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80" autoAdjust="0"/>
  </p:normalViewPr>
  <p:slideViewPr>
    <p:cSldViewPr>
      <p:cViewPr>
        <p:scale>
          <a:sx n="65" d="100"/>
          <a:sy n="65" d="100"/>
        </p:scale>
        <p:origin x="-619" y="-667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36.png"/><Relationship Id="rId21" Type="http://schemas.openxmlformats.org/officeDocument/2006/relationships/image" Target="../media/image956.png"/><Relationship Id="rId42" Type="http://schemas.openxmlformats.org/officeDocument/2006/relationships/image" Target="../media/image976.png"/><Relationship Id="rId63" Type="http://schemas.openxmlformats.org/officeDocument/2006/relationships/image" Target="../media/image991.png"/><Relationship Id="rId84" Type="http://schemas.openxmlformats.org/officeDocument/2006/relationships/image" Target="../media/image455.png"/><Relationship Id="rId138" Type="http://schemas.openxmlformats.org/officeDocument/2006/relationships/image" Target="../media/image1057.png"/><Relationship Id="rId159" Type="http://schemas.openxmlformats.org/officeDocument/2006/relationships/image" Target="../media/image1077.png"/><Relationship Id="rId170" Type="http://schemas.openxmlformats.org/officeDocument/2006/relationships/image" Target="../media/image1087.png"/><Relationship Id="rId191" Type="http://schemas.openxmlformats.org/officeDocument/2006/relationships/image" Target="../media/image1106.png"/><Relationship Id="rId205" Type="http://schemas.openxmlformats.org/officeDocument/2006/relationships/image" Target="../media/image1120.png"/><Relationship Id="rId226" Type="http://schemas.openxmlformats.org/officeDocument/2006/relationships/image" Target="../media/image1141.png"/><Relationship Id="rId247" Type="http://schemas.openxmlformats.org/officeDocument/2006/relationships/image" Target="../media/image1162.png"/><Relationship Id="rId107" Type="http://schemas.openxmlformats.org/officeDocument/2006/relationships/image" Target="../media/image1026.png"/><Relationship Id="rId11" Type="http://schemas.openxmlformats.org/officeDocument/2006/relationships/image" Target="../media/image947.png"/><Relationship Id="rId32" Type="http://schemas.openxmlformats.org/officeDocument/2006/relationships/image" Target="../media/image966.png"/><Relationship Id="rId53" Type="http://schemas.openxmlformats.org/officeDocument/2006/relationships/image" Target="../media/image984.png"/><Relationship Id="rId74" Type="http://schemas.openxmlformats.org/officeDocument/2006/relationships/image" Target="../media/image1000.png"/><Relationship Id="rId128" Type="http://schemas.openxmlformats.org/officeDocument/2006/relationships/image" Target="../media/image1047.png"/><Relationship Id="rId149" Type="http://schemas.openxmlformats.org/officeDocument/2006/relationships/image" Target="../media/image1068.png"/><Relationship Id="rId5" Type="http://schemas.openxmlformats.org/officeDocument/2006/relationships/image" Target="../media/image942.png"/><Relationship Id="rId95" Type="http://schemas.openxmlformats.org/officeDocument/2006/relationships/image" Target="../media/image1015.png"/><Relationship Id="rId160" Type="http://schemas.openxmlformats.org/officeDocument/2006/relationships/image" Target="../media/image1078.png"/><Relationship Id="rId181" Type="http://schemas.openxmlformats.org/officeDocument/2006/relationships/image" Target="../media/image880.png"/><Relationship Id="rId216" Type="http://schemas.openxmlformats.org/officeDocument/2006/relationships/image" Target="../media/image1131.png"/><Relationship Id="rId237" Type="http://schemas.openxmlformats.org/officeDocument/2006/relationships/image" Target="../media/image1152.png"/><Relationship Id="rId258" Type="http://schemas.openxmlformats.org/officeDocument/2006/relationships/image" Target="../media/image1173.png"/><Relationship Id="rId22" Type="http://schemas.openxmlformats.org/officeDocument/2006/relationships/image" Target="../media/image957.png"/><Relationship Id="rId43" Type="http://schemas.openxmlformats.org/officeDocument/2006/relationships/image" Target="../media/image879.png"/><Relationship Id="rId64" Type="http://schemas.openxmlformats.org/officeDocument/2006/relationships/image" Target="../media/image992.png"/><Relationship Id="rId118" Type="http://schemas.openxmlformats.org/officeDocument/2006/relationships/image" Target="../media/image1037.png"/><Relationship Id="rId139" Type="http://schemas.openxmlformats.org/officeDocument/2006/relationships/image" Target="../media/image1058.png"/><Relationship Id="rId85" Type="http://schemas.openxmlformats.org/officeDocument/2006/relationships/image" Target="../media/image1007.png"/><Relationship Id="rId150" Type="http://schemas.openxmlformats.org/officeDocument/2006/relationships/image" Target="../media/image1069.png"/><Relationship Id="rId171" Type="http://schemas.openxmlformats.org/officeDocument/2006/relationships/image" Target="../media/image1088.png"/><Relationship Id="rId192" Type="http://schemas.openxmlformats.org/officeDocument/2006/relationships/image" Target="../media/image1107.png"/><Relationship Id="rId206" Type="http://schemas.openxmlformats.org/officeDocument/2006/relationships/image" Target="../media/image1121.png"/><Relationship Id="rId227" Type="http://schemas.openxmlformats.org/officeDocument/2006/relationships/image" Target="../media/image1142.png"/><Relationship Id="rId248" Type="http://schemas.openxmlformats.org/officeDocument/2006/relationships/image" Target="../media/image1163.png"/><Relationship Id="rId12" Type="http://schemas.openxmlformats.org/officeDocument/2006/relationships/image" Target="../media/image948.png"/><Relationship Id="rId33" Type="http://schemas.openxmlformats.org/officeDocument/2006/relationships/image" Target="../media/image967.png"/><Relationship Id="rId108" Type="http://schemas.openxmlformats.org/officeDocument/2006/relationships/image" Target="../media/image1027.png"/><Relationship Id="rId129" Type="http://schemas.openxmlformats.org/officeDocument/2006/relationships/image" Target="../media/image1048.png"/><Relationship Id="rId54" Type="http://schemas.openxmlformats.org/officeDocument/2006/relationships/image" Target="../media/image985.png"/><Relationship Id="rId75" Type="http://schemas.openxmlformats.org/officeDocument/2006/relationships/image" Target="../media/image1001.png"/><Relationship Id="rId96" Type="http://schemas.openxmlformats.org/officeDocument/2006/relationships/image" Target="../media/image1016.png"/><Relationship Id="rId140" Type="http://schemas.openxmlformats.org/officeDocument/2006/relationships/image" Target="../media/image1059.png"/><Relationship Id="rId161" Type="http://schemas.openxmlformats.org/officeDocument/2006/relationships/image" Target="../media/image1079.png"/><Relationship Id="rId182" Type="http://schemas.openxmlformats.org/officeDocument/2006/relationships/image" Target="../media/image1098.png"/><Relationship Id="rId217" Type="http://schemas.openxmlformats.org/officeDocument/2006/relationships/image" Target="../media/image11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43.png"/><Relationship Id="rId212" Type="http://schemas.openxmlformats.org/officeDocument/2006/relationships/image" Target="../media/image1127.png"/><Relationship Id="rId233" Type="http://schemas.openxmlformats.org/officeDocument/2006/relationships/image" Target="../media/image1148.png"/><Relationship Id="rId238" Type="http://schemas.openxmlformats.org/officeDocument/2006/relationships/image" Target="../media/image1153.png"/><Relationship Id="rId254" Type="http://schemas.openxmlformats.org/officeDocument/2006/relationships/image" Target="../media/image1169.png"/><Relationship Id="rId259" Type="http://schemas.openxmlformats.org/officeDocument/2006/relationships/image" Target="../media/image1174.png"/><Relationship Id="rId23" Type="http://schemas.openxmlformats.org/officeDocument/2006/relationships/image" Target="../media/image958.png"/><Relationship Id="rId28" Type="http://schemas.openxmlformats.org/officeDocument/2006/relationships/image" Target="../media/image962.png"/><Relationship Id="rId49" Type="http://schemas.openxmlformats.org/officeDocument/2006/relationships/image" Target="../media/image980.png"/><Relationship Id="rId114" Type="http://schemas.openxmlformats.org/officeDocument/2006/relationships/image" Target="../media/image1033.png"/><Relationship Id="rId119" Type="http://schemas.openxmlformats.org/officeDocument/2006/relationships/image" Target="../media/image1038.png"/><Relationship Id="rId44" Type="http://schemas.openxmlformats.org/officeDocument/2006/relationships/image" Target="../media/image977.png"/><Relationship Id="rId60" Type="http://schemas.openxmlformats.org/officeDocument/2006/relationships/image" Target="../media/image988.png"/><Relationship Id="rId65" Type="http://schemas.openxmlformats.org/officeDocument/2006/relationships/image" Target="../media/image993.png"/><Relationship Id="rId81" Type="http://schemas.openxmlformats.org/officeDocument/2006/relationships/image" Target="../media/image480.png"/><Relationship Id="rId86" Type="http://schemas.openxmlformats.org/officeDocument/2006/relationships/image" Target="../media/image1008.png"/><Relationship Id="rId130" Type="http://schemas.openxmlformats.org/officeDocument/2006/relationships/image" Target="../media/image1049.png"/><Relationship Id="rId135" Type="http://schemas.openxmlformats.org/officeDocument/2006/relationships/image" Target="../media/image1054.png"/><Relationship Id="rId151" Type="http://schemas.openxmlformats.org/officeDocument/2006/relationships/image" Target="../media/image1070.png"/><Relationship Id="rId156" Type="http://schemas.openxmlformats.org/officeDocument/2006/relationships/image" Target="../media/image1075.png"/><Relationship Id="rId177" Type="http://schemas.openxmlformats.org/officeDocument/2006/relationships/image" Target="../media/image1094.png"/><Relationship Id="rId198" Type="http://schemas.openxmlformats.org/officeDocument/2006/relationships/image" Target="../media/image1113.png"/><Relationship Id="rId172" Type="http://schemas.openxmlformats.org/officeDocument/2006/relationships/image" Target="../media/image1089.png"/><Relationship Id="rId193" Type="http://schemas.openxmlformats.org/officeDocument/2006/relationships/image" Target="../media/image1108.png"/><Relationship Id="rId202" Type="http://schemas.openxmlformats.org/officeDocument/2006/relationships/image" Target="../media/image1117.png"/><Relationship Id="rId207" Type="http://schemas.openxmlformats.org/officeDocument/2006/relationships/image" Target="../media/image1122.png"/><Relationship Id="rId223" Type="http://schemas.openxmlformats.org/officeDocument/2006/relationships/image" Target="../media/image1138.png"/><Relationship Id="rId228" Type="http://schemas.openxmlformats.org/officeDocument/2006/relationships/image" Target="../media/image1143.png"/><Relationship Id="rId244" Type="http://schemas.openxmlformats.org/officeDocument/2006/relationships/image" Target="../media/image1159.png"/><Relationship Id="rId249" Type="http://schemas.openxmlformats.org/officeDocument/2006/relationships/image" Target="../media/image1164.png"/><Relationship Id="rId13" Type="http://schemas.openxmlformats.org/officeDocument/2006/relationships/image" Target="../media/image949.png"/><Relationship Id="rId18" Type="http://schemas.openxmlformats.org/officeDocument/2006/relationships/image" Target="../media/image510.png"/><Relationship Id="rId39" Type="http://schemas.openxmlformats.org/officeDocument/2006/relationships/image" Target="../media/image973.png"/><Relationship Id="rId109" Type="http://schemas.openxmlformats.org/officeDocument/2006/relationships/image" Target="../media/image1028.png"/><Relationship Id="rId260" Type="http://schemas.openxmlformats.org/officeDocument/2006/relationships/image" Target="../media/image1175.png"/><Relationship Id="rId34" Type="http://schemas.openxmlformats.org/officeDocument/2006/relationships/image" Target="../media/image968.png"/><Relationship Id="rId50" Type="http://schemas.openxmlformats.org/officeDocument/2006/relationships/image" Target="../media/image981.png"/><Relationship Id="rId55" Type="http://schemas.openxmlformats.org/officeDocument/2006/relationships/image" Target="../media/image986.png"/><Relationship Id="rId76" Type="http://schemas.openxmlformats.org/officeDocument/2006/relationships/image" Target="../media/image496.png"/><Relationship Id="rId97" Type="http://schemas.openxmlformats.org/officeDocument/2006/relationships/image" Target="../media/image1017.png"/><Relationship Id="rId104" Type="http://schemas.openxmlformats.org/officeDocument/2006/relationships/image" Target="../media/image1023.png"/><Relationship Id="rId120" Type="http://schemas.openxmlformats.org/officeDocument/2006/relationships/image" Target="../media/image1039.png"/><Relationship Id="rId125" Type="http://schemas.openxmlformats.org/officeDocument/2006/relationships/image" Target="../media/image1044.png"/><Relationship Id="rId141" Type="http://schemas.openxmlformats.org/officeDocument/2006/relationships/image" Target="../media/image1060.png"/><Relationship Id="rId146" Type="http://schemas.openxmlformats.org/officeDocument/2006/relationships/image" Target="../media/image1065.png"/><Relationship Id="rId167" Type="http://schemas.openxmlformats.org/officeDocument/2006/relationships/image" Target="../media/image1084.png"/><Relationship Id="rId188" Type="http://schemas.openxmlformats.org/officeDocument/2006/relationships/image" Target="../media/image890.png"/><Relationship Id="rId7" Type="http://schemas.openxmlformats.org/officeDocument/2006/relationships/image" Target="../media/image944.png"/><Relationship Id="rId71" Type="http://schemas.openxmlformats.org/officeDocument/2006/relationships/image" Target="../media/image998.png"/><Relationship Id="rId92" Type="http://schemas.openxmlformats.org/officeDocument/2006/relationships/image" Target="../media/image1013.png"/><Relationship Id="rId162" Type="http://schemas.openxmlformats.org/officeDocument/2006/relationships/image" Target="../media/image1080.png"/><Relationship Id="rId183" Type="http://schemas.openxmlformats.org/officeDocument/2006/relationships/image" Target="../media/image1099.png"/><Relationship Id="rId213" Type="http://schemas.openxmlformats.org/officeDocument/2006/relationships/image" Target="../media/image1128.png"/><Relationship Id="rId218" Type="http://schemas.openxmlformats.org/officeDocument/2006/relationships/image" Target="../media/image1133.png"/><Relationship Id="rId234" Type="http://schemas.openxmlformats.org/officeDocument/2006/relationships/image" Target="../media/image1149.png"/><Relationship Id="rId239" Type="http://schemas.openxmlformats.org/officeDocument/2006/relationships/image" Target="../media/image1154.png"/><Relationship Id="rId2" Type="http://schemas.openxmlformats.org/officeDocument/2006/relationships/image" Target="../media/image939.png"/><Relationship Id="rId29" Type="http://schemas.openxmlformats.org/officeDocument/2006/relationships/image" Target="../media/image963.png"/><Relationship Id="rId250" Type="http://schemas.openxmlformats.org/officeDocument/2006/relationships/image" Target="../media/image1165.png"/><Relationship Id="rId255" Type="http://schemas.openxmlformats.org/officeDocument/2006/relationships/image" Target="../media/image1170.png"/><Relationship Id="rId24" Type="http://schemas.openxmlformats.org/officeDocument/2006/relationships/image" Target="../media/image959.png"/><Relationship Id="rId40" Type="http://schemas.openxmlformats.org/officeDocument/2006/relationships/image" Target="../media/image974.png"/><Relationship Id="rId45" Type="http://schemas.openxmlformats.org/officeDocument/2006/relationships/image" Target="../media/image452.png"/><Relationship Id="rId66" Type="http://schemas.openxmlformats.org/officeDocument/2006/relationships/image" Target="../media/image994.png"/><Relationship Id="rId87" Type="http://schemas.openxmlformats.org/officeDocument/2006/relationships/image" Target="../media/image431.png"/><Relationship Id="rId110" Type="http://schemas.openxmlformats.org/officeDocument/2006/relationships/image" Target="../media/image1029.png"/><Relationship Id="rId115" Type="http://schemas.openxmlformats.org/officeDocument/2006/relationships/image" Target="../media/image1034.png"/><Relationship Id="rId131" Type="http://schemas.openxmlformats.org/officeDocument/2006/relationships/image" Target="../media/image1050.png"/><Relationship Id="rId136" Type="http://schemas.openxmlformats.org/officeDocument/2006/relationships/image" Target="../media/image1055.png"/><Relationship Id="rId157" Type="http://schemas.openxmlformats.org/officeDocument/2006/relationships/image" Target="../media/image889.png"/><Relationship Id="rId178" Type="http://schemas.openxmlformats.org/officeDocument/2006/relationships/image" Target="../media/image1095.png"/><Relationship Id="rId61" Type="http://schemas.openxmlformats.org/officeDocument/2006/relationships/image" Target="../media/image989.png"/><Relationship Id="rId82" Type="http://schemas.openxmlformats.org/officeDocument/2006/relationships/image" Target="../media/image1005.png"/><Relationship Id="rId152" Type="http://schemas.openxmlformats.org/officeDocument/2006/relationships/image" Target="../media/image1071.png"/><Relationship Id="rId173" Type="http://schemas.openxmlformats.org/officeDocument/2006/relationships/image" Target="../media/image1090.png"/><Relationship Id="rId194" Type="http://schemas.openxmlformats.org/officeDocument/2006/relationships/image" Target="../media/image1109.png"/><Relationship Id="rId199" Type="http://schemas.openxmlformats.org/officeDocument/2006/relationships/image" Target="../media/image1114.png"/><Relationship Id="rId203" Type="http://schemas.openxmlformats.org/officeDocument/2006/relationships/image" Target="../media/image1118.png"/><Relationship Id="rId208" Type="http://schemas.openxmlformats.org/officeDocument/2006/relationships/image" Target="../media/image1123.png"/><Relationship Id="rId229" Type="http://schemas.openxmlformats.org/officeDocument/2006/relationships/image" Target="../media/image1144.png"/><Relationship Id="rId19" Type="http://schemas.openxmlformats.org/officeDocument/2006/relationships/image" Target="../media/image954.png"/><Relationship Id="rId224" Type="http://schemas.openxmlformats.org/officeDocument/2006/relationships/image" Target="../media/image1139.png"/><Relationship Id="rId240" Type="http://schemas.openxmlformats.org/officeDocument/2006/relationships/image" Target="../media/image1155.png"/><Relationship Id="rId245" Type="http://schemas.openxmlformats.org/officeDocument/2006/relationships/image" Target="../media/image1160.png"/><Relationship Id="rId261" Type="http://schemas.openxmlformats.org/officeDocument/2006/relationships/image" Target="../media/image1176.png"/><Relationship Id="rId14" Type="http://schemas.openxmlformats.org/officeDocument/2006/relationships/image" Target="../media/image950.png"/><Relationship Id="rId30" Type="http://schemas.openxmlformats.org/officeDocument/2006/relationships/image" Target="../media/image964.png"/><Relationship Id="rId35" Type="http://schemas.openxmlformats.org/officeDocument/2006/relationships/image" Target="../media/image969.png"/><Relationship Id="rId56" Type="http://schemas.openxmlformats.org/officeDocument/2006/relationships/image" Target="../media/image473.png"/><Relationship Id="rId77" Type="http://schemas.openxmlformats.org/officeDocument/2006/relationships/image" Target="../media/image1002.png"/><Relationship Id="rId100" Type="http://schemas.openxmlformats.org/officeDocument/2006/relationships/image" Target="../media/image1019.png"/><Relationship Id="rId105" Type="http://schemas.openxmlformats.org/officeDocument/2006/relationships/image" Target="../media/image1024.png"/><Relationship Id="rId126" Type="http://schemas.openxmlformats.org/officeDocument/2006/relationships/image" Target="../media/image1045.png"/><Relationship Id="rId147" Type="http://schemas.openxmlformats.org/officeDocument/2006/relationships/image" Target="../media/image1066.png"/><Relationship Id="rId168" Type="http://schemas.openxmlformats.org/officeDocument/2006/relationships/image" Target="../media/image1085.png"/><Relationship Id="rId8" Type="http://schemas.openxmlformats.org/officeDocument/2006/relationships/image" Target="../media/image945.png"/><Relationship Id="rId51" Type="http://schemas.openxmlformats.org/officeDocument/2006/relationships/image" Target="../media/image982.png"/><Relationship Id="rId72" Type="http://schemas.openxmlformats.org/officeDocument/2006/relationships/image" Target="../media/image461.png"/><Relationship Id="rId93" Type="http://schemas.openxmlformats.org/officeDocument/2006/relationships/image" Target="../media/image1014.png"/><Relationship Id="rId98" Type="http://schemas.openxmlformats.org/officeDocument/2006/relationships/image" Target="../media/image443.png"/><Relationship Id="rId121" Type="http://schemas.openxmlformats.org/officeDocument/2006/relationships/image" Target="../media/image1040.png"/><Relationship Id="rId142" Type="http://schemas.openxmlformats.org/officeDocument/2006/relationships/image" Target="../media/image1061.png"/><Relationship Id="rId163" Type="http://schemas.openxmlformats.org/officeDocument/2006/relationships/image" Target="../media/image1081.png"/><Relationship Id="rId184" Type="http://schemas.openxmlformats.org/officeDocument/2006/relationships/image" Target="../media/image1100.png"/><Relationship Id="rId189" Type="http://schemas.openxmlformats.org/officeDocument/2006/relationships/image" Target="../media/image1104.png"/><Relationship Id="rId219" Type="http://schemas.openxmlformats.org/officeDocument/2006/relationships/image" Target="../media/image1134.png"/><Relationship Id="rId3" Type="http://schemas.openxmlformats.org/officeDocument/2006/relationships/image" Target="../media/image940.png"/><Relationship Id="rId214" Type="http://schemas.openxmlformats.org/officeDocument/2006/relationships/image" Target="../media/image1129.png"/><Relationship Id="rId230" Type="http://schemas.openxmlformats.org/officeDocument/2006/relationships/image" Target="../media/image1145.png"/><Relationship Id="rId235" Type="http://schemas.openxmlformats.org/officeDocument/2006/relationships/image" Target="../media/image1150.png"/><Relationship Id="rId251" Type="http://schemas.openxmlformats.org/officeDocument/2006/relationships/image" Target="../media/image1166.png"/><Relationship Id="rId256" Type="http://schemas.openxmlformats.org/officeDocument/2006/relationships/image" Target="../media/image1171.png"/><Relationship Id="rId25" Type="http://schemas.openxmlformats.org/officeDocument/2006/relationships/image" Target="../media/image960.png"/><Relationship Id="rId46" Type="http://schemas.openxmlformats.org/officeDocument/2006/relationships/image" Target="../media/image978.png"/><Relationship Id="rId67" Type="http://schemas.openxmlformats.org/officeDocument/2006/relationships/image" Target="../media/image995.png"/><Relationship Id="rId116" Type="http://schemas.openxmlformats.org/officeDocument/2006/relationships/image" Target="../media/image1035.png"/><Relationship Id="rId137" Type="http://schemas.openxmlformats.org/officeDocument/2006/relationships/image" Target="../media/image1056.png"/><Relationship Id="rId158" Type="http://schemas.openxmlformats.org/officeDocument/2006/relationships/image" Target="../media/image1076.png"/><Relationship Id="rId20" Type="http://schemas.openxmlformats.org/officeDocument/2006/relationships/image" Target="../media/image955.png"/><Relationship Id="rId41" Type="http://schemas.openxmlformats.org/officeDocument/2006/relationships/image" Target="../media/image975.png"/><Relationship Id="rId62" Type="http://schemas.openxmlformats.org/officeDocument/2006/relationships/image" Target="../media/image990.png"/><Relationship Id="rId83" Type="http://schemas.openxmlformats.org/officeDocument/2006/relationships/image" Target="../media/image1006.png"/><Relationship Id="rId88" Type="http://schemas.openxmlformats.org/officeDocument/2006/relationships/image" Target="../media/image1009.png"/><Relationship Id="rId111" Type="http://schemas.openxmlformats.org/officeDocument/2006/relationships/image" Target="../media/image1030.png"/><Relationship Id="rId132" Type="http://schemas.openxmlformats.org/officeDocument/2006/relationships/image" Target="../media/image1051.png"/><Relationship Id="rId153" Type="http://schemas.openxmlformats.org/officeDocument/2006/relationships/image" Target="../media/image1072.png"/><Relationship Id="rId174" Type="http://schemas.openxmlformats.org/officeDocument/2006/relationships/image" Target="../media/image1091.png"/><Relationship Id="rId179" Type="http://schemas.openxmlformats.org/officeDocument/2006/relationships/image" Target="../media/image1096.png"/><Relationship Id="rId195" Type="http://schemas.openxmlformats.org/officeDocument/2006/relationships/image" Target="../media/image1110.png"/><Relationship Id="rId209" Type="http://schemas.openxmlformats.org/officeDocument/2006/relationships/image" Target="../media/image1124.png"/><Relationship Id="rId190" Type="http://schemas.openxmlformats.org/officeDocument/2006/relationships/image" Target="../media/image1105.png"/><Relationship Id="rId204" Type="http://schemas.openxmlformats.org/officeDocument/2006/relationships/image" Target="../media/image1119.png"/><Relationship Id="rId220" Type="http://schemas.openxmlformats.org/officeDocument/2006/relationships/image" Target="../media/image1135.png"/><Relationship Id="rId225" Type="http://schemas.openxmlformats.org/officeDocument/2006/relationships/image" Target="../media/image1140.png"/><Relationship Id="rId241" Type="http://schemas.openxmlformats.org/officeDocument/2006/relationships/image" Target="../media/image1156.png"/><Relationship Id="rId246" Type="http://schemas.openxmlformats.org/officeDocument/2006/relationships/image" Target="../media/image1161.png"/><Relationship Id="rId15" Type="http://schemas.openxmlformats.org/officeDocument/2006/relationships/image" Target="../media/image951.png"/><Relationship Id="rId36" Type="http://schemas.openxmlformats.org/officeDocument/2006/relationships/image" Target="../media/image970.png"/><Relationship Id="rId57" Type="http://schemas.openxmlformats.org/officeDocument/2006/relationships/image" Target="../media/image476.png"/><Relationship Id="rId106" Type="http://schemas.openxmlformats.org/officeDocument/2006/relationships/image" Target="../media/image1025.png"/><Relationship Id="rId127" Type="http://schemas.openxmlformats.org/officeDocument/2006/relationships/image" Target="../media/image1046.png"/><Relationship Id="rId262" Type="http://schemas.openxmlformats.org/officeDocument/2006/relationships/image" Target="../media/image1177.png"/><Relationship Id="rId10" Type="http://schemas.openxmlformats.org/officeDocument/2006/relationships/image" Target="../media/image521.png"/><Relationship Id="rId31" Type="http://schemas.openxmlformats.org/officeDocument/2006/relationships/image" Target="../media/image965.png"/><Relationship Id="rId52" Type="http://schemas.openxmlformats.org/officeDocument/2006/relationships/image" Target="../media/image983.png"/><Relationship Id="rId73" Type="http://schemas.openxmlformats.org/officeDocument/2006/relationships/image" Target="../media/image999.png"/><Relationship Id="rId78" Type="http://schemas.openxmlformats.org/officeDocument/2006/relationships/image" Target="../media/image1003.png"/><Relationship Id="rId94" Type="http://schemas.openxmlformats.org/officeDocument/2006/relationships/image" Target="../media/image447.png"/><Relationship Id="rId99" Type="http://schemas.openxmlformats.org/officeDocument/2006/relationships/image" Target="../media/image1018.png"/><Relationship Id="rId101" Type="http://schemas.openxmlformats.org/officeDocument/2006/relationships/image" Target="../media/image1020.png"/><Relationship Id="rId122" Type="http://schemas.openxmlformats.org/officeDocument/2006/relationships/image" Target="../media/image1041.png"/><Relationship Id="rId143" Type="http://schemas.openxmlformats.org/officeDocument/2006/relationships/image" Target="../media/image1062.png"/><Relationship Id="rId148" Type="http://schemas.openxmlformats.org/officeDocument/2006/relationships/image" Target="../media/image1067.png"/><Relationship Id="rId164" Type="http://schemas.openxmlformats.org/officeDocument/2006/relationships/image" Target="../media/image891.png"/><Relationship Id="rId169" Type="http://schemas.openxmlformats.org/officeDocument/2006/relationships/image" Target="../media/image1086.png"/><Relationship Id="rId185" Type="http://schemas.openxmlformats.org/officeDocument/2006/relationships/image" Target="../media/image1101.png"/><Relationship Id="rId4" Type="http://schemas.openxmlformats.org/officeDocument/2006/relationships/image" Target="../media/image941.png"/><Relationship Id="rId9" Type="http://schemas.openxmlformats.org/officeDocument/2006/relationships/image" Target="../media/image946.png"/><Relationship Id="rId180" Type="http://schemas.openxmlformats.org/officeDocument/2006/relationships/image" Target="../media/image1097.png"/><Relationship Id="rId210" Type="http://schemas.openxmlformats.org/officeDocument/2006/relationships/image" Target="../media/image1125.png"/><Relationship Id="rId215" Type="http://schemas.openxmlformats.org/officeDocument/2006/relationships/image" Target="../media/image1130.png"/><Relationship Id="rId236" Type="http://schemas.openxmlformats.org/officeDocument/2006/relationships/image" Target="../media/image1151.png"/><Relationship Id="rId257" Type="http://schemas.openxmlformats.org/officeDocument/2006/relationships/image" Target="../media/image1172.png"/><Relationship Id="rId26" Type="http://schemas.openxmlformats.org/officeDocument/2006/relationships/image" Target="../media/image961.png"/><Relationship Id="rId231" Type="http://schemas.openxmlformats.org/officeDocument/2006/relationships/image" Target="../media/image1146.png"/><Relationship Id="rId252" Type="http://schemas.openxmlformats.org/officeDocument/2006/relationships/image" Target="../media/image1167.png"/><Relationship Id="rId47" Type="http://schemas.openxmlformats.org/officeDocument/2006/relationships/image" Target="../media/image979.png"/><Relationship Id="rId68" Type="http://schemas.openxmlformats.org/officeDocument/2006/relationships/image" Target="../media/image569.png"/><Relationship Id="rId89" Type="http://schemas.openxmlformats.org/officeDocument/2006/relationships/image" Target="../media/image1010.png"/><Relationship Id="rId112" Type="http://schemas.openxmlformats.org/officeDocument/2006/relationships/image" Target="../media/image1031.png"/><Relationship Id="rId133" Type="http://schemas.openxmlformats.org/officeDocument/2006/relationships/image" Target="../media/image1052.png"/><Relationship Id="rId154" Type="http://schemas.openxmlformats.org/officeDocument/2006/relationships/image" Target="../media/image1073.png"/><Relationship Id="rId175" Type="http://schemas.openxmlformats.org/officeDocument/2006/relationships/image" Target="../media/image1092.png"/><Relationship Id="rId196" Type="http://schemas.openxmlformats.org/officeDocument/2006/relationships/image" Target="../media/image1111.png"/><Relationship Id="rId200" Type="http://schemas.openxmlformats.org/officeDocument/2006/relationships/image" Target="../media/image1115.png"/><Relationship Id="rId16" Type="http://schemas.openxmlformats.org/officeDocument/2006/relationships/image" Target="../media/image952.png"/><Relationship Id="rId221" Type="http://schemas.openxmlformats.org/officeDocument/2006/relationships/image" Target="../media/image1136.png"/><Relationship Id="rId242" Type="http://schemas.openxmlformats.org/officeDocument/2006/relationships/image" Target="../media/image1157.png"/><Relationship Id="rId263" Type="http://schemas.openxmlformats.org/officeDocument/2006/relationships/image" Target="../media/image1178.png"/><Relationship Id="rId37" Type="http://schemas.openxmlformats.org/officeDocument/2006/relationships/image" Target="../media/image971.png"/><Relationship Id="rId58" Type="http://schemas.openxmlformats.org/officeDocument/2006/relationships/image" Target="../media/image987.png"/><Relationship Id="rId79" Type="http://schemas.openxmlformats.org/officeDocument/2006/relationships/image" Target="../media/image436.png"/><Relationship Id="rId102" Type="http://schemas.openxmlformats.org/officeDocument/2006/relationships/image" Target="../media/image1021.png"/><Relationship Id="rId123" Type="http://schemas.openxmlformats.org/officeDocument/2006/relationships/image" Target="../media/image1042.png"/><Relationship Id="rId144" Type="http://schemas.openxmlformats.org/officeDocument/2006/relationships/image" Target="../media/image1063.png"/><Relationship Id="rId90" Type="http://schemas.openxmlformats.org/officeDocument/2006/relationships/image" Target="../media/image1011.png"/><Relationship Id="rId165" Type="http://schemas.openxmlformats.org/officeDocument/2006/relationships/image" Target="../media/image1082.png"/><Relationship Id="rId186" Type="http://schemas.openxmlformats.org/officeDocument/2006/relationships/image" Target="../media/image1102.png"/><Relationship Id="rId211" Type="http://schemas.openxmlformats.org/officeDocument/2006/relationships/image" Target="../media/image1126.png"/><Relationship Id="rId232" Type="http://schemas.openxmlformats.org/officeDocument/2006/relationships/image" Target="../media/image1147.png"/><Relationship Id="rId253" Type="http://schemas.openxmlformats.org/officeDocument/2006/relationships/image" Target="../media/image1168.png"/><Relationship Id="rId27" Type="http://schemas.openxmlformats.org/officeDocument/2006/relationships/image" Target="../media/image441.png"/><Relationship Id="rId48" Type="http://schemas.openxmlformats.org/officeDocument/2006/relationships/image" Target="../media/image835.png"/><Relationship Id="rId69" Type="http://schemas.openxmlformats.org/officeDocument/2006/relationships/image" Target="../media/image996.png"/><Relationship Id="rId113" Type="http://schemas.openxmlformats.org/officeDocument/2006/relationships/image" Target="../media/image1032.png"/><Relationship Id="rId134" Type="http://schemas.openxmlformats.org/officeDocument/2006/relationships/image" Target="../media/image1053.png"/><Relationship Id="rId80" Type="http://schemas.openxmlformats.org/officeDocument/2006/relationships/image" Target="../media/image1004.png"/><Relationship Id="rId155" Type="http://schemas.openxmlformats.org/officeDocument/2006/relationships/image" Target="../media/image1074.png"/><Relationship Id="rId176" Type="http://schemas.openxmlformats.org/officeDocument/2006/relationships/image" Target="../media/image1093.png"/><Relationship Id="rId197" Type="http://schemas.openxmlformats.org/officeDocument/2006/relationships/image" Target="../media/image1112.png"/><Relationship Id="rId201" Type="http://schemas.openxmlformats.org/officeDocument/2006/relationships/image" Target="../media/image1116.png"/><Relationship Id="rId222" Type="http://schemas.openxmlformats.org/officeDocument/2006/relationships/image" Target="../media/image1137.png"/><Relationship Id="rId243" Type="http://schemas.openxmlformats.org/officeDocument/2006/relationships/image" Target="../media/image1158.png"/><Relationship Id="rId17" Type="http://schemas.openxmlformats.org/officeDocument/2006/relationships/image" Target="../media/image953.png"/><Relationship Id="rId38" Type="http://schemas.openxmlformats.org/officeDocument/2006/relationships/image" Target="../media/image972.png"/><Relationship Id="rId59" Type="http://schemas.openxmlformats.org/officeDocument/2006/relationships/image" Target="../media/image475.png"/><Relationship Id="rId103" Type="http://schemas.openxmlformats.org/officeDocument/2006/relationships/image" Target="../media/image1022.png"/><Relationship Id="rId124" Type="http://schemas.openxmlformats.org/officeDocument/2006/relationships/image" Target="../media/image1043.png"/><Relationship Id="rId70" Type="http://schemas.openxmlformats.org/officeDocument/2006/relationships/image" Target="../media/image997.png"/><Relationship Id="rId91" Type="http://schemas.openxmlformats.org/officeDocument/2006/relationships/image" Target="../media/image1012.png"/><Relationship Id="rId145" Type="http://schemas.openxmlformats.org/officeDocument/2006/relationships/image" Target="../media/image1064.png"/><Relationship Id="rId166" Type="http://schemas.openxmlformats.org/officeDocument/2006/relationships/image" Target="../media/image1083.png"/><Relationship Id="rId187" Type="http://schemas.openxmlformats.org/officeDocument/2006/relationships/image" Target="../media/image110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5.png"/><Relationship Id="rId3" Type="http://schemas.openxmlformats.org/officeDocument/2006/relationships/image" Target="../media/image1180.png"/><Relationship Id="rId7" Type="http://schemas.openxmlformats.org/officeDocument/2006/relationships/image" Target="../media/image1184.png"/><Relationship Id="rId2" Type="http://schemas.openxmlformats.org/officeDocument/2006/relationships/image" Target="../media/image117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83.png"/><Relationship Id="rId5" Type="http://schemas.openxmlformats.org/officeDocument/2006/relationships/image" Target="../media/image1182.png"/><Relationship Id="rId4" Type="http://schemas.openxmlformats.org/officeDocument/2006/relationships/image" Target="../media/image1181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89.png"/><Relationship Id="rId299" Type="http://schemas.openxmlformats.org/officeDocument/2006/relationships/image" Target="../media/image1458.png"/><Relationship Id="rId21" Type="http://schemas.openxmlformats.org/officeDocument/2006/relationships/image" Target="../media/image1203.png"/><Relationship Id="rId63" Type="http://schemas.openxmlformats.org/officeDocument/2006/relationships/image" Target="../media/image1243.png"/><Relationship Id="rId159" Type="http://schemas.openxmlformats.org/officeDocument/2006/relationships/image" Target="../media/image1089.png"/><Relationship Id="rId324" Type="http://schemas.openxmlformats.org/officeDocument/2006/relationships/image" Target="../media/image1483.png"/><Relationship Id="rId366" Type="http://schemas.openxmlformats.org/officeDocument/2006/relationships/image" Target="../media/image1525.png"/><Relationship Id="rId531" Type="http://schemas.openxmlformats.org/officeDocument/2006/relationships/image" Target="../media/image1689.png"/><Relationship Id="rId170" Type="http://schemas.openxmlformats.org/officeDocument/2006/relationships/image" Target="../media/image977.png"/><Relationship Id="rId226" Type="http://schemas.openxmlformats.org/officeDocument/2006/relationships/image" Target="../media/image1386.png"/><Relationship Id="rId433" Type="http://schemas.openxmlformats.org/officeDocument/2006/relationships/image" Target="../media/image1591.png"/><Relationship Id="rId268" Type="http://schemas.openxmlformats.org/officeDocument/2006/relationships/image" Target="../media/image1427.png"/><Relationship Id="rId475" Type="http://schemas.openxmlformats.org/officeDocument/2006/relationships/image" Target="../media/image1633.png"/><Relationship Id="rId32" Type="http://schemas.openxmlformats.org/officeDocument/2006/relationships/image" Target="../media/image1214.png"/><Relationship Id="rId74" Type="http://schemas.openxmlformats.org/officeDocument/2006/relationships/image" Target="../media/image1250.png"/><Relationship Id="rId128" Type="http://schemas.openxmlformats.org/officeDocument/2006/relationships/image" Target="../media/image1300.png"/><Relationship Id="rId335" Type="http://schemas.openxmlformats.org/officeDocument/2006/relationships/image" Target="../media/image1494.png"/><Relationship Id="rId377" Type="http://schemas.openxmlformats.org/officeDocument/2006/relationships/image" Target="../media/image1536.png"/><Relationship Id="rId500" Type="http://schemas.openxmlformats.org/officeDocument/2006/relationships/image" Target="../media/image1658.png"/><Relationship Id="rId5" Type="http://schemas.openxmlformats.org/officeDocument/2006/relationships/image" Target="../media/image1189.png"/><Relationship Id="rId181" Type="http://schemas.openxmlformats.org/officeDocument/2006/relationships/image" Target="../media/image1341.png"/><Relationship Id="rId237" Type="http://schemas.openxmlformats.org/officeDocument/2006/relationships/image" Target="../media/image1397.png"/><Relationship Id="rId402" Type="http://schemas.openxmlformats.org/officeDocument/2006/relationships/image" Target="../media/image1560.png"/><Relationship Id="rId279" Type="http://schemas.openxmlformats.org/officeDocument/2006/relationships/image" Target="../media/image1438.png"/><Relationship Id="rId444" Type="http://schemas.openxmlformats.org/officeDocument/2006/relationships/image" Target="../media/image1602.png"/><Relationship Id="rId486" Type="http://schemas.openxmlformats.org/officeDocument/2006/relationships/image" Target="../media/image1644.png"/><Relationship Id="rId43" Type="http://schemas.openxmlformats.org/officeDocument/2006/relationships/image" Target="../media/image1225.png"/><Relationship Id="rId139" Type="http://schemas.openxmlformats.org/officeDocument/2006/relationships/image" Target="../media/image1311.png"/><Relationship Id="rId290" Type="http://schemas.openxmlformats.org/officeDocument/2006/relationships/image" Target="../media/image1449.png"/><Relationship Id="rId304" Type="http://schemas.openxmlformats.org/officeDocument/2006/relationships/image" Target="../media/image1463.png"/><Relationship Id="rId346" Type="http://schemas.openxmlformats.org/officeDocument/2006/relationships/image" Target="../media/image1505.png"/><Relationship Id="rId388" Type="http://schemas.openxmlformats.org/officeDocument/2006/relationships/image" Target="../media/image1547.png"/><Relationship Id="rId511" Type="http://schemas.openxmlformats.org/officeDocument/2006/relationships/image" Target="../media/image1669.png"/><Relationship Id="rId85" Type="http://schemas.openxmlformats.org/officeDocument/2006/relationships/image" Target="../media/image1260.png"/><Relationship Id="rId150" Type="http://schemas.openxmlformats.org/officeDocument/2006/relationships/image" Target="../media/image1321.png"/><Relationship Id="rId192" Type="http://schemas.openxmlformats.org/officeDocument/2006/relationships/image" Target="../media/image1352.png"/><Relationship Id="rId206" Type="http://schemas.openxmlformats.org/officeDocument/2006/relationships/image" Target="../media/image1366.png"/><Relationship Id="rId413" Type="http://schemas.openxmlformats.org/officeDocument/2006/relationships/image" Target="../media/image1571.png"/><Relationship Id="rId248" Type="http://schemas.openxmlformats.org/officeDocument/2006/relationships/image" Target="../media/image1408.png"/><Relationship Id="rId455" Type="http://schemas.openxmlformats.org/officeDocument/2006/relationships/image" Target="../media/image1613.png"/><Relationship Id="rId497" Type="http://schemas.openxmlformats.org/officeDocument/2006/relationships/image" Target="../media/image1655.png"/><Relationship Id="rId12" Type="http://schemas.openxmlformats.org/officeDocument/2006/relationships/image" Target="../media/image1195.png"/><Relationship Id="rId108" Type="http://schemas.openxmlformats.org/officeDocument/2006/relationships/image" Target="../media/image1280.png"/><Relationship Id="rId315" Type="http://schemas.openxmlformats.org/officeDocument/2006/relationships/image" Target="../media/image1474.png"/><Relationship Id="rId357" Type="http://schemas.openxmlformats.org/officeDocument/2006/relationships/image" Target="../media/image1516.png"/><Relationship Id="rId522" Type="http://schemas.openxmlformats.org/officeDocument/2006/relationships/image" Target="../media/image1680.png"/><Relationship Id="rId54" Type="http://schemas.openxmlformats.org/officeDocument/2006/relationships/image" Target="../media/image1234.png"/><Relationship Id="rId96" Type="http://schemas.openxmlformats.org/officeDocument/2006/relationships/image" Target="../media/image687.png"/><Relationship Id="rId161" Type="http://schemas.openxmlformats.org/officeDocument/2006/relationships/image" Target="../media/image1328.png"/><Relationship Id="rId217" Type="http://schemas.openxmlformats.org/officeDocument/2006/relationships/image" Target="../media/image1377.png"/><Relationship Id="rId399" Type="http://schemas.openxmlformats.org/officeDocument/2006/relationships/image" Target="../media/image1558.png"/><Relationship Id="rId259" Type="http://schemas.openxmlformats.org/officeDocument/2006/relationships/image" Target="../media/image1418.png"/><Relationship Id="rId424" Type="http://schemas.openxmlformats.org/officeDocument/2006/relationships/image" Target="../media/image1582.png"/><Relationship Id="rId466" Type="http://schemas.openxmlformats.org/officeDocument/2006/relationships/image" Target="../media/image1624.png"/><Relationship Id="rId23" Type="http://schemas.openxmlformats.org/officeDocument/2006/relationships/image" Target="../media/image1205.png"/><Relationship Id="rId119" Type="http://schemas.openxmlformats.org/officeDocument/2006/relationships/image" Target="../media/image1291.png"/><Relationship Id="rId270" Type="http://schemas.openxmlformats.org/officeDocument/2006/relationships/image" Target="../media/image1429.png"/><Relationship Id="rId326" Type="http://schemas.openxmlformats.org/officeDocument/2006/relationships/image" Target="../media/image1485.png"/><Relationship Id="rId65" Type="http://schemas.openxmlformats.org/officeDocument/2006/relationships/image" Target="../media/image464.png"/><Relationship Id="rId130" Type="http://schemas.openxmlformats.org/officeDocument/2006/relationships/image" Target="../media/image1302.png"/><Relationship Id="rId368" Type="http://schemas.openxmlformats.org/officeDocument/2006/relationships/image" Target="../media/image1527.png"/><Relationship Id="rId172" Type="http://schemas.openxmlformats.org/officeDocument/2006/relationships/image" Target="../media/image873.png"/><Relationship Id="rId228" Type="http://schemas.openxmlformats.org/officeDocument/2006/relationships/image" Target="../media/image1388.png"/><Relationship Id="rId435" Type="http://schemas.openxmlformats.org/officeDocument/2006/relationships/image" Target="../media/image1593.png"/><Relationship Id="rId477" Type="http://schemas.openxmlformats.org/officeDocument/2006/relationships/image" Target="../media/image1635.png"/><Relationship Id="rId281" Type="http://schemas.openxmlformats.org/officeDocument/2006/relationships/image" Target="../media/image1440.png"/><Relationship Id="rId337" Type="http://schemas.openxmlformats.org/officeDocument/2006/relationships/image" Target="../media/image1496.png"/><Relationship Id="rId502" Type="http://schemas.openxmlformats.org/officeDocument/2006/relationships/image" Target="../media/image1660.png"/><Relationship Id="rId34" Type="http://schemas.openxmlformats.org/officeDocument/2006/relationships/image" Target="../media/image1216.png"/><Relationship Id="rId76" Type="http://schemas.openxmlformats.org/officeDocument/2006/relationships/image" Target="../media/image1251.png"/><Relationship Id="rId141" Type="http://schemas.openxmlformats.org/officeDocument/2006/relationships/image" Target="../media/image1313.png"/><Relationship Id="rId379" Type="http://schemas.openxmlformats.org/officeDocument/2006/relationships/image" Target="../media/image1538.png"/><Relationship Id="rId7" Type="http://schemas.openxmlformats.org/officeDocument/2006/relationships/image" Target="../media/image1190.png"/><Relationship Id="rId183" Type="http://schemas.openxmlformats.org/officeDocument/2006/relationships/image" Target="../media/image1343.png"/><Relationship Id="rId239" Type="http://schemas.openxmlformats.org/officeDocument/2006/relationships/image" Target="../media/image1399.png"/><Relationship Id="rId390" Type="http://schemas.openxmlformats.org/officeDocument/2006/relationships/image" Target="../media/image1549.png"/><Relationship Id="rId404" Type="http://schemas.openxmlformats.org/officeDocument/2006/relationships/image" Target="../media/image1562.png"/><Relationship Id="rId446" Type="http://schemas.openxmlformats.org/officeDocument/2006/relationships/image" Target="../media/image1604.png"/><Relationship Id="rId250" Type="http://schemas.openxmlformats.org/officeDocument/2006/relationships/image" Target="../media/image1410.png"/><Relationship Id="rId292" Type="http://schemas.openxmlformats.org/officeDocument/2006/relationships/image" Target="../media/image1451.png"/><Relationship Id="rId306" Type="http://schemas.openxmlformats.org/officeDocument/2006/relationships/image" Target="../media/image1465.png"/><Relationship Id="rId488" Type="http://schemas.openxmlformats.org/officeDocument/2006/relationships/image" Target="../media/image1646.png"/><Relationship Id="rId45" Type="http://schemas.openxmlformats.org/officeDocument/2006/relationships/image" Target="../media/image1227.png"/><Relationship Id="rId87" Type="http://schemas.openxmlformats.org/officeDocument/2006/relationships/image" Target="../media/image1262.png"/><Relationship Id="rId110" Type="http://schemas.openxmlformats.org/officeDocument/2006/relationships/image" Target="../media/image1282.png"/><Relationship Id="rId348" Type="http://schemas.openxmlformats.org/officeDocument/2006/relationships/image" Target="../media/image1507.png"/><Relationship Id="rId513" Type="http://schemas.openxmlformats.org/officeDocument/2006/relationships/image" Target="../media/image1671.png"/><Relationship Id="rId152" Type="http://schemas.openxmlformats.org/officeDocument/2006/relationships/image" Target="../media/image1323.png"/><Relationship Id="rId194" Type="http://schemas.openxmlformats.org/officeDocument/2006/relationships/image" Target="../media/image1354.png"/><Relationship Id="rId208" Type="http://schemas.openxmlformats.org/officeDocument/2006/relationships/image" Target="../media/image1368.png"/><Relationship Id="rId415" Type="http://schemas.openxmlformats.org/officeDocument/2006/relationships/image" Target="../media/image1573.png"/><Relationship Id="rId457" Type="http://schemas.openxmlformats.org/officeDocument/2006/relationships/image" Target="../media/image1615.png"/><Relationship Id="rId261" Type="http://schemas.openxmlformats.org/officeDocument/2006/relationships/image" Target="../media/image1420.png"/><Relationship Id="rId499" Type="http://schemas.openxmlformats.org/officeDocument/2006/relationships/image" Target="../media/image1657.png"/><Relationship Id="rId14" Type="http://schemas.openxmlformats.org/officeDocument/2006/relationships/image" Target="../media/image1196.png"/><Relationship Id="rId56" Type="http://schemas.openxmlformats.org/officeDocument/2006/relationships/image" Target="../media/image1236.png"/><Relationship Id="rId317" Type="http://schemas.openxmlformats.org/officeDocument/2006/relationships/image" Target="../media/image1476.png"/><Relationship Id="rId359" Type="http://schemas.openxmlformats.org/officeDocument/2006/relationships/image" Target="../media/image1518.png"/><Relationship Id="rId524" Type="http://schemas.openxmlformats.org/officeDocument/2006/relationships/image" Target="../media/image1682.png"/><Relationship Id="rId98" Type="http://schemas.openxmlformats.org/officeDocument/2006/relationships/image" Target="../media/image510.png"/><Relationship Id="rId121" Type="http://schemas.openxmlformats.org/officeDocument/2006/relationships/image" Target="../media/image1293.png"/><Relationship Id="rId163" Type="http://schemas.openxmlformats.org/officeDocument/2006/relationships/image" Target="../media/image1330.png"/><Relationship Id="rId219" Type="http://schemas.openxmlformats.org/officeDocument/2006/relationships/image" Target="../media/image1379.png"/><Relationship Id="rId370" Type="http://schemas.openxmlformats.org/officeDocument/2006/relationships/image" Target="../media/image1529.png"/><Relationship Id="rId426" Type="http://schemas.openxmlformats.org/officeDocument/2006/relationships/image" Target="../media/image1584.png"/><Relationship Id="rId230" Type="http://schemas.openxmlformats.org/officeDocument/2006/relationships/image" Target="../media/image1390.png"/><Relationship Id="rId251" Type="http://schemas.openxmlformats.org/officeDocument/2006/relationships/image" Target="../media/image1411.png"/><Relationship Id="rId468" Type="http://schemas.openxmlformats.org/officeDocument/2006/relationships/image" Target="../media/image1626.png"/><Relationship Id="rId489" Type="http://schemas.openxmlformats.org/officeDocument/2006/relationships/image" Target="../media/image1647.png"/><Relationship Id="rId25" Type="http://schemas.openxmlformats.org/officeDocument/2006/relationships/image" Target="../media/image1207.png"/><Relationship Id="rId46" Type="http://schemas.openxmlformats.org/officeDocument/2006/relationships/image" Target="../media/image1228.png"/><Relationship Id="rId67" Type="http://schemas.openxmlformats.org/officeDocument/2006/relationships/image" Target="../media/image462.png"/><Relationship Id="rId272" Type="http://schemas.openxmlformats.org/officeDocument/2006/relationships/image" Target="../media/image1431.png"/><Relationship Id="rId293" Type="http://schemas.openxmlformats.org/officeDocument/2006/relationships/image" Target="../media/image1452.png"/><Relationship Id="rId307" Type="http://schemas.openxmlformats.org/officeDocument/2006/relationships/image" Target="../media/image1466.png"/><Relationship Id="rId328" Type="http://schemas.openxmlformats.org/officeDocument/2006/relationships/image" Target="../media/image1487.png"/><Relationship Id="rId349" Type="http://schemas.openxmlformats.org/officeDocument/2006/relationships/image" Target="../media/image1508.png"/><Relationship Id="rId514" Type="http://schemas.openxmlformats.org/officeDocument/2006/relationships/image" Target="../media/image1672.png"/><Relationship Id="rId88" Type="http://schemas.openxmlformats.org/officeDocument/2006/relationships/image" Target="../media/image1263.png"/><Relationship Id="rId111" Type="http://schemas.openxmlformats.org/officeDocument/2006/relationships/image" Target="../media/image1283.png"/><Relationship Id="rId132" Type="http://schemas.openxmlformats.org/officeDocument/2006/relationships/image" Target="../media/image1304.png"/><Relationship Id="rId153" Type="http://schemas.openxmlformats.org/officeDocument/2006/relationships/image" Target="../media/image452.png"/><Relationship Id="rId174" Type="http://schemas.openxmlformats.org/officeDocument/2006/relationships/image" Target="../media/image1077.png"/><Relationship Id="rId195" Type="http://schemas.openxmlformats.org/officeDocument/2006/relationships/image" Target="../media/image1355.png"/><Relationship Id="rId209" Type="http://schemas.openxmlformats.org/officeDocument/2006/relationships/image" Target="../media/image1369.png"/><Relationship Id="rId360" Type="http://schemas.openxmlformats.org/officeDocument/2006/relationships/image" Target="../media/image1519.png"/><Relationship Id="rId381" Type="http://schemas.openxmlformats.org/officeDocument/2006/relationships/image" Target="../media/image1540.png"/><Relationship Id="rId416" Type="http://schemas.openxmlformats.org/officeDocument/2006/relationships/image" Target="../media/image1574.png"/><Relationship Id="rId220" Type="http://schemas.openxmlformats.org/officeDocument/2006/relationships/image" Target="../media/image1380.png"/><Relationship Id="rId241" Type="http://schemas.openxmlformats.org/officeDocument/2006/relationships/image" Target="../media/image1401.png"/><Relationship Id="rId437" Type="http://schemas.openxmlformats.org/officeDocument/2006/relationships/image" Target="../media/image1595.png"/><Relationship Id="rId458" Type="http://schemas.openxmlformats.org/officeDocument/2006/relationships/image" Target="../media/image1616.png"/><Relationship Id="rId479" Type="http://schemas.openxmlformats.org/officeDocument/2006/relationships/image" Target="../media/image1637.png"/><Relationship Id="rId15" Type="http://schemas.openxmlformats.org/officeDocument/2006/relationships/image" Target="../media/image1197.png"/><Relationship Id="rId36" Type="http://schemas.openxmlformats.org/officeDocument/2006/relationships/image" Target="../media/image1218.png"/><Relationship Id="rId57" Type="http://schemas.openxmlformats.org/officeDocument/2006/relationships/image" Target="../media/image1237.png"/><Relationship Id="rId262" Type="http://schemas.openxmlformats.org/officeDocument/2006/relationships/image" Target="../media/image1421.png"/><Relationship Id="rId283" Type="http://schemas.openxmlformats.org/officeDocument/2006/relationships/image" Target="../media/image1442.png"/><Relationship Id="rId318" Type="http://schemas.openxmlformats.org/officeDocument/2006/relationships/image" Target="../media/image1477.png"/><Relationship Id="rId339" Type="http://schemas.openxmlformats.org/officeDocument/2006/relationships/image" Target="../media/image1498.png"/><Relationship Id="rId490" Type="http://schemas.openxmlformats.org/officeDocument/2006/relationships/image" Target="../media/image1648.png"/><Relationship Id="rId504" Type="http://schemas.openxmlformats.org/officeDocument/2006/relationships/image" Target="../media/image1662.png"/><Relationship Id="rId525" Type="http://schemas.openxmlformats.org/officeDocument/2006/relationships/image" Target="../media/image1683.png"/><Relationship Id="rId78" Type="http://schemas.openxmlformats.org/officeDocument/2006/relationships/image" Target="../media/image1253.png"/><Relationship Id="rId99" Type="http://schemas.openxmlformats.org/officeDocument/2006/relationships/image" Target="../media/image1272.png"/><Relationship Id="rId101" Type="http://schemas.openxmlformats.org/officeDocument/2006/relationships/image" Target="../media/image1274.png"/><Relationship Id="rId122" Type="http://schemas.openxmlformats.org/officeDocument/2006/relationships/image" Target="../media/image1294.png"/><Relationship Id="rId143" Type="http://schemas.openxmlformats.org/officeDocument/2006/relationships/image" Target="../media/image1315.png"/><Relationship Id="rId164" Type="http://schemas.openxmlformats.org/officeDocument/2006/relationships/image" Target="../media/image887.png"/><Relationship Id="rId185" Type="http://schemas.openxmlformats.org/officeDocument/2006/relationships/image" Target="../media/image1345.png"/><Relationship Id="rId350" Type="http://schemas.openxmlformats.org/officeDocument/2006/relationships/image" Target="../media/image1509.png"/><Relationship Id="rId371" Type="http://schemas.openxmlformats.org/officeDocument/2006/relationships/image" Target="../media/image1530.png"/><Relationship Id="rId406" Type="http://schemas.openxmlformats.org/officeDocument/2006/relationships/image" Target="../media/image1564.png"/><Relationship Id="rId9" Type="http://schemas.openxmlformats.org/officeDocument/2006/relationships/image" Target="../media/image1192.png"/><Relationship Id="rId210" Type="http://schemas.openxmlformats.org/officeDocument/2006/relationships/image" Target="../media/image1370.png"/><Relationship Id="rId392" Type="http://schemas.openxmlformats.org/officeDocument/2006/relationships/image" Target="../media/image1551.png"/><Relationship Id="rId427" Type="http://schemas.openxmlformats.org/officeDocument/2006/relationships/image" Target="../media/image1585.png"/><Relationship Id="rId448" Type="http://schemas.openxmlformats.org/officeDocument/2006/relationships/image" Target="../media/image1606.png"/><Relationship Id="rId469" Type="http://schemas.openxmlformats.org/officeDocument/2006/relationships/image" Target="../media/image1627.png"/><Relationship Id="rId26" Type="http://schemas.openxmlformats.org/officeDocument/2006/relationships/image" Target="../media/image1208.png"/><Relationship Id="rId231" Type="http://schemas.openxmlformats.org/officeDocument/2006/relationships/image" Target="../media/image1391.png"/><Relationship Id="rId252" Type="http://schemas.openxmlformats.org/officeDocument/2006/relationships/image" Target="../media/image1412.png"/><Relationship Id="rId273" Type="http://schemas.openxmlformats.org/officeDocument/2006/relationships/image" Target="../media/image1432.png"/><Relationship Id="rId294" Type="http://schemas.openxmlformats.org/officeDocument/2006/relationships/image" Target="../media/image1453.png"/><Relationship Id="rId308" Type="http://schemas.openxmlformats.org/officeDocument/2006/relationships/image" Target="../media/image1467.png"/><Relationship Id="rId329" Type="http://schemas.openxmlformats.org/officeDocument/2006/relationships/image" Target="../media/image1488.png"/><Relationship Id="rId480" Type="http://schemas.openxmlformats.org/officeDocument/2006/relationships/image" Target="../media/image1638.png"/><Relationship Id="rId515" Type="http://schemas.openxmlformats.org/officeDocument/2006/relationships/image" Target="../media/image1673.png"/><Relationship Id="rId47" Type="http://schemas.openxmlformats.org/officeDocument/2006/relationships/image" Target="../media/image1229.png"/><Relationship Id="rId68" Type="http://schemas.openxmlformats.org/officeDocument/2006/relationships/image" Target="../media/image1245.png"/><Relationship Id="rId89" Type="http://schemas.openxmlformats.org/officeDocument/2006/relationships/image" Target="../media/image1264.png"/><Relationship Id="rId112" Type="http://schemas.openxmlformats.org/officeDocument/2006/relationships/image" Target="../media/image1284.png"/><Relationship Id="rId133" Type="http://schemas.openxmlformats.org/officeDocument/2006/relationships/image" Target="../media/image1305.png"/><Relationship Id="rId154" Type="http://schemas.openxmlformats.org/officeDocument/2006/relationships/image" Target="../media/image982.png"/><Relationship Id="rId175" Type="http://schemas.openxmlformats.org/officeDocument/2006/relationships/image" Target="../media/image1335.png"/><Relationship Id="rId340" Type="http://schemas.openxmlformats.org/officeDocument/2006/relationships/image" Target="../media/image1499.png"/><Relationship Id="rId361" Type="http://schemas.openxmlformats.org/officeDocument/2006/relationships/image" Target="../media/image1520.png"/><Relationship Id="rId196" Type="http://schemas.openxmlformats.org/officeDocument/2006/relationships/image" Target="../media/image1356.png"/><Relationship Id="rId200" Type="http://schemas.openxmlformats.org/officeDocument/2006/relationships/image" Target="../media/image1360.png"/><Relationship Id="rId382" Type="http://schemas.openxmlformats.org/officeDocument/2006/relationships/image" Target="../media/image1541.png"/><Relationship Id="rId417" Type="http://schemas.openxmlformats.org/officeDocument/2006/relationships/image" Target="../media/image1575.png"/><Relationship Id="rId438" Type="http://schemas.openxmlformats.org/officeDocument/2006/relationships/image" Target="../media/image1596.png"/><Relationship Id="rId459" Type="http://schemas.openxmlformats.org/officeDocument/2006/relationships/image" Target="../media/image1617.png"/><Relationship Id="rId16" Type="http://schemas.openxmlformats.org/officeDocument/2006/relationships/image" Target="../media/image1198.png"/><Relationship Id="rId221" Type="http://schemas.openxmlformats.org/officeDocument/2006/relationships/image" Target="../media/image1381.png"/><Relationship Id="rId242" Type="http://schemas.openxmlformats.org/officeDocument/2006/relationships/image" Target="../media/image1402.png"/><Relationship Id="rId263" Type="http://schemas.openxmlformats.org/officeDocument/2006/relationships/image" Target="../media/image1422.png"/><Relationship Id="rId284" Type="http://schemas.openxmlformats.org/officeDocument/2006/relationships/image" Target="../media/image1443.png"/><Relationship Id="rId319" Type="http://schemas.openxmlformats.org/officeDocument/2006/relationships/image" Target="../media/image1478.png"/><Relationship Id="rId470" Type="http://schemas.openxmlformats.org/officeDocument/2006/relationships/image" Target="../media/image1628.png"/><Relationship Id="rId491" Type="http://schemas.openxmlformats.org/officeDocument/2006/relationships/image" Target="../media/image1649.png"/><Relationship Id="rId505" Type="http://schemas.openxmlformats.org/officeDocument/2006/relationships/image" Target="../media/image1663.png"/><Relationship Id="rId526" Type="http://schemas.openxmlformats.org/officeDocument/2006/relationships/image" Target="../media/image1684.png"/><Relationship Id="rId37" Type="http://schemas.openxmlformats.org/officeDocument/2006/relationships/image" Target="../media/image1219.png"/><Relationship Id="rId58" Type="http://schemas.openxmlformats.org/officeDocument/2006/relationships/image" Target="../media/image1238.png"/><Relationship Id="rId79" Type="http://schemas.openxmlformats.org/officeDocument/2006/relationships/image" Target="../media/image1254.png"/><Relationship Id="rId102" Type="http://schemas.openxmlformats.org/officeDocument/2006/relationships/image" Target="../media/image1275.png"/><Relationship Id="rId123" Type="http://schemas.openxmlformats.org/officeDocument/2006/relationships/image" Target="../media/image1295.png"/><Relationship Id="rId144" Type="http://schemas.openxmlformats.org/officeDocument/2006/relationships/image" Target="../media/image1316.png"/><Relationship Id="rId330" Type="http://schemas.openxmlformats.org/officeDocument/2006/relationships/image" Target="../media/image1489.png"/><Relationship Id="rId90" Type="http://schemas.openxmlformats.org/officeDocument/2006/relationships/image" Target="../media/image1265.png"/><Relationship Id="rId165" Type="http://schemas.openxmlformats.org/officeDocument/2006/relationships/image" Target="../media/image1331.png"/><Relationship Id="rId186" Type="http://schemas.openxmlformats.org/officeDocument/2006/relationships/image" Target="../media/image1346.png"/><Relationship Id="rId351" Type="http://schemas.openxmlformats.org/officeDocument/2006/relationships/image" Target="../media/image1510.png"/><Relationship Id="rId372" Type="http://schemas.openxmlformats.org/officeDocument/2006/relationships/image" Target="../media/image1531.png"/><Relationship Id="rId393" Type="http://schemas.openxmlformats.org/officeDocument/2006/relationships/image" Target="../media/image1552.png"/><Relationship Id="rId407" Type="http://schemas.openxmlformats.org/officeDocument/2006/relationships/image" Target="../media/image1565.png"/><Relationship Id="rId428" Type="http://schemas.openxmlformats.org/officeDocument/2006/relationships/image" Target="../media/image1586.png"/><Relationship Id="rId449" Type="http://schemas.openxmlformats.org/officeDocument/2006/relationships/image" Target="../media/image1607.png"/><Relationship Id="rId211" Type="http://schemas.openxmlformats.org/officeDocument/2006/relationships/image" Target="../media/image1371.png"/><Relationship Id="rId232" Type="http://schemas.openxmlformats.org/officeDocument/2006/relationships/image" Target="../media/image1392.png"/><Relationship Id="rId253" Type="http://schemas.openxmlformats.org/officeDocument/2006/relationships/image" Target="../media/image1413.png"/><Relationship Id="rId274" Type="http://schemas.openxmlformats.org/officeDocument/2006/relationships/image" Target="../media/image1433.png"/><Relationship Id="rId295" Type="http://schemas.openxmlformats.org/officeDocument/2006/relationships/image" Target="../media/image1454.png"/><Relationship Id="rId309" Type="http://schemas.openxmlformats.org/officeDocument/2006/relationships/image" Target="../media/image1468.png"/><Relationship Id="rId460" Type="http://schemas.openxmlformats.org/officeDocument/2006/relationships/image" Target="../media/image1618.png"/><Relationship Id="rId481" Type="http://schemas.openxmlformats.org/officeDocument/2006/relationships/image" Target="../media/image1639.png"/><Relationship Id="rId516" Type="http://schemas.openxmlformats.org/officeDocument/2006/relationships/image" Target="../media/image1674.png"/><Relationship Id="rId27" Type="http://schemas.openxmlformats.org/officeDocument/2006/relationships/image" Target="../media/image1209.png"/><Relationship Id="rId48" Type="http://schemas.openxmlformats.org/officeDocument/2006/relationships/image" Target="../media/image1230.png"/><Relationship Id="rId69" Type="http://schemas.openxmlformats.org/officeDocument/2006/relationships/image" Target="../media/image1246.png"/><Relationship Id="rId113" Type="http://schemas.openxmlformats.org/officeDocument/2006/relationships/image" Target="../media/image1285.png"/><Relationship Id="rId134" Type="http://schemas.openxmlformats.org/officeDocument/2006/relationships/image" Target="../media/image1306.png"/><Relationship Id="rId320" Type="http://schemas.openxmlformats.org/officeDocument/2006/relationships/image" Target="../media/image1479.png"/><Relationship Id="rId80" Type="http://schemas.openxmlformats.org/officeDocument/2006/relationships/image" Target="../media/image1255.png"/><Relationship Id="rId155" Type="http://schemas.openxmlformats.org/officeDocument/2006/relationships/image" Target="../media/image1324.png"/><Relationship Id="rId176" Type="http://schemas.openxmlformats.org/officeDocument/2006/relationships/image" Target="../media/image1336.png"/><Relationship Id="rId197" Type="http://schemas.openxmlformats.org/officeDocument/2006/relationships/image" Target="../media/image1357.png"/><Relationship Id="rId341" Type="http://schemas.openxmlformats.org/officeDocument/2006/relationships/image" Target="../media/image1500.png"/><Relationship Id="rId362" Type="http://schemas.openxmlformats.org/officeDocument/2006/relationships/image" Target="../media/image1521.png"/><Relationship Id="rId383" Type="http://schemas.openxmlformats.org/officeDocument/2006/relationships/image" Target="../media/image1542.png"/><Relationship Id="rId418" Type="http://schemas.openxmlformats.org/officeDocument/2006/relationships/image" Target="../media/image1576.png"/><Relationship Id="rId439" Type="http://schemas.openxmlformats.org/officeDocument/2006/relationships/image" Target="../media/image1597.png"/><Relationship Id="rId201" Type="http://schemas.openxmlformats.org/officeDocument/2006/relationships/image" Target="../media/image1361.png"/><Relationship Id="rId222" Type="http://schemas.openxmlformats.org/officeDocument/2006/relationships/image" Target="../media/image1382.png"/><Relationship Id="rId243" Type="http://schemas.openxmlformats.org/officeDocument/2006/relationships/image" Target="../media/image1403.png"/><Relationship Id="rId264" Type="http://schemas.openxmlformats.org/officeDocument/2006/relationships/image" Target="../media/image1423.png"/><Relationship Id="rId285" Type="http://schemas.openxmlformats.org/officeDocument/2006/relationships/image" Target="../media/image1444.png"/><Relationship Id="rId450" Type="http://schemas.openxmlformats.org/officeDocument/2006/relationships/image" Target="../media/image1608.png"/><Relationship Id="rId471" Type="http://schemas.openxmlformats.org/officeDocument/2006/relationships/image" Target="../media/image1629.png"/><Relationship Id="rId506" Type="http://schemas.openxmlformats.org/officeDocument/2006/relationships/image" Target="../media/image1664.png"/><Relationship Id="rId17" Type="http://schemas.openxmlformats.org/officeDocument/2006/relationships/image" Target="../media/image1199.png"/><Relationship Id="rId38" Type="http://schemas.openxmlformats.org/officeDocument/2006/relationships/image" Target="../media/image1220.png"/><Relationship Id="rId59" Type="http://schemas.openxmlformats.org/officeDocument/2006/relationships/image" Target="../media/image1239.png"/><Relationship Id="rId103" Type="http://schemas.openxmlformats.org/officeDocument/2006/relationships/image" Target="../media/image1276.png"/><Relationship Id="rId124" Type="http://schemas.openxmlformats.org/officeDocument/2006/relationships/image" Target="../media/image1296.png"/><Relationship Id="rId310" Type="http://schemas.openxmlformats.org/officeDocument/2006/relationships/image" Target="../media/image1469.png"/><Relationship Id="rId492" Type="http://schemas.openxmlformats.org/officeDocument/2006/relationships/image" Target="../media/image1650.png"/><Relationship Id="rId527" Type="http://schemas.openxmlformats.org/officeDocument/2006/relationships/image" Target="../media/image1685.png"/><Relationship Id="rId70" Type="http://schemas.openxmlformats.org/officeDocument/2006/relationships/image" Target="../media/image1247.png"/><Relationship Id="rId91" Type="http://schemas.openxmlformats.org/officeDocument/2006/relationships/image" Target="../media/image1266.png"/><Relationship Id="rId145" Type="http://schemas.openxmlformats.org/officeDocument/2006/relationships/image" Target="../media/image1317.png"/><Relationship Id="rId166" Type="http://schemas.openxmlformats.org/officeDocument/2006/relationships/image" Target="../media/image1332.png"/><Relationship Id="rId187" Type="http://schemas.openxmlformats.org/officeDocument/2006/relationships/image" Target="../media/image1347.png"/><Relationship Id="rId331" Type="http://schemas.openxmlformats.org/officeDocument/2006/relationships/image" Target="../media/image1490.png"/><Relationship Id="rId352" Type="http://schemas.openxmlformats.org/officeDocument/2006/relationships/image" Target="../media/image1511.png"/><Relationship Id="rId373" Type="http://schemas.openxmlformats.org/officeDocument/2006/relationships/image" Target="../media/image1532.png"/><Relationship Id="rId394" Type="http://schemas.openxmlformats.org/officeDocument/2006/relationships/image" Target="../media/image1553.png"/><Relationship Id="rId408" Type="http://schemas.openxmlformats.org/officeDocument/2006/relationships/image" Target="../media/image1566.png"/><Relationship Id="rId429" Type="http://schemas.openxmlformats.org/officeDocument/2006/relationships/image" Target="../media/image1587.png"/><Relationship Id="rId1" Type="http://schemas.openxmlformats.org/officeDocument/2006/relationships/slideLayout" Target="../slideLayouts/slideLayout5.xml"/><Relationship Id="rId212" Type="http://schemas.openxmlformats.org/officeDocument/2006/relationships/image" Target="../media/image1372.png"/><Relationship Id="rId233" Type="http://schemas.openxmlformats.org/officeDocument/2006/relationships/image" Target="../media/image1393.png"/><Relationship Id="rId254" Type="http://schemas.openxmlformats.org/officeDocument/2006/relationships/image" Target="../media/image1414.png"/><Relationship Id="rId440" Type="http://schemas.openxmlformats.org/officeDocument/2006/relationships/image" Target="../media/image1598.png"/><Relationship Id="rId28" Type="http://schemas.openxmlformats.org/officeDocument/2006/relationships/image" Target="../media/image1210.png"/><Relationship Id="rId49" Type="http://schemas.openxmlformats.org/officeDocument/2006/relationships/image" Target="../media/image1041.png"/><Relationship Id="rId114" Type="http://schemas.openxmlformats.org/officeDocument/2006/relationships/image" Target="../media/image1286.png"/><Relationship Id="rId275" Type="http://schemas.openxmlformats.org/officeDocument/2006/relationships/image" Target="../media/image1434.png"/><Relationship Id="rId296" Type="http://schemas.openxmlformats.org/officeDocument/2006/relationships/image" Target="../media/image1455.png"/><Relationship Id="rId300" Type="http://schemas.openxmlformats.org/officeDocument/2006/relationships/image" Target="../media/image1459.png"/><Relationship Id="rId461" Type="http://schemas.openxmlformats.org/officeDocument/2006/relationships/image" Target="../media/image1619.png"/><Relationship Id="rId482" Type="http://schemas.openxmlformats.org/officeDocument/2006/relationships/image" Target="../media/image1640.png"/><Relationship Id="rId517" Type="http://schemas.openxmlformats.org/officeDocument/2006/relationships/image" Target="../media/image1675.png"/><Relationship Id="rId60" Type="http://schemas.openxmlformats.org/officeDocument/2006/relationships/image" Target="../media/image1240.png"/><Relationship Id="rId81" Type="http://schemas.openxmlformats.org/officeDocument/2006/relationships/image" Target="../media/image1256.png"/><Relationship Id="rId135" Type="http://schemas.openxmlformats.org/officeDocument/2006/relationships/image" Target="../media/image1307.png"/><Relationship Id="rId156" Type="http://schemas.openxmlformats.org/officeDocument/2006/relationships/image" Target="../media/image1325.png"/><Relationship Id="rId177" Type="http://schemas.openxmlformats.org/officeDocument/2006/relationships/image" Target="../media/image1337.png"/><Relationship Id="rId198" Type="http://schemas.openxmlformats.org/officeDocument/2006/relationships/image" Target="../media/image1358.png"/><Relationship Id="rId321" Type="http://schemas.openxmlformats.org/officeDocument/2006/relationships/image" Target="../media/image1480.png"/><Relationship Id="rId342" Type="http://schemas.openxmlformats.org/officeDocument/2006/relationships/image" Target="../media/image1501.png"/><Relationship Id="rId363" Type="http://schemas.openxmlformats.org/officeDocument/2006/relationships/image" Target="../media/image1522.png"/><Relationship Id="rId384" Type="http://schemas.openxmlformats.org/officeDocument/2006/relationships/image" Target="../media/image1543.png"/><Relationship Id="rId419" Type="http://schemas.openxmlformats.org/officeDocument/2006/relationships/image" Target="../media/image1577.png"/><Relationship Id="rId202" Type="http://schemas.openxmlformats.org/officeDocument/2006/relationships/image" Target="../media/image1362.png"/><Relationship Id="rId223" Type="http://schemas.openxmlformats.org/officeDocument/2006/relationships/image" Target="../media/image1383.png"/><Relationship Id="rId244" Type="http://schemas.openxmlformats.org/officeDocument/2006/relationships/image" Target="../media/image1404.png"/><Relationship Id="rId430" Type="http://schemas.openxmlformats.org/officeDocument/2006/relationships/image" Target="../media/image1588.png"/><Relationship Id="rId18" Type="http://schemas.openxmlformats.org/officeDocument/2006/relationships/image" Target="../media/image1200.png"/><Relationship Id="rId39" Type="http://schemas.openxmlformats.org/officeDocument/2006/relationships/image" Target="../media/image1221.png"/><Relationship Id="rId265" Type="http://schemas.openxmlformats.org/officeDocument/2006/relationships/image" Target="../media/image1424.png"/><Relationship Id="rId286" Type="http://schemas.openxmlformats.org/officeDocument/2006/relationships/image" Target="../media/image1445.png"/><Relationship Id="rId451" Type="http://schemas.openxmlformats.org/officeDocument/2006/relationships/image" Target="../media/image1609.png"/><Relationship Id="rId472" Type="http://schemas.openxmlformats.org/officeDocument/2006/relationships/image" Target="../media/image1630.png"/><Relationship Id="rId493" Type="http://schemas.openxmlformats.org/officeDocument/2006/relationships/image" Target="../media/image1651.png"/><Relationship Id="rId507" Type="http://schemas.openxmlformats.org/officeDocument/2006/relationships/image" Target="../media/image1665.png"/><Relationship Id="rId528" Type="http://schemas.openxmlformats.org/officeDocument/2006/relationships/image" Target="../media/image1686.png"/><Relationship Id="rId50" Type="http://schemas.openxmlformats.org/officeDocument/2006/relationships/image" Target="../media/image1231.png"/><Relationship Id="rId104" Type="http://schemas.openxmlformats.org/officeDocument/2006/relationships/image" Target="../media/image1277.png"/><Relationship Id="rId125" Type="http://schemas.openxmlformats.org/officeDocument/2006/relationships/image" Target="../media/image1297.png"/><Relationship Id="rId146" Type="http://schemas.openxmlformats.org/officeDocument/2006/relationships/image" Target="../media/image1318.png"/><Relationship Id="rId167" Type="http://schemas.openxmlformats.org/officeDocument/2006/relationships/image" Target="../media/image1333.png"/><Relationship Id="rId188" Type="http://schemas.openxmlformats.org/officeDocument/2006/relationships/image" Target="../media/image1348.png"/><Relationship Id="rId311" Type="http://schemas.openxmlformats.org/officeDocument/2006/relationships/image" Target="../media/image1470.png"/><Relationship Id="rId332" Type="http://schemas.openxmlformats.org/officeDocument/2006/relationships/image" Target="../media/image1491.png"/><Relationship Id="rId353" Type="http://schemas.openxmlformats.org/officeDocument/2006/relationships/image" Target="../media/image1512.png"/><Relationship Id="rId374" Type="http://schemas.openxmlformats.org/officeDocument/2006/relationships/image" Target="../media/image1533.png"/><Relationship Id="rId395" Type="http://schemas.openxmlformats.org/officeDocument/2006/relationships/image" Target="../media/image1554.png"/><Relationship Id="rId409" Type="http://schemas.openxmlformats.org/officeDocument/2006/relationships/image" Target="../media/image1567.png"/><Relationship Id="rId71" Type="http://schemas.openxmlformats.org/officeDocument/2006/relationships/image" Target="../media/image1248.png"/><Relationship Id="rId92" Type="http://schemas.openxmlformats.org/officeDocument/2006/relationships/image" Target="../media/image1267.png"/><Relationship Id="rId213" Type="http://schemas.openxmlformats.org/officeDocument/2006/relationships/image" Target="../media/image1373.png"/><Relationship Id="rId234" Type="http://schemas.openxmlformats.org/officeDocument/2006/relationships/image" Target="../media/image1394.png"/><Relationship Id="rId420" Type="http://schemas.openxmlformats.org/officeDocument/2006/relationships/image" Target="../media/image1578.png"/><Relationship Id="rId2" Type="http://schemas.openxmlformats.org/officeDocument/2006/relationships/image" Target="../media/image1186.png"/><Relationship Id="rId29" Type="http://schemas.openxmlformats.org/officeDocument/2006/relationships/image" Target="../media/image1211.png"/><Relationship Id="rId255" Type="http://schemas.openxmlformats.org/officeDocument/2006/relationships/image" Target="../media/image1415.png"/><Relationship Id="rId276" Type="http://schemas.openxmlformats.org/officeDocument/2006/relationships/image" Target="../media/image1435.png"/><Relationship Id="rId297" Type="http://schemas.openxmlformats.org/officeDocument/2006/relationships/image" Target="../media/image1456.png"/><Relationship Id="rId441" Type="http://schemas.openxmlformats.org/officeDocument/2006/relationships/image" Target="../media/image1599.png"/><Relationship Id="rId462" Type="http://schemas.openxmlformats.org/officeDocument/2006/relationships/image" Target="../media/image1620.png"/><Relationship Id="rId483" Type="http://schemas.openxmlformats.org/officeDocument/2006/relationships/image" Target="../media/image1641.png"/><Relationship Id="rId518" Type="http://schemas.openxmlformats.org/officeDocument/2006/relationships/image" Target="../media/image1676.png"/><Relationship Id="rId40" Type="http://schemas.openxmlformats.org/officeDocument/2006/relationships/image" Target="../media/image1222.png"/><Relationship Id="rId115" Type="http://schemas.openxmlformats.org/officeDocument/2006/relationships/image" Target="../media/image1287.png"/><Relationship Id="rId136" Type="http://schemas.openxmlformats.org/officeDocument/2006/relationships/image" Target="../media/image1308.png"/><Relationship Id="rId157" Type="http://schemas.openxmlformats.org/officeDocument/2006/relationships/image" Target="../media/image1326.png"/><Relationship Id="rId178" Type="http://schemas.openxmlformats.org/officeDocument/2006/relationships/image" Target="../media/image1338.png"/><Relationship Id="rId301" Type="http://schemas.openxmlformats.org/officeDocument/2006/relationships/image" Target="../media/image1460.png"/><Relationship Id="rId322" Type="http://schemas.openxmlformats.org/officeDocument/2006/relationships/image" Target="../media/image1481.png"/><Relationship Id="rId343" Type="http://schemas.openxmlformats.org/officeDocument/2006/relationships/image" Target="../media/image1502.png"/><Relationship Id="rId364" Type="http://schemas.openxmlformats.org/officeDocument/2006/relationships/image" Target="../media/image1523.png"/><Relationship Id="rId61" Type="http://schemas.openxmlformats.org/officeDocument/2006/relationships/image" Target="../media/image1241.png"/><Relationship Id="rId82" Type="http://schemas.openxmlformats.org/officeDocument/2006/relationships/image" Target="../media/image1257.png"/><Relationship Id="rId199" Type="http://schemas.openxmlformats.org/officeDocument/2006/relationships/image" Target="../media/image1359.png"/><Relationship Id="rId203" Type="http://schemas.openxmlformats.org/officeDocument/2006/relationships/image" Target="../media/image1363.png"/><Relationship Id="rId385" Type="http://schemas.openxmlformats.org/officeDocument/2006/relationships/image" Target="../media/image1544.png"/><Relationship Id="rId19" Type="http://schemas.openxmlformats.org/officeDocument/2006/relationships/image" Target="../media/image1201.png"/><Relationship Id="rId224" Type="http://schemas.openxmlformats.org/officeDocument/2006/relationships/image" Target="../media/image1384.png"/><Relationship Id="rId245" Type="http://schemas.openxmlformats.org/officeDocument/2006/relationships/image" Target="../media/image1405.png"/><Relationship Id="rId266" Type="http://schemas.openxmlformats.org/officeDocument/2006/relationships/image" Target="../media/image1425.png"/><Relationship Id="rId287" Type="http://schemas.openxmlformats.org/officeDocument/2006/relationships/image" Target="../media/image1446.png"/><Relationship Id="rId410" Type="http://schemas.openxmlformats.org/officeDocument/2006/relationships/image" Target="../media/image1568.png"/><Relationship Id="rId431" Type="http://schemas.openxmlformats.org/officeDocument/2006/relationships/image" Target="../media/image1589.png"/><Relationship Id="rId452" Type="http://schemas.openxmlformats.org/officeDocument/2006/relationships/image" Target="../media/image1610.png"/><Relationship Id="rId473" Type="http://schemas.openxmlformats.org/officeDocument/2006/relationships/image" Target="../media/image1631.png"/><Relationship Id="rId494" Type="http://schemas.openxmlformats.org/officeDocument/2006/relationships/image" Target="../media/image1652.png"/><Relationship Id="rId508" Type="http://schemas.openxmlformats.org/officeDocument/2006/relationships/image" Target="../media/image1666.png"/><Relationship Id="rId529" Type="http://schemas.openxmlformats.org/officeDocument/2006/relationships/image" Target="../media/image1687.png"/><Relationship Id="rId30" Type="http://schemas.openxmlformats.org/officeDocument/2006/relationships/image" Target="../media/image1212.png"/><Relationship Id="rId105" Type="http://schemas.openxmlformats.org/officeDocument/2006/relationships/image" Target="../media/image1278.png"/><Relationship Id="rId126" Type="http://schemas.openxmlformats.org/officeDocument/2006/relationships/image" Target="../media/image1298.png"/><Relationship Id="rId147" Type="http://schemas.openxmlformats.org/officeDocument/2006/relationships/image" Target="../media/image1319.png"/><Relationship Id="rId168" Type="http://schemas.openxmlformats.org/officeDocument/2006/relationships/image" Target="../media/image879.png"/><Relationship Id="rId312" Type="http://schemas.openxmlformats.org/officeDocument/2006/relationships/image" Target="../media/image1471.png"/><Relationship Id="rId333" Type="http://schemas.openxmlformats.org/officeDocument/2006/relationships/image" Target="../media/image1492.png"/><Relationship Id="rId354" Type="http://schemas.openxmlformats.org/officeDocument/2006/relationships/image" Target="../media/image1513.png"/><Relationship Id="rId51" Type="http://schemas.openxmlformats.org/officeDocument/2006/relationships/image" Target="../media/image1044.png"/><Relationship Id="rId72" Type="http://schemas.openxmlformats.org/officeDocument/2006/relationships/image" Target="../media/image954.png"/><Relationship Id="rId93" Type="http://schemas.openxmlformats.org/officeDocument/2006/relationships/image" Target="../media/image1268.png"/><Relationship Id="rId189" Type="http://schemas.openxmlformats.org/officeDocument/2006/relationships/image" Target="../media/image1349.png"/><Relationship Id="rId375" Type="http://schemas.openxmlformats.org/officeDocument/2006/relationships/image" Target="../media/image1534.png"/><Relationship Id="rId396" Type="http://schemas.openxmlformats.org/officeDocument/2006/relationships/image" Target="../media/image1555.png"/><Relationship Id="rId3" Type="http://schemas.openxmlformats.org/officeDocument/2006/relationships/image" Target="../media/image1187.png"/><Relationship Id="rId214" Type="http://schemas.openxmlformats.org/officeDocument/2006/relationships/image" Target="../media/image1374.png"/><Relationship Id="rId235" Type="http://schemas.openxmlformats.org/officeDocument/2006/relationships/image" Target="../media/image1395.png"/><Relationship Id="rId256" Type="http://schemas.openxmlformats.org/officeDocument/2006/relationships/image" Target="../media/image1416.png"/><Relationship Id="rId277" Type="http://schemas.openxmlformats.org/officeDocument/2006/relationships/image" Target="../media/image1436.png"/><Relationship Id="rId298" Type="http://schemas.openxmlformats.org/officeDocument/2006/relationships/image" Target="../media/image1457.png"/><Relationship Id="rId400" Type="http://schemas.openxmlformats.org/officeDocument/2006/relationships/image" Target="../media/image521.png"/><Relationship Id="rId421" Type="http://schemas.openxmlformats.org/officeDocument/2006/relationships/image" Target="../media/image1579.png"/><Relationship Id="rId442" Type="http://schemas.openxmlformats.org/officeDocument/2006/relationships/image" Target="../media/image1600.png"/><Relationship Id="rId463" Type="http://schemas.openxmlformats.org/officeDocument/2006/relationships/image" Target="../media/image1621.png"/><Relationship Id="rId484" Type="http://schemas.openxmlformats.org/officeDocument/2006/relationships/image" Target="../media/image1642.png"/><Relationship Id="rId519" Type="http://schemas.openxmlformats.org/officeDocument/2006/relationships/image" Target="../media/image1677.png"/><Relationship Id="rId116" Type="http://schemas.openxmlformats.org/officeDocument/2006/relationships/image" Target="../media/image1288.png"/><Relationship Id="rId137" Type="http://schemas.openxmlformats.org/officeDocument/2006/relationships/image" Target="../media/image1309.png"/><Relationship Id="rId158" Type="http://schemas.openxmlformats.org/officeDocument/2006/relationships/image" Target="../media/image871.png"/><Relationship Id="rId302" Type="http://schemas.openxmlformats.org/officeDocument/2006/relationships/image" Target="../media/image1461.png"/><Relationship Id="rId323" Type="http://schemas.openxmlformats.org/officeDocument/2006/relationships/image" Target="../media/image1482.png"/><Relationship Id="rId344" Type="http://schemas.openxmlformats.org/officeDocument/2006/relationships/image" Target="../media/image1503.png"/><Relationship Id="rId530" Type="http://schemas.openxmlformats.org/officeDocument/2006/relationships/image" Target="../media/image1688.png"/><Relationship Id="rId20" Type="http://schemas.openxmlformats.org/officeDocument/2006/relationships/image" Target="../media/image1202.png"/><Relationship Id="rId41" Type="http://schemas.openxmlformats.org/officeDocument/2006/relationships/image" Target="../media/image1223.png"/><Relationship Id="rId62" Type="http://schemas.openxmlformats.org/officeDocument/2006/relationships/image" Target="../media/image1242.png"/><Relationship Id="rId83" Type="http://schemas.openxmlformats.org/officeDocument/2006/relationships/image" Target="../media/image1258.png"/><Relationship Id="rId179" Type="http://schemas.openxmlformats.org/officeDocument/2006/relationships/image" Target="../media/image1339.png"/><Relationship Id="rId365" Type="http://schemas.openxmlformats.org/officeDocument/2006/relationships/image" Target="../media/image1524.png"/><Relationship Id="rId386" Type="http://schemas.openxmlformats.org/officeDocument/2006/relationships/image" Target="../media/image1545.png"/><Relationship Id="rId190" Type="http://schemas.openxmlformats.org/officeDocument/2006/relationships/image" Target="../media/image1350.png"/><Relationship Id="rId204" Type="http://schemas.openxmlformats.org/officeDocument/2006/relationships/image" Target="../media/image1364.png"/><Relationship Id="rId225" Type="http://schemas.openxmlformats.org/officeDocument/2006/relationships/image" Target="../media/image1385.png"/><Relationship Id="rId246" Type="http://schemas.openxmlformats.org/officeDocument/2006/relationships/image" Target="../media/image1406.png"/><Relationship Id="rId267" Type="http://schemas.openxmlformats.org/officeDocument/2006/relationships/image" Target="../media/image1426.png"/><Relationship Id="rId288" Type="http://schemas.openxmlformats.org/officeDocument/2006/relationships/image" Target="../media/image1447.png"/><Relationship Id="rId411" Type="http://schemas.openxmlformats.org/officeDocument/2006/relationships/image" Target="../media/image1569.png"/><Relationship Id="rId432" Type="http://schemas.openxmlformats.org/officeDocument/2006/relationships/image" Target="../media/image1590.png"/><Relationship Id="rId453" Type="http://schemas.openxmlformats.org/officeDocument/2006/relationships/image" Target="../media/image1611.png"/><Relationship Id="rId474" Type="http://schemas.openxmlformats.org/officeDocument/2006/relationships/image" Target="../media/image1632.png"/><Relationship Id="rId509" Type="http://schemas.openxmlformats.org/officeDocument/2006/relationships/image" Target="../media/image1667.png"/><Relationship Id="rId106" Type="http://schemas.openxmlformats.org/officeDocument/2006/relationships/image" Target="../media/image695.png"/><Relationship Id="rId127" Type="http://schemas.openxmlformats.org/officeDocument/2006/relationships/image" Target="../media/image1299.png"/><Relationship Id="rId313" Type="http://schemas.openxmlformats.org/officeDocument/2006/relationships/image" Target="../media/image1472.png"/><Relationship Id="rId495" Type="http://schemas.openxmlformats.org/officeDocument/2006/relationships/image" Target="../media/image1653.png"/><Relationship Id="rId10" Type="http://schemas.openxmlformats.org/officeDocument/2006/relationships/image" Target="../media/image1193.png"/><Relationship Id="rId31" Type="http://schemas.openxmlformats.org/officeDocument/2006/relationships/image" Target="../media/image1213.png"/><Relationship Id="rId52" Type="http://schemas.openxmlformats.org/officeDocument/2006/relationships/image" Target="../media/image1232.png"/><Relationship Id="rId73" Type="http://schemas.openxmlformats.org/officeDocument/2006/relationships/image" Target="../media/image1249.png"/><Relationship Id="rId94" Type="http://schemas.openxmlformats.org/officeDocument/2006/relationships/image" Target="../media/image1269.png"/><Relationship Id="rId148" Type="http://schemas.openxmlformats.org/officeDocument/2006/relationships/image" Target="../media/image1320.png"/><Relationship Id="rId169" Type="http://schemas.openxmlformats.org/officeDocument/2006/relationships/image" Target="../media/image1334.png"/><Relationship Id="rId334" Type="http://schemas.openxmlformats.org/officeDocument/2006/relationships/image" Target="../media/image1493.png"/><Relationship Id="rId355" Type="http://schemas.openxmlformats.org/officeDocument/2006/relationships/image" Target="../media/image1514.png"/><Relationship Id="rId376" Type="http://schemas.openxmlformats.org/officeDocument/2006/relationships/image" Target="../media/image1535.png"/><Relationship Id="rId397" Type="http://schemas.openxmlformats.org/officeDocument/2006/relationships/image" Target="../media/image1556.png"/><Relationship Id="rId520" Type="http://schemas.openxmlformats.org/officeDocument/2006/relationships/image" Target="../media/image1678.png"/><Relationship Id="rId4" Type="http://schemas.openxmlformats.org/officeDocument/2006/relationships/image" Target="../media/image1188.png"/><Relationship Id="rId180" Type="http://schemas.openxmlformats.org/officeDocument/2006/relationships/image" Target="../media/image1340.png"/><Relationship Id="rId215" Type="http://schemas.openxmlformats.org/officeDocument/2006/relationships/image" Target="../media/image1375.png"/><Relationship Id="rId236" Type="http://schemas.openxmlformats.org/officeDocument/2006/relationships/image" Target="../media/image1396.png"/><Relationship Id="rId257" Type="http://schemas.openxmlformats.org/officeDocument/2006/relationships/image" Target="../media/image1417.png"/><Relationship Id="rId278" Type="http://schemas.openxmlformats.org/officeDocument/2006/relationships/image" Target="../media/image1437.png"/><Relationship Id="rId401" Type="http://schemas.openxmlformats.org/officeDocument/2006/relationships/image" Target="../media/image1559.png"/><Relationship Id="rId422" Type="http://schemas.openxmlformats.org/officeDocument/2006/relationships/image" Target="../media/image1580.png"/><Relationship Id="rId443" Type="http://schemas.openxmlformats.org/officeDocument/2006/relationships/image" Target="../media/image1601.png"/><Relationship Id="rId464" Type="http://schemas.openxmlformats.org/officeDocument/2006/relationships/image" Target="../media/image1622.png"/><Relationship Id="rId303" Type="http://schemas.openxmlformats.org/officeDocument/2006/relationships/image" Target="../media/image1462.png"/><Relationship Id="rId485" Type="http://schemas.openxmlformats.org/officeDocument/2006/relationships/image" Target="../media/image1643.png"/><Relationship Id="rId42" Type="http://schemas.openxmlformats.org/officeDocument/2006/relationships/image" Target="../media/image1224.png"/><Relationship Id="rId84" Type="http://schemas.openxmlformats.org/officeDocument/2006/relationships/image" Target="../media/image1259.png"/><Relationship Id="rId138" Type="http://schemas.openxmlformats.org/officeDocument/2006/relationships/image" Target="../media/image1310.png"/><Relationship Id="rId345" Type="http://schemas.openxmlformats.org/officeDocument/2006/relationships/image" Target="../media/image1504.png"/><Relationship Id="rId387" Type="http://schemas.openxmlformats.org/officeDocument/2006/relationships/image" Target="../media/image1546.png"/><Relationship Id="rId510" Type="http://schemas.openxmlformats.org/officeDocument/2006/relationships/image" Target="../media/image1668.png"/><Relationship Id="rId191" Type="http://schemas.openxmlformats.org/officeDocument/2006/relationships/image" Target="../media/image1351.png"/><Relationship Id="rId205" Type="http://schemas.openxmlformats.org/officeDocument/2006/relationships/image" Target="../media/image1365.png"/><Relationship Id="rId247" Type="http://schemas.openxmlformats.org/officeDocument/2006/relationships/image" Target="../media/image1407.png"/><Relationship Id="rId412" Type="http://schemas.openxmlformats.org/officeDocument/2006/relationships/image" Target="../media/image1570.png"/><Relationship Id="rId107" Type="http://schemas.openxmlformats.org/officeDocument/2006/relationships/image" Target="../media/image1279.png"/><Relationship Id="rId289" Type="http://schemas.openxmlformats.org/officeDocument/2006/relationships/image" Target="../media/image1448.png"/><Relationship Id="rId454" Type="http://schemas.openxmlformats.org/officeDocument/2006/relationships/image" Target="../media/image1612.png"/><Relationship Id="rId496" Type="http://schemas.openxmlformats.org/officeDocument/2006/relationships/image" Target="../media/image1654.png"/><Relationship Id="rId11" Type="http://schemas.openxmlformats.org/officeDocument/2006/relationships/image" Target="../media/image1194.png"/><Relationship Id="rId53" Type="http://schemas.openxmlformats.org/officeDocument/2006/relationships/image" Target="../media/image1233.png"/><Relationship Id="rId149" Type="http://schemas.openxmlformats.org/officeDocument/2006/relationships/image" Target="../media/image870.png"/><Relationship Id="rId314" Type="http://schemas.openxmlformats.org/officeDocument/2006/relationships/image" Target="../media/image1473.png"/><Relationship Id="rId356" Type="http://schemas.openxmlformats.org/officeDocument/2006/relationships/image" Target="../media/image1515.png"/><Relationship Id="rId398" Type="http://schemas.openxmlformats.org/officeDocument/2006/relationships/image" Target="../media/image1557.png"/><Relationship Id="rId521" Type="http://schemas.openxmlformats.org/officeDocument/2006/relationships/image" Target="../media/image1679.png"/><Relationship Id="rId95" Type="http://schemas.openxmlformats.org/officeDocument/2006/relationships/image" Target="../media/image1270.png"/><Relationship Id="rId160" Type="http://schemas.openxmlformats.org/officeDocument/2006/relationships/image" Target="../media/image1327.png"/><Relationship Id="rId216" Type="http://schemas.openxmlformats.org/officeDocument/2006/relationships/image" Target="../media/image1376.png"/><Relationship Id="rId423" Type="http://schemas.openxmlformats.org/officeDocument/2006/relationships/image" Target="../media/image1581.png"/><Relationship Id="rId258" Type="http://schemas.openxmlformats.org/officeDocument/2006/relationships/image" Target="../media/image686.png"/><Relationship Id="rId465" Type="http://schemas.openxmlformats.org/officeDocument/2006/relationships/image" Target="../media/image1623.png"/><Relationship Id="rId22" Type="http://schemas.openxmlformats.org/officeDocument/2006/relationships/image" Target="../media/image1204.png"/><Relationship Id="rId64" Type="http://schemas.openxmlformats.org/officeDocument/2006/relationships/image" Target="../media/image1244.png"/><Relationship Id="rId118" Type="http://schemas.openxmlformats.org/officeDocument/2006/relationships/image" Target="../media/image1290.png"/><Relationship Id="rId325" Type="http://schemas.openxmlformats.org/officeDocument/2006/relationships/image" Target="../media/image1484.png"/><Relationship Id="rId367" Type="http://schemas.openxmlformats.org/officeDocument/2006/relationships/image" Target="../media/image1526.png"/><Relationship Id="rId532" Type="http://schemas.openxmlformats.org/officeDocument/2006/relationships/image" Target="../media/image1690.png"/><Relationship Id="rId171" Type="http://schemas.openxmlformats.org/officeDocument/2006/relationships/image" Target="../media/image1097.png"/><Relationship Id="rId227" Type="http://schemas.openxmlformats.org/officeDocument/2006/relationships/image" Target="../media/image1387.png"/><Relationship Id="rId269" Type="http://schemas.openxmlformats.org/officeDocument/2006/relationships/image" Target="../media/image1428.png"/><Relationship Id="rId434" Type="http://schemas.openxmlformats.org/officeDocument/2006/relationships/image" Target="../media/image1592.png"/><Relationship Id="rId476" Type="http://schemas.openxmlformats.org/officeDocument/2006/relationships/image" Target="../media/image1634.png"/><Relationship Id="rId33" Type="http://schemas.openxmlformats.org/officeDocument/2006/relationships/image" Target="../media/image1215.png"/><Relationship Id="rId129" Type="http://schemas.openxmlformats.org/officeDocument/2006/relationships/image" Target="../media/image1301.png"/><Relationship Id="rId280" Type="http://schemas.openxmlformats.org/officeDocument/2006/relationships/image" Target="../media/image1439.png"/><Relationship Id="rId336" Type="http://schemas.openxmlformats.org/officeDocument/2006/relationships/image" Target="../media/image1495.png"/><Relationship Id="rId501" Type="http://schemas.openxmlformats.org/officeDocument/2006/relationships/image" Target="../media/image1659.png"/><Relationship Id="rId75" Type="http://schemas.openxmlformats.org/officeDocument/2006/relationships/image" Target="../media/image940.png"/><Relationship Id="rId140" Type="http://schemas.openxmlformats.org/officeDocument/2006/relationships/image" Target="../media/image1312.png"/><Relationship Id="rId182" Type="http://schemas.openxmlformats.org/officeDocument/2006/relationships/image" Target="../media/image1342.png"/><Relationship Id="rId378" Type="http://schemas.openxmlformats.org/officeDocument/2006/relationships/image" Target="../media/image1537.png"/><Relationship Id="rId403" Type="http://schemas.openxmlformats.org/officeDocument/2006/relationships/image" Target="../media/image1561.png"/><Relationship Id="rId6" Type="http://schemas.openxmlformats.org/officeDocument/2006/relationships/image" Target="../media/image568.png"/><Relationship Id="rId238" Type="http://schemas.openxmlformats.org/officeDocument/2006/relationships/image" Target="../media/image1398.png"/><Relationship Id="rId445" Type="http://schemas.openxmlformats.org/officeDocument/2006/relationships/image" Target="../media/image1603.png"/><Relationship Id="rId487" Type="http://schemas.openxmlformats.org/officeDocument/2006/relationships/image" Target="../media/image1645.png"/><Relationship Id="rId291" Type="http://schemas.openxmlformats.org/officeDocument/2006/relationships/image" Target="../media/image1450.png"/><Relationship Id="rId305" Type="http://schemas.openxmlformats.org/officeDocument/2006/relationships/image" Target="../media/image1464.png"/><Relationship Id="rId347" Type="http://schemas.openxmlformats.org/officeDocument/2006/relationships/image" Target="../media/image1506.png"/><Relationship Id="rId512" Type="http://schemas.openxmlformats.org/officeDocument/2006/relationships/image" Target="../media/image1670.png"/><Relationship Id="rId44" Type="http://schemas.openxmlformats.org/officeDocument/2006/relationships/image" Target="../media/image1226.png"/><Relationship Id="rId86" Type="http://schemas.openxmlformats.org/officeDocument/2006/relationships/image" Target="../media/image1261.png"/><Relationship Id="rId151" Type="http://schemas.openxmlformats.org/officeDocument/2006/relationships/image" Target="../media/image1322.png"/><Relationship Id="rId389" Type="http://schemas.openxmlformats.org/officeDocument/2006/relationships/image" Target="../media/image1548.png"/><Relationship Id="rId193" Type="http://schemas.openxmlformats.org/officeDocument/2006/relationships/image" Target="../media/image1353.png"/><Relationship Id="rId207" Type="http://schemas.openxmlformats.org/officeDocument/2006/relationships/image" Target="../media/image1367.png"/><Relationship Id="rId249" Type="http://schemas.openxmlformats.org/officeDocument/2006/relationships/image" Target="../media/image1409.png"/><Relationship Id="rId414" Type="http://schemas.openxmlformats.org/officeDocument/2006/relationships/image" Target="../media/image1572.png"/><Relationship Id="rId456" Type="http://schemas.openxmlformats.org/officeDocument/2006/relationships/image" Target="../media/image1614.png"/><Relationship Id="rId498" Type="http://schemas.openxmlformats.org/officeDocument/2006/relationships/image" Target="../media/image1656.png"/><Relationship Id="rId13" Type="http://schemas.openxmlformats.org/officeDocument/2006/relationships/image" Target="../media/image578.png"/><Relationship Id="rId109" Type="http://schemas.openxmlformats.org/officeDocument/2006/relationships/image" Target="../media/image1281.png"/><Relationship Id="rId260" Type="http://schemas.openxmlformats.org/officeDocument/2006/relationships/image" Target="../media/image1419.png"/><Relationship Id="rId316" Type="http://schemas.openxmlformats.org/officeDocument/2006/relationships/image" Target="../media/image1475.png"/><Relationship Id="rId523" Type="http://schemas.openxmlformats.org/officeDocument/2006/relationships/image" Target="../media/image1681.png"/><Relationship Id="rId55" Type="http://schemas.openxmlformats.org/officeDocument/2006/relationships/image" Target="../media/image1235.png"/><Relationship Id="rId97" Type="http://schemas.openxmlformats.org/officeDocument/2006/relationships/image" Target="../media/image1271.png"/><Relationship Id="rId120" Type="http://schemas.openxmlformats.org/officeDocument/2006/relationships/image" Target="../media/image1292.png"/><Relationship Id="rId358" Type="http://schemas.openxmlformats.org/officeDocument/2006/relationships/image" Target="../media/image1517.png"/><Relationship Id="rId162" Type="http://schemas.openxmlformats.org/officeDocument/2006/relationships/image" Target="../media/image1329.png"/><Relationship Id="rId218" Type="http://schemas.openxmlformats.org/officeDocument/2006/relationships/image" Target="../media/image1378.png"/><Relationship Id="rId425" Type="http://schemas.openxmlformats.org/officeDocument/2006/relationships/image" Target="../media/image1583.png"/><Relationship Id="rId467" Type="http://schemas.openxmlformats.org/officeDocument/2006/relationships/image" Target="../media/image1625.png"/><Relationship Id="rId271" Type="http://schemas.openxmlformats.org/officeDocument/2006/relationships/image" Target="../media/image1430.png"/><Relationship Id="rId24" Type="http://schemas.openxmlformats.org/officeDocument/2006/relationships/image" Target="../media/image1206.png"/><Relationship Id="rId66" Type="http://schemas.openxmlformats.org/officeDocument/2006/relationships/image" Target="../media/image428.png"/><Relationship Id="rId131" Type="http://schemas.openxmlformats.org/officeDocument/2006/relationships/image" Target="../media/image1303.png"/><Relationship Id="rId327" Type="http://schemas.openxmlformats.org/officeDocument/2006/relationships/image" Target="../media/image1486.png"/><Relationship Id="rId369" Type="http://schemas.openxmlformats.org/officeDocument/2006/relationships/image" Target="../media/image1528.png"/><Relationship Id="rId173" Type="http://schemas.openxmlformats.org/officeDocument/2006/relationships/image" Target="../media/image958.png"/><Relationship Id="rId229" Type="http://schemas.openxmlformats.org/officeDocument/2006/relationships/image" Target="../media/image1389.png"/><Relationship Id="rId380" Type="http://schemas.openxmlformats.org/officeDocument/2006/relationships/image" Target="../media/image1539.png"/><Relationship Id="rId436" Type="http://schemas.openxmlformats.org/officeDocument/2006/relationships/image" Target="../media/image1594.png"/><Relationship Id="rId240" Type="http://schemas.openxmlformats.org/officeDocument/2006/relationships/image" Target="../media/image1400.png"/><Relationship Id="rId478" Type="http://schemas.openxmlformats.org/officeDocument/2006/relationships/image" Target="../media/image1636.png"/><Relationship Id="rId35" Type="http://schemas.openxmlformats.org/officeDocument/2006/relationships/image" Target="../media/image1217.png"/><Relationship Id="rId77" Type="http://schemas.openxmlformats.org/officeDocument/2006/relationships/image" Target="../media/image1252.png"/><Relationship Id="rId100" Type="http://schemas.openxmlformats.org/officeDocument/2006/relationships/image" Target="../media/image1273.png"/><Relationship Id="rId282" Type="http://schemas.openxmlformats.org/officeDocument/2006/relationships/image" Target="../media/image1441.png"/><Relationship Id="rId338" Type="http://schemas.openxmlformats.org/officeDocument/2006/relationships/image" Target="../media/image1497.png"/><Relationship Id="rId503" Type="http://schemas.openxmlformats.org/officeDocument/2006/relationships/image" Target="../media/image1661.png"/><Relationship Id="rId8" Type="http://schemas.openxmlformats.org/officeDocument/2006/relationships/image" Target="../media/image1191.png"/><Relationship Id="rId142" Type="http://schemas.openxmlformats.org/officeDocument/2006/relationships/image" Target="../media/image1314.png"/><Relationship Id="rId184" Type="http://schemas.openxmlformats.org/officeDocument/2006/relationships/image" Target="../media/image1344.png"/><Relationship Id="rId391" Type="http://schemas.openxmlformats.org/officeDocument/2006/relationships/image" Target="../media/image1550.png"/><Relationship Id="rId405" Type="http://schemas.openxmlformats.org/officeDocument/2006/relationships/image" Target="../media/image1563.png"/><Relationship Id="rId447" Type="http://schemas.openxmlformats.org/officeDocument/2006/relationships/image" Target="../media/image1605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02.png"/><Relationship Id="rId21" Type="http://schemas.openxmlformats.org/officeDocument/2006/relationships/image" Target="../media/image1708.png"/><Relationship Id="rId42" Type="http://schemas.openxmlformats.org/officeDocument/2006/relationships/image" Target="../media/image1727.png"/><Relationship Id="rId63" Type="http://schemas.openxmlformats.org/officeDocument/2006/relationships/image" Target="../media/image1748.png"/><Relationship Id="rId84" Type="http://schemas.openxmlformats.org/officeDocument/2006/relationships/image" Target="../media/image1769.png"/><Relationship Id="rId138" Type="http://schemas.openxmlformats.org/officeDocument/2006/relationships/image" Target="../media/image1822.png"/><Relationship Id="rId159" Type="http://schemas.openxmlformats.org/officeDocument/2006/relationships/image" Target="../media/image1843.png"/><Relationship Id="rId170" Type="http://schemas.openxmlformats.org/officeDocument/2006/relationships/image" Target="../media/image1854.png"/><Relationship Id="rId191" Type="http://schemas.openxmlformats.org/officeDocument/2006/relationships/image" Target="../media/image1875.png"/><Relationship Id="rId205" Type="http://schemas.openxmlformats.org/officeDocument/2006/relationships/image" Target="../media/image1889.png"/><Relationship Id="rId226" Type="http://schemas.openxmlformats.org/officeDocument/2006/relationships/image" Target="../media/image1910.png"/><Relationship Id="rId107" Type="http://schemas.openxmlformats.org/officeDocument/2006/relationships/image" Target="../media/image1792.png"/><Relationship Id="rId11" Type="http://schemas.openxmlformats.org/officeDocument/2006/relationships/image" Target="../media/image1699.png"/><Relationship Id="rId32" Type="http://schemas.openxmlformats.org/officeDocument/2006/relationships/image" Target="../media/image1718.png"/><Relationship Id="rId53" Type="http://schemas.openxmlformats.org/officeDocument/2006/relationships/image" Target="../media/image1738.png"/><Relationship Id="rId74" Type="http://schemas.openxmlformats.org/officeDocument/2006/relationships/image" Target="../media/image1759.png"/><Relationship Id="rId128" Type="http://schemas.openxmlformats.org/officeDocument/2006/relationships/image" Target="../media/image1813.png"/><Relationship Id="rId149" Type="http://schemas.openxmlformats.org/officeDocument/2006/relationships/image" Target="../media/image1833.png"/><Relationship Id="rId5" Type="http://schemas.openxmlformats.org/officeDocument/2006/relationships/image" Target="../media/image1694.png"/><Relationship Id="rId95" Type="http://schemas.openxmlformats.org/officeDocument/2006/relationships/image" Target="../media/image1780.png"/><Relationship Id="rId160" Type="http://schemas.openxmlformats.org/officeDocument/2006/relationships/image" Target="../media/image1844.png"/><Relationship Id="rId181" Type="http://schemas.openxmlformats.org/officeDocument/2006/relationships/image" Target="../media/image1865.png"/><Relationship Id="rId216" Type="http://schemas.openxmlformats.org/officeDocument/2006/relationships/image" Target="../media/image1900.png"/><Relationship Id="rId237" Type="http://schemas.openxmlformats.org/officeDocument/2006/relationships/image" Target="../media/image1921.png"/><Relationship Id="rId22" Type="http://schemas.openxmlformats.org/officeDocument/2006/relationships/image" Target="../media/image521.png"/><Relationship Id="rId43" Type="http://schemas.openxmlformats.org/officeDocument/2006/relationships/image" Target="../media/image1728.png"/><Relationship Id="rId64" Type="http://schemas.openxmlformats.org/officeDocument/2006/relationships/image" Target="../media/image1749.png"/><Relationship Id="rId118" Type="http://schemas.openxmlformats.org/officeDocument/2006/relationships/image" Target="../media/image1803.png"/><Relationship Id="rId139" Type="http://schemas.openxmlformats.org/officeDocument/2006/relationships/image" Target="../media/image1823.png"/><Relationship Id="rId80" Type="http://schemas.openxmlformats.org/officeDocument/2006/relationships/image" Target="../media/image1765.png"/><Relationship Id="rId85" Type="http://schemas.openxmlformats.org/officeDocument/2006/relationships/image" Target="../media/image1770.png"/><Relationship Id="rId150" Type="http://schemas.openxmlformats.org/officeDocument/2006/relationships/image" Target="../media/image1834.png"/><Relationship Id="rId155" Type="http://schemas.openxmlformats.org/officeDocument/2006/relationships/image" Target="../media/image1839.png"/><Relationship Id="rId171" Type="http://schemas.openxmlformats.org/officeDocument/2006/relationships/image" Target="../media/image1855.png"/><Relationship Id="rId176" Type="http://schemas.openxmlformats.org/officeDocument/2006/relationships/image" Target="../media/image1860.png"/><Relationship Id="rId192" Type="http://schemas.openxmlformats.org/officeDocument/2006/relationships/image" Target="../media/image1876.png"/><Relationship Id="rId197" Type="http://schemas.openxmlformats.org/officeDocument/2006/relationships/image" Target="../media/image1881.png"/><Relationship Id="rId206" Type="http://schemas.openxmlformats.org/officeDocument/2006/relationships/image" Target="../media/image1890.png"/><Relationship Id="rId227" Type="http://schemas.openxmlformats.org/officeDocument/2006/relationships/image" Target="../media/image1911.png"/><Relationship Id="rId201" Type="http://schemas.openxmlformats.org/officeDocument/2006/relationships/image" Target="../media/image1885.png"/><Relationship Id="rId222" Type="http://schemas.openxmlformats.org/officeDocument/2006/relationships/image" Target="../media/image1906.png"/><Relationship Id="rId12" Type="http://schemas.openxmlformats.org/officeDocument/2006/relationships/image" Target="../media/image1700.png"/><Relationship Id="rId17" Type="http://schemas.openxmlformats.org/officeDocument/2006/relationships/image" Target="../media/image1704.png"/><Relationship Id="rId33" Type="http://schemas.openxmlformats.org/officeDocument/2006/relationships/image" Target="../media/image1719.png"/><Relationship Id="rId38" Type="http://schemas.openxmlformats.org/officeDocument/2006/relationships/image" Target="../media/image1723.png"/><Relationship Id="rId59" Type="http://schemas.openxmlformats.org/officeDocument/2006/relationships/image" Target="../media/image1744.png"/><Relationship Id="rId103" Type="http://schemas.openxmlformats.org/officeDocument/2006/relationships/image" Target="../media/image1788.png"/><Relationship Id="rId108" Type="http://schemas.openxmlformats.org/officeDocument/2006/relationships/image" Target="../media/image1793.png"/><Relationship Id="rId124" Type="http://schemas.openxmlformats.org/officeDocument/2006/relationships/image" Target="../media/image1809.png"/><Relationship Id="rId129" Type="http://schemas.openxmlformats.org/officeDocument/2006/relationships/image" Target="../media/image1814.png"/><Relationship Id="rId54" Type="http://schemas.openxmlformats.org/officeDocument/2006/relationships/image" Target="../media/image1739.png"/><Relationship Id="rId70" Type="http://schemas.openxmlformats.org/officeDocument/2006/relationships/image" Target="../media/image1755.png"/><Relationship Id="rId75" Type="http://schemas.openxmlformats.org/officeDocument/2006/relationships/image" Target="../media/image1760.png"/><Relationship Id="rId91" Type="http://schemas.openxmlformats.org/officeDocument/2006/relationships/image" Target="../media/image1776.png"/><Relationship Id="rId96" Type="http://schemas.openxmlformats.org/officeDocument/2006/relationships/image" Target="../media/image1781.png"/><Relationship Id="rId140" Type="http://schemas.openxmlformats.org/officeDocument/2006/relationships/image" Target="../media/image1824.png"/><Relationship Id="rId145" Type="http://schemas.openxmlformats.org/officeDocument/2006/relationships/image" Target="../media/image1829.png"/><Relationship Id="rId161" Type="http://schemas.openxmlformats.org/officeDocument/2006/relationships/image" Target="../media/image1845.png"/><Relationship Id="rId166" Type="http://schemas.openxmlformats.org/officeDocument/2006/relationships/image" Target="../media/image1850.png"/><Relationship Id="rId182" Type="http://schemas.openxmlformats.org/officeDocument/2006/relationships/image" Target="../media/image1866.png"/><Relationship Id="rId187" Type="http://schemas.openxmlformats.org/officeDocument/2006/relationships/image" Target="../media/image1871.png"/><Relationship Id="rId217" Type="http://schemas.openxmlformats.org/officeDocument/2006/relationships/image" Target="../media/image190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95.png"/><Relationship Id="rId212" Type="http://schemas.openxmlformats.org/officeDocument/2006/relationships/image" Target="../media/image1896.png"/><Relationship Id="rId233" Type="http://schemas.openxmlformats.org/officeDocument/2006/relationships/image" Target="../media/image1917.png"/><Relationship Id="rId23" Type="http://schemas.openxmlformats.org/officeDocument/2006/relationships/image" Target="../media/image1709.png"/><Relationship Id="rId28" Type="http://schemas.openxmlformats.org/officeDocument/2006/relationships/image" Target="../media/image1714.png"/><Relationship Id="rId49" Type="http://schemas.openxmlformats.org/officeDocument/2006/relationships/image" Target="../media/image1734.png"/><Relationship Id="rId114" Type="http://schemas.openxmlformats.org/officeDocument/2006/relationships/image" Target="../media/image1799.png"/><Relationship Id="rId119" Type="http://schemas.openxmlformats.org/officeDocument/2006/relationships/image" Target="../media/image1804.png"/><Relationship Id="rId44" Type="http://schemas.openxmlformats.org/officeDocument/2006/relationships/image" Target="../media/image1729.png"/><Relationship Id="rId60" Type="http://schemas.openxmlformats.org/officeDocument/2006/relationships/image" Target="../media/image1745.png"/><Relationship Id="rId65" Type="http://schemas.openxmlformats.org/officeDocument/2006/relationships/image" Target="../media/image1750.png"/><Relationship Id="rId81" Type="http://schemas.openxmlformats.org/officeDocument/2006/relationships/image" Target="../media/image1766.png"/><Relationship Id="rId86" Type="http://schemas.openxmlformats.org/officeDocument/2006/relationships/image" Target="../media/image1771.png"/><Relationship Id="rId130" Type="http://schemas.openxmlformats.org/officeDocument/2006/relationships/image" Target="../media/image1815.png"/><Relationship Id="rId135" Type="http://schemas.openxmlformats.org/officeDocument/2006/relationships/image" Target="../media/image1400.png"/><Relationship Id="rId151" Type="http://schemas.openxmlformats.org/officeDocument/2006/relationships/image" Target="../media/image1835.png"/><Relationship Id="rId156" Type="http://schemas.openxmlformats.org/officeDocument/2006/relationships/image" Target="../media/image1840.png"/><Relationship Id="rId177" Type="http://schemas.openxmlformats.org/officeDocument/2006/relationships/image" Target="../media/image1861.png"/><Relationship Id="rId198" Type="http://schemas.openxmlformats.org/officeDocument/2006/relationships/image" Target="../media/image1882.png"/><Relationship Id="rId172" Type="http://schemas.openxmlformats.org/officeDocument/2006/relationships/image" Target="../media/image1856.png"/><Relationship Id="rId193" Type="http://schemas.openxmlformats.org/officeDocument/2006/relationships/image" Target="../media/image1877.png"/><Relationship Id="rId202" Type="http://schemas.openxmlformats.org/officeDocument/2006/relationships/image" Target="../media/image1886.png"/><Relationship Id="rId207" Type="http://schemas.openxmlformats.org/officeDocument/2006/relationships/image" Target="../media/image1891.png"/><Relationship Id="rId223" Type="http://schemas.openxmlformats.org/officeDocument/2006/relationships/image" Target="../media/image1907.png"/><Relationship Id="rId228" Type="http://schemas.openxmlformats.org/officeDocument/2006/relationships/image" Target="../media/image1912.png"/><Relationship Id="rId13" Type="http://schemas.openxmlformats.org/officeDocument/2006/relationships/image" Target="../media/image1701.png"/><Relationship Id="rId18" Type="http://schemas.openxmlformats.org/officeDocument/2006/relationships/image" Target="../media/image1705.png"/><Relationship Id="rId39" Type="http://schemas.openxmlformats.org/officeDocument/2006/relationships/image" Target="../media/image1724.png"/><Relationship Id="rId109" Type="http://schemas.openxmlformats.org/officeDocument/2006/relationships/image" Target="../media/image1794.png"/><Relationship Id="rId34" Type="http://schemas.openxmlformats.org/officeDocument/2006/relationships/image" Target="../media/image510.png"/><Relationship Id="rId50" Type="http://schemas.openxmlformats.org/officeDocument/2006/relationships/image" Target="../media/image1735.png"/><Relationship Id="rId55" Type="http://schemas.openxmlformats.org/officeDocument/2006/relationships/image" Target="../media/image1740.png"/><Relationship Id="rId76" Type="http://schemas.openxmlformats.org/officeDocument/2006/relationships/image" Target="../media/image1761.png"/><Relationship Id="rId97" Type="http://schemas.openxmlformats.org/officeDocument/2006/relationships/image" Target="../media/image1782.png"/><Relationship Id="rId104" Type="http://schemas.openxmlformats.org/officeDocument/2006/relationships/image" Target="../media/image1789.png"/><Relationship Id="rId120" Type="http://schemas.openxmlformats.org/officeDocument/2006/relationships/image" Target="../media/image1805.png"/><Relationship Id="rId125" Type="http://schemas.openxmlformats.org/officeDocument/2006/relationships/image" Target="../media/image1810.png"/><Relationship Id="rId141" Type="http://schemas.openxmlformats.org/officeDocument/2006/relationships/image" Target="../media/image1825.png"/><Relationship Id="rId146" Type="http://schemas.openxmlformats.org/officeDocument/2006/relationships/image" Target="../media/image1830.png"/><Relationship Id="rId167" Type="http://schemas.openxmlformats.org/officeDocument/2006/relationships/image" Target="../media/image1851.png"/><Relationship Id="rId188" Type="http://schemas.openxmlformats.org/officeDocument/2006/relationships/image" Target="../media/image1872.png"/><Relationship Id="rId7" Type="http://schemas.openxmlformats.org/officeDocument/2006/relationships/image" Target="../media/image1696.png"/><Relationship Id="rId71" Type="http://schemas.openxmlformats.org/officeDocument/2006/relationships/image" Target="../media/image1756.png"/><Relationship Id="rId92" Type="http://schemas.openxmlformats.org/officeDocument/2006/relationships/image" Target="../media/image1777.png"/><Relationship Id="rId162" Type="http://schemas.openxmlformats.org/officeDocument/2006/relationships/image" Target="../media/image1846.png"/><Relationship Id="rId183" Type="http://schemas.openxmlformats.org/officeDocument/2006/relationships/image" Target="../media/image1867.png"/><Relationship Id="rId213" Type="http://schemas.openxmlformats.org/officeDocument/2006/relationships/image" Target="../media/image1897.png"/><Relationship Id="rId218" Type="http://schemas.openxmlformats.org/officeDocument/2006/relationships/image" Target="../media/image1902.png"/><Relationship Id="rId234" Type="http://schemas.openxmlformats.org/officeDocument/2006/relationships/image" Target="../media/image1918.png"/><Relationship Id="rId2" Type="http://schemas.openxmlformats.org/officeDocument/2006/relationships/image" Target="../media/image1691.png"/><Relationship Id="rId29" Type="http://schemas.openxmlformats.org/officeDocument/2006/relationships/image" Target="../media/image1715.png"/><Relationship Id="rId24" Type="http://schemas.openxmlformats.org/officeDocument/2006/relationships/image" Target="../media/image1710.png"/><Relationship Id="rId40" Type="http://schemas.openxmlformats.org/officeDocument/2006/relationships/image" Target="../media/image1725.png"/><Relationship Id="rId45" Type="http://schemas.openxmlformats.org/officeDocument/2006/relationships/image" Target="../media/image1730.png"/><Relationship Id="rId66" Type="http://schemas.openxmlformats.org/officeDocument/2006/relationships/image" Target="../media/image1751.png"/><Relationship Id="rId87" Type="http://schemas.openxmlformats.org/officeDocument/2006/relationships/image" Target="../media/image1772.png"/><Relationship Id="rId110" Type="http://schemas.openxmlformats.org/officeDocument/2006/relationships/image" Target="../media/image1795.png"/><Relationship Id="rId115" Type="http://schemas.openxmlformats.org/officeDocument/2006/relationships/image" Target="../media/image1800.png"/><Relationship Id="rId131" Type="http://schemas.openxmlformats.org/officeDocument/2006/relationships/image" Target="../media/image1816.png"/><Relationship Id="rId136" Type="http://schemas.openxmlformats.org/officeDocument/2006/relationships/image" Target="../media/image1820.png"/><Relationship Id="rId157" Type="http://schemas.openxmlformats.org/officeDocument/2006/relationships/image" Target="../media/image1841.png"/><Relationship Id="rId178" Type="http://schemas.openxmlformats.org/officeDocument/2006/relationships/image" Target="../media/image1862.png"/><Relationship Id="rId61" Type="http://schemas.openxmlformats.org/officeDocument/2006/relationships/image" Target="../media/image1746.png"/><Relationship Id="rId82" Type="http://schemas.openxmlformats.org/officeDocument/2006/relationships/image" Target="../media/image1767.png"/><Relationship Id="rId152" Type="http://schemas.openxmlformats.org/officeDocument/2006/relationships/image" Target="../media/image1836.png"/><Relationship Id="rId173" Type="http://schemas.openxmlformats.org/officeDocument/2006/relationships/image" Target="../media/image1857.png"/><Relationship Id="rId194" Type="http://schemas.openxmlformats.org/officeDocument/2006/relationships/image" Target="../media/image1878.png"/><Relationship Id="rId199" Type="http://schemas.openxmlformats.org/officeDocument/2006/relationships/image" Target="../media/image1883.png"/><Relationship Id="rId203" Type="http://schemas.openxmlformats.org/officeDocument/2006/relationships/image" Target="../media/image1887.png"/><Relationship Id="rId208" Type="http://schemas.openxmlformats.org/officeDocument/2006/relationships/image" Target="../media/image1892.png"/><Relationship Id="rId229" Type="http://schemas.openxmlformats.org/officeDocument/2006/relationships/image" Target="../media/image1913.png"/><Relationship Id="rId19" Type="http://schemas.openxmlformats.org/officeDocument/2006/relationships/image" Target="../media/image1706.png"/><Relationship Id="rId224" Type="http://schemas.openxmlformats.org/officeDocument/2006/relationships/image" Target="../media/image1908.png"/><Relationship Id="rId14" Type="http://schemas.openxmlformats.org/officeDocument/2006/relationships/image" Target="../media/image1702.png"/><Relationship Id="rId30" Type="http://schemas.openxmlformats.org/officeDocument/2006/relationships/image" Target="../media/image1716.png"/><Relationship Id="rId35" Type="http://schemas.openxmlformats.org/officeDocument/2006/relationships/image" Target="../media/image1720.png"/><Relationship Id="rId56" Type="http://schemas.openxmlformats.org/officeDocument/2006/relationships/image" Target="../media/image1741.png"/><Relationship Id="rId77" Type="http://schemas.openxmlformats.org/officeDocument/2006/relationships/image" Target="../media/image1762.png"/><Relationship Id="rId100" Type="http://schemas.openxmlformats.org/officeDocument/2006/relationships/image" Target="../media/image1785.png"/><Relationship Id="rId105" Type="http://schemas.openxmlformats.org/officeDocument/2006/relationships/image" Target="../media/image1790.png"/><Relationship Id="rId126" Type="http://schemas.openxmlformats.org/officeDocument/2006/relationships/image" Target="../media/image1811.png"/><Relationship Id="rId147" Type="http://schemas.openxmlformats.org/officeDocument/2006/relationships/image" Target="../media/image1831.png"/><Relationship Id="rId168" Type="http://schemas.openxmlformats.org/officeDocument/2006/relationships/image" Target="../media/image1852.png"/><Relationship Id="rId8" Type="http://schemas.openxmlformats.org/officeDocument/2006/relationships/image" Target="../media/image1697.png"/><Relationship Id="rId51" Type="http://schemas.openxmlformats.org/officeDocument/2006/relationships/image" Target="../media/image1736.png"/><Relationship Id="rId72" Type="http://schemas.openxmlformats.org/officeDocument/2006/relationships/image" Target="../media/image1757.png"/><Relationship Id="rId93" Type="http://schemas.openxmlformats.org/officeDocument/2006/relationships/image" Target="../media/image1778.png"/><Relationship Id="rId98" Type="http://schemas.openxmlformats.org/officeDocument/2006/relationships/image" Target="../media/image1783.png"/><Relationship Id="rId121" Type="http://schemas.openxmlformats.org/officeDocument/2006/relationships/image" Target="../media/image1806.png"/><Relationship Id="rId142" Type="http://schemas.openxmlformats.org/officeDocument/2006/relationships/image" Target="../media/image1826.png"/><Relationship Id="rId163" Type="http://schemas.openxmlformats.org/officeDocument/2006/relationships/image" Target="../media/image1847.png"/><Relationship Id="rId184" Type="http://schemas.openxmlformats.org/officeDocument/2006/relationships/image" Target="../media/image1868.png"/><Relationship Id="rId189" Type="http://schemas.openxmlformats.org/officeDocument/2006/relationships/image" Target="../media/image1873.png"/><Relationship Id="rId219" Type="http://schemas.openxmlformats.org/officeDocument/2006/relationships/image" Target="../media/image1903.png"/><Relationship Id="rId3" Type="http://schemas.openxmlformats.org/officeDocument/2006/relationships/image" Target="../media/image1692.png"/><Relationship Id="rId214" Type="http://schemas.openxmlformats.org/officeDocument/2006/relationships/image" Target="../media/image1898.png"/><Relationship Id="rId230" Type="http://schemas.openxmlformats.org/officeDocument/2006/relationships/image" Target="../media/image1914.png"/><Relationship Id="rId235" Type="http://schemas.openxmlformats.org/officeDocument/2006/relationships/image" Target="../media/image1919.png"/><Relationship Id="rId25" Type="http://schemas.openxmlformats.org/officeDocument/2006/relationships/image" Target="../media/image1711.png"/><Relationship Id="rId46" Type="http://schemas.openxmlformats.org/officeDocument/2006/relationships/image" Target="../media/image1731.png"/><Relationship Id="rId67" Type="http://schemas.openxmlformats.org/officeDocument/2006/relationships/image" Target="../media/image1752.png"/><Relationship Id="rId116" Type="http://schemas.openxmlformats.org/officeDocument/2006/relationships/image" Target="../media/image1801.png"/><Relationship Id="rId137" Type="http://schemas.openxmlformats.org/officeDocument/2006/relationships/image" Target="../media/image1821.png"/><Relationship Id="rId158" Type="http://schemas.openxmlformats.org/officeDocument/2006/relationships/image" Target="../media/image1842.png"/><Relationship Id="rId20" Type="http://schemas.openxmlformats.org/officeDocument/2006/relationships/image" Target="../media/image1707.png"/><Relationship Id="rId41" Type="http://schemas.openxmlformats.org/officeDocument/2006/relationships/image" Target="../media/image1726.png"/><Relationship Id="rId62" Type="http://schemas.openxmlformats.org/officeDocument/2006/relationships/image" Target="../media/image1747.png"/><Relationship Id="rId83" Type="http://schemas.openxmlformats.org/officeDocument/2006/relationships/image" Target="../media/image1768.png"/><Relationship Id="rId88" Type="http://schemas.openxmlformats.org/officeDocument/2006/relationships/image" Target="../media/image1773.png"/><Relationship Id="rId111" Type="http://schemas.openxmlformats.org/officeDocument/2006/relationships/image" Target="../media/image1796.png"/><Relationship Id="rId132" Type="http://schemas.openxmlformats.org/officeDocument/2006/relationships/image" Target="../media/image1817.png"/><Relationship Id="rId153" Type="http://schemas.openxmlformats.org/officeDocument/2006/relationships/image" Target="../media/image1837.png"/><Relationship Id="rId174" Type="http://schemas.openxmlformats.org/officeDocument/2006/relationships/image" Target="../media/image1858.png"/><Relationship Id="rId179" Type="http://schemas.openxmlformats.org/officeDocument/2006/relationships/image" Target="../media/image1863.png"/><Relationship Id="rId195" Type="http://schemas.openxmlformats.org/officeDocument/2006/relationships/image" Target="../media/image1879.png"/><Relationship Id="rId209" Type="http://schemas.openxmlformats.org/officeDocument/2006/relationships/image" Target="../media/image1893.png"/><Relationship Id="rId190" Type="http://schemas.openxmlformats.org/officeDocument/2006/relationships/image" Target="../media/image1874.png"/><Relationship Id="rId204" Type="http://schemas.openxmlformats.org/officeDocument/2006/relationships/image" Target="../media/image1888.png"/><Relationship Id="rId220" Type="http://schemas.openxmlformats.org/officeDocument/2006/relationships/image" Target="../media/image1904.png"/><Relationship Id="rId225" Type="http://schemas.openxmlformats.org/officeDocument/2006/relationships/image" Target="../media/image1909.png"/><Relationship Id="rId15" Type="http://schemas.openxmlformats.org/officeDocument/2006/relationships/image" Target="../media/image1309.png"/><Relationship Id="rId36" Type="http://schemas.openxmlformats.org/officeDocument/2006/relationships/image" Target="../media/image1721.png"/><Relationship Id="rId57" Type="http://schemas.openxmlformats.org/officeDocument/2006/relationships/image" Target="../media/image1742.png"/><Relationship Id="rId106" Type="http://schemas.openxmlformats.org/officeDocument/2006/relationships/image" Target="../media/image1791.png"/><Relationship Id="rId127" Type="http://schemas.openxmlformats.org/officeDocument/2006/relationships/image" Target="../media/image1812.png"/><Relationship Id="rId10" Type="http://schemas.openxmlformats.org/officeDocument/2006/relationships/image" Target="../media/image424.png"/><Relationship Id="rId31" Type="http://schemas.openxmlformats.org/officeDocument/2006/relationships/image" Target="../media/image1717.png"/><Relationship Id="rId52" Type="http://schemas.openxmlformats.org/officeDocument/2006/relationships/image" Target="../media/image1737.png"/><Relationship Id="rId73" Type="http://schemas.openxmlformats.org/officeDocument/2006/relationships/image" Target="../media/image1758.png"/><Relationship Id="rId78" Type="http://schemas.openxmlformats.org/officeDocument/2006/relationships/image" Target="../media/image1763.png"/><Relationship Id="rId94" Type="http://schemas.openxmlformats.org/officeDocument/2006/relationships/image" Target="../media/image1779.png"/><Relationship Id="rId99" Type="http://schemas.openxmlformats.org/officeDocument/2006/relationships/image" Target="../media/image1784.png"/><Relationship Id="rId101" Type="http://schemas.openxmlformats.org/officeDocument/2006/relationships/image" Target="../media/image1786.png"/><Relationship Id="rId122" Type="http://schemas.openxmlformats.org/officeDocument/2006/relationships/image" Target="../media/image1807.png"/><Relationship Id="rId143" Type="http://schemas.openxmlformats.org/officeDocument/2006/relationships/image" Target="../media/image1827.png"/><Relationship Id="rId148" Type="http://schemas.openxmlformats.org/officeDocument/2006/relationships/image" Target="../media/image1832.png"/><Relationship Id="rId164" Type="http://schemas.openxmlformats.org/officeDocument/2006/relationships/image" Target="../media/image1848.png"/><Relationship Id="rId169" Type="http://schemas.openxmlformats.org/officeDocument/2006/relationships/image" Target="../media/image1853.png"/><Relationship Id="rId185" Type="http://schemas.openxmlformats.org/officeDocument/2006/relationships/image" Target="../media/image1869.png"/><Relationship Id="rId4" Type="http://schemas.openxmlformats.org/officeDocument/2006/relationships/image" Target="../media/image1693.png"/><Relationship Id="rId9" Type="http://schemas.openxmlformats.org/officeDocument/2006/relationships/image" Target="../media/image1698.png"/><Relationship Id="rId180" Type="http://schemas.openxmlformats.org/officeDocument/2006/relationships/image" Target="../media/image1864.png"/><Relationship Id="rId210" Type="http://schemas.openxmlformats.org/officeDocument/2006/relationships/image" Target="../media/image1894.png"/><Relationship Id="rId215" Type="http://schemas.openxmlformats.org/officeDocument/2006/relationships/image" Target="../media/image1899.png"/><Relationship Id="rId236" Type="http://schemas.openxmlformats.org/officeDocument/2006/relationships/image" Target="../media/image1920.png"/><Relationship Id="rId26" Type="http://schemas.openxmlformats.org/officeDocument/2006/relationships/image" Target="../media/image1712.png"/><Relationship Id="rId231" Type="http://schemas.openxmlformats.org/officeDocument/2006/relationships/image" Target="../media/image1915.png"/><Relationship Id="rId47" Type="http://schemas.openxmlformats.org/officeDocument/2006/relationships/image" Target="../media/image1732.png"/><Relationship Id="rId68" Type="http://schemas.openxmlformats.org/officeDocument/2006/relationships/image" Target="../media/image1753.png"/><Relationship Id="rId89" Type="http://schemas.openxmlformats.org/officeDocument/2006/relationships/image" Target="../media/image1774.png"/><Relationship Id="rId112" Type="http://schemas.openxmlformats.org/officeDocument/2006/relationships/image" Target="../media/image1797.png"/><Relationship Id="rId133" Type="http://schemas.openxmlformats.org/officeDocument/2006/relationships/image" Target="../media/image1818.png"/><Relationship Id="rId154" Type="http://schemas.openxmlformats.org/officeDocument/2006/relationships/image" Target="../media/image1838.png"/><Relationship Id="rId175" Type="http://schemas.openxmlformats.org/officeDocument/2006/relationships/image" Target="../media/image1859.png"/><Relationship Id="rId196" Type="http://schemas.openxmlformats.org/officeDocument/2006/relationships/image" Target="../media/image1880.png"/><Relationship Id="rId200" Type="http://schemas.openxmlformats.org/officeDocument/2006/relationships/image" Target="../media/image1884.png"/><Relationship Id="rId16" Type="http://schemas.openxmlformats.org/officeDocument/2006/relationships/image" Target="../media/image1703.png"/><Relationship Id="rId221" Type="http://schemas.openxmlformats.org/officeDocument/2006/relationships/image" Target="../media/image1905.png"/><Relationship Id="rId37" Type="http://schemas.openxmlformats.org/officeDocument/2006/relationships/image" Target="../media/image1722.png"/><Relationship Id="rId58" Type="http://schemas.openxmlformats.org/officeDocument/2006/relationships/image" Target="../media/image1743.png"/><Relationship Id="rId79" Type="http://schemas.openxmlformats.org/officeDocument/2006/relationships/image" Target="../media/image1764.png"/><Relationship Id="rId102" Type="http://schemas.openxmlformats.org/officeDocument/2006/relationships/image" Target="../media/image1787.png"/><Relationship Id="rId123" Type="http://schemas.openxmlformats.org/officeDocument/2006/relationships/image" Target="../media/image1808.png"/><Relationship Id="rId144" Type="http://schemas.openxmlformats.org/officeDocument/2006/relationships/image" Target="../media/image1828.png"/><Relationship Id="rId90" Type="http://schemas.openxmlformats.org/officeDocument/2006/relationships/image" Target="../media/image1775.png"/><Relationship Id="rId165" Type="http://schemas.openxmlformats.org/officeDocument/2006/relationships/image" Target="../media/image1849.png"/><Relationship Id="rId186" Type="http://schemas.openxmlformats.org/officeDocument/2006/relationships/image" Target="../media/image1870.png"/><Relationship Id="rId211" Type="http://schemas.openxmlformats.org/officeDocument/2006/relationships/image" Target="../media/image1895.png"/><Relationship Id="rId232" Type="http://schemas.openxmlformats.org/officeDocument/2006/relationships/image" Target="../media/image1916.png"/><Relationship Id="rId27" Type="http://schemas.openxmlformats.org/officeDocument/2006/relationships/image" Target="../media/image1713.png"/><Relationship Id="rId48" Type="http://schemas.openxmlformats.org/officeDocument/2006/relationships/image" Target="../media/image1733.png"/><Relationship Id="rId69" Type="http://schemas.openxmlformats.org/officeDocument/2006/relationships/image" Target="../media/image1754.png"/><Relationship Id="rId113" Type="http://schemas.openxmlformats.org/officeDocument/2006/relationships/image" Target="../media/image1798.png"/><Relationship Id="rId134" Type="http://schemas.openxmlformats.org/officeDocument/2006/relationships/image" Target="../media/image18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2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31.png"/><Relationship Id="rId21" Type="http://schemas.openxmlformats.org/officeDocument/2006/relationships/image" Target="../media/image1942.png"/><Relationship Id="rId42" Type="http://schemas.openxmlformats.org/officeDocument/2006/relationships/image" Target="../media/image1960.png"/><Relationship Id="rId63" Type="http://schemas.openxmlformats.org/officeDocument/2006/relationships/image" Target="../media/image1981.png"/><Relationship Id="rId84" Type="http://schemas.openxmlformats.org/officeDocument/2006/relationships/image" Target="../media/image1999.png"/><Relationship Id="rId138" Type="http://schemas.openxmlformats.org/officeDocument/2006/relationships/image" Target="../media/image2052.png"/><Relationship Id="rId159" Type="http://schemas.openxmlformats.org/officeDocument/2006/relationships/image" Target="../media/image2072.png"/><Relationship Id="rId170" Type="http://schemas.openxmlformats.org/officeDocument/2006/relationships/image" Target="../media/image447.png"/><Relationship Id="rId191" Type="http://schemas.openxmlformats.org/officeDocument/2006/relationships/image" Target="../media/image2103.png"/><Relationship Id="rId205" Type="http://schemas.openxmlformats.org/officeDocument/2006/relationships/image" Target="../media/image2117.png"/><Relationship Id="rId226" Type="http://schemas.openxmlformats.org/officeDocument/2006/relationships/image" Target="../media/image2138.png"/><Relationship Id="rId107" Type="http://schemas.openxmlformats.org/officeDocument/2006/relationships/image" Target="../media/image2021.png"/><Relationship Id="rId11" Type="http://schemas.openxmlformats.org/officeDocument/2006/relationships/image" Target="../media/image1932.png"/><Relationship Id="rId32" Type="http://schemas.openxmlformats.org/officeDocument/2006/relationships/image" Target="../media/image1951.png"/><Relationship Id="rId53" Type="http://schemas.openxmlformats.org/officeDocument/2006/relationships/image" Target="../media/image1971.png"/><Relationship Id="rId74" Type="http://schemas.openxmlformats.org/officeDocument/2006/relationships/image" Target="../media/image1992.png"/><Relationship Id="rId128" Type="http://schemas.openxmlformats.org/officeDocument/2006/relationships/image" Target="../media/image2042.png"/><Relationship Id="rId149" Type="http://schemas.openxmlformats.org/officeDocument/2006/relationships/image" Target="../media/image2063.png"/><Relationship Id="rId5" Type="http://schemas.openxmlformats.org/officeDocument/2006/relationships/image" Target="../media/image1926.png"/><Relationship Id="rId95" Type="http://schemas.openxmlformats.org/officeDocument/2006/relationships/image" Target="../media/image2009.png"/><Relationship Id="rId160" Type="http://schemas.openxmlformats.org/officeDocument/2006/relationships/image" Target="../media/image2073.png"/><Relationship Id="rId181" Type="http://schemas.openxmlformats.org/officeDocument/2006/relationships/image" Target="../media/image2093.png"/><Relationship Id="rId216" Type="http://schemas.openxmlformats.org/officeDocument/2006/relationships/image" Target="../media/image2128.png"/><Relationship Id="rId22" Type="http://schemas.openxmlformats.org/officeDocument/2006/relationships/image" Target="../media/image1467.png"/><Relationship Id="rId27" Type="http://schemas.openxmlformats.org/officeDocument/2006/relationships/image" Target="../media/image1946.png"/><Relationship Id="rId43" Type="http://schemas.openxmlformats.org/officeDocument/2006/relationships/image" Target="../media/image1961.png"/><Relationship Id="rId48" Type="http://schemas.openxmlformats.org/officeDocument/2006/relationships/image" Target="../media/image1966.png"/><Relationship Id="rId64" Type="http://schemas.openxmlformats.org/officeDocument/2006/relationships/image" Target="../media/image1982.png"/><Relationship Id="rId69" Type="http://schemas.openxmlformats.org/officeDocument/2006/relationships/image" Target="../media/image1987.png"/><Relationship Id="rId113" Type="http://schemas.openxmlformats.org/officeDocument/2006/relationships/image" Target="../media/image2027.png"/><Relationship Id="rId118" Type="http://schemas.openxmlformats.org/officeDocument/2006/relationships/image" Target="../media/image2032.png"/><Relationship Id="rId134" Type="http://schemas.openxmlformats.org/officeDocument/2006/relationships/image" Target="../media/image2048.png"/><Relationship Id="rId139" Type="http://schemas.openxmlformats.org/officeDocument/2006/relationships/image" Target="../media/image2053.png"/><Relationship Id="rId80" Type="http://schemas.openxmlformats.org/officeDocument/2006/relationships/image" Target="../media/image1997.png"/><Relationship Id="rId85" Type="http://schemas.openxmlformats.org/officeDocument/2006/relationships/image" Target="../media/image2000.png"/><Relationship Id="rId150" Type="http://schemas.openxmlformats.org/officeDocument/2006/relationships/image" Target="../media/image2064.png"/><Relationship Id="rId155" Type="http://schemas.openxmlformats.org/officeDocument/2006/relationships/image" Target="../media/image2069.png"/><Relationship Id="rId171" Type="http://schemas.openxmlformats.org/officeDocument/2006/relationships/image" Target="../media/image2083.png"/><Relationship Id="rId176" Type="http://schemas.openxmlformats.org/officeDocument/2006/relationships/image" Target="../media/image2088.png"/><Relationship Id="rId192" Type="http://schemas.openxmlformats.org/officeDocument/2006/relationships/image" Target="../media/image2104.png"/><Relationship Id="rId197" Type="http://schemas.openxmlformats.org/officeDocument/2006/relationships/image" Target="../media/image2109.png"/><Relationship Id="rId206" Type="http://schemas.openxmlformats.org/officeDocument/2006/relationships/image" Target="../media/image2118.png"/><Relationship Id="rId227" Type="http://schemas.openxmlformats.org/officeDocument/2006/relationships/image" Target="../media/image2139.png"/><Relationship Id="rId201" Type="http://schemas.openxmlformats.org/officeDocument/2006/relationships/image" Target="../media/image2113.png"/><Relationship Id="rId222" Type="http://schemas.openxmlformats.org/officeDocument/2006/relationships/image" Target="../media/image2134.png"/><Relationship Id="rId12" Type="http://schemas.openxmlformats.org/officeDocument/2006/relationships/image" Target="../media/image1933.png"/><Relationship Id="rId17" Type="http://schemas.openxmlformats.org/officeDocument/2006/relationships/image" Target="../media/image1938.png"/><Relationship Id="rId33" Type="http://schemas.openxmlformats.org/officeDocument/2006/relationships/image" Target="../media/image1952.png"/><Relationship Id="rId38" Type="http://schemas.openxmlformats.org/officeDocument/2006/relationships/image" Target="../media/image1956.png"/><Relationship Id="rId59" Type="http://schemas.openxmlformats.org/officeDocument/2006/relationships/image" Target="../media/image1977.png"/><Relationship Id="rId103" Type="http://schemas.openxmlformats.org/officeDocument/2006/relationships/image" Target="../media/image2017.png"/><Relationship Id="rId108" Type="http://schemas.openxmlformats.org/officeDocument/2006/relationships/image" Target="../media/image2022.png"/><Relationship Id="rId124" Type="http://schemas.openxmlformats.org/officeDocument/2006/relationships/image" Target="../media/image2038.png"/><Relationship Id="rId129" Type="http://schemas.openxmlformats.org/officeDocument/2006/relationships/image" Target="../media/image2043.png"/><Relationship Id="rId54" Type="http://schemas.openxmlformats.org/officeDocument/2006/relationships/image" Target="../media/image1972.png"/><Relationship Id="rId70" Type="http://schemas.openxmlformats.org/officeDocument/2006/relationships/image" Target="../media/image1988.png"/><Relationship Id="rId75" Type="http://schemas.openxmlformats.org/officeDocument/2006/relationships/image" Target="../media/image1388.png"/><Relationship Id="rId91" Type="http://schemas.openxmlformats.org/officeDocument/2006/relationships/image" Target="../media/image2006.png"/><Relationship Id="rId96" Type="http://schemas.openxmlformats.org/officeDocument/2006/relationships/image" Target="../media/image2010.png"/><Relationship Id="rId140" Type="http://schemas.openxmlformats.org/officeDocument/2006/relationships/image" Target="../media/image2054.png"/><Relationship Id="rId145" Type="http://schemas.openxmlformats.org/officeDocument/2006/relationships/image" Target="../media/image2059.png"/><Relationship Id="rId161" Type="http://schemas.openxmlformats.org/officeDocument/2006/relationships/image" Target="../media/image2074.png"/><Relationship Id="rId166" Type="http://schemas.openxmlformats.org/officeDocument/2006/relationships/image" Target="../media/image2079.png"/><Relationship Id="rId182" Type="http://schemas.openxmlformats.org/officeDocument/2006/relationships/image" Target="../media/image2094.png"/><Relationship Id="rId187" Type="http://schemas.openxmlformats.org/officeDocument/2006/relationships/image" Target="../media/image2099.png"/><Relationship Id="rId217" Type="http://schemas.openxmlformats.org/officeDocument/2006/relationships/image" Target="../media/image21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27.png"/><Relationship Id="rId212" Type="http://schemas.openxmlformats.org/officeDocument/2006/relationships/image" Target="../media/image2124.png"/><Relationship Id="rId23" Type="http://schemas.openxmlformats.org/officeDocument/2006/relationships/image" Target="../media/image1453.png"/><Relationship Id="rId28" Type="http://schemas.openxmlformats.org/officeDocument/2006/relationships/image" Target="../media/image1947.png"/><Relationship Id="rId49" Type="http://schemas.openxmlformats.org/officeDocument/2006/relationships/image" Target="../media/image1967.png"/><Relationship Id="rId114" Type="http://schemas.openxmlformats.org/officeDocument/2006/relationships/image" Target="../media/image2028.png"/><Relationship Id="rId119" Type="http://schemas.openxmlformats.org/officeDocument/2006/relationships/image" Target="../media/image2033.png"/><Relationship Id="rId44" Type="http://schemas.openxmlformats.org/officeDocument/2006/relationships/image" Target="../media/image1962.png"/><Relationship Id="rId60" Type="http://schemas.openxmlformats.org/officeDocument/2006/relationships/image" Target="../media/image1978.png"/><Relationship Id="rId65" Type="http://schemas.openxmlformats.org/officeDocument/2006/relationships/image" Target="../media/image1983.png"/><Relationship Id="rId81" Type="http://schemas.openxmlformats.org/officeDocument/2006/relationships/image" Target="../media/image1238.png"/><Relationship Id="rId86" Type="http://schemas.openxmlformats.org/officeDocument/2006/relationships/image" Target="../media/image2001.png"/><Relationship Id="rId130" Type="http://schemas.openxmlformats.org/officeDocument/2006/relationships/image" Target="../media/image2044.png"/><Relationship Id="rId135" Type="http://schemas.openxmlformats.org/officeDocument/2006/relationships/image" Target="../media/image2049.png"/><Relationship Id="rId151" Type="http://schemas.openxmlformats.org/officeDocument/2006/relationships/image" Target="../media/image2065.png"/><Relationship Id="rId156" Type="http://schemas.openxmlformats.org/officeDocument/2006/relationships/image" Target="../media/image2070.png"/><Relationship Id="rId177" Type="http://schemas.openxmlformats.org/officeDocument/2006/relationships/image" Target="../media/image2089.png"/><Relationship Id="rId198" Type="http://schemas.openxmlformats.org/officeDocument/2006/relationships/image" Target="../media/image2110.png"/><Relationship Id="rId172" Type="http://schemas.openxmlformats.org/officeDocument/2006/relationships/image" Target="../media/image2084.png"/><Relationship Id="rId193" Type="http://schemas.openxmlformats.org/officeDocument/2006/relationships/image" Target="../media/image2105.png"/><Relationship Id="rId202" Type="http://schemas.openxmlformats.org/officeDocument/2006/relationships/image" Target="../media/image2114.png"/><Relationship Id="rId207" Type="http://schemas.openxmlformats.org/officeDocument/2006/relationships/image" Target="../media/image2119.png"/><Relationship Id="rId223" Type="http://schemas.openxmlformats.org/officeDocument/2006/relationships/image" Target="../media/image2135.png"/><Relationship Id="rId228" Type="http://schemas.openxmlformats.org/officeDocument/2006/relationships/image" Target="../media/image2140.png"/><Relationship Id="rId13" Type="http://schemas.openxmlformats.org/officeDocument/2006/relationships/image" Target="../media/image1934.png"/><Relationship Id="rId18" Type="http://schemas.openxmlformats.org/officeDocument/2006/relationships/image" Target="../media/image1939.png"/><Relationship Id="rId39" Type="http://schemas.openxmlformats.org/officeDocument/2006/relationships/image" Target="../media/image1957.png"/><Relationship Id="rId109" Type="http://schemas.openxmlformats.org/officeDocument/2006/relationships/image" Target="../media/image2023.png"/><Relationship Id="rId34" Type="http://schemas.openxmlformats.org/officeDocument/2006/relationships/image" Target="../media/image1953.png"/><Relationship Id="rId50" Type="http://schemas.openxmlformats.org/officeDocument/2006/relationships/image" Target="../media/image1968.png"/><Relationship Id="rId55" Type="http://schemas.openxmlformats.org/officeDocument/2006/relationships/image" Target="../media/image1973.png"/><Relationship Id="rId76" Type="http://schemas.openxmlformats.org/officeDocument/2006/relationships/image" Target="../media/image1993.png"/><Relationship Id="rId97" Type="http://schemas.openxmlformats.org/officeDocument/2006/relationships/image" Target="../media/image2011.png"/><Relationship Id="rId104" Type="http://schemas.openxmlformats.org/officeDocument/2006/relationships/image" Target="../media/image2018.png"/><Relationship Id="rId120" Type="http://schemas.openxmlformats.org/officeDocument/2006/relationships/image" Target="../media/image2034.png"/><Relationship Id="rId125" Type="http://schemas.openxmlformats.org/officeDocument/2006/relationships/image" Target="../media/image2039.png"/><Relationship Id="rId141" Type="http://schemas.openxmlformats.org/officeDocument/2006/relationships/image" Target="../media/image2055.png"/><Relationship Id="rId146" Type="http://schemas.openxmlformats.org/officeDocument/2006/relationships/image" Target="../media/image2060.png"/><Relationship Id="rId167" Type="http://schemas.openxmlformats.org/officeDocument/2006/relationships/image" Target="../media/image2080.png"/><Relationship Id="rId188" Type="http://schemas.openxmlformats.org/officeDocument/2006/relationships/image" Target="../media/image2100.png"/><Relationship Id="rId7" Type="http://schemas.openxmlformats.org/officeDocument/2006/relationships/image" Target="../media/image1928.png"/><Relationship Id="rId71" Type="http://schemas.openxmlformats.org/officeDocument/2006/relationships/image" Target="../media/image1989.png"/><Relationship Id="rId92" Type="http://schemas.openxmlformats.org/officeDocument/2006/relationships/image" Target="../media/image2007.png"/><Relationship Id="rId162" Type="http://schemas.openxmlformats.org/officeDocument/2006/relationships/image" Target="../media/image2075.png"/><Relationship Id="rId183" Type="http://schemas.openxmlformats.org/officeDocument/2006/relationships/image" Target="../media/image2095.png"/><Relationship Id="rId213" Type="http://schemas.openxmlformats.org/officeDocument/2006/relationships/image" Target="../media/image2125.png"/><Relationship Id="rId218" Type="http://schemas.openxmlformats.org/officeDocument/2006/relationships/image" Target="../media/image2130.png"/><Relationship Id="rId2" Type="http://schemas.openxmlformats.org/officeDocument/2006/relationships/image" Target="../media/image1923.png"/><Relationship Id="rId29" Type="http://schemas.openxmlformats.org/officeDocument/2006/relationships/image" Target="../media/image1948.png"/><Relationship Id="rId24" Type="http://schemas.openxmlformats.org/officeDocument/2006/relationships/image" Target="../media/image1943.png"/><Relationship Id="rId40" Type="http://schemas.openxmlformats.org/officeDocument/2006/relationships/image" Target="../media/image1958.png"/><Relationship Id="rId45" Type="http://schemas.openxmlformats.org/officeDocument/2006/relationships/image" Target="../media/image1963.png"/><Relationship Id="rId66" Type="http://schemas.openxmlformats.org/officeDocument/2006/relationships/image" Target="../media/image1984.png"/><Relationship Id="rId87" Type="http://schemas.openxmlformats.org/officeDocument/2006/relationships/image" Target="../media/image2002.png"/><Relationship Id="rId110" Type="http://schemas.openxmlformats.org/officeDocument/2006/relationships/image" Target="../media/image2024.png"/><Relationship Id="rId115" Type="http://schemas.openxmlformats.org/officeDocument/2006/relationships/image" Target="../media/image2029.png"/><Relationship Id="rId131" Type="http://schemas.openxmlformats.org/officeDocument/2006/relationships/image" Target="../media/image2045.png"/><Relationship Id="rId136" Type="http://schemas.openxmlformats.org/officeDocument/2006/relationships/image" Target="../media/image2050.png"/><Relationship Id="rId157" Type="http://schemas.openxmlformats.org/officeDocument/2006/relationships/image" Target="../media/image496.png"/><Relationship Id="rId178" Type="http://schemas.openxmlformats.org/officeDocument/2006/relationships/image" Target="../media/image2090.png"/><Relationship Id="rId61" Type="http://schemas.openxmlformats.org/officeDocument/2006/relationships/image" Target="../media/image1979.png"/><Relationship Id="rId82" Type="http://schemas.openxmlformats.org/officeDocument/2006/relationships/image" Target="../media/image1485.png"/><Relationship Id="rId152" Type="http://schemas.openxmlformats.org/officeDocument/2006/relationships/image" Target="../media/image2066.png"/><Relationship Id="rId173" Type="http://schemas.openxmlformats.org/officeDocument/2006/relationships/image" Target="../media/image2085.png"/><Relationship Id="rId194" Type="http://schemas.openxmlformats.org/officeDocument/2006/relationships/image" Target="../media/image2106.png"/><Relationship Id="rId199" Type="http://schemas.openxmlformats.org/officeDocument/2006/relationships/image" Target="../media/image2111.png"/><Relationship Id="rId203" Type="http://schemas.openxmlformats.org/officeDocument/2006/relationships/image" Target="../media/image2115.png"/><Relationship Id="rId208" Type="http://schemas.openxmlformats.org/officeDocument/2006/relationships/image" Target="../media/image2120.png"/><Relationship Id="rId229" Type="http://schemas.openxmlformats.org/officeDocument/2006/relationships/image" Target="../media/image2141.png"/><Relationship Id="rId19" Type="http://schemas.openxmlformats.org/officeDocument/2006/relationships/image" Target="../media/image1940.png"/><Relationship Id="rId224" Type="http://schemas.openxmlformats.org/officeDocument/2006/relationships/image" Target="../media/image2136.png"/><Relationship Id="rId14" Type="http://schemas.openxmlformats.org/officeDocument/2006/relationships/image" Target="../media/image1935.png"/><Relationship Id="rId30" Type="http://schemas.openxmlformats.org/officeDocument/2006/relationships/image" Target="../media/image1949.png"/><Relationship Id="rId35" Type="http://schemas.openxmlformats.org/officeDocument/2006/relationships/image" Target="../media/image1954.png"/><Relationship Id="rId56" Type="http://schemas.openxmlformats.org/officeDocument/2006/relationships/image" Target="../media/image1974.png"/><Relationship Id="rId77" Type="http://schemas.openxmlformats.org/officeDocument/2006/relationships/image" Target="../media/image1994.png"/><Relationship Id="rId100" Type="http://schemas.openxmlformats.org/officeDocument/2006/relationships/image" Target="../media/image2014.png"/><Relationship Id="rId105" Type="http://schemas.openxmlformats.org/officeDocument/2006/relationships/image" Target="../media/image2019.png"/><Relationship Id="rId126" Type="http://schemas.openxmlformats.org/officeDocument/2006/relationships/image" Target="../media/image2040.png"/><Relationship Id="rId147" Type="http://schemas.openxmlformats.org/officeDocument/2006/relationships/image" Target="../media/image2061.png"/><Relationship Id="rId168" Type="http://schemas.openxmlformats.org/officeDocument/2006/relationships/image" Target="../media/image2081.png"/><Relationship Id="rId8" Type="http://schemas.openxmlformats.org/officeDocument/2006/relationships/image" Target="../media/image1929.png"/><Relationship Id="rId51" Type="http://schemas.openxmlformats.org/officeDocument/2006/relationships/image" Target="../media/image1969.png"/><Relationship Id="rId72" Type="http://schemas.openxmlformats.org/officeDocument/2006/relationships/image" Target="../media/image1990.png"/><Relationship Id="rId93" Type="http://schemas.openxmlformats.org/officeDocument/2006/relationships/image" Target="../media/image2008.png"/><Relationship Id="rId98" Type="http://schemas.openxmlformats.org/officeDocument/2006/relationships/image" Target="../media/image2012.png"/><Relationship Id="rId121" Type="http://schemas.openxmlformats.org/officeDocument/2006/relationships/image" Target="../media/image2035.png"/><Relationship Id="rId142" Type="http://schemas.openxmlformats.org/officeDocument/2006/relationships/image" Target="../media/image2056.png"/><Relationship Id="rId163" Type="http://schemas.openxmlformats.org/officeDocument/2006/relationships/image" Target="../media/image2076.png"/><Relationship Id="rId184" Type="http://schemas.openxmlformats.org/officeDocument/2006/relationships/image" Target="../media/image2096.png"/><Relationship Id="rId189" Type="http://schemas.openxmlformats.org/officeDocument/2006/relationships/image" Target="../media/image2101.png"/><Relationship Id="rId219" Type="http://schemas.openxmlformats.org/officeDocument/2006/relationships/image" Target="../media/image2131.png"/><Relationship Id="rId3" Type="http://schemas.openxmlformats.org/officeDocument/2006/relationships/image" Target="../media/image1924.png"/><Relationship Id="rId214" Type="http://schemas.openxmlformats.org/officeDocument/2006/relationships/image" Target="../media/image2126.png"/><Relationship Id="rId25" Type="http://schemas.openxmlformats.org/officeDocument/2006/relationships/image" Target="../media/image1944.png"/><Relationship Id="rId46" Type="http://schemas.openxmlformats.org/officeDocument/2006/relationships/image" Target="../media/image1964.png"/><Relationship Id="rId67" Type="http://schemas.openxmlformats.org/officeDocument/2006/relationships/image" Target="../media/image1985.png"/><Relationship Id="rId116" Type="http://schemas.openxmlformats.org/officeDocument/2006/relationships/image" Target="../media/image2030.png"/><Relationship Id="rId137" Type="http://schemas.openxmlformats.org/officeDocument/2006/relationships/image" Target="../media/image2051.png"/><Relationship Id="rId158" Type="http://schemas.openxmlformats.org/officeDocument/2006/relationships/image" Target="../media/image2071.png"/><Relationship Id="rId20" Type="http://schemas.openxmlformats.org/officeDocument/2006/relationships/image" Target="../media/image1941.png"/><Relationship Id="rId41" Type="http://schemas.openxmlformats.org/officeDocument/2006/relationships/image" Target="../media/image1959.png"/><Relationship Id="rId62" Type="http://schemas.openxmlformats.org/officeDocument/2006/relationships/image" Target="../media/image1980.png"/><Relationship Id="rId83" Type="http://schemas.openxmlformats.org/officeDocument/2006/relationships/image" Target="../media/image1998.png"/><Relationship Id="rId88" Type="http://schemas.openxmlformats.org/officeDocument/2006/relationships/image" Target="../media/image2003.png"/><Relationship Id="rId111" Type="http://schemas.openxmlformats.org/officeDocument/2006/relationships/image" Target="../media/image2025.png"/><Relationship Id="rId132" Type="http://schemas.openxmlformats.org/officeDocument/2006/relationships/image" Target="../media/image2046.png"/><Relationship Id="rId153" Type="http://schemas.openxmlformats.org/officeDocument/2006/relationships/image" Target="../media/image2067.png"/><Relationship Id="rId174" Type="http://schemas.openxmlformats.org/officeDocument/2006/relationships/image" Target="../media/image2086.png"/><Relationship Id="rId179" Type="http://schemas.openxmlformats.org/officeDocument/2006/relationships/image" Target="../media/image2091.png"/><Relationship Id="rId195" Type="http://schemas.openxmlformats.org/officeDocument/2006/relationships/image" Target="../media/image2107.png"/><Relationship Id="rId209" Type="http://schemas.openxmlformats.org/officeDocument/2006/relationships/image" Target="../media/image2121.png"/><Relationship Id="rId190" Type="http://schemas.openxmlformats.org/officeDocument/2006/relationships/image" Target="../media/image2102.png"/><Relationship Id="rId204" Type="http://schemas.openxmlformats.org/officeDocument/2006/relationships/image" Target="../media/image2116.png"/><Relationship Id="rId220" Type="http://schemas.openxmlformats.org/officeDocument/2006/relationships/image" Target="../media/image2132.png"/><Relationship Id="rId225" Type="http://schemas.openxmlformats.org/officeDocument/2006/relationships/image" Target="../media/image2137.png"/><Relationship Id="rId15" Type="http://schemas.openxmlformats.org/officeDocument/2006/relationships/image" Target="../media/image1936.png"/><Relationship Id="rId36" Type="http://schemas.openxmlformats.org/officeDocument/2006/relationships/image" Target="../media/image1351.png"/><Relationship Id="rId57" Type="http://schemas.openxmlformats.org/officeDocument/2006/relationships/image" Target="../media/image1975.png"/><Relationship Id="rId106" Type="http://schemas.openxmlformats.org/officeDocument/2006/relationships/image" Target="../media/image2020.png"/><Relationship Id="rId127" Type="http://schemas.openxmlformats.org/officeDocument/2006/relationships/image" Target="../media/image2041.png"/><Relationship Id="rId10" Type="http://schemas.openxmlformats.org/officeDocument/2006/relationships/image" Target="../media/image1931.png"/><Relationship Id="rId31" Type="http://schemas.openxmlformats.org/officeDocument/2006/relationships/image" Target="../media/image1950.png"/><Relationship Id="rId52" Type="http://schemas.openxmlformats.org/officeDocument/2006/relationships/image" Target="../media/image1970.png"/><Relationship Id="rId73" Type="http://schemas.openxmlformats.org/officeDocument/2006/relationships/image" Target="../media/image1991.png"/><Relationship Id="rId78" Type="http://schemas.openxmlformats.org/officeDocument/2006/relationships/image" Target="../media/image1995.png"/><Relationship Id="rId94" Type="http://schemas.openxmlformats.org/officeDocument/2006/relationships/image" Target="../media/image1044.png"/><Relationship Id="rId99" Type="http://schemas.openxmlformats.org/officeDocument/2006/relationships/image" Target="../media/image2013.png"/><Relationship Id="rId101" Type="http://schemas.openxmlformats.org/officeDocument/2006/relationships/image" Target="../media/image2015.png"/><Relationship Id="rId122" Type="http://schemas.openxmlformats.org/officeDocument/2006/relationships/image" Target="../media/image2036.png"/><Relationship Id="rId143" Type="http://schemas.openxmlformats.org/officeDocument/2006/relationships/image" Target="../media/image2057.png"/><Relationship Id="rId148" Type="http://schemas.openxmlformats.org/officeDocument/2006/relationships/image" Target="../media/image2062.png"/><Relationship Id="rId164" Type="http://schemas.openxmlformats.org/officeDocument/2006/relationships/image" Target="../media/image2077.png"/><Relationship Id="rId169" Type="http://schemas.openxmlformats.org/officeDocument/2006/relationships/image" Target="../media/image2082.png"/><Relationship Id="rId185" Type="http://schemas.openxmlformats.org/officeDocument/2006/relationships/image" Target="../media/image2097.png"/><Relationship Id="rId4" Type="http://schemas.openxmlformats.org/officeDocument/2006/relationships/image" Target="../media/image1925.png"/><Relationship Id="rId9" Type="http://schemas.openxmlformats.org/officeDocument/2006/relationships/image" Target="../media/image1930.png"/><Relationship Id="rId180" Type="http://schemas.openxmlformats.org/officeDocument/2006/relationships/image" Target="../media/image2092.png"/><Relationship Id="rId210" Type="http://schemas.openxmlformats.org/officeDocument/2006/relationships/image" Target="../media/image2122.png"/><Relationship Id="rId215" Type="http://schemas.openxmlformats.org/officeDocument/2006/relationships/image" Target="../media/image2127.png"/><Relationship Id="rId26" Type="http://schemas.openxmlformats.org/officeDocument/2006/relationships/image" Target="../media/image1945.png"/><Relationship Id="rId47" Type="http://schemas.openxmlformats.org/officeDocument/2006/relationships/image" Target="../media/image1965.png"/><Relationship Id="rId68" Type="http://schemas.openxmlformats.org/officeDocument/2006/relationships/image" Target="../media/image1986.png"/><Relationship Id="rId89" Type="http://schemas.openxmlformats.org/officeDocument/2006/relationships/image" Target="../media/image2004.png"/><Relationship Id="rId112" Type="http://schemas.openxmlformats.org/officeDocument/2006/relationships/image" Target="../media/image2026.png"/><Relationship Id="rId133" Type="http://schemas.openxmlformats.org/officeDocument/2006/relationships/image" Target="../media/image2047.png"/><Relationship Id="rId154" Type="http://schemas.openxmlformats.org/officeDocument/2006/relationships/image" Target="../media/image2068.png"/><Relationship Id="rId175" Type="http://schemas.openxmlformats.org/officeDocument/2006/relationships/image" Target="../media/image2087.png"/><Relationship Id="rId196" Type="http://schemas.openxmlformats.org/officeDocument/2006/relationships/image" Target="../media/image2108.png"/><Relationship Id="rId200" Type="http://schemas.openxmlformats.org/officeDocument/2006/relationships/image" Target="../media/image2112.png"/><Relationship Id="rId16" Type="http://schemas.openxmlformats.org/officeDocument/2006/relationships/image" Target="../media/image1937.png"/><Relationship Id="rId221" Type="http://schemas.openxmlformats.org/officeDocument/2006/relationships/image" Target="../media/image2133.png"/><Relationship Id="rId37" Type="http://schemas.openxmlformats.org/officeDocument/2006/relationships/image" Target="../media/image1955.png"/><Relationship Id="rId58" Type="http://schemas.openxmlformats.org/officeDocument/2006/relationships/image" Target="../media/image1976.png"/><Relationship Id="rId79" Type="http://schemas.openxmlformats.org/officeDocument/2006/relationships/image" Target="../media/image1996.png"/><Relationship Id="rId102" Type="http://schemas.openxmlformats.org/officeDocument/2006/relationships/image" Target="../media/image2016.png"/><Relationship Id="rId123" Type="http://schemas.openxmlformats.org/officeDocument/2006/relationships/image" Target="../media/image2037.png"/><Relationship Id="rId144" Type="http://schemas.openxmlformats.org/officeDocument/2006/relationships/image" Target="../media/image2058.png"/><Relationship Id="rId90" Type="http://schemas.openxmlformats.org/officeDocument/2006/relationships/image" Target="../media/image2005.png"/><Relationship Id="rId165" Type="http://schemas.openxmlformats.org/officeDocument/2006/relationships/image" Target="../media/image2078.png"/><Relationship Id="rId186" Type="http://schemas.openxmlformats.org/officeDocument/2006/relationships/image" Target="../media/image2098.png"/><Relationship Id="rId211" Type="http://schemas.openxmlformats.org/officeDocument/2006/relationships/image" Target="../media/image2123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55.png"/><Relationship Id="rId299" Type="http://schemas.openxmlformats.org/officeDocument/2006/relationships/image" Target="../media/image2435.png"/><Relationship Id="rId303" Type="http://schemas.openxmlformats.org/officeDocument/2006/relationships/image" Target="../media/image2438.png"/><Relationship Id="rId21" Type="http://schemas.openxmlformats.org/officeDocument/2006/relationships/image" Target="../media/image2160.png"/><Relationship Id="rId42" Type="http://schemas.openxmlformats.org/officeDocument/2006/relationships/image" Target="../media/image2180.png"/><Relationship Id="rId63" Type="http://schemas.openxmlformats.org/officeDocument/2006/relationships/image" Target="../media/image2201.png"/><Relationship Id="rId84" Type="http://schemas.openxmlformats.org/officeDocument/2006/relationships/image" Target="../media/image2222.png"/><Relationship Id="rId138" Type="http://schemas.openxmlformats.org/officeDocument/2006/relationships/image" Target="../media/image2275.png"/><Relationship Id="rId159" Type="http://schemas.openxmlformats.org/officeDocument/2006/relationships/image" Target="../media/image2295.png"/><Relationship Id="rId324" Type="http://schemas.openxmlformats.org/officeDocument/2006/relationships/image" Target="../media/image2457.png"/><Relationship Id="rId170" Type="http://schemas.openxmlformats.org/officeDocument/2006/relationships/image" Target="../media/image2306.png"/><Relationship Id="rId191" Type="http://schemas.openxmlformats.org/officeDocument/2006/relationships/image" Target="../media/image2327.png"/><Relationship Id="rId205" Type="http://schemas.openxmlformats.org/officeDocument/2006/relationships/image" Target="../media/image2341.png"/><Relationship Id="rId226" Type="http://schemas.openxmlformats.org/officeDocument/2006/relationships/image" Target="../media/image2362.png"/><Relationship Id="rId247" Type="http://schemas.openxmlformats.org/officeDocument/2006/relationships/image" Target="../media/image2383.png"/><Relationship Id="rId107" Type="http://schemas.openxmlformats.org/officeDocument/2006/relationships/image" Target="../media/image2245.png"/><Relationship Id="rId268" Type="http://schemas.openxmlformats.org/officeDocument/2006/relationships/image" Target="../media/image2404.png"/><Relationship Id="rId289" Type="http://schemas.openxmlformats.org/officeDocument/2006/relationships/image" Target="../media/image2425.png"/><Relationship Id="rId11" Type="http://schemas.openxmlformats.org/officeDocument/2006/relationships/image" Target="../media/image2150.png"/><Relationship Id="rId32" Type="http://schemas.openxmlformats.org/officeDocument/2006/relationships/image" Target="../media/image2170.png"/><Relationship Id="rId53" Type="http://schemas.openxmlformats.org/officeDocument/2006/relationships/image" Target="../media/image2191.png"/><Relationship Id="rId74" Type="http://schemas.openxmlformats.org/officeDocument/2006/relationships/image" Target="../media/image2212.png"/><Relationship Id="rId128" Type="http://schemas.openxmlformats.org/officeDocument/2006/relationships/image" Target="../media/image2265.png"/><Relationship Id="rId149" Type="http://schemas.openxmlformats.org/officeDocument/2006/relationships/image" Target="../media/image1555.png"/><Relationship Id="rId314" Type="http://schemas.openxmlformats.org/officeDocument/2006/relationships/image" Target="../media/image1814.png"/><Relationship Id="rId335" Type="http://schemas.openxmlformats.org/officeDocument/2006/relationships/image" Target="../media/image2467.png"/><Relationship Id="rId5" Type="http://schemas.openxmlformats.org/officeDocument/2006/relationships/image" Target="../media/image2145.png"/><Relationship Id="rId95" Type="http://schemas.openxmlformats.org/officeDocument/2006/relationships/image" Target="../media/image2233.png"/><Relationship Id="rId160" Type="http://schemas.openxmlformats.org/officeDocument/2006/relationships/image" Target="../media/image2296.png"/><Relationship Id="rId181" Type="http://schemas.openxmlformats.org/officeDocument/2006/relationships/image" Target="../media/image2317.png"/><Relationship Id="rId216" Type="http://schemas.openxmlformats.org/officeDocument/2006/relationships/image" Target="../media/image2352.png"/><Relationship Id="rId237" Type="http://schemas.openxmlformats.org/officeDocument/2006/relationships/image" Target="../media/image2373.png"/><Relationship Id="rId258" Type="http://schemas.openxmlformats.org/officeDocument/2006/relationships/image" Target="../media/image2394.png"/><Relationship Id="rId279" Type="http://schemas.openxmlformats.org/officeDocument/2006/relationships/image" Target="../media/image2415.png"/><Relationship Id="rId22" Type="http://schemas.openxmlformats.org/officeDocument/2006/relationships/image" Target="../media/image2161.png"/><Relationship Id="rId43" Type="http://schemas.openxmlformats.org/officeDocument/2006/relationships/image" Target="../media/image2181.png"/><Relationship Id="rId64" Type="http://schemas.openxmlformats.org/officeDocument/2006/relationships/image" Target="../media/image2202.png"/><Relationship Id="rId118" Type="http://schemas.openxmlformats.org/officeDocument/2006/relationships/image" Target="../media/image2256.png"/><Relationship Id="rId139" Type="http://schemas.openxmlformats.org/officeDocument/2006/relationships/image" Target="../media/image2276.png"/><Relationship Id="rId290" Type="http://schemas.openxmlformats.org/officeDocument/2006/relationships/image" Target="../media/image2426.png"/><Relationship Id="rId304" Type="http://schemas.openxmlformats.org/officeDocument/2006/relationships/image" Target="../media/image2439.png"/><Relationship Id="rId325" Type="http://schemas.openxmlformats.org/officeDocument/2006/relationships/image" Target="../media/image2458.png"/><Relationship Id="rId85" Type="http://schemas.openxmlformats.org/officeDocument/2006/relationships/image" Target="../media/image2223.png"/><Relationship Id="rId150" Type="http://schemas.openxmlformats.org/officeDocument/2006/relationships/image" Target="../media/image2286.png"/><Relationship Id="rId171" Type="http://schemas.openxmlformats.org/officeDocument/2006/relationships/image" Target="../media/image2307.png"/><Relationship Id="rId192" Type="http://schemas.openxmlformats.org/officeDocument/2006/relationships/image" Target="../media/image2328.png"/><Relationship Id="rId206" Type="http://schemas.openxmlformats.org/officeDocument/2006/relationships/image" Target="../media/image2342.png"/><Relationship Id="rId227" Type="http://schemas.openxmlformats.org/officeDocument/2006/relationships/image" Target="../media/image2363.png"/><Relationship Id="rId248" Type="http://schemas.openxmlformats.org/officeDocument/2006/relationships/image" Target="../media/image2384.png"/><Relationship Id="rId269" Type="http://schemas.openxmlformats.org/officeDocument/2006/relationships/image" Target="../media/image2405.png"/><Relationship Id="rId12" Type="http://schemas.openxmlformats.org/officeDocument/2006/relationships/image" Target="../media/image2151.png"/><Relationship Id="rId33" Type="http://schemas.openxmlformats.org/officeDocument/2006/relationships/image" Target="../media/image2171.png"/><Relationship Id="rId108" Type="http://schemas.openxmlformats.org/officeDocument/2006/relationships/image" Target="../media/image2246.png"/><Relationship Id="rId129" Type="http://schemas.openxmlformats.org/officeDocument/2006/relationships/image" Target="../media/image2266.png"/><Relationship Id="rId280" Type="http://schemas.openxmlformats.org/officeDocument/2006/relationships/image" Target="../media/image2416.png"/><Relationship Id="rId315" Type="http://schemas.openxmlformats.org/officeDocument/2006/relationships/image" Target="../media/image2449.png"/><Relationship Id="rId336" Type="http://schemas.openxmlformats.org/officeDocument/2006/relationships/image" Target="../media/image2468.png"/><Relationship Id="rId54" Type="http://schemas.openxmlformats.org/officeDocument/2006/relationships/image" Target="../media/image2192.png"/><Relationship Id="rId75" Type="http://schemas.openxmlformats.org/officeDocument/2006/relationships/image" Target="../media/image2213.png"/><Relationship Id="rId96" Type="http://schemas.openxmlformats.org/officeDocument/2006/relationships/image" Target="../media/image2234.png"/><Relationship Id="rId140" Type="http://schemas.openxmlformats.org/officeDocument/2006/relationships/image" Target="../media/image2277.png"/><Relationship Id="rId161" Type="http://schemas.openxmlformats.org/officeDocument/2006/relationships/image" Target="../media/image2297.png"/><Relationship Id="rId182" Type="http://schemas.openxmlformats.org/officeDocument/2006/relationships/image" Target="../media/image2318.png"/><Relationship Id="rId217" Type="http://schemas.openxmlformats.org/officeDocument/2006/relationships/image" Target="../media/image2353.png"/><Relationship Id="rId6" Type="http://schemas.openxmlformats.org/officeDocument/2006/relationships/image" Target="../media/image2146.png"/><Relationship Id="rId238" Type="http://schemas.openxmlformats.org/officeDocument/2006/relationships/image" Target="../media/image2374.png"/><Relationship Id="rId259" Type="http://schemas.openxmlformats.org/officeDocument/2006/relationships/image" Target="../media/image2395.png"/><Relationship Id="rId23" Type="http://schemas.openxmlformats.org/officeDocument/2006/relationships/image" Target="../media/image2162.png"/><Relationship Id="rId119" Type="http://schemas.openxmlformats.org/officeDocument/2006/relationships/image" Target="../media/image2257.png"/><Relationship Id="rId270" Type="http://schemas.openxmlformats.org/officeDocument/2006/relationships/image" Target="../media/image2406.png"/><Relationship Id="rId291" Type="http://schemas.openxmlformats.org/officeDocument/2006/relationships/image" Target="../media/image2427.png"/><Relationship Id="rId305" Type="http://schemas.openxmlformats.org/officeDocument/2006/relationships/image" Target="../media/image2440.png"/><Relationship Id="rId326" Type="http://schemas.openxmlformats.org/officeDocument/2006/relationships/image" Target="../media/image2459.png"/><Relationship Id="rId44" Type="http://schemas.openxmlformats.org/officeDocument/2006/relationships/image" Target="../media/image2182.png"/><Relationship Id="rId65" Type="http://schemas.openxmlformats.org/officeDocument/2006/relationships/image" Target="../media/image2203.png"/><Relationship Id="rId86" Type="http://schemas.openxmlformats.org/officeDocument/2006/relationships/image" Target="../media/image2224.png"/><Relationship Id="rId130" Type="http://schemas.openxmlformats.org/officeDocument/2006/relationships/image" Target="../media/image2267.png"/><Relationship Id="rId151" Type="http://schemas.openxmlformats.org/officeDocument/2006/relationships/image" Target="../media/image2287.png"/><Relationship Id="rId172" Type="http://schemas.openxmlformats.org/officeDocument/2006/relationships/image" Target="../media/image2308.png"/><Relationship Id="rId193" Type="http://schemas.openxmlformats.org/officeDocument/2006/relationships/image" Target="../media/image2329.png"/><Relationship Id="rId207" Type="http://schemas.openxmlformats.org/officeDocument/2006/relationships/image" Target="../media/image2343.png"/><Relationship Id="rId228" Type="http://schemas.openxmlformats.org/officeDocument/2006/relationships/image" Target="../media/image2364.png"/><Relationship Id="rId249" Type="http://schemas.openxmlformats.org/officeDocument/2006/relationships/image" Target="../media/image2385.png"/><Relationship Id="rId13" Type="http://schemas.openxmlformats.org/officeDocument/2006/relationships/image" Target="../media/image2152.png"/><Relationship Id="rId109" Type="http://schemas.openxmlformats.org/officeDocument/2006/relationships/image" Target="../media/image2247.png"/><Relationship Id="rId260" Type="http://schemas.openxmlformats.org/officeDocument/2006/relationships/image" Target="../media/image2396.png"/><Relationship Id="rId281" Type="http://schemas.openxmlformats.org/officeDocument/2006/relationships/image" Target="../media/image2417.png"/><Relationship Id="rId316" Type="http://schemas.openxmlformats.org/officeDocument/2006/relationships/image" Target="../media/image2450.png"/><Relationship Id="rId337" Type="http://schemas.openxmlformats.org/officeDocument/2006/relationships/image" Target="../media/image2469.png"/><Relationship Id="rId34" Type="http://schemas.openxmlformats.org/officeDocument/2006/relationships/image" Target="../media/image2172.png"/><Relationship Id="rId55" Type="http://schemas.openxmlformats.org/officeDocument/2006/relationships/image" Target="../media/image2193.png"/><Relationship Id="rId76" Type="http://schemas.openxmlformats.org/officeDocument/2006/relationships/image" Target="../media/image2214.png"/><Relationship Id="rId97" Type="http://schemas.openxmlformats.org/officeDocument/2006/relationships/image" Target="../media/image2235.png"/><Relationship Id="rId120" Type="http://schemas.openxmlformats.org/officeDocument/2006/relationships/image" Target="../media/image2258.png"/><Relationship Id="rId141" Type="http://schemas.openxmlformats.org/officeDocument/2006/relationships/image" Target="../media/image2278.png"/><Relationship Id="rId7" Type="http://schemas.openxmlformats.org/officeDocument/2006/relationships/image" Target="../media/image2147.png"/><Relationship Id="rId162" Type="http://schemas.openxmlformats.org/officeDocument/2006/relationships/image" Target="../media/image2298.png"/><Relationship Id="rId183" Type="http://schemas.openxmlformats.org/officeDocument/2006/relationships/image" Target="../media/image2319.png"/><Relationship Id="rId218" Type="http://schemas.openxmlformats.org/officeDocument/2006/relationships/image" Target="../media/image2354.png"/><Relationship Id="rId239" Type="http://schemas.openxmlformats.org/officeDocument/2006/relationships/image" Target="../media/image2375.png"/><Relationship Id="rId250" Type="http://schemas.openxmlformats.org/officeDocument/2006/relationships/image" Target="../media/image2386.png"/><Relationship Id="rId271" Type="http://schemas.openxmlformats.org/officeDocument/2006/relationships/image" Target="../media/image2407.png"/><Relationship Id="rId292" Type="http://schemas.openxmlformats.org/officeDocument/2006/relationships/image" Target="../media/image2428.png"/><Relationship Id="rId306" Type="http://schemas.openxmlformats.org/officeDocument/2006/relationships/image" Target="../media/image2441.png"/><Relationship Id="rId24" Type="http://schemas.openxmlformats.org/officeDocument/2006/relationships/image" Target="../media/image2163.png"/><Relationship Id="rId45" Type="http://schemas.openxmlformats.org/officeDocument/2006/relationships/image" Target="../media/image2183.png"/><Relationship Id="rId66" Type="http://schemas.openxmlformats.org/officeDocument/2006/relationships/image" Target="../media/image2204.png"/><Relationship Id="rId87" Type="http://schemas.openxmlformats.org/officeDocument/2006/relationships/image" Target="../media/image2225.png"/><Relationship Id="rId110" Type="http://schemas.openxmlformats.org/officeDocument/2006/relationships/image" Target="../media/image2248.png"/><Relationship Id="rId131" Type="http://schemas.openxmlformats.org/officeDocument/2006/relationships/image" Target="../media/image2268.png"/><Relationship Id="rId327" Type="http://schemas.openxmlformats.org/officeDocument/2006/relationships/image" Target="../media/image2460.png"/><Relationship Id="rId152" Type="http://schemas.openxmlformats.org/officeDocument/2006/relationships/image" Target="../media/image2288.png"/><Relationship Id="rId173" Type="http://schemas.openxmlformats.org/officeDocument/2006/relationships/image" Target="../media/image2309.png"/><Relationship Id="rId194" Type="http://schemas.openxmlformats.org/officeDocument/2006/relationships/image" Target="../media/image2330.png"/><Relationship Id="rId208" Type="http://schemas.openxmlformats.org/officeDocument/2006/relationships/image" Target="../media/image2344.png"/><Relationship Id="rId229" Type="http://schemas.openxmlformats.org/officeDocument/2006/relationships/image" Target="../media/image2365.png"/><Relationship Id="rId240" Type="http://schemas.openxmlformats.org/officeDocument/2006/relationships/image" Target="../media/image2376.png"/><Relationship Id="rId261" Type="http://schemas.openxmlformats.org/officeDocument/2006/relationships/image" Target="../media/image2397.png"/><Relationship Id="rId14" Type="http://schemas.openxmlformats.org/officeDocument/2006/relationships/image" Target="../media/image2153.png"/><Relationship Id="rId35" Type="http://schemas.openxmlformats.org/officeDocument/2006/relationships/image" Target="../media/image2173.png"/><Relationship Id="rId56" Type="http://schemas.openxmlformats.org/officeDocument/2006/relationships/image" Target="../media/image2194.png"/><Relationship Id="rId77" Type="http://schemas.openxmlformats.org/officeDocument/2006/relationships/image" Target="../media/image2215.png"/><Relationship Id="rId100" Type="http://schemas.openxmlformats.org/officeDocument/2006/relationships/image" Target="../media/image2238.png"/><Relationship Id="rId282" Type="http://schemas.openxmlformats.org/officeDocument/2006/relationships/image" Target="../media/image2418.png"/><Relationship Id="rId317" Type="http://schemas.openxmlformats.org/officeDocument/2006/relationships/image" Target="../media/image2451.png"/><Relationship Id="rId338" Type="http://schemas.openxmlformats.org/officeDocument/2006/relationships/image" Target="../media/image2470.png"/><Relationship Id="rId8" Type="http://schemas.openxmlformats.org/officeDocument/2006/relationships/image" Target="../media/image510.png"/><Relationship Id="rId98" Type="http://schemas.openxmlformats.org/officeDocument/2006/relationships/image" Target="../media/image2236.png"/><Relationship Id="rId121" Type="http://schemas.openxmlformats.org/officeDocument/2006/relationships/image" Target="../media/image2259.png"/><Relationship Id="rId142" Type="http://schemas.openxmlformats.org/officeDocument/2006/relationships/image" Target="../media/image2279.png"/><Relationship Id="rId163" Type="http://schemas.openxmlformats.org/officeDocument/2006/relationships/image" Target="../media/image2299.png"/><Relationship Id="rId184" Type="http://schemas.openxmlformats.org/officeDocument/2006/relationships/image" Target="../media/image2320.png"/><Relationship Id="rId219" Type="http://schemas.openxmlformats.org/officeDocument/2006/relationships/image" Target="../media/image2355.png"/><Relationship Id="rId230" Type="http://schemas.openxmlformats.org/officeDocument/2006/relationships/image" Target="../media/image2366.png"/><Relationship Id="rId251" Type="http://schemas.openxmlformats.org/officeDocument/2006/relationships/image" Target="../media/image2387.png"/><Relationship Id="rId25" Type="http://schemas.openxmlformats.org/officeDocument/2006/relationships/image" Target="../media/image2164.png"/><Relationship Id="rId46" Type="http://schemas.openxmlformats.org/officeDocument/2006/relationships/image" Target="../media/image2184.png"/><Relationship Id="rId67" Type="http://schemas.openxmlformats.org/officeDocument/2006/relationships/image" Target="../media/image2205.png"/><Relationship Id="rId116" Type="http://schemas.openxmlformats.org/officeDocument/2006/relationships/image" Target="../media/image2254.png"/><Relationship Id="rId137" Type="http://schemas.openxmlformats.org/officeDocument/2006/relationships/image" Target="../media/image2274.png"/><Relationship Id="rId158" Type="http://schemas.openxmlformats.org/officeDocument/2006/relationships/image" Target="../media/image2294.png"/><Relationship Id="rId272" Type="http://schemas.openxmlformats.org/officeDocument/2006/relationships/image" Target="../media/image2408.png"/><Relationship Id="rId293" Type="http://schemas.openxmlformats.org/officeDocument/2006/relationships/image" Target="../media/image2429.png"/><Relationship Id="rId302" Type="http://schemas.openxmlformats.org/officeDocument/2006/relationships/image" Target="../media/image1278.png"/><Relationship Id="rId307" Type="http://schemas.openxmlformats.org/officeDocument/2006/relationships/image" Target="../media/image2442.png"/><Relationship Id="rId323" Type="http://schemas.openxmlformats.org/officeDocument/2006/relationships/image" Target="../media/image2456.png"/><Relationship Id="rId328" Type="http://schemas.openxmlformats.org/officeDocument/2006/relationships/image" Target="../media/image2461.png"/><Relationship Id="rId20" Type="http://schemas.openxmlformats.org/officeDocument/2006/relationships/image" Target="../media/image2159.png"/><Relationship Id="rId41" Type="http://schemas.openxmlformats.org/officeDocument/2006/relationships/image" Target="../media/image2179.png"/><Relationship Id="rId62" Type="http://schemas.openxmlformats.org/officeDocument/2006/relationships/image" Target="../media/image2200.png"/><Relationship Id="rId83" Type="http://schemas.openxmlformats.org/officeDocument/2006/relationships/image" Target="../media/image2221.png"/><Relationship Id="rId88" Type="http://schemas.openxmlformats.org/officeDocument/2006/relationships/image" Target="../media/image2226.png"/><Relationship Id="rId111" Type="http://schemas.openxmlformats.org/officeDocument/2006/relationships/image" Target="../media/image2249.png"/><Relationship Id="rId132" Type="http://schemas.openxmlformats.org/officeDocument/2006/relationships/image" Target="../media/image2269.png"/><Relationship Id="rId153" Type="http://schemas.openxmlformats.org/officeDocument/2006/relationships/image" Target="../media/image2289.png"/><Relationship Id="rId174" Type="http://schemas.openxmlformats.org/officeDocument/2006/relationships/image" Target="../media/image2310.png"/><Relationship Id="rId179" Type="http://schemas.openxmlformats.org/officeDocument/2006/relationships/image" Target="../media/image2315.png"/><Relationship Id="rId195" Type="http://schemas.openxmlformats.org/officeDocument/2006/relationships/image" Target="../media/image2331.png"/><Relationship Id="rId209" Type="http://schemas.openxmlformats.org/officeDocument/2006/relationships/image" Target="../media/image2345.png"/><Relationship Id="rId190" Type="http://schemas.openxmlformats.org/officeDocument/2006/relationships/image" Target="../media/image2326.png"/><Relationship Id="rId204" Type="http://schemas.openxmlformats.org/officeDocument/2006/relationships/image" Target="../media/image2340.png"/><Relationship Id="rId220" Type="http://schemas.openxmlformats.org/officeDocument/2006/relationships/image" Target="../media/image2356.png"/><Relationship Id="rId225" Type="http://schemas.openxmlformats.org/officeDocument/2006/relationships/image" Target="../media/image2361.png"/><Relationship Id="rId241" Type="http://schemas.openxmlformats.org/officeDocument/2006/relationships/image" Target="../media/image2377.png"/><Relationship Id="rId246" Type="http://schemas.openxmlformats.org/officeDocument/2006/relationships/image" Target="../media/image2382.png"/><Relationship Id="rId267" Type="http://schemas.openxmlformats.org/officeDocument/2006/relationships/image" Target="../media/image2403.png"/><Relationship Id="rId288" Type="http://schemas.openxmlformats.org/officeDocument/2006/relationships/image" Target="../media/image2424.png"/><Relationship Id="rId15" Type="http://schemas.openxmlformats.org/officeDocument/2006/relationships/image" Target="../media/image2154.png"/><Relationship Id="rId36" Type="http://schemas.openxmlformats.org/officeDocument/2006/relationships/image" Target="../media/image2174.png"/><Relationship Id="rId57" Type="http://schemas.openxmlformats.org/officeDocument/2006/relationships/image" Target="../media/image2195.png"/><Relationship Id="rId106" Type="http://schemas.openxmlformats.org/officeDocument/2006/relationships/image" Target="../media/image2244.png"/><Relationship Id="rId127" Type="http://schemas.openxmlformats.org/officeDocument/2006/relationships/image" Target="../media/image2264.png"/><Relationship Id="rId262" Type="http://schemas.openxmlformats.org/officeDocument/2006/relationships/image" Target="../media/image2398.png"/><Relationship Id="rId283" Type="http://schemas.openxmlformats.org/officeDocument/2006/relationships/image" Target="../media/image2419.png"/><Relationship Id="rId313" Type="http://schemas.openxmlformats.org/officeDocument/2006/relationships/image" Target="../media/image2448.png"/><Relationship Id="rId318" Type="http://schemas.openxmlformats.org/officeDocument/2006/relationships/image" Target="../media/image1876.png"/><Relationship Id="rId339" Type="http://schemas.openxmlformats.org/officeDocument/2006/relationships/image" Target="../media/image2471.png"/><Relationship Id="rId10" Type="http://schemas.openxmlformats.org/officeDocument/2006/relationships/image" Target="../media/image2149.png"/><Relationship Id="rId31" Type="http://schemas.openxmlformats.org/officeDocument/2006/relationships/image" Target="../media/image2169.png"/><Relationship Id="rId52" Type="http://schemas.openxmlformats.org/officeDocument/2006/relationships/image" Target="../media/image2190.png"/><Relationship Id="rId73" Type="http://schemas.openxmlformats.org/officeDocument/2006/relationships/image" Target="../media/image2211.png"/><Relationship Id="rId78" Type="http://schemas.openxmlformats.org/officeDocument/2006/relationships/image" Target="../media/image2216.png"/><Relationship Id="rId94" Type="http://schemas.openxmlformats.org/officeDocument/2006/relationships/image" Target="../media/image2232.png"/><Relationship Id="rId99" Type="http://schemas.openxmlformats.org/officeDocument/2006/relationships/image" Target="../media/image2237.png"/><Relationship Id="rId101" Type="http://schemas.openxmlformats.org/officeDocument/2006/relationships/image" Target="../media/image2239.png"/><Relationship Id="rId122" Type="http://schemas.openxmlformats.org/officeDocument/2006/relationships/image" Target="../media/image2260.png"/><Relationship Id="rId143" Type="http://schemas.openxmlformats.org/officeDocument/2006/relationships/image" Target="../media/image2280.png"/><Relationship Id="rId148" Type="http://schemas.openxmlformats.org/officeDocument/2006/relationships/image" Target="../media/image2285.png"/><Relationship Id="rId164" Type="http://schemas.openxmlformats.org/officeDocument/2006/relationships/image" Target="../media/image2300.png"/><Relationship Id="rId169" Type="http://schemas.openxmlformats.org/officeDocument/2006/relationships/image" Target="../media/image2305.png"/><Relationship Id="rId185" Type="http://schemas.openxmlformats.org/officeDocument/2006/relationships/image" Target="../media/image2321.png"/><Relationship Id="rId334" Type="http://schemas.openxmlformats.org/officeDocument/2006/relationships/image" Target="../media/image2029.png"/><Relationship Id="rId4" Type="http://schemas.openxmlformats.org/officeDocument/2006/relationships/image" Target="../media/image2144.png"/><Relationship Id="rId9" Type="http://schemas.openxmlformats.org/officeDocument/2006/relationships/image" Target="../media/image2148.png"/><Relationship Id="rId180" Type="http://schemas.openxmlformats.org/officeDocument/2006/relationships/image" Target="../media/image2316.png"/><Relationship Id="rId210" Type="http://schemas.openxmlformats.org/officeDocument/2006/relationships/image" Target="../media/image2346.png"/><Relationship Id="rId215" Type="http://schemas.openxmlformats.org/officeDocument/2006/relationships/image" Target="../media/image2351.png"/><Relationship Id="rId236" Type="http://schemas.openxmlformats.org/officeDocument/2006/relationships/image" Target="../media/image2372.png"/><Relationship Id="rId257" Type="http://schemas.openxmlformats.org/officeDocument/2006/relationships/image" Target="../media/image2393.png"/><Relationship Id="rId278" Type="http://schemas.openxmlformats.org/officeDocument/2006/relationships/image" Target="../media/image2414.png"/><Relationship Id="rId26" Type="http://schemas.openxmlformats.org/officeDocument/2006/relationships/image" Target="../media/image2165.png"/><Relationship Id="rId231" Type="http://schemas.openxmlformats.org/officeDocument/2006/relationships/image" Target="../media/image2367.png"/><Relationship Id="rId252" Type="http://schemas.openxmlformats.org/officeDocument/2006/relationships/image" Target="../media/image2388.png"/><Relationship Id="rId273" Type="http://schemas.openxmlformats.org/officeDocument/2006/relationships/image" Target="../media/image2409.png"/><Relationship Id="rId294" Type="http://schemas.openxmlformats.org/officeDocument/2006/relationships/image" Target="../media/image2430.png"/><Relationship Id="rId308" Type="http://schemas.openxmlformats.org/officeDocument/2006/relationships/image" Target="../media/image2443.png"/><Relationship Id="rId329" Type="http://schemas.openxmlformats.org/officeDocument/2006/relationships/image" Target="../media/image2462.png"/><Relationship Id="rId47" Type="http://schemas.openxmlformats.org/officeDocument/2006/relationships/image" Target="../media/image2185.png"/><Relationship Id="rId68" Type="http://schemas.openxmlformats.org/officeDocument/2006/relationships/image" Target="../media/image2206.png"/><Relationship Id="rId89" Type="http://schemas.openxmlformats.org/officeDocument/2006/relationships/image" Target="../media/image2227.png"/><Relationship Id="rId112" Type="http://schemas.openxmlformats.org/officeDocument/2006/relationships/image" Target="../media/image2250.png"/><Relationship Id="rId133" Type="http://schemas.openxmlformats.org/officeDocument/2006/relationships/image" Target="../media/image2270.png"/><Relationship Id="rId154" Type="http://schemas.openxmlformats.org/officeDocument/2006/relationships/image" Target="../media/image2290.png"/><Relationship Id="rId175" Type="http://schemas.openxmlformats.org/officeDocument/2006/relationships/image" Target="../media/image2311.png"/><Relationship Id="rId340" Type="http://schemas.openxmlformats.org/officeDocument/2006/relationships/image" Target="../media/image2472.png"/><Relationship Id="rId196" Type="http://schemas.openxmlformats.org/officeDocument/2006/relationships/image" Target="../media/image2332.png"/><Relationship Id="rId200" Type="http://schemas.openxmlformats.org/officeDocument/2006/relationships/image" Target="../media/image2336.png"/><Relationship Id="rId16" Type="http://schemas.openxmlformats.org/officeDocument/2006/relationships/image" Target="../media/image2155.png"/><Relationship Id="rId221" Type="http://schemas.openxmlformats.org/officeDocument/2006/relationships/image" Target="../media/image2357.png"/><Relationship Id="rId242" Type="http://schemas.openxmlformats.org/officeDocument/2006/relationships/image" Target="../media/image2378.png"/><Relationship Id="rId263" Type="http://schemas.openxmlformats.org/officeDocument/2006/relationships/image" Target="../media/image2399.png"/><Relationship Id="rId284" Type="http://schemas.openxmlformats.org/officeDocument/2006/relationships/image" Target="../media/image2420.png"/><Relationship Id="rId319" Type="http://schemas.openxmlformats.org/officeDocument/2006/relationships/image" Target="../media/image2452.png"/><Relationship Id="rId37" Type="http://schemas.openxmlformats.org/officeDocument/2006/relationships/image" Target="../media/image2175.png"/><Relationship Id="rId58" Type="http://schemas.openxmlformats.org/officeDocument/2006/relationships/image" Target="../media/image2196.png"/><Relationship Id="rId79" Type="http://schemas.openxmlformats.org/officeDocument/2006/relationships/image" Target="../media/image2217.png"/><Relationship Id="rId102" Type="http://schemas.openxmlformats.org/officeDocument/2006/relationships/image" Target="../media/image2240.png"/><Relationship Id="rId123" Type="http://schemas.openxmlformats.org/officeDocument/2006/relationships/image" Target="../media/image2261.png"/><Relationship Id="rId144" Type="http://schemas.openxmlformats.org/officeDocument/2006/relationships/image" Target="../media/image2281.png"/><Relationship Id="rId330" Type="http://schemas.openxmlformats.org/officeDocument/2006/relationships/image" Target="../media/image2463.png"/><Relationship Id="rId90" Type="http://schemas.openxmlformats.org/officeDocument/2006/relationships/image" Target="../media/image2228.png"/><Relationship Id="rId165" Type="http://schemas.openxmlformats.org/officeDocument/2006/relationships/image" Target="../media/image2301.png"/><Relationship Id="rId186" Type="http://schemas.openxmlformats.org/officeDocument/2006/relationships/image" Target="../media/image2322.png"/><Relationship Id="rId211" Type="http://schemas.openxmlformats.org/officeDocument/2006/relationships/image" Target="../media/image2347.png"/><Relationship Id="rId232" Type="http://schemas.openxmlformats.org/officeDocument/2006/relationships/image" Target="../media/image2368.png"/><Relationship Id="rId253" Type="http://schemas.openxmlformats.org/officeDocument/2006/relationships/image" Target="../media/image2389.png"/><Relationship Id="rId274" Type="http://schemas.openxmlformats.org/officeDocument/2006/relationships/image" Target="../media/image2410.png"/><Relationship Id="rId295" Type="http://schemas.openxmlformats.org/officeDocument/2006/relationships/image" Target="../media/image2431.png"/><Relationship Id="rId309" Type="http://schemas.openxmlformats.org/officeDocument/2006/relationships/image" Target="../media/image2444.png"/><Relationship Id="rId27" Type="http://schemas.openxmlformats.org/officeDocument/2006/relationships/image" Target="../media/image2166.png"/><Relationship Id="rId48" Type="http://schemas.openxmlformats.org/officeDocument/2006/relationships/image" Target="../media/image2186.png"/><Relationship Id="rId69" Type="http://schemas.openxmlformats.org/officeDocument/2006/relationships/image" Target="../media/image2207.png"/><Relationship Id="rId113" Type="http://schemas.openxmlformats.org/officeDocument/2006/relationships/image" Target="../media/image2251.png"/><Relationship Id="rId134" Type="http://schemas.openxmlformats.org/officeDocument/2006/relationships/image" Target="../media/image2271.png"/><Relationship Id="rId320" Type="http://schemas.openxmlformats.org/officeDocument/2006/relationships/image" Target="../media/image2453.png"/><Relationship Id="rId80" Type="http://schemas.openxmlformats.org/officeDocument/2006/relationships/image" Target="../media/image2218.png"/><Relationship Id="rId155" Type="http://schemas.openxmlformats.org/officeDocument/2006/relationships/image" Target="../media/image2291.png"/><Relationship Id="rId176" Type="http://schemas.openxmlformats.org/officeDocument/2006/relationships/image" Target="../media/image2312.png"/><Relationship Id="rId197" Type="http://schemas.openxmlformats.org/officeDocument/2006/relationships/image" Target="../media/image2333.png"/><Relationship Id="rId341" Type="http://schemas.openxmlformats.org/officeDocument/2006/relationships/image" Target="../media/image2473.png"/><Relationship Id="rId201" Type="http://schemas.openxmlformats.org/officeDocument/2006/relationships/image" Target="../media/image2337.png"/><Relationship Id="rId222" Type="http://schemas.openxmlformats.org/officeDocument/2006/relationships/image" Target="../media/image2358.png"/><Relationship Id="rId243" Type="http://schemas.openxmlformats.org/officeDocument/2006/relationships/image" Target="../media/image2379.png"/><Relationship Id="rId264" Type="http://schemas.openxmlformats.org/officeDocument/2006/relationships/image" Target="../media/image2400.png"/><Relationship Id="rId285" Type="http://schemas.openxmlformats.org/officeDocument/2006/relationships/image" Target="../media/image2421.png"/><Relationship Id="rId17" Type="http://schemas.openxmlformats.org/officeDocument/2006/relationships/image" Target="../media/image2156.png"/><Relationship Id="rId38" Type="http://schemas.openxmlformats.org/officeDocument/2006/relationships/image" Target="../media/image2176.png"/><Relationship Id="rId59" Type="http://schemas.openxmlformats.org/officeDocument/2006/relationships/image" Target="../media/image2197.png"/><Relationship Id="rId103" Type="http://schemas.openxmlformats.org/officeDocument/2006/relationships/image" Target="../media/image2241.png"/><Relationship Id="rId124" Type="http://schemas.openxmlformats.org/officeDocument/2006/relationships/image" Target="../media/image687.png"/><Relationship Id="rId310" Type="http://schemas.openxmlformats.org/officeDocument/2006/relationships/image" Target="../media/image2445.png"/><Relationship Id="rId70" Type="http://schemas.openxmlformats.org/officeDocument/2006/relationships/image" Target="../media/image2208.png"/><Relationship Id="rId91" Type="http://schemas.openxmlformats.org/officeDocument/2006/relationships/image" Target="../media/image2229.png"/><Relationship Id="rId145" Type="http://schemas.openxmlformats.org/officeDocument/2006/relationships/image" Target="../media/image2282.png"/><Relationship Id="rId166" Type="http://schemas.openxmlformats.org/officeDocument/2006/relationships/image" Target="../media/image2302.png"/><Relationship Id="rId187" Type="http://schemas.openxmlformats.org/officeDocument/2006/relationships/image" Target="../media/image2323.png"/><Relationship Id="rId331" Type="http://schemas.openxmlformats.org/officeDocument/2006/relationships/image" Target="../media/image2464.png"/><Relationship Id="rId1" Type="http://schemas.openxmlformats.org/officeDocument/2006/relationships/slideLayout" Target="../slideLayouts/slideLayout5.xml"/><Relationship Id="rId212" Type="http://schemas.openxmlformats.org/officeDocument/2006/relationships/image" Target="../media/image2348.png"/><Relationship Id="rId233" Type="http://schemas.openxmlformats.org/officeDocument/2006/relationships/image" Target="../media/image2369.png"/><Relationship Id="rId254" Type="http://schemas.openxmlformats.org/officeDocument/2006/relationships/image" Target="../media/image2390.png"/><Relationship Id="rId28" Type="http://schemas.openxmlformats.org/officeDocument/2006/relationships/image" Target="../media/image2167.png"/><Relationship Id="rId49" Type="http://schemas.openxmlformats.org/officeDocument/2006/relationships/image" Target="../media/image2187.png"/><Relationship Id="rId114" Type="http://schemas.openxmlformats.org/officeDocument/2006/relationships/image" Target="../media/image2252.png"/><Relationship Id="rId275" Type="http://schemas.openxmlformats.org/officeDocument/2006/relationships/image" Target="../media/image2411.png"/><Relationship Id="rId296" Type="http://schemas.openxmlformats.org/officeDocument/2006/relationships/image" Target="../media/image2432.png"/><Relationship Id="rId300" Type="http://schemas.openxmlformats.org/officeDocument/2006/relationships/image" Target="../media/image2436.png"/><Relationship Id="rId60" Type="http://schemas.openxmlformats.org/officeDocument/2006/relationships/image" Target="../media/image2198.png"/><Relationship Id="rId81" Type="http://schemas.openxmlformats.org/officeDocument/2006/relationships/image" Target="../media/image2219.png"/><Relationship Id="rId135" Type="http://schemas.openxmlformats.org/officeDocument/2006/relationships/image" Target="../media/image2272.png"/><Relationship Id="rId156" Type="http://schemas.openxmlformats.org/officeDocument/2006/relationships/image" Target="../media/image2292.png"/><Relationship Id="rId177" Type="http://schemas.openxmlformats.org/officeDocument/2006/relationships/image" Target="../media/image2313.png"/><Relationship Id="rId198" Type="http://schemas.openxmlformats.org/officeDocument/2006/relationships/image" Target="../media/image2334.png"/><Relationship Id="rId321" Type="http://schemas.openxmlformats.org/officeDocument/2006/relationships/image" Target="../media/image2454.png"/><Relationship Id="rId342" Type="http://schemas.openxmlformats.org/officeDocument/2006/relationships/image" Target="../media/image2474.png"/><Relationship Id="rId202" Type="http://schemas.openxmlformats.org/officeDocument/2006/relationships/image" Target="../media/image2338.png"/><Relationship Id="rId223" Type="http://schemas.openxmlformats.org/officeDocument/2006/relationships/image" Target="../media/image2359.png"/><Relationship Id="rId244" Type="http://schemas.openxmlformats.org/officeDocument/2006/relationships/image" Target="../media/image2380.png"/><Relationship Id="rId18" Type="http://schemas.openxmlformats.org/officeDocument/2006/relationships/image" Target="../media/image2157.png"/><Relationship Id="rId39" Type="http://schemas.openxmlformats.org/officeDocument/2006/relationships/image" Target="../media/image2177.png"/><Relationship Id="rId265" Type="http://schemas.openxmlformats.org/officeDocument/2006/relationships/image" Target="../media/image2401.png"/><Relationship Id="rId286" Type="http://schemas.openxmlformats.org/officeDocument/2006/relationships/image" Target="../media/image2422.png"/><Relationship Id="rId50" Type="http://schemas.openxmlformats.org/officeDocument/2006/relationships/image" Target="../media/image2188.png"/><Relationship Id="rId104" Type="http://schemas.openxmlformats.org/officeDocument/2006/relationships/image" Target="../media/image2242.png"/><Relationship Id="rId125" Type="http://schemas.openxmlformats.org/officeDocument/2006/relationships/image" Target="../media/image2262.png"/><Relationship Id="rId146" Type="http://schemas.openxmlformats.org/officeDocument/2006/relationships/image" Target="../media/image2283.png"/><Relationship Id="rId167" Type="http://schemas.openxmlformats.org/officeDocument/2006/relationships/image" Target="../media/image2303.png"/><Relationship Id="rId188" Type="http://schemas.openxmlformats.org/officeDocument/2006/relationships/image" Target="../media/image2324.png"/><Relationship Id="rId311" Type="http://schemas.openxmlformats.org/officeDocument/2006/relationships/image" Target="../media/image2446.png"/><Relationship Id="rId332" Type="http://schemas.openxmlformats.org/officeDocument/2006/relationships/image" Target="../media/image2465.png"/><Relationship Id="rId71" Type="http://schemas.openxmlformats.org/officeDocument/2006/relationships/image" Target="../media/image2209.png"/><Relationship Id="rId92" Type="http://schemas.openxmlformats.org/officeDocument/2006/relationships/image" Target="../media/image2230.png"/><Relationship Id="rId213" Type="http://schemas.openxmlformats.org/officeDocument/2006/relationships/image" Target="../media/image2349.png"/><Relationship Id="rId234" Type="http://schemas.openxmlformats.org/officeDocument/2006/relationships/image" Target="../media/image2370.png"/><Relationship Id="rId2" Type="http://schemas.openxmlformats.org/officeDocument/2006/relationships/image" Target="../media/image2142.png"/><Relationship Id="rId29" Type="http://schemas.openxmlformats.org/officeDocument/2006/relationships/image" Target="../media/image521.png"/><Relationship Id="rId255" Type="http://schemas.openxmlformats.org/officeDocument/2006/relationships/image" Target="../media/image2391.png"/><Relationship Id="rId276" Type="http://schemas.openxmlformats.org/officeDocument/2006/relationships/image" Target="../media/image2412.png"/><Relationship Id="rId297" Type="http://schemas.openxmlformats.org/officeDocument/2006/relationships/image" Target="../media/image2433.png"/><Relationship Id="rId40" Type="http://schemas.openxmlformats.org/officeDocument/2006/relationships/image" Target="../media/image2178.png"/><Relationship Id="rId115" Type="http://schemas.openxmlformats.org/officeDocument/2006/relationships/image" Target="../media/image2253.png"/><Relationship Id="rId136" Type="http://schemas.openxmlformats.org/officeDocument/2006/relationships/image" Target="../media/image2273.png"/><Relationship Id="rId157" Type="http://schemas.openxmlformats.org/officeDocument/2006/relationships/image" Target="../media/image2293.png"/><Relationship Id="rId178" Type="http://schemas.openxmlformats.org/officeDocument/2006/relationships/image" Target="../media/image2314.png"/><Relationship Id="rId301" Type="http://schemas.openxmlformats.org/officeDocument/2006/relationships/image" Target="../media/image2437.png"/><Relationship Id="rId322" Type="http://schemas.openxmlformats.org/officeDocument/2006/relationships/image" Target="../media/image2455.png"/><Relationship Id="rId343" Type="http://schemas.openxmlformats.org/officeDocument/2006/relationships/image" Target="../media/image2475.png"/><Relationship Id="rId61" Type="http://schemas.openxmlformats.org/officeDocument/2006/relationships/image" Target="../media/image2199.png"/><Relationship Id="rId82" Type="http://schemas.openxmlformats.org/officeDocument/2006/relationships/image" Target="../media/image2220.png"/><Relationship Id="rId199" Type="http://schemas.openxmlformats.org/officeDocument/2006/relationships/image" Target="../media/image2335.png"/><Relationship Id="rId203" Type="http://schemas.openxmlformats.org/officeDocument/2006/relationships/image" Target="../media/image2339.png"/><Relationship Id="rId19" Type="http://schemas.openxmlformats.org/officeDocument/2006/relationships/image" Target="../media/image2158.png"/><Relationship Id="rId224" Type="http://schemas.openxmlformats.org/officeDocument/2006/relationships/image" Target="../media/image2360.png"/><Relationship Id="rId245" Type="http://schemas.openxmlformats.org/officeDocument/2006/relationships/image" Target="../media/image2381.png"/><Relationship Id="rId266" Type="http://schemas.openxmlformats.org/officeDocument/2006/relationships/image" Target="../media/image2402.png"/><Relationship Id="rId287" Type="http://schemas.openxmlformats.org/officeDocument/2006/relationships/image" Target="../media/image2423.png"/><Relationship Id="rId30" Type="http://schemas.openxmlformats.org/officeDocument/2006/relationships/image" Target="../media/image2168.png"/><Relationship Id="rId105" Type="http://schemas.openxmlformats.org/officeDocument/2006/relationships/image" Target="../media/image2243.png"/><Relationship Id="rId126" Type="http://schemas.openxmlformats.org/officeDocument/2006/relationships/image" Target="../media/image2263.png"/><Relationship Id="rId147" Type="http://schemas.openxmlformats.org/officeDocument/2006/relationships/image" Target="../media/image2284.png"/><Relationship Id="rId168" Type="http://schemas.openxmlformats.org/officeDocument/2006/relationships/image" Target="../media/image2304.png"/><Relationship Id="rId312" Type="http://schemas.openxmlformats.org/officeDocument/2006/relationships/image" Target="../media/image2447.png"/><Relationship Id="rId333" Type="http://schemas.openxmlformats.org/officeDocument/2006/relationships/image" Target="../media/image2466.png"/><Relationship Id="rId51" Type="http://schemas.openxmlformats.org/officeDocument/2006/relationships/image" Target="../media/image2189.png"/><Relationship Id="rId72" Type="http://schemas.openxmlformats.org/officeDocument/2006/relationships/image" Target="../media/image2210.png"/><Relationship Id="rId93" Type="http://schemas.openxmlformats.org/officeDocument/2006/relationships/image" Target="../media/image2231.png"/><Relationship Id="rId189" Type="http://schemas.openxmlformats.org/officeDocument/2006/relationships/image" Target="../media/image2325.png"/><Relationship Id="rId3" Type="http://schemas.openxmlformats.org/officeDocument/2006/relationships/image" Target="../media/image2143.png"/><Relationship Id="rId214" Type="http://schemas.openxmlformats.org/officeDocument/2006/relationships/image" Target="../media/image2350.png"/><Relationship Id="rId235" Type="http://schemas.openxmlformats.org/officeDocument/2006/relationships/image" Target="../media/image2371.png"/><Relationship Id="rId256" Type="http://schemas.openxmlformats.org/officeDocument/2006/relationships/image" Target="../media/image2392.png"/><Relationship Id="rId277" Type="http://schemas.openxmlformats.org/officeDocument/2006/relationships/image" Target="../media/image2413.png"/><Relationship Id="rId298" Type="http://schemas.openxmlformats.org/officeDocument/2006/relationships/image" Target="../media/image2434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591.png"/><Relationship Id="rId21" Type="http://schemas.openxmlformats.org/officeDocument/2006/relationships/image" Target="../media/image2495.png"/><Relationship Id="rId42" Type="http://schemas.openxmlformats.org/officeDocument/2006/relationships/image" Target="../media/image2516.png"/><Relationship Id="rId63" Type="http://schemas.openxmlformats.org/officeDocument/2006/relationships/image" Target="../media/image2537.png"/><Relationship Id="rId84" Type="http://schemas.openxmlformats.org/officeDocument/2006/relationships/image" Target="../media/image2558.png"/><Relationship Id="rId138" Type="http://schemas.openxmlformats.org/officeDocument/2006/relationships/image" Target="../media/image2612.png"/><Relationship Id="rId159" Type="http://schemas.openxmlformats.org/officeDocument/2006/relationships/image" Target="../media/image2633.png"/><Relationship Id="rId170" Type="http://schemas.openxmlformats.org/officeDocument/2006/relationships/image" Target="../media/image2644.png"/><Relationship Id="rId191" Type="http://schemas.openxmlformats.org/officeDocument/2006/relationships/image" Target="../media/image2665.png"/><Relationship Id="rId205" Type="http://schemas.openxmlformats.org/officeDocument/2006/relationships/image" Target="../media/image2679.png"/><Relationship Id="rId226" Type="http://schemas.openxmlformats.org/officeDocument/2006/relationships/image" Target="../media/image2700.png"/><Relationship Id="rId247" Type="http://schemas.openxmlformats.org/officeDocument/2006/relationships/image" Target="../media/image2721.png"/><Relationship Id="rId107" Type="http://schemas.openxmlformats.org/officeDocument/2006/relationships/image" Target="../media/image2581.png"/><Relationship Id="rId11" Type="http://schemas.openxmlformats.org/officeDocument/2006/relationships/image" Target="../media/image2485.png"/><Relationship Id="rId32" Type="http://schemas.openxmlformats.org/officeDocument/2006/relationships/image" Target="../media/image2506.png"/><Relationship Id="rId53" Type="http://schemas.openxmlformats.org/officeDocument/2006/relationships/image" Target="../media/image2527.png"/><Relationship Id="rId74" Type="http://schemas.openxmlformats.org/officeDocument/2006/relationships/image" Target="../media/image2548.png"/><Relationship Id="rId128" Type="http://schemas.openxmlformats.org/officeDocument/2006/relationships/image" Target="../media/image2602.png"/><Relationship Id="rId149" Type="http://schemas.openxmlformats.org/officeDocument/2006/relationships/image" Target="../media/image2623.png"/><Relationship Id="rId5" Type="http://schemas.openxmlformats.org/officeDocument/2006/relationships/image" Target="../media/image2479.png"/><Relationship Id="rId95" Type="http://schemas.openxmlformats.org/officeDocument/2006/relationships/image" Target="../media/image2569.png"/><Relationship Id="rId160" Type="http://schemas.openxmlformats.org/officeDocument/2006/relationships/image" Target="../media/image2634.png"/><Relationship Id="rId181" Type="http://schemas.openxmlformats.org/officeDocument/2006/relationships/image" Target="../media/image2655.png"/><Relationship Id="rId216" Type="http://schemas.openxmlformats.org/officeDocument/2006/relationships/image" Target="../media/image2690.png"/><Relationship Id="rId237" Type="http://schemas.openxmlformats.org/officeDocument/2006/relationships/image" Target="../media/image2711.png"/><Relationship Id="rId258" Type="http://schemas.openxmlformats.org/officeDocument/2006/relationships/image" Target="../media/image2732.png"/><Relationship Id="rId22" Type="http://schemas.openxmlformats.org/officeDocument/2006/relationships/image" Target="../media/image2496.png"/><Relationship Id="rId43" Type="http://schemas.openxmlformats.org/officeDocument/2006/relationships/image" Target="../media/image2517.png"/><Relationship Id="rId64" Type="http://schemas.openxmlformats.org/officeDocument/2006/relationships/image" Target="../media/image2538.png"/><Relationship Id="rId118" Type="http://schemas.openxmlformats.org/officeDocument/2006/relationships/image" Target="../media/image2592.png"/><Relationship Id="rId139" Type="http://schemas.openxmlformats.org/officeDocument/2006/relationships/image" Target="../media/image2613.png"/><Relationship Id="rId85" Type="http://schemas.openxmlformats.org/officeDocument/2006/relationships/image" Target="../media/image2559.png"/><Relationship Id="rId150" Type="http://schemas.openxmlformats.org/officeDocument/2006/relationships/image" Target="../media/image2624.png"/><Relationship Id="rId171" Type="http://schemas.openxmlformats.org/officeDocument/2006/relationships/image" Target="../media/image2645.png"/><Relationship Id="rId192" Type="http://schemas.openxmlformats.org/officeDocument/2006/relationships/image" Target="../media/image2666.png"/><Relationship Id="rId206" Type="http://schemas.openxmlformats.org/officeDocument/2006/relationships/image" Target="../media/image2680.png"/><Relationship Id="rId227" Type="http://schemas.openxmlformats.org/officeDocument/2006/relationships/image" Target="../media/image2701.png"/><Relationship Id="rId248" Type="http://schemas.openxmlformats.org/officeDocument/2006/relationships/image" Target="../media/image2722.png"/><Relationship Id="rId12" Type="http://schemas.openxmlformats.org/officeDocument/2006/relationships/image" Target="../media/image2486.png"/><Relationship Id="rId33" Type="http://schemas.openxmlformats.org/officeDocument/2006/relationships/image" Target="../media/image2507.png"/><Relationship Id="rId108" Type="http://schemas.openxmlformats.org/officeDocument/2006/relationships/image" Target="../media/image2582.png"/><Relationship Id="rId129" Type="http://schemas.openxmlformats.org/officeDocument/2006/relationships/image" Target="../media/image2603.png"/><Relationship Id="rId54" Type="http://schemas.openxmlformats.org/officeDocument/2006/relationships/image" Target="../media/image2528.png"/><Relationship Id="rId75" Type="http://schemas.openxmlformats.org/officeDocument/2006/relationships/image" Target="../media/image2549.png"/><Relationship Id="rId96" Type="http://schemas.openxmlformats.org/officeDocument/2006/relationships/image" Target="../media/image2570.png"/><Relationship Id="rId140" Type="http://schemas.openxmlformats.org/officeDocument/2006/relationships/image" Target="../media/image2614.png"/><Relationship Id="rId161" Type="http://schemas.openxmlformats.org/officeDocument/2006/relationships/image" Target="../media/image2635.png"/><Relationship Id="rId182" Type="http://schemas.openxmlformats.org/officeDocument/2006/relationships/image" Target="../media/image2656.png"/><Relationship Id="rId217" Type="http://schemas.openxmlformats.org/officeDocument/2006/relationships/image" Target="../media/image2691.png"/><Relationship Id="rId6" Type="http://schemas.openxmlformats.org/officeDocument/2006/relationships/image" Target="../media/image2480.png"/><Relationship Id="rId238" Type="http://schemas.openxmlformats.org/officeDocument/2006/relationships/image" Target="../media/image2712.png"/><Relationship Id="rId259" Type="http://schemas.openxmlformats.org/officeDocument/2006/relationships/image" Target="../media/image2733.png"/><Relationship Id="rId23" Type="http://schemas.openxmlformats.org/officeDocument/2006/relationships/image" Target="../media/image2497.png"/><Relationship Id="rId28" Type="http://schemas.openxmlformats.org/officeDocument/2006/relationships/image" Target="../media/image2502.png"/><Relationship Id="rId49" Type="http://schemas.openxmlformats.org/officeDocument/2006/relationships/image" Target="../media/image2523.png"/><Relationship Id="rId114" Type="http://schemas.openxmlformats.org/officeDocument/2006/relationships/image" Target="../media/image2588.png"/><Relationship Id="rId119" Type="http://schemas.openxmlformats.org/officeDocument/2006/relationships/image" Target="../media/image2593.png"/><Relationship Id="rId44" Type="http://schemas.openxmlformats.org/officeDocument/2006/relationships/image" Target="../media/image2518.png"/><Relationship Id="rId60" Type="http://schemas.openxmlformats.org/officeDocument/2006/relationships/image" Target="../media/image2534.png"/><Relationship Id="rId65" Type="http://schemas.openxmlformats.org/officeDocument/2006/relationships/image" Target="../media/image2539.png"/><Relationship Id="rId81" Type="http://schemas.openxmlformats.org/officeDocument/2006/relationships/image" Target="../media/image2555.png"/><Relationship Id="rId86" Type="http://schemas.openxmlformats.org/officeDocument/2006/relationships/image" Target="../media/image2560.png"/><Relationship Id="rId130" Type="http://schemas.openxmlformats.org/officeDocument/2006/relationships/image" Target="../media/image2604.png"/><Relationship Id="rId135" Type="http://schemas.openxmlformats.org/officeDocument/2006/relationships/image" Target="../media/image2609.png"/><Relationship Id="rId151" Type="http://schemas.openxmlformats.org/officeDocument/2006/relationships/image" Target="../media/image2625.png"/><Relationship Id="rId156" Type="http://schemas.openxmlformats.org/officeDocument/2006/relationships/image" Target="../media/image2630.png"/><Relationship Id="rId177" Type="http://schemas.openxmlformats.org/officeDocument/2006/relationships/image" Target="../media/image2651.png"/><Relationship Id="rId198" Type="http://schemas.openxmlformats.org/officeDocument/2006/relationships/image" Target="../media/image2672.png"/><Relationship Id="rId172" Type="http://schemas.openxmlformats.org/officeDocument/2006/relationships/image" Target="../media/image2646.png"/><Relationship Id="rId193" Type="http://schemas.openxmlformats.org/officeDocument/2006/relationships/image" Target="../media/image2667.png"/><Relationship Id="rId202" Type="http://schemas.openxmlformats.org/officeDocument/2006/relationships/image" Target="../media/image2676.png"/><Relationship Id="rId207" Type="http://schemas.openxmlformats.org/officeDocument/2006/relationships/image" Target="../media/image2681.png"/><Relationship Id="rId223" Type="http://schemas.openxmlformats.org/officeDocument/2006/relationships/image" Target="../media/image2697.png"/><Relationship Id="rId228" Type="http://schemas.openxmlformats.org/officeDocument/2006/relationships/image" Target="../media/image2702.png"/><Relationship Id="rId244" Type="http://schemas.openxmlformats.org/officeDocument/2006/relationships/image" Target="../media/image2718.png"/><Relationship Id="rId249" Type="http://schemas.openxmlformats.org/officeDocument/2006/relationships/image" Target="../media/image2723.png"/><Relationship Id="rId13" Type="http://schemas.openxmlformats.org/officeDocument/2006/relationships/image" Target="../media/image2487.png"/><Relationship Id="rId18" Type="http://schemas.openxmlformats.org/officeDocument/2006/relationships/image" Target="../media/image2492.png"/><Relationship Id="rId39" Type="http://schemas.openxmlformats.org/officeDocument/2006/relationships/image" Target="../media/image2513.png"/><Relationship Id="rId109" Type="http://schemas.openxmlformats.org/officeDocument/2006/relationships/image" Target="../media/image2583.png"/><Relationship Id="rId260" Type="http://schemas.openxmlformats.org/officeDocument/2006/relationships/image" Target="../media/image2734.png"/><Relationship Id="rId265" Type="http://schemas.openxmlformats.org/officeDocument/2006/relationships/image" Target="../media/image2739.png"/><Relationship Id="rId34" Type="http://schemas.openxmlformats.org/officeDocument/2006/relationships/image" Target="../media/image2508.png"/><Relationship Id="rId50" Type="http://schemas.openxmlformats.org/officeDocument/2006/relationships/image" Target="../media/image2524.png"/><Relationship Id="rId55" Type="http://schemas.openxmlformats.org/officeDocument/2006/relationships/image" Target="../media/image2529.png"/><Relationship Id="rId76" Type="http://schemas.openxmlformats.org/officeDocument/2006/relationships/image" Target="../media/image2550.png"/><Relationship Id="rId97" Type="http://schemas.openxmlformats.org/officeDocument/2006/relationships/image" Target="../media/image2571.png"/><Relationship Id="rId104" Type="http://schemas.openxmlformats.org/officeDocument/2006/relationships/image" Target="../media/image2578.png"/><Relationship Id="rId120" Type="http://schemas.openxmlformats.org/officeDocument/2006/relationships/image" Target="../media/image2594.png"/><Relationship Id="rId125" Type="http://schemas.openxmlformats.org/officeDocument/2006/relationships/image" Target="../media/image2599.png"/><Relationship Id="rId141" Type="http://schemas.openxmlformats.org/officeDocument/2006/relationships/image" Target="../media/image2615.png"/><Relationship Id="rId146" Type="http://schemas.openxmlformats.org/officeDocument/2006/relationships/image" Target="../media/image2620.png"/><Relationship Id="rId167" Type="http://schemas.openxmlformats.org/officeDocument/2006/relationships/image" Target="../media/image2641.png"/><Relationship Id="rId188" Type="http://schemas.openxmlformats.org/officeDocument/2006/relationships/image" Target="../media/image2662.png"/><Relationship Id="rId7" Type="http://schemas.openxmlformats.org/officeDocument/2006/relationships/image" Target="../media/image2481.png"/><Relationship Id="rId71" Type="http://schemas.openxmlformats.org/officeDocument/2006/relationships/image" Target="../media/image2545.png"/><Relationship Id="rId92" Type="http://schemas.openxmlformats.org/officeDocument/2006/relationships/image" Target="../media/image2566.png"/><Relationship Id="rId162" Type="http://schemas.openxmlformats.org/officeDocument/2006/relationships/image" Target="../media/image2636.png"/><Relationship Id="rId183" Type="http://schemas.openxmlformats.org/officeDocument/2006/relationships/image" Target="../media/image2657.png"/><Relationship Id="rId213" Type="http://schemas.openxmlformats.org/officeDocument/2006/relationships/image" Target="../media/image2687.png"/><Relationship Id="rId218" Type="http://schemas.openxmlformats.org/officeDocument/2006/relationships/image" Target="../media/image2692.png"/><Relationship Id="rId234" Type="http://schemas.openxmlformats.org/officeDocument/2006/relationships/image" Target="../media/image2708.png"/><Relationship Id="rId239" Type="http://schemas.openxmlformats.org/officeDocument/2006/relationships/image" Target="../media/image2713.png"/><Relationship Id="rId2" Type="http://schemas.openxmlformats.org/officeDocument/2006/relationships/image" Target="../media/image2476.png"/><Relationship Id="rId29" Type="http://schemas.openxmlformats.org/officeDocument/2006/relationships/image" Target="../media/image2503.png"/><Relationship Id="rId250" Type="http://schemas.openxmlformats.org/officeDocument/2006/relationships/image" Target="../media/image2724.png"/><Relationship Id="rId255" Type="http://schemas.openxmlformats.org/officeDocument/2006/relationships/image" Target="../media/image2729.png"/><Relationship Id="rId24" Type="http://schemas.openxmlformats.org/officeDocument/2006/relationships/image" Target="../media/image2498.png"/><Relationship Id="rId40" Type="http://schemas.openxmlformats.org/officeDocument/2006/relationships/image" Target="../media/image2514.png"/><Relationship Id="rId45" Type="http://schemas.openxmlformats.org/officeDocument/2006/relationships/image" Target="../media/image2519.png"/><Relationship Id="rId66" Type="http://schemas.openxmlformats.org/officeDocument/2006/relationships/image" Target="../media/image2540.png"/><Relationship Id="rId87" Type="http://schemas.openxmlformats.org/officeDocument/2006/relationships/image" Target="../media/image2561.png"/><Relationship Id="rId110" Type="http://schemas.openxmlformats.org/officeDocument/2006/relationships/image" Target="../media/image2584.png"/><Relationship Id="rId115" Type="http://schemas.openxmlformats.org/officeDocument/2006/relationships/image" Target="../media/image2589.png"/><Relationship Id="rId131" Type="http://schemas.openxmlformats.org/officeDocument/2006/relationships/image" Target="../media/image2605.png"/><Relationship Id="rId136" Type="http://schemas.openxmlformats.org/officeDocument/2006/relationships/image" Target="../media/image2610.png"/><Relationship Id="rId157" Type="http://schemas.openxmlformats.org/officeDocument/2006/relationships/image" Target="../media/image2631.png"/><Relationship Id="rId178" Type="http://schemas.openxmlformats.org/officeDocument/2006/relationships/image" Target="../media/image2652.png"/><Relationship Id="rId61" Type="http://schemas.openxmlformats.org/officeDocument/2006/relationships/image" Target="../media/image2535.png"/><Relationship Id="rId82" Type="http://schemas.openxmlformats.org/officeDocument/2006/relationships/image" Target="../media/image2556.png"/><Relationship Id="rId152" Type="http://schemas.openxmlformats.org/officeDocument/2006/relationships/image" Target="../media/image2626.png"/><Relationship Id="rId173" Type="http://schemas.openxmlformats.org/officeDocument/2006/relationships/image" Target="../media/image2647.png"/><Relationship Id="rId194" Type="http://schemas.openxmlformats.org/officeDocument/2006/relationships/image" Target="../media/image2668.png"/><Relationship Id="rId199" Type="http://schemas.openxmlformats.org/officeDocument/2006/relationships/image" Target="../media/image2673.png"/><Relationship Id="rId203" Type="http://schemas.openxmlformats.org/officeDocument/2006/relationships/image" Target="../media/image2677.png"/><Relationship Id="rId208" Type="http://schemas.openxmlformats.org/officeDocument/2006/relationships/image" Target="../media/image2682.png"/><Relationship Id="rId229" Type="http://schemas.openxmlformats.org/officeDocument/2006/relationships/image" Target="../media/image2703.png"/><Relationship Id="rId19" Type="http://schemas.openxmlformats.org/officeDocument/2006/relationships/image" Target="../media/image2493.png"/><Relationship Id="rId224" Type="http://schemas.openxmlformats.org/officeDocument/2006/relationships/image" Target="../media/image2698.png"/><Relationship Id="rId240" Type="http://schemas.openxmlformats.org/officeDocument/2006/relationships/image" Target="../media/image2714.png"/><Relationship Id="rId245" Type="http://schemas.openxmlformats.org/officeDocument/2006/relationships/image" Target="../media/image2719.png"/><Relationship Id="rId261" Type="http://schemas.openxmlformats.org/officeDocument/2006/relationships/image" Target="../media/image2735.png"/><Relationship Id="rId266" Type="http://schemas.openxmlformats.org/officeDocument/2006/relationships/image" Target="../media/image2740.png"/><Relationship Id="rId14" Type="http://schemas.openxmlformats.org/officeDocument/2006/relationships/image" Target="../media/image2488.png"/><Relationship Id="rId30" Type="http://schemas.openxmlformats.org/officeDocument/2006/relationships/image" Target="../media/image2504.png"/><Relationship Id="rId35" Type="http://schemas.openxmlformats.org/officeDocument/2006/relationships/image" Target="../media/image2509.png"/><Relationship Id="rId56" Type="http://schemas.openxmlformats.org/officeDocument/2006/relationships/image" Target="../media/image2530.png"/><Relationship Id="rId77" Type="http://schemas.openxmlformats.org/officeDocument/2006/relationships/image" Target="../media/image2551.png"/><Relationship Id="rId100" Type="http://schemas.openxmlformats.org/officeDocument/2006/relationships/image" Target="../media/image2574.png"/><Relationship Id="rId105" Type="http://schemas.openxmlformats.org/officeDocument/2006/relationships/image" Target="../media/image2579.png"/><Relationship Id="rId126" Type="http://schemas.openxmlformats.org/officeDocument/2006/relationships/image" Target="../media/image2600.png"/><Relationship Id="rId147" Type="http://schemas.openxmlformats.org/officeDocument/2006/relationships/image" Target="../media/image2621.png"/><Relationship Id="rId168" Type="http://schemas.openxmlformats.org/officeDocument/2006/relationships/image" Target="../media/image2642.png"/><Relationship Id="rId8" Type="http://schemas.openxmlformats.org/officeDocument/2006/relationships/image" Target="../media/image2482.png"/><Relationship Id="rId51" Type="http://schemas.openxmlformats.org/officeDocument/2006/relationships/image" Target="../media/image2525.png"/><Relationship Id="rId72" Type="http://schemas.openxmlformats.org/officeDocument/2006/relationships/image" Target="../media/image2546.png"/><Relationship Id="rId93" Type="http://schemas.openxmlformats.org/officeDocument/2006/relationships/image" Target="../media/image2567.png"/><Relationship Id="rId98" Type="http://schemas.openxmlformats.org/officeDocument/2006/relationships/image" Target="../media/image2572.png"/><Relationship Id="rId121" Type="http://schemas.openxmlformats.org/officeDocument/2006/relationships/image" Target="../media/image2595.png"/><Relationship Id="rId142" Type="http://schemas.openxmlformats.org/officeDocument/2006/relationships/image" Target="../media/image2616.png"/><Relationship Id="rId163" Type="http://schemas.openxmlformats.org/officeDocument/2006/relationships/image" Target="../media/image2637.png"/><Relationship Id="rId184" Type="http://schemas.openxmlformats.org/officeDocument/2006/relationships/image" Target="../media/image2658.png"/><Relationship Id="rId189" Type="http://schemas.openxmlformats.org/officeDocument/2006/relationships/image" Target="../media/image2663.png"/><Relationship Id="rId219" Type="http://schemas.openxmlformats.org/officeDocument/2006/relationships/image" Target="../media/image2693.png"/><Relationship Id="rId3" Type="http://schemas.openxmlformats.org/officeDocument/2006/relationships/image" Target="../media/image2477.png"/><Relationship Id="rId214" Type="http://schemas.openxmlformats.org/officeDocument/2006/relationships/image" Target="../media/image2688.png"/><Relationship Id="rId230" Type="http://schemas.openxmlformats.org/officeDocument/2006/relationships/image" Target="../media/image2704.png"/><Relationship Id="rId235" Type="http://schemas.openxmlformats.org/officeDocument/2006/relationships/image" Target="../media/image2709.png"/><Relationship Id="rId251" Type="http://schemas.openxmlformats.org/officeDocument/2006/relationships/image" Target="../media/image2725.png"/><Relationship Id="rId256" Type="http://schemas.openxmlformats.org/officeDocument/2006/relationships/image" Target="../media/image2730.png"/><Relationship Id="rId25" Type="http://schemas.openxmlformats.org/officeDocument/2006/relationships/image" Target="../media/image2499.png"/><Relationship Id="rId46" Type="http://schemas.openxmlformats.org/officeDocument/2006/relationships/image" Target="../media/image2520.png"/><Relationship Id="rId67" Type="http://schemas.openxmlformats.org/officeDocument/2006/relationships/image" Target="../media/image2541.png"/><Relationship Id="rId116" Type="http://schemas.openxmlformats.org/officeDocument/2006/relationships/image" Target="../media/image2590.png"/><Relationship Id="rId137" Type="http://schemas.openxmlformats.org/officeDocument/2006/relationships/image" Target="../media/image2611.png"/><Relationship Id="rId158" Type="http://schemas.openxmlformats.org/officeDocument/2006/relationships/image" Target="../media/image2632.png"/><Relationship Id="rId20" Type="http://schemas.openxmlformats.org/officeDocument/2006/relationships/image" Target="../media/image2494.png"/><Relationship Id="rId41" Type="http://schemas.openxmlformats.org/officeDocument/2006/relationships/image" Target="../media/image2515.png"/><Relationship Id="rId62" Type="http://schemas.openxmlformats.org/officeDocument/2006/relationships/image" Target="../media/image2536.png"/><Relationship Id="rId83" Type="http://schemas.openxmlformats.org/officeDocument/2006/relationships/image" Target="../media/image2557.png"/><Relationship Id="rId88" Type="http://schemas.openxmlformats.org/officeDocument/2006/relationships/image" Target="../media/image2562.png"/><Relationship Id="rId111" Type="http://schemas.openxmlformats.org/officeDocument/2006/relationships/image" Target="../media/image2585.png"/><Relationship Id="rId132" Type="http://schemas.openxmlformats.org/officeDocument/2006/relationships/image" Target="../media/image2606.png"/><Relationship Id="rId153" Type="http://schemas.openxmlformats.org/officeDocument/2006/relationships/image" Target="../media/image2627.png"/><Relationship Id="rId174" Type="http://schemas.openxmlformats.org/officeDocument/2006/relationships/image" Target="../media/image2648.png"/><Relationship Id="rId179" Type="http://schemas.openxmlformats.org/officeDocument/2006/relationships/image" Target="../media/image2653.png"/><Relationship Id="rId195" Type="http://schemas.openxmlformats.org/officeDocument/2006/relationships/image" Target="../media/image2669.png"/><Relationship Id="rId209" Type="http://schemas.openxmlformats.org/officeDocument/2006/relationships/image" Target="../media/image2683.png"/><Relationship Id="rId190" Type="http://schemas.openxmlformats.org/officeDocument/2006/relationships/image" Target="../media/image2664.png"/><Relationship Id="rId204" Type="http://schemas.openxmlformats.org/officeDocument/2006/relationships/image" Target="../media/image2678.png"/><Relationship Id="rId220" Type="http://schemas.openxmlformats.org/officeDocument/2006/relationships/image" Target="../media/image2694.png"/><Relationship Id="rId225" Type="http://schemas.openxmlformats.org/officeDocument/2006/relationships/image" Target="../media/image2699.png"/><Relationship Id="rId241" Type="http://schemas.openxmlformats.org/officeDocument/2006/relationships/image" Target="../media/image2715.png"/><Relationship Id="rId246" Type="http://schemas.openxmlformats.org/officeDocument/2006/relationships/image" Target="../media/image2720.png"/><Relationship Id="rId267" Type="http://schemas.openxmlformats.org/officeDocument/2006/relationships/image" Target="../media/image2741.png"/><Relationship Id="rId15" Type="http://schemas.openxmlformats.org/officeDocument/2006/relationships/image" Target="../media/image2489.png"/><Relationship Id="rId36" Type="http://schemas.openxmlformats.org/officeDocument/2006/relationships/image" Target="../media/image2510.png"/><Relationship Id="rId57" Type="http://schemas.openxmlformats.org/officeDocument/2006/relationships/image" Target="../media/image2531.png"/><Relationship Id="rId106" Type="http://schemas.openxmlformats.org/officeDocument/2006/relationships/image" Target="../media/image2580.png"/><Relationship Id="rId127" Type="http://schemas.openxmlformats.org/officeDocument/2006/relationships/image" Target="../media/image2601.png"/><Relationship Id="rId262" Type="http://schemas.openxmlformats.org/officeDocument/2006/relationships/image" Target="../media/image2736.png"/><Relationship Id="rId10" Type="http://schemas.openxmlformats.org/officeDocument/2006/relationships/image" Target="../media/image2484.png"/><Relationship Id="rId31" Type="http://schemas.openxmlformats.org/officeDocument/2006/relationships/image" Target="../media/image2505.png"/><Relationship Id="rId52" Type="http://schemas.openxmlformats.org/officeDocument/2006/relationships/image" Target="../media/image2526.png"/><Relationship Id="rId73" Type="http://schemas.openxmlformats.org/officeDocument/2006/relationships/image" Target="../media/image2547.png"/><Relationship Id="rId78" Type="http://schemas.openxmlformats.org/officeDocument/2006/relationships/image" Target="../media/image2552.png"/><Relationship Id="rId94" Type="http://schemas.openxmlformats.org/officeDocument/2006/relationships/image" Target="../media/image2568.png"/><Relationship Id="rId99" Type="http://schemas.openxmlformats.org/officeDocument/2006/relationships/image" Target="../media/image2573.png"/><Relationship Id="rId101" Type="http://schemas.openxmlformats.org/officeDocument/2006/relationships/image" Target="../media/image2575.png"/><Relationship Id="rId122" Type="http://schemas.openxmlformats.org/officeDocument/2006/relationships/image" Target="../media/image2596.png"/><Relationship Id="rId143" Type="http://schemas.openxmlformats.org/officeDocument/2006/relationships/image" Target="../media/image2617.png"/><Relationship Id="rId148" Type="http://schemas.openxmlformats.org/officeDocument/2006/relationships/image" Target="../media/image2622.png"/><Relationship Id="rId164" Type="http://schemas.openxmlformats.org/officeDocument/2006/relationships/image" Target="../media/image2638.png"/><Relationship Id="rId169" Type="http://schemas.openxmlformats.org/officeDocument/2006/relationships/image" Target="../media/image2643.png"/><Relationship Id="rId185" Type="http://schemas.openxmlformats.org/officeDocument/2006/relationships/image" Target="../media/image2659.png"/><Relationship Id="rId4" Type="http://schemas.openxmlformats.org/officeDocument/2006/relationships/image" Target="../media/image2478.png"/><Relationship Id="rId9" Type="http://schemas.openxmlformats.org/officeDocument/2006/relationships/image" Target="../media/image2483.png"/><Relationship Id="rId180" Type="http://schemas.openxmlformats.org/officeDocument/2006/relationships/image" Target="../media/image2654.png"/><Relationship Id="rId210" Type="http://schemas.openxmlformats.org/officeDocument/2006/relationships/image" Target="../media/image2684.png"/><Relationship Id="rId215" Type="http://schemas.openxmlformats.org/officeDocument/2006/relationships/image" Target="../media/image2689.png"/><Relationship Id="rId236" Type="http://schemas.openxmlformats.org/officeDocument/2006/relationships/image" Target="../media/image2710.png"/><Relationship Id="rId257" Type="http://schemas.openxmlformats.org/officeDocument/2006/relationships/image" Target="../media/image2731.png"/><Relationship Id="rId26" Type="http://schemas.openxmlformats.org/officeDocument/2006/relationships/image" Target="../media/image2500.png"/><Relationship Id="rId231" Type="http://schemas.openxmlformats.org/officeDocument/2006/relationships/image" Target="../media/image2705.png"/><Relationship Id="rId252" Type="http://schemas.openxmlformats.org/officeDocument/2006/relationships/image" Target="../media/image2726.png"/><Relationship Id="rId47" Type="http://schemas.openxmlformats.org/officeDocument/2006/relationships/image" Target="../media/image2521.png"/><Relationship Id="rId68" Type="http://schemas.openxmlformats.org/officeDocument/2006/relationships/image" Target="../media/image2542.png"/><Relationship Id="rId89" Type="http://schemas.openxmlformats.org/officeDocument/2006/relationships/image" Target="../media/image2563.png"/><Relationship Id="rId112" Type="http://schemas.openxmlformats.org/officeDocument/2006/relationships/image" Target="../media/image2586.png"/><Relationship Id="rId133" Type="http://schemas.openxmlformats.org/officeDocument/2006/relationships/image" Target="../media/image2607.png"/><Relationship Id="rId154" Type="http://schemas.openxmlformats.org/officeDocument/2006/relationships/image" Target="../media/image2628.png"/><Relationship Id="rId175" Type="http://schemas.openxmlformats.org/officeDocument/2006/relationships/image" Target="../media/image2649.png"/><Relationship Id="rId196" Type="http://schemas.openxmlformats.org/officeDocument/2006/relationships/image" Target="../media/image2670.png"/><Relationship Id="rId200" Type="http://schemas.openxmlformats.org/officeDocument/2006/relationships/image" Target="../media/image2674.png"/><Relationship Id="rId16" Type="http://schemas.openxmlformats.org/officeDocument/2006/relationships/image" Target="../media/image2490.png"/><Relationship Id="rId221" Type="http://schemas.openxmlformats.org/officeDocument/2006/relationships/image" Target="../media/image2695.png"/><Relationship Id="rId242" Type="http://schemas.openxmlformats.org/officeDocument/2006/relationships/image" Target="../media/image2716.png"/><Relationship Id="rId263" Type="http://schemas.openxmlformats.org/officeDocument/2006/relationships/image" Target="../media/image2737.png"/><Relationship Id="rId37" Type="http://schemas.openxmlformats.org/officeDocument/2006/relationships/image" Target="../media/image2511.png"/><Relationship Id="rId58" Type="http://schemas.openxmlformats.org/officeDocument/2006/relationships/image" Target="../media/image2532.png"/><Relationship Id="rId79" Type="http://schemas.openxmlformats.org/officeDocument/2006/relationships/image" Target="../media/image2553.png"/><Relationship Id="rId102" Type="http://schemas.openxmlformats.org/officeDocument/2006/relationships/image" Target="../media/image2576.png"/><Relationship Id="rId123" Type="http://schemas.openxmlformats.org/officeDocument/2006/relationships/image" Target="../media/image2597.png"/><Relationship Id="rId144" Type="http://schemas.openxmlformats.org/officeDocument/2006/relationships/image" Target="../media/image2618.png"/><Relationship Id="rId90" Type="http://schemas.openxmlformats.org/officeDocument/2006/relationships/image" Target="../media/image2564.png"/><Relationship Id="rId165" Type="http://schemas.openxmlformats.org/officeDocument/2006/relationships/image" Target="../media/image2639.png"/><Relationship Id="rId186" Type="http://schemas.openxmlformats.org/officeDocument/2006/relationships/image" Target="../media/image2660.png"/><Relationship Id="rId211" Type="http://schemas.openxmlformats.org/officeDocument/2006/relationships/image" Target="../media/image2685.png"/><Relationship Id="rId232" Type="http://schemas.openxmlformats.org/officeDocument/2006/relationships/image" Target="../media/image2706.png"/><Relationship Id="rId253" Type="http://schemas.openxmlformats.org/officeDocument/2006/relationships/image" Target="../media/image2727.png"/><Relationship Id="rId27" Type="http://schemas.openxmlformats.org/officeDocument/2006/relationships/image" Target="../media/image2501.png"/><Relationship Id="rId48" Type="http://schemas.openxmlformats.org/officeDocument/2006/relationships/image" Target="../media/image2522.png"/><Relationship Id="rId69" Type="http://schemas.openxmlformats.org/officeDocument/2006/relationships/image" Target="../media/image2543.png"/><Relationship Id="rId113" Type="http://schemas.openxmlformats.org/officeDocument/2006/relationships/image" Target="../media/image2587.png"/><Relationship Id="rId134" Type="http://schemas.openxmlformats.org/officeDocument/2006/relationships/image" Target="../media/image2608.png"/><Relationship Id="rId80" Type="http://schemas.openxmlformats.org/officeDocument/2006/relationships/image" Target="../media/image2554.png"/><Relationship Id="rId155" Type="http://schemas.openxmlformats.org/officeDocument/2006/relationships/image" Target="../media/image2629.png"/><Relationship Id="rId176" Type="http://schemas.openxmlformats.org/officeDocument/2006/relationships/image" Target="../media/image2650.png"/><Relationship Id="rId197" Type="http://schemas.openxmlformats.org/officeDocument/2006/relationships/image" Target="../media/image2671.png"/><Relationship Id="rId201" Type="http://schemas.openxmlformats.org/officeDocument/2006/relationships/image" Target="../media/image2675.png"/><Relationship Id="rId222" Type="http://schemas.openxmlformats.org/officeDocument/2006/relationships/image" Target="../media/image2696.png"/><Relationship Id="rId243" Type="http://schemas.openxmlformats.org/officeDocument/2006/relationships/image" Target="../media/image2717.png"/><Relationship Id="rId264" Type="http://schemas.openxmlformats.org/officeDocument/2006/relationships/image" Target="../media/image2738.png"/><Relationship Id="rId17" Type="http://schemas.openxmlformats.org/officeDocument/2006/relationships/image" Target="../media/image2491.png"/><Relationship Id="rId38" Type="http://schemas.openxmlformats.org/officeDocument/2006/relationships/image" Target="../media/image2512.png"/><Relationship Id="rId59" Type="http://schemas.openxmlformats.org/officeDocument/2006/relationships/image" Target="../media/image2533.png"/><Relationship Id="rId103" Type="http://schemas.openxmlformats.org/officeDocument/2006/relationships/image" Target="../media/image2577.png"/><Relationship Id="rId124" Type="http://schemas.openxmlformats.org/officeDocument/2006/relationships/image" Target="../media/image2598.png"/><Relationship Id="rId70" Type="http://schemas.openxmlformats.org/officeDocument/2006/relationships/image" Target="../media/image2544.png"/><Relationship Id="rId91" Type="http://schemas.openxmlformats.org/officeDocument/2006/relationships/image" Target="../media/image2565.png"/><Relationship Id="rId145" Type="http://schemas.openxmlformats.org/officeDocument/2006/relationships/image" Target="../media/image2619.png"/><Relationship Id="rId166" Type="http://schemas.openxmlformats.org/officeDocument/2006/relationships/image" Target="../media/image2640.png"/><Relationship Id="rId187" Type="http://schemas.openxmlformats.org/officeDocument/2006/relationships/image" Target="../media/image2661.png"/><Relationship Id="rId1" Type="http://schemas.openxmlformats.org/officeDocument/2006/relationships/slideLayout" Target="../slideLayouts/slideLayout5.xml"/><Relationship Id="rId212" Type="http://schemas.openxmlformats.org/officeDocument/2006/relationships/image" Target="../media/image2686.png"/><Relationship Id="rId233" Type="http://schemas.openxmlformats.org/officeDocument/2006/relationships/image" Target="../media/image2707.png"/><Relationship Id="rId254" Type="http://schemas.openxmlformats.org/officeDocument/2006/relationships/image" Target="../media/image27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848.png"/><Relationship Id="rId21" Type="http://schemas.openxmlformats.org/officeDocument/2006/relationships/image" Target="../media/image2759.png"/><Relationship Id="rId42" Type="http://schemas.openxmlformats.org/officeDocument/2006/relationships/image" Target="../media/image2777.png"/><Relationship Id="rId63" Type="http://schemas.openxmlformats.org/officeDocument/2006/relationships/image" Target="../media/image2795.png"/><Relationship Id="rId84" Type="http://schemas.openxmlformats.org/officeDocument/2006/relationships/image" Target="../media/image2816.png"/><Relationship Id="rId138" Type="http://schemas.openxmlformats.org/officeDocument/2006/relationships/image" Target="../media/image2869.png"/><Relationship Id="rId159" Type="http://schemas.openxmlformats.org/officeDocument/2006/relationships/image" Target="../media/image2889.png"/><Relationship Id="rId170" Type="http://schemas.openxmlformats.org/officeDocument/2006/relationships/image" Target="../media/image2900.png"/><Relationship Id="rId191" Type="http://schemas.openxmlformats.org/officeDocument/2006/relationships/image" Target="../media/image2921.png"/><Relationship Id="rId205" Type="http://schemas.openxmlformats.org/officeDocument/2006/relationships/image" Target="../media/image2935.png"/><Relationship Id="rId226" Type="http://schemas.openxmlformats.org/officeDocument/2006/relationships/image" Target="../media/image2955.png"/><Relationship Id="rId247" Type="http://schemas.openxmlformats.org/officeDocument/2006/relationships/image" Target="../media/image2975.png"/><Relationship Id="rId107" Type="http://schemas.openxmlformats.org/officeDocument/2006/relationships/image" Target="../media/image2839.png"/><Relationship Id="rId268" Type="http://schemas.openxmlformats.org/officeDocument/2006/relationships/image" Target="../media/image2996.png"/><Relationship Id="rId11" Type="http://schemas.openxmlformats.org/officeDocument/2006/relationships/image" Target="../media/image2749.png"/><Relationship Id="rId32" Type="http://schemas.openxmlformats.org/officeDocument/2006/relationships/image" Target="../media/image2768.png"/><Relationship Id="rId53" Type="http://schemas.openxmlformats.org/officeDocument/2006/relationships/image" Target="../media/image2788.png"/><Relationship Id="rId74" Type="http://schemas.openxmlformats.org/officeDocument/2006/relationships/image" Target="../media/image2806.png"/><Relationship Id="rId128" Type="http://schemas.openxmlformats.org/officeDocument/2006/relationships/image" Target="../media/image2859.png"/><Relationship Id="rId149" Type="http://schemas.openxmlformats.org/officeDocument/2006/relationships/image" Target="../media/image2879.png"/><Relationship Id="rId5" Type="http://schemas.openxmlformats.org/officeDocument/2006/relationships/image" Target="../media/image533.png"/><Relationship Id="rId95" Type="http://schemas.openxmlformats.org/officeDocument/2006/relationships/image" Target="../media/image2827.png"/><Relationship Id="rId160" Type="http://schemas.openxmlformats.org/officeDocument/2006/relationships/image" Target="../media/image2890.png"/><Relationship Id="rId181" Type="http://schemas.openxmlformats.org/officeDocument/2006/relationships/image" Target="../media/image2911.png"/><Relationship Id="rId216" Type="http://schemas.openxmlformats.org/officeDocument/2006/relationships/image" Target="../media/image2946.png"/><Relationship Id="rId237" Type="http://schemas.openxmlformats.org/officeDocument/2006/relationships/image" Target="../media/image1907.png"/><Relationship Id="rId258" Type="http://schemas.openxmlformats.org/officeDocument/2006/relationships/image" Target="../media/image2986.png"/><Relationship Id="rId279" Type="http://schemas.openxmlformats.org/officeDocument/2006/relationships/image" Target="../media/image3006.png"/><Relationship Id="rId22" Type="http://schemas.openxmlformats.org/officeDocument/2006/relationships/image" Target="../media/image2760.png"/><Relationship Id="rId43" Type="http://schemas.openxmlformats.org/officeDocument/2006/relationships/image" Target="../media/image2778.png"/><Relationship Id="rId64" Type="http://schemas.openxmlformats.org/officeDocument/2006/relationships/image" Target="../media/image2796.png"/><Relationship Id="rId118" Type="http://schemas.openxmlformats.org/officeDocument/2006/relationships/image" Target="../media/image2849.png"/><Relationship Id="rId139" Type="http://schemas.openxmlformats.org/officeDocument/2006/relationships/image" Target="../media/image2870.png"/><Relationship Id="rId85" Type="http://schemas.openxmlformats.org/officeDocument/2006/relationships/image" Target="../media/image2817.png"/><Relationship Id="rId150" Type="http://schemas.openxmlformats.org/officeDocument/2006/relationships/image" Target="../media/image2880.png"/><Relationship Id="rId171" Type="http://schemas.openxmlformats.org/officeDocument/2006/relationships/image" Target="../media/image2901.png"/><Relationship Id="rId192" Type="http://schemas.openxmlformats.org/officeDocument/2006/relationships/image" Target="../media/image2922.png"/><Relationship Id="rId206" Type="http://schemas.openxmlformats.org/officeDocument/2006/relationships/image" Target="../media/image2936.png"/><Relationship Id="rId227" Type="http://schemas.openxmlformats.org/officeDocument/2006/relationships/image" Target="../media/image2956.png"/><Relationship Id="rId248" Type="http://schemas.openxmlformats.org/officeDocument/2006/relationships/image" Target="../media/image2976.png"/><Relationship Id="rId269" Type="http://schemas.openxmlformats.org/officeDocument/2006/relationships/image" Target="../media/image2997.png"/><Relationship Id="rId12" Type="http://schemas.openxmlformats.org/officeDocument/2006/relationships/image" Target="../media/image2750.png"/><Relationship Id="rId33" Type="http://schemas.openxmlformats.org/officeDocument/2006/relationships/image" Target="../media/image2769.png"/><Relationship Id="rId108" Type="http://schemas.openxmlformats.org/officeDocument/2006/relationships/image" Target="../media/image2840.png"/><Relationship Id="rId129" Type="http://schemas.openxmlformats.org/officeDocument/2006/relationships/image" Target="../media/image2860.png"/><Relationship Id="rId280" Type="http://schemas.openxmlformats.org/officeDocument/2006/relationships/image" Target="../media/image3007.png"/><Relationship Id="rId54" Type="http://schemas.openxmlformats.org/officeDocument/2006/relationships/image" Target="../media/image2789.png"/><Relationship Id="rId75" Type="http://schemas.openxmlformats.org/officeDocument/2006/relationships/image" Target="../media/image2807.png"/><Relationship Id="rId96" Type="http://schemas.openxmlformats.org/officeDocument/2006/relationships/image" Target="../media/image2828.png"/><Relationship Id="rId140" Type="http://schemas.openxmlformats.org/officeDocument/2006/relationships/image" Target="../media/image2871.png"/><Relationship Id="rId161" Type="http://schemas.openxmlformats.org/officeDocument/2006/relationships/image" Target="../media/image2891.png"/><Relationship Id="rId182" Type="http://schemas.openxmlformats.org/officeDocument/2006/relationships/image" Target="../media/image2912.png"/><Relationship Id="rId217" Type="http://schemas.openxmlformats.org/officeDocument/2006/relationships/image" Target="../media/image2947.png"/><Relationship Id="rId6" Type="http://schemas.openxmlformats.org/officeDocument/2006/relationships/image" Target="../media/image2745.png"/><Relationship Id="rId238" Type="http://schemas.openxmlformats.org/officeDocument/2006/relationships/image" Target="../media/image2966.png"/><Relationship Id="rId259" Type="http://schemas.openxmlformats.org/officeDocument/2006/relationships/image" Target="../media/image2987.png"/><Relationship Id="rId23" Type="http://schemas.openxmlformats.org/officeDocument/2006/relationships/image" Target="../media/image2761.png"/><Relationship Id="rId119" Type="http://schemas.openxmlformats.org/officeDocument/2006/relationships/image" Target="../media/image2850.png"/><Relationship Id="rId270" Type="http://schemas.openxmlformats.org/officeDocument/2006/relationships/image" Target="../media/image21.png"/><Relationship Id="rId44" Type="http://schemas.openxmlformats.org/officeDocument/2006/relationships/image" Target="../media/image2779.png"/><Relationship Id="rId65" Type="http://schemas.openxmlformats.org/officeDocument/2006/relationships/image" Target="../media/image2797.png"/><Relationship Id="rId86" Type="http://schemas.openxmlformats.org/officeDocument/2006/relationships/image" Target="../media/image2818.png"/><Relationship Id="rId130" Type="http://schemas.openxmlformats.org/officeDocument/2006/relationships/image" Target="../media/image2861.png"/><Relationship Id="rId151" Type="http://schemas.openxmlformats.org/officeDocument/2006/relationships/image" Target="../media/image2881.png"/><Relationship Id="rId172" Type="http://schemas.openxmlformats.org/officeDocument/2006/relationships/image" Target="../media/image2902.png"/><Relationship Id="rId193" Type="http://schemas.openxmlformats.org/officeDocument/2006/relationships/image" Target="../media/image2923.png"/><Relationship Id="rId207" Type="http://schemas.openxmlformats.org/officeDocument/2006/relationships/image" Target="../media/image2937.png"/><Relationship Id="rId228" Type="http://schemas.openxmlformats.org/officeDocument/2006/relationships/image" Target="../media/image2957.png"/><Relationship Id="rId249" Type="http://schemas.openxmlformats.org/officeDocument/2006/relationships/image" Target="../media/image2977.png"/><Relationship Id="rId13" Type="http://schemas.openxmlformats.org/officeDocument/2006/relationships/image" Target="../media/image2751.png"/><Relationship Id="rId18" Type="http://schemas.openxmlformats.org/officeDocument/2006/relationships/image" Target="../media/image2756.png"/><Relationship Id="rId39" Type="http://schemas.openxmlformats.org/officeDocument/2006/relationships/image" Target="../media/image2774.png"/><Relationship Id="rId109" Type="http://schemas.openxmlformats.org/officeDocument/2006/relationships/image" Target="../media/image2841.png"/><Relationship Id="rId260" Type="http://schemas.openxmlformats.org/officeDocument/2006/relationships/image" Target="../media/image2988.png"/><Relationship Id="rId265" Type="http://schemas.openxmlformats.org/officeDocument/2006/relationships/image" Target="../media/image2993.png"/><Relationship Id="rId281" Type="http://schemas.openxmlformats.org/officeDocument/2006/relationships/image" Target="../media/image3008.png"/><Relationship Id="rId286" Type="http://schemas.openxmlformats.org/officeDocument/2006/relationships/image" Target="../media/image3013.png"/><Relationship Id="rId34" Type="http://schemas.openxmlformats.org/officeDocument/2006/relationships/image" Target="../media/image2770.png"/><Relationship Id="rId50" Type="http://schemas.openxmlformats.org/officeDocument/2006/relationships/image" Target="../media/image2785.png"/><Relationship Id="rId55" Type="http://schemas.openxmlformats.org/officeDocument/2006/relationships/image" Target="../media/image2790.png"/><Relationship Id="rId76" Type="http://schemas.openxmlformats.org/officeDocument/2006/relationships/image" Target="../media/image2808.png"/><Relationship Id="rId97" Type="http://schemas.openxmlformats.org/officeDocument/2006/relationships/image" Target="../media/image2829.png"/><Relationship Id="rId104" Type="http://schemas.openxmlformats.org/officeDocument/2006/relationships/image" Target="../media/image2836.png"/><Relationship Id="rId120" Type="http://schemas.openxmlformats.org/officeDocument/2006/relationships/image" Target="../media/image2851.png"/><Relationship Id="rId125" Type="http://schemas.openxmlformats.org/officeDocument/2006/relationships/image" Target="../media/image2856.png"/><Relationship Id="rId141" Type="http://schemas.openxmlformats.org/officeDocument/2006/relationships/image" Target="../media/image2872.png"/><Relationship Id="rId146" Type="http://schemas.openxmlformats.org/officeDocument/2006/relationships/image" Target="../media/image2876.png"/><Relationship Id="rId167" Type="http://schemas.openxmlformats.org/officeDocument/2006/relationships/image" Target="../media/image2897.png"/><Relationship Id="rId188" Type="http://schemas.openxmlformats.org/officeDocument/2006/relationships/image" Target="../media/image2918.png"/><Relationship Id="rId7" Type="http://schemas.openxmlformats.org/officeDocument/2006/relationships/image" Target="../media/image650.png"/><Relationship Id="rId71" Type="http://schemas.openxmlformats.org/officeDocument/2006/relationships/image" Target="../media/image2803.png"/><Relationship Id="rId92" Type="http://schemas.openxmlformats.org/officeDocument/2006/relationships/image" Target="../media/image2824.png"/><Relationship Id="rId162" Type="http://schemas.openxmlformats.org/officeDocument/2006/relationships/image" Target="../media/image2892.png"/><Relationship Id="rId183" Type="http://schemas.openxmlformats.org/officeDocument/2006/relationships/image" Target="../media/image2913.png"/><Relationship Id="rId213" Type="http://schemas.openxmlformats.org/officeDocument/2006/relationships/image" Target="../media/image2943.png"/><Relationship Id="rId218" Type="http://schemas.openxmlformats.org/officeDocument/2006/relationships/image" Target="../media/image2948.png"/><Relationship Id="rId234" Type="http://schemas.openxmlformats.org/officeDocument/2006/relationships/image" Target="../media/image2963.png"/><Relationship Id="rId239" Type="http://schemas.openxmlformats.org/officeDocument/2006/relationships/image" Target="../media/image2967.png"/><Relationship Id="rId2" Type="http://schemas.openxmlformats.org/officeDocument/2006/relationships/image" Target="../media/image2742.png"/><Relationship Id="rId29" Type="http://schemas.openxmlformats.org/officeDocument/2006/relationships/image" Target="../media/image2765.png"/><Relationship Id="rId250" Type="http://schemas.openxmlformats.org/officeDocument/2006/relationships/image" Target="../media/image2978.png"/><Relationship Id="rId255" Type="http://schemas.openxmlformats.org/officeDocument/2006/relationships/image" Target="../media/image2983.png"/><Relationship Id="rId271" Type="http://schemas.openxmlformats.org/officeDocument/2006/relationships/image" Target="../media/image2998.png"/><Relationship Id="rId276" Type="http://schemas.openxmlformats.org/officeDocument/2006/relationships/image" Target="../media/image3003.png"/><Relationship Id="rId24" Type="http://schemas.openxmlformats.org/officeDocument/2006/relationships/image" Target="../media/image510.png"/><Relationship Id="rId40" Type="http://schemas.openxmlformats.org/officeDocument/2006/relationships/image" Target="../media/image2775.png"/><Relationship Id="rId45" Type="http://schemas.openxmlformats.org/officeDocument/2006/relationships/image" Target="../media/image2780.png"/><Relationship Id="rId66" Type="http://schemas.openxmlformats.org/officeDocument/2006/relationships/image" Target="../media/image2798.png"/><Relationship Id="rId87" Type="http://schemas.openxmlformats.org/officeDocument/2006/relationships/image" Target="../media/image2819.png"/><Relationship Id="rId110" Type="http://schemas.openxmlformats.org/officeDocument/2006/relationships/image" Target="../media/image2842.png"/><Relationship Id="rId115" Type="http://schemas.openxmlformats.org/officeDocument/2006/relationships/image" Target="../media/image14.png"/><Relationship Id="rId131" Type="http://schemas.openxmlformats.org/officeDocument/2006/relationships/image" Target="../media/image2862.png"/><Relationship Id="rId136" Type="http://schemas.openxmlformats.org/officeDocument/2006/relationships/image" Target="../media/image2867.png"/><Relationship Id="rId157" Type="http://schemas.openxmlformats.org/officeDocument/2006/relationships/image" Target="../media/image2887.png"/><Relationship Id="rId178" Type="http://schemas.openxmlformats.org/officeDocument/2006/relationships/image" Target="../media/image2908.png"/><Relationship Id="rId61" Type="http://schemas.openxmlformats.org/officeDocument/2006/relationships/image" Target="../media/image2040.png"/><Relationship Id="rId82" Type="http://schemas.openxmlformats.org/officeDocument/2006/relationships/image" Target="../media/image2814.png"/><Relationship Id="rId152" Type="http://schemas.openxmlformats.org/officeDocument/2006/relationships/image" Target="../media/image2882.png"/><Relationship Id="rId173" Type="http://schemas.openxmlformats.org/officeDocument/2006/relationships/image" Target="../media/image2903.png"/><Relationship Id="rId194" Type="http://schemas.openxmlformats.org/officeDocument/2006/relationships/image" Target="../media/image2924.png"/><Relationship Id="rId199" Type="http://schemas.openxmlformats.org/officeDocument/2006/relationships/image" Target="../media/image2929.png"/><Relationship Id="rId203" Type="http://schemas.openxmlformats.org/officeDocument/2006/relationships/image" Target="../media/image2933.png"/><Relationship Id="rId208" Type="http://schemas.openxmlformats.org/officeDocument/2006/relationships/image" Target="../media/image2938.png"/><Relationship Id="rId229" Type="http://schemas.openxmlformats.org/officeDocument/2006/relationships/image" Target="../media/image2958.png"/><Relationship Id="rId19" Type="http://schemas.openxmlformats.org/officeDocument/2006/relationships/image" Target="../media/image2757.png"/><Relationship Id="rId224" Type="http://schemas.openxmlformats.org/officeDocument/2006/relationships/image" Target="../media/image2953.png"/><Relationship Id="rId240" Type="http://schemas.openxmlformats.org/officeDocument/2006/relationships/image" Target="../media/image2968.png"/><Relationship Id="rId245" Type="http://schemas.openxmlformats.org/officeDocument/2006/relationships/image" Target="../media/image2973.png"/><Relationship Id="rId261" Type="http://schemas.openxmlformats.org/officeDocument/2006/relationships/image" Target="../media/image2989.png"/><Relationship Id="rId266" Type="http://schemas.openxmlformats.org/officeDocument/2006/relationships/image" Target="../media/image2994.png"/><Relationship Id="rId287" Type="http://schemas.openxmlformats.org/officeDocument/2006/relationships/image" Target="../media/image3014.png"/><Relationship Id="rId14" Type="http://schemas.openxmlformats.org/officeDocument/2006/relationships/image" Target="../media/image2752.png"/><Relationship Id="rId30" Type="http://schemas.openxmlformats.org/officeDocument/2006/relationships/image" Target="../media/image2766.png"/><Relationship Id="rId35" Type="http://schemas.openxmlformats.org/officeDocument/2006/relationships/image" Target="../media/image2771.png"/><Relationship Id="rId56" Type="http://schemas.openxmlformats.org/officeDocument/2006/relationships/image" Target="../media/image2791.png"/><Relationship Id="rId77" Type="http://schemas.openxmlformats.org/officeDocument/2006/relationships/image" Target="../media/image2809.png"/><Relationship Id="rId100" Type="http://schemas.openxmlformats.org/officeDocument/2006/relationships/image" Target="../media/image2832.png"/><Relationship Id="rId105" Type="http://schemas.openxmlformats.org/officeDocument/2006/relationships/image" Target="../media/image2837.png"/><Relationship Id="rId126" Type="http://schemas.openxmlformats.org/officeDocument/2006/relationships/image" Target="../media/image2857.png"/><Relationship Id="rId147" Type="http://schemas.openxmlformats.org/officeDocument/2006/relationships/image" Target="../media/image2877.png"/><Relationship Id="rId168" Type="http://schemas.openxmlformats.org/officeDocument/2006/relationships/image" Target="../media/image2898.png"/><Relationship Id="rId282" Type="http://schemas.openxmlformats.org/officeDocument/2006/relationships/image" Target="../media/image3009.png"/><Relationship Id="rId8" Type="http://schemas.openxmlformats.org/officeDocument/2006/relationships/image" Target="../media/image2746.png"/><Relationship Id="rId51" Type="http://schemas.openxmlformats.org/officeDocument/2006/relationships/image" Target="../media/image2786.png"/><Relationship Id="rId72" Type="http://schemas.openxmlformats.org/officeDocument/2006/relationships/image" Target="../media/image2804.png"/><Relationship Id="rId93" Type="http://schemas.openxmlformats.org/officeDocument/2006/relationships/image" Target="../media/image2825.png"/><Relationship Id="rId98" Type="http://schemas.openxmlformats.org/officeDocument/2006/relationships/image" Target="../media/image2830.png"/><Relationship Id="rId121" Type="http://schemas.openxmlformats.org/officeDocument/2006/relationships/image" Target="../media/image2852.png"/><Relationship Id="rId142" Type="http://schemas.openxmlformats.org/officeDocument/2006/relationships/image" Target="../media/image2873.png"/><Relationship Id="rId163" Type="http://schemas.openxmlformats.org/officeDocument/2006/relationships/image" Target="../media/image2893.png"/><Relationship Id="rId184" Type="http://schemas.openxmlformats.org/officeDocument/2006/relationships/image" Target="../media/image2914.png"/><Relationship Id="rId189" Type="http://schemas.openxmlformats.org/officeDocument/2006/relationships/image" Target="../media/image2919.png"/><Relationship Id="rId219" Type="http://schemas.openxmlformats.org/officeDocument/2006/relationships/image" Target="../media/image2949.png"/><Relationship Id="rId3" Type="http://schemas.openxmlformats.org/officeDocument/2006/relationships/image" Target="../media/image2743.png"/><Relationship Id="rId214" Type="http://schemas.openxmlformats.org/officeDocument/2006/relationships/image" Target="../media/image2944.png"/><Relationship Id="rId230" Type="http://schemas.openxmlformats.org/officeDocument/2006/relationships/image" Target="../media/image2959.png"/><Relationship Id="rId235" Type="http://schemas.openxmlformats.org/officeDocument/2006/relationships/image" Target="../media/image2964.png"/><Relationship Id="rId251" Type="http://schemas.openxmlformats.org/officeDocument/2006/relationships/image" Target="../media/image2979.png"/><Relationship Id="rId256" Type="http://schemas.openxmlformats.org/officeDocument/2006/relationships/image" Target="../media/image2984.png"/><Relationship Id="rId277" Type="http://schemas.openxmlformats.org/officeDocument/2006/relationships/image" Target="../media/image3004.png"/><Relationship Id="rId25" Type="http://schemas.openxmlformats.org/officeDocument/2006/relationships/image" Target="../media/image687.png"/><Relationship Id="rId46" Type="http://schemas.openxmlformats.org/officeDocument/2006/relationships/image" Target="../media/image2781.png"/><Relationship Id="rId67" Type="http://schemas.openxmlformats.org/officeDocument/2006/relationships/image" Target="../media/image2799.png"/><Relationship Id="rId116" Type="http://schemas.openxmlformats.org/officeDocument/2006/relationships/image" Target="../media/image2847.png"/><Relationship Id="rId137" Type="http://schemas.openxmlformats.org/officeDocument/2006/relationships/image" Target="../media/image2868.png"/><Relationship Id="rId158" Type="http://schemas.openxmlformats.org/officeDocument/2006/relationships/image" Target="../media/image2888.png"/><Relationship Id="rId272" Type="http://schemas.openxmlformats.org/officeDocument/2006/relationships/image" Target="../media/image2999.png"/><Relationship Id="rId20" Type="http://schemas.openxmlformats.org/officeDocument/2006/relationships/image" Target="../media/image2758.png"/><Relationship Id="rId41" Type="http://schemas.openxmlformats.org/officeDocument/2006/relationships/image" Target="../media/image2776.png"/><Relationship Id="rId62" Type="http://schemas.openxmlformats.org/officeDocument/2006/relationships/image" Target="../media/image2794.png"/><Relationship Id="rId83" Type="http://schemas.openxmlformats.org/officeDocument/2006/relationships/image" Target="../media/image2815.png"/><Relationship Id="rId88" Type="http://schemas.openxmlformats.org/officeDocument/2006/relationships/image" Target="../media/image2820.png"/><Relationship Id="rId111" Type="http://schemas.openxmlformats.org/officeDocument/2006/relationships/image" Target="../media/image2843.png"/><Relationship Id="rId132" Type="http://schemas.openxmlformats.org/officeDocument/2006/relationships/image" Target="../media/image2863.png"/><Relationship Id="rId153" Type="http://schemas.openxmlformats.org/officeDocument/2006/relationships/image" Target="../media/image2883.png"/><Relationship Id="rId174" Type="http://schemas.openxmlformats.org/officeDocument/2006/relationships/image" Target="../media/image2904.png"/><Relationship Id="rId179" Type="http://schemas.openxmlformats.org/officeDocument/2006/relationships/image" Target="../media/image2909.png"/><Relationship Id="rId195" Type="http://schemas.openxmlformats.org/officeDocument/2006/relationships/image" Target="../media/image2925.png"/><Relationship Id="rId209" Type="http://schemas.openxmlformats.org/officeDocument/2006/relationships/image" Target="../media/image2939.png"/><Relationship Id="rId190" Type="http://schemas.openxmlformats.org/officeDocument/2006/relationships/image" Target="../media/image2920.png"/><Relationship Id="rId204" Type="http://schemas.openxmlformats.org/officeDocument/2006/relationships/image" Target="../media/image2934.png"/><Relationship Id="rId220" Type="http://schemas.openxmlformats.org/officeDocument/2006/relationships/image" Target="../media/image2950.png"/><Relationship Id="rId225" Type="http://schemas.openxmlformats.org/officeDocument/2006/relationships/image" Target="../media/image2954.png"/><Relationship Id="rId241" Type="http://schemas.openxmlformats.org/officeDocument/2006/relationships/image" Target="../media/image2969.png"/><Relationship Id="rId246" Type="http://schemas.openxmlformats.org/officeDocument/2006/relationships/image" Target="../media/image2974.png"/><Relationship Id="rId267" Type="http://schemas.openxmlformats.org/officeDocument/2006/relationships/image" Target="../media/image2995.png"/><Relationship Id="rId288" Type="http://schemas.openxmlformats.org/officeDocument/2006/relationships/image" Target="../media/image3015.png"/><Relationship Id="rId15" Type="http://schemas.openxmlformats.org/officeDocument/2006/relationships/image" Target="../media/image2753.png"/><Relationship Id="rId36" Type="http://schemas.openxmlformats.org/officeDocument/2006/relationships/image" Target="../media/image521.png"/><Relationship Id="rId57" Type="http://schemas.openxmlformats.org/officeDocument/2006/relationships/image" Target="../media/image2470.png"/><Relationship Id="rId106" Type="http://schemas.openxmlformats.org/officeDocument/2006/relationships/image" Target="../media/image2838.png"/><Relationship Id="rId127" Type="http://schemas.openxmlformats.org/officeDocument/2006/relationships/image" Target="../media/image2858.png"/><Relationship Id="rId262" Type="http://schemas.openxmlformats.org/officeDocument/2006/relationships/image" Target="../media/image2990.png"/><Relationship Id="rId283" Type="http://schemas.openxmlformats.org/officeDocument/2006/relationships/image" Target="../media/image3010.png"/><Relationship Id="rId10" Type="http://schemas.openxmlformats.org/officeDocument/2006/relationships/image" Target="../media/image2748.png"/><Relationship Id="rId31" Type="http://schemas.openxmlformats.org/officeDocument/2006/relationships/image" Target="../media/image2767.png"/><Relationship Id="rId52" Type="http://schemas.openxmlformats.org/officeDocument/2006/relationships/image" Target="../media/image2787.png"/><Relationship Id="rId73" Type="http://schemas.openxmlformats.org/officeDocument/2006/relationships/image" Target="../media/image2805.png"/><Relationship Id="rId78" Type="http://schemas.openxmlformats.org/officeDocument/2006/relationships/image" Target="../media/image2810.png"/><Relationship Id="rId94" Type="http://schemas.openxmlformats.org/officeDocument/2006/relationships/image" Target="../media/image2826.png"/><Relationship Id="rId99" Type="http://schemas.openxmlformats.org/officeDocument/2006/relationships/image" Target="../media/image2831.png"/><Relationship Id="rId101" Type="http://schemas.openxmlformats.org/officeDocument/2006/relationships/image" Target="../media/image2833.png"/><Relationship Id="rId122" Type="http://schemas.openxmlformats.org/officeDocument/2006/relationships/image" Target="../media/image2853.png"/><Relationship Id="rId143" Type="http://schemas.openxmlformats.org/officeDocument/2006/relationships/image" Target="../media/image2874.png"/><Relationship Id="rId148" Type="http://schemas.openxmlformats.org/officeDocument/2006/relationships/image" Target="../media/image2878.png"/><Relationship Id="rId164" Type="http://schemas.openxmlformats.org/officeDocument/2006/relationships/image" Target="../media/image2894.png"/><Relationship Id="rId169" Type="http://schemas.openxmlformats.org/officeDocument/2006/relationships/image" Target="../media/image2899.png"/><Relationship Id="rId185" Type="http://schemas.openxmlformats.org/officeDocument/2006/relationships/image" Target="../media/image2915.png"/><Relationship Id="rId4" Type="http://schemas.openxmlformats.org/officeDocument/2006/relationships/image" Target="../media/image2744.png"/><Relationship Id="rId9" Type="http://schemas.openxmlformats.org/officeDocument/2006/relationships/image" Target="../media/image2747.png"/><Relationship Id="rId180" Type="http://schemas.openxmlformats.org/officeDocument/2006/relationships/image" Target="../media/image2910.png"/><Relationship Id="rId210" Type="http://schemas.openxmlformats.org/officeDocument/2006/relationships/image" Target="../media/image2940.png"/><Relationship Id="rId215" Type="http://schemas.openxmlformats.org/officeDocument/2006/relationships/image" Target="../media/image2945.png"/><Relationship Id="rId236" Type="http://schemas.openxmlformats.org/officeDocument/2006/relationships/image" Target="../media/image2965.png"/><Relationship Id="rId257" Type="http://schemas.openxmlformats.org/officeDocument/2006/relationships/image" Target="../media/image2985.png"/><Relationship Id="rId278" Type="http://schemas.openxmlformats.org/officeDocument/2006/relationships/image" Target="../media/image3005.png"/><Relationship Id="rId26" Type="http://schemas.openxmlformats.org/officeDocument/2006/relationships/image" Target="../media/image2762.png"/><Relationship Id="rId231" Type="http://schemas.openxmlformats.org/officeDocument/2006/relationships/image" Target="../media/image2960.png"/><Relationship Id="rId252" Type="http://schemas.openxmlformats.org/officeDocument/2006/relationships/image" Target="../media/image2980.png"/><Relationship Id="rId273" Type="http://schemas.openxmlformats.org/officeDocument/2006/relationships/image" Target="../media/image3000.png"/><Relationship Id="rId47" Type="http://schemas.openxmlformats.org/officeDocument/2006/relationships/image" Target="../media/image2782.png"/><Relationship Id="rId68" Type="http://schemas.openxmlformats.org/officeDocument/2006/relationships/image" Target="../media/image2800.png"/><Relationship Id="rId89" Type="http://schemas.openxmlformats.org/officeDocument/2006/relationships/image" Target="../media/image2821.png"/><Relationship Id="rId112" Type="http://schemas.openxmlformats.org/officeDocument/2006/relationships/image" Target="../media/image2844.png"/><Relationship Id="rId133" Type="http://schemas.openxmlformats.org/officeDocument/2006/relationships/image" Target="../media/image2864.png"/><Relationship Id="rId154" Type="http://schemas.openxmlformats.org/officeDocument/2006/relationships/image" Target="../media/image2884.png"/><Relationship Id="rId175" Type="http://schemas.openxmlformats.org/officeDocument/2006/relationships/image" Target="../media/image2905.png"/><Relationship Id="rId196" Type="http://schemas.openxmlformats.org/officeDocument/2006/relationships/image" Target="../media/image2926.png"/><Relationship Id="rId200" Type="http://schemas.openxmlformats.org/officeDocument/2006/relationships/image" Target="../media/image2930.png"/><Relationship Id="rId16" Type="http://schemas.openxmlformats.org/officeDocument/2006/relationships/image" Target="../media/image2754.png"/><Relationship Id="rId221" Type="http://schemas.openxmlformats.org/officeDocument/2006/relationships/image" Target="../media/image2951.png"/><Relationship Id="rId242" Type="http://schemas.openxmlformats.org/officeDocument/2006/relationships/image" Target="../media/image2970.png"/><Relationship Id="rId263" Type="http://schemas.openxmlformats.org/officeDocument/2006/relationships/image" Target="../media/image2991.png"/><Relationship Id="rId284" Type="http://schemas.openxmlformats.org/officeDocument/2006/relationships/image" Target="../media/image3011.png"/><Relationship Id="rId37" Type="http://schemas.openxmlformats.org/officeDocument/2006/relationships/image" Target="../media/image2772.png"/><Relationship Id="rId58" Type="http://schemas.openxmlformats.org/officeDocument/2006/relationships/image" Target="../media/image2792.png"/><Relationship Id="rId79" Type="http://schemas.openxmlformats.org/officeDocument/2006/relationships/image" Target="../media/image2811.png"/><Relationship Id="rId102" Type="http://schemas.openxmlformats.org/officeDocument/2006/relationships/image" Target="../media/image2834.png"/><Relationship Id="rId123" Type="http://schemas.openxmlformats.org/officeDocument/2006/relationships/image" Target="../media/image2854.png"/><Relationship Id="rId144" Type="http://schemas.openxmlformats.org/officeDocument/2006/relationships/image" Target="../media/image2875.png"/><Relationship Id="rId90" Type="http://schemas.openxmlformats.org/officeDocument/2006/relationships/image" Target="../media/image2822.png"/><Relationship Id="rId165" Type="http://schemas.openxmlformats.org/officeDocument/2006/relationships/image" Target="../media/image2895.png"/><Relationship Id="rId186" Type="http://schemas.openxmlformats.org/officeDocument/2006/relationships/image" Target="../media/image2916.png"/><Relationship Id="rId211" Type="http://schemas.openxmlformats.org/officeDocument/2006/relationships/image" Target="../media/image2941.png"/><Relationship Id="rId232" Type="http://schemas.openxmlformats.org/officeDocument/2006/relationships/image" Target="../media/image2961.png"/><Relationship Id="rId253" Type="http://schemas.openxmlformats.org/officeDocument/2006/relationships/image" Target="../media/image2981.png"/><Relationship Id="rId274" Type="http://schemas.openxmlformats.org/officeDocument/2006/relationships/image" Target="../media/image3001.png"/><Relationship Id="rId27" Type="http://schemas.openxmlformats.org/officeDocument/2006/relationships/image" Target="../media/image2763.png"/><Relationship Id="rId48" Type="http://schemas.openxmlformats.org/officeDocument/2006/relationships/image" Target="../media/image2783.png"/><Relationship Id="rId69" Type="http://schemas.openxmlformats.org/officeDocument/2006/relationships/image" Target="../media/image2801.png"/><Relationship Id="rId113" Type="http://schemas.openxmlformats.org/officeDocument/2006/relationships/image" Target="../media/image2845.png"/><Relationship Id="rId134" Type="http://schemas.openxmlformats.org/officeDocument/2006/relationships/image" Target="../media/image2865.png"/><Relationship Id="rId80" Type="http://schemas.openxmlformats.org/officeDocument/2006/relationships/image" Target="../media/image2812.png"/><Relationship Id="rId155" Type="http://schemas.openxmlformats.org/officeDocument/2006/relationships/image" Target="../media/image2885.png"/><Relationship Id="rId176" Type="http://schemas.openxmlformats.org/officeDocument/2006/relationships/image" Target="../media/image2906.png"/><Relationship Id="rId197" Type="http://schemas.openxmlformats.org/officeDocument/2006/relationships/image" Target="../media/image2927.png"/><Relationship Id="rId201" Type="http://schemas.openxmlformats.org/officeDocument/2006/relationships/image" Target="../media/image2931.png"/><Relationship Id="rId222" Type="http://schemas.openxmlformats.org/officeDocument/2006/relationships/image" Target="../media/image1555.png"/><Relationship Id="rId243" Type="http://schemas.openxmlformats.org/officeDocument/2006/relationships/image" Target="../media/image2971.png"/><Relationship Id="rId264" Type="http://schemas.openxmlformats.org/officeDocument/2006/relationships/image" Target="../media/image2992.png"/><Relationship Id="rId285" Type="http://schemas.openxmlformats.org/officeDocument/2006/relationships/image" Target="../media/image3012.png"/><Relationship Id="rId17" Type="http://schemas.openxmlformats.org/officeDocument/2006/relationships/image" Target="../media/image2755.png"/><Relationship Id="rId38" Type="http://schemas.openxmlformats.org/officeDocument/2006/relationships/image" Target="../media/image2773.png"/><Relationship Id="rId59" Type="http://schemas.openxmlformats.org/officeDocument/2006/relationships/image" Target="../media/image2793.png"/><Relationship Id="rId103" Type="http://schemas.openxmlformats.org/officeDocument/2006/relationships/image" Target="../media/image2835.png"/><Relationship Id="rId124" Type="http://schemas.openxmlformats.org/officeDocument/2006/relationships/image" Target="../media/image2855.png"/><Relationship Id="rId70" Type="http://schemas.openxmlformats.org/officeDocument/2006/relationships/image" Target="../media/image2802.png"/><Relationship Id="rId91" Type="http://schemas.openxmlformats.org/officeDocument/2006/relationships/image" Target="../media/image2823.png"/><Relationship Id="rId145" Type="http://schemas.openxmlformats.org/officeDocument/2006/relationships/image" Target="../media/image1904.png"/><Relationship Id="rId166" Type="http://schemas.openxmlformats.org/officeDocument/2006/relationships/image" Target="../media/image2896.png"/><Relationship Id="rId187" Type="http://schemas.openxmlformats.org/officeDocument/2006/relationships/image" Target="../media/image2917.png"/><Relationship Id="rId1" Type="http://schemas.openxmlformats.org/officeDocument/2006/relationships/slideLayout" Target="../slideLayouts/slideLayout5.xml"/><Relationship Id="rId212" Type="http://schemas.openxmlformats.org/officeDocument/2006/relationships/image" Target="../media/image2942.png"/><Relationship Id="rId233" Type="http://schemas.openxmlformats.org/officeDocument/2006/relationships/image" Target="../media/image2962.png"/><Relationship Id="rId254" Type="http://schemas.openxmlformats.org/officeDocument/2006/relationships/image" Target="../media/image2982.png"/><Relationship Id="rId28" Type="http://schemas.openxmlformats.org/officeDocument/2006/relationships/image" Target="../media/image2764.png"/><Relationship Id="rId49" Type="http://schemas.openxmlformats.org/officeDocument/2006/relationships/image" Target="../media/image2784.png"/><Relationship Id="rId114" Type="http://schemas.openxmlformats.org/officeDocument/2006/relationships/image" Target="../media/image2846.png"/><Relationship Id="rId275" Type="http://schemas.openxmlformats.org/officeDocument/2006/relationships/image" Target="../media/image3002.png"/><Relationship Id="rId60" Type="http://schemas.openxmlformats.org/officeDocument/2006/relationships/image" Target="../media/image2037.png"/><Relationship Id="rId81" Type="http://schemas.openxmlformats.org/officeDocument/2006/relationships/image" Target="../media/image2813.png"/><Relationship Id="rId135" Type="http://schemas.openxmlformats.org/officeDocument/2006/relationships/image" Target="../media/image2866.png"/><Relationship Id="rId156" Type="http://schemas.openxmlformats.org/officeDocument/2006/relationships/image" Target="../media/image2886.png"/><Relationship Id="rId177" Type="http://schemas.openxmlformats.org/officeDocument/2006/relationships/image" Target="../media/image2907.png"/><Relationship Id="rId198" Type="http://schemas.openxmlformats.org/officeDocument/2006/relationships/image" Target="../media/image2928.png"/><Relationship Id="rId202" Type="http://schemas.openxmlformats.org/officeDocument/2006/relationships/image" Target="../media/image2932.png"/><Relationship Id="rId223" Type="http://schemas.openxmlformats.org/officeDocument/2006/relationships/image" Target="../media/image2952.png"/><Relationship Id="rId244" Type="http://schemas.openxmlformats.org/officeDocument/2006/relationships/image" Target="../media/image2972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5.png"/><Relationship Id="rId21" Type="http://schemas.openxmlformats.org/officeDocument/2006/relationships/image" Target="../media/image29.png"/><Relationship Id="rId42" Type="http://schemas.openxmlformats.org/officeDocument/2006/relationships/image" Target="../media/image50.png"/><Relationship Id="rId63" Type="http://schemas.openxmlformats.org/officeDocument/2006/relationships/image" Target="../media/image71.png"/><Relationship Id="rId84" Type="http://schemas.openxmlformats.org/officeDocument/2006/relationships/image" Target="../media/image92.png"/><Relationship Id="rId138" Type="http://schemas.openxmlformats.org/officeDocument/2006/relationships/image" Target="../media/image146.png"/><Relationship Id="rId159" Type="http://schemas.openxmlformats.org/officeDocument/2006/relationships/image" Target="../media/image167.png"/><Relationship Id="rId170" Type="http://schemas.openxmlformats.org/officeDocument/2006/relationships/image" Target="../media/image178.png"/><Relationship Id="rId191" Type="http://schemas.openxmlformats.org/officeDocument/2006/relationships/image" Target="../media/image199.png"/><Relationship Id="rId205" Type="http://schemas.openxmlformats.org/officeDocument/2006/relationships/image" Target="../media/image213.png"/><Relationship Id="rId226" Type="http://schemas.openxmlformats.org/officeDocument/2006/relationships/image" Target="../media/image234.png"/><Relationship Id="rId107" Type="http://schemas.openxmlformats.org/officeDocument/2006/relationships/image" Target="../media/image115.png"/><Relationship Id="rId11" Type="http://schemas.openxmlformats.org/officeDocument/2006/relationships/image" Target="../media/image19.png"/><Relationship Id="rId32" Type="http://schemas.openxmlformats.org/officeDocument/2006/relationships/image" Target="../media/image40.png"/><Relationship Id="rId53" Type="http://schemas.openxmlformats.org/officeDocument/2006/relationships/image" Target="../media/image61.png"/><Relationship Id="rId74" Type="http://schemas.openxmlformats.org/officeDocument/2006/relationships/image" Target="../media/image82.png"/><Relationship Id="rId128" Type="http://schemas.openxmlformats.org/officeDocument/2006/relationships/image" Target="../media/image136.png"/><Relationship Id="rId149" Type="http://schemas.openxmlformats.org/officeDocument/2006/relationships/image" Target="../media/image157.png"/><Relationship Id="rId5" Type="http://schemas.openxmlformats.org/officeDocument/2006/relationships/image" Target="../media/image13.png"/><Relationship Id="rId95" Type="http://schemas.openxmlformats.org/officeDocument/2006/relationships/image" Target="../media/image103.png"/><Relationship Id="rId160" Type="http://schemas.openxmlformats.org/officeDocument/2006/relationships/image" Target="../media/image168.png"/><Relationship Id="rId181" Type="http://schemas.openxmlformats.org/officeDocument/2006/relationships/image" Target="../media/image189.png"/><Relationship Id="rId216" Type="http://schemas.openxmlformats.org/officeDocument/2006/relationships/image" Target="../media/image224.png"/><Relationship Id="rId211" Type="http://schemas.openxmlformats.org/officeDocument/2006/relationships/image" Target="../media/image219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43" Type="http://schemas.openxmlformats.org/officeDocument/2006/relationships/image" Target="../media/image51.png"/><Relationship Id="rId48" Type="http://schemas.openxmlformats.org/officeDocument/2006/relationships/image" Target="../media/image56.png"/><Relationship Id="rId64" Type="http://schemas.openxmlformats.org/officeDocument/2006/relationships/image" Target="../media/image72.png"/><Relationship Id="rId69" Type="http://schemas.openxmlformats.org/officeDocument/2006/relationships/image" Target="../media/image77.png"/><Relationship Id="rId113" Type="http://schemas.openxmlformats.org/officeDocument/2006/relationships/image" Target="../media/image121.png"/><Relationship Id="rId118" Type="http://schemas.openxmlformats.org/officeDocument/2006/relationships/image" Target="../media/image126.png"/><Relationship Id="rId134" Type="http://schemas.openxmlformats.org/officeDocument/2006/relationships/image" Target="../media/image142.png"/><Relationship Id="rId139" Type="http://schemas.openxmlformats.org/officeDocument/2006/relationships/image" Target="../media/image147.png"/><Relationship Id="rId80" Type="http://schemas.openxmlformats.org/officeDocument/2006/relationships/image" Target="../media/image88.png"/><Relationship Id="rId85" Type="http://schemas.openxmlformats.org/officeDocument/2006/relationships/image" Target="../media/image93.png"/><Relationship Id="rId150" Type="http://schemas.openxmlformats.org/officeDocument/2006/relationships/image" Target="../media/image158.png"/><Relationship Id="rId155" Type="http://schemas.openxmlformats.org/officeDocument/2006/relationships/image" Target="../media/image163.png"/><Relationship Id="rId171" Type="http://schemas.openxmlformats.org/officeDocument/2006/relationships/image" Target="../media/image179.png"/><Relationship Id="rId176" Type="http://schemas.openxmlformats.org/officeDocument/2006/relationships/image" Target="../media/image184.png"/><Relationship Id="rId192" Type="http://schemas.openxmlformats.org/officeDocument/2006/relationships/image" Target="../media/image200.png"/><Relationship Id="rId197" Type="http://schemas.openxmlformats.org/officeDocument/2006/relationships/image" Target="../media/image205.png"/><Relationship Id="rId206" Type="http://schemas.openxmlformats.org/officeDocument/2006/relationships/image" Target="../media/image214.png"/><Relationship Id="rId227" Type="http://schemas.openxmlformats.org/officeDocument/2006/relationships/image" Target="../media/image235.png"/><Relationship Id="rId201" Type="http://schemas.openxmlformats.org/officeDocument/2006/relationships/image" Target="../media/image209.png"/><Relationship Id="rId222" Type="http://schemas.openxmlformats.org/officeDocument/2006/relationships/image" Target="../media/image230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33" Type="http://schemas.openxmlformats.org/officeDocument/2006/relationships/image" Target="../media/image41.png"/><Relationship Id="rId38" Type="http://schemas.openxmlformats.org/officeDocument/2006/relationships/image" Target="../media/image46.png"/><Relationship Id="rId59" Type="http://schemas.openxmlformats.org/officeDocument/2006/relationships/image" Target="../media/image67.png"/><Relationship Id="rId103" Type="http://schemas.openxmlformats.org/officeDocument/2006/relationships/image" Target="../media/image111.png"/><Relationship Id="rId108" Type="http://schemas.openxmlformats.org/officeDocument/2006/relationships/image" Target="../media/image116.png"/><Relationship Id="rId124" Type="http://schemas.openxmlformats.org/officeDocument/2006/relationships/image" Target="../media/image132.png"/><Relationship Id="rId129" Type="http://schemas.openxmlformats.org/officeDocument/2006/relationships/image" Target="../media/image137.png"/><Relationship Id="rId54" Type="http://schemas.openxmlformats.org/officeDocument/2006/relationships/image" Target="../media/image62.png"/><Relationship Id="rId70" Type="http://schemas.openxmlformats.org/officeDocument/2006/relationships/image" Target="../media/image78.png"/><Relationship Id="rId75" Type="http://schemas.openxmlformats.org/officeDocument/2006/relationships/image" Target="../media/image83.png"/><Relationship Id="rId91" Type="http://schemas.openxmlformats.org/officeDocument/2006/relationships/image" Target="../media/image99.png"/><Relationship Id="rId96" Type="http://schemas.openxmlformats.org/officeDocument/2006/relationships/image" Target="../media/image104.png"/><Relationship Id="rId140" Type="http://schemas.openxmlformats.org/officeDocument/2006/relationships/image" Target="../media/image148.png"/><Relationship Id="rId145" Type="http://schemas.openxmlformats.org/officeDocument/2006/relationships/image" Target="../media/image153.png"/><Relationship Id="rId161" Type="http://schemas.openxmlformats.org/officeDocument/2006/relationships/image" Target="../media/image169.png"/><Relationship Id="rId166" Type="http://schemas.openxmlformats.org/officeDocument/2006/relationships/image" Target="../media/image174.png"/><Relationship Id="rId182" Type="http://schemas.openxmlformats.org/officeDocument/2006/relationships/image" Target="../media/image190.png"/><Relationship Id="rId187" Type="http://schemas.openxmlformats.org/officeDocument/2006/relationships/image" Target="../media/image195.png"/><Relationship Id="rId217" Type="http://schemas.openxmlformats.org/officeDocument/2006/relationships/image" Target="../media/image2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212" Type="http://schemas.openxmlformats.org/officeDocument/2006/relationships/image" Target="../media/image220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49" Type="http://schemas.openxmlformats.org/officeDocument/2006/relationships/image" Target="../media/image57.png"/><Relationship Id="rId114" Type="http://schemas.openxmlformats.org/officeDocument/2006/relationships/image" Target="../media/image122.png"/><Relationship Id="rId119" Type="http://schemas.openxmlformats.org/officeDocument/2006/relationships/image" Target="../media/image127.png"/><Relationship Id="rId44" Type="http://schemas.openxmlformats.org/officeDocument/2006/relationships/image" Target="../media/image52.png"/><Relationship Id="rId60" Type="http://schemas.openxmlformats.org/officeDocument/2006/relationships/image" Target="../media/image68.png"/><Relationship Id="rId65" Type="http://schemas.openxmlformats.org/officeDocument/2006/relationships/image" Target="../media/image73.png"/><Relationship Id="rId81" Type="http://schemas.openxmlformats.org/officeDocument/2006/relationships/image" Target="../media/image89.png"/><Relationship Id="rId86" Type="http://schemas.openxmlformats.org/officeDocument/2006/relationships/image" Target="../media/image94.png"/><Relationship Id="rId130" Type="http://schemas.openxmlformats.org/officeDocument/2006/relationships/image" Target="../media/image138.png"/><Relationship Id="rId135" Type="http://schemas.openxmlformats.org/officeDocument/2006/relationships/image" Target="../media/image143.png"/><Relationship Id="rId151" Type="http://schemas.openxmlformats.org/officeDocument/2006/relationships/image" Target="../media/image159.png"/><Relationship Id="rId156" Type="http://schemas.openxmlformats.org/officeDocument/2006/relationships/image" Target="../media/image164.png"/><Relationship Id="rId177" Type="http://schemas.openxmlformats.org/officeDocument/2006/relationships/image" Target="../media/image185.png"/><Relationship Id="rId198" Type="http://schemas.openxmlformats.org/officeDocument/2006/relationships/image" Target="../media/image206.png"/><Relationship Id="rId172" Type="http://schemas.openxmlformats.org/officeDocument/2006/relationships/image" Target="../media/image180.png"/><Relationship Id="rId193" Type="http://schemas.openxmlformats.org/officeDocument/2006/relationships/image" Target="../media/image201.png"/><Relationship Id="rId202" Type="http://schemas.openxmlformats.org/officeDocument/2006/relationships/image" Target="../media/image210.png"/><Relationship Id="rId207" Type="http://schemas.openxmlformats.org/officeDocument/2006/relationships/image" Target="../media/image215.png"/><Relationship Id="rId223" Type="http://schemas.openxmlformats.org/officeDocument/2006/relationships/image" Target="../media/image231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9" Type="http://schemas.openxmlformats.org/officeDocument/2006/relationships/image" Target="../media/image47.png"/><Relationship Id="rId109" Type="http://schemas.openxmlformats.org/officeDocument/2006/relationships/image" Target="../media/image117.png"/><Relationship Id="rId34" Type="http://schemas.openxmlformats.org/officeDocument/2006/relationships/image" Target="../media/image42.png"/><Relationship Id="rId50" Type="http://schemas.openxmlformats.org/officeDocument/2006/relationships/image" Target="../media/image58.png"/><Relationship Id="rId55" Type="http://schemas.openxmlformats.org/officeDocument/2006/relationships/image" Target="../media/image63.png"/><Relationship Id="rId76" Type="http://schemas.openxmlformats.org/officeDocument/2006/relationships/image" Target="../media/image84.png"/><Relationship Id="rId97" Type="http://schemas.openxmlformats.org/officeDocument/2006/relationships/image" Target="../media/image105.png"/><Relationship Id="rId104" Type="http://schemas.openxmlformats.org/officeDocument/2006/relationships/image" Target="../media/image112.png"/><Relationship Id="rId120" Type="http://schemas.openxmlformats.org/officeDocument/2006/relationships/image" Target="../media/image128.png"/><Relationship Id="rId125" Type="http://schemas.openxmlformats.org/officeDocument/2006/relationships/image" Target="../media/image133.png"/><Relationship Id="rId141" Type="http://schemas.openxmlformats.org/officeDocument/2006/relationships/image" Target="../media/image149.png"/><Relationship Id="rId146" Type="http://schemas.openxmlformats.org/officeDocument/2006/relationships/image" Target="../media/image154.png"/><Relationship Id="rId167" Type="http://schemas.openxmlformats.org/officeDocument/2006/relationships/image" Target="../media/image175.png"/><Relationship Id="rId188" Type="http://schemas.openxmlformats.org/officeDocument/2006/relationships/image" Target="../media/image196.png"/><Relationship Id="rId7" Type="http://schemas.openxmlformats.org/officeDocument/2006/relationships/image" Target="../media/image15.png"/><Relationship Id="rId71" Type="http://schemas.openxmlformats.org/officeDocument/2006/relationships/image" Target="../media/image79.png"/><Relationship Id="rId92" Type="http://schemas.openxmlformats.org/officeDocument/2006/relationships/image" Target="../media/image100.png"/><Relationship Id="rId162" Type="http://schemas.openxmlformats.org/officeDocument/2006/relationships/image" Target="../media/image170.png"/><Relationship Id="rId183" Type="http://schemas.openxmlformats.org/officeDocument/2006/relationships/image" Target="../media/image191.png"/><Relationship Id="rId213" Type="http://schemas.openxmlformats.org/officeDocument/2006/relationships/image" Target="../media/image221.png"/><Relationship Id="rId218" Type="http://schemas.openxmlformats.org/officeDocument/2006/relationships/image" Target="../media/image226.png"/><Relationship Id="rId2" Type="http://schemas.openxmlformats.org/officeDocument/2006/relationships/image" Target="../media/image10.png"/><Relationship Id="rId29" Type="http://schemas.openxmlformats.org/officeDocument/2006/relationships/image" Target="../media/image37.png"/><Relationship Id="rId24" Type="http://schemas.openxmlformats.org/officeDocument/2006/relationships/image" Target="../media/image32.png"/><Relationship Id="rId40" Type="http://schemas.openxmlformats.org/officeDocument/2006/relationships/image" Target="../media/image48.png"/><Relationship Id="rId45" Type="http://schemas.openxmlformats.org/officeDocument/2006/relationships/image" Target="../media/image53.png"/><Relationship Id="rId66" Type="http://schemas.openxmlformats.org/officeDocument/2006/relationships/image" Target="../media/image74.png"/><Relationship Id="rId87" Type="http://schemas.openxmlformats.org/officeDocument/2006/relationships/image" Target="../media/image95.png"/><Relationship Id="rId110" Type="http://schemas.openxmlformats.org/officeDocument/2006/relationships/image" Target="../media/image118.png"/><Relationship Id="rId115" Type="http://schemas.openxmlformats.org/officeDocument/2006/relationships/image" Target="../media/image123.png"/><Relationship Id="rId131" Type="http://schemas.openxmlformats.org/officeDocument/2006/relationships/image" Target="../media/image139.png"/><Relationship Id="rId136" Type="http://schemas.openxmlformats.org/officeDocument/2006/relationships/image" Target="../media/image144.png"/><Relationship Id="rId157" Type="http://schemas.openxmlformats.org/officeDocument/2006/relationships/image" Target="../media/image165.png"/><Relationship Id="rId178" Type="http://schemas.openxmlformats.org/officeDocument/2006/relationships/image" Target="../media/image186.png"/><Relationship Id="rId61" Type="http://schemas.openxmlformats.org/officeDocument/2006/relationships/image" Target="../media/image69.png"/><Relationship Id="rId82" Type="http://schemas.openxmlformats.org/officeDocument/2006/relationships/image" Target="../media/image90.png"/><Relationship Id="rId152" Type="http://schemas.openxmlformats.org/officeDocument/2006/relationships/image" Target="../media/image160.png"/><Relationship Id="rId173" Type="http://schemas.openxmlformats.org/officeDocument/2006/relationships/image" Target="../media/image181.png"/><Relationship Id="rId194" Type="http://schemas.openxmlformats.org/officeDocument/2006/relationships/image" Target="../media/image202.png"/><Relationship Id="rId199" Type="http://schemas.openxmlformats.org/officeDocument/2006/relationships/image" Target="../media/image207.png"/><Relationship Id="rId203" Type="http://schemas.openxmlformats.org/officeDocument/2006/relationships/image" Target="../media/image211.png"/><Relationship Id="rId208" Type="http://schemas.openxmlformats.org/officeDocument/2006/relationships/image" Target="../media/image216.png"/><Relationship Id="rId19" Type="http://schemas.openxmlformats.org/officeDocument/2006/relationships/image" Target="../media/image27.png"/><Relationship Id="rId224" Type="http://schemas.openxmlformats.org/officeDocument/2006/relationships/image" Target="../media/image232.png"/><Relationship Id="rId14" Type="http://schemas.openxmlformats.org/officeDocument/2006/relationships/image" Target="../media/image22.png"/><Relationship Id="rId30" Type="http://schemas.openxmlformats.org/officeDocument/2006/relationships/image" Target="../media/image38.png"/><Relationship Id="rId35" Type="http://schemas.openxmlformats.org/officeDocument/2006/relationships/image" Target="../media/image43.png"/><Relationship Id="rId56" Type="http://schemas.openxmlformats.org/officeDocument/2006/relationships/image" Target="../media/image64.png"/><Relationship Id="rId77" Type="http://schemas.openxmlformats.org/officeDocument/2006/relationships/image" Target="../media/image85.png"/><Relationship Id="rId100" Type="http://schemas.openxmlformats.org/officeDocument/2006/relationships/image" Target="../media/image108.png"/><Relationship Id="rId105" Type="http://schemas.openxmlformats.org/officeDocument/2006/relationships/image" Target="../media/image113.png"/><Relationship Id="rId126" Type="http://schemas.openxmlformats.org/officeDocument/2006/relationships/image" Target="../media/image134.png"/><Relationship Id="rId147" Type="http://schemas.openxmlformats.org/officeDocument/2006/relationships/image" Target="../media/image155.png"/><Relationship Id="rId168" Type="http://schemas.openxmlformats.org/officeDocument/2006/relationships/image" Target="../media/image176.png"/><Relationship Id="rId8" Type="http://schemas.openxmlformats.org/officeDocument/2006/relationships/image" Target="../media/image16.png"/><Relationship Id="rId51" Type="http://schemas.openxmlformats.org/officeDocument/2006/relationships/image" Target="../media/image59.png"/><Relationship Id="rId72" Type="http://schemas.openxmlformats.org/officeDocument/2006/relationships/image" Target="../media/image80.png"/><Relationship Id="rId93" Type="http://schemas.openxmlformats.org/officeDocument/2006/relationships/image" Target="../media/image101.png"/><Relationship Id="rId98" Type="http://schemas.openxmlformats.org/officeDocument/2006/relationships/image" Target="../media/image106.png"/><Relationship Id="rId121" Type="http://schemas.openxmlformats.org/officeDocument/2006/relationships/image" Target="../media/image129.png"/><Relationship Id="rId142" Type="http://schemas.openxmlformats.org/officeDocument/2006/relationships/image" Target="../media/image150.png"/><Relationship Id="rId163" Type="http://schemas.openxmlformats.org/officeDocument/2006/relationships/image" Target="../media/image171.png"/><Relationship Id="rId184" Type="http://schemas.openxmlformats.org/officeDocument/2006/relationships/image" Target="../media/image192.png"/><Relationship Id="rId189" Type="http://schemas.openxmlformats.org/officeDocument/2006/relationships/image" Target="../media/image197.png"/><Relationship Id="rId219" Type="http://schemas.openxmlformats.org/officeDocument/2006/relationships/image" Target="../media/image227.png"/><Relationship Id="rId3" Type="http://schemas.openxmlformats.org/officeDocument/2006/relationships/image" Target="../media/image11.png"/><Relationship Id="rId214" Type="http://schemas.openxmlformats.org/officeDocument/2006/relationships/image" Target="../media/image222.png"/><Relationship Id="rId25" Type="http://schemas.openxmlformats.org/officeDocument/2006/relationships/image" Target="../media/image33.png"/><Relationship Id="rId46" Type="http://schemas.openxmlformats.org/officeDocument/2006/relationships/image" Target="../media/image54.png"/><Relationship Id="rId67" Type="http://schemas.openxmlformats.org/officeDocument/2006/relationships/image" Target="../media/image75.png"/><Relationship Id="rId116" Type="http://schemas.openxmlformats.org/officeDocument/2006/relationships/image" Target="../media/image124.png"/><Relationship Id="rId137" Type="http://schemas.openxmlformats.org/officeDocument/2006/relationships/image" Target="../media/image145.png"/><Relationship Id="rId158" Type="http://schemas.openxmlformats.org/officeDocument/2006/relationships/image" Target="../media/image166.png"/><Relationship Id="rId20" Type="http://schemas.openxmlformats.org/officeDocument/2006/relationships/image" Target="../media/image28.png"/><Relationship Id="rId41" Type="http://schemas.openxmlformats.org/officeDocument/2006/relationships/image" Target="../media/image49.png"/><Relationship Id="rId62" Type="http://schemas.openxmlformats.org/officeDocument/2006/relationships/image" Target="../media/image70.png"/><Relationship Id="rId83" Type="http://schemas.openxmlformats.org/officeDocument/2006/relationships/image" Target="../media/image91.png"/><Relationship Id="rId88" Type="http://schemas.openxmlformats.org/officeDocument/2006/relationships/image" Target="../media/image96.png"/><Relationship Id="rId111" Type="http://schemas.openxmlformats.org/officeDocument/2006/relationships/image" Target="../media/image119.png"/><Relationship Id="rId132" Type="http://schemas.openxmlformats.org/officeDocument/2006/relationships/image" Target="../media/image140.png"/><Relationship Id="rId153" Type="http://schemas.openxmlformats.org/officeDocument/2006/relationships/image" Target="../media/image161.png"/><Relationship Id="rId174" Type="http://schemas.openxmlformats.org/officeDocument/2006/relationships/image" Target="../media/image182.png"/><Relationship Id="rId179" Type="http://schemas.openxmlformats.org/officeDocument/2006/relationships/image" Target="../media/image187.png"/><Relationship Id="rId195" Type="http://schemas.openxmlformats.org/officeDocument/2006/relationships/image" Target="../media/image203.png"/><Relationship Id="rId209" Type="http://schemas.openxmlformats.org/officeDocument/2006/relationships/image" Target="../media/image217.png"/><Relationship Id="rId190" Type="http://schemas.openxmlformats.org/officeDocument/2006/relationships/image" Target="../media/image198.png"/><Relationship Id="rId204" Type="http://schemas.openxmlformats.org/officeDocument/2006/relationships/image" Target="../media/image212.png"/><Relationship Id="rId220" Type="http://schemas.openxmlformats.org/officeDocument/2006/relationships/image" Target="../media/image228.png"/><Relationship Id="rId225" Type="http://schemas.openxmlformats.org/officeDocument/2006/relationships/image" Target="../media/image233.png"/><Relationship Id="rId15" Type="http://schemas.openxmlformats.org/officeDocument/2006/relationships/image" Target="../media/image23.png"/><Relationship Id="rId36" Type="http://schemas.openxmlformats.org/officeDocument/2006/relationships/image" Target="../media/image44.png"/><Relationship Id="rId57" Type="http://schemas.openxmlformats.org/officeDocument/2006/relationships/image" Target="../media/image65.png"/><Relationship Id="rId106" Type="http://schemas.openxmlformats.org/officeDocument/2006/relationships/image" Target="../media/image114.png"/><Relationship Id="rId127" Type="http://schemas.openxmlformats.org/officeDocument/2006/relationships/image" Target="../media/image135.png"/><Relationship Id="rId10" Type="http://schemas.openxmlformats.org/officeDocument/2006/relationships/image" Target="../media/image18.png"/><Relationship Id="rId31" Type="http://schemas.openxmlformats.org/officeDocument/2006/relationships/image" Target="../media/image39.png"/><Relationship Id="rId52" Type="http://schemas.openxmlformats.org/officeDocument/2006/relationships/image" Target="../media/image60.png"/><Relationship Id="rId73" Type="http://schemas.openxmlformats.org/officeDocument/2006/relationships/image" Target="../media/image81.png"/><Relationship Id="rId78" Type="http://schemas.openxmlformats.org/officeDocument/2006/relationships/image" Target="../media/image86.png"/><Relationship Id="rId94" Type="http://schemas.openxmlformats.org/officeDocument/2006/relationships/image" Target="../media/image102.png"/><Relationship Id="rId99" Type="http://schemas.openxmlformats.org/officeDocument/2006/relationships/image" Target="../media/image107.png"/><Relationship Id="rId101" Type="http://schemas.openxmlformats.org/officeDocument/2006/relationships/image" Target="../media/image109.png"/><Relationship Id="rId122" Type="http://schemas.openxmlformats.org/officeDocument/2006/relationships/image" Target="../media/image130.png"/><Relationship Id="rId143" Type="http://schemas.openxmlformats.org/officeDocument/2006/relationships/image" Target="../media/image151.png"/><Relationship Id="rId148" Type="http://schemas.openxmlformats.org/officeDocument/2006/relationships/image" Target="../media/image156.png"/><Relationship Id="rId164" Type="http://schemas.openxmlformats.org/officeDocument/2006/relationships/image" Target="../media/image172.png"/><Relationship Id="rId169" Type="http://schemas.openxmlformats.org/officeDocument/2006/relationships/image" Target="../media/image177.png"/><Relationship Id="rId185" Type="http://schemas.openxmlformats.org/officeDocument/2006/relationships/image" Target="../media/image19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80" Type="http://schemas.openxmlformats.org/officeDocument/2006/relationships/image" Target="../media/image188.png"/><Relationship Id="rId210" Type="http://schemas.openxmlformats.org/officeDocument/2006/relationships/image" Target="../media/image218.png"/><Relationship Id="rId215" Type="http://schemas.openxmlformats.org/officeDocument/2006/relationships/image" Target="../media/image223.png"/><Relationship Id="rId26" Type="http://schemas.openxmlformats.org/officeDocument/2006/relationships/image" Target="../media/image34.png"/><Relationship Id="rId47" Type="http://schemas.openxmlformats.org/officeDocument/2006/relationships/image" Target="../media/image55.png"/><Relationship Id="rId68" Type="http://schemas.openxmlformats.org/officeDocument/2006/relationships/image" Target="../media/image76.png"/><Relationship Id="rId89" Type="http://schemas.openxmlformats.org/officeDocument/2006/relationships/image" Target="../media/image97.png"/><Relationship Id="rId112" Type="http://schemas.openxmlformats.org/officeDocument/2006/relationships/image" Target="../media/image120.png"/><Relationship Id="rId133" Type="http://schemas.openxmlformats.org/officeDocument/2006/relationships/image" Target="../media/image141.png"/><Relationship Id="rId154" Type="http://schemas.openxmlformats.org/officeDocument/2006/relationships/image" Target="../media/image162.png"/><Relationship Id="rId175" Type="http://schemas.openxmlformats.org/officeDocument/2006/relationships/image" Target="../media/image183.png"/><Relationship Id="rId196" Type="http://schemas.openxmlformats.org/officeDocument/2006/relationships/image" Target="../media/image204.png"/><Relationship Id="rId200" Type="http://schemas.openxmlformats.org/officeDocument/2006/relationships/image" Target="../media/image208.png"/><Relationship Id="rId16" Type="http://schemas.openxmlformats.org/officeDocument/2006/relationships/image" Target="../media/image24.png"/><Relationship Id="rId221" Type="http://schemas.openxmlformats.org/officeDocument/2006/relationships/image" Target="../media/image229.png"/><Relationship Id="rId37" Type="http://schemas.openxmlformats.org/officeDocument/2006/relationships/image" Target="../media/image45.png"/><Relationship Id="rId58" Type="http://schemas.openxmlformats.org/officeDocument/2006/relationships/image" Target="../media/image66.png"/><Relationship Id="rId79" Type="http://schemas.openxmlformats.org/officeDocument/2006/relationships/image" Target="../media/image87.png"/><Relationship Id="rId102" Type="http://schemas.openxmlformats.org/officeDocument/2006/relationships/image" Target="../media/image110.png"/><Relationship Id="rId123" Type="http://schemas.openxmlformats.org/officeDocument/2006/relationships/image" Target="../media/image131.png"/><Relationship Id="rId144" Type="http://schemas.openxmlformats.org/officeDocument/2006/relationships/image" Target="../media/image152.png"/><Relationship Id="rId90" Type="http://schemas.openxmlformats.org/officeDocument/2006/relationships/image" Target="../media/image98.png"/><Relationship Id="rId165" Type="http://schemas.openxmlformats.org/officeDocument/2006/relationships/image" Target="../media/image173.png"/><Relationship Id="rId186" Type="http://schemas.openxmlformats.org/officeDocument/2006/relationships/image" Target="../media/image19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7.png"/><Relationship Id="rId2" Type="http://schemas.openxmlformats.org/officeDocument/2006/relationships/image" Target="../media/image301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127.png"/><Relationship Id="rId21" Type="http://schemas.openxmlformats.org/officeDocument/2006/relationships/image" Target="../media/image3037.png"/><Relationship Id="rId42" Type="http://schemas.openxmlformats.org/officeDocument/2006/relationships/image" Target="../media/image3055.png"/><Relationship Id="rId63" Type="http://schemas.openxmlformats.org/officeDocument/2006/relationships/image" Target="../media/image3075.png"/><Relationship Id="rId84" Type="http://schemas.openxmlformats.org/officeDocument/2006/relationships/image" Target="../media/image3095.png"/><Relationship Id="rId138" Type="http://schemas.openxmlformats.org/officeDocument/2006/relationships/image" Target="../media/image3148.png"/><Relationship Id="rId159" Type="http://schemas.openxmlformats.org/officeDocument/2006/relationships/image" Target="../media/image3169.png"/><Relationship Id="rId170" Type="http://schemas.openxmlformats.org/officeDocument/2006/relationships/image" Target="../media/image3179.png"/><Relationship Id="rId191" Type="http://schemas.openxmlformats.org/officeDocument/2006/relationships/image" Target="../media/image3198.png"/><Relationship Id="rId205" Type="http://schemas.openxmlformats.org/officeDocument/2006/relationships/image" Target="../media/image3211.png"/><Relationship Id="rId226" Type="http://schemas.openxmlformats.org/officeDocument/2006/relationships/image" Target="../media/image3231.png"/><Relationship Id="rId247" Type="http://schemas.openxmlformats.org/officeDocument/2006/relationships/image" Target="../media/image3252.png"/><Relationship Id="rId107" Type="http://schemas.openxmlformats.org/officeDocument/2006/relationships/image" Target="../media/image3118.png"/><Relationship Id="rId11" Type="http://schemas.openxmlformats.org/officeDocument/2006/relationships/image" Target="../media/image3027.png"/><Relationship Id="rId32" Type="http://schemas.openxmlformats.org/officeDocument/2006/relationships/image" Target="../media/image3046.png"/><Relationship Id="rId53" Type="http://schemas.openxmlformats.org/officeDocument/2006/relationships/image" Target="../media/image3066.png"/><Relationship Id="rId74" Type="http://schemas.openxmlformats.org/officeDocument/2006/relationships/image" Target="../media/image3086.png"/><Relationship Id="rId128" Type="http://schemas.openxmlformats.org/officeDocument/2006/relationships/image" Target="../media/image3138.png"/><Relationship Id="rId149" Type="http://schemas.openxmlformats.org/officeDocument/2006/relationships/image" Target="../media/image3159.png"/><Relationship Id="rId5" Type="http://schemas.openxmlformats.org/officeDocument/2006/relationships/image" Target="../media/image3021.png"/><Relationship Id="rId95" Type="http://schemas.openxmlformats.org/officeDocument/2006/relationships/image" Target="../media/image3106.png"/><Relationship Id="rId160" Type="http://schemas.openxmlformats.org/officeDocument/2006/relationships/image" Target="../media/image3170.png"/><Relationship Id="rId181" Type="http://schemas.openxmlformats.org/officeDocument/2006/relationships/image" Target="../media/image3190.png"/><Relationship Id="rId216" Type="http://schemas.openxmlformats.org/officeDocument/2006/relationships/image" Target="../media/image566.png"/><Relationship Id="rId237" Type="http://schemas.openxmlformats.org/officeDocument/2006/relationships/image" Target="../media/image3242.png"/><Relationship Id="rId258" Type="http://schemas.openxmlformats.org/officeDocument/2006/relationships/image" Target="../media/image3261.png"/><Relationship Id="rId22" Type="http://schemas.openxmlformats.org/officeDocument/2006/relationships/image" Target="../media/image14.png"/><Relationship Id="rId43" Type="http://schemas.openxmlformats.org/officeDocument/2006/relationships/image" Target="../media/image3056.png"/><Relationship Id="rId64" Type="http://schemas.openxmlformats.org/officeDocument/2006/relationships/image" Target="../media/image3076.png"/><Relationship Id="rId118" Type="http://schemas.openxmlformats.org/officeDocument/2006/relationships/image" Target="../media/image3128.png"/><Relationship Id="rId139" Type="http://schemas.openxmlformats.org/officeDocument/2006/relationships/image" Target="../media/image3149.png"/><Relationship Id="rId85" Type="http://schemas.openxmlformats.org/officeDocument/2006/relationships/image" Target="../media/image3096.png"/><Relationship Id="rId150" Type="http://schemas.openxmlformats.org/officeDocument/2006/relationships/image" Target="../media/image3160.png"/><Relationship Id="rId171" Type="http://schemas.openxmlformats.org/officeDocument/2006/relationships/image" Target="../media/image3180.png"/><Relationship Id="rId192" Type="http://schemas.openxmlformats.org/officeDocument/2006/relationships/image" Target="../media/image3199.png"/><Relationship Id="rId206" Type="http://schemas.openxmlformats.org/officeDocument/2006/relationships/image" Target="../media/image3212.png"/><Relationship Id="rId227" Type="http://schemas.openxmlformats.org/officeDocument/2006/relationships/image" Target="../media/image3232.png"/><Relationship Id="rId248" Type="http://schemas.openxmlformats.org/officeDocument/2006/relationships/image" Target="../media/image3253.png"/><Relationship Id="rId12" Type="http://schemas.openxmlformats.org/officeDocument/2006/relationships/image" Target="../media/image3028.png"/><Relationship Id="rId33" Type="http://schemas.openxmlformats.org/officeDocument/2006/relationships/image" Target="../media/image3047.png"/><Relationship Id="rId108" Type="http://schemas.openxmlformats.org/officeDocument/2006/relationships/image" Target="../media/image3119.png"/><Relationship Id="rId129" Type="http://schemas.openxmlformats.org/officeDocument/2006/relationships/image" Target="../media/image3139.png"/><Relationship Id="rId54" Type="http://schemas.openxmlformats.org/officeDocument/2006/relationships/image" Target="../media/image21.png"/><Relationship Id="rId75" Type="http://schemas.openxmlformats.org/officeDocument/2006/relationships/image" Target="../media/image3087.png"/><Relationship Id="rId96" Type="http://schemas.openxmlformats.org/officeDocument/2006/relationships/image" Target="../media/image3107.png"/><Relationship Id="rId140" Type="http://schemas.openxmlformats.org/officeDocument/2006/relationships/image" Target="../media/image3150.png"/><Relationship Id="rId161" Type="http://schemas.openxmlformats.org/officeDocument/2006/relationships/image" Target="../media/image3171.png"/><Relationship Id="rId182" Type="http://schemas.openxmlformats.org/officeDocument/2006/relationships/image" Target="../media/image3191.png"/><Relationship Id="rId217" Type="http://schemas.openxmlformats.org/officeDocument/2006/relationships/image" Target="../media/image3222.png"/><Relationship Id="rId6" Type="http://schemas.openxmlformats.org/officeDocument/2006/relationships/image" Target="../media/image3022.png"/><Relationship Id="rId238" Type="http://schemas.openxmlformats.org/officeDocument/2006/relationships/image" Target="../media/image3243.png"/><Relationship Id="rId259" Type="http://schemas.openxmlformats.org/officeDocument/2006/relationships/image" Target="../media/image3262.png"/><Relationship Id="rId23" Type="http://schemas.openxmlformats.org/officeDocument/2006/relationships/image" Target="../media/image13.png"/><Relationship Id="rId28" Type="http://schemas.openxmlformats.org/officeDocument/2006/relationships/image" Target="../media/image3042.png"/><Relationship Id="rId49" Type="http://schemas.openxmlformats.org/officeDocument/2006/relationships/image" Target="../media/image3062.png"/><Relationship Id="rId114" Type="http://schemas.openxmlformats.org/officeDocument/2006/relationships/image" Target="../media/image3124.png"/><Relationship Id="rId119" Type="http://schemas.openxmlformats.org/officeDocument/2006/relationships/image" Target="../media/image3129.png"/><Relationship Id="rId44" Type="http://schemas.openxmlformats.org/officeDocument/2006/relationships/image" Target="../media/image3057.png"/><Relationship Id="rId60" Type="http://schemas.openxmlformats.org/officeDocument/2006/relationships/image" Target="../media/image3072.png"/><Relationship Id="rId65" Type="http://schemas.openxmlformats.org/officeDocument/2006/relationships/image" Target="../media/image3077.png"/><Relationship Id="rId81" Type="http://schemas.openxmlformats.org/officeDocument/2006/relationships/image" Target="../media/image3092.png"/><Relationship Id="rId86" Type="http://schemas.openxmlformats.org/officeDocument/2006/relationships/image" Target="../media/image3097.png"/><Relationship Id="rId130" Type="http://schemas.openxmlformats.org/officeDocument/2006/relationships/image" Target="../media/image3140.png"/><Relationship Id="rId135" Type="http://schemas.openxmlformats.org/officeDocument/2006/relationships/image" Target="../media/image3145.png"/><Relationship Id="rId151" Type="http://schemas.openxmlformats.org/officeDocument/2006/relationships/image" Target="../media/image3161.png"/><Relationship Id="rId156" Type="http://schemas.openxmlformats.org/officeDocument/2006/relationships/image" Target="../media/image3166.png"/><Relationship Id="rId177" Type="http://schemas.openxmlformats.org/officeDocument/2006/relationships/image" Target="../media/image3186.png"/><Relationship Id="rId198" Type="http://schemas.openxmlformats.org/officeDocument/2006/relationships/image" Target="../media/image3205.png"/><Relationship Id="rId172" Type="http://schemas.openxmlformats.org/officeDocument/2006/relationships/image" Target="../media/image3181.png"/><Relationship Id="rId193" Type="http://schemas.openxmlformats.org/officeDocument/2006/relationships/image" Target="../media/image3200.png"/><Relationship Id="rId202" Type="http://schemas.openxmlformats.org/officeDocument/2006/relationships/image" Target="../media/image607.png"/><Relationship Id="rId207" Type="http://schemas.openxmlformats.org/officeDocument/2006/relationships/image" Target="../media/image3213.png"/><Relationship Id="rId223" Type="http://schemas.openxmlformats.org/officeDocument/2006/relationships/image" Target="../media/image3228.png"/><Relationship Id="rId228" Type="http://schemas.openxmlformats.org/officeDocument/2006/relationships/image" Target="../media/image3233.png"/><Relationship Id="rId244" Type="http://schemas.openxmlformats.org/officeDocument/2006/relationships/image" Target="../media/image3249.png"/><Relationship Id="rId249" Type="http://schemas.openxmlformats.org/officeDocument/2006/relationships/image" Target="../media/image3254.png"/><Relationship Id="rId13" Type="http://schemas.openxmlformats.org/officeDocument/2006/relationships/image" Target="../media/image3029.png"/><Relationship Id="rId18" Type="http://schemas.openxmlformats.org/officeDocument/2006/relationships/image" Target="../media/image3034.png"/><Relationship Id="rId39" Type="http://schemas.openxmlformats.org/officeDocument/2006/relationships/image" Target="../media/image3052.png"/><Relationship Id="rId109" Type="http://schemas.openxmlformats.org/officeDocument/2006/relationships/image" Target="../media/image3120.png"/><Relationship Id="rId260" Type="http://schemas.openxmlformats.org/officeDocument/2006/relationships/image" Target="../media/image3263.png"/><Relationship Id="rId265" Type="http://schemas.openxmlformats.org/officeDocument/2006/relationships/image" Target="../media/image3268.png"/><Relationship Id="rId34" Type="http://schemas.openxmlformats.org/officeDocument/2006/relationships/image" Target="../media/image509.png"/><Relationship Id="rId50" Type="http://schemas.openxmlformats.org/officeDocument/2006/relationships/image" Target="../media/image3063.png"/><Relationship Id="rId55" Type="http://schemas.openxmlformats.org/officeDocument/2006/relationships/image" Target="../media/image3067.png"/><Relationship Id="rId76" Type="http://schemas.openxmlformats.org/officeDocument/2006/relationships/image" Target="../media/image3088.png"/><Relationship Id="rId97" Type="http://schemas.openxmlformats.org/officeDocument/2006/relationships/image" Target="../media/image3108.png"/><Relationship Id="rId104" Type="http://schemas.openxmlformats.org/officeDocument/2006/relationships/image" Target="../media/image3115.png"/><Relationship Id="rId120" Type="http://schemas.openxmlformats.org/officeDocument/2006/relationships/image" Target="../media/image3130.png"/><Relationship Id="rId125" Type="http://schemas.openxmlformats.org/officeDocument/2006/relationships/image" Target="../media/image3135.png"/><Relationship Id="rId141" Type="http://schemas.openxmlformats.org/officeDocument/2006/relationships/image" Target="../media/image3151.png"/><Relationship Id="rId146" Type="http://schemas.openxmlformats.org/officeDocument/2006/relationships/image" Target="../media/image3156.png"/><Relationship Id="rId167" Type="http://schemas.openxmlformats.org/officeDocument/2006/relationships/image" Target="../media/image3176.png"/><Relationship Id="rId188" Type="http://schemas.openxmlformats.org/officeDocument/2006/relationships/image" Target="../media/image568.png"/><Relationship Id="rId7" Type="http://schemas.openxmlformats.org/officeDocument/2006/relationships/image" Target="../media/image3023.png"/><Relationship Id="rId71" Type="http://schemas.openxmlformats.org/officeDocument/2006/relationships/image" Target="../media/image3083.png"/><Relationship Id="rId92" Type="http://schemas.openxmlformats.org/officeDocument/2006/relationships/image" Target="../media/image3103.png"/><Relationship Id="rId162" Type="http://schemas.openxmlformats.org/officeDocument/2006/relationships/image" Target="../media/image3172.png"/><Relationship Id="rId183" Type="http://schemas.openxmlformats.org/officeDocument/2006/relationships/image" Target="../media/image3192.png"/><Relationship Id="rId213" Type="http://schemas.openxmlformats.org/officeDocument/2006/relationships/image" Target="../media/image3219.png"/><Relationship Id="rId218" Type="http://schemas.openxmlformats.org/officeDocument/2006/relationships/image" Target="../media/image3223.png"/><Relationship Id="rId234" Type="http://schemas.openxmlformats.org/officeDocument/2006/relationships/image" Target="../media/image3239.png"/><Relationship Id="rId239" Type="http://schemas.openxmlformats.org/officeDocument/2006/relationships/image" Target="../media/image3244.png"/><Relationship Id="rId2" Type="http://schemas.openxmlformats.org/officeDocument/2006/relationships/image" Target="../media/image3018.png"/><Relationship Id="rId29" Type="http://schemas.openxmlformats.org/officeDocument/2006/relationships/image" Target="../media/image3043.png"/><Relationship Id="rId250" Type="http://schemas.openxmlformats.org/officeDocument/2006/relationships/image" Target="../media/image3255.png"/><Relationship Id="rId255" Type="http://schemas.openxmlformats.org/officeDocument/2006/relationships/image" Target="../media/image585.png"/><Relationship Id="rId24" Type="http://schemas.openxmlformats.org/officeDocument/2006/relationships/image" Target="../media/image3038.png"/><Relationship Id="rId40" Type="http://schemas.openxmlformats.org/officeDocument/2006/relationships/image" Target="../media/image3053.png"/><Relationship Id="rId45" Type="http://schemas.openxmlformats.org/officeDocument/2006/relationships/image" Target="../media/image3058.png"/><Relationship Id="rId66" Type="http://schemas.openxmlformats.org/officeDocument/2006/relationships/image" Target="../media/image3078.png"/><Relationship Id="rId87" Type="http://schemas.openxmlformats.org/officeDocument/2006/relationships/image" Target="../media/image3098.png"/><Relationship Id="rId110" Type="http://schemas.openxmlformats.org/officeDocument/2006/relationships/image" Target="../media/image3121.png"/><Relationship Id="rId115" Type="http://schemas.openxmlformats.org/officeDocument/2006/relationships/image" Target="../media/image3125.png"/><Relationship Id="rId131" Type="http://schemas.openxmlformats.org/officeDocument/2006/relationships/image" Target="../media/image3141.png"/><Relationship Id="rId136" Type="http://schemas.openxmlformats.org/officeDocument/2006/relationships/image" Target="../media/image3146.png"/><Relationship Id="rId157" Type="http://schemas.openxmlformats.org/officeDocument/2006/relationships/image" Target="../media/image3167.png"/><Relationship Id="rId178" Type="http://schemas.openxmlformats.org/officeDocument/2006/relationships/image" Target="../media/image3187.png"/><Relationship Id="rId61" Type="http://schemas.openxmlformats.org/officeDocument/2006/relationships/image" Target="../media/image3073.png"/><Relationship Id="rId82" Type="http://schemas.openxmlformats.org/officeDocument/2006/relationships/image" Target="../media/image3093.png"/><Relationship Id="rId152" Type="http://schemas.openxmlformats.org/officeDocument/2006/relationships/image" Target="../media/image3162.png"/><Relationship Id="rId173" Type="http://schemas.openxmlformats.org/officeDocument/2006/relationships/image" Target="../media/image3182.png"/><Relationship Id="rId194" Type="http://schemas.openxmlformats.org/officeDocument/2006/relationships/image" Target="../media/image3201.png"/><Relationship Id="rId199" Type="http://schemas.openxmlformats.org/officeDocument/2006/relationships/image" Target="../media/image3206.png"/><Relationship Id="rId203" Type="http://schemas.openxmlformats.org/officeDocument/2006/relationships/image" Target="../media/image3209.png"/><Relationship Id="rId208" Type="http://schemas.openxmlformats.org/officeDocument/2006/relationships/image" Target="../media/image3214.png"/><Relationship Id="rId229" Type="http://schemas.openxmlformats.org/officeDocument/2006/relationships/image" Target="../media/image3234.png"/><Relationship Id="rId19" Type="http://schemas.openxmlformats.org/officeDocument/2006/relationships/image" Target="../media/image3035.png"/><Relationship Id="rId224" Type="http://schemas.openxmlformats.org/officeDocument/2006/relationships/image" Target="../media/image3229.png"/><Relationship Id="rId240" Type="http://schemas.openxmlformats.org/officeDocument/2006/relationships/image" Target="../media/image3245.png"/><Relationship Id="rId245" Type="http://schemas.openxmlformats.org/officeDocument/2006/relationships/image" Target="../media/image3250.png"/><Relationship Id="rId261" Type="http://schemas.openxmlformats.org/officeDocument/2006/relationships/image" Target="../media/image3264.png"/><Relationship Id="rId14" Type="http://schemas.openxmlformats.org/officeDocument/2006/relationships/image" Target="../media/image3030.png"/><Relationship Id="rId30" Type="http://schemas.openxmlformats.org/officeDocument/2006/relationships/image" Target="../media/image3044.png"/><Relationship Id="rId35" Type="http://schemas.openxmlformats.org/officeDocument/2006/relationships/image" Target="../media/image3048.png"/><Relationship Id="rId56" Type="http://schemas.openxmlformats.org/officeDocument/2006/relationships/image" Target="../media/image3068.png"/><Relationship Id="rId77" Type="http://schemas.openxmlformats.org/officeDocument/2006/relationships/image" Target="../media/image3089.png"/><Relationship Id="rId100" Type="http://schemas.openxmlformats.org/officeDocument/2006/relationships/image" Target="../media/image3111.png"/><Relationship Id="rId105" Type="http://schemas.openxmlformats.org/officeDocument/2006/relationships/image" Target="../media/image3116.png"/><Relationship Id="rId126" Type="http://schemas.openxmlformats.org/officeDocument/2006/relationships/image" Target="../media/image3136.png"/><Relationship Id="rId147" Type="http://schemas.openxmlformats.org/officeDocument/2006/relationships/image" Target="../media/image3157.png"/><Relationship Id="rId168" Type="http://schemas.openxmlformats.org/officeDocument/2006/relationships/image" Target="../media/image3177.png"/><Relationship Id="rId8" Type="http://schemas.openxmlformats.org/officeDocument/2006/relationships/image" Target="../media/image3024.png"/><Relationship Id="rId51" Type="http://schemas.openxmlformats.org/officeDocument/2006/relationships/image" Target="../media/image3064.png"/><Relationship Id="rId72" Type="http://schemas.openxmlformats.org/officeDocument/2006/relationships/image" Target="../media/image3084.png"/><Relationship Id="rId93" Type="http://schemas.openxmlformats.org/officeDocument/2006/relationships/image" Target="../media/image3104.png"/><Relationship Id="rId98" Type="http://schemas.openxmlformats.org/officeDocument/2006/relationships/image" Target="../media/image3109.png"/><Relationship Id="rId121" Type="http://schemas.openxmlformats.org/officeDocument/2006/relationships/image" Target="../media/image3131.png"/><Relationship Id="rId142" Type="http://schemas.openxmlformats.org/officeDocument/2006/relationships/image" Target="../media/image3152.png"/><Relationship Id="rId163" Type="http://schemas.openxmlformats.org/officeDocument/2006/relationships/image" Target="../media/image1796.png"/><Relationship Id="rId184" Type="http://schemas.openxmlformats.org/officeDocument/2006/relationships/image" Target="../media/image3193.png"/><Relationship Id="rId189" Type="http://schemas.openxmlformats.org/officeDocument/2006/relationships/image" Target="../media/image3197.png"/><Relationship Id="rId219" Type="http://schemas.openxmlformats.org/officeDocument/2006/relationships/image" Target="../media/image3224.png"/><Relationship Id="rId3" Type="http://schemas.openxmlformats.org/officeDocument/2006/relationships/image" Target="../media/image3019.png"/><Relationship Id="rId214" Type="http://schemas.openxmlformats.org/officeDocument/2006/relationships/image" Target="../media/image3220.png"/><Relationship Id="rId230" Type="http://schemas.openxmlformats.org/officeDocument/2006/relationships/image" Target="../media/image3235.png"/><Relationship Id="rId235" Type="http://schemas.openxmlformats.org/officeDocument/2006/relationships/image" Target="../media/image3240.png"/><Relationship Id="rId251" Type="http://schemas.openxmlformats.org/officeDocument/2006/relationships/image" Target="../media/image3256.png"/><Relationship Id="rId256" Type="http://schemas.openxmlformats.org/officeDocument/2006/relationships/image" Target="../media/image3259.png"/><Relationship Id="rId25" Type="http://schemas.openxmlformats.org/officeDocument/2006/relationships/image" Target="../media/image3039.png"/><Relationship Id="rId46" Type="http://schemas.openxmlformats.org/officeDocument/2006/relationships/image" Target="../media/image3059.png"/><Relationship Id="rId67" Type="http://schemas.openxmlformats.org/officeDocument/2006/relationships/image" Target="../media/image3079.png"/><Relationship Id="rId116" Type="http://schemas.openxmlformats.org/officeDocument/2006/relationships/image" Target="../media/image3126.png"/><Relationship Id="rId137" Type="http://schemas.openxmlformats.org/officeDocument/2006/relationships/image" Target="../media/image3147.png"/><Relationship Id="rId158" Type="http://schemas.openxmlformats.org/officeDocument/2006/relationships/image" Target="../media/image3168.png"/><Relationship Id="rId20" Type="http://schemas.openxmlformats.org/officeDocument/2006/relationships/image" Target="../media/image3036.png"/><Relationship Id="rId41" Type="http://schemas.openxmlformats.org/officeDocument/2006/relationships/image" Target="../media/image3054.png"/><Relationship Id="rId62" Type="http://schemas.openxmlformats.org/officeDocument/2006/relationships/image" Target="../media/image3074.png"/><Relationship Id="rId83" Type="http://schemas.openxmlformats.org/officeDocument/2006/relationships/image" Target="../media/image3094.png"/><Relationship Id="rId88" Type="http://schemas.openxmlformats.org/officeDocument/2006/relationships/image" Target="../media/image3099.png"/><Relationship Id="rId111" Type="http://schemas.openxmlformats.org/officeDocument/2006/relationships/image" Target="../media/image3122.png"/><Relationship Id="rId132" Type="http://schemas.openxmlformats.org/officeDocument/2006/relationships/image" Target="../media/image3142.png"/><Relationship Id="rId153" Type="http://schemas.openxmlformats.org/officeDocument/2006/relationships/image" Target="../media/image3163.png"/><Relationship Id="rId174" Type="http://schemas.openxmlformats.org/officeDocument/2006/relationships/image" Target="../media/image3183.png"/><Relationship Id="rId179" Type="http://schemas.openxmlformats.org/officeDocument/2006/relationships/image" Target="../media/image3188.png"/><Relationship Id="rId195" Type="http://schemas.openxmlformats.org/officeDocument/2006/relationships/image" Target="../media/image3202.png"/><Relationship Id="rId209" Type="http://schemas.openxmlformats.org/officeDocument/2006/relationships/image" Target="../media/image3215.png"/><Relationship Id="rId190" Type="http://schemas.openxmlformats.org/officeDocument/2006/relationships/image" Target="../media/image578.png"/><Relationship Id="rId204" Type="http://schemas.openxmlformats.org/officeDocument/2006/relationships/image" Target="../media/image3210.png"/><Relationship Id="rId220" Type="http://schemas.openxmlformats.org/officeDocument/2006/relationships/image" Target="../media/image3225.png"/><Relationship Id="rId225" Type="http://schemas.openxmlformats.org/officeDocument/2006/relationships/image" Target="../media/image3230.png"/><Relationship Id="rId241" Type="http://schemas.openxmlformats.org/officeDocument/2006/relationships/image" Target="../media/image3246.png"/><Relationship Id="rId246" Type="http://schemas.openxmlformats.org/officeDocument/2006/relationships/image" Target="../media/image3251.png"/><Relationship Id="rId15" Type="http://schemas.openxmlformats.org/officeDocument/2006/relationships/image" Target="../media/image3031.png"/><Relationship Id="rId36" Type="http://schemas.openxmlformats.org/officeDocument/2006/relationships/image" Target="../media/image3049.png"/><Relationship Id="rId57" Type="http://schemas.openxmlformats.org/officeDocument/2006/relationships/image" Target="../media/image3069.png"/><Relationship Id="rId106" Type="http://schemas.openxmlformats.org/officeDocument/2006/relationships/image" Target="../media/image3117.png"/><Relationship Id="rId127" Type="http://schemas.openxmlformats.org/officeDocument/2006/relationships/image" Target="../media/image3137.png"/><Relationship Id="rId262" Type="http://schemas.openxmlformats.org/officeDocument/2006/relationships/image" Target="../media/image3265.png"/><Relationship Id="rId10" Type="http://schemas.openxmlformats.org/officeDocument/2006/relationships/image" Target="../media/image3026.png"/><Relationship Id="rId31" Type="http://schemas.openxmlformats.org/officeDocument/2006/relationships/image" Target="../media/image3045.png"/><Relationship Id="rId52" Type="http://schemas.openxmlformats.org/officeDocument/2006/relationships/image" Target="../media/image3065.png"/><Relationship Id="rId73" Type="http://schemas.openxmlformats.org/officeDocument/2006/relationships/image" Target="../media/image3085.png"/><Relationship Id="rId78" Type="http://schemas.openxmlformats.org/officeDocument/2006/relationships/image" Target="../media/image3090.png"/><Relationship Id="rId94" Type="http://schemas.openxmlformats.org/officeDocument/2006/relationships/image" Target="../media/image3105.png"/><Relationship Id="rId99" Type="http://schemas.openxmlformats.org/officeDocument/2006/relationships/image" Target="../media/image3110.png"/><Relationship Id="rId101" Type="http://schemas.openxmlformats.org/officeDocument/2006/relationships/image" Target="../media/image3112.png"/><Relationship Id="rId122" Type="http://schemas.openxmlformats.org/officeDocument/2006/relationships/image" Target="../media/image3132.png"/><Relationship Id="rId143" Type="http://schemas.openxmlformats.org/officeDocument/2006/relationships/image" Target="../media/image3153.png"/><Relationship Id="rId148" Type="http://schemas.openxmlformats.org/officeDocument/2006/relationships/image" Target="../media/image3158.png"/><Relationship Id="rId164" Type="http://schemas.openxmlformats.org/officeDocument/2006/relationships/image" Target="../media/image3173.png"/><Relationship Id="rId169" Type="http://schemas.openxmlformats.org/officeDocument/2006/relationships/image" Target="../media/image3178.png"/><Relationship Id="rId185" Type="http://schemas.openxmlformats.org/officeDocument/2006/relationships/image" Target="../media/image3194.png"/><Relationship Id="rId4" Type="http://schemas.openxmlformats.org/officeDocument/2006/relationships/image" Target="../media/image3020.png"/><Relationship Id="rId9" Type="http://schemas.openxmlformats.org/officeDocument/2006/relationships/image" Target="../media/image3025.png"/><Relationship Id="rId180" Type="http://schemas.openxmlformats.org/officeDocument/2006/relationships/image" Target="../media/image3189.png"/><Relationship Id="rId210" Type="http://schemas.openxmlformats.org/officeDocument/2006/relationships/image" Target="../media/image3216.png"/><Relationship Id="rId215" Type="http://schemas.openxmlformats.org/officeDocument/2006/relationships/image" Target="../media/image3221.png"/><Relationship Id="rId236" Type="http://schemas.openxmlformats.org/officeDocument/2006/relationships/image" Target="../media/image3241.png"/><Relationship Id="rId257" Type="http://schemas.openxmlformats.org/officeDocument/2006/relationships/image" Target="../media/image3260.png"/><Relationship Id="rId26" Type="http://schemas.openxmlformats.org/officeDocument/2006/relationships/image" Target="../media/image3040.png"/><Relationship Id="rId231" Type="http://schemas.openxmlformats.org/officeDocument/2006/relationships/image" Target="../media/image3236.png"/><Relationship Id="rId252" Type="http://schemas.openxmlformats.org/officeDocument/2006/relationships/image" Target="../media/image3257.png"/><Relationship Id="rId47" Type="http://schemas.openxmlformats.org/officeDocument/2006/relationships/image" Target="../media/image3060.png"/><Relationship Id="rId68" Type="http://schemas.openxmlformats.org/officeDocument/2006/relationships/image" Target="../media/image3080.png"/><Relationship Id="rId89" Type="http://schemas.openxmlformats.org/officeDocument/2006/relationships/image" Target="../media/image3100.png"/><Relationship Id="rId112" Type="http://schemas.openxmlformats.org/officeDocument/2006/relationships/image" Target="../media/image3123.png"/><Relationship Id="rId133" Type="http://schemas.openxmlformats.org/officeDocument/2006/relationships/image" Target="../media/image3143.png"/><Relationship Id="rId154" Type="http://schemas.openxmlformats.org/officeDocument/2006/relationships/image" Target="../media/image3164.png"/><Relationship Id="rId175" Type="http://schemas.openxmlformats.org/officeDocument/2006/relationships/image" Target="../media/image3184.png"/><Relationship Id="rId196" Type="http://schemas.openxmlformats.org/officeDocument/2006/relationships/image" Target="../media/image3203.png"/><Relationship Id="rId200" Type="http://schemas.openxmlformats.org/officeDocument/2006/relationships/image" Target="../media/image3207.png"/><Relationship Id="rId16" Type="http://schemas.openxmlformats.org/officeDocument/2006/relationships/image" Target="../media/image3032.png"/><Relationship Id="rId221" Type="http://schemas.openxmlformats.org/officeDocument/2006/relationships/image" Target="../media/image3226.png"/><Relationship Id="rId242" Type="http://schemas.openxmlformats.org/officeDocument/2006/relationships/image" Target="../media/image3247.png"/><Relationship Id="rId263" Type="http://schemas.openxmlformats.org/officeDocument/2006/relationships/image" Target="../media/image3266.png"/><Relationship Id="rId37" Type="http://schemas.openxmlformats.org/officeDocument/2006/relationships/image" Target="../media/image3050.png"/><Relationship Id="rId58" Type="http://schemas.openxmlformats.org/officeDocument/2006/relationships/image" Target="../media/image3070.png"/><Relationship Id="rId79" Type="http://schemas.openxmlformats.org/officeDocument/2006/relationships/image" Target="../media/image3091.png"/><Relationship Id="rId102" Type="http://schemas.openxmlformats.org/officeDocument/2006/relationships/image" Target="../media/image3113.png"/><Relationship Id="rId123" Type="http://schemas.openxmlformats.org/officeDocument/2006/relationships/image" Target="../media/image3133.png"/><Relationship Id="rId144" Type="http://schemas.openxmlformats.org/officeDocument/2006/relationships/image" Target="../media/image3154.png"/><Relationship Id="rId90" Type="http://schemas.openxmlformats.org/officeDocument/2006/relationships/image" Target="../media/image3101.png"/><Relationship Id="rId165" Type="http://schemas.openxmlformats.org/officeDocument/2006/relationships/image" Target="../media/image3174.png"/><Relationship Id="rId186" Type="http://schemas.openxmlformats.org/officeDocument/2006/relationships/image" Target="../media/image3195.png"/><Relationship Id="rId211" Type="http://schemas.openxmlformats.org/officeDocument/2006/relationships/image" Target="../media/image3217.png"/><Relationship Id="rId232" Type="http://schemas.openxmlformats.org/officeDocument/2006/relationships/image" Target="../media/image3237.png"/><Relationship Id="rId253" Type="http://schemas.openxmlformats.org/officeDocument/2006/relationships/image" Target="../media/image3258.png"/><Relationship Id="rId27" Type="http://schemas.openxmlformats.org/officeDocument/2006/relationships/image" Target="../media/image3041.png"/><Relationship Id="rId48" Type="http://schemas.openxmlformats.org/officeDocument/2006/relationships/image" Target="../media/image3061.png"/><Relationship Id="rId69" Type="http://schemas.openxmlformats.org/officeDocument/2006/relationships/image" Target="../media/image3081.png"/><Relationship Id="rId113" Type="http://schemas.openxmlformats.org/officeDocument/2006/relationships/image" Target="../media/image951.png"/><Relationship Id="rId134" Type="http://schemas.openxmlformats.org/officeDocument/2006/relationships/image" Target="../media/image3144.png"/><Relationship Id="rId80" Type="http://schemas.openxmlformats.org/officeDocument/2006/relationships/image" Target="../media/image1458.png"/><Relationship Id="rId155" Type="http://schemas.openxmlformats.org/officeDocument/2006/relationships/image" Target="../media/image3165.png"/><Relationship Id="rId176" Type="http://schemas.openxmlformats.org/officeDocument/2006/relationships/image" Target="../media/image3185.png"/><Relationship Id="rId197" Type="http://schemas.openxmlformats.org/officeDocument/2006/relationships/image" Target="../media/image3204.png"/><Relationship Id="rId201" Type="http://schemas.openxmlformats.org/officeDocument/2006/relationships/image" Target="../media/image3208.png"/><Relationship Id="rId222" Type="http://schemas.openxmlformats.org/officeDocument/2006/relationships/image" Target="../media/image3227.png"/><Relationship Id="rId243" Type="http://schemas.openxmlformats.org/officeDocument/2006/relationships/image" Target="../media/image3248.png"/><Relationship Id="rId264" Type="http://schemas.openxmlformats.org/officeDocument/2006/relationships/image" Target="../media/image3267.png"/><Relationship Id="rId17" Type="http://schemas.openxmlformats.org/officeDocument/2006/relationships/image" Target="../media/image3033.png"/><Relationship Id="rId38" Type="http://schemas.openxmlformats.org/officeDocument/2006/relationships/image" Target="../media/image3051.png"/><Relationship Id="rId59" Type="http://schemas.openxmlformats.org/officeDocument/2006/relationships/image" Target="../media/image3071.png"/><Relationship Id="rId103" Type="http://schemas.openxmlformats.org/officeDocument/2006/relationships/image" Target="../media/image3114.png"/><Relationship Id="rId124" Type="http://schemas.openxmlformats.org/officeDocument/2006/relationships/image" Target="../media/image3134.png"/><Relationship Id="rId70" Type="http://schemas.openxmlformats.org/officeDocument/2006/relationships/image" Target="../media/image3082.png"/><Relationship Id="rId91" Type="http://schemas.openxmlformats.org/officeDocument/2006/relationships/image" Target="../media/image3102.png"/><Relationship Id="rId145" Type="http://schemas.openxmlformats.org/officeDocument/2006/relationships/image" Target="../media/image3155.png"/><Relationship Id="rId166" Type="http://schemas.openxmlformats.org/officeDocument/2006/relationships/image" Target="../media/image3175.png"/><Relationship Id="rId187" Type="http://schemas.openxmlformats.org/officeDocument/2006/relationships/image" Target="../media/image3196.png"/><Relationship Id="rId1" Type="http://schemas.openxmlformats.org/officeDocument/2006/relationships/slideLayout" Target="../slideLayouts/slideLayout5.xml"/><Relationship Id="rId212" Type="http://schemas.openxmlformats.org/officeDocument/2006/relationships/image" Target="../media/image3218.png"/><Relationship Id="rId233" Type="http://schemas.openxmlformats.org/officeDocument/2006/relationships/image" Target="../media/image3238.png"/><Relationship Id="rId254" Type="http://schemas.openxmlformats.org/officeDocument/2006/relationships/image" Target="../media/image57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70.png"/><Relationship Id="rId2" Type="http://schemas.openxmlformats.org/officeDocument/2006/relationships/image" Target="../media/image326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71.png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374.png"/><Relationship Id="rId21" Type="http://schemas.openxmlformats.org/officeDocument/2006/relationships/image" Target="../media/image3287.png"/><Relationship Id="rId42" Type="http://schemas.openxmlformats.org/officeDocument/2006/relationships/image" Target="../media/image2863.png"/><Relationship Id="rId63" Type="http://schemas.openxmlformats.org/officeDocument/2006/relationships/image" Target="../media/image3323.png"/><Relationship Id="rId84" Type="http://schemas.openxmlformats.org/officeDocument/2006/relationships/image" Target="../media/image3344.png"/><Relationship Id="rId138" Type="http://schemas.openxmlformats.org/officeDocument/2006/relationships/image" Target="../media/image3395.png"/><Relationship Id="rId159" Type="http://schemas.openxmlformats.org/officeDocument/2006/relationships/image" Target="../media/image3416.png"/><Relationship Id="rId170" Type="http://schemas.openxmlformats.org/officeDocument/2006/relationships/image" Target="../media/image3427.png"/><Relationship Id="rId191" Type="http://schemas.openxmlformats.org/officeDocument/2006/relationships/image" Target="../media/image3447.png"/><Relationship Id="rId205" Type="http://schemas.openxmlformats.org/officeDocument/2006/relationships/image" Target="../media/image3461.png"/><Relationship Id="rId226" Type="http://schemas.openxmlformats.org/officeDocument/2006/relationships/image" Target="../media/image3481.png"/><Relationship Id="rId247" Type="http://schemas.openxmlformats.org/officeDocument/2006/relationships/image" Target="../media/image3500.png"/><Relationship Id="rId107" Type="http://schemas.openxmlformats.org/officeDocument/2006/relationships/image" Target="../media/image3364.png"/><Relationship Id="rId11" Type="http://schemas.openxmlformats.org/officeDocument/2006/relationships/image" Target="../media/image3280.png"/><Relationship Id="rId32" Type="http://schemas.openxmlformats.org/officeDocument/2006/relationships/image" Target="../media/image3298.png"/><Relationship Id="rId53" Type="http://schemas.openxmlformats.org/officeDocument/2006/relationships/image" Target="../media/image3313.png"/><Relationship Id="rId74" Type="http://schemas.openxmlformats.org/officeDocument/2006/relationships/image" Target="../media/image3334.png"/><Relationship Id="rId128" Type="http://schemas.openxmlformats.org/officeDocument/2006/relationships/image" Target="../media/image3385.png"/><Relationship Id="rId149" Type="http://schemas.openxmlformats.org/officeDocument/2006/relationships/image" Target="../media/image3406.png"/><Relationship Id="rId5" Type="http://schemas.openxmlformats.org/officeDocument/2006/relationships/image" Target="../media/image3275.png"/><Relationship Id="rId95" Type="http://schemas.openxmlformats.org/officeDocument/2006/relationships/image" Target="../media/image3353.png"/><Relationship Id="rId160" Type="http://schemas.openxmlformats.org/officeDocument/2006/relationships/image" Target="../media/image3417.png"/><Relationship Id="rId181" Type="http://schemas.openxmlformats.org/officeDocument/2006/relationships/image" Target="../media/image3437.png"/><Relationship Id="rId216" Type="http://schemas.openxmlformats.org/officeDocument/2006/relationships/image" Target="../media/image3471.png"/><Relationship Id="rId237" Type="http://schemas.openxmlformats.org/officeDocument/2006/relationships/image" Target="../media/image837.png"/><Relationship Id="rId22" Type="http://schemas.openxmlformats.org/officeDocument/2006/relationships/image" Target="../media/image3288.png"/><Relationship Id="rId43" Type="http://schemas.openxmlformats.org/officeDocument/2006/relationships/image" Target="../media/image3305.png"/><Relationship Id="rId64" Type="http://schemas.openxmlformats.org/officeDocument/2006/relationships/image" Target="../media/image3324.png"/><Relationship Id="rId118" Type="http://schemas.openxmlformats.org/officeDocument/2006/relationships/image" Target="../media/image3375.png"/><Relationship Id="rId139" Type="http://schemas.openxmlformats.org/officeDocument/2006/relationships/image" Target="../media/image3396.png"/><Relationship Id="rId85" Type="http://schemas.openxmlformats.org/officeDocument/2006/relationships/image" Target="../media/image3345.png"/><Relationship Id="rId150" Type="http://schemas.openxmlformats.org/officeDocument/2006/relationships/image" Target="../media/image3407.png"/><Relationship Id="rId171" Type="http://schemas.openxmlformats.org/officeDocument/2006/relationships/image" Target="../media/image3428.png"/><Relationship Id="rId192" Type="http://schemas.openxmlformats.org/officeDocument/2006/relationships/image" Target="../media/image3448.png"/><Relationship Id="rId206" Type="http://schemas.openxmlformats.org/officeDocument/2006/relationships/image" Target="../media/image3462.png"/><Relationship Id="rId227" Type="http://schemas.openxmlformats.org/officeDocument/2006/relationships/image" Target="../media/image3482.png"/><Relationship Id="rId248" Type="http://schemas.openxmlformats.org/officeDocument/2006/relationships/image" Target="../media/image3501.png"/><Relationship Id="rId12" Type="http://schemas.openxmlformats.org/officeDocument/2006/relationships/image" Target="../media/image438.png"/><Relationship Id="rId17" Type="http://schemas.openxmlformats.org/officeDocument/2006/relationships/image" Target="../media/image1453.png"/><Relationship Id="rId33" Type="http://schemas.openxmlformats.org/officeDocument/2006/relationships/image" Target="../media/image3299.png"/><Relationship Id="rId38" Type="http://schemas.openxmlformats.org/officeDocument/2006/relationships/image" Target="../media/image3302.png"/><Relationship Id="rId59" Type="http://schemas.openxmlformats.org/officeDocument/2006/relationships/image" Target="../media/image3319.png"/><Relationship Id="rId103" Type="http://schemas.openxmlformats.org/officeDocument/2006/relationships/image" Target="../media/image3360.png"/><Relationship Id="rId108" Type="http://schemas.openxmlformats.org/officeDocument/2006/relationships/image" Target="../media/image3365.png"/><Relationship Id="rId124" Type="http://schemas.openxmlformats.org/officeDocument/2006/relationships/image" Target="../media/image3381.png"/><Relationship Id="rId129" Type="http://schemas.openxmlformats.org/officeDocument/2006/relationships/image" Target="../media/image3386.png"/><Relationship Id="rId54" Type="http://schemas.openxmlformats.org/officeDocument/2006/relationships/image" Target="../media/image3314.png"/><Relationship Id="rId70" Type="http://schemas.openxmlformats.org/officeDocument/2006/relationships/image" Target="../media/image3330.png"/><Relationship Id="rId75" Type="http://schemas.openxmlformats.org/officeDocument/2006/relationships/image" Target="../media/image3335.png"/><Relationship Id="rId91" Type="http://schemas.openxmlformats.org/officeDocument/2006/relationships/image" Target="../media/image3350.png"/><Relationship Id="rId96" Type="http://schemas.openxmlformats.org/officeDocument/2006/relationships/image" Target="../media/image3354.png"/><Relationship Id="rId140" Type="http://schemas.openxmlformats.org/officeDocument/2006/relationships/image" Target="../media/image3397.png"/><Relationship Id="rId145" Type="http://schemas.openxmlformats.org/officeDocument/2006/relationships/image" Target="../media/image3402.png"/><Relationship Id="rId161" Type="http://schemas.openxmlformats.org/officeDocument/2006/relationships/image" Target="../media/image3418.png"/><Relationship Id="rId166" Type="http://schemas.openxmlformats.org/officeDocument/2006/relationships/image" Target="../media/image3423.png"/><Relationship Id="rId182" Type="http://schemas.openxmlformats.org/officeDocument/2006/relationships/image" Target="../media/image3438.png"/><Relationship Id="rId187" Type="http://schemas.openxmlformats.org/officeDocument/2006/relationships/image" Target="../media/image3443.png"/><Relationship Id="rId217" Type="http://schemas.openxmlformats.org/officeDocument/2006/relationships/image" Target="../media/image347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76.png"/><Relationship Id="rId212" Type="http://schemas.openxmlformats.org/officeDocument/2006/relationships/image" Target="../media/image3468.png"/><Relationship Id="rId233" Type="http://schemas.openxmlformats.org/officeDocument/2006/relationships/image" Target="../media/image14.png"/><Relationship Id="rId238" Type="http://schemas.openxmlformats.org/officeDocument/2006/relationships/image" Target="../media/image3491.png"/><Relationship Id="rId23" Type="http://schemas.openxmlformats.org/officeDocument/2006/relationships/image" Target="../media/image3289.png"/><Relationship Id="rId28" Type="http://schemas.openxmlformats.org/officeDocument/2006/relationships/image" Target="../media/image3294.png"/><Relationship Id="rId49" Type="http://schemas.openxmlformats.org/officeDocument/2006/relationships/image" Target="../media/image3310.png"/><Relationship Id="rId114" Type="http://schemas.openxmlformats.org/officeDocument/2006/relationships/image" Target="../media/image3371.png"/><Relationship Id="rId119" Type="http://schemas.openxmlformats.org/officeDocument/2006/relationships/image" Target="../media/image3376.png"/><Relationship Id="rId44" Type="http://schemas.openxmlformats.org/officeDocument/2006/relationships/image" Target="../media/image3306.png"/><Relationship Id="rId60" Type="http://schemas.openxmlformats.org/officeDocument/2006/relationships/image" Target="../media/image3320.png"/><Relationship Id="rId65" Type="http://schemas.openxmlformats.org/officeDocument/2006/relationships/image" Target="../media/image3325.png"/><Relationship Id="rId81" Type="http://schemas.openxmlformats.org/officeDocument/2006/relationships/image" Target="../media/image3341.png"/><Relationship Id="rId86" Type="http://schemas.openxmlformats.org/officeDocument/2006/relationships/image" Target="../media/image3346.png"/><Relationship Id="rId130" Type="http://schemas.openxmlformats.org/officeDocument/2006/relationships/image" Target="../media/image3387.png"/><Relationship Id="rId135" Type="http://schemas.openxmlformats.org/officeDocument/2006/relationships/image" Target="../media/image3392.png"/><Relationship Id="rId151" Type="http://schemas.openxmlformats.org/officeDocument/2006/relationships/image" Target="../media/image3408.png"/><Relationship Id="rId156" Type="http://schemas.openxmlformats.org/officeDocument/2006/relationships/image" Target="../media/image3413.png"/><Relationship Id="rId177" Type="http://schemas.openxmlformats.org/officeDocument/2006/relationships/image" Target="../media/image3434.png"/><Relationship Id="rId198" Type="http://schemas.openxmlformats.org/officeDocument/2006/relationships/image" Target="../media/image3454.png"/><Relationship Id="rId172" Type="http://schemas.openxmlformats.org/officeDocument/2006/relationships/image" Target="../media/image3429.png"/><Relationship Id="rId193" Type="http://schemas.openxmlformats.org/officeDocument/2006/relationships/image" Target="../media/image3449.png"/><Relationship Id="rId202" Type="http://schemas.openxmlformats.org/officeDocument/2006/relationships/image" Target="../media/image3458.png"/><Relationship Id="rId207" Type="http://schemas.openxmlformats.org/officeDocument/2006/relationships/image" Target="../media/image3463.png"/><Relationship Id="rId223" Type="http://schemas.openxmlformats.org/officeDocument/2006/relationships/image" Target="../media/image3478.png"/><Relationship Id="rId228" Type="http://schemas.openxmlformats.org/officeDocument/2006/relationships/image" Target="../media/image3483.png"/><Relationship Id="rId244" Type="http://schemas.openxmlformats.org/officeDocument/2006/relationships/image" Target="../media/image3497.png"/><Relationship Id="rId249" Type="http://schemas.openxmlformats.org/officeDocument/2006/relationships/image" Target="../media/image3502.png"/><Relationship Id="rId13" Type="http://schemas.openxmlformats.org/officeDocument/2006/relationships/image" Target="../media/image3281.png"/><Relationship Id="rId18" Type="http://schemas.openxmlformats.org/officeDocument/2006/relationships/image" Target="../media/image3284.png"/><Relationship Id="rId39" Type="http://schemas.openxmlformats.org/officeDocument/2006/relationships/image" Target="../media/image3303.png"/><Relationship Id="rId109" Type="http://schemas.openxmlformats.org/officeDocument/2006/relationships/image" Target="../media/image3366.png"/><Relationship Id="rId34" Type="http://schemas.openxmlformats.org/officeDocument/2006/relationships/image" Target="../media/image1910.png"/><Relationship Id="rId50" Type="http://schemas.openxmlformats.org/officeDocument/2006/relationships/image" Target="../media/image2928.png"/><Relationship Id="rId55" Type="http://schemas.openxmlformats.org/officeDocument/2006/relationships/image" Target="../media/image3315.png"/><Relationship Id="rId76" Type="http://schemas.openxmlformats.org/officeDocument/2006/relationships/image" Target="../media/image3336.png"/><Relationship Id="rId97" Type="http://schemas.openxmlformats.org/officeDocument/2006/relationships/image" Target="../media/image3355.png"/><Relationship Id="rId104" Type="http://schemas.openxmlformats.org/officeDocument/2006/relationships/image" Target="../media/image3361.png"/><Relationship Id="rId120" Type="http://schemas.openxmlformats.org/officeDocument/2006/relationships/image" Target="../media/image3377.png"/><Relationship Id="rId125" Type="http://schemas.openxmlformats.org/officeDocument/2006/relationships/image" Target="../media/image3382.png"/><Relationship Id="rId141" Type="http://schemas.openxmlformats.org/officeDocument/2006/relationships/image" Target="../media/image3398.png"/><Relationship Id="rId146" Type="http://schemas.openxmlformats.org/officeDocument/2006/relationships/image" Target="../media/image3403.png"/><Relationship Id="rId167" Type="http://schemas.openxmlformats.org/officeDocument/2006/relationships/image" Target="../media/image3424.png"/><Relationship Id="rId188" Type="http://schemas.openxmlformats.org/officeDocument/2006/relationships/image" Target="../media/image3444.png"/><Relationship Id="rId7" Type="http://schemas.openxmlformats.org/officeDocument/2006/relationships/image" Target="../media/image3277.png"/><Relationship Id="rId71" Type="http://schemas.openxmlformats.org/officeDocument/2006/relationships/image" Target="../media/image3331.png"/><Relationship Id="rId92" Type="http://schemas.openxmlformats.org/officeDocument/2006/relationships/image" Target="../media/image3351.png"/><Relationship Id="rId162" Type="http://schemas.openxmlformats.org/officeDocument/2006/relationships/image" Target="../media/image3419.png"/><Relationship Id="rId183" Type="http://schemas.openxmlformats.org/officeDocument/2006/relationships/image" Target="../media/image3439.png"/><Relationship Id="rId213" Type="http://schemas.openxmlformats.org/officeDocument/2006/relationships/image" Target="../media/image3469.png"/><Relationship Id="rId218" Type="http://schemas.openxmlformats.org/officeDocument/2006/relationships/image" Target="../media/image3473.png"/><Relationship Id="rId234" Type="http://schemas.openxmlformats.org/officeDocument/2006/relationships/image" Target="../media/image3488.png"/><Relationship Id="rId239" Type="http://schemas.openxmlformats.org/officeDocument/2006/relationships/image" Target="../media/image3492.png"/><Relationship Id="rId2" Type="http://schemas.openxmlformats.org/officeDocument/2006/relationships/image" Target="../media/image3272.png"/><Relationship Id="rId29" Type="http://schemas.openxmlformats.org/officeDocument/2006/relationships/image" Target="../media/image3295.png"/><Relationship Id="rId250" Type="http://schemas.openxmlformats.org/officeDocument/2006/relationships/image" Target="../media/image3503.png"/><Relationship Id="rId24" Type="http://schemas.openxmlformats.org/officeDocument/2006/relationships/image" Target="../media/image3290.png"/><Relationship Id="rId40" Type="http://schemas.openxmlformats.org/officeDocument/2006/relationships/image" Target="../media/image3304.png"/><Relationship Id="rId45" Type="http://schemas.openxmlformats.org/officeDocument/2006/relationships/image" Target="../media/image3307.png"/><Relationship Id="rId66" Type="http://schemas.openxmlformats.org/officeDocument/2006/relationships/image" Target="../media/image3326.png"/><Relationship Id="rId87" Type="http://schemas.openxmlformats.org/officeDocument/2006/relationships/image" Target="../media/image3347.png"/><Relationship Id="rId110" Type="http://schemas.openxmlformats.org/officeDocument/2006/relationships/image" Target="../media/image3367.png"/><Relationship Id="rId115" Type="http://schemas.openxmlformats.org/officeDocument/2006/relationships/image" Target="../media/image3372.png"/><Relationship Id="rId131" Type="http://schemas.openxmlformats.org/officeDocument/2006/relationships/image" Target="../media/image3388.png"/><Relationship Id="rId136" Type="http://schemas.openxmlformats.org/officeDocument/2006/relationships/image" Target="../media/image3393.png"/><Relationship Id="rId157" Type="http://schemas.openxmlformats.org/officeDocument/2006/relationships/image" Target="../media/image3414.png"/><Relationship Id="rId178" Type="http://schemas.openxmlformats.org/officeDocument/2006/relationships/image" Target="../media/image3435.png"/><Relationship Id="rId61" Type="http://schemas.openxmlformats.org/officeDocument/2006/relationships/image" Target="../media/image3321.png"/><Relationship Id="rId82" Type="http://schemas.openxmlformats.org/officeDocument/2006/relationships/image" Target="../media/image3342.png"/><Relationship Id="rId152" Type="http://schemas.openxmlformats.org/officeDocument/2006/relationships/image" Target="../media/image3409.png"/><Relationship Id="rId173" Type="http://schemas.openxmlformats.org/officeDocument/2006/relationships/image" Target="../media/image3430.png"/><Relationship Id="rId194" Type="http://schemas.openxmlformats.org/officeDocument/2006/relationships/image" Target="../media/image3450.png"/><Relationship Id="rId199" Type="http://schemas.openxmlformats.org/officeDocument/2006/relationships/image" Target="../media/image3455.png"/><Relationship Id="rId203" Type="http://schemas.openxmlformats.org/officeDocument/2006/relationships/image" Target="../media/image3459.png"/><Relationship Id="rId208" Type="http://schemas.openxmlformats.org/officeDocument/2006/relationships/image" Target="../media/image3464.png"/><Relationship Id="rId229" Type="http://schemas.openxmlformats.org/officeDocument/2006/relationships/image" Target="../media/image3484.png"/><Relationship Id="rId19" Type="http://schemas.openxmlformats.org/officeDocument/2006/relationships/image" Target="../media/image3285.png"/><Relationship Id="rId224" Type="http://schemas.openxmlformats.org/officeDocument/2006/relationships/image" Target="../media/image3479.png"/><Relationship Id="rId240" Type="http://schemas.openxmlformats.org/officeDocument/2006/relationships/image" Target="../media/image3493.png"/><Relationship Id="rId245" Type="http://schemas.openxmlformats.org/officeDocument/2006/relationships/image" Target="../media/image3498.png"/><Relationship Id="rId14" Type="http://schemas.openxmlformats.org/officeDocument/2006/relationships/image" Target="../media/image3282.png"/><Relationship Id="rId30" Type="http://schemas.openxmlformats.org/officeDocument/2006/relationships/image" Target="../media/image3296.png"/><Relationship Id="rId35" Type="http://schemas.openxmlformats.org/officeDocument/2006/relationships/image" Target="../media/image3300.png"/><Relationship Id="rId56" Type="http://schemas.openxmlformats.org/officeDocument/2006/relationships/image" Target="../media/image3316.png"/><Relationship Id="rId77" Type="http://schemas.openxmlformats.org/officeDocument/2006/relationships/image" Target="../media/image3337.png"/><Relationship Id="rId100" Type="http://schemas.openxmlformats.org/officeDocument/2006/relationships/image" Target="../media/image3357.png"/><Relationship Id="rId105" Type="http://schemas.openxmlformats.org/officeDocument/2006/relationships/image" Target="../media/image3362.png"/><Relationship Id="rId126" Type="http://schemas.openxmlformats.org/officeDocument/2006/relationships/image" Target="../media/image3383.png"/><Relationship Id="rId147" Type="http://schemas.openxmlformats.org/officeDocument/2006/relationships/image" Target="../media/image3404.png"/><Relationship Id="rId168" Type="http://schemas.openxmlformats.org/officeDocument/2006/relationships/image" Target="../media/image3425.png"/><Relationship Id="rId8" Type="http://schemas.openxmlformats.org/officeDocument/2006/relationships/image" Target="../media/image3278.png"/><Relationship Id="rId51" Type="http://schemas.openxmlformats.org/officeDocument/2006/relationships/image" Target="../media/image3311.png"/><Relationship Id="rId72" Type="http://schemas.openxmlformats.org/officeDocument/2006/relationships/image" Target="../media/image3332.png"/><Relationship Id="rId93" Type="http://schemas.openxmlformats.org/officeDocument/2006/relationships/image" Target="../media/image545.png"/><Relationship Id="rId98" Type="http://schemas.openxmlformats.org/officeDocument/2006/relationships/image" Target="../media/image3356.png"/><Relationship Id="rId121" Type="http://schemas.openxmlformats.org/officeDocument/2006/relationships/image" Target="../media/image3378.png"/><Relationship Id="rId142" Type="http://schemas.openxmlformats.org/officeDocument/2006/relationships/image" Target="../media/image3399.png"/><Relationship Id="rId163" Type="http://schemas.openxmlformats.org/officeDocument/2006/relationships/image" Target="../media/image3420.png"/><Relationship Id="rId184" Type="http://schemas.openxmlformats.org/officeDocument/2006/relationships/image" Target="../media/image3440.png"/><Relationship Id="rId189" Type="http://schemas.openxmlformats.org/officeDocument/2006/relationships/image" Target="../media/image3445.png"/><Relationship Id="rId219" Type="http://schemas.openxmlformats.org/officeDocument/2006/relationships/image" Target="../media/image3474.png"/><Relationship Id="rId3" Type="http://schemas.openxmlformats.org/officeDocument/2006/relationships/image" Target="../media/image3273.png"/><Relationship Id="rId214" Type="http://schemas.openxmlformats.org/officeDocument/2006/relationships/image" Target="../media/image3470.png"/><Relationship Id="rId230" Type="http://schemas.openxmlformats.org/officeDocument/2006/relationships/image" Target="../media/image3485.png"/><Relationship Id="rId235" Type="http://schemas.openxmlformats.org/officeDocument/2006/relationships/image" Target="../media/image3489.png"/><Relationship Id="rId251" Type="http://schemas.openxmlformats.org/officeDocument/2006/relationships/image" Target="../media/image3138.png"/><Relationship Id="rId25" Type="http://schemas.openxmlformats.org/officeDocument/2006/relationships/image" Target="../media/image3291.png"/><Relationship Id="rId46" Type="http://schemas.openxmlformats.org/officeDocument/2006/relationships/image" Target="../media/image2873.png"/><Relationship Id="rId67" Type="http://schemas.openxmlformats.org/officeDocument/2006/relationships/image" Target="../media/image3327.png"/><Relationship Id="rId116" Type="http://schemas.openxmlformats.org/officeDocument/2006/relationships/image" Target="../media/image3373.png"/><Relationship Id="rId137" Type="http://schemas.openxmlformats.org/officeDocument/2006/relationships/image" Target="../media/image3394.png"/><Relationship Id="rId158" Type="http://schemas.openxmlformats.org/officeDocument/2006/relationships/image" Target="../media/image3415.png"/><Relationship Id="rId20" Type="http://schemas.openxmlformats.org/officeDocument/2006/relationships/image" Target="../media/image3286.png"/><Relationship Id="rId41" Type="http://schemas.openxmlformats.org/officeDocument/2006/relationships/image" Target="../media/image1915.png"/><Relationship Id="rId62" Type="http://schemas.openxmlformats.org/officeDocument/2006/relationships/image" Target="../media/image3322.png"/><Relationship Id="rId83" Type="http://schemas.openxmlformats.org/officeDocument/2006/relationships/image" Target="../media/image3343.png"/><Relationship Id="rId88" Type="http://schemas.openxmlformats.org/officeDocument/2006/relationships/image" Target="../media/image3348.png"/><Relationship Id="rId111" Type="http://schemas.openxmlformats.org/officeDocument/2006/relationships/image" Target="../media/image3368.png"/><Relationship Id="rId132" Type="http://schemas.openxmlformats.org/officeDocument/2006/relationships/image" Target="../media/image3389.png"/><Relationship Id="rId153" Type="http://schemas.openxmlformats.org/officeDocument/2006/relationships/image" Target="../media/image3410.png"/><Relationship Id="rId174" Type="http://schemas.openxmlformats.org/officeDocument/2006/relationships/image" Target="../media/image3431.png"/><Relationship Id="rId179" Type="http://schemas.openxmlformats.org/officeDocument/2006/relationships/image" Target="../media/image3436.png"/><Relationship Id="rId195" Type="http://schemas.openxmlformats.org/officeDocument/2006/relationships/image" Target="../media/image3451.png"/><Relationship Id="rId209" Type="http://schemas.openxmlformats.org/officeDocument/2006/relationships/image" Target="../media/image3465.png"/><Relationship Id="rId190" Type="http://schemas.openxmlformats.org/officeDocument/2006/relationships/image" Target="../media/image3446.png"/><Relationship Id="rId204" Type="http://schemas.openxmlformats.org/officeDocument/2006/relationships/image" Target="../media/image3460.png"/><Relationship Id="rId220" Type="http://schemas.openxmlformats.org/officeDocument/2006/relationships/image" Target="../media/image3475.png"/><Relationship Id="rId225" Type="http://schemas.openxmlformats.org/officeDocument/2006/relationships/image" Target="../media/image3480.png"/><Relationship Id="rId241" Type="http://schemas.openxmlformats.org/officeDocument/2006/relationships/image" Target="../media/image3494.png"/><Relationship Id="rId246" Type="http://schemas.openxmlformats.org/officeDocument/2006/relationships/image" Target="../media/image3499.png"/><Relationship Id="rId15" Type="http://schemas.openxmlformats.org/officeDocument/2006/relationships/image" Target="../media/image3283.png"/><Relationship Id="rId36" Type="http://schemas.openxmlformats.org/officeDocument/2006/relationships/image" Target="../media/image2984.png"/><Relationship Id="rId57" Type="http://schemas.openxmlformats.org/officeDocument/2006/relationships/image" Target="../media/image3317.png"/><Relationship Id="rId106" Type="http://schemas.openxmlformats.org/officeDocument/2006/relationships/image" Target="../media/image3363.png"/><Relationship Id="rId127" Type="http://schemas.openxmlformats.org/officeDocument/2006/relationships/image" Target="../media/image3384.png"/><Relationship Id="rId10" Type="http://schemas.openxmlformats.org/officeDocument/2006/relationships/image" Target="../media/image441.png"/><Relationship Id="rId31" Type="http://schemas.openxmlformats.org/officeDocument/2006/relationships/image" Target="../media/image3297.png"/><Relationship Id="rId52" Type="http://schemas.openxmlformats.org/officeDocument/2006/relationships/image" Target="../media/image3312.png"/><Relationship Id="rId73" Type="http://schemas.openxmlformats.org/officeDocument/2006/relationships/image" Target="../media/image3333.png"/><Relationship Id="rId78" Type="http://schemas.openxmlformats.org/officeDocument/2006/relationships/image" Target="../media/image3338.png"/><Relationship Id="rId94" Type="http://schemas.openxmlformats.org/officeDocument/2006/relationships/image" Target="../media/image3352.png"/><Relationship Id="rId99" Type="http://schemas.openxmlformats.org/officeDocument/2006/relationships/image" Target="../media/image425.png"/><Relationship Id="rId101" Type="http://schemas.openxmlformats.org/officeDocument/2006/relationships/image" Target="../media/image3358.png"/><Relationship Id="rId122" Type="http://schemas.openxmlformats.org/officeDocument/2006/relationships/image" Target="../media/image3379.png"/><Relationship Id="rId143" Type="http://schemas.openxmlformats.org/officeDocument/2006/relationships/image" Target="../media/image3400.png"/><Relationship Id="rId148" Type="http://schemas.openxmlformats.org/officeDocument/2006/relationships/image" Target="../media/image3405.png"/><Relationship Id="rId164" Type="http://schemas.openxmlformats.org/officeDocument/2006/relationships/image" Target="../media/image3421.png"/><Relationship Id="rId169" Type="http://schemas.openxmlformats.org/officeDocument/2006/relationships/image" Target="../media/image3426.png"/><Relationship Id="rId185" Type="http://schemas.openxmlformats.org/officeDocument/2006/relationships/image" Target="../media/image3441.png"/><Relationship Id="rId4" Type="http://schemas.openxmlformats.org/officeDocument/2006/relationships/image" Target="../media/image3274.png"/><Relationship Id="rId9" Type="http://schemas.openxmlformats.org/officeDocument/2006/relationships/image" Target="../media/image3279.png"/><Relationship Id="rId180" Type="http://schemas.openxmlformats.org/officeDocument/2006/relationships/image" Target="../media/image3172.png"/><Relationship Id="rId210" Type="http://schemas.openxmlformats.org/officeDocument/2006/relationships/image" Target="../media/image3466.png"/><Relationship Id="rId215" Type="http://schemas.openxmlformats.org/officeDocument/2006/relationships/image" Target="../media/image836.png"/><Relationship Id="rId236" Type="http://schemas.openxmlformats.org/officeDocument/2006/relationships/image" Target="../media/image3490.png"/><Relationship Id="rId26" Type="http://schemas.openxmlformats.org/officeDocument/2006/relationships/image" Target="../media/image3292.png"/><Relationship Id="rId231" Type="http://schemas.openxmlformats.org/officeDocument/2006/relationships/image" Target="../media/image3486.png"/><Relationship Id="rId47" Type="http://schemas.openxmlformats.org/officeDocument/2006/relationships/image" Target="../media/image3308.png"/><Relationship Id="rId68" Type="http://schemas.openxmlformats.org/officeDocument/2006/relationships/image" Target="../media/image3328.png"/><Relationship Id="rId89" Type="http://schemas.openxmlformats.org/officeDocument/2006/relationships/image" Target="../media/image3054.png"/><Relationship Id="rId112" Type="http://schemas.openxmlformats.org/officeDocument/2006/relationships/image" Target="../media/image3369.png"/><Relationship Id="rId133" Type="http://schemas.openxmlformats.org/officeDocument/2006/relationships/image" Target="../media/image3390.png"/><Relationship Id="rId154" Type="http://schemas.openxmlformats.org/officeDocument/2006/relationships/image" Target="../media/image3411.png"/><Relationship Id="rId175" Type="http://schemas.openxmlformats.org/officeDocument/2006/relationships/image" Target="../media/image3432.png"/><Relationship Id="rId196" Type="http://schemas.openxmlformats.org/officeDocument/2006/relationships/image" Target="../media/image3452.png"/><Relationship Id="rId200" Type="http://schemas.openxmlformats.org/officeDocument/2006/relationships/image" Target="../media/image3456.png"/><Relationship Id="rId16" Type="http://schemas.openxmlformats.org/officeDocument/2006/relationships/image" Target="../media/image452.png"/><Relationship Id="rId221" Type="http://schemas.openxmlformats.org/officeDocument/2006/relationships/image" Target="../media/image3476.png"/><Relationship Id="rId242" Type="http://schemas.openxmlformats.org/officeDocument/2006/relationships/image" Target="../media/image3495.png"/><Relationship Id="rId37" Type="http://schemas.openxmlformats.org/officeDocument/2006/relationships/image" Target="../media/image3301.png"/><Relationship Id="rId58" Type="http://schemas.openxmlformats.org/officeDocument/2006/relationships/image" Target="../media/image3318.png"/><Relationship Id="rId79" Type="http://schemas.openxmlformats.org/officeDocument/2006/relationships/image" Target="../media/image3339.png"/><Relationship Id="rId102" Type="http://schemas.openxmlformats.org/officeDocument/2006/relationships/image" Target="../media/image3359.png"/><Relationship Id="rId123" Type="http://schemas.openxmlformats.org/officeDocument/2006/relationships/image" Target="../media/image3380.png"/><Relationship Id="rId144" Type="http://schemas.openxmlformats.org/officeDocument/2006/relationships/image" Target="../media/image3401.png"/><Relationship Id="rId90" Type="http://schemas.openxmlformats.org/officeDocument/2006/relationships/image" Target="../media/image3349.png"/><Relationship Id="rId165" Type="http://schemas.openxmlformats.org/officeDocument/2006/relationships/image" Target="../media/image3422.png"/><Relationship Id="rId186" Type="http://schemas.openxmlformats.org/officeDocument/2006/relationships/image" Target="../media/image3442.png"/><Relationship Id="rId211" Type="http://schemas.openxmlformats.org/officeDocument/2006/relationships/image" Target="../media/image3467.png"/><Relationship Id="rId232" Type="http://schemas.openxmlformats.org/officeDocument/2006/relationships/image" Target="../media/image3487.png"/><Relationship Id="rId27" Type="http://schemas.openxmlformats.org/officeDocument/2006/relationships/image" Target="../media/image3293.png"/><Relationship Id="rId48" Type="http://schemas.openxmlformats.org/officeDocument/2006/relationships/image" Target="../media/image3309.png"/><Relationship Id="rId69" Type="http://schemas.openxmlformats.org/officeDocument/2006/relationships/image" Target="../media/image3329.png"/><Relationship Id="rId113" Type="http://schemas.openxmlformats.org/officeDocument/2006/relationships/image" Target="../media/image3370.png"/><Relationship Id="rId134" Type="http://schemas.openxmlformats.org/officeDocument/2006/relationships/image" Target="../media/image3391.png"/><Relationship Id="rId80" Type="http://schemas.openxmlformats.org/officeDocument/2006/relationships/image" Target="../media/image3340.png"/><Relationship Id="rId155" Type="http://schemas.openxmlformats.org/officeDocument/2006/relationships/image" Target="../media/image3412.png"/><Relationship Id="rId176" Type="http://schemas.openxmlformats.org/officeDocument/2006/relationships/image" Target="../media/image3433.png"/><Relationship Id="rId197" Type="http://schemas.openxmlformats.org/officeDocument/2006/relationships/image" Target="../media/image3453.png"/><Relationship Id="rId201" Type="http://schemas.openxmlformats.org/officeDocument/2006/relationships/image" Target="../media/image3457.png"/><Relationship Id="rId222" Type="http://schemas.openxmlformats.org/officeDocument/2006/relationships/image" Target="../media/image3477.png"/><Relationship Id="rId243" Type="http://schemas.openxmlformats.org/officeDocument/2006/relationships/image" Target="../media/image3496.png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612.png"/><Relationship Id="rId21" Type="http://schemas.openxmlformats.org/officeDocument/2006/relationships/image" Target="../media/image3522.png"/><Relationship Id="rId42" Type="http://schemas.openxmlformats.org/officeDocument/2006/relationships/image" Target="../media/image3541.png"/><Relationship Id="rId63" Type="http://schemas.openxmlformats.org/officeDocument/2006/relationships/image" Target="../media/image3561.png"/><Relationship Id="rId84" Type="http://schemas.openxmlformats.org/officeDocument/2006/relationships/image" Target="../media/image3580.png"/><Relationship Id="rId138" Type="http://schemas.openxmlformats.org/officeDocument/2006/relationships/image" Target="../media/image3633.png"/><Relationship Id="rId159" Type="http://schemas.openxmlformats.org/officeDocument/2006/relationships/image" Target="../media/image3650.png"/><Relationship Id="rId170" Type="http://schemas.openxmlformats.org/officeDocument/2006/relationships/image" Target="../media/image3661.png"/><Relationship Id="rId191" Type="http://schemas.openxmlformats.org/officeDocument/2006/relationships/image" Target="../media/image3681.png"/><Relationship Id="rId205" Type="http://schemas.openxmlformats.org/officeDocument/2006/relationships/image" Target="../media/image3695.png"/><Relationship Id="rId107" Type="http://schemas.openxmlformats.org/officeDocument/2006/relationships/image" Target="../media/image3602.png"/><Relationship Id="rId11" Type="http://schemas.openxmlformats.org/officeDocument/2006/relationships/image" Target="../media/image3512.png"/><Relationship Id="rId32" Type="http://schemas.openxmlformats.org/officeDocument/2006/relationships/image" Target="../media/image3532.png"/><Relationship Id="rId53" Type="http://schemas.openxmlformats.org/officeDocument/2006/relationships/image" Target="../media/image3552.png"/><Relationship Id="rId74" Type="http://schemas.openxmlformats.org/officeDocument/2006/relationships/image" Target="../media/image3570.png"/><Relationship Id="rId128" Type="http://schemas.openxmlformats.org/officeDocument/2006/relationships/image" Target="../media/image3623.png"/><Relationship Id="rId149" Type="http://schemas.openxmlformats.org/officeDocument/2006/relationships/image" Target="../media/image3642.png"/><Relationship Id="rId5" Type="http://schemas.openxmlformats.org/officeDocument/2006/relationships/image" Target="../media/image3506.png"/><Relationship Id="rId95" Type="http://schemas.openxmlformats.org/officeDocument/2006/relationships/image" Target="../media/image3591.png"/><Relationship Id="rId160" Type="http://schemas.openxmlformats.org/officeDocument/2006/relationships/image" Target="../media/image3651.png"/><Relationship Id="rId181" Type="http://schemas.openxmlformats.org/officeDocument/2006/relationships/image" Target="../media/image3671.png"/><Relationship Id="rId216" Type="http://schemas.openxmlformats.org/officeDocument/2006/relationships/image" Target="../media/image3706.png"/><Relationship Id="rId211" Type="http://schemas.openxmlformats.org/officeDocument/2006/relationships/image" Target="../media/image3701.png"/><Relationship Id="rId22" Type="http://schemas.openxmlformats.org/officeDocument/2006/relationships/image" Target="../media/image3523.png"/><Relationship Id="rId27" Type="http://schemas.openxmlformats.org/officeDocument/2006/relationships/image" Target="../media/image3527.png"/><Relationship Id="rId43" Type="http://schemas.openxmlformats.org/officeDocument/2006/relationships/image" Target="../media/image3542.png"/><Relationship Id="rId48" Type="http://schemas.openxmlformats.org/officeDocument/2006/relationships/image" Target="../media/image3547.png"/><Relationship Id="rId64" Type="http://schemas.openxmlformats.org/officeDocument/2006/relationships/image" Target="../media/image775.png"/><Relationship Id="rId69" Type="http://schemas.openxmlformats.org/officeDocument/2006/relationships/image" Target="../media/image3566.png"/><Relationship Id="rId113" Type="http://schemas.openxmlformats.org/officeDocument/2006/relationships/image" Target="../media/image3608.png"/><Relationship Id="rId118" Type="http://schemas.openxmlformats.org/officeDocument/2006/relationships/image" Target="../media/image3613.png"/><Relationship Id="rId134" Type="http://schemas.openxmlformats.org/officeDocument/2006/relationships/image" Target="../media/image3629.png"/><Relationship Id="rId139" Type="http://schemas.openxmlformats.org/officeDocument/2006/relationships/image" Target="../media/image3634.png"/><Relationship Id="rId80" Type="http://schemas.openxmlformats.org/officeDocument/2006/relationships/image" Target="../media/image3576.png"/><Relationship Id="rId85" Type="http://schemas.openxmlformats.org/officeDocument/2006/relationships/image" Target="../media/image3581.png"/><Relationship Id="rId150" Type="http://schemas.openxmlformats.org/officeDocument/2006/relationships/image" Target="../media/image3643.png"/><Relationship Id="rId155" Type="http://schemas.openxmlformats.org/officeDocument/2006/relationships/image" Target="../media/image3648.png"/><Relationship Id="rId171" Type="http://schemas.openxmlformats.org/officeDocument/2006/relationships/image" Target="../media/image3662.png"/><Relationship Id="rId176" Type="http://schemas.openxmlformats.org/officeDocument/2006/relationships/image" Target="../media/image3667.png"/><Relationship Id="rId192" Type="http://schemas.openxmlformats.org/officeDocument/2006/relationships/image" Target="../media/image3682.png"/><Relationship Id="rId197" Type="http://schemas.openxmlformats.org/officeDocument/2006/relationships/image" Target="../media/image3687.png"/><Relationship Id="rId206" Type="http://schemas.openxmlformats.org/officeDocument/2006/relationships/image" Target="../media/image3696.png"/><Relationship Id="rId201" Type="http://schemas.openxmlformats.org/officeDocument/2006/relationships/image" Target="../media/image3691.png"/><Relationship Id="rId222" Type="http://schemas.openxmlformats.org/officeDocument/2006/relationships/image" Target="../media/image3712.png"/><Relationship Id="rId12" Type="http://schemas.openxmlformats.org/officeDocument/2006/relationships/image" Target="../media/image3513.png"/><Relationship Id="rId17" Type="http://schemas.openxmlformats.org/officeDocument/2006/relationships/image" Target="../media/image3518.png"/><Relationship Id="rId33" Type="http://schemas.openxmlformats.org/officeDocument/2006/relationships/image" Target="../media/image3533.png"/><Relationship Id="rId38" Type="http://schemas.openxmlformats.org/officeDocument/2006/relationships/image" Target="../media/image314.png"/><Relationship Id="rId59" Type="http://schemas.openxmlformats.org/officeDocument/2006/relationships/image" Target="../media/image3557.png"/><Relationship Id="rId103" Type="http://schemas.openxmlformats.org/officeDocument/2006/relationships/image" Target="../media/image3598.png"/><Relationship Id="rId108" Type="http://schemas.openxmlformats.org/officeDocument/2006/relationships/image" Target="../media/image3603.png"/><Relationship Id="rId124" Type="http://schemas.openxmlformats.org/officeDocument/2006/relationships/image" Target="../media/image3619.png"/><Relationship Id="rId129" Type="http://schemas.openxmlformats.org/officeDocument/2006/relationships/image" Target="../media/image3624.png"/><Relationship Id="rId54" Type="http://schemas.openxmlformats.org/officeDocument/2006/relationships/image" Target="../media/image3553.png"/><Relationship Id="rId70" Type="http://schemas.openxmlformats.org/officeDocument/2006/relationships/image" Target="../media/image3567.png"/><Relationship Id="rId75" Type="http://schemas.openxmlformats.org/officeDocument/2006/relationships/image" Target="../media/image3571.png"/><Relationship Id="rId91" Type="http://schemas.openxmlformats.org/officeDocument/2006/relationships/image" Target="../media/image3587.png"/><Relationship Id="rId96" Type="http://schemas.openxmlformats.org/officeDocument/2006/relationships/image" Target="../media/image3592.png"/><Relationship Id="rId140" Type="http://schemas.openxmlformats.org/officeDocument/2006/relationships/image" Target="../media/image3635.png"/><Relationship Id="rId145" Type="http://schemas.openxmlformats.org/officeDocument/2006/relationships/image" Target="../media/image3640.png"/><Relationship Id="rId161" Type="http://schemas.openxmlformats.org/officeDocument/2006/relationships/image" Target="../media/image3652.png"/><Relationship Id="rId166" Type="http://schemas.openxmlformats.org/officeDocument/2006/relationships/image" Target="../media/image3657.png"/><Relationship Id="rId182" Type="http://schemas.openxmlformats.org/officeDocument/2006/relationships/image" Target="../media/image3672.png"/><Relationship Id="rId187" Type="http://schemas.openxmlformats.org/officeDocument/2006/relationships/image" Target="../media/image3677.png"/><Relationship Id="rId217" Type="http://schemas.openxmlformats.org/officeDocument/2006/relationships/image" Target="../media/image370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07.png"/><Relationship Id="rId212" Type="http://schemas.openxmlformats.org/officeDocument/2006/relationships/image" Target="../media/image3702.png"/><Relationship Id="rId23" Type="http://schemas.openxmlformats.org/officeDocument/2006/relationships/image" Target="../media/image3524.png"/><Relationship Id="rId28" Type="http://schemas.openxmlformats.org/officeDocument/2006/relationships/image" Target="../media/image3528.png"/><Relationship Id="rId49" Type="http://schemas.openxmlformats.org/officeDocument/2006/relationships/image" Target="../media/image3548.png"/><Relationship Id="rId114" Type="http://schemas.openxmlformats.org/officeDocument/2006/relationships/image" Target="../media/image3609.png"/><Relationship Id="rId119" Type="http://schemas.openxmlformats.org/officeDocument/2006/relationships/image" Target="../media/image3614.png"/><Relationship Id="rId44" Type="http://schemas.openxmlformats.org/officeDocument/2006/relationships/image" Target="../media/image3543.png"/><Relationship Id="rId60" Type="http://schemas.openxmlformats.org/officeDocument/2006/relationships/image" Target="../media/image3558.png"/><Relationship Id="rId65" Type="http://schemas.openxmlformats.org/officeDocument/2006/relationships/image" Target="../media/image3562.png"/><Relationship Id="rId81" Type="http://schemas.openxmlformats.org/officeDocument/2006/relationships/image" Target="../media/image3577.png"/><Relationship Id="rId86" Type="http://schemas.openxmlformats.org/officeDocument/2006/relationships/image" Target="../media/image3582.png"/><Relationship Id="rId130" Type="http://schemas.openxmlformats.org/officeDocument/2006/relationships/image" Target="../media/image3625.png"/><Relationship Id="rId135" Type="http://schemas.openxmlformats.org/officeDocument/2006/relationships/image" Target="../media/image3630.png"/><Relationship Id="rId151" Type="http://schemas.openxmlformats.org/officeDocument/2006/relationships/image" Target="../media/image3644.png"/><Relationship Id="rId156" Type="http://schemas.openxmlformats.org/officeDocument/2006/relationships/image" Target="../media/image3649.png"/><Relationship Id="rId177" Type="http://schemas.openxmlformats.org/officeDocument/2006/relationships/image" Target="../media/image3668.png"/><Relationship Id="rId198" Type="http://schemas.openxmlformats.org/officeDocument/2006/relationships/image" Target="../media/image3688.png"/><Relationship Id="rId172" Type="http://schemas.openxmlformats.org/officeDocument/2006/relationships/image" Target="../media/image3663.png"/><Relationship Id="rId193" Type="http://schemas.openxmlformats.org/officeDocument/2006/relationships/image" Target="../media/image3683.png"/><Relationship Id="rId202" Type="http://schemas.openxmlformats.org/officeDocument/2006/relationships/image" Target="../media/image3692.png"/><Relationship Id="rId207" Type="http://schemas.openxmlformats.org/officeDocument/2006/relationships/image" Target="../media/image3697.png"/><Relationship Id="rId223" Type="http://schemas.openxmlformats.org/officeDocument/2006/relationships/image" Target="../media/image3713.png"/><Relationship Id="rId13" Type="http://schemas.openxmlformats.org/officeDocument/2006/relationships/image" Target="../media/image3514.png"/><Relationship Id="rId18" Type="http://schemas.openxmlformats.org/officeDocument/2006/relationships/image" Target="../media/image3519.png"/><Relationship Id="rId39" Type="http://schemas.openxmlformats.org/officeDocument/2006/relationships/image" Target="../media/image3538.png"/><Relationship Id="rId109" Type="http://schemas.openxmlformats.org/officeDocument/2006/relationships/image" Target="../media/image3604.png"/><Relationship Id="rId34" Type="http://schemas.openxmlformats.org/officeDocument/2006/relationships/image" Target="../media/image3534.png"/><Relationship Id="rId50" Type="http://schemas.openxmlformats.org/officeDocument/2006/relationships/image" Target="../media/image3549.png"/><Relationship Id="rId55" Type="http://schemas.openxmlformats.org/officeDocument/2006/relationships/image" Target="../media/image3554.png"/><Relationship Id="rId76" Type="http://schemas.openxmlformats.org/officeDocument/2006/relationships/image" Target="../media/image3572.png"/><Relationship Id="rId97" Type="http://schemas.openxmlformats.org/officeDocument/2006/relationships/image" Target="../media/image3593.png"/><Relationship Id="rId104" Type="http://schemas.openxmlformats.org/officeDocument/2006/relationships/image" Target="../media/image3599.png"/><Relationship Id="rId120" Type="http://schemas.openxmlformats.org/officeDocument/2006/relationships/image" Target="../media/image3615.png"/><Relationship Id="rId125" Type="http://schemas.openxmlformats.org/officeDocument/2006/relationships/image" Target="../media/image3620.png"/><Relationship Id="rId141" Type="http://schemas.openxmlformats.org/officeDocument/2006/relationships/image" Target="../media/image3636.png"/><Relationship Id="rId146" Type="http://schemas.openxmlformats.org/officeDocument/2006/relationships/image" Target="../media/image3641.png"/><Relationship Id="rId167" Type="http://schemas.openxmlformats.org/officeDocument/2006/relationships/image" Target="../media/image3658.png"/><Relationship Id="rId188" Type="http://schemas.openxmlformats.org/officeDocument/2006/relationships/image" Target="../media/image3678.png"/><Relationship Id="rId7" Type="http://schemas.openxmlformats.org/officeDocument/2006/relationships/image" Target="../media/image3508.png"/><Relationship Id="rId71" Type="http://schemas.openxmlformats.org/officeDocument/2006/relationships/image" Target="../media/image865.png"/><Relationship Id="rId92" Type="http://schemas.openxmlformats.org/officeDocument/2006/relationships/image" Target="../media/image3588.png"/><Relationship Id="rId162" Type="http://schemas.openxmlformats.org/officeDocument/2006/relationships/image" Target="../media/image3653.png"/><Relationship Id="rId183" Type="http://schemas.openxmlformats.org/officeDocument/2006/relationships/image" Target="../media/image3673.png"/><Relationship Id="rId213" Type="http://schemas.openxmlformats.org/officeDocument/2006/relationships/image" Target="../media/image3703.png"/><Relationship Id="rId218" Type="http://schemas.openxmlformats.org/officeDocument/2006/relationships/image" Target="../media/image3708.png"/><Relationship Id="rId2" Type="http://schemas.openxmlformats.org/officeDocument/2006/relationships/image" Target="../media/image3504.png"/><Relationship Id="rId29" Type="http://schemas.openxmlformats.org/officeDocument/2006/relationships/image" Target="../media/image3529.png"/><Relationship Id="rId24" Type="http://schemas.openxmlformats.org/officeDocument/2006/relationships/image" Target="../media/image3525.png"/><Relationship Id="rId40" Type="http://schemas.openxmlformats.org/officeDocument/2006/relationships/image" Target="../media/image3539.png"/><Relationship Id="rId45" Type="http://schemas.openxmlformats.org/officeDocument/2006/relationships/image" Target="../media/image3544.png"/><Relationship Id="rId66" Type="http://schemas.openxmlformats.org/officeDocument/2006/relationships/image" Target="../media/image3563.png"/><Relationship Id="rId87" Type="http://schemas.openxmlformats.org/officeDocument/2006/relationships/image" Target="../media/image3583.png"/><Relationship Id="rId110" Type="http://schemas.openxmlformats.org/officeDocument/2006/relationships/image" Target="../media/image3605.png"/><Relationship Id="rId115" Type="http://schemas.openxmlformats.org/officeDocument/2006/relationships/image" Target="../media/image3610.png"/><Relationship Id="rId131" Type="http://schemas.openxmlformats.org/officeDocument/2006/relationships/image" Target="../media/image3626.png"/><Relationship Id="rId136" Type="http://schemas.openxmlformats.org/officeDocument/2006/relationships/image" Target="../media/image3631.png"/><Relationship Id="rId157" Type="http://schemas.openxmlformats.org/officeDocument/2006/relationships/image" Target="../media/image1278.png"/><Relationship Id="rId178" Type="http://schemas.openxmlformats.org/officeDocument/2006/relationships/image" Target="../media/image3669.png"/><Relationship Id="rId61" Type="http://schemas.openxmlformats.org/officeDocument/2006/relationships/image" Target="../media/image3559.png"/><Relationship Id="rId82" Type="http://schemas.openxmlformats.org/officeDocument/2006/relationships/image" Target="../media/image3578.png"/><Relationship Id="rId152" Type="http://schemas.openxmlformats.org/officeDocument/2006/relationships/image" Target="../media/image3645.png"/><Relationship Id="rId173" Type="http://schemas.openxmlformats.org/officeDocument/2006/relationships/image" Target="../media/image3664.png"/><Relationship Id="rId194" Type="http://schemas.openxmlformats.org/officeDocument/2006/relationships/image" Target="../media/image3684.png"/><Relationship Id="rId199" Type="http://schemas.openxmlformats.org/officeDocument/2006/relationships/image" Target="../media/image3689.png"/><Relationship Id="rId203" Type="http://schemas.openxmlformats.org/officeDocument/2006/relationships/image" Target="../media/image3693.png"/><Relationship Id="rId208" Type="http://schemas.openxmlformats.org/officeDocument/2006/relationships/image" Target="../media/image3698.png"/><Relationship Id="rId19" Type="http://schemas.openxmlformats.org/officeDocument/2006/relationships/image" Target="../media/image3520.png"/><Relationship Id="rId14" Type="http://schemas.openxmlformats.org/officeDocument/2006/relationships/image" Target="../media/image3515.png"/><Relationship Id="rId30" Type="http://schemas.openxmlformats.org/officeDocument/2006/relationships/image" Target="../media/image3530.png"/><Relationship Id="rId35" Type="http://schemas.openxmlformats.org/officeDocument/2006/relationships/image" Target="../media/image3535.png"/><Relationship Id="rId56" Type="http://schemas.openxmlformats.org/officeDocument/2006/relationships/image" Target="../media/image3555.png"/><Relationship Id="rId77" Type="http://schemas.openxmlformats.org/officeDocument/2006/relationships/image" Target="../media/image3573.png"/><Relationship Id="rId100" Type="http://schemas.openxmlformats.org/officeDocument/2006/relationships/image" Target="../media/image766.png"/><Relationship Id="rId105" Type="http://schemas.openxmlformats.org/officeDocument/2006/relationships/image" Target="../media/image3600.png"/><Relationship Id="rId126" Type="http://schemas.openxmlformats.org/officeDocument/2006/relationships/image" Target="../media/image3621.png"/><Relationship Id="rId147" Type="http://schemas.openxmlformats.org/officeDocument/2006/relationships/image" Target="../media/image13.png"/><Relationship Id="rId168" Type="http://schemas.openxmlformats.org/officeDocument/2006/relationships/image" Target="../media/image3659.png"/><Relationship Id="rId8" Type="http://schemas.openxmlformats.org/officeDocument/2006/relationships/image" Target="../media/image3509.png"/><Relationship Id="rId51" Type="http://schemas.openxmlformats.org/officeDocument/2006/relationships/image" Target="../media/image3550.png"/><Relationship Id="rId72" Type="http://schemas.openxmlformats.org/officeDocument/2006/relationships/image" Target="../media/image3568.png"/><Relationship Id="rId93" Type="http://schemas.openxmlformats.org/officeDocument/2006/relationships/image" Target="../media/image3589.png"/><Relationship Id="rId98" Type="http://schemas.openxmlformats.org/officeDocument/2006/relationships/image" Target="../media/image3594.png"/><Relationship Id="rId121" Type="http://schemas.openxmlformats.org/officeDocument/2006/relationships/image" Target="../media/image3616.png"/><Relationship Id="rId142" Type="http://schemas.openxmlformats.org/officeDocument/2006/relationships/image" Target="../media/image3637.png"/><Relationship Id="rId163" Type="http://schemas.openxmlformats.org/officeDocument/2006/relationships/image" Target="../media/image3654.png"/><Relationship Id="rId184" Type="http://schemas.openxmlformats.org/officeDocument/2006/relationships/image" Target="../media/image3674.png"/><Relationship Id="rId189" Type="http://schemas.openxmlformats.org/officeDocument/2006/relationships/image" Target="../media/image3679.png"/><Relationship Id="rId219" Type="http://schemas.openxmlformats.org/officeDocument/2006/relationships/image" Target="../media/image3709.png"/><Relationship Id="rId3" Type="http://schemas.openxmlformats.org/officeDocument/2006/relationships/image" Target="../media/image3505.png"/><Relationship Id="rId214" Type="http://schemas.openxmlformats.org/officeDocument/2006/relationships/image" Target="../media/image3704.png"/><Relationship Id="rId25" Type="http://schemas.openxmlformats.org/officeDocument/2006/relationships/image" Target="../media/image848.png"/><Relationship Id="rId46" Type="http://schemas.openxmlformats.org/officeDocument/2006/relationships/image" Target="../media/image3545.png"/><Relationship Id="rId67" Type="http://schemas.openxmlformats.org/officeDocument/2006/relationships/image" Target="../media/image3564.png"/><Relationship Id="rId116" Type="http://schemas.openxmlformats.org/officeDocument/2006/relationships/image" Target="../media/image3611.png"/><Relationship Id="rId137" Type="http://schemas.openxmlformats.org/officeDocument/2006/relationships/image" Target="../media/image3632.png"/><Relationship Id="rId158" Type="http://schemas.openxmlformats.org/officeDocument/2006/relationships/image" Target="../media/image14.png"/><Relationship Id="rId20" Type="http://schemas.openxmlformats.org/officeDocument/2006/relationships/image" Target="../media/image3521.png"/><Relationship Id="rId41" Type="http://schemas.openxmlformats.org/officeDocument/2006/relationships/image" Target="../media/image3540.png"/><Relationship Id="rId62" Type="http://schemas.openxmlformats.org/officeDocument/2006/relationships/image" Target="../media/image3560.png"/><Relationship Id="rId83" Type="http://schemas.openxmlformats.org/officeDocument/2006/relationships/image" Target="../media/image3579.png"/><Relationship Id="rId88" Type="http://schemas.openxmlformats.org/officeDocument/2006/relationships/image" Target="../media/image3584.png"/><Relationship Id="rId111" Type="http://schemas.openxmlformats.org/officeDocument/2006/relationships/image" Target="../media/image3606.png"/><Relationship Id="rId132" Type="http://schemas.openxmlformats.org/officeDocument/2006/relationships/image" Target="../media/image3627.png"/><Relationship Id="rId153" Type="http://schemas.openxmlformats.org/officeDocument/2006/relationships/image" Target="../media/image3646.png"/><Relationship Id="rId174" Type="http://schemas.openxmlformats.org/officeDocument/2006/relationships/image" Target="../media/image3665.png"/><Relationship Id="rId179" Type="http://schemas.openxmlformats.org/officeDocument/2006/relationships/image" Target="../media/image3670.png"/><Relationship Id="rId195" Type="http://schemas.openxmlformats.org/officeDocument/2006/relationships/image" Target="../media/image3685.png"/><Relationship Id="rId209" Type="http://schemas.openxmlformats.org/officeDocument/2006/relationships/image" Target="../media/image3699.png"/><Relationship Id="rId190" Type="http://schemas.openxmlformats.org/officeDocument/2006/relationships/image" Target="../media/image3680.png"/><Relationship Id="rId204" Type="http://schemas.openxmlformats.org/officeDocument/2006/relationships/image" Target="../media/image3694.png"/><Relationship Id="rId220" Type="http://schemas.openxmlformats.org/officeDocument/2006/relationships/image" Target="../media/image3710.png"/><Relationship Id="rId15" Type="http://schemas.openxmlformats.org/officeDocument/2006/relationships/image" Target="../media/image3516.png"/><Relationship Id="rId36" Type="http://schemas.openxmlformats.org/officeDocument/2006/relationships/image" Target="../media/image3536.png"/><Relationship Id="rId57" Type="http://schemas.openxmlformats.org/officeDocument/2006/relationships/image" Target="../media/image3556.png"/><Relationship Id="rId106" Type="http://schemas.openxmlformats.org/officeDocument/2006/relationships/image" Target="../media/image3601.png"/><Relationship Id="rId127" Type="http://schemas.openxmlformats.org/officeDocument/2006/relationships/image" Target="../media/image3622.png"/><Relationship Id="rId10" Type="http://schemas.openxmlformats.org/officeDocument/2006/relationships/image" Target="../media/image3511.png"/><Relationship Id="rId31" Type="http://schemas.openxmlformats.org/officeDocument/2006/relationships/image" Target="../media/image3531.png"/><Relationship Id="rId52" Type="http://schemas.openxmlformats.org/officeDocument/2006/relationships/image" Target="../media/image3551.png"/><Relationship Id="rId73" Type="http://schemas.openxmlformats.org/officeDocument/2006/relationships/image" Target="../media/image3569.png"/><Relationship Id="rId78" Type="http://schemas.openxmlformats.org/officeDocument/2006/relationships/image" Target="../media/image3574.png"/><Relationship Id="rId94" Type="http://schemas.openxmlformats.org/officeDocument/2006/relationships/image" Target="../media/image3590.png"/><Relationship Id="rId99" Type="http://schemas.openxmlformats.org/officeDocument/2006/relationships/image" Target="../media/image3595.png"/><Relationship Id="rId101" Type="http://schemas.openxmlformats.org/officeDocument/2006/relationships/image" Target="../media/image3596.png"/><Relationship Id="rId122" Type="http://schemas.openxmlformats.org/officeDocument/2006/relationships/image" Target="../media/image3617.png"/><Relationship Id="rId143" Type="http://schemas.openxmlformats.org/officeDocument/2006/relationships/image" Target="../media/image3638.png"/><Relationship Id="rId148" Type="http://schemas.openxmlformats.org/officeDocument/2006/relationships/image" Target="../media/image3470.png"/><Relationship Id="rId164" Type="http://schemas.openxmlformats.org/officeDocument/2006/relationships/image" Target="../media/image3655.png"/><Relationship Id="rId169" Type="http://schemas.openxmlformats.org/officeDocument/2006/relationships/image" Target="../media/image3660.png"/><Relationship Id="rId185" Type="http://schemas.openxmlformats.org/officeDocument/2006/relationships/image" Target="../media/image3675.png"/><Relationship Id="rId4" Type="http://schemas.openxmlformats.org/officeDocument/2006/relationships/image" Target="../media/image462.png"/><Relationship Id="rId9" Type="http://schemas.openxmlformats.org/officeDocument/2006/relationships/image" Target="../media/image3510.png"/><Relationship Id="rId180" Type="http://schemas.openxmlformats.org/officeDocument/2006/relationships/image" Target="../media/image1876.png"/><Relationship Id="rId210" Type="http://schemas.openxmlformats.org/officeDocument/2006/relationships/image" Target="../media/image3700.png"/><Relationship Id="rId215" Type="http://schemas.openxmlformats.org/officeDocument/2006/relationships/image" Target="../media/image3705.png"/><Relationship Id="rId26" Type="http://schemas.openxmlformats.org/officeDocument/2006/relationships/image" Target="../media/image3526.png"/><Relationship Id="rId47" Type="http://schemas.openxmlformats.org/officeDocument/2006/relationships/image" Target="../media/image3546.png"/><Relationship Id="rId68" Type="http://schemas.openxmlformats.org/officeDocument/2006/relationships/image" Target="../media/image3565.png"/><Relationship Id="rId89" Type="http://schemas.openxmlformats.org/officeDocument/2006/relationships/image" Target="../media/image3585.png"/><Relationship Id="rId112" Type="http://schemas.openxmlformats.org/officeDocument/2006/relationships/image" Target="../media/image3607.png"/><Relationship Id="rId133" Type="http://schemas.openxmlformats.org/officeDocument/2006/relationships/image" Target="../media/image3628.png"/><Relationship Id="rId154" Type="http://schemas.openxmlformats.org/officeDocument/2006/relationships/image" Target="../media/image3647.png"/><Relationship Id="rId175" Type="http://schemas.openxmlformats.org/officeDocument/2006/relationships/image" Target="../media/image3666.png"/><Relationship Id="rId196" Type="http://schemas.openxmlformats.org/officeDocument/2006/relationships/image" Target="../media/image3686.png"/><Relationship Id="rId200" Type="http://schemas.openxmlformats.org/officeDocument/2006/relationships/image" Target="../media/image3690.png"/><Relationship Id="rId16" Type="http://schemas.openxmlformats.org/officeDocument/2006/relationships/image" Target="../media/image3517.png"/><Relationship Id="rId221" Type="http://schemas.openxmlformats.org/officeDocument/2006/relationships/image" Target="../media/image3711.png"/><Relationship Id="rId37" Type="http://schemas.openxmlformats.org/officeDocument/2006/relationships/image" Target="../media/image3537.png"/><Relationship Id="rId58" Type="http://schemas.openxmlformats.org/officeDocument/2006/relationships/image" Target="../media/image755.png"/><Relationship Id="rId79" Type="http://schemas.openxmlformats.org/officeDocument/2006/relationships/image" Target="../media/image3575.png"/><Relationship Id="rId102" Type="http://schemas.openxmlformats.org/officeDocument/2006/relationships/image" Target="../media/image3597.png"/><Relationship Id="rId123" Type="http://schemas.openxmlformats.org/officeDocument/2006/relationships/image" Target="../media/image3618.png"/><Relationship Id="rId144" Type="http://schemas.openxmlformats.org/officeDocument/2006/relationships/image" Target="../media/image3639.png"/><Relationship Id="rId90" Type="http://schemas.openxmlformats.org/officeDocument/2006/relationships/image" Target="../media/image3586.png"/><Relationship Id="rId165" Type="http://schemas.openxmlformats.org/officeDocument/2006/relationships/image" Target="../media/image3656.png"/><Relationship Id="rId186" Type="http://schemas.openxmlformats.org/officeDocument/2006/relationships/image" Target="../media/image3676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25.png"/><Relationship Id="rId18" Type="http://schemas.openxmlformats.org/officeDocument/2006/relationships/image" Target="../media/image3730.png"/><Relationship Id="rId26" Type="http://schemas.openxmlformats.org/officeDocument/2006/relationships/image" Target="../media/image3738.png"/><Relationship Id="rId39" Type="http://schemas.openxmlformats.org/officeDocument/2006/relationships/image" Target="../media/image3749.png"/><Relationship Id="rId21" Type="http://schemas.openxmlformats.org/officeDocument/2006/relationships/image" Target="../media/image3733.png"/><Relationship Id="rId34" Type="http://schemas.openxmlformats.org/officeDocument/2006/relationships/image" Target="../media/image3745.png"/><Relationship Id="rId42" Type="http://schemas.openxmlformats.org/officeDocument/2006/relationships/image" Target="../media/image3752.png"/><Relationship Id="rId47" Type="http://schemas.openxmlformats.org/officeDocument/2006/relationships/image" Target="../media/image3756.png"/><Relationship Id="rId50" Type="http://schemas.openxmlformats.org/officeDocument/2006/relationships/image" Target="../media/image3759.png"/><Relationship Id="rId55" Type="http://schemas.openxmlformats.org/officeDocument/2006/relationships/image" Target="../media/image3763.png"/><Relationship Id="rId63" Type="http://schemas.openxmlformats.org/officeDocument/2006/relationships/image" Target="../media/image3771.png"/><Relationship Id="rId68" Type="http://schemas.openxmlformats.org/officeDocument/2006/relationships/image" Target="../media/image3776.png"/><Relationship Id="rId76" Type="http://schemas.openxmlformats.org/officeDocument/2006/relationships/image" Target="../media/image3784.png"/><Relationship Id="rId84" Type="http://schemas.openxmlformats.org/officeDocument/2006/relationships/image" Target="../media/image3792.png"/><Relationship Id="rId89" Type="http://schemas.openxmlformats.org/officeDocument/2006/relationships/image" Target="../media/image3797.png"/><Relationship Id="rId7" Type="http://schemas.openxmlformats.org/officeDocument/2006/relationships/image" Target="../media/image3719.png"/><Relationship Id="rId71" Type="http://schemas.openxmlformats.org/officeDocument/2006/relationships/image" Target="../media/image3779.png"/><Relationship Id="rId2" Type="http://schemas.openxmlformats.org/officeDocument/2006/relationships/image" Target="../media/image3714.png"/><Relationship Id="rId16" Type="http://schemas.openxmlformats.org/officeDocument/2006/relationships/image" Target="../media/image3728.png"/><Relationship Id="rId29" Type="http://schemas.openxmlformats.org/officeDocument/2006/relationships/image" Target="../media/image3741.png"/><Relationship Id="rId11" Type="http://schemas.openxmlformats.org/officeDocument/2006/relationships/image" Target="../media/image3723.png"/><Relationship Id="rId24" Type="http://schemas.openxmlformats.org/officeDocument/2006/relationships/image" Target="../media/image3736.png"/><Relationship Id="rId32" Type="http://schemas.openxmlformats.org/officeDocument/2006/relationships/image" Target="../media/image3743.png"/><Relationship Id="rId37" Type="http://schemas.openxmlformats.org/officeDocument/2006/relationships/image" Target="../media/image3748.png"/><Relationship Id="rId40" Type="http://schemas.openxmlformats.org/officeDocument/2006/relationships/image" Target="../media/image3750.png"/><Relationship Id="rId45" Type="http://schemas.openxmlformats.org/officeDocument/2006/relationships/image" Target="../media/image3754.png"/><Relationship Id="rId53" Type="http://schemas.openxmlformats.org/officeDocument/2006/relationships/image" Target="../media/image767.png"/><Relationship Id="rId58" Type="http://schemas.openxmlformats.org/officeDocument/2006/relationships/image" Target="../media/image3766.png"/><Relationship Id="rId66" Type="http://schemas.openxmlformats.org/officeDocument/2006/relationships/image" Target="../media/image3774.png"/><Relationship Id="rId74" Type="http://schemas.openxmlformats.org/officeDocument/2006/relationships/image" Target="../media/image3782.png"/><Relationship Id="rId79" Type="http://schemas.openxmlformats.org/officeDocument/2006/relationships/image" Target="../media/image3787.png"/><Relationship Id="rId87" Type="http://schemas.openxmlformats.org/officeDocument/2006/relationships/image" Target="../media/image3795.png"/><Relationship Id="rId5" Type="http://schemas.openxmlformats.org/officeDocument/2006/relationships/image" Target="../media/image3717.png"/><Relationship Id="rId61" Type="http://schemas.openxmlformats.org/officeDocument/2006/relationships/image" Target="../media/image3769.png"/><Relationship Id="rId82" Type="http://schemas.openxmlformats.org/officeDocument/2006/relationships/image" Target="../media/image3790.png"/><Relationship Id="rId19" Type="http://schemas.openxmlformats.org/officeDocument/2006/relationships/image" Target="../media/image3731.png"/><Relationship Id="rId4" Type="http://schemas.openxmlformats.org/officeDocument/2006/relationships/image" Target="../media/image3716.png"/><Relationship Id="rId9" Type="http://schemas.openxmlformats.org/officeDocument/2006/relationships/image" Target="../media/image3721.png"/><Relationship Id="rId14" Type="http://schemas.openxmlformats.org/officeDocument/2006/relationships/image" Target="../media/image3726.png"/><Relationship Id="rId22" Type="http://schemas.openxmlformats.org/officeDocument/2006/relationships/image" Target="../media/image3734.png"/><Relationship Id="rId27" Type="http://schemas.openxmlformats.org/officeDocument/2006/relationships/image" Target="../media/image3739.png"/><Relationship Id="rId30" Type="http://schemas.openxmlformats.org/officeDocument/2006/relationships/image" Target="../media/image754.png"/><Relationship Id="rId35" Type="http://schemas.openxmlformats.org/officeDocument/2006/relationships/image" Target="../media/image3746.png"/><Relationship Id="rId43" Type="http://schemas.openxmlformats.org/officeDocument/2006/relationships/image" Target="../media/image3753.png"/><Relationship Id="rId48" Type="http://schemas.openxmlformats.org/officeDocument/2006/relationships/image" Target="../media/image3757.png"/><Relationship Id="rId56" Type="http://schemas.openxmlformats.org/officeDocument/2006/relationships/image" Target="../media/image3764.png"/><Relationship Id="rId64" Type="http://schemas.openxmlformats.org/officeDocument/2006/relationships/image" Target="../media/image3772.png"/><Relationship Id="rId69" Type="http://schemas.openxmlformats.org/officeDocument/2006/relationships/image" Target="../media/image3777.png"/><Relationship Id="rId77" Type="http://schemas.openxmlformats.org/officeDocument/2006/relationships/image" Target="../media/image3785.png"/><Relationship Id="rId8" Type="http://schemas.openxmlformats.org/officeDocument/2006/relationships/image" Target="../media/image3720.png"/><Relationship Id="rId51" Type="http://schemas.openxmlformats.org/officeDocument/2006/relationships/image" Target="../media/image3760.png"/><Relationship Id="rId72" Type="http://schemas.openxmlformats.org/officeDocument/2006/relationships/image" Target="../media/image3780.png"/><Relationship Id="rId80" Type="http://schemas.openxmlformats.org/officeDocument/2006/relationships/image" Target="../media/image3788.png"/><Relationship Id="rId85" Type="http://schemas.openxmlformats.org/officeDocument/2006/relationships/image" Target="../media/image3793.png"/><Relationship Id="rId3" Type="http://schemas.openxmlformats.org/officeDocument/2006/relationships/image" Target="../media/image3715.png"/><Relationship Id="rId12" Type="http://schemas.openxmlformats.org/officeDocument/2006/relationships/image" Target="../media/image3724.png"/><Relationship Id="rId17" Type="http://schemas.openxmlformats.org/officeDocument/2006/relationships/image" Target="../media/image3729.png"/><Relationship Id="rId25" Type="http://schemas.openxmlformats.org/officeDocument/2006/relationships/image" Target="../media/image3737.png"/><Relationship Id="rId33" Type="http://schemas.openxmlformats.org/officeDocument/2006/relationships/image" Target="../media/image3744.png"/><Relationship Id="rId38" Type="http://schemas.openxmlformats.org/officeDocument/2006/relationships/image" Target="../media/image755.png"/><Relationship Id="rId46" Type="http://schemas.openxmlformats.org/officeDocument/2006/relationships/image" Target="../media/image3755.png"/><Relationship Id="rId59" Type="http://schemas.openxmlformats.org/officeDocument/2006/relationships/image" Target="../media/image3767.png"/><Relationship Id="rId67" Type="http://schemas.openxmlformats.org/officeDocument/2006/relationships/image" Target="../media/image3775.png"/><Relationship Id="rId20" Type="http://schemas.openxmlformats.org/officeDocument/2006/relationships/image" Target="../media/image3732.png"/><Relationship Id="rId41" Type="http://schemas.openxmlformats.org/officeDocument/2006/relationships/image" Target="../media/image3751.png"/><Relationship Id="rId54" Type="http://schemas.openxmlformats.org/officeDocument/2006/relationships/image" Target="../media/image3762.png"/><Relationship Id="rId62" Type="http://schemas.openxmlformats.org/officeDocument/2006/relationships/image" Target="../media/image3770.png"/><Relationship Id="rId70" Type="http://schemas.openxmlformats.org/officeDocument/2006/relationships/image" Target="../media/image3778.png"/><Relationship Id="rId75" Type="http://schemas.openxmlformats.org/officeDocument/2006/relationships/image" Target="../media/image3783.png"/><Relationship Id="rId83" Type="http://schemas.openxmlformats.org/officeDocument/2006/relationships/image" Target="../media/image3791.png"/><Relationship Id="rId88" Type="http://schemas.openxmlformats.org/officeDocument/2006/relationships/image" Target="../media/image379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18.png"/><Relationship Id="rId15" Type="http://schemas.openxmlformats.org/officeDocument/2006/relationships/image" Target="../media/image3727.png"/><Relationship Id="rId23" Type="http://schemas.openxmlformats.org/officeDocument/2006/relationships/image" Target="../media/image3735.png"/><Relationship Id="rId28" Type="http://schemas.openxmlformats.org/officeDocument/2006/relationships/image" Target="../media/image3740.png"/><Relationship Id="rId36" Type="http://schemas.openxmlformats.org/officeDocument/2006/relationships/image" Target="../media/image3747.png"/><Relationship Id="rId49" Type="http://schemas.openxmlformats.org/officeDocument/2006/relationships/image" Target="../media/image3758.png"/><Relationship Id="rId57" Type="http://schemas.openxmlformats.org/officeDocument/2006/relationships/image" Target="../media/image3765.png"/><Relationship Id="rId10" Type="http://schemas.openxmlformats.org/officeDocument/2006/relationships/image" Target="../media/image3722.png"/><Relationship Id="rId31" Type="http://schemas.openxmlformats.org/officeDocument/2006/relationships/image" Target="../media/image3742.png"/><Relationship Id="rId44" Type="http://schemas.openxmlformats.org/officeDocument/2006/relationships/image" Target="../media/image781.png"/><Relationship Id="rId52" Type="http://schemas.openxmlformats.org/officeDocument/2006/relationships/image" Target="../media/image3761.png"/><Relationship Id="rId60" Type="http://schemas.openxmlformats.org/officeDocument/2006/relationships/image" Target="../media/image3768.png"/><Relationship Id="rId65" Type="http://schemas.openxmlformats.org/officeDocument/2006/relationships/image" Target="../media/image3773.png"/><Relationship Id="rId73" Type="http://schemas.openxmlformats.org/officeDocument/2006/relationships/image" Target="../media/image3781.png"/><Relationship Id="rId78" Type="http://schemas.openxmlformats.org/officeDocument/2006/relationships/image" Target="../media/image3786.png"/><Relationship Id="rId81" Type="http://schemas.openxmlformats.org/officeDocument/2006/relationships/image" Target="../media/image3789.png"/><Relationship Id="rId86" Type="http://schemas.openxmlformats.org/officeDocument/2006/relationships/image" Target="../media/image3794.png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822.png"/><Relationship Id="rId117" Type="http://schemas.openxmlformats.org/officeDocument/2006/relationships/image" Target="../media/image3913.png"/><Relationship Id="rId21" Type="http://schemas.openxmlformats.org/officeDocument/2006/relationships/image" Target="../media/image3817.png"/><Relationship Id="rId42" Type="http://schemas.openxmlformats.org/officeDocument/2006/relationships/image" Target="../media/image3838.png"/><Relationship Id="rId47" Type="http://schemas.openxmlformats.org/officeDocument/2006/relationships/image" Target="../media/image3843.png"/><Relationship Id="rId63" Type="http://schemas.openxmlformats.org/officeDocument/2006/relationships/image" Target="../media/image3859.png"/><Relationship Id="rId68" Type="http://schemas.openxmlformats.org/officeDocument/2006/relationships/image" Target="../media/image3864.png"/><Relationship Id="rId84" Type="http://schemas.openxmlformats.org/officeDocument/2006/relationships/image" Target="../media/image3880.png"/><Relationship Id="rId89" Type="http://schemas.openxmlformats.org/officeDocument/2006/relationships/image" Target="../media/image3885.png"/><Relationship Id="rId112" Type="http://schemas.openxmlformats.org/officeDocument/2006/relationships/image" Target="../media/image3908.png"/><Relationship Id="rId16" Type="http://schemas.openxmlformats.org/officeDocument/2006/relationships/image" Target="../media/image3812.png"/><Relationship Id="rId107" Type="http://schemas.openxmlformats.org/officeDocument/2006/relationships/image" Target="../media/image3903.png"/><Relationship Id="rId11" Type="http://schemas.openxmlformats.org/officeDocument/2006/relationships/image" Target="../media/image3807.png"/><Relationship Id="rId32" Type="http://schemas.openxmlformats.org/officeDocument/2006/relationships/image" Target="../media/image3828.png"/><Relationship Id="rId37" Type="http://schemas.openxmlformats.org/officeDocument/2006/relationships/image" Target="../media/image3833.png"/><Relationship Id="rId53" Type="http://schemas.openxmlformats.org/officeDocument/2006/relationships/image" Target="../media/image3849.png"/><Relationship Id="rId58" Type="http://schemas.openxmlformats.org/officeDocument/2006/relationships/image" Target="../media/image3854.png"/><Relationship Id="rId74" Type="http://schemas.openxmlformats.org/officeDocument/2006/relationships/image" Target="../media/image3870.png"/><Relationship Id="rId79" Type="http://schemas.openxmlformats.org/officeDocument/2006/relationships/image" Target="../media/image3875.png"/><Relationship Id="rId102" Type="http://schemas.openxmlformats.org/officeDocument/2006/relationships/image" Target="../media/image3898.png"/><Relationship Id="rId5" Type="http://schemas.openxmlformats.org/officeDocument/2006/relationships/image" Target="../media/image3801.png"/><Relationship Id="rId61" Type="http://schemas.openxmlformats.org/officeDocument/2006/relationships/image" Target="../media/image3857.png"/><Relationship Id="rId82" Type="http://schemas.openxmlformats.org/officeDocument/2006/relationships/image" Target="../media/image3878.png"/><Relationship Id="rId90" Type="http://schemas.openxmlformats.org/officeDocument/2006/relationships/image" Target="../media/image3886.png"/><Relationship Id="rId95" Type="http://schemas.openxmlformats.org/officeDocument/2006/relationships/image" Target="../media/image3891.png"/><Relationship Id="rId19" Type="http://schemas.openxmlformats.org/officeDocument/2006/relationships/image" Target="../media/image3815.png"/><Relationship Id="rId14" Type="http://schemas.openxmlformats.org/officeDocument/2006/relationships/image" Target="../media/image3810.png"/><Relationship Id="rId22" Type="http://schemas.openxmlformats.org/officeDocument/2006/relationships/image" Target="../media/image3818.png"/><Relationship Id="rId27" Type="http://schemas.openxmlformats.org/officeDocument/2006/relationships/image" Target="../media/image3823.png"/><Relationship Id="rId30" Type="http://schemas.openxmlformats.org/officeDocument/2006/relationships/image" Target="../media/image3826.png"/><Relationship Id="rId35" Type="http://schemas.openxmlformats.org/officeDocument/2006/relationships/image" Target="../media/image3831.png"/><Relationship Id="rId43" Type="http://schemas.openxmlformats.org/officeDocument/2006/relationships/image" Target="../media/image3839.png"/><Relationship Id="rId48" Type="http://schemas.openxmlformats.org/officeDocument/2006/relationships/image" Target="../media/image3844.png"/><Relationship Id="rId56" Type="http://schemas.openxmlformats.org/officeDocument/2006/relationships/image" Target="../media/image3852.png"/><Relationship Id="rId64" Type="http://schemas.openxmlformats.org/officeDocument/2006/relationships/image" Target="../media/image3860.png"/><Relationship Id="rId69" Type="http://schemas.openxmlformats.org/officeDocument/2006/relationships/image" Target="../media/image3865.png"/><Relationship Id="rId77" Type="http://schemas.openxmlformats.org/officeDocument/2006/relationships/image" Target="../media/image3873.png"/><Relationship Id="rId100" Type="http://schemas.openxmlformats.org/officeDocument/2006/relationships/image" Target="../media/image3896.png"/><Relationship Id="rId105" Type="http://schemas.openxmlformats.org/officeDocument/2006/relationships/image" Target="../media/image3901.png"/><Relationship Id="rId113" Type="http://schemas.openxmlformats.org/officeDocument/2006/relationships/image" Target="../media/image3909.png"/><Relationship Id="rId118" Type="http://schemas.openxmlformats.org/officeDocument/2006/relationships/image" Target="../media/image3914.png"/><Relationship Id="rId8" Type="http://schemas.openxmlformats.org/officeDocument/2006/relationships/image" Target="../media/image3804.png"/><Relationship Id="rId51" Type="http://schemas.openxmlformats.org/officeDocument/2006/relationships/image" Target="../media/image3847.png"/><Relationship Id="rId72" Type="http://schemas.openxmlformats.org/officeDocument/2006/relationships/image" Target="../media/image3868.png"/><Relationship Id="rId80" Type="http://schemas.openxmlformats.org/officeDocument/2006/relationships/image" Target="../media/image3876.png"/><Relationship Id="rId85" Type="http://schemas.openxmlformats.org/officeDocument/2006/relationships/image" Target="../media/image3881.png"/><Relationship Id="rId93" Type="http://schemas.openxmlformats.org/officeDocument/2006/relationships/image" Target="../media/image3889.png"/><Relationship Id="rId98" Type="http://schemas.openxmlformats.org/officeDocument/2006/relationships/image" Target="../media/image3894.png"/><Relationship Id="rId121" Type="http://schemas.openxmlformats.org/officeDocument/2006/relationships/image" Target="../media/image3917.png"/><Relationship Id="rId3" Type="http://schemas.openxmlformats.org/officeDocument/2006/relationships/image" Target="../media/image3799.png"/><Relationship Id="rId12" Type="http://schemas.openxmlformats.org/officeDocument/2006/relationships/image" Target="../media/image3808.png"/><Relationship Id="rId17" Type="http://schemas.openxmlformats.org/officeDocument/2006/relationships/image" Target="../media/image3813.png"/><Relationship Id="rId25" Type="http://schemas.openxmlformats.org/officeDocument/2006/relationships/image" Target="../media/image3821.png"/><Relationship Id="rId33" Type="http://schemas.openxmlformats.org/officeDocument/2006/relationships/image" Target="../media/image3829.png"/><Relationship Id="rId38" Type="http://schemas.openxmlformats.org/officeDocument/2006/relationships/image" Target="../media/image3834.png"/><Relationship Id="rId46" Type="http://schemas.openxmlformats.org/officeDocument/2006/relationships/image" Target="../media/image3842.png"/><Relationship Id="rId59" Type="http://schemas.openxmlformats.org/officeDocument/2006/relationships/image" Target="../media/image3855.png"/><Relationship Id="rId67" Type="http://schemas.openxmlformats.org/officeDocument/2006/relationships/image" Target="../media/image3863.png"/><Relationship Id="rId103" Type="http://schemas.openxmlformats.org/officeDocument/2006/relationships/image" Target="../media/image3899.png"/><Relationship Id="rId108" Type="http://schemas.openxmlformats.org/officeDocument/2006/relationships/image" Target="../media/image3904.png"/><Relationship Id="rId116" Type="http://schemas.openxmlformats.org/officeDocument/2006/relationships/image" Target="../media/image3912.png"/><Relationship Id="rId20" Type="http://schemas.openxmlformats.org/officeDocument/2006/relationships/image" Target="../media/image3816.png"/><Relationship Id="rId41" Type="http://schemas.openxmlformats.org/officeDocument/2006/relationships/image" Target="../media/image3837.png"/><Relationship Id="rId54" Type="http://schemas.openxmlformats.org/officeDocument/2006/relationships/image" Target="../media/image3850.png"/><Relationship Id="rId62" Type="http://schemas.openxmlformats.org/officeDocument/2006/relationships/image" Target="../media/image3858.png"/><Relationship Id="rId70" Type="http://schemas.openxmlformats.org/officeDocument/2006/relationships/image" Target="../media/image3866.png"/><Relationship Id="rId75" Type="http://schemas.openxmlformats.org/officeDocument/2006/relationships/image" Target="../media/image3871.png"/><Relationship Id="rId83" Type="http://schemas.openxmlformats.org/officeDocument/2006/relationships/image" Target="../media/image3879.png"/><Relationship Id="rId88" Type="http://schemas.openxmlformats.org/officeDocument/2006/relationships/image" Target="../media/image3884.png"/><Relationship Id="rId91" Type="http://schemas.openxmlformats.org/officeDocument/2006/relationships/image" Target="../media/image3887.png"/><Relationship Id="rId96" Type="http://schemas.openxmlformats.org/officeDocument/2006/relationships/image" Target="../media/image3892.png"/><Relationship Id="rId111" Type="http://schemas.openxmlformats.org/officeDocument/2006/relationships/image" Target="../media/image390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02.png"/><Relationship Id="rId15" Type="http://schemas.openxmlformats.org/officeDocument/2006/relationships/image" Target="../media/image3811.png"/><Relationship Id="rId23" Type="http://schemas.openxmlformats.org/officeDocument/2006/relationships/image" Target="../media/image3819.png"/><Relationship Id="rId28" Type="http://schemas.openxmlformats.org/officeDocument/2006/relationships/image" Target="../media/image3824.png"/><Relationship Id="rId36" Type="http://schemas.openxmlformats.org/officeDocument/2006/relationships/image" Target="../media/image3832.png"/><Relationship Id="rId49" Type="http://schemas.openxmlformats.org/officeDocument/2006/relationships/image" Target="../media/image3845.png"/><Relationship Id="rId57" Type="http://schemas.openxmlformats.org/officeDocument/2006/relationships/image" Target="../media/image3853.png"/><Relationship Id="rId106" Type="http://schemas.openxmlformats.org/officeDocument/2006/relationships/image" Target="../media/image3902.png"/><Relationship Id="rId114" Type="http://schemas.openxmlformats.org/officeDocument/2006/relationships/image" Target="../media/image3910.png"/><Relationship Id="rId119" Type="http://schemas.openxmlformats.org/officeDocument/2006/relationships/image" Target="../media/image3915.png"/><Relationship Id="rId10" Type="http://schemas.openxmlformats.org/officeDocument/2006/relationships/image" Target="../media/image3806.png"/><Relationship Id="rId31" Type="http://schemas.openxmlformats.org/officeDocument/2006/relationships/image" Target="../media/image3827.png"/><Relationship Id="rId44" Type="http://schemas.openxmlformats.org/officeDocument/2006/relationships/image" Target="../media/image3840.png"/><Relationship Id="rId52" Type="http://schemas.openxmlformats.org/officeDocument/2006/relationships/image" Target="../media/image3848.png"/><Relationship Id="rId60" Type="http://schemas.openxmlformats.org/officeDocument/2006/relationships/image" Target="../media/image3856.png"/><Relationship Id="rId65" Type="http://schemas.openxmlformats.org/officeDocument/2006/relationships/image" Target="../media/image3861.png"/><Relationship Id="rId73" Type="http://schemas.openxmlformats.org/officeDocument/2006/relationships/image" Target="../media/image3869.png"/><Relationship Id="rId78" Type="http://schemas.openxmlformats.org/officeDocument/2006/relationships/image" Target="../media/image3874.png"/><Relationship Id="rId81" Type="http://schemas.openxmlformats.org/officeDocument/2006/relationships/image" Target="../media/image3877.png"/><Relationship Id="rId86" Type="http://schemas.openxmlformats.org/officeDocument/2006/relationships/image" Target="../media/image3882.png"/><Relationship Id="rId94" Type="http://schemas.openxmlformats.org/officeDocument/2006/relationships/image" Target="../media/image3890.png"/><Relationship Id="rId99" Type="http://schemas.openxmlformats.org/officeDocument/2006/relationships/image" Target="../media/image3895.png"/><Relationship Id="rId101" Type="http://schemas.openxmlformats.org/officeDocument/2006/relationships/image" Target="../media/image3897.png"/><Relationship Id="rId4" Type="http://schemas.openxmlformats.org/officeDocument/2006/relationships/image" Target="../media/image3800.png"/><Relationship Id="rId9" Type="http://schemas.openxmlformats.org/officeDocument/2006/relationships/image" Target="../media/image3805.png"/><Relationship Id="rId13" Type="http://schemas.openxmlformats.org/officeDocument/2006/relationships/image" Target="../media/image3809.png"/><Relationship Id="rId18" Type="http://schemas.openxmlformats.org/officeDocument/2006/relationships/image" Target="../media/image3814.png"/><Relationship Id="rId39" Type="http://schemas.openxmlformats.org/officeDocument/2006/relationships/image" Target="../media/image3835.png"/><Relationship Id="rId109" Type="http://schemas.openxmlformats.org/officeDocument/2006/relationships/image" Target="../media/image3905.png"/><Relationship Id="rId34" Type="http://schemas.openxmlformats.org/officeDocument/2006/relationships/image" Target="../media/image3830.png"/><Relationship Id="rId50" Type="http://schemas.openxmlformats.org/officeDocument/2006/relationships/image" Target="../media/image3846.png"/><Relationship Id="rId55" Type="http://schemas.openxmlformats.org/officeDocument/2006/relationships/image" Target="../media/image3851.png"/><Relationship Id="rId76" Type="http://schemas.openxmlformats.org/officeDocument/2006/relationships/image" Target="../media/image3872.png"/><Relationship Id="rId97" Type="http://schemas.openxmlformats.org/officeDocument/2006/relationships/image" Target="../media/image3893.png"/><Relationship Id="rId104" Type="http://schemas.openxmlformats.org/officeDocument/2006/relationships/image" Target="../media/image3900.png"/><Relationship Id="rId120" Type="http://schemas.openxmlformats.org/officeDocument/2006/relationships/image" Target="../media/image3916.png"/><Relationship Id="rId7" Type="http://schemas.openxmlformats.org/officeDocument/2006/relationships/image" Target="../media/image3803.png"/><Relationship Id="rId71" Type="http://schemas.openxmlformats.org/officeDocument/2006/relationships/image" Target="../media/image3867.png"/><Relationship Id="rId92" Type="http://schemas.openxmlformats.org/officeDocument/2006/relationships/image" Target="../media/image3888.png"/><Relationship Id="rId2" Type="http://schemas.openxmlformats.org/officeDocument/2006/relationships/image" Target="../media/image3798.png"/><Relationship Id="rId29" Type="http://schemas.openxmlformats.org/officeDocument/2006/relationships/image" Target="../media/image3825.png"/><Relationship Id="rId24" Type="http://schemas.openxmlformats.org/officeDocument/2006/relationships/image" Target="../media/image3820.png"/><Relationship Id="rId40" Type="http://schemas.openxmlformats.org/officeDocument/2006/relationships/image" Target="../media/image3836.png"/><Relationship Id="rId45" Type="http://schemas.openxmlformats.org/officeDocument/2006/relationships/image" Target="../media/image3841.png"/><Relationship Id="rId66" Type="http://schemas.openxmlformats.org/officeDocument/2006/relationships/image" Target="../media/image3862.png"/><Relationship Id="rId87" Type="http://schemas.openxmlformats.org/officeDocument/2006/relationships/image" Target="../media/image3883.png"/><Relationship Id="rId110" Type="http://schemas.openxmlformats.org/officeDocument/2006/relationships/image" Target="../media/image3906.png"/><Relationship Id="rId115" Type="http://schemas.openxmlformats.org/officeDocument/2006/relationships/image" Target="../media/image3911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0.png"/><Relationship Id="rId117" Type="http://schemas.openxmlformats.org/officeDocument/2006/relationships/image" Target="../media/image351.png"/><Relationship Id="rId21" Type="http://schemas.openxmlformats.org/officeDocument/2006/relationships/image" Target="../media/image255.png"/><Relationship Id="rId42" Type="http://schemas.openxmlformats.org/officeDocument/2006/relationships/image" Target="../media/image276.png"/><Relationship Id="rId47" Type="http://schemas.openxmlformats.org/officeDocument/2006/relationships/image" Target="../media/image281.png"/><Relationship Id="rId63" Type="http://schemas.openxmlformats.org/officeDocument/2006/relationships/image" Target="../media/image297.png"/><Relationship Id="rId68" Type="http://schemas.openxmlformats.org/officeDocument/2006/relationships/image" Target="../media/image302.png"/><Relationship Id="rId84" Type="http://schemas.openxmlformats.org/officeDocument/2006/relationships/image" Target="../media/image318.png"/><Relationship Id="rId89" Type="http://schemas.openxmlformats.org/officeDocument/2006/relationships/image" Target="../media/image323.png"/><Relationship Id="rId112" Type="http://schemas.openxmlformats.org/officeDocument/2006/relationships/image" Target="../media/image346.png"/><Relationship Id="rId133" Type="http://schemas.openxmlformats.org/officeDocument/2006/relationships/image" Target="../media/image367.png"/><Relationship Id="rId138" Type="http://schemas.openxmlformats.org/officeDocument/2006/relationships/image" Target="../media/image372.png"/><Relationship Id="rId154" Type="http://schemas.openxmlformats.org/officeDocument/2006/relationships/image" Target="../media/image388.png"/><Relationship Id="rId159" Type="http://schemas.openxmlformats.org/officeDocument/2006/relationships/image" Target="../media/image393.png"/><Relationship Id="rId175" Type="http://schemas.openxmlformats.org/officeDocument/2006/relationships/image" Target="../media/image409.png"/><Relationship Id="rId170" Type="http://schemas.openxmlformats.org/officeDocument/2006/relationships/image" Target="../media/image404.png"/><Relationship Id="rId16" Type="http://schemas.openxmlformats.org/officeDocument/2006/relationships/image" Target="../media/image250.png"/><Relationship Id="rId107" Type="http://schemas.openxmlformats.org/officeDocument/2006/relationships/image" Target="../media/image341.png"/><Relationship Id="rId11" Type="http://schemas.openxmlformats.org/officeDocument/2006/relationships/image" Target="../media/image245.png"/><Relationship Id="rId32" Type="http://schemas.openxmlformats.org/officeDocument/2006/relationships/image" Target="../media/image266.png"/><Relationship Id="rId37" Type="http://schemas.openxmlformats.org/officeDocument/2006/relationships/image" Target="../media/image271.png"/><Relationship Id="rId53" Type="http://schemas.openxmlformats.org/officeDocument/2006/relationships/image" Target="../media/image287.png"/><Relationship Id="rId58" Type="http://schemas.openxmlformats.org/officeDocument/2006/relationships/image" Target="../media/image292.png"/><Relationship Id="rId74" Type="http://schemas.openxmlformats.org/officeDocument/2006/relationships/image" Target="../media/image308.png"/><Relationship Id="rId79" Type="http://schemas.openxmlformats.org/officeDocument/2006/relationships/image" Target="../media/image313.png"/><Relationship Id="rId102" Type="http://schemas.openxmlformats.org/officeDocument/2006/relationships/image" Target="../media/image336.png"/><Relationship Id="rId123" Type="http://schemas.openxmlformats.org/officeDocument/2006/relationships/image" Target="../media/image357.png"/><Relationship Id="rId128" Type="http://schemas.openxmlformats.org/officeDocument/2006/relationships/image" Target="../media/image362.png"/><Relationship Id="rId144" Type="http://schemas.openxmlformats.org/officeDocument/2006/relationships/image" Target="../media/image378.png"/><Relationship Id="rId149" Type="http://schemas.openxmlformats.org/officeDocument/2006/relationships/image" Target="../media/image383.png"/><Relationship Id="rId5" Type="http://schemas.openxmlformats.org/officeDocument/2006/relationships/image" Target="../media/image239.png"/><Relationship Id="rId90" Type="http://schemas.openxmlformats.org/officeDocument/2006/relationships/image" Target="../media/image324.png"/><Relationship Id="rId95" Type="http://schemas.openxmlformats.org/officeDocument/2006/relationships/image" Target="../media/image329.png"/><Relationship Id="rId160" Type="http://schemas.openxmlformats.org/officeDocument/2006/relationships/image" Target="../media/image394.png"/><Relationship Id="rId165" Type="http://schemas.openxmlformats.org/officeDocument/2006/relationships/image" Target="../media/image399.png"/><Relationship Id="rId181" Type="http://schemas.openxmlformats.org/officeDocument/2006/relationships/image" Target="../media/image415.png"/><Relationship Id="rId22" Type="http://schemas.openxmlformats.org/officeDocument/2006/relationships/image" Target="../media/image256.png"/><Relationship Id="rId27" Type="http://schemas.openxmlformats.org/officeDocument/2006/relationships/image" Target="../media/image261.png"/><Relationship Id="rId43" Type="http://schemas.openxmlformats.org/officeDocument/2006/relationships/image" Target="../media/image277.png"/><Relationship Id="rId48" Type="http://schemas.openxmlformats.org/officeDocument/2006/relationships/image" Target="../media/image282.png"/><Relationship Id="rId64" Type="http://schemas.openxmlformats.org/officeDocument/2006/relationships/image" Target="../media/image298.png"/><Relationship Id="rId69" Type="http://schemas.openxmlformats.org/officeDocument/2006/relationships/image" Target="../media/image303.png"/><Relationship Id="rId113" Type="http://schemas.openxmlformats.org/officeDocument/2006/relationships/image" Target="../media/image347.png"/><Relationship Id="rId118" Type="http://schemas.openxmlformats.org/officeDocument/2006/relationships/image" Target="../media/image352.png"/><Relationship Id="rId134" Type="http://schemas.openxmlformats.org/officeDocument/2006/relationships/image" Target="../media/image368.png"/><Relationship Id="rId139" Type="http://schemas.openxmlformats.org/officeDocument/2006/relationships/image" Target="../media/image373.png"/><Relationship Id="rId80" Type="http://schemas.openxmlformats.org/officeDocument/2006/relationships/image" Target="../media/image314.png"/><Relationship Id="rId85" Type="http://schemas.openxmlformats.org/officeDocument/2006/relationships/image" Target="../media/image319.png"/><Relationship Id="rId150" Type="http://schemas.openxmlformats.org/officeDocument/2006/relationships/image" Target="../media/image384.png"/><Relationship Id="rId155" Type="http://schemas.openxmlformats.org/officeDocument/2006/relationships/image" Target="../media/image389.png"/><Relationship Id="rId171" Type="http://schemas.openxmlformats.org/officeDocument/2006/relationships/image" Target="../media/image405.png"/><Relationship Id="rId176" Type="http://schemas.openxmlformats.org/officeDocument/2006/relationships/image" Target="../media/image410.png"/><Relationship Id="rId12" Type="http://schemas.openxmlformats.org/officeDocument/2006/relationships/image" Target="../media/image246.png"/><Relationship Id="rId17" Type="http://schemas.openxmlformats.org/officeDocument/2006/relationships/image" Target="../media/image251.png"/><Relationship Id="rId33" Type="http://schemas.openxmlformats.org/officeDocument/2006/relationships/image" Target="../media/image267.png"/><Relationship Id="rId38" Type="http://schemas.openxmlformats.org/officeDocument/2006/relationships/image" Target="../media/image272.png"/><Relationship Id="rId59" Type="http://schemas.openxmlformats.org/officeDocument/2006/relationships/image" Target="../media/image293.png"/><Relationship Id="rId103" Type="http://schemas.openxmlformats.org/officeDocument/2006/relationships/image" Target="../media/image337.png"/><Relationship Id="rId108" Type="http://schemas.openxmlformats.org/officeDocument/2006/relationships/image" Target="../media/image342.png"/><Relationship Id="rId124" Type="http://schemas.openxmlformats.org/officeDocument/2006/relationships/image" Target="../media/image358.png"/><Relationship Id="rId129" Type="http://schemas.openxmlformats.org/officeDocument/2006/relationships/image" Target="../media/image363.png"/><Relationship Id="rId54" Type="http://schemas.openxmlformats.org/officeDocument/2006/relationships/image" Target="../media/image288.png"/><Relationship Id="rId70" Type="http://schemas.openxmlformats.org/officeDocument/2006/relationships/image" Target="../media/image304.png"/><Relationship Id="rId75" Type="http://schemas.openxmlformats.org/officeDocument/2006/relationships/image" Target="../media/image309.png"/><Relationship Id="rId91" Type="http://schemas.openxmlformats.org/officeDocument/2006/relationships/image" Target="../media/image325.png"/><Relationship Id="rId96" Type="http://schemas.openxmlformats.org/officeDocument/2006/relationships/image" Target="../media/image330.png"/><Relationship Id="rId140" Type="http://schemas.openxmlformats.org/officeDocument/2006/relationships/image" Target="../media/image374.png"/><Relationship Id="rId145" Type="http://schemas.openxmlformats.org/officeDocument/2006/relationships/image" Target="../media/image379.png"/><Relationship Id="rId161" Type="http://schemas.openxmlformats.org/officeDocument/2006/relationships/image" Target="../media/image395.png"/><Relationship Id="rId166" Type="http://schemas.openxmlformats.org/officeDocument/2006/relationships/image" Target="../media/image400.png"/><Relationship Id="rId182" Type="http://schemas.openxmlformats.org/officeDocument/2006/relationships/image" Target="../media/image4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0.png"/><Relationship Id="rId23" Type="http://schemas.openxmlformats.org/officeDocument/2006/relationships/image" Target="../media/image257.png"/><Relationship Id="rId28" Type="http://schemas.openxmlformats.org/officeDocument/2006/relationships/image" Target="../media/image262.png"/><Relationship Id="rId49" Type="http://schemas.openxmlformats.org/officeDocument/2006/relationships/image" Target="../media/image283.png"/><Relationship Id="rId114" Type="http://schemas.openxmlformats.org/officeDocument/2006/relationships/image" Target="../media/image348.png"/><Relationship Id="rId119" Type="http://schemas.openxmlformats.org/officeDocument/2006/relationships/image" Target="../media/image353.png"/><Relationship Id="rId44" Type="http://schemas.openxmlformats.org/officeDocument/2006/relationships/image" Target="../media/image278.png"/><Relationship Id="rId60" Type="http://schemas.openxmlformats.org/officeDocument/2006/relationships/image" Target="../media/image294.png"/><Relationship Id="rId65" Type="http://schemas.openxmlformats.org/officeDocument/2006/relationships/image" Target="../media/image299.png"/><Relationship Id="rId81" Type="http://schemas.openxmlformats.org/officeDocument/2006/relationships/image" Target="../media/image315.png"/><Relationship Id="rId86" Type="http://schemas.openxmlformats.org/officeDocument/2006/relationships/image" Target="../media/image320.png"/><Relationship Id="rId130" Type="http://schemas.openxmlformats.org/officeDocument/2006/relationships/image" Target="../media/image364.png"/><Relationship Id="rId135" Type="http://schemas.openxmlformats.org/officeDocument/2006/relationships/image" Target="../media/image369.png"/><Relationship Id="rId151" Type="http://schemas.openxmlformats.org/officeDocument/2006/relationships/image" Target="../media/image385.png"/><Relationship Id="rId156" Type="http://schemas.openxmlformats.org/officeDocument/2006/relationships/image" Target="../media/image390.png"/><Relationship Id="rId177" Type="http://schemas.openxmlformats.org/officeDocument/2006/relationships/image" Target="../media/image411.png"/><Relationship Id="rId4" Type="http://schemas.openxmlformats.org/officeDocument/2006/relationships/image" Target="../media/image238.png"/><Relationship Id="rId9" Type="http://schemas.openxmlformats.org/officeDocument/2006/relationships/image" Target="../media/image243.png"/><Relationship Id="rId172" Type="http://schemas.openxmlformats.org/officeDocument/2006/relationships/image" Target="../media/image406.png"/><Relationship Id="rId180" Type="http://schemas.openxmlformats.org/officeDocument/2006/relationships/image" Target="../media/image414.png"/><Relationship Id="rId13" Type="http://schemas.openxmlformats.org/officeDocument/2006/relationships/image" Target="../media/image247.png"/><Relationship Id="rId18" Type="http://schemas.openxmlformats.org/officeDocument/2006/relationships/image" Target="../media/image252.png"/><Relationship Id="rId39" Type="http://schemas.openxmlformats.org/officeDocument/2006/relationships/image" Target="../media/image273.png"/><Relationship Id="rId109" Type="http://schemas.openxmlformats.org/officeDocument/2006/relationships/image" Target="../media/image343.png"/><Relationship Id="rId34" Type="http://schemas.openxmlformats.org/officeDocument/2006/relationships/image" Target="../media/image268.png"/><Relationship Id="rId50" Type="http://schemas.openxmlformats.org/officeDocument/2006/relationships/image" Target="../media/image284.png"/><Relationship Id="rId55" Type="http://schemas.openxmlformats.org/officeDocument/2006/relationships/image" Target="../media/image289.png"/><Relationship Id="rId76" Type="http://schemas.openxmlformats.org/officeDocument/2006/relationships/image" Target="../media/image310.png"/><Relationship Id="rId97" Type="http://schemas.openxmlformats.org/officeDocument/2006/relationships/image" Target="../media/image331.png"/><Relationship Id="rId104" Type="http://schemas.openxmlformats.org/officeDocument/2006/relationships/image" Target="../media/image338.png"/><Relationship Id="rId120" Type="http://schemas.openxmlformats.org/officeDocument/2006/relationships/image" Target="../media/image354.png"/><Relationship Id="rId125" Type="http://schemas.openxmlformats.org/officeDocument/2006/relationships/image" Target="../media/image359.png"/><Relationship Id="rId141" Type="http://schemas.openxmlformats.org/officeDocument/2006/relationships/image" Target="../media/image375.png"/><Relationship Id="rId146" Type="http://schemas.openxmlformats.org/officeDocument/2006/relationships/image" Target="../media/image380.png"/><Relationship Id="rId167" Type="http://schemas.openxmlformats.org/officeDocument/2006/relationships/image" Target="../media/image401.png"/><Relationship Id="rId7" Type="http://schemas.openxmlformats.org/officeDocument/2006/relationships/image" Target="../media/image241.png"/><Relationship Id="rId71" Type="http://schemas.openxmlformats.org/officeDocument/2006/relationships/image" Target="../media/image305.png"/><Relationship Id="rId92" Type="http://schemas.openxmlformats.org/officeDocument/2006/relationships/image" Target="../media/image326.png"/><Relationship Id="rId162" Type="http://schemas.openxmlformats.org/officeDocument/2006/relationships/image" Target="../media/image396.png"/><Relationship Id="rId183" Type="http://schemas.openxmlformats.org/officeDocument/2006/relationships/image" Target="../media/image417.png"/><Relationship Id="rId2" Type="http://schemas.openxmlformats.org/officeDocument/2006/relationships/image" Target="../media/image236.png"/><Relationship Id="rId29" Type="http://schemas.openxmlformats.org/officeDocument/2006/relationships/image" Target="../media/image263.png"/><Relationship Id="rId24" Type="http://schemas.openxmlformats.org/officeDocument/2006/relationships/image" Target="../media/image258.png"/><Relationship Id="rId40" Type="http://schemas.openxmlformats.org/officeDocument/2006/relationships/image" Target="../media/image274.png"/><Relationship Id="rId45" Type="http://schemas.openxmlformats.org/officeDocument/2006/relationships/image" Target="../media/image279.png"/><Relationship Id="rId66" Type="http://schemas.openxmlformats.org/officeDocument/2006/relationships/image" Target="../media/image300.png"/><Relationship Id="rId87" Type="http://schemas.openxmlformats.org/officeDocument/2006/relationships/image" Target="../media/image321.png"/><Relationship Id="rId110" Type="http://schemas.openxmlformats.org/officeDocument/2006/relationships/image" Target="../media/image344.png"/><Relationship Id="rId115" Type="http://schemas.openxmlformats.org/officeDocument/2006/relationships/image" Target="../media/image349.png"/><Relationship Id="rId131" Type="http://schemas.openxmlformats.org/officeDocument/2006/relationships/image" Target="../media/image365.png"/><Relationship Id="rId136" Type="http://schemas.openxmlformats.org/officeDocument/2006/relationships/image" Target="../media/image370.png"/><Relationship Id="rId157" Type="http://schemas.openxmlformats.org/officeDocument/2006/relationships/image" Target="../media/image391.png"/><Relationship Id="rId178" Type="http://schemas.openxmlformats.org/officeDocument/2006/relationships/image" Target="../media/image412.png"/><Relationship Id="rId61" Type="http://schemas.openxmlformats.org/officeDocument/2006/relationships/image" Target="../media/image295.png"/><Relationship Id="rId82" Type="http://schemas.openxmlformats.org/officeDocument/2006/relationships/image" Target="../media/image316.png"/><Relationship Id="rId152" Type="http://schemas.openxmlformats.org/officeDocument/2006/relationships/image" Target="../media/image386.png"/><Relationship Id="rId173" Type="http://schemas.openxmlformats.org/officeDocument/2006/relationships/image" Target="../media/image407.png"/><Relationship Id="rId19" Type="http://schemas.openxmlformats.org/officeDocument/2006/relationships/image" Target="../media/image253.png"/><Relationship Id="rId14" Type="http://schemas.openxmlformats.org/officeDocument/2006/relationships/image" Target="../media/image248.png"/><Relationship Id="rId30" Type="http://schemas.openxmlformats.org/officeDocument/2006/relationships/image" Target="../media/image264.png"/><Relationship Id="rId35" Type="http://schemas.openxmlformats.org/officeDocument/2006/relationships/image" Target="../media/image269.png"/><Relationship Id="rId56" Type="http://schemas.openxmlformats.org/officeDocument/2006/relationships/image" Target="../media/image290.png"/><Relationship Id="rId77" Type="http://schemas.openxmlformats.org/officeDocument/2006/relationships/image" Target="../media/image311.png"/><Relationship Id="rId100" Type="http://schemas.openxmlformats.org/officeDocument/2006/relationships/image" Target="../media/image334.png"/><Relationship Id="rId105" Type="http://schemas.openxmlformats.org/officeDocument/2006/relationships/image" Target="../media/image339.png"/><Relationship Id="rId126" Type="http://schemas.openxmlformats.org/officeDocument/2006/relationships/image" Target="../media/image360.png"/><Relationship Id="rId147" Type="http://schemas.openxmlformats.org/officeDocument/2006/relationships/image" Target="../media/image381.png"/><Relationship Id="rId168" Type="http://schemas.openxmlformats.org/officeDocument/2006/relationships/image" Target="../media/image402.png"/><Relationship Id="rId8" Type="http://schemas.openxmlformats.org/officeDocument/2006/relationships/image" Target="../media/image242.png"/><Relationship Id="rId51" Type="http://schemas.openxmlformats.org/officeDocument/2006/relationships/image" Target="../media/image285.png"/><Relationship Id="rId72" Type="http://schemas.openxmlformats.org/officeDocument/2006/relationships/image" Target="../media/image306.png"/><Relationship Id="rId93" Type="http://schemas.openxmlformats.org/officeDocument/2006/relationships/image" Target="../media/image327.png"/><Relationship Id="rId98" Type="http://schemas.openxmlformats.org/officeDocument/2006/relationships/image" Target="../media/image332.png"/><Relationship Id="rId121" Type="http://schemas.openxmlformats.org/officeDocument/2006/relationships/image" Target="../media/image355.png"/><Relationship Id="rId142" Type="http://schemas.openxmlformats.org/officeDocument/2006/relationships/image" Target="../media/image376.png"/><Relationship Id="rId163" Type="http://schemas.openxmlformats.org/officeDocument/2006/relationships/image" Target="../media/image397.png"/><Relationship Id="rId184" Type="http://schemas.openxmlformats.org/officeDocument/2006/relationships/image" Target="../media/image418.png"/><Relationship Id="rId3" Type="http://schemas.openxmlformats.org/officeDocument/2006/relationships/image" Target="../media/image237.png"/><Relationship Id="rId25" Type="http://schemas.openxmlformats.org/officeDocument/2006/relationships/image" Target="../media/image259.png"/><Relationship Id="rId46" Type="http://schemas.openxmlformats.org/officeDocument/2006/relationships/image" Target="../media/image280.png"/><Relationship Id="rId67" Type="http://schemas.openxmlformats.org/officeDocument/2006/relationships/image" Target="../media/image301.png"/><Relationship Id="rId116" Type="http://schemas.openxmlformats.org/officeDocument/2006/relationships/image" Target="../media/image350.png"/><Relationship Id="rId137" Type="http://schemas.openxmlformats.org/officeDocument/2006/relationships/image" Target="../media/image371.png"/><Relationship Id="rId158" Type="http://schemas.openxmlformats.org/officeDocument/2006/relationships/image" Target="../media/image392.png"/><Relationship Id="rId20" Type="http://schemas.openxmlformats.org/officeDocument/2006/relationships/image" Target="../media/image254.png"/><Relationship Id="rId41" Type="http://schemas.openxmlformats.org/officeDocument/2006/relationships/image" Target="../media/image275.png"/><Relationship Id="rId62" Type="http://schemas.openxmlformats.org/officeDocument/2006/relationships/image" Target="../media/image296.png"/><Relationship Id="rId83" Type="http://schemas.openxmlformats.org/officeDocument/2006/relationships/image" Target="../media/image317.png"/><Relationship Id="rId88" Type="http://schemas.openxmlformats.org/officeDocument/2006/relationships/image" Target="../media/image322.png"/><Relationship Id="rId111" Type="http://schemas.openxmlformats.org/officeDocument/2006/relationships/image" Target="../media/image345.png"/><Relationship Id="rId132" Type="http://schemas.openxmlformats.org/officeDocument/2006/relationships/image" Target="../media/image366.png"/><Relationship Id="rId153" Type="http://schemas.openxmlformats.org/officeDocument/2006/relationships/image" Target="../media/image387.png"/><Relationship Id="rId174" Type="http://schemas.openxmlformats.org/officeDocument/2006/relationships/image" Target="../media/image408.png"/><Relationship Id="rId179" Type="http://schemas.openxmlformats.org/officeDocument/2006/relationships/image" Target="../media/image413.png"/><Relationship Id="rId15" Type="http://schemas.openxmlformats.org/officeDocument/2006/relationships/image" Target="../media/image249.png"/><Relationship Id="rId36" Type="http://schemas.openxmlformats.org/officeDocument/2006/relationships/image" Target="../media/image270.png"/><Relationship Id="rId57" Type="http://schemas.openxmlformats.org/officeDocument/2006/relationships/image" Target="../media/image291.png"/><Relationship Id="rId106" Type="http://schemas.openxmlformats.org/officeDocument/2006/relationships/image" Target="../media/image340.png"/><Relationship Id="rId127" Type="http://schemas.openxmlformats.org/officeDocument/2006/relationships/image" Target="../media/image361.png"/><Relationship Id="rId10" Type="http://schemas.openxmlformats.org/officeDocument/2006/relationships/image" Target="../media/image244.png"/><Relationship Id="rId31" Type="http://schemas.openxmlformats.org/officeDocument/2006/relationships/image" Target="../media/image265.png"/><Relationship Id="rId52" Type="http://schemas.openxmlformats.org/officeDocument/2006/relationships/image" Target="../media/image286.png"/><Relationship Id="rId73" Type="http://schemas.openxmlformats.org/officeDocument/2006/relationships/image" Target="../media/image307.png"/><Relationship Id="rId78" Type="http://schemas.openxmlformats.org/officeDocument/2006/relationships/image" Target="../media/image312.png"/><Relationship Id="rId94" Type="http://schemas.openxmlformats.org/officeDocument/2006/relationships/image" Target="../media/image328.png"/><Relationship Id="rId99" Type="http://schemas.openxmlformats.org/officeDocument/2006/relationships/image" Target="../media/image333.png"/><Relationship Id="rId101" Type="http://schemas.openxmlformats.org/officeDocument/2006/relationships/image" Target="../media/image335.png"/><Relationship Id="rId122" Type="http://schemas.openxmlformats.org/officeDocument/2006/relationships/image" Target="../media/image356.png"/><Relationship Id="rId143" Type="http://schemas.openxmlformats.org/officeDocument/2006/relationships/image" Target="../media/image377.png"/><Relationship Id="rId148" Type="http://schemas.openxmlformats.org/officeDocument/2006/relationships/image" Target="../media/image382.png"/><Relationship Id="rId164" Type="http://schemas.openxmlformats.org/officeDocument/2006/relationships/image" Target="../media/image398.png"/><Relationship Id="rId169" Type="http://schemas.openxmlformats.org/officeDocument/2006/relationships/image" Target="../media/image403.png"/><Relationship Id="rId185" Type="http://schemas.openxmlformats.org/officeDocument/2006/relationships/image" Target="../media/image4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1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3.png"/><Relationship Id="rId4" Type="http://schemas.openxmlformats.org/officeDocument/2006/relationships/image" Target="../media/image422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39.png"/><Relationship Id="rId21" Type="http://schemas.openxmlformats.org/officeDocument/2006/relationships/image" Target="../media/image443.png"/><Relationship Id="rId42" Type="http://schemas.openxmlformats.org/officeDocument/2006/relationships/image" Target="../media/image464.png"/><Relationship Id="rId63" Type="http://schemas.openxmlformats.org/officeDocument/2006/relationships/image" Target="../media/image485.png"/><Relationship Id="rId84" Type="http://schemas.openxmlformats.org/officeDocument/2006/relationships/image" Target="../media/image506.png"/><Relationship Id="rId138" Type="http://schemas.openxmlformats.org/officeDocument/2006/relationships/image" Target="../media/image560.png"/><Relationship Id="rId159" Type="http://schemas.openxmlformats.org/officeDocument/2006/relationships/image" Target="../media/image581.png"/><Relationship Id="rId170" Type="http://schemas.openxmlformats.org/officeDocument/2006/relationships/image" Target="../media/image592.png"/><Relationship Id="rId191" Type="http://schemas.openxmlformats.org/officeDocument/2006/relationships/image" Target="../media/image613.png"/><Relationship Id="rId205" Type="http://schemas.openxmlformats.org/officeDocument/2006/relationships/image" Target="../media/image627.png"/><Relationship Id="rId226" Type="http://schemas.openxmlformats.org/officeDocument/2006/relationships/image" Target="../media/image648.png"/><Relationship Id="rId247" Type="http://schemas.openxmlformats.org/officeDocument/2006/relationships/image" Target="../media/image669.png"/><Relationship Id="rId107" Type="http://schemas.openxmlformats.org/officeDocument/2006/relationships/image" Target="../media/image529.png"/><Relationship Id="rId11" Type="http://schemas.openxmlformats.org/officeDocument/2006/relationships/image" Target="../media/image433.png"/><Relationship Id="rId32" Type="http://schemas.openxmlformats.org/officeDocument/2006/relationships/image" Target="../media/image454.png"/><Relationship Id="rId53" Type="http://schemas.openxmlformats.org/officeDocument/2006/relationships/image" Target="../media/image475.png"/><Relationship Id="rId74" Type="http://schemas.openxmlformats.org/officeDocument/2006/relationships/image" Target="../media/image496.png"/><Relationship Id="rId128" Type="http://schemas.openxmlformats.org/officeDocument/2006/relationships/image" Target="../media/image550.png"/><Relationship Id="rId149" Type="http://schemas.openxmlformats.org/officeDocument/2006/relationships/image" Target="../media/image571.png"/><Relationship Id="rId5" Type="http://schemas.openxmlformats.org/officeDocument/2006/relationships/image" Target="../media/image427.png"/><Relationship Id="rId95" Type="http://schemas.openxmlformats.org/officeDocument/2006/relationships/image" Target="../media/image517.png"/><Relationship Id="rId160" Type="http://schemas.openxmlformats.org/officeDocument/2006/relationships/image" Target="../media/image582.png"/><Relationship Id="rId181" Type="http://schemas.openxmlformats.org/officeDocument/2006/relationships/image" Target="../media/image603.png"/><Relationship Id="rId216" Type="http://schemas.openxmlformats.org/officeDocument/2006/relationships/image" Target="../media/image638.png"/><Relationship Id="rId237" Type="http://schemas.openxmlformats.org/officeDocument/2006/relationships/image" Target="../media/image659.png"/><Relationship Id="rId22" Type="http://schemas.openxmlformats.org/officeDocument/2006/relationships/image" Target="../media/image444.png"/><Relationship Id="rId43" Type="http://schemas.openxmlformats.org/officeDocument/2006/relationships/image" Target="../media/image465.png"/><Relationship Id="rId64" Type="http://schemas.openxmlformats.org/officeDocument/2006/relationships/image" Target="../media/image486.png"/><Relationship Id="rId118" Type="http://schemas.openxmlformats.org/officeDocument/2006/relationships/image" Target="../media/image540.png"/><Relationship Id="rId139" Type="http://schemas.openxmlformats.org/officeDocument/2006/relationships/image" Target="../media/image561.png"/><Relationship Id="rId85" Type="http://schemas.openxmlformats.org/officeDocument/2006/relationships/image" Target="../media/image507.png"/><Relationship Id="rId150" Type="http://schemas.openxmlformats.org/officeDocument/2006/relationships/image" Target="../media/image572.png"/><Relationship Id="rId171" Type="http://schemas.openxmlformats.org/officeDocument/2006/relationships/image" Target="../media/image593.png"/><Relationship Id="rId192" Type="http://schemas.openxmlformats.org/officeDocument/2006/relationships/image" Target="../media/image614.png"/><Relationship Id="rId206" Type="http://schemas.openxmlformats.org/officeDocument/2006/relationships/image" Target="../media/image628.png"/><Relationship Id="rId227" Type="http://schemas.openxmlformats.org/officeDocument/2006/relationships/image" Target="../media/image649.png"/><Relationship Id="rId248" Type="http://schemas.openxmlformats.org/officeDocument/2006/relationships/image" Target="../media/image670.png"/><Relationship Id="rId12" Type="http://schemas.openxmlformats.org/officeDocument/2006/relationships/image" Target="../media/image434.png"/><Relationship Id="rId33" Type="http://schemas.openxmlformats.org/officeDocument/2006/relationships/image" Target="../media/image455.png"/><Relationship Id="rId108" Type="http://schemas.openxmlformats.org/officeDocument/2006/relationships/image" Target="../media/image530.png"/><Relationship Id="rId129" Type="http://schemas.openxmlformats.org/officeDocument/2006/relationships/image" Target="../media/image551.png"/><Relationship Id="rId54" Type="http://schemas.openxmlformats.org/officeDocument/2006/relationships/image" Target="../media/image476.png"/><Relationship Id="rId70" Type="http://schemas.openxmlformats.org/officeDocument/2006/relationships/image" Target="../media/image492.png"/><Relationship Id="rId75" Type="http://schemas.openxmlformats.org/officeDocument/2006/relationships/image" Target="../media/image497.png"/><Relationship Id="rId91" Type="http://schemas.openxmlformats.org/officeDocument/2006/relationships/image" Target="../media/image513.png"/><Relationship Id="rId96" Type="http://schemas.openxmlformats.org/officeDocument/2006/relationships/image" Target="../media/image518.png"/><Relationship Id="rId140" Type="http://schemas.openxmlformats.org/officeDocument/2006/relationships/image" Target="../media/image562.png"/><Relationship Id="rId145" Type="http://schemas.openxmlformats.org/officeDocument/2006/relationships/image" Target="../media/image567.png"/><Relationship Id="rId161" Type="http://schemas.openxmlformats.org/officeDocument/2006/relationships/image" Target="../media/image583.png"/><Relationship Id="rId166" Type="http://schemas.openxmlformats.org/officeDocument/2006/relationships/image" Target="../media/image588.png"/><Relationship Id="rId182" Type="http://schemas.openxmlformats.org/officeDocument/2006/relationships/image" Target="../media/image604.png"/><Relationship Id="rId187" Type="http://schemas.openxmlformats.org/officeDocument/2006/relationships/image" Target="../media/image609.png"/><Relationship Id="rId217" Type="http://schemas.openxmlformats.org/officeDocument/2006/relationships/image" Target="../media/image6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8.png"/><Relationship Id="rId212" Type="http://schemas.openxmlformats.org/officeDocument/2006/relationships/image" Target="../media/image634.png"/><Relationship Id="rId233" Type="http://schemas.openxmlformats.org/officeDocument/2006/relationships/image" Target="../media/image655.png"/><Relationship Id="rId238" Type="http://schemas.openxmlformats.org/officeDocument/2006/relationships/image" Target="../media/image660.png"/><Relationship Id="rId254" Type="http://schemas.openxmlformats.org/officeDocument/2006/relationships/image" Target="../media/image676.png"/><Relationship Id="rId23" Type="http://schemas.openxmlformats.org/officeDocument/2006/relationships/image" Target="../media/image445.png"/><Relationship Id="rId28" Type="http://schemas.openxmlformats.org/officeDocument/2006/relationships/image" Target="../media/image450.png"/><Relationship Id="rId49" Type="http://schemas.openxmlformats.org/officeDocument/2006/relationships/image" Target="../media/image471.png"/><Relationship Id="rId114" Type="http://schemas.openxmlformats.org/officeDocument/2006/relationships/image" Target="../media/image536.png"/><Relationship Id="rId119" Type="http://schemas.openxmlformats.org/officeDocument/2006/relationships/image" Target="../media/image541.png"/><Relationship Id="rId44" Type="http://schemas.openxmlformats.org/officeDocument/2006/relationships/image" Target="../media/image466.png"/><Relationship Id="rId60" Type="http://schemas.openxmlformats.org/officeDocument/2006/relationships/image" Target="../media/image482.png"/><Relationship Id="rId65" Type="http://schemas.openxmlformats.org/officeDocument/2006/relationships/image" Target="../media/image487.png"/><Relationship Id="rId81" Type="http://schemas.openxmlformats.org/officeDocument/2006/relationships/image" Target="../media/image503.png"/><Relationship Id="rId86" Type="http://schemas.openxmlformats.org/officeDocument/2006/relationships/image" Target="../media/image508.png"/><Relationship Id="rId130" Type="http://schemas.openxmlformats.org/officeDocument/2006/relationships/image" Target="../media/image552.png"/><Relationship Id="rId135" Type="http://schemas.openxmlformats.org/officeDocument/2006/relationships/image" Target="../media/image557.png"/><Relationship Id="rId151" Type="http://schemas.openxmlformats.org/officeDocument/2006/relationships/image" Target="../media/image573.png"/><Relationship Id="rId156" Type="http://schemas.openxmlformats.org/officeDocument/2006/relationships/image" Target="../media/image578.png"/><Relationship Id="rId177" Type="http://schemas.openxmlformats.org/officeDocument/2006/relationships/image" Target="../media/image599.png"/><Relationship Id="rId198" Type="http://schemas.openxmlformats.org/officeDocument/2006/relationships/image" Target="../media/image620.png"/><Relationship Id="rId172" Type="http://schemas.openxmlformats.org/officeDocument/2006/relationships/image" Target="../media/image594.png"/><Relationship Id="rId193" Type="http://schemas.openxmlformats.org/officeDocument/2006/relationships/image" Target="../media/image615.png"/><Relationship Id="rId202" Type="http://schemas.openxmlformats.org/officeDocument/2006/relationships/image" Target="../media/image624.png"/><Relationship Id="rId207" Type="http://schemas.openxmlformats.org/officeDocument/2006/relationships/image" Target="../media/image629.png"/><Relationship Id="rId223" Type="http://schemas.openxmlformats.org/officeDocument/2006/relationships/image" Target="../media/image645.png"/><Relationship Id="rId228" Type="http://schemas.openxmlformats.org/officeDocument/2006/relationships/image" Target="../media/image650.png"/><Relationship Id="rId244" Type="http://schemas.openxmlformats.org/officeDocument/2006/relationships/image" Target="../media/image666.png"/><Relationship Id="rId249" Type="http://schemas.openxmlformats.org/officeDocument/2006/relationships/image" Target="../media/image671.png"/><Relationship Id="rId13" Type="http://schemas.openxmlformats.org/officeDocument/2006/relationships/image" Target="../media/image435.png"/><Relationship Id="rId18" Type="http://schemas.openxmlformats.org/officeDocument/2006/relationships/image" Target="../media/image440.png"/><Relationship Id="rId39" Type="http://schemas.openxmlformats.org/officeDocument/2006/relationships/image" Target="../media/image461.png"/><Relationship Id="rId109" Type="http://schemas.openxmlformats.org/officeDocument/2006/relationships/image" Target="../media/image531.png"/><Relationship Id="rId34" Type="http://schemas.openxmlformats.org/officeDocument/2006/relationships/image" Target="../media/image456.png"/><Relationship Id="rId50" Type="http://schemas.openxmlformats.org/officeDocument/2006/relationships/image" Target="../media/image472.png"/><Relationship Id="rId55" Type="http://schemas.openxmlformats.org/officeDocument/2006/relationships/image" Target="../media/image477.png"/><Relationship Id="rId76" Type="http://schemas.openxmlformats.org/officeDocument/2006/relationships/image" Target="../media/image498.png"/><Relationship Id="rId97" Type="http://schemas.openxmlformats.org/officeDocument/2006/relationships/image" Target="../media/image519.png"/><Relationship Id="rId104" Type="http://schemas.openxmlformats.org/officeDocument/2006/relationships/image" Target="../media/image526.png"/><Relationship Id="rId120" Type="http://schemas.openxmlformats.org/officeDocument/2006/relationships/image" Target="../media/image542.png"/><Relationship Id="rId125" Type="http://schemas.openxmlformats.org/officeDocument/2006/relationships/image" Target="../media/image547.png"/><Relationship Id="rId141" Type="http://schemas.openxmlformats.org/officeDocument/2006/relationships/image" Target="../media/image563.png"/><Relationship Id="rId146" Type="http://schemas.openxmlformats.org/officeDocument/2006/relationships/image" Target="../media/image568.png"/><Relationship Id="rId167" Type="http://schemas.openxmlformats.org/officeDocument/2006/relationships/image" Target="../media/image589.png"/><Relationship Id="rId188" Type="http://schemas.openxmlformats.org/officeDocument/2006/relationships/image" Target="../media/image610.png"/><Relationship Id="rId7" Type="http://schemas.openxmlformats.org/officeDocument/2006/relationships/image" Target="../media/image429.png"/><Relationship Id="rId71" Type="http://schemas.openxmlformats.org/officeDocument/2006/relationships/image" Target="../media/image493.png"/><Relationship Id="rId92" Type="http://schemas.openxmlformats.org/officeDocument/2006/relationships/image" Target="../media/image514.png"/><Relationship Id="rId162" Type="http://schemas.openxmlformats.org/officeDocument/2006/relationships/image" Target="../media/image584.png"/><Relationship Id="rId183" Type="http://schemas.openxmlformats.org/officeDocument/2006/relationships/image" Target="../media/image605.png"/><Relationship Id="rId213" Type="http://schemas.openxmlformats.org/officeDocument/2006/relationships/image" Target="../media/image635.png"/><Relationship Id="rId218" Type="http://schemas.openxmlformats.org/officeDocument/2006/relationships/image" Target="../media/image640.png"/><Relationship Id="rId234" Type="http://schemas.openxmlformats.org/officeDocument/2006/relationships/image" Target="../media/image656.png"/><Relationship Id="rId239" Type="http://schemas.openxmlformats.org/officeDocument/2006/relationships/image" Target="../media/image661.png"/><Relationship Id="rId2" Type="http://schemas.openxmlformats.org/officeDocument/2006/relationships/image" Target="../media/image424.png"/><Relationship Id="rId29" Type="http://schemas.openxmlformats.org/officeDocument/2006/relationships/image" Target="../media/image451.png"/><Relationship Id="rId250" Type="http://schemas.openxmlformats.org/officeDocument/2006/relationships/image" Target="../media/image672.png"/><Relationship Id="rId24" Type="http://schemas.openxmlformats.org/officeDocument/2006/relationships/image" Target="../media/image446.png"/><Relationship Id="rId40" Type="http://schemas.openxmlformats.org/officeDocument/2006/relationships/image" Target="../media/image462.png"/><Relationship Id="rId45" Type="http://schemas.openxmlformats.org/officeDocument/2006/relationships/image" Target="../media/image467.png"/><Relationship Id="rId66" Type="http://schemas.openxmlformats.org/officeDocument/2006/relationships/image" Target="../media/image488.png"/><Relationship Id="rId87" Type="http://schemas.openxmlformats.org/officeDocument/2006/relationships/image" Target="../media/image509.png"/><Relationship Id="rId110" Type="http://schemas.openxmlformats.org/officeDocument/2006/relationships/image" Target="../media/image532.png"/><Relationship Id="rId115" Type="http://schemas.openxmlformats.org/officeDocument/2006/relationships/image" Target="../media/image537.png"/><Relationship Id="rId131" Type="http://schemas.openxmlformats.org/officeDocument/2006/relationships/image" Target="../media/image553.png"/><Relationship Id="rId136" Type="http://schemas.openxmlformats.org/officeDocument/2006/relationships/image" Target="../media/image558.png"/><Relationship Id="rId157" Type="http://schemas.openxmlformats.org/officeDocument/2006/relationships/image" Target="../media/image579.png"/><Relationship Id="rId178" Type="http://schemas.openxmlformats.org/officeDocument/2006/relationships/image" Target="../media/image600.png"/><Relationship Id="rId61" Type="http://schemas.openxmlformats.org/officeDocument/2006/relationships/image" Target="../media/image483.png"/><Relationship Id="rId82" Type="http://schemas.openxmlformats.org/officeDocument/2006/relationships/image" Target="../media/image504.png"/><Relationship Id="rId152" Type="http://schemas.openxmlformats.org/officeDocument/2006/relationships/image" Target="../media/image574.png"/><Relationship Id="rId173" Type="http://schemas.openxmlformats.org/officeDocument/2006/relationships/image" Target="../media/image595.png"/><Relationship Id="rId194" Type="http://schemas.openxmlformats.org/officeDocument/2006/relationships/image" Target="../media/image616.png"/><Relationship Id="rId199" Type="http://schemas.openxmlformats.org/officeDocument/2006/relationships/image" Target="../media/image621.png"/><Relationship Id="rId203" Type="http://schemas.openxmlformats.org/officeDocument/2006/relationships/image" Target="../media/image625.png"/><Relationship Id="rId208" Type="http://schemas.openxmlformats.org/officeDocument/2006/relationships/image" Target="../media/image630.png"/><Relationship Id="rId229" Type="http://schemas.openxmlformats.org/officeDocument/2006/relationships/image" Target="../media/image651.png"/><Relationship Id="rId19" Type="http://schemas.openxmlformats.org/officeDocument/2006/relationships/image" Target="../media/image441.png"/><Relationship Id="rId224" Type="http://schemas.openxmlformats.org/officeDocument/2006/relationships/image" Target="../media/image646.png"/><Relationship Id="rId240" Type="http://schemas.openxmlformats.org/officeDocument/2006/relationships/image" Target="../media/image662.png"/><Relationship Id="rId245" Type="http://schemas.openxmlformats.org/officeDocument/2006/relationships/image" Target="../media/image667.png"/><Relationship Id="rId14" Type="http://schemas.openxmlformats.org/officeDocument/2006/relationships/image" Target="../media/image436.png"/><Relationship Id="rId30" Type="http://schemas.openxmlformats.org/officeDocument/2006/relationships/image" Target="../media/image452.png"/><Relationship Id="rId35" Type="http://schemas.openxmlformats.org/officeDocument/2006/relationships/image" Target="../media/image457.png"/><Relationship Id="rId56" Type="http://schemas.openxmlformats.org/officeDocument/2006/relationships/image" Target="../media/image478.png"/><Relationship Id="rId77" Type="http://schemas.openxmlformats.org/officeDocument/2006/relationships/image" Target="../media/image499.png"/><Relationship Id="rId100" Type="http://schemas.openxmlformats.org/officeDocument/2006/relationships/image" Target="../media/image522.png"/><Relationship Id="rId105" Type="http://schemas.openxmlformats.org/officeDocument/2006/relationships/image" Target="../media/image527.png"/><Relationship Id="rId126" Type="http://schemas.openxmlformats.org/officeDocument/2006/relationships/image" Target="../media/image548.png"/><Relationship Id="rId147" Type="http://schemas.openxmlformats.org/officeDocument/2006/relationships/image" Target="../media/image569.png"/><Relationship Id="rId168" Type="http://schemas.openxmlformats.org/officeDocument/2006/relationships/image" Target="../media/image590.png"/><Relationship Id="rId8" Type="http://schemas.openxmlformats.org/officeDocument/2006/relationships/image" Target="../media/image430.png"/><Relationship Id="rId51" Type="http://schemas.openxmlformats.org/officeDocument/2006/relationships/image" Target="../media/image473.png"/><Relationship Id="rId72" Type="http://schemas.openxmlformats.org/officeDocument/2006/relationships/image" Target="../media/image494.png"/><Relationship Id="rId93" Type="http://schemas.openxmlformats.org/officeDocument/2006/relationships/image" Target="../media/image515.png"/><Relationship Id="rId98" Type="http://schemas.openxmlformats.org/officeDocument/2006/relationships/image" Target="../media/image520.png"/><Relationship Id="rId121" Type="http://schemas.openxmlformats.org/officeDocument/2006/relationships/image" Target="../media/image543.png"/><Relationship Id="rId142" Type="http://schemas.openxmlformats.org/officeDocument/2006/relationships/image" Target="../media/image564.png"/><Relationship Id="rId163" Type="http://schemas.openxmlformats.org/officeDocument/2006/relationships/image" Target="../media/image585.png"/><Relationship Id="rId184" Type="http://schemas.openxmlformats.org/officeDocument/2006/relationships/image" Target="../media/image606.png"/><Relationship Id="rId189" Type="http://schemas.openxmlformats.org/officeDocument/2006/relationships/image" Target="../media/image611.png"/><Relationship Id="rId219" Type="http://schemas.openxmlformats.org/officeDocument/2006/relationships/image" Target="../media/image641.png"/><Relationship Id="rId3" Type="http://schemas.openxmlformats.org/officeDocument/2006/relationships/image" Target="../media/image425.png"/><Relationship Id="rId214" Type="http://schemas.openxmlformats.org/officeDocument/2006/relationships/image" Target="../media/image636.png"/><Relationship Id="rId230" Type="http://schemas.openxmlformats.org/officeDocument/2006/relationships/image" Target="../media/image652.png"/><Relationship Id="rId235" Type="http://schemas.openxmlformats.org/officeDocument/2006/relationships/image" Target="../media/image657.png"/><Relationship Id="rId251" Type="http://schemas.openxmlformats.org/officeDocument/2006/relationships/image" Target="../media/image673.png"/><Relationship Id="rId25" Type="http://schemas.openxmlformats.org/officeDocument/2006/relationships/image" Target="../media/image447.png"/><Relationship Id="rId46" Type="http://schemas.openxmlformats.org/officeDocument/2006/relationships/image" Target="../media/image468.png"/><Relationship Id="rId67" Type="http://schemas.openxmlformats.org/officeDocument/2006/relationships/image" Target="../media/image489.png"/><Relationship Id="rId116" Type="http://schemas.openxmlformats.org/officeDocument/2006/relationships/image" Target="../media/image538.png"/><Relationship Id="rId137" Type="http://schemas.openxmlformats.org/officeDocument/2006/relationships/image" Target="../media/image559.png"/><Relationship Id="rId158" Type="http://schemas.openxmlformats.org/officeDocument/2006/relationships/image" Target="../media/image580.png"/><Relationship Id="rId20" Type="http://schemas.openxmlformats.org/officeDocument/2006/relationships/image" Target="../media/image442.png"/><Relationship Id="rId41" Type="http://schemas.openxmlformats.org/officeDocument/2006/relationships/image" Target="../media/image463.png"/><Relationship Id="rId62" Type="http://schemas.openxmlformats.org/officeDocument/2006/relationships/image" Target="../media/image484.png"/><Relationship Id="rId83" Type="http://schemas.openxmlformats.org/officeDocument/2006/relationships/image" Target="../media/image505.png"/><Relationship Id="rId88" Type="http://schemas.openxmlformats.org/officeDocument/2006/relationships/image" Target="../media/image510.png"/><Relationship Id="rId111" Type="http://schemas.openxmlformats.org/officeDocument/2006/relationships/image" Target="../media/image533.png"/><Relationship Id="rId132" Type="http://schemas.openxmlformats.org/officeDocument/2006/relationships/image" Target="../media/image554.png"/><Relationship Id="rId153" Type="http://schemas.openxmlformats.org/officeDocument/2006/relationships/image" Target="../media/image575.png"/><Relationship Id="rId174" Type="http://schemas.openxmlformats.org/officeDocument/2006/relationships/image" Target="../media/image596.png"/><Relationship Id="rId179" Type="http://schemas.openxmlformats.org/officeDocument/2006/relationships/image" Target="../media/image601.png"/><Relationship Id="rId195" Type="http://schemas.openxmlformats.org/officeDocument/2006/relationships/image" Target="../media/image617.png"/><Relationship Id="rId209" Type="http://schemas.openxmlformats.org/officeDocument/2006/relationships/image" Target="../media/image631.png"/><Relationship Id="rId190" Type="http://schemas.openxmlformats.org/officeDocument/2006/relationships/image" Target="../media/image612.png"/><Relationship Id="rId204" Type="http://schemas.openxmlformats.org/officeDocument/2006/relationships/image" Target="../media/image626.png"/><Relationship Id="rId220" Type="http://schemas.openxmlformats.org/officeDocument/2006/relationships/image" Target="../media/image642.png"/><Relationship Id="rId225" Type="http://schemas.openxmlformats.org/officeDocument/2006/relationships/image" Target="../media/image647.png"/><Relationship Id="rId241" Type="http://schemas.openxmlformats.org/officeDocument/2006/relationships/image" Target="../media/image663.png"/><Relationship Id="rId246" Type="http://schemas.openxmlformats.org/officeDocument/2006/relationships/image" Target="../media/image668.png"/><Relationship Id="rId15" Type="http://schemas.openxmlformats.org/officeDocument/2006/relationships/image" Target="../media/image437.png"/><Relationship Id="rId36" Type="http://schemas.openxmlformats.org/officeDocument/2006/relationships/image" Target="../media/image458.png"/><Relationship Id="rId57" Type="http://schemas.openxmlformats.org/officeDocument/2006/relationships/image" Target="../media/image479.png"/><Relationship Id="rId106" Type="http://schemas.openxmlformats.org/officeDocument/2006/relationships/image" Target="../media/image528.png"/><Relationship Id="rId127" Type="http://schemas.openxmlformats.org/officeDocument/2006/relationships/image" Target="../media/image549.png"/><Relationship Id="rId10" Type="http://schemas.openxmlformats.org/officeDocument/2006/relationships/image" Target="../media/image432.png"/><Relationship Id="rId31" Type="http://schemas.openxmlformats.org/officeDocument/2006/relationships/image" Target="../media/image453.png"/><Relationship Id="rId52" Type="http://schemas.openxmlformats.org/officeDocument/2006/relationships/image" Target="../media/image474.png"/><Relationship Id="rId73" Type="http://schemas.openxmlformats.org/officeDocument/2006/relationships/image" Target="../media/image495.png"/><Relationship Id="rId78" Type="http://schemas.openxmlformats.org/officeDocument/2006/relationships/image" Target="../media/image500.png"/><Relationship Id="rId94" Type="http://schemas.openxmlformats.org/officeDocument/2006/relationships/image" Target="../media/image516.png"/><Relationship Id="rId99" Type="http://schemas.openxmlformats.org/officeDocument/2006/relationships/image" Target="../media/image521.png"/><Relationship Id="rId101" Type="http://schemas.openxmlformats.org/officeDocument/2006/relationships/image" Target="../media/image523.png"/><Relationship Id="rId122" Type="http://schemas.openxmlformats.org/officeDocument/2006/relationships/image" Target="../media/image544.png"/><Relationship Id="rId143" Type="http://schemas.openxmlformats.org/officeDocument/2006/relationships/image" Target="../media/image565.png"/><Relationship Id="rId148" Type="http://schemas.openxmlformats.org/officeDocument/2006/relationships/image" Target="../media/image570.png"/><Relationship Id="rId164" Type="http://schemas.openxmlformats.org/officeDocument/2006/relationships/image" Target="../media/image586.png"/><Relationship Id="rId169" Type="http://schemas.openxmlformats.org/officeDocument/2006/relationships/image" Target="../media/image591.png"/><Relationship Id="rId185" Type="http://schemas.openxmlformats.org/officeDocument/2006/relationships/image" Target="../media/image607.png"/><Relationship Id="rId4" Type="http://schemas.openxmlformats.org/officeDocument/2006/relationships/image" Target="../media/image426.png"/><Relationship Id="rId9" Type="http://schemas.openxmlformats.org/officeDocument/2006/relationships/image" Target="../media/image431.png"/><Relationship Id="rId180" Type="http://schemas.openxmlformats.org/officeDocument/2006/relationships/image" Target="../media/image602.png"/><Relationship Id="rId210" Type="http://schemas.openxmlformats.org/officeDocument/2006/relationships/image" Target="../media/image632.png"/><Relationship Id="rId215" Type="http://schemas.openxmlformats.org/officeDocument/2006/relationships/image" Target="../media/image637.png"/><Relationship Id="rId236" Type="http://schemas.openxmlformats.org/officeDocument/2006/relationships/image" Target="../media/image658.png"/><Relationship Id="rId26" Type="http://schemas.openxmlformats.org/officeDocument/2006/relationships/image" Target="../media/image448.png"/><Relationship Id="rId231" Type="http://schemas.openxmlformats.org/officeDocument/2006/relationships/image" Target="../media/image653.png"/><Relationship Id="rId252" Type="http://schemas.openxmlformats.org/officeDocument/2006/relationships/image" Target="../media/image674.png"/><Relationship Id="rId47" Type="http://schemas.openxmlformats.org/officeDocument/2006/relationships/image" Target="../media/image469.png"/><Relationship Id="rId68" Type="http://schemas.openxmlformats.org/officeDocument/2006/relationships/image" Target="../media/image490.png"/><Relationship Id="rId89" Type="http://schemas.openxmlformats.org/officeDocument/2006/relationships/image" Target="../media/image511.png"/><Relationship Id="rId112" Type="http://schemas.openxmlformats.org/officeDocument/2006/relationships/image" Target="../media/image534.png"/><Relationship Id="rId133" Type="http://schemas.openxmlformats.org/officeDocument/2006/relationships/image" Target="../media/image555.png"/><Relationship Id="rId154" Type="http://schemas.openxmlformats.org/officeDocument/2006/relationships/image" Target="../media/image576.png"/><Relationship Id="rId175" Type="http://schemas.openxmlformats.org/officeDocument/2006/relationships/image" Target="../media/image597.png"/><Relationship Id="rId196" Type="http://schemas.openxmlformats.org/officeDocument/2006/relationships/image" Target="../media/image618.png"/><Relationship Id="rId200" Type="http://schemas.openxmlformats.org/officeDocument/2006/relationships/image" Target="../media/image622.png"/><Relationship Id="rId16" Type="http://schemas.openxmlformats.org/officeDocument/2006/relationships/image" Target="../media/image438.png"/><Relationship Id="rId221" Type="http://schemas.openxmlformats.org/officeDocument/2006/relationships/image" Target="../media/image643.png"/><Relationship Id="rId242" Type="http://schemas.openxmlformats.org/officeDocument/2006/relationships/image" Target="../media/image664.png"/><Relationship Id="rId37" Type="http://schemas.openxmlformats.org/officeDocument/2006/relationships/image" Target="../media/image459.png"/><Relationship Id="rId58" Type="http://schemas.openxmlformats.org/officeDocument/2006/relationships/image" Target="../media/image480.png"/><Relationship Id="rId79" Type="http://schemas.openxmlformats.org/officeDocument/2006/relationships/image" Target="../media/image501.png"/><Relationship Id="rId102" Type="http://schemas.openxmlformats.org/officeDocument/2006/relationships/image" Target="../media/image524.png"/><Relationship Id="rId123" Type="http://schemas.openxmlformats.org/officeDocument/2006/relationships/image" Target="../media/image545.png"/><Relationship Id="rId144" Type="http://schemas.openxmlformats.org/officeDocument/2006/relationships/image" Target="../media/image566.png"/><Relationship Id="rId90" Type="http://schemas.openxmlformats.org/officeDocument/2006/relationships/image" Target="../media/image512.png"/><Relationship Id="rId165" Type="http://schemas.openxmlformats.org/officeDocument/2006/relationships/image" Target="../media/image587.png"/><Relationship Id="rId186" Type="http://schemas.openxmlformats.org/officeDocument/2006/relationships/image" Target="../media/image608.png"/><Relationship Id="rId211" Type="http://schemas.openxmlformats.org/officeDocument/2006/relationships/image" Target="../media/image633.png"/><Relationship Id="rId232" Type="http://schemas.openxmlformats.org/officeDocument/2006/relationships/image" Target="../media/image654.png"/><Relationship Id="rId253" Type="http://schemas.openxmlformats.org/officeDocument/2006/relationships/image" Target="../media/image675.png"/><Relationship Id="rId27" Type="http://schemas.openxmlformats.org/officeDocument/2006/relationships/image" Target="../media/image449.png"/><Relationship Id="rId48" Type="http://schemas.openxmlformats.org/officeDocument/2006/relationships/image" Target="../media/image470.png"/><Relationship Id="rId69" Type="http://schemas.openxmlformats.org/officeDocument/2006/relationships/image" Target="../media/image491.png"/><Relationship Id="rId113" Type="http://schemas.openxmlformats.org/officeDocument/2006/relationships/image" Target="../media/image535.png"/><Relationship Id="rId134" Type="http://schemas.openxmlformats.org/officeDocument/2006/relationships/image" Target="../media/image556.png"/><Relationship Id="rId80" Type="http://schemas.openxmlformats.org/officeDocument/2006/relationships/image" Target="../media/image502.png"/><Relationship Id="rId155" Type="http://schemas.openxmlformats.org/officeDocument/2006/relationships/image" Target="../media/image577.png"/><Relationship Id="rId176" Type="http://schemas.openxmlformats.org/officeDocument/2006/relationships/image" Target="../media/image598.png"/><Relationship Id="rId197" Type="http://schemas.openxmlformats.org/officeDocument/2006/relationships/image" Target="../media/image619.png"/><Relationship Id="rId201" Type="http://schemas.openxmlformats.org/officeDocument/2006/relationships/image" Target="../media/image623.png"/><Relationship Id="rId222" Type="http://schemas.openxmlformats.org/officeDocument/2006/relationships/image" Target="../media/image644.png"/><Relationship Id="rId243" Type="http://schemas.openxmlformats.org/officeDocument/2006/relationships/image" Target="../media/image665.png"/><Relationship Id="rId17" Type="http://schemas.openxmlformats.org/officeDocument/2006/relationships/image" Target="../media/image439.png"/><Relationship Id="rId38" Type="http://schemas.openxmlformats.org/officeDocument/2006/relationships/image" Target="../media/image460.png"/><Relationship Id="rId59" Type="http://schemas.openxmlformats.org/officeDocument/2006/relationships/image" Target="../media/image481.png"/><Relationship Id="rId103" Type="http://schemas.openxmlformats.org/officeDocument/2006/relationships/image" Target="../media/image525.png"/><Relationship Id="rId124" Type="http://schemas.openxmlformats.org/officeDocument/2006/relationships/image" Target="../media/image54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8.png"/><Relationship Id="rId2" Type="http://schemas.openxmlformats.org/officeDocument/2006/relationships/image" Target="../media/image67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80.png"/><Relationship Id="rId4" Type="http://schemas.openxmlformats.org/officeDocument/2006/relationships/image" Target="../media/image679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01.png"/><Relationship Id="rId117" Type="http://schemas.openxmlformats.org/officeDocument/2006/relationships/image" Target="../media/image792.png"/><Relationship Id="rId21" Type="http://schemas.openxmlformats.org/officeDocument/2006/relationships/image" Target="../media/image696.png"/><Relationship Id="rId42" Type="http://schemas.openxmlformats.org/officeDocument/2006/relationships/image" Target="../media/image717.png"/><Relationship Id="rId47" Type="http://schemas.openxmlformats.org/officeDocument/2006/relationships/image" Target="../media/image722.png"/><Relationship Id="rId63" Type="http://schemas.openxmlformats.org/officeDocument/2006/relationships/image" Target="../media/image738.png"/><Relationship Id="rId68" Type="http://schemas.openxmlformats.org/officeDocument/2006/relationships/image" Target="../media/image743.png"/><Relationship Id="rId84" Type="http://schemas.openxmlformats.org/officeDocument/2006/relationships/image" Target="../media/image759.png"/><Relationship Id="rId89" Type="http://schemas.openxmlformats.org/officeDocument/2006/relationships/image" Target="../media/image764.png"/><Relationship Id="rId112" Type="http://schemas.openxmlformats.org/officeDocument/2006/relationships/image" Target="../media/image787.png"/><Relationship Id="rId133" Type="http://schemas.openxmlformats.org/officeDocument/2006/relationships/image" Target="../media/image808.png"/><Relationship Id="rId138" Type="http://schemas.openxmlformats.org/officeDocument/2006/relationships/image" Target="../media/image813.png"/><Relationship Id="rId16" Type="http://schemas.openxmlformats.org/officeDocument/2006/relationships/image" Target="../media/image691.png"/><Relationship Id="rId107" Type="http://schemas.openxmlformats.org/officeDocument/2006/relationships/image" Target="../media/image782.png"/><Relationship Id="rId11" Type="http://schemas.openxmlformats.org/officeDocument/2006/relationships/image" Target="../media/image686.png"/><Relationship Id="rId32" Type="http://schemas.openxmlformats.org/officeDocument/2006/relationships/image" Target="../media/image707.png"/><Relationship Id="rId37" Type="http://schemas.openxmlformats.org/officeDocument/2006/relationships/image" Target="../media/image712.png"/><Relationship Id="rId53" Type="http://schemas.openxmlformats.org/officeDocument/2006/relationships/image" Target="../media/image728.png"/><Relationship Id="rId58" Type="http://schemas.openxmlformats.org/officeDocument/2006/relationships/image" Target="../media/image733.png"/><Relationship Id="rId74" Type="http://schemas.openxmlformats.org/officeDocument/2006/relationships/image" Target="../media/image749.png"/><Relationship Id="rId79" Type="http://schemas.openxmlformats.org/officeDocument/2006/relationships/image" Target="../media/image754.png"/><Relationship Id="rId102" Type="http://schemas.openxmlformats.org/officeDocument/2006/relationships/image" Target="../media/image777.png"/><Relationship Id="rId123" Type="http://schemas.openxmlformats.org/officeDocument/2006/relationships/image" Target="../media/image798.png"/><Relationship Id="rId128" Type="http://schemas.openxmlformats.org/officeDocument/2006/relationships/image" Target="../media/image803.png"/><Relationship Id="rId144" Type="http://schemas.openxmlformats.org/officeDocument/2006/relationships/image" Target="../media/image464.png"/><Relationship Id="rId5" Type="http://schemas.openxmlformats.org/officeDocument/2006/relationships/image" Target="../media/image683.png"/><Relationship Id="rId90" Type="http://schemas.openxmlformats.org/officeDocument/2006/relationships/image" Target="../media/image765.png"/><Relationship Id="rId95" Type="http://schemas.openxmlformats.org/officeDocument/2006/relationships/image" Target="../media/image770.png"/><Relationship Id="rId22" Type="http://schemas.openxmlformats.org/officeDocument/2006/relationships/image" Target="../media/image697.png"/><Relationship Id="rId27" Type="http://schemas.openxmlformats.org/officeDocument/2006/relationships/image" Target="../media/image702.png"/><Relationship Id="rId43" Type="http://schemas.openxmlformats.org/officeDocument/2006/relationships/image" Target="../media/image718.png"/><Relationship Id="rId48" Type="http://schemas.openxmlformats.org/officeDocument/2006/relationships/image" Target="../media/image723.png"/><Relationship Id="rId64" Type="http://schemas.openxmlformats.org/officeDocument/2006/relationships/image" Target="../media/image739.png"/><Relationship Id="rId69" Type="http://schemas.openxmlformats.org/officeDocument/2006/relationships/image" Target="../media/image744.png"/><Relationship Id="rId113" Type="http://schemas.openxmlformats.org/officeDocument/2006/relationships/image" Target="../media/image788.png"/><Relationship Id="rId118" Type="http://schemas.openxmlformats.org/officeDocument/2006/relationships/image" Target="../media/image793.png"/><Relationship Id="rId134" Type="http://schemas.openxmlformats.org/officeDocument/2006/relationships/image" Target="../media/image809.png"/><Relationship Id="rId139" Type="http://schemas.openxmlformats.org/officeDocument/2006/relationships/image" Target="../media/image814.png"/><Relationship Id="rId8" Type="http://schemas.openxmlformats.org/officeDocument/2006/relationships/image" Target="../media/image521.png"/><Relationship Id="rId51" Type="http://schemas.openxmlformats.org/officeDocument/2006/relationships/image" Target="../media/image726.png"/><Relationship Id="rId72" Type="http://schemas.openxmlformats.org/officeDocument/2006/relationships/image" Target="../media/image747.png"/><Relationship Id="rId80" Type="http://schemas.openxmlformats.org/officeDocument/2006/relationships/image" Target="../media/image755.png"/><Relationship Id="rId85" Type="http://schemas.openxmlformats.org/officeDocument/2006/relationships/image" Target="../media/image760.png"/><Relationship Id="rId93" Type="http://schemas.openxmlformats.org/officeDocument/2006/relationships/image" Target="../media/image768.png"/><Relationship Id="rId98" Type="http://schemas.openxmlformats.org/officeDocument/2006/relationships/image" Target="../media/image773.png"/><Relationship Id="rId121" Type="http://schemas.openxmlformats.org/officeDocument/2006/relationships/image" Target="../media/image796.png"/><Relationship Id="rId142" Type="http://schemas.openxmlformats.org/officeDocument/2006/relationships/image" Target="../media/image817.png"/><Relationship Id="rId3" Type="http://schemas.openxmlformats.org/officeDocument/2006/relationships/image" Target="../media/image682.png"/><Relationship Id="rId12" Type="http://schemas.openxmlformats.org/officeDocument/2006/relationships/image" Target="../media/image687.png"/><Relationship Id="rId17" Type="http://schemas.openxmlformats.org/officeDocument/2006/relationships/image" Target="../media/image692.png"/><Relationship Id="rId25" Type="http://schemas.openxmlformats.org/officeDocument/2006/relationships/image" Target="../media/image700.png"/><Relationship Id="rId33" Type="http://schemas.openxmlformats.org/officeDocument/2006/relationships/image" Target="../media/image708.png"/><Relationship Id="rId38" Type="http://schemas.openxmlformats.org/officeDocument/2006/relationships/image" Target="../media/image713.png"/><Relationship Id="rId46" Type="http://schemas.openxmlformats.org/officeDocument/2006/relationships/image" Target="../media/image721.png"/><Relationship Id="rId59" Type="http://schemas.openxmlformats.org/officeDocument/2006/relationships/image" Target="../media/image734.png"/><Relationship Id="rId67" Type="http://schemas.openxmlformats.org/officeDocument/2006/relationships/image" Target="../media/image742.png"/><Relationship Id="rId103" Type="http://schemas.openxmlformats.org/officeDocument/2006/relationships/image" Target="../media/image778.png"/><Relationship Id="rId108" Type="http://schemas.openxmlformats.org/officeDocument/2006/relationships/image" Target="../media/image783.png"/><Relationship Id="rId116" Type="http://schemas.openxmlformats.org/officeDocument/2006/relationships/image" Target="../media/image791.png"/><Relationship Id="rId124" Type="http://schemas.openxmlformats.org/officeDocument/2006/relationships/image" Target="../media/image799.png"/><Relationship Id="rId129" Type="http://schemas.openxmlformats.org/officeDocument/2006/relationships/image" Target="../media/image804.png"/><Relationship Id="rId137" Type="http://schemas.openxmlformats.org/officeDocument/2006/relationships/image" Target="../media/image812.png"/><Relationship Id="rId20" Type="http://schemas.openxmlformats.org/officeDocument/2006/relationships/image" Target="../media/image695.png"/><Relationship Id="rId41" Type="http://schemas.openxmlformats.org/officeDocument/2006/relationships/image" Target="../media/image716.png"/><Relationship Id="rId54" Type="http://schemas.openxmlformats.org/officeDocument/2006/relationships/image" Target="../media/image729.png"/><Relationship Id="rId62" Type="http://schemas.openxmlformats.org/officeDocument/2006/relationships/image" Target="../media/image737.png"/><Relationship Id="rId70" Type="http://schemas.openxmlformats.org/officeDocument/2006/relationships/image" Target="../media/image745.png"/><Relationship Id="rId75" Type="http://schemas.openxmlformats.org/officeDocument/2006/relationships/image" Target="../media/image750.png"/><Relationship Id="rId83" Type="http://schemas.openxmlformats.org/officeDocument/2006/relationships/image" Target="../media/image758.png"/><Relationship Id="rId88" Type="http://schemas.openxmlformats.org/officeDocument/2006/relationships/image" Target="../media/image763.png"/><Relationship Id="rId91" Type="http://schemas.openxmlformats.org/officeDocument/2006/relationships/image" Target="../media/image766.png"/><Relationship Id="rId96" Type="http://schemas.openxmlformats.org/officeDocument/2006/relationships/image" Target="../media/image771.png"/><Relationship Id="rId111" Type="http://schemas.openxmlformats.org/officeDocument/2006/relationships/image" Target="../media/image786.png"/><Relationship Id="rId132" Type="http://schemas.openxmlformats.org/officeDocument/2006/relationships/image" Target="../media/image807.png"/><Relationship Id="rId140" Type="http://schemas.openxmlformats.org/officeDocument/2006/relationships/image" Target="../media/image8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1.png"/><Relationship Id="rId15" Type="http://schemas.openxmlformats.org/officeDocument/2006/relationships/image" Target="../media/image690.png"/><Relationship Id="rId23" Type="http://schemas.openxmlformats.org/officeDocument/2006/relationships/image" Target="../media/image698.png"/><Relationship Id="rId28" Type="http://schemas.openxmlformats.org/officeDocument/2006/relationships/image" Target="../media/image703.png"/><Relationship Id="rId36" Type="http://schemas.openxmlformats.org/officeDocument/2006/relationships/image" Target="../media/image711.png"/><Relationship Id="rId49" Type="http://schemas.openxmlformats.org/officeDocument/2006/relationships/image" Target="../media/image724.png"/><Relationship Id="rId57" Type="http://schemas.openxmlformats.org/officeDocument/2006/relationships/image" Target="../media/image732.png"/><Relationship Id="rId106" Type="http://schemas.openxmlformats.org/officeDocument/2006/relationships/image" Target="../media/image781.png"/><Relationship Id="rId114" Type="http://schemas.openxmlformats.org/officeDocument/2006/relationships/image" Target="../media/image789.png"/><Relationship Id="rId119" Type="http://schemas.openxmlformats.org/officeDocument/2006/relationships/image" Target="../media/image794.png"/><Relationship Id="rId127" Type="http://schemas.openxmlformats.org/officeDocument/2006/relationships/image" Target="../media/image802.png"/><Relationship Id="rId10" Type="http://schemas.openxmlformats.org/officeDocument/2006/relationships/image" Target="../media/image510.png"/><Relationship Id="rId31" Type="http://schemas.openxmlformats.org/officeDocument/2006/relationships/image" Target="../media/image706.png"/><Relationship Id="rId44" Type="http://schemas.openxmlformats.org/officeDocument/2006/relationships/image" Target="../media/image719.png"/><Relationship Id="rId52" Type="http://schemas.openxmlformats.org/officeDocument/2006/relationships/image" Target="../media/image727.png"/><Relationship Id="rId60" Type="http://schemas.openxmlformats.org/officeDocument/2006/relationships/image" Target="../media/image735.png"/><Relationship Id="rId65" Type="http://schemas.openxmlformats.org/officeDocument/2006/relationships/image" Target="../media/image740.png"/><Relationship Id="rId73" Type="http://schemas.openxmlformats.org/officeDocument/2006/relationships/image" Target="../media/image748.png"/><Relationship Id="rId78" Type="http://schemas.openxmlformats.org/officeDocument/2006/relationships/image" Target="../media/image753.png"/><Relationship Id="rId81" Type="http://schemas.openxmlformats.org/officeDocument/2006/relationships/image" Target="../media/image756.png"/><Relationship Id="rId86" Type="http://schemas.openxmlformats.org/officeDocument/2006/relationships/image" Target="../media/image761.png"/><Relationship Id="rId94" Type="http://schemas.openxmlformats.org/officeDocument/2006/relationships/image" Target="../media/image769.png"/><Relationship Id="rId99" Type="http://schemas.openxmlformats.org/officeDocument/2006/relationships/image" Target="../media/image774.png"/><Relationship Id="rId101" Type="http://schemas.openxmlformats.org/officeDocument/2006/relationships/image" Target="../media/image776.png"/><Relationship Id="rId122" Type="http://schemas.openxmlformats.org/officeDocument/2006/relationships/image" Target="../media/image797.png"/><Relationship Id="rId130" Type="http://schemas.openxmlformats.org/officeDocument/2006/relationships/image" Target="../media/image805.png"/><Relationship Id="rId135" Type="http://schemas.openxmlformats.org/officeDocument/2006/relationships/image" Target="../media/image810.png"/><Relationship Id="rId143" Type="http://schemas.openxmlformats.org/officeDocument/2006/relationships/image" Target="../media/image818.png"/><Relationship Id="rId4" Type="http://schemas.openxmlformats.org/officeDocument/2006/relationships/image" Target="../media/image629.png"/><Relationship Id="rId9" Type="http://schemas.openxmlformats.org/officeDocument/2006/relationships/image" Target="../media/image685.png"/><Relationship Id="rId13" Type="http://schemas.openxmlformats.org/officeDocument/2006/relationships/image" Target="../media/image688.png"/><Relationship Id="rId18" Type="http://schemas.openxmlformats.org/officeDocument/2006/relationships/image" Target="../media/image693.png"/><Relationship Id="rId39" Type="http://schemas.openxmlformats.org/officeDocument/2006/relationships/image" Target="../media/image714.png"/><Relationship Id="rId109" Type="http://schemas.openxmlformats.org/officeDocument/2006/relationships/image" Target="../media/image784.png"/><Relationship Id="rId34" Type="http://schemas.openxmlformats.org/officeDocument/2006/relationships/image" Target="../media/image709.png"/><Relationship Id="rId50" Type="http://schemas.openxmlformats.org/officeDocument/2006/relationships/image" Target="../media/image725.png"/><Relationship Id="rId55" Type="http://schemas.openxmlformats.org/officeDocument/2006/relationships/image" Target="../media/image730.png"/><Relationship Id="rId76" Type="http://schemas.openxmlformats.org/officeDocument/2006/relationships/image" Target="../media/image751.png"/><Relationship Id="rId97" Type="http://schemas.openxmlformats.org/officeDocument/2006/relationships/image" Target="../media/image772.png"/><Relationship Id="rId104" Type="http://schemas.openxmlformats.org/officeDocument/2006/relationships/image" Target="../media/image779.png"/><Relationship Id="rId120" Type="http://schemas.openxmlformats.org/officeDocument/2006/relationships/image" Target="../media/image795.png"/><Relationship Id="rId125" Type="http://schemas.openxmlformats.org/officeDocument/2006/relationships/image" Target="../media/image800.png"/><Relationship Id="rId141" Type="http://schemas.openxmlformats.org/officeDocument/2006/relationships/image" Target="../media/image816.png"/><Relationship Id="rId7" Type="http://schemas.openxmlformats.org/officeDocument/2006/relationships/image" Target="../media/image684.png"/><Relationship Id="rId71" Type="http://schemas.openxmlformats.org/officeDocument/2006/relationships/image" Target="../media/image746.png"/><Relationship Id="rId92" Type="http://schemas.openxmlformats.org/officeDocument/2006/relationships/image" Target="../media/image767.png"/><Relationship Id="rId2" Type="http://schemas.openxmlformats.org/officeDocument/2006/relationships/image" Target="../media/image681.png"/><Relationship Id="rId29" Type="http://schemas.openxmlformats.org/officeDocument/2006/relationships/image" Target="../media/image704.png"/><Relationship Id="rId24" Type="http://schemas.openxmlformats.org/officeDocument/2006/relationships/image" Target="../media/image699.png"/><Relationship Id="rId40" Type="http://schemas.openxmlformats.org/officeDocument/2006/relationships/image" Target="../media/image715.png"/><Relationship Id="rId45" Type="http://schemas.openxmlformats.org/officeDocument/2006/relationships/image" Target="../media/image720.png"/><Relationship Id="rId66" Type="http://schemas.openxmlformats.org/officeDocument/2006/relationships/image" Target="../media/image741.png"/><Relationship Id="rId87" Type="http://schemas.openxmlformats.org/officeDocument/2006/relationships/image" Target="../media/image762.png"/><Relationship Id="rId110" Type="http://schemas.openxmlformats.org/officeDocument/2006/relationships/image" Target="../media/image785.png"/><Relationship Id="rId115" Type="http://schemas.openxmlformats.org/officeDocument/2006/relationships/image" Target="../media/image790.png"/><Relationship Id="rId131" Type="http://schemas.openxmlformats.org/officeDocument/2006/relationships/image" Target="../media/image806.png"/><Relationship Id="rId136" Type="http://schemas.openxmlformats.org/officeDocument/2006/relationships/image" Target="../media/image811.png"/><Relationship Id="rId61" Type="http://schemas.openxmlformats.org/officeDocument/2006/relationships/image" Target="../media/image736.png"/><Relationship Id="rId82" Type="http://schemas.openxmlformats.org/officeDocument/2006/relationships/image" Target="../media/image757.png"/><Relationship Id="rId19" Type="http://schemas.openxmlformats.org/officeDocument/2006/relationships/image" Target="../media/image694.png"/><Relationship Id="rId14" Type="http://schemas.openxmlformats.org/officeDocument/2006/relationships/image" Target="../media/image689.png"/><Relationship Id="rId30" Type="http://schemas.openxmlformats.org/officeDocument/2006/relationships/image" Target="../media/image705.png"/><Relationship Id="rId35" Type="http://schemas.openxmlformats.org/officeDocument/2006/relationships/image" Target="../media/image710.png"/><Relationship Id="rId56" Type="http://schemas.openxmlformats.org/officeDocument/2006/relationships/image" Target="../media/image731.png"/><Relationship Id="rId77" Type="http://schemas.openxmlformats.org/officeDocument/2006/relationships/image" Target="../media/image752.png"/><Relationship Id="rId100" Type="http://schemas.openxmlformats.org/officeDocument/2006/relationships/image" Target="../media/image775.png"/><Relationship Id="rId105" Type="http://schemas.openxmlformats.org/officeDocument/2006/relationships/image" Target="../media/image780.png"/><Relationship Id="rId126" Type="http://schemas.openxmlformats.org/officeDocument/2006/relationships/image" Target="../media/image801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43.png"/><Relationship Id="rId117" Type="http://schemas.openxmlformats.org/officeDocument/2006/relationships/image" Target="../media/image708.png"/><Relationship Id="rId21" Type="http://schemas.openxmlformats.org/officeDocument/2006/relationships/image" Target="../media/image838.png"/><Relationship Id="rId42" Type="http://schemas.openxmlformats.org/officeDocument/2006/relationships/image" Target="../media/image859.png"/><Relationship Id="rId47" Type="http://schemas.openxmlformats.org/officeDocument/2006/relationships/image" Target="../media/image864.png"/><Relationship Id="rId63" Type="http://schemas.openxmlformats.org/officeDocument/2006/relationships/image" Target="../media/image880.png"/><Relationship Id="rId68" Type="http://schemas.openxmlformats.org/officeDocument/2006/relationships/image" Target="../media/image884.png"/><Relationship Id="rId84" Type="http://schemas.openxmlformats.org/officeDocument/2006/relationships/image" Target="../media/image899.png"/><Relationship Id="rId89" Type="http://schemas.openxmlformats.org/officeDocument/2006/relationships/image" Target="../media/image904.png"/><Relationship Id="rId112" Type="http://schemas.openxmlformats.org/officeDocument/2006/relationships/image" Target="../media/image927.png"/><Relationship Id="rId16" Type="http://schemas.openxmlformats.org/officeDocument/2006/relationships/image" Target="../media/image833.png"/><Relationship Id="rId107" Type="http://schemas.openxmlformats.org/officeDocument/2006/relationships/image" Target="../media/image922.png"/><Relationship Id="rId11" Type="http://schemas.openxmlformats.org/officeDocument/2006/relationships/image" Target="../media/image828.png"/><Relationship Id="rId32" Type="http://schemas.openxmlformats.org/officeDocument/2006/relationships/image" Target="../media/image849.png"/><Relationship Id="rId37" Type="http://schemas.openxmlformats.org/officeDocument/2006/relationships/image" Target="../media/image854.png"/><Relationship Id="rId53" Type="http://schemas.openxmlformats.org/officeDocument/2006/relationships/image" Target="../media/image870.png"/><Relationship Id="rId58" Type="http://schemas.openxmlformats.org/officeDocument/2006/relationships/image" Target="../media/image875.png"/><Relationship Id="rId74" Type="http://schemas.openxmlformats.org/officeDocument/2006/relationships/image" Target="../media/image889.png"/><Relationship Id="rId79" Type="http://schemas.openxmlformats.org/officeDocument/2006/relationships/image" Target="../media/image894.png"/><Relationship Id="rId102" Type="http://schemas.openxmlformats.org/officeDocument/2006/relationships/image" Target="../media/image917.png"/><Relationship Id="rId123" Type="http://schemas.openxmlformats.org/officeDocument/2006/relationships/image" Target="../media/image936.png"/><Relationship Id="rId5" Type="http://schemas.openxmlformats.org/officeDocument/2006/relationships/image" Target="../media/image822.png"/><Relationship Id="rId61" Type="http://schemas.openxmlformats.org/officeDocument/2006/relationships/image" Target="../media/image878.png"/><Relationship Id="rId82" Type="http://schemas.openxmlformats.org/officeDocument/2006/relationships/image" Target="../media/image897.png"/><Relationship Id="rId90" Type="http://schemas.openxmlformats.org/officeDocument/2006/relationships/image" Target="../media/image905.png"/><Relationship Id="rId95" Type="http://schemas.openxmlformats.org/officeDocument/2006/relationships/image" Target="../media/image910.png"/><Relationship Id="rId19" Type="http://schemas.openxmlformats.org/officeDocument/2006/relationships/image" Target="../media/image836.png"/><Relationship Id="rId14" Type="http://schemas.openxmlformats.org/officeDocument/2006/relationships/image" Target="../media/image831.png"/><Relationship Id="rId22" Type="http://schemas.openxmlformats.org/officeDocument/2006/relationships/image" Target="../media/image839.png"/><Relationship Id="rId27" Type="http://schemas.openxmlformats.org/officeDocument/2006/relationships/image" Target="../media/image844.png"/><Relationship Id="rId30" Type="http://schemas.openxmlformats.org/officeDocument/2006/relationships/image" Target="../media/image847.png"/><Relationship Id="rId35" Type="http://schemas.openxmlformats.org/officeDocument/2006/relationships/image" Target="../media/image852.png"/><Relationship Id="rId43" Type="http://schemas.openxmlformats.org/officeDocument/2006/relationships/image" Target="../media/image860.png"/><Relationship Id="rId48" Type="http://schemas.openxmlformats.org/officeDocument/2006/relationships/image" Target="../media/image865.png"/><Relationship Id="rId56" Type="http://schemas.openxmlformats.org/officeDocument/2006/relationships/image" Target="../media/image873.png"/><Relationship Id="rId64" Type="http://schemas.openxmlformats.org/officeDocument/2006/relationships/image" Target="../media/image881.png"/><Relationship Id="rId69" Type="http://schemas.openxmlformats.org/officeDocument/2006/relationships/image" Target="../media/image452.png"/><Relationship Id="rId77" Type="http://schemas.openxmlformats.org/officeDocument/2006/relationships/image" Target="../media/image892.png"/><Relationship Id="rId100" Type="http://schemas.openxmlformats.org/officeDocument/2006/relationships/image" Target="../media/image915.png"/><Relationship Id="rId105" Type="http://schemas.openxmlformats.org/officeDocument/2006/relationships/image" Target="../media/image920.png"/><Relationship Id="rId113" Type="http://schemas.openxmlformats.org/officeDocument/2006/relationships/image" Target="../media/image928.png"/><Relationship Id="rId118" Type="http://schemas.openxmlformats.org/officeDocument/2006/relationships/image" Target="../media/image931.png"/><Relationship Id="rId8" Type="http://schemas.openxmlformats.org/officeDocument/2006/relationships/image" Target="../media/image825.png"/><Relationship Id="rId51" Type="http://schemas.openxmlformats.org/officeDocument/2006/relationships/image" Target="../media/image868.png"/><Relationship Id="rId72" Type="http://schemas.openxmlformats.org/officeDocument/2006/relationships/image" Target="../media/image887.png"/><Relationship Id="rId80" Type="http://schemas.openxmlformats.org/officeDocument/2006/relationships/image" Target="../media/image895.png"/><Relationship Id="rId85" Type="http://schemas.openxmlformats.org/officeDocument/2006/relationships/image" Target="../media/image900.png"/><Relationship Id="rId93" Type="http://schemas.openxmlformats.org/officeDocument/2006/relationships/image" Target="../media/image908.png"/><Relationship Id="rId98" Type="http://schemas.openxmlformats.org/officeDocument/2006/relationships/image" Target="../media/image913.png"/><Relationship Id="rId121" Type="http://schemas.openxmlformats.org/officeDocument/2006/relationships/image" Target="../media/image934.png"/><Relationship Id="rId3" Type="http://schemas.openxmlformats.org/officeDocument/2006/relationships/image" Target="../media/image820.png"/><Relationship Id="rId12" Type="http://schemas.openxmlformats.org/officeDocument/2006/relationships/image" Target="../media/image829.png"/><Relationship Id="rId17" Type="http://schemas.openxmlformats.org/officeDocument/2006/relationships/image" Target="../media/image834.png"/><Relationship Id="rId25" Type="http://schemas.openxmlformats.org/officeDocument/2006/relationships/image" Target="../media/image842.png"/><Relationship Id="rId33" Type="http://schemas.openxmlformats.org/officeDocument/2006/relationships/image" Target="../media/image850.png"/><Relationship Id="rId38" Type="http://schemas.openxmlformats.org/officeDocument/2006/relationships/image" Target="../media/image855.png"/><Relationship Id="rId46" Type="http://schemas.openxmlformats.org/officeDocument/2006/relationships/image" Target="../media/image863.png"/><Relationship Id="rId59" Type="http://schemas.openxmlformats.org/officeDocument/2006/relationships/image" Target="../media/image876.png"/><Relationship Id="rId67" Type="http://schemas.openxmlformats.org/officeDocument/2006/relationships/image" Target="../media/image883.png"/><Relationship Id="rId103" Type="http://schemas.openxmlformats.org/officeDocument/2006/relationships/image" Target="../media/image918.png"/><Relationship Id="rId108" Type="http://schemas.openxmlformats.org/officeDocument/2006/relationships/image" Target="../media/image923.png"/><Relationship Id="rId116" Type="http://schemas.openxmlformats.org/officeDocument/2006/relationships/image" Target="../media/image722.png"/><Relationship Id="rId124" Type="http://schemas.openxmlformats.org/officeDocument/2006/relationships/image" Target="../media/image937.png"/><Relationship Id="rId20" Type="http://schemas.openxmlformats.org/officeDocument/2006/relationships/image" Target="../media/image837.png"/><Relationship Id="rId41" Type="http://schemas.openxmlformats.org/officeDocument/2006/relationships/image" Target="../media/image858.png"/><Relationship Id="rId54" Type="http://schemas.openxmlformats.org/officeDocument/2006/relationships/image" Target="../media/image871.png"/><Relationship Id="rId62" Type="http://schemas.openxmlformats.org/officeDocument/2006/relationships/image" Target="../media/image879.png"/><Relationship Id="rId70" Type="http://schemas.openxmlformats.org/officeDocument/2006/relationships/image" Target="../media/image885.png"/><Relationship Id="rId75" Type="http://schemas.openxmlformats.org/officeDocument/2006/relationships/image" Target="../media/image890.png"/><Relationship Id="rId83" Type="http://schemas.openxmlformats.org/officeDocument/2006/relationships/image" Target="../media/image898.png"/><Relationship Id="rId88" Type="http://schemas.openxmlformats.org/officeDocument/2006/relationships/image" Target="../media/image903.png"/><Relationship Id="rId91" Type="http://schemas.openxmlformats.org/officeDocument/2006/relationships/image" Target="../media/image906.png"/><Relationship Id="rId96" Type="http://schemas.openxmlformats.org/officeDocument/2006/relationships/image" Target="../media/image911.png"/><Relationship Id="rId111" Type="http://schemas.openxmlformats.org/officeDocument/2006/relationships/image" Target="../media/image9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23.png"/><Relationship Id="rId15" Type="http://schemas.openxmlformats.org/officeDocument/2006/relationships/image" Target="../media/image832.png"/><Relationship Id="rId23" Type="http://schemas.openxmlformats.org/officeDocument/2006/relationships/image" Target="../media/image840.png"/><Relationship Id="rId28" Type="http://schemas.openxmlformats.org/officeDocument/2006/relationships/image" Target="../media/image845.png"/><Relationship Id="rId36" Type="http://schemas.openxmlformats.org/officeDocument/2006/relationships/image" Target="../media/image853.png"/><Relationship Id="rId49" Type="http://schemas.openxmlformats.org/officeDocument/2006/relationships/image" Target="../media/image866.png"/><Relationship Id="rId57" Type="http://schemas.openxmlformats.org/officeDocument/2006/relationships/image" Target="../media/image874.png"/><Relationship Id="rId106" Type="http://schemas.openxmlformats.org/officeDocument/2006/relationships/image" Target="../media/image921.png"/><Relationship Id="rId114" Type="http://schemas.openxmlformats.org/officeDocument/2006/relationships/image" Target="../media/image929.png"/><Relationship Id="rId119" Type="http://schemas.openxmlformats.org/officeDocument/2006/relationships/image" Target="../media/image932.png"/><Relationship Id="rId10" Type="http://schemas.openxmlformats.org/officeDocument/2006/relationships/image" Target="../media/image827.png"/><Relationship Id="rId31" Type="http://schemas.openxmlformats.org/officeDocument/2006/relationships/image" Target="../media/image848.png"/><Relationship Id="rId44" Type="http://schemas.openxmlformats.org/officeDocument/2006/relationships/image" Target="../media/image861.png"/><Relationship Id="rId52" Type="http://schemas.openxmlformats.org/officeDocument/2006/relationships/image" Target="../media/image869.png"/><Relationship Id="rId60" Type="http://schemas.openxmlformats.org/officeDocument/2006/relationships/image" Target="../media/image877.png"/><Relationship Id="rId65" Type="http://schemas.openxmlformats.org/officeDocument/2006/relationships/image" Target="../media/image882.png"/><Relationship Id="rId73" Type="http://schemas.openxmlformats.org/officeDocument/2006/relationships/image" Target="../media/image888.png"/><Relationship Id="rId78" Type="http://schemas.openxmlformats.org/officeDocument/2006/relationships/image" Target="../media/image893.png"/><Relationship Id="rId81" Type="http://schemas.openxmlformats.org/officeDocument/2006/relationships/image" Target="../media/image896.png"/><Relationship Id="rId86" Type="http://schemas.openxmlformats.org/officeDocument/2006/relationships/image" Target="../media/image901.png"/><Relationship Id="rId94" Type="http://schemas.openxmlformats.org/officeDocument/2006/relationships/image" Target="../media/image909.png"/><Relationship Id="rId99" Type="http://schemas.openxmlformats.org/officeDocument/2006/relationships/image" Target="../media/image914.png"/><Relationship Id="rId101" Type="http://schemas.openxmlformats.org/officeDocument/2006/relationships/image" Target="../media/image916.png"/><Relationship Id="rId122" Type="http://schemas.openxmlformats.org/officeDocument/2006/relationships/image" Target="../media/image935.png"/><Relationship Id="rId4" Type="http://schemas.openxmlformats.org/officeDocument/2006/relationships/image" Target="../media/image821.png"/><Relationship Id="rId9" Type="http://schemas.openxmlformats.org/officeDocument/2006/relationships/image" Target="../media/image826.png"/><Relationship Id="rId13" Type="http://schemas.openxmlformats.org/officeDocument/2006/relationships/image" Target="../media/image830.png"/><Relationship Id="rId18" Type="http://schemas.openxmlformats.org/officeDocument/2006/relationships/image" Target="../media/image835.png"/><Relationship Id="rId39" Type="http://schemas.openxmlformats.org/officeDocument/2006/relationships/image" Target="../media/image856.png"/><Relationship Id="rId109" Type="http://schemas.openxmlformats.org/officeDocument/2006/relationships/image" Target="../media/image924.png"/><Relationship Id="rId34" Type="http://schemas.openxmlformats.org/officeDocument/2006/relationships/image" Target="../media/image851.png"/><Relationship Id="rId50" Type="http://schemas.openxmlformats.org/officeDocument/2006/relationships/image" Target="../media/image867.png"/><Relationship Id="rId55" Type="http://schemas.openxmlformats.org/officeDocument/2006/relationships/image" Target="../media/image872.png"/><Relationship Id="rId76" Type="http://schemas.openxmlformats.org/officeDocument/2006/relationships/image" Target="../media/image891.png"/><Relationship Id="rId97" Type="http://schemas.openxmlformats.org/officeDocument/2006/relationships/image" Target="../media/image912.png"/><Relationship Id="rId104" Type="http://schemas.openxmlformats.org/officeDocument/2006/relationships/image" Target="../media/image919.png"/><Relationship Id="rId120" Type="http://schemas.openxmlformats.org/officeDocument/2006/relationships/image" Target="../media/image933.png"/><Relationship Id="rId7" Type="http://schemas.openxmlformats.org/officeDocument/2006/relationships/image" Target="../media/image824.png"/><Relationship Id="rId71" Type="http://schemas.openxmlformats.org/officeDocument/2006/relationships/image" Target="../media/image886.png"/><Relationship Id="rId92" Type="http://schemas.openxmlformats.org/officeDocument/2006/relationships/image" Target="../media/image907.png"/><Relationship Id="rId2" Type="http://schemas.openxmlformats.org/officeDocument/2006/relationships/image" Target="../media/image819.png"/><Relationship Id="rId29" Type="http://schemas.openxmlformats.org/officeDocument/2006/relationships/image" Target="../media/image846.png"/><Relationship Id="rId24" Type="http://schemas.openxmlformats.org/officeDocument/2006/relationships/image" Target="../media/image841.png"/><Relationship Id="rId40" Type="http://schemas.openxmlformats.org/officeDocument/2006/relationships/image" Target="../media/image857.png"/><Relationship Id="rId45" Type="http://schemas.openxmlformats.org/officeDocument/2006/relationships/image" Target="../media/image862.png"/><Relationship Id="rId66" Type="http://schemas.openxmlformats.org/officeDocument/2006/relationships/image" Target="../media/image441.png"/><Relationship Id="rId87" Type="http://schemas.openxmlformats.org/officeDocument/2006/relationships/image" Target="../media/image902.png"/><Relationship Id="rId110" Type="http://schemas.openxmlformats.org/officeDocument/2006/relationships/image" Target="../media/image925.png"/><Relationship Id="rId115" Type="http://schemas.openxmlformats.org/officeDocument/2006/relationships/image" Target="../media/image9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722968" y="2202165"/>
            <a:ext cx="2299662" cy="79386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67161" y="1640222"/>
            <a:ext cx="327660" cy="8611235"/>
          </a:xfrm>
          <a:custGeom>
            <a:avLst/>
            <a:gdLst/>
            <a:ahLst/>
            <a:cxnLst/>
            <a:rect l="l" t="t" r="r" b="b"/>
            <a:pathLst>
              <a:path w="327659" h="8611235">
                <a:moveTo>
                  <a:pt x="17130" y="0"/>
                </a:moveTo>
                <a:lnTo>
                  <a:pt x="0" y="607"/>
                </a:lnTo>
                <a:lnTo>
                  <a:pt x="310472" y="8610774"/>
                </a:lnTo>
                <a:lnTo>
                  <a:pt x="327602" y="8610156"/>
                </a:lnTo>
                <a:lnTo>
                  <a:pt x="171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151006" y="7384238"/>
            <a:ext cx="405130" cy="2357120"/>
          </a:xfrm>
          <a:custGeom>
            <a:avLst/>
            <a:gdLst/>
            <a:ahLst/>
            <a:cxnLst/>
            <a:rect l="l" t="t" r="r" b="b"/>
            <a:pathLst>
              <a:path w="405130" h="2357120">
                <a:moveTo>
                  <a:pt x="16900" y="0"/>
                </a:moveTo>
                <a:lnTo>
                  <a:pt x="0" y="2732"/>
                </a:lnTo>
                <a:lnTo>
                  <a:pt x="387967" y="2356985"/>
                </a:lnTo>
                <a:lnTo>
                  <a:pt x="404867" y="2354252"/>
                </a:lnTo>
                <a:lnTo>
                  <a:pt x="169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865071" y="7276232"/>
            <a:ext cx="321945" cy="1669414"/>
          </a:xfrm>
          <a:custGeom>
            <a:avLst/>
            <a:gdLst/>
            <a:ahLst/>
            <a:cxnLst/>
            <a:rect l="l" t="t" r="r" b="b"/>
            <a:pathLst>
              <a:path w="321944" h="1669415">
                <a:moveTo>
                  <a:pt x="16858" y="0"/>
                </a:moveTo>
                <a:lnTo>
                  <a:pt x="0" y="3036"/>
                </a:lnTo>
                <a:lnTo>
                  <a:pt x="305037" y="1668891"/>
                </a:lnTo>
                <a:lnTo>
                  <a:pt x="321906" y="1665855"/>
                </a:lnTo>
                <a:lnTo>
                  <a:pt x="168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015897" y="2143398"/>
            <a:ext cx="704850" cy="604520"/>
          </a:xfrm>
          <a:custGeom>
            <a:avLst/>
            <a:gdLst/>
            <a:ahLst/>
            <a:cxnLst/>
            <a:rect l="l" t="t" r="r" b="b"/>
            <a:pathLst>
              <a:path w="704850" h="604519">
                <a:moveTo>
                  <a:pt x="6044" y="0"/>
                </a:moveTo>
                <a:lnTo>
                  <a:pt x="15467" y="46574"/>
                </a:lnTo>
                <a:lnTo>
                  <a:pt x="89517" y="77386"/>
                </a:lnTo>
                <a:lnTo>
                  <a:pt x="137392" y="88404"/>
                </a:lnTo>
                <a:lnTo>
                  <a:pt x="185361" y="97308"/>
                </a:lnTo>
                <a:lnTo>
                  <a:pt x="228069" y="104707"/>
                </a:lnTo>
                <a:lnTo>
                  <a:pt x="260161" y="111211"/>
                </a:lnTo>
                <a:lnTo>
                  <a:pt x="246891" y="160698"/>
                </a:lnTo>
                <a:lnTo>
                  <a:pt x="248430" y="213395"/>
                </a:lnTo>
                <a:lnTo>
                  <a:pt x="259956" y="266211"/>
                </a:lnTo>
                <a:lnTo>
                  <a:pt x="276647" y="316058"/>
                </a:lnTo>
                <a:lnTo>
                  <a:pt x="293680" y="359844"/>
                </a:lnTo>
                <a:lnTo>
                  <a:pt x="306233" y="394480"/>
                </a:lnTo>
                <a:lnTo>
                  <a:pt x="329276" y="382197"/>
                </a:lnTo>
                <a:lnTo>
                  <a:pt x="361592" y="383413"/>
                </a:lnTo>
                <a:lnTo>
                  <a:pt x="394000" y="396970"/>
                </a:lnTo>
                <a:lnTo>
                  <a:pt x="417320" y="421709"/>
                </a:lnTo>
                <a:lnTo>
                  <a:pt x="422370" y="456472"/>
                </a:lnTo>
                <a:lnTo>
                  <a:pt x="399969" y="500099"/>
                </a:lnTo>
                <a:lnTo>
                  <a:pt x="389147" y="509717"/>
                </a:lnTo>
                <a:lnTo>
                  <a:pt x="375774" y="516829"/>
                </a:lnTo>
                <a:lnTo>
                  <a:pt x="361041" y="522234"/>
                </a:lnTo>
                <a:lnTo>
                  <a:pt x="346138" y="526727"/>
                </a:lnTo>
                <a:lnTo>
                  <a:pt x="361185" y="575720"/>
                </a:lnTo>
                <a:lnTo>
                  <a:pt x="428155" y="596464"/>
                </a:lnTo>
                <a:lnTo>
                  <a:pt x="493717" y="603955"/>
                </a:lnTo>
                <a:lnTo>
                  <a:pt x="543632" y="603939"/>
                </a:lnTo>
                <a:lnTo>
                  <a:pt x="563660" y="602159"/>
                </a:lnTo>
                <a:lnTo>
                  <a:pt x="571492" y="587962"/>
                </a:lnTo>
                <a:lnTo>
                  <a:pt x="603345" y="534840"/>
                </a:lnTo>
                <a:lnTo>
                  <a:pt x="623919" y="498181"/>
                </a:lnTo>
                <a:lnTo>
                  <a:pt x="645295" y="456300"/>
                </a:lnTo>
                <a:lnTo>
                  <a:pt x="665749" y="410330"/>
                </a:lnTo>
                <a:lnTo>
                  <a:pt x="683557" y="361403"/>
                </a:lnTo>
                <a:lnTo>
                  <a:pt x="696997" y="310652"/>
                </a:lnTo>
                <a:lnTo>
                  <a:pt x="704346" y="259210"/>
                </a:lnTo>
                <a:lnTo>
                  <a:pt x="703879" y="208208"/>
                </a:lnTo>
                <a:lnTo>
                  <a:pt x="693875" y="158780"/>
                </a:lnTo>
                <a:lnTo>
                  <a:pt x="672610" y="112059"/>
                </a:lnTo>
                <a:lnTo>
                  <a:pt x="619178" y="60939"/>
                </a:lnTo>
                <a:lnTo>
                  <a:pt x="582739" y="43465"/>
                </a:lnTo>
                <a:lnTo>
                  <a:pt x="541071" y="30513"/>
                </a:lnTo>
                <a:lnTo>
                  <a:pt x="495112" y="21431"/>
                </a:lnTo>
                <a:lnTo>
                  <a:pt x="445801" y="15566"/>
                </a:lnTo>
                <a:lnTo>
                  <a:pt x="394076" y="12267"/>
                </a:lnTo>
                <a:lnTo>
                  <a:pt x="340876" y="10882"/>
                </a:lnTo>
                <a:lnTo>
                  <a:pt x="287141" y="10758"/>
                </a:lnTo>
                <a:lnTo>
                  <a:pt x="181817" y="11688"/>
                </a:lnTo>
                <a:lnTo>
                  <a:pt x="132106" y="11438"/>
                </a:lnTo>
                <a:lnTo>
                  <a:pt x="85615" y="9841"/>
                </a:lnTo>
                <a:lnTo>
                  <a:pt x="43281" y="6245"/>
                </a:lnTo>
                <a:lnTo>
                  <a:pt x="6044" y="0"/>
                </a:lnTo>
                <a:close/>
              </a:path>
            </a:pathLst>
          </a:custGeom>
          <a:solidFill>
            <a:srgbClr val="CD99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772825" y="1640529"/>
            <a:ext cx="3161665" cy="5755640"/>
          </a:xfrm>
          <a:custGeom>
            <a:avLst/>
            <a:gdLst/>
            <a:ahLst/>
            <a:cxnLst/>
            <a:rect l="l" t="t" r="r" b="b"/>
            <a:pathLst>
              <a:path w="3161665" h="5755640">
                <a:moveTo>
                  <a:pt x="1898402" y="0"/>
                </a:moveTo>
                <a:lnTo>
                  <a:pt x="0" y="0"/>
                </a:lnTo>
                <a:lnTo>
                  <a:pt x="1262830" y="5755070"/>
                </a:lnTo>
                <a:lnTo>
                  <a:pt x="3161233" y="5755070"/>
                </a:lnTo>
                <a:lnTo>
                  <a:pt x="1898402" y="0"/>
                </a:lnTo>
                <a:close/>
              </a:path>
            </a:pathLst>
          </a:custGeom>
          <a:solidFill>
            <a:srgbClr val="CD99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45539" y="6382989"/>
            <a:ext cx="864235" cy="688340"/>
          </a:xfrm>
          <a:custGeom>
            <a:avLst/>
            <a:gdLst/>
            <a:ahLst/>
            <a:cxnLst/>
            <a:rect l="l" t="t" r="r" b="b"/>
            <a:pathLst>
              <a:path w="864235" h="688340">
                <a:moveTo>
                  <a:pt x="863628" y="0"/>
                </a:moveTo>
                <a:lnTo>
                  <a:pt x="655299" y="0"/>
                </a:lnTo>
                <a:lnTo>
                  <a:pt x="443065" y="303844"/>
                </a:lnTo>
                <a:lnTo>
                  <a:pt x="222977" y="0"/>
                </a:lnTo>
                <a:lnTo>
                  <a:pt x="0" y="0"/>
                </a:lnTo>
                <a:lnTo>
                  <a:pt x="0" y="85547"/>
                </a:lnTo>
                <a:lnTo>
                  <a:pt x="80206" y="85547"/>
                </a:lnTo>
                <a:lnTo>
                  <a:pt x="80206" y="601803"/>
                </a:lnTo>
                <a:lnTo>
                  <a:pt x="0" y="601803"/>
                </a:lnTo>
                <a:lnTo>
                  <a:pt x="0" y="688345"/>
                </a:lnTo>
                <a:lnTo>
                  <a:pt x="261122" y="688345"/>
                </a:lnTo>
                <a:lnTo>
                  <a:pt x="261122" y="601803"/>
                </a:lnTo>
                <a:lnTo>
                  <a:pt x="182894" y="601803"/>
                </a:lnTo>
                <a:lnTo>
                  <a:pt x="182894" y="176015"/>
                </a:lnTo>
                <a:lnTo>
                  <a:pt x="409809" y="488718"/>
                </a:lnTo>
                <a:lnTo>
                  <a:pt x="427390" y="488718"/>
                </a:lnTo>
                <a:lnTo>
                  <a:pt x="644524" y="173073"/>
                </a:lnTo>
                <a:lnTo>
                  <a:pt x="644524" y="601803"/>
                </a:lnTo>
                <a:lnTo>
                  <a:pt x="566286" y="601803"/>
                </a:lnTo>
                <a:lnTo>
                  <a:pt x="566286" y="688345"/>
                </a:lnTo>
                <a:lnTo>
                  <a:pt x="863628" y="688345"/>
                </a:lnTo>
                <a:lnTo>
                  <a:pt x="863628" y="601803"/>
                </a:lnTo>
                <a:lnTo>
                  <a:pt x="788311" y="601803"/>
                </a:lnTo>
                <a:lnTo>
                  <a:pt x="788311" y="85547"/>
                </a:lnTo>
                <a:lnTo>
                  <a:pt x="863628" y="85547"/>
                </a:lnTo>
                <a:lnTo>
                  <a:pt x="8636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68208" y="6618010"/>
            <a:ext cx="468630" cy="464184"/>
          </a:xfrm>
          <a:custGeom>
            <a:avLst/>
            <a:gdLst/>
            <a:ahLst/>
            <a:cxnLst/>
            <a:rect l="l" t="t" r="r" b="b"/>
            <a:pathLst>
              <a:path w="468630" h="464184">
                <a:moveTo>
                  <a:pt x="247427" y="0"/>
                </a:moveTo>
                <a:lnTo>
                  <a:pt x="189897" y="4688"/>
                </a:lnTo>
                <a:lnTo>
                  <a:pt x="139855" y="18146"/>
                </a:lnTo>
                <a:lnTo>
                  <a:pt x="97356" y="39462"/>
                </a:lnTo>
                <a:lnTo>
                  <a:pt x="62458" y="67728"/>
                </a:lnTo>
                <a:lnTo>
                  <a:pt x="35217" y="102031"/>
                </a:lnTo>
                <a:lnTo>
                  <a:pt x="15689" y="141462"/>
                </a:lnTo>
                <a:lnTo>
                  <a:pt x="3931" y="185111"/>
                </a:lnTo>
                <a:lnTo>
                  <a:pt x="0" y="232066"/>
                </a:lnTo>
                <a:lnTo>
                  <a:pt x="3215" y="276540"/>
                </a:lnTo>
                <a:lnTo>
                  <a:pt x="12830" y="317268"/>
                </a:lnTo>
                <a:lnTo>
                  <a:pt x="28796" y="353854"/>
                </a:lnTo>
                <a:lnTo>
                  <a:pt x="51065" y="385899"/>
                </a:lnTo>
                <a:lnTo>
                  <a:pt x="79587" y="413009"/>
                </a:lnTo>
                <a:lnTo>
                  <a:pt x="114315" y="434784"/>
                </a:lnTo>
                <a:lnTo>
                  <a:pt x="155200" y="450830"/>
                </a:lnTo>
                <a:lnTo>
                  <a:pt x="202194" y="460748"/>
                </a:lnTo>
                <a:lnTo>
                  <a:pt x="255248" y="464142"/>
                </a:lnTo>
                <a:lnTo>
                  <a:pt x="309312" y="459579"/>
                </a:lnTo>
                <a:lnTo>
                  <a:pt x="359059" y="446072"/>
                </a:lnTo>
                <a:lnTo>
                  <a:pt x="403116" y="423900"/>
                </a:lnTo>
                <a:lnTo>
                  <a:pt x="440112" y="393338"/>
                </a:lnTo>
                <a:lnTo>
                  <a:pt x="428277" y="375632"/>
                </a:lnTo>
                <a:lnTo>
                  <a:pt x="268944" y="375632"/>
                </a:lnTo>
                <a:lnTo>
                  <a:pt x="217922" y="368841"/>
                </a:lnTo>
                <a:lnTo>
                  <a:pt x="177624" y="348590"/>
                </a:lnTo>
                <a:lnTo>
                  <a:pt x="149979" y="315065"/>
                </a:lnTo>
                <a:lnTo>
                  <a:pt x="136917" y="268452"/>
                </a:lnTo>
                <a:lnTo>
                  <a:pt x="461629" y="268452"/>
                </a:lnTo>
                <a:lnTo>
                  <a:pt x="464350" y="255436"/>
                </a:lnTo>
                <a:lnTo>
                  <a:pt x="466517" y="241038"/>
                </a:lnTo>
                <a:lnTo>
                  <a:pt x="467949" y="224612"/>
                </a:lnTo>
                <a:lnTo>
                  <a:pt x="468467" y="205512"/>
                </a:lnTo>
                <a:lnTo>
                  <a:pt x="467297" y="194695"/>
                </a:lnTo>
                <a:lnTo>
                  <a:pt x="134948" y="194695"/>
                </a:lnTo>
                <a:lnTo>
                  <a:pt x="141855" y="154106"/>
                </a:lnTo>
                <a:lnTo>
                  <a:pt x="162331" y="118491"/>
                </a:lnTo>
                <a:lnTo>
                  <a:pt x="196010" y="93198"/>
                </a:lnTo>
                <a:lnTo>
                  <a:pt x="242526" y="83578"/>
                </a:lnTo>
                <a:lnTo>
                  <a:pt x="429363" y="83578"/>
                </a:lnTo>
                <a:lnTo>
                  <a:pt x="422427" y="73025"/>
                </a:lnTo>
                <a:lnTo>
                  <a:pt x="389036" y="42187"/>
                </a:lnTo>
                <a:lnTo>
                  <a:pt x="348134" y="19243"/>
                </a:lnTo>
                <a:lnTo>
                  <a:pt x="300629" y="4934"/>
                </a:lnTo>
                <a:lnTo>
                  <a:pt x="247427" y="0"/>
                </a:lnTo>
                <a:close/>
              </a:path>
              <a:path w="468630" h="464184">
                <a:moveTo>
                  <a:pt x="398050" y="330408"/>
                </a:moveTo>
                <a:lnTo>
                  <a:pt x="375548" y="347427"/>
                </a:lnTo>
                <a:lnTo>
                  <a:pt x="347075" y="361867"/>
                </a:lnTo>
                <a:lnTo>
                  <a:pt x="311814" y="371883"/>
                </a:lnTo>
                <a:lnTo>
                  <a:pt x="268944" y="375632"/>
                </a:lnTo>
                <a:lnTo>
                  <a:pt x="428277" y="375632"/>
                </a:lnTo>
                <a:lnTo>
                  <a:pt x="398050" y="330408"/>
                </a:lnTo>
                <a:close/>
              </a:path>
              <a:path w="468630" h="464184">
                <a:moveTo>
                  <a:pt x="429363" y="83578"/>
                </a:moveTo>
                <a:lnTo>
                  <a:pt x="242526" y="83578"/>
                </a:lnTo>
                <a:lnTo>
                  <a:pt x="287531" y="92783"/>
                </a:lnTo>
                <a:lnTo>
                  <a:pt x="317854" y="117383"/>
                </a:lnTo>
                <a:lnTo>
                  <a:pt x="334968" y="152861"/>
                </a:lnTo>
                <a:lnTo>
                  <a:pt x="340345" y="194695"/>
                </a:lnTo>
                <a:lnTo>
                  <a:pt x="467297" y="194695"/>
                </a:lnTo>
                <a:lnTo>
                  <a:pt x="463049" y="155428"/>
                </a:lnTo>
                <a:lnTo>
                  <a:pt x="447400" y="111019"/>
                </a:lnTo>
                <a:lnTo>
                  <a:pt x="429363" y="835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85321" y="6618012"/>
            <a:ext cx="518795" cy="650240"/>
          </a:xfrm>
          <a:custGeom>
            <a:avLst/>
            <a:gdLst/>
            <a:ahLst/>
            <a:cxnLst/>
            <a:rect l="l" t="t" r="r" b="b"/>
            <a:pathLst>
              <a:path w="518795" h="650240">
                <a:moveTo>
                  <a:pt x="247468" y="571322"/>
                </a:moveTo>
                <a:lnTo>
                  <a:pt x="0" y="571322"/>
                </a:lnTo>
                <a:lnTo>
                  <a:pt x="0" y="649980"/>
                </a:lnTo>
                <a:lnTo>
                  <a:pt x="247468" y="649980"/>
                </a:lnTo>
                <a:lnTo>
                  <a:pt x="247468" y="571322"/>
                </a:lnTo>
                <a:close/>
              </a:path>
              <a:path w="518795" h="650240">
                <a:moveTo>
                  <a:pt x="176057" y="10816"/>
                </a:moveTo>
                <a:lnTo>
                  <a:pt x="0" y="10816"/>
                </a:lnTo>
                <a:lnTo>
                  <a:pt x="0" y="89473"/>
                </a:lnTo>
                <a:lnTo>
                  <a:pt x="52815" y="89473"/>
                </a:lnTo>
                <a:lnTo>
                  <a:pt x="52815" y="571322"/>
                </a:lnTo>
                <a:lnTo>
                  <a:pt x="178005" y="571322"/>
                </a:lnTo>
                <a:lnTo>
                  <a:pt x="178005" y="441525"/>
                </a:lnTo>
                <a:lnTo>
                  <a:pt x="390887" y="441525"/>
                </a:lnTo>
                <a:lnTo>
                  <a:pt x="422108" y="425352"/>
                </a:lnTo>
                <a:lnTo>
                  <a:pt x="456033" y="397025"/>
                </a:lnTo>
                <a:lnTo>
                  <a:pt x="470998" y="377601"/>
                </a:lnTo>
                <a:lnTo>
                  <a:pt x="266033" y="377601"/>
                </a:lnTo>
                <a:lnTo>
                  <a:pt x="242929" y="376372"/>
                </a:lnTo>
                <a:lnTo>
                  <a:pt x="221289" y="372194"/>
                </a:lnTo>
                <a:lnTo>
                  <a:pt x="200014" y="364326"/>
                </a:lnTo>
                <a:lnTo>
                  <a:pt x="178005" y="352031"/>
                </a:lnTo>
                <a:lnTo>
                  <a:pt x="178005" y="138644"/>
                </a:lnTo>
                <a:lnTo>
                  <a:pt x="196990" y="119550"/>
                </a:lnTo>
                <a:lnTo>
                  <a:pt x="219825" y="105341"/>
                </a:lnTo>
                <a:lnTo>
                  <a:pt x="245959" y="96477"/>
                </a:lnTo>
                <a:lnTo>
                  <a:pt x="274839" y="93421"/>
                </a:lnTo>
                <a:lnTo>
                  <a:pt x="485595" y="93421"/>
                </a:lnTo>
                <a:lnTo>
                  <a:pt x="479575" y="81646"/>
                </a:lnTo>
                <a:lnTo>
                  <a:pt x="467787" y="67851"/>
                </a:lnTo>
                <a:lnTo>
                  <a:pt x="176057" y="67851"/>
                </a:lnTo>
                <a:lnTo>
                  <a:pt x="176057" y="10816"/>
                </a:lnTo>
                <a:close/>
              </a:path>
              <a:path w="518795" h="650240">
                <a:moveTo>
                  <a:pt x="390887" y="441525"/>
                </a:moveTo>
                <a:lnTo>
                  <a:pt x="178005" y="441525"/>
                </a:lnTo>
                <a:lnTo>
                  <a:pt x="199834" y="451694"/>
                </a:lnTo>
                <a:lnTo>
                  <a:pt x="224963" y="458732"/>
                </a:lnTo>
                <a:lnTo>
                  <a:pt x="252292" y="462820"/>
                </a:lnTo>
                <a:lnTo>
                  <a:pt x="280724" y="464142"/>
                </a:lnTo>
                <a:lnTo>
                  <a:pt x="334178" y="459602"/>
                </a:lnTo>
                <a:lnTo>
                  <a:pt x="381398" y="446441"/>
                </a:lnTo>
                <a:lnTo>
                  <a:pt x="390887" y="441525"/>
                </a:lnTo>
                <a:close/>
              </a:path>
              <a:path w="518795" h="650240">
                <a:moveTo>
                  <a:pt x="485595" y="93421"/>
                </a:moveTo>
                <a:lnTo>
                  <a:pt x="274839" y="93421"/>
                </a:lnTo>
                <a:lnTo>
                  <a:pt x="323311" y="102439"/>
                </a:lnTo>
                <a:lnTo>
                  <a:pt x="357483" y="128695"/>
                </a:lnTo>
                <a:lnTo>
                  <a:pt x="377721" y="170990"/>
                </a:lnTo>
                <a:lnTo>
                  <a:pt x="384386" y="228129"/>
                </a:lnTo>
                <a:lnTo>
                  <a:pt x="380057" y="278040"/>
                </a:lnTo>
                <a:lnTo>
                  <a:pt x="366667" y="319404"/>
                </a:lnTo>
                <a:lnTo>
                  <a:pt x="343605" y="350761"/>
                </a:lnTo>
                <a:lnTo>
                  <a:pt x="310263" y="370647"/>
                </a:lnTo>
                <a:lnTo>
                  <a:pt x="266033" y="377601"/>
                </a:lnTo>
                <a:lnTo>
                  <a:pt x="470998" y="377601"/>
                </a:lnTo>
                <a:lnTo>
                  <a:pt x="482898" y="362154"/>
                </a:lnTo>
                <a:lnTo>
                  <a:pt x="502428" y="321429"/>
                </a:lnTo>
                <a:lnTo>
                  <a:pt x="514347" y="275543"/>
                </a:lnTo>
                <a:lnTo>
                  <a:pt x="518382" y="225186"/>
                </a:lnTo>
                <a:lnTo>
                  <a:pt x="513950" y="171530"/>
                </a:lnTo>
                <a:lnTo>
                  <a:pt x="500894" y="123345"/>
                </a:lnTo>
                <a:lnTo>
                  <a:pt x="485595" y="93421"/>
                </a:lnTo>
                <a:close/>
              </a:path>
              <a:path w="518795" h="650240">
                <a:moveTo>
                  <a:pt x="318869" y="0"/>
                </a:moveTo>
                <a:lnTo>
                  <a:pt x="273998" y="4655"/>
                </a:lnTo>
                <a:lnTo>
                  <a:pt x="234258" y="18070"/>
                </a:lnTo>
                <a:lnTo>
                  <a:pt x="201121" y="39412"/>
                </a:lnTo>
                <a:lnTo>
                  <a:pt x="176057" y="67851"/>
                </a:lnTo>
                <a:lnTo>
                  <a:pt x="467787" y="67851"/>
                </a:lnTo>
                <a:lnTo>
                  <a:pt x="450352" y="47448"/>
                </a:lnTo>
                <a:lnTo>
                  <a:pt x="413587" y="21764"/>
                </a:lnTo>
                <a:lnTo>
                  <a:pt x="369639" y="5610"/>
                </a:lnTo>
                <a:lnTo>
                  <a:pt x="3188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62603" y="6628822"/>
            <a:ext cx="657860" cy="442595"/>
          </a:xfrm>
          <a:custGeom>
            <a:avLst/>
            <a:gdLst/>
            <a:ahLst/>
            <a:cxnLst/>
            <a:rect l="l" t="t" r="r" b="b"/>
            <a:pathLst>
              <a:path w="657860" h="442595">
                <a:moveTo>
                  <a:pt x="657267" y="363831"/>
                </a:moveTo>
                <a:lnTo>
                  <a:pt x="451871" y="363831"/>
                </a:lnTo>
                <a:lnTo>
                  <a:pt x="451871" y="442510"/>
                </a:lnTo>
                <a:lnTo>
                  <a:pt x="657267" y="442510"/>
                </a:lnTo>
                <a:lnTo>
                  <a:pt x="657267" y="363831"/>
                </a:lnTo>
                <a:close/>
              </a:path>
              <a:path w="657860" h="442595">
                <a:moveTo>
                  <a:pt x="606400" y="78667"/>
                </a:moveTo>
                <a:lnTo>
                  <a:pt x="484142" y="78667"/>
                </a:lnTo>
                <a:lnTo>
                  <a:pt x="484142" y="363831"/>
                </a:lnTo>
                <a:lnTo>
                  <a:pt x="606400" y="363831"/>
                </a:lnTo>
                <a:lnTo>
                  <a:pt x="606400" y="78667"/>
                </a:lnTo>
                <a:close/>
              </a:path>
              <a:path w="657860" h="442595">
                <a:moveTo>
                  <a:pt x="657267" y="0"/>
                </a:moveTo>
                <a:lnTo>
                  <a:pt x="432311" y="0"/>
                </a:lnTo>
                <a:lnTo>
                  <a:pt x="432311" y="78667"/>
                </a:lnTo>
                <a:lnTo>
                  <a:pt x="657267" y="78667"/>
                </a:lnTo>
                <a:lnTo>
                  <a:pt x="657267" y="0"/>
                </a:lnTo>
                <a:close/>
              </a:path>
              <a:path w="657860" h="442595">
                <a:moveTo>
                  <a:pt x="177041" y="78667"/>
                </a:moveTo>
                <a:lnTo>
                  <a:pt x="52836" y="78667"/>
                </a:lnTo>
                <a:lnTo>
                  <a:pt x="52836" y="363831"/>
                </a:lnTo>
                <a:lnTo>
                  <a:pt x="0" y="363831"/>
                </a:lnTo>
                <a:lnTo>
                  <a:pt x="0" y="442510"/>
                </a:lnTo>
                <a:lnTo>
                  <a:pt x="226925" y="442510"/>
                </a:lnTo>
                <a:lnTo>
                  <a:pt x="294961" y="436391"/>
                </a:lnTo>
                <a:lnTo>
                  <a:pt x="347463" y="419456"/>
                </a:lnTo>
                <a:lnTo>
                  <a:pt x="385840" y="393836"/>
                </a:lnTo>
                <a:lnTo>
                  <a:pt x="408186" y="365821"/>
                </a:lnTo>
                <a:lnTo>
                  <a:pt x="177041" y="365821"/>
                </a:lnTo>
                <a:lnTo>
                  <a:pt x="177041" y="218307"/>
                </a:lnTo>
                <a:lnTo>
                  <a:pt x="413807" y="218307"/>
                </a:lnTo>
                <a:lnTo>
                  <a:pt x="413465" y="217440"/>
                </a:lnTo>
                <a:lnTo>
                  <a:pt x="389882" y="189182"/>
                </a:lnTo>
                <a:lnTo>
                  <a:pt x="353990" y="167071"/>
                </a:lnTo>
                <a:lnTo>
                  <a:pt x="304133" y="152662"/>
                </a:lnTo>
                <a:lnTo>
                  <a:pt x="238652" y="147513"/>
                </a:lnTo>
                <a:lnTo>
                  <a:pt x="177041" y="147513"/>
                </a:lnTo>
                <a:lnTo>
                  <a:pt x="177041" y="78667"/>
                </a:lnTo>
                <a:close/>
              </a:path>
              <a:path w="657860" h="442595">
                <a:moveTo>
                  <a:pt x="413807" y="218307"/>
                </a:moveTo>
                <a:lnTo>
                  <a:pt x="209302" y="218307"/>
                </a:lnTo>
                <a:lnTo>
                  <a:pt x="251574" y="223177"/>
                </a:lnTo>
                <a:lnTo>
                  <a:pt x="279724" y="237356"/>
                </a:lnTo>
                <a:lnTo>
                  <a:pt x="295403" y="260202"/>
                </a:lnTo>
                <a:lnTo>
                  <a:pt x="300263" y="291069"/>
                </a:lnTo>
                <a:lnTo>
                  <a:pt x="295249" y="322248"/>
                </a:lnTo>
                <a:lnTo>
                  <a:pt x="279232" y="345777"/>
                </a:lnTo>
                <a:lnTo>
                  <a:pt x="250744" y="360640"/>
                </a:lnTo>
                <a:lnTo>
                  <a:pt x="208318" y="365821"/>
                </a:lnTo>
                <a:lnTo>
                  <a:pt x="408186" y="365821"/>
                </a:lnTo>
                <a:lnTo>
                  <a:pt x="411505" y="361660"/>
                </a:lnTo>
                <a:lnTo>
                  <a:pt x="425868" y="325061"/>
                </a:lnTo>
                <a:lnTo>
                  <a:pt x="430342" y="286169"/>
                </a:lnTo>
                <a:lnTo>
                  <a:pt x="426399" y="250288"/>
                </a:lnTo>
                <a:lnTo>
                  <a:pt x="413807" y="218307"/>
                </a:lnTo>
                <a:close/>
              </a:path>
              <a:path w="657860" h="442595">
                <a:moveTo>
                  <a:pt x="247458" y="0"/>
                </a:moveTo>
                <a:lnTo>
                  <a:pt x="0" y="0"/>
                </a:lnTo>
                <a:lnTo>
                  <a:pt x="0" y="78667"/>
                </a:lnTo>
                <a:lnTo>
                  <a:pt x="247458" y="78667"/>
                </a:lnTo>
                <a:lnTo>
                  <a:pt x="2474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29956" y="6992653"/>
            <a:ext cx="220345" cy="78740"/>
          </a:xfrm>
          <a:custGeom>
            <a:avLst/>
            <a:gdLst/>
            <a:ahLst/>
            <a:cxnLst/>
            <a:rect l="l" t="t" r="r" b="b"/>
            <a:pathLst>
              <a:path w="220345" h="78740">
                <a:moveTo>
                  <a:pt x="0" y="78739"/>
                </a:moveTo>
                <a:lnTo>
                  <a:pt x="220056" y="78739"/>
                </a:lnTo>
                <a:lnTo>
                  <a:pt x="220056" y="0"/>
                </a:lnTo>
                <a:lnTo>
                  <a:pt x="0" y="0"/>
                </a:lnTo>
                <a:lnTo>
                  <a:pt x="0" y="78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38030" y="6992653"/>
            <a:ext cx="220345" cy="78740"/>
          </a:xfrm>
          <a:custGeom>
            <a:avLst/>
            <a:gdLst/>
            <a:ahLst/>
            <a:cxnLst/>
            <a:rect l="l" t="t" r="r" b="b"/>
            <a:pathLst>
              <a:path w="220345" h="78740">
                <a:moveTo>
                  <a:pt x="0" y="78739"/>
                </a:moveTo>
                <a:lnTo>
                  <a:pt x="220087" y="78739"/>
                </a:lnTo>
                <a:lnTo>
                  <a:pt x="220087" y="0"/>
                </a:lnTo>
                <a:lnTo>
                  <a:pt x="0" y="0"/>
                </a:lnTo>
                <a:lnTo>
                  <a:pt x="0" y="78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82782" y="6709443"/>
            <a:ext cx="124460" cy="283210"/>
          </a:xfrm>
          <a:custGeom>
            <a:avLst/>
            <a:gdLst/>
            <a:ahLst/>
            <a:cxnLst/>
            <a:rect l="l" t="t" r="r" b="b"/>
            <a:pathLst>
              <a:path w="124460" h="283209">
                <a:moveTo>
                  <a:pt x="0" y="283210"/>
                </a:moveTo>
                <a:lnTo>
                  <a:pt x="124216" y="283210"/>
                </a:lnTo>
                <a:lnTo>
                  <a:pt x="124216" y="0"/>
                </a:lnTo>
                <a:lnTo>
                  <a:pt x="0" y="0"/>
                </a:lnTo>
                <a:lnTo>
                  <a:pt x="0" y="283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29949" y="6629444"/>
            <a:ext cx="528320" cy="363220"/>
          </a:xfrm>
          <a:custGeom>
            <a:avLst/>
            <a:gdLst/>
            <a:ahLst/>
            <a:cxnLst/>
            <a:rect l="l" t="t" r="r" b="b"/>
            <a:pathLst>
              <a:path w="528320" h="363220">
                <a:moveTo>
                  <a:pt x="528167" y="0"/>
                </a:moveTo>
                <a:lnTo>
                  <a:pt x="0" y="0"/>
                </a:lnTo>
                <a:lnTo>
                  <a:pt x="0" y="77470"/>
                </a:lnTo>
                <a:lnTo>
                  <a:pt x="52832" y="77470"/>
                </a:lnTo>
                <a:lnTo>
                  <a:pt x="52832" y="80010"/>
                </a:lnTo>
                <a:lnTo>
                  <a:pt x="351116" y="80010"/>
                </a:lnTo>
                <a:lnTo>
                  <a:pt x="351116" y="363220"/>
                </a:lnTo>
                <a:lnTo>
                  <a:pt x="475335" y="363220"/>
                </a:lnTo>
                <a:lnTo>
                  <a:pt x="475335" y="80010"/>
                </a:lnTo>
                <a:lnTo>
                  <a:pt x="475335" y="77470"/>
                </a:lnTo>
                <a:lnTo>
                  <a:pt x="528167" y="77470"/>
                </a:lnTo>
                <a:lnTo>
                  <a:pt x="5281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14861" y="6616045"/>
            <a:ext cx="1061085" cy="558800"/>
          </a:xfrm>
          <a:custGeom>
            <a:avLst/>
            <a:gdLst/>
            <a:ahLst/>
            <a:cxnLst/>
            <a:rect l="l" t="t" r="r" b="b"/>
            <a:pathLst>
              <a:path w="1061085" h="558800">
                <a:moveTo>
                  <a:pt x="498792" y="234035"/>
                </a:moveTo>
                <a:lnTo>
                  <a:pt x="494779" y="185585"/>
                </a:lnTo>
                <a:lnTo>
                  <a:pt x="482790" y="141046"/>
                </a:lnTo>
                <a:lnTo>
                  <a:pt x="462953" y="101219"/>
                </a:lnTo>
                <a:lnTo>
                  <a:pt x="435343" y="66865"/>
                </a:lnTo>
                <a:lnTo>
                  <a:pt x="400088" y="38785"/>
                </a:lnTo>
                <a:lnTo>
                  <a:pt x="363816" y="20967"/>
                </a:lnTo>
                <a:lnTo>
                  <a:pt x="363816" y="234035"/>
                </a:lnTo>
                <a:lnTo>
                  <a:pt x="358775" y="285826"/>
                </a:lnTo>
                <a:lnTo>
                  <a:pt x="344106" y="327431"/>
                </a:lnTo>
                <a:lnTo>
                  <a:pt x="320522" y="358076"/>
                </a:lnTo>
                <a:lnTo>
                  <a:pt x="288721" y="377024"/>
                </a:lnTo>
                <a:lnTo>
                  <a:pt x="249402" y="383501"/>
                </a:lnTo>
                <a:lnTo>
                  <a:pt x="209981" y="376745"/>
                </a:lnTo>
                <a:lnTo>
                  <a:pt x="177927" y="357225"/>
                </a:lnTo>
                <a:lnTo>
                  <a:pt x="154051" y="326161"/>
                </a:lnTo>
                <a:lnTo>
                  <a:pt x="139141" y="284695"/>
                </a:lnTo>
                <a:lnTo>
                  <a:pt x="133997" y="234035"/>
                </a:lnTo>
                <a:lnTo>
                  <a:pt x="139242" y="182130"/>
                </a:lnTo>
                <a:lnTo>
                  <a:pt x="154343" y="140296"/>
                </a:lnTo>
                <a:lnTo>
                  <a:pt x="178358" y="109359"/>
                </a:lnTo>
                <a:lnTo>
                  <a:pt x="210362" y="90170"/>
                </a:lnTo>
                <a:lnTo>
                  <a:pt x="249402" y="83591"/>
                </a:lnTo>
                <a:lnTo>
                  <a:pt x="288340" y="90271"/>
                </a:lnTo>
                <a:lnTo>
                  <a:pt x="320090" y="109639"/>
                </a:lnTo>
                <a:lnTo>
                  <a:pt x="343814" y="140728"/>
                </a:lnTo>
                <a:lnTo>
                  <a:pt x="358673" y="182511"/>
                </a:lnTo>
                <a:lnTo>
                  <a:pt x="363816" y="234035"/>
                </a:lnTo>
                <a:lnTo>
                  <a:pt x="363816" y="20967"/>
                </a:lnTo>
                <a:lnTo>
                  <a:pt x="357276" y="17754"/>
                </a:lnTo>
                <a:lnTo>
                  <a:pt x="307009" y="4572"/>
                </a:lnTo>
                <a:lnTo>
                  <a:pt x="249402" y="0"/>
                </a:lnTo>
                <a:lnTo>
                  <a:pt x="192620" y="4572"/>
                </a:lnTo>
                <a:lnTo>
                  <a:pt x="142760" y="17754"/>
                </a:lnTo>
                <a:lnTo>
                  <a:pt x="99999" y="38785"/>
                </a:lnTo>
                <a:lnTo>
                  <a:pt x="64541" y="66865"/>
                </a:lnTo>
                <a:lnTo>
                  <a:pt x="36614" y="101219"/>
                </a:lnTo>
                <a:lnTo>
                  <a:pt x="16408" y="141046"/>
                </a:lnTo>
                <a:lnTo>
                  <a:pt x="4140" y="185585"/>
                </a:lnTo>
                <a:lnTo>
                  <a:pt x="0" y="234035"/>
                </a:lnTo>
                <a:lnTo>
                  <a:pt x="2882" y="277279"/>
                </a:lnTo>
                <a:lnTo>
                  <a:pt x="11645" y="317512"/>
                </a:lnTo>
                <a:lnTo>
                  <a:pt x="26403" y="354152"/>
                </a:lnTo>
                <a:lnTo>
                  <a:pt x="47332" y="386676"/>
                </a:lnTo>
                <a:lnTo>
                  <a:pt x="74561" y="414515"/>
                </a:lnTo>
                <a:lnTo>
                  <a:pt x="108229" y="437121"/>
                </a:lnTo>
                <a:lnTo>
                  <a:pt x="148501" y="453948"/>
                </a:lnTo>
                <a:lnTo>
                  <a:pt x="195503" y="464451"/>
                </a:lnTo>
                <a:lnTo>
                  <a:pt x="249402" y="468083"/>
                </a:lnTo>
                <a:lnTo>
                  <a:pt x="306158" y="463511"/>
                </a:lnTo>
                <a:lnTo>
                  <a:pt x="356031" y="450316"/>
                </a:lnTo>
                <a:lnTo>
                  <a:pt x="398792" y="429285"/>
                </a:lnTo>
                <a:lnTo>
                  <a:pt x="434238" y="401205"/>
                </a:lnTo>
                <a:lnTo>
                  <a:pt x="448640" y="383501"/>
                </a:lnTo>
                <a:lnTo>
                  <a:pt x="462178" y="366864"/>
                </a:lnTo>
                <a:lnTo>
                  <a:pt x="482384" y="327025"/>
                </a:lnTo>
                <a:lnTo>
                  <a:pt x="494652" y="282486"/>
                </a:lnTo>
                <a:lnTo>
                  <a:pt x="498792" y="234035"/>
                </a:lnTo>
                <a:close/>
              </a:path>
              <a:path w="1061085" h="558800">
                <a:moveTo>
                  <a:pt x="1061021" y="371703"/>
                </a:moveTo>
                <a:lnTo>
                  <a:pt x="987691" y="371703"/>
                </a:lnTo>
                <a:lnTo>
                  <a:pt x="987691" y="96367"/>
                </a:lnTo>
                <a:lnTo>
                  <a:pt x="987691" y="91440"/>
                </a:lnTo>
                <a:lnTo>
                  <a:pt x="1040485" y="91440"/>
                </a:lnTo>
                <a:lnTo>
                  <a:pt x="1040485" y="12788"/>
                </a:lnTo>
                <a:lnTo>
                  <a:pt x="862495" y="12788"/>
                </a:lnTo>
                <a:lnTo>
                  <a:pt x="862495" y="96367"/>
                </a:lnTo>
                <a:lnTo>
                  <a:pt x="862495" y="371703"/>
                </a:lnTo>
                <a:lnTo>
                  <a:pt x="692289" y="371703"/>
                </a:lnTo>
                <a:lnTo>
                  <a:pt x="706297" y="347827"/>
                </a:lnTo>
                <a:lnTo>
                  <a:pt x="720483" y="313093"/>
                </a:lnTo>
                <a:lnTo>
                  <a:pt x="733628" y="267982"/>
                </a:lnTo>
                <a:lnTo>
                  <a:pt x="744537" y="212953"/>
                </a:lnTo>
                <a:lnTo>
                  <a:pt x="751954" y="148475"/>
                </a:lnTo>
                <a:lnTo>
                  <a:pt x="754875" y="96367"/>
                </a:lnTo>
                <a:lnTo>
                  <a:pt x="862495" y="96367"/>
                </a:lnTo>
                <a:lnTo>
                  <a:pt x="862495" y="12788"/>
                </a:lnTo>
                <a:lnTo>
                  <a:pt x="600354" y="12788"/>
                </a:lnTo>
                <a:lnTo>
                  <a:pt x="600354" y="91440"/>
                </a:lnTo>
                <a:lnTo>
                  <a:pt x="663930" y="91440"/>
                </a:lnTo>
                <a:lnTo>
                  <a:pt x="662114" y="136105"/>
                </a:lnTo>
                <a:lnTo>
                  <a:pt x="656577" y="186182"/>
                </a:lnTo>
                <a:lnTo>
                  <a:pt x="647179" y="238213"/>
                </a:lnTo>
                <a:lnTo>
                  <a:pt x="633793" y="288772"/>
                </a:lnTo>
                <a:lnTo>
                  <a:pt x="616280" y="334416"/>
                </a:lnTo>
                <a:lnTo>
                  <a:pt x="594499" y="371703"/>
                </a:lnTo>
                <a:lnTo>
                  <a:pt x="538746" y="371703"/>
                </a:lnTo>
                <a:lnTo>
                  <a:pt x="538746" y="558546"/>
                </a:lnTo>
                <a:lnTo>
                  <a:pt x="628738" y="558546"/>
                </a:lnTo>
                <a:lnTo>
                  <a:pt x="628738" y="455282"/>
                </a:lnTo>
                <a:lnTo>
                  <a:pt x="971054" y="455282"/>
                </a:lnTo>
                <a:lnTo>
                  <a:pt x="971054" y="558546"/>
                </a:lnTo>
                <a:lnTo>
                  <a:pt x="1061021" y="558546"/>
                </a:lnTo>
                <a:lnTo>
                  <a:pt x="1061021" y="455282"/>
                </a:lnTo>
                <a:lnTo>
                  <a:pt x="1061021" y="3717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29619" y="6628827"/>
            <a:ext cx="522605" cy="546100"/>
          </a:xfrm>
          <a:custGeom>
            <a:avLst/>
            <a:gdLst/>
            <a:ahLst/>
            <a:cxnLst/>
            <a:rect l="l" t="t" r="r" b="b"/>
            <a:pathLst>
              <a:path w="522604" h="546100">
                <a:moveTo>
                  <a:pt x="522287" y="358921"/>
                </a:moveTo>
                <a:lnTo>
                  <a:pt x="0" y="358921"/>
                </a:lnTo>
                <a:lnTo>
                  <a:pt x="0" y="545753"/>
                </a:lnTo>
                <a:lnTo>
                  <a:pt x="89997" y="545753"/>
                </a:lnTo>
                <a:lnTo>
                  <a:pt x="89997" y="442499"/>
                </a:lnTo>
                <a:lnTo>
                  <a:pt x="522287" y="442499"/>
                </a:lnTo>
                <a:lnTo>
                  <a:pt x="522287" y="358921"/>
                </a:lnTo>
                <a:close/>
              </a:path>
              <a:path w="522604" h="546100">
                <a:moveTo>
                  <a:pt x="522287" y="442499"/>
                </a:moveTo>
                <a:lnTo>
                  <a:pt x="432321" y="442499"/>
                </a:lnTo>
                <a:lnTo>
                  <a:pt x="432321" y="545753"/>
                </a:lnTo>
                <a:lnTo>
                  <a:pt x="522287" y="545753"/>
                </a:lnTo>
                <a:lnTo>
                  <a:pt x="522287" y="442499"/>
                </a:lnTo>
                <a:close/>
              </a:path>
              <a:path w="522604" h="546100">
                <a:moveTo>
                  <a:pt x="448949" y="78657"/>
                </a:moveTo>
                <a:lnTo>
                  <a:pt x="125200" y="78657"/>
                </a:lnTo>
                <a:lnTo>
                  <a:pt x="123383" y="123322"/>
                </a:lnTo>
                <a:lnTo>
                  <a:pt x="117844" y="173393"/>
                </a:lnTo>
                <a:lnTo>
                  <a:pt x="108446" y="225428"/>
                </a:lnTo>
                <a:lnTo>
                  <a:pt x="95056" y="275989"/>
                </a:lnTo>
                <a:lnTo>
                  <a:pt x="77538" y="321633"/>
                </a:lnTo>
                <a:lnTo>
                  <a:pt x="55757" y="358921"/>
                </a:lnTo>
                <a:lnTo>
                  <a:pt x="153555" y="358921"/>
                </a:lnTo>
                <a:lnTo>
                  <a:pt x="181744" y="300307"/>
                </a:lnTo>
                <a:lnTo>
                  <a:pt x="194898" y="255190"/>
                </a:lnTo>
                <a:lnTo>
                  <a:pt x="205796" y="200161"/>
                </a:lnTo>
                <a:lnTo>
                  <a:pt x="213218" y="135692"/>
                </a:lnTo>
                <a:lnTo>
                  <a:pt x="216150" y="83578"/>
                </a:lnTo>
                <a:lnTo>
                  <a:pt x="448949" y="83578"/>
                </a:lnTo>
                <a:lnTo>
                  <a:pt x="448949" y="78657"/>
                </a:lnTo>
                <a:close/>
              </a:path>
              <a:path w="522604" h="546100">
                <a:moveTo>
                  <a:pt x="448949" y="83578"/>
                </a:moveTo>
                <a:lnTo>
                  <a:pt x="323759" y="83578"/>
                </a:lnTo>
                <a:lnTo>
                  <a:pt x="323759" y="358921"/>
                </a:lnTo>
                <a:lnTo>
                  <a:pt x="448949" y="358921"/>
                </a:lnTo>
                <a:lnTo>
                  <a:pt x="448949" y="83578"/>
                </a:lnTo>
                <a:close/>
              </a:path>
              <a:path w="522604" h="546100">
                <a:moveTo>
                  <a:pt x="501754" y="0"/>
                </a:moveTo>
                <a:lnTo>
                  <a:pt x="61610" y="0"/>
                </a:lnTo>
                <a:lnTo>
                  <a:pt x="61610" y="78657"/>
                </a:lnTo>
                <a:lnTo>
                  <a:pt x="501754" y="78657"/>
                </a:lnTo>
                <a:lnTo>
                  <a:pt x="5017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97607" y="6618010"/>
            <a:ext cx="468630" cy="464184"/>
          </a:xfrm>
          <a:custGeom>
            <a:avLst/>
            <a:gdLst/>
            <a:ahLst/>
            <a:cxnLst/>
            <a:rect l="l" t="t" r="r" b="b"/>
            <a:pathLst>
              <a:path w="468629" h="464184">
                <a:moveTo>
                  <a:pt x="247427" y="0"/>
                </a:moveTo>
                <a:lnTo>
                  <a:pt x="189900" y="4688"/>
                </a:lnTo>
                <a:lnTo>
                  <a:pt x="139859" y="18146"/>
                </a:lnTo>
                <a:lnTo>
                  <a:pt x="97361" y="39462"/>
                </a:lnTo>
                <a:lnTo>
                  <a:pt x="62462" y="67728"/>
                </a:lnTo>
                <a:lnTo>
                  <a:pt x="35220" y="102031"/>
                </a:lnTo>
                <a:lnTo>
                  <a:pt x="15691" y="141462"/>
                </a:lnTo>
                <a:lnTo>
                  <a:pt x="3932" y="185111"/>
                </a:lnTo>
                <a:lnTo>
                  <a:pt x="0" y="232066"/>
                </a:lnTo>
                <a:lnTo>
                  <a:pt x="3215" y="276540"/>
                </a:lnTo>
                <a:lnTo>
                  <a:pt x="12830" y="317268"/>
                </a:lnTo>
                <a:lnTo>
                  <a:pt x="28796" y="353854"/>
                </a:lnTo>
                <a:lnTo>
                  <a:pt x="51065" y="385899"/>
                </a:lnTo>
                <a:lnTo>
                  <a:pt x="79587" y="413009"/>
                </a:lnTo>
                <a:lnTo>
                  <a:pt x="114315" y="434784"/>
                </a:lnTo>
                <a:lnTo>
                  <a:pt x="155200" y="450830"/>
                </a:lnTo>
                <a:lnTo>
                  <a:pt x="202194" y="460748"/>
                </a:lnTo>
                <a:lnTo>
                  <a:pt x="255248" y="464142"/>
                </a:lnTo>
                <a:lnTo>
                  <a:pt x="309318" y="459579"/>
                </a:lnTo>
                <a:lnTo>
                  <a:pt x="359067" y="446072"/>
                </a:lnTo>
                <a:lnTo>
                  <a:pt x="403122" y="423900"/>
                </a:lnTo>
                <a:lnTo>
                  <a:pt x="440112" y="393338"/>
                </a:lnTo>
                <a:lnTo>
                  <a:pt x="428277" y="375632"/>
                </a:lnTo>
                <a:lnTo>
                  <a:pt x="268955" y="375632"/>
                </a:lnTo>
                <a:lnTo>
                  <a:pt x="217928" y="368841"/>
                </a:lnTo>
                <a:lnTo>
                  <a:pt x="177630" y="348590"/>
                </a:lnTo>
                <a:lnTo>
                  <a:pt x="149988" y="315065"/>
                </a:lnTo>
                <a:lnTo>
                  <a:pt x="136927" y="268452"/>
                </a:lnTo>
                <a:lnTo>
                  <a:pt x="461640" y="268452"/>
                </a:lnTo>
                <a:lnTo>
                  <a:pt x="464354" y="255436"/>
                </a:lnTo>
                <a:lnTo>
                  <a:pt x="466518" y="241038"/>
                </a:lnTo>
                <a:lnTo>
                  <a:pt x="467949" y="224612"/>
                </a:lnTo>
                <a:lnTo>
                  <a:pt x="468467" y="205512"/>
                </a:lnTo>
                <a:lnTo>
                  <a:pt x="467297" y="194695"/>
                </a:lnTo>
                <a:lnTo>
                  <a:pt x="134959" y="194695"/>
                </a:lnTo>
                <a:lnTo>
                  <a:pt x="141865" y="154106"/>
                </a:lnTo>
                <a:lnTo>
                  <a:pt x="162341" y="118491"/>
                </a:lnTo>
                <a:lnTo>
                  <a:pt x="196021" y="93198"/>
                </a:lnTo>
                <a:lnTo>
                  <a:pt x="242537" y="83578"/>
                </a:lnTo>
                <a:lnTo>
                  <a:pt x="429366" y="83578"/>
                </a:lnTo>
                <a:lnTo>
                  <a:pt x="422430" y="73025"/>
                </a:lnTo>
                <a:lnTo>
                  <a:pt x="389040" y="42187"/>
                </a:lnTo>
                <a:lnTo>
                  <a:pt x="348139" y="19243"/>
                </a:lnTo>
                <a:lnTo>
                  <a:pt x="300632" y="4934"/>
                </a:lnTo>
                <a:lnTo>
                  <a:pt x="247427" y="0"/>
                </a:lnTo>
                <a:close/>
              </a:path>
              <a:path w="468629" h="464184">
                <a:moveTo>
                  <a:pt x="398050" y="330408"/>
                </a:moveTo>
                <a:lnTo>
                  <a:pt x="375550" y="347427"/>
                </a:lnTo>
                <a:lnTo>
                  <a:pt x="347081" y="361867"/>
                </a:lnTo>
                <a:lnTo>
                  <a:pt x="311822" y="371883"/>
                </a:lnTo>
                <a:lnTo>
                  <a:pt x="268955" y="375632"/>
                </a:lnTo>
                <a:lnTo>
                  <a:pt x="428277" y="375632"/>
                </a:lnTo>
                <a:lnTo>
                  <a:pt x="398050" y="330408"/>
                </a:lnTo>
                <a:close/>
              </a:path>
              <a:path w="468629" h="464184">
                <a:moveTo>
                  <a:pt x="429366" y="83578"/>
                </a:moveTo>
                <a:lnTo>
                  <a:pt x="242537" y="83578"/>
                </a:lnTo>
                <a:lnTo>
                  <a:pt x="287541" y="92783"/>
                </a:lnTo>
                <a:lnTo>
                  <a:pt x="317864" y="117383"/>
                </a:lnTo>
                <a:lnTo>
                  <a:pt x="334978" y="152861"/>
                </a:lnTo>
                <a:lnTo>
                  <a:pt x="340356" y="194695"/>
                </a:lnTo>
                <a:lnTo>
                  <a:pt x="467297" y="194695"/>
                </a:lnTo>
                <a:lnTo>
                  <a:pt x="463050" y="155428"/>
                </a:lnTo>
                <a:lnTo>
                  <a:pt x="447402" y="111019"/>
                </a:lnTo>
                <a:lnTo>
                  <a:pt x="429366" y="835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14717" y="6618013"/>
            <a:ext cx="1263015" cy="650240"/>
          </a:xfrm>
          <a:custGeom>
            <a:avLst/>
            <a:gdLst/>
            <a:ahLst/>
            <a:cxnLst/>
            <a:rect l="l" t="t" r="r" b="b"/>
            <a:pathLst>
              <a:path w="1263015" h="650240">
                <a:moveTo>
                  <a:pt x="518388" y="225196"/>
                </a:moveTo>
                <a:lnTo>
                  <a:pt x="513956" y="171538"/>
                </a:lnTo>
                <a:lnTo>
                  <a:pt x="500900" y="123355"/>
                </a:lnTo>
                <a:lnTo>
                  <a:pt x="479577" y="81648"/>
                </a:lnTo>
                <a:lnTo>
                  <a:pt x="467791" y="67856"/>
                </a:lnTo>
                <a:lnTo>
                  <a:pt x="450354" y="47447"/>
                </a:lnTo>
                <a:lnTo>
                  <a:pt x="413588" y="21767"/>
                </a:lnTo>
                <a:lnTo>
                  <a:pt x="384390" y="11036"/>
                </a:lnTo>
                <a:lnTo>
                  <a:pt x="384390" y="228130"/>
                </a:lnTo>
                <a:lnTo>
                  <a:pt x="380060" y="278041"/>
                </a:lnTo>
                <a:lnTo>
                  <a:pt x="366674" y="319405"/>
                </a:lnTo>
                <a:lnTo>
                  <a:pt x="343611" y="350761"/>
                </a:lnTo>
                <a:lnTo>
                  <a:pt x="310261" y="370649"/>
                </a:lnTo>
                <a:lnTo>
                  <a:pt x="266039" y="377609"/>
                </a:lnTo>
                <a:lnTo>
                  <a:pt x="242938" y="376377"/>
                </a:lnTo>
                <a:lnTo>
                  <a:pt x="221297" y="372198"/>
                </a:lnTo>
                <a:lnTo>
                  <a:pt x="200012" y="364324"/>
                </a:lnTo>
                <a:lnTo>
                  <a:pt x="178003" y="352031"/>
                </a:lnTo>
                <a:lnTo>
                  <a:pt x="178003" y="138645"/>
                </a:lnTo>
                <a:lnTo>
                  <a:pt x="196989" y="119557"/>
                </a:lnTo>
                <a:lnTo>
                  <a:pt x="219824" y="105346"/>
                </a:lnTo>
                <a:lnTo>
                  <a:pt x="245960" y="96481"/>
                </a:lnTo>
                <a:lnTo>
                  <a:pt x="274840" y="93421"/>
                </a:lnTo>
                <a:lnTo>
                  <a:pt x="323316" y="102438"/>
                </a:lnTo>
                <a:lnTo>
                  <a:pt x="357492" y="128701"/>
                </a:lnTo>
                <a:lnTo>
                  <a:pt x="377723" y="170992"/>
                </a:lnTo>
                <a:lnTo>
                  <a:pt x="384390" y="228130"/>
                </a:lnTo>
                <a:lnTo>
                  <a:pt x="384390" y="11036"/>
                </a:lnTo>
                <a:lnTo>
                  <a:pt x="369646" y="5613"/>
                </a:lnTo>
                <a:lnTo>
                  <a:pt x="318871" y="0"/>
                </a:lnTo>
                <a:lnTo>
                  <a:pt x="274002" y="4660"/>
                </a:lnTo>
                <a:lnTo>
                  <a:pt x="234264" y="18072"/>
                </a:lnTo>
                <a:lnTo>
                  <a:pt x="201129" y="39420"/>
                </a:lnTo>
                <a:lnTo>
                  <a:pt x="176060" y="67856"/>
                </a:lnTo>
                <a:lnTo>
                  <a:pt x="176060" y="10820"/>
                </a:lnTo>
                <a:lnTo>
                  <a:pt x="0" y="10820"/>
                </a:lnTo>
                <a:lnTo>
                  <a:pt x="0" y="89471"/>
                </a:lnTo>
                <a:lnTo>
                  <a:pt x="52806" y="89471"/>
                </a:lnTo>
                <a:lnTo>
                  <a:pt x="52806" y="571322"/>
                </a:lnTo>
                <a:lnTo>
                  <a:pt x="0" y="571322"/>
                </a:lnTo>
                <a:lnTo>
                  <a:pt x="0" y="649986"/>
                </a:lnTo>
                <a:lnTo>
                  <a:pt x="247472" y="649986"/>
                </a:lnTo>
                <a:lnTo>
                  <a:pt x="247472" y="571322"/>
                </a:lnTo>
                <a:lnTo>
                  <a:pt x="178003" y="571322"/>
                </a:lnTo>
                <a:lnTo>
                  <a:pt x="178003" y="441528"/>
                </a:lnTo>
                <a:lnTo>
                  <a:pt x="199834" y="451700"/>
                </a:lnTo>
                <a:lnTo>
                  <a:pt x="224967" y="458736"/>
                </a:lnTo>
                <a:lnTo>
                  <a:pt x="252298" y="462826"/>
                </a:lnTo>
                <a:lnTo>
                  <a:pt x="280733" y="464146"/>
                </a:lnTo>
                <a:lnTo>
                  <a:pt x="334187" y="459600"/>
                </a:lnTo>
                <a:lnTo>
                  <a:pt x="381406" y="446443"/>
                </a:lnTo>
                <a:lnTo>
                  <a:pt x="390893" y="441528"/>
                </a:lnTo>
                <a:lnTo>
                  <a:pt x="422109" y="425361"/>
                </a:lnTo>
                <a:lnTo>
                  <a:pt x="456031" y="397027"/>
                </a:lnTo>
                <a:lnTo>
                  <a:pt x="482904" y="362153"/>
                </a:lnTo>
                <a:lnTo>
                  <a:pt x="502437" y="321437"/>
                </a:lnTo>
                <a:lnTo>
                  <a:pt x="514350" y="275551"/>
                </a:lnTo>
                <a:lnTo>
                  <a:pt x="518388" y="225196"/>
                </a:lnTo>
                <a:close/>
              </a:path>
              <a:path w="1263015" h="650240">
                <a:moveTo>
                  <a:pt x="833145" y="226174"/>
                </a:moveTo>
                <a:lnTo>
                  <a:pt x="717753" y="89484"/>
                </a:lnTo>
                <a:lnTo>
                  <a:pt x="761758" y="89484"/>
                </a:lnTo>
                <a:lnTo>
                  <a:pt x="761758" y="10820"/>
                </a:lnTo>
                <a:lnTo>
                  <a:pt x="567131" y="10820"/>
                </a:lnTo>
                <a:lnTo>
                  <a:pt x="567131" y="89484"/>
                </a:lnTo>
                <a:lnTo>
                  <a:pt x="605282" y="89484"/>
                </a:lnTo>
                <a:lnTo>
                  <a:pt x="723607" y="223227"/>
                </a:lnTo>
                <a:lnTo>
                  <a:pt x="608215" y="374650"/>
                </a:lnTo>
                <a:lnTo>
                  <a:pt x="559320" y="374650"/>
                </a:lnTo>
                <a:lnTo>
                  <a:pt x="559320" y="453326"/>
                </a:lnTo>
                <a:lnTo>
                  <a:pt x="701128" y="453326"/>
                </a:lnTo>
                <a:lnTo>
                  <a:pt x="833145" y="232067"/>
                </a:lnTo>
                <a:lnTo>
                  <a:pt x="833145" y="226174"/>
                </a:lnTo>
                <a:close/>
              </a:path>
              <a:path w="1263015" h="650240">
                <a:moveTo>
                  <a:pt x="1002347" y="10820"/>
                </a:moveTo>
                <a:lnTo>
                  <a:pt x="818502" y="10820"/>
                </a:lnTo>
                <a:lnTo>
                  <a:pt x="818502" y="89484"/>
                </a:lnTo>
                <a:lnTo>
                  <a:pt x="855662" y="89484"/>
                </a:lnTo>
                <a:lnTo>
                  <a:pt x="855662" y="374650"/>
                </a:lnTo>
                <a:lnTo>
                  <a:pt x="818502" y="374650"/>
                </a:lnTo>
                <a:lnTo>
                  <a:pt x="818502" y="453326"/>
                </a:lnTo>
                <a:lnTo>
                  <a:pt x="1002347" y="453326"/>
                </a:lnTo>
                <a:lnTo>
                  <a:pt x="1002347" y="374650"/>
                </a:lnTo>
                <a:lnTo>
                  <a:pt x="965187" y="374650"/>
                </a:lnTo>
                <a:lnTo>
                  <a:pt x="965187" y="89484"/>
                </a:lnTo>
                <a:lnTo>
                  <a:pt x="1002347" y="89484"/>
                </a:lnTo>
                <a:lnTo>
                  <a:pt x="1002347" y="10820"/>
                </a:lnTo>
                <a:close/>
              </a:path>
              <a:path w="1263015" h="650240">
                <a:moveTo>
                  <a:pt x="1262519" y="374650"/>
                </a:moveTo>
                <a:lnTo>
                  <a:pt x="1214615" y="374650"/>
                </a:lnTo>
                <a:lnTo>
                  <a:pt x="1097241" y="221259"/>
                </a:lnTo>
                <a:lnTo>
                  <a:pt x="1215567" y="89484"/>
                </a:lnTo>
                <a:lnTo>
                  <a:pt x="1255687" y="89484"/>
                </a:lnTo>
                <a:lnTo>
                  <a:pt x="1255687" y="10820"/>
                </a:lnTo>
                <a:lnTo>
                  <a:pt x="1060069" y="10820"/>
                </a:lnTo>
                <a:lnTo>
                  <a:pt x="1060069" y="89484"/>
                </a:lnTo>
                <a:lnTo>
                  <a:pt x="1105052" y="89484"/>
                </a:lnTo>
                <a:lnTo>
                  <a:pt x="986701" y="226174"/>
                </a:lnTo>
                <a:lnTo>
                  <a:pt x="986701" y="232067"/>
                </a:lnTo>
                <a:lnTo>
                  <a:pt x="1120698" y="453326"/>
                </a:lnTo>
                <a:lnTo>
                  <a:pt x="1262519" y="453326"/>
                </a:lnTo>
                <a:lnTo>
                  <a:pt x="1262519" y="374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38615" y="6628826"/>
            <a:ext cx="497840" cy="442595"/>
          </a:xfrm>
          <a:custGeom>
            <a:avLst/>
            <a:gdLst/>
            <a:ahLst/>
            <a:cxnLst/>
            <a:rect l="l" t="t" r="r" b="b"/>
            <a:pathLst>
              <a:path w="497840" h="442595">
                <a:moveTo>
                  <a:pt x="215187" y="363831"/>
                </a:moveTo>
                <a:lnTo>
                  <a:pt x="0" y="363831"/>
                </a:lnTo>
                <a:lnTo>
                  <a:pt x="0" y="442510"/>
                </a:lnTo>
                <a:lnTo>
                  <a:pt x="215187" y="442510"/>
                </a:lnTo>
                <a:lnTo>
                  <a:pt x="215187" y="363831"/>
                </a:lnTo>
                <a:close/>
              </a:path>
              <a:path w="497840" h="442595">
                <a:moveTo>
                  <a:pt x="445986" y="78657"/>
                </a:moveTo>
                <a:lnTo>
                  <a:pt x="325696" y="78657"/>
                </a:lnTo>
                <a:lnTo>
                  <a:pt x="184863" y="216338"/>
                </a:lnTo>
                <a:lnTo>
                  <a:pt x="359936" y="442510"/>
                </a:lnTo>
                <a:lnTo>
                  <a:pt x="497838" y="442510"/>
                </a:lnTo>
                <a:lnTo>
                  <a:pt x="497838" y="363831"/>
                </a:lnTo>
                <a:lnTo>
                  <a:pt x="462614" y="363831"/>
                </a:lnTo>
                <a:lnTo>
                  <a:pt x="311037" y="196664"/>
                </a:lnTo>
                <a:lnTo>
                  <a:pt x="445986" y="78657"/>
                </a:lnTo>
                <a:close/>
              </a:path>
              <a:path w="497840" h="442595">
                <a:moveTo>
                  <a:pt x="178025" y="78657"/>
                </a:moveTo>
                <a:lnTo>
                  <a:pt x="53788" y="78657"/>
                </a:lnTo>
                <a:lnTo>
                  <a:pt x="53788" y="363831"/>
                </a:lnTo>
                <a:lnTo>
                  <a:pt x="178025" y="363831"/>
                </a:lnTo>
                <a:lnTo>
                  <a:pt x="178025" y="78657"/>
                </a:lnTo>
                <a:close/>
              </a:path>
              <a:path w="497840" h="442595">
                <a:moveTo>
                  <a:pt x="215187" y="0"/>
                </a:moveTo>
                <a:lnTo>
                  <a:pt x="0" y="0"/>
                </a:lnTo>
                <a:lnTo>
                  <a:pt x="0" y="78657"/>
                </a:lnTo>
                <a:lnTo>
                  <a:pt x="215187" y="78657"/>
                </a:lnTo>
                <a:lnTo>
                  <a:pt x="215187" y="0"/>
                </a:lnTo>
                <a:close/>
              </a:path>
              <a:path w="497840" h="442595">
                <a:moveTo>
                  <a:pt x="488047" y="0"/>
                </a:moveTo>
                <a:lnTo>
                  <a:pt x="277792" y="0"/>
                </a:lnTo>
                <a:lnTo>
                  <a:pt x="277792" y="78657"/>
                </a:lnTo>
                <a:lnTo>
                  <a:pt x="488047" y="78657"/>
                </a:lnTo>
                <a:lnTo>
                  <a:pt x="4880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496338" y="6628822"/>
            <a:ext cx="549910" cy="442595"/>
          </a:xfrm>
          <a:custGeom>
            <a:avLst/>
            <a:gdLst/>
            <a:ahLst/>
            <a:cxnLst/>
            <a:rect l="l" t="t" r="r" b="b"/>
            <a:pathLst>
              <a:path w="549909" h="442595">
                <a:moveTo>
                  <a:pt x="548705" y="0"/>
                </a:moveTo>
                <a:lnTo>
                  <a:pt x="371664" y="0"/>
                </a:lnTo>
                <a:lnTo>
                  <a:pt x="178025" y="301886"/>
                </a:lnTo>
                <a:lnTo>
                  <a:pt x="178025" y="78667"/>
                </a:lnTo>
                <a:lnTo>
                  <a:pt x="219103" y="78667"/>
                </a:lnTo>
                <a:lnTo>
                  <a:pt x="219103" y="0"/>
                </a:lnTo>
                <a:lnTo>
                  <a:pt x="0" y="0"/>
                </a:lnTo>
                <a:lnTo>
                  <a:pt x="0" y="78667"/>
                </a:lnTo>
                <a:lnTo>
                  <a:pt x="53788" y="78667"/>
                </a:lnTo>
                <a:lnTo>
                  <a:pt x="53788" y="363831"/>
                </a:lnTo>
                <a:lnTo>
                  <a:pt x="984" y="363831"/>
                </a:lnTo>
                <a:lnTo>
                  <a:pt x="984" y="442510"/>
                </a:lnTo>
                <a:lnTo>
                  <a:pt x="178025" y="442510"/>
                </a:lnTo>
                <a:lnTo>
                  <a:pt x="371664" y="139629"/>
                </a:lnTo>
                <a:lnTo>
                  <a:pt x="371664" y="363831"/>
                </a:lnTo>
                <a:lnTo>
                  <a:pt x="330586" y="363831"/>
                </a:lnTo>
                <a:lnTo>
                  <a:pt x="330586" y="442510"/>
                </a:lnTo>
                <a:lnTo>
                  <a:pt x="549658" y="442510"/>
                </a:lnTo>
                <a:lnTo>
                  <a:pt x="549658" y="363831"/>
                </a:lnTo>
                <a:lnTo>
                  <a:pt x="495869" y="363831"/>
                </a:lnTo>
                <a:lnTo>
                  <a:pt x="495869" y="78667"/>
                </a:lnTo>
                <a:lnTo>
                  <a:pt x="548705" y="78667"/>
                </a:lnTo>
                <a:lnTo>
                  <a:pt x="5487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31837" y="7796631"/>
            <a:ext cx="614680" cy="442595"/>
          </a:xfrm>
          <a:custGeom>
            <a:avLst/>
            <a:gdLst/>
            <a:ahLst/>
            <a:cxnLst/>
            <a:rect l="l" t="t" r="r" b="b"/>
            <a:pathLst>
              <a:path w="614680" h="442595">
                <a:moveTo>
                  <a:pt x="613237" y="0"/>
                </a:moveTo>
                <a:lnTo>
                  <a:pt x="453808" y="0"/>
                </a:lnTo>
                <a:lnTo>
                  <a:pt x="313959" y="191763"/>
                </a:lnTo>
                <a:lnTo>
                  <a:pt x="172141" y="0"/>
                </a:lnTo>
                <a:lnTo>
                  <a:pt x="0" y="0"/>
                </a:lnTo>
                <a:lnTo>
                  <a:pt x="0" y="78657"/>
                </a:lnTo>
                <a:lnTo>
                  <a:pt x="52836" y="78657"/>
                </a:lnTo>
                <a:lnTo>
                  <a:pt x="52836" y="363831"/>
                </a:lnTo>
                <a:lnTo>
                  <a:pt x="0" y="363831"/>
                </a:lnTo>
                <a:lnTo>
                  <a:pt x="0" y="442510"/>
                </a:lnTo>
                <a:lnTo>
                  <a:pt x="190706" y="442510"/>
                </a:lnTo>
                <a:lnTo>
                  <a:pt x="190706" y="363831"/>
                </a:lnTo>
                <a:lnTo>
                  <a:pt x="138896" y="363831"/>
                </a:lnTo>
                <a:lnTo>
                  <a:pt x="138896" y="147513"/>
                </a:lnTo>
                <a:lnTo>
                  <a:pt x="285603" y="341214"/>
                </a:lnTo>
                <a:lnTo>
                  <a:pt x="298325" y="341214"/>
                </a:lnTo>
                <a:lnTo>
                  <a:pt x="438164" y="152414"/>
                </a:lnTo>
                <a:lnTo>
                  <a:pt x="438164" y="363831"/>
                </a:lnTo>
                <a:lnTo>
                  <a:pt x="396113" y="363831"/>
                </a:lnTo>
                <a:lnTo>
                  <a:pt x="396113" y="442510"/>
                </a:lnTo>
                <a:lnTo>
                  <a:pt x="614232" y="442510"/>
                </a:lnTo>
                <a:lnTo>
                  <a:pt x="614232" y="363831"/>
                </a:lnTo>
                <a:lnTo>
                  <a:pt x="560433" y="363831"/>
                </a:lnTo>
                <a:lnTo>
                  <a:pt x="560433" y="78657"/>
                </a:lnTo>
                <a:lnTo>
                  <a:pt x="613237" y="78657"/>
                </a:lnTo>
                <a:lnTo>
                  <a:pt x="6132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09278" y="7785817"/>
            <a:ext cx="1025525" cy="463550"/>
          </a:xfrm>
          <a:custGeom>
            <a:avLst/>
            <a:gdLst/>
            <a:ahLst/>
            <a:cxnLst/>
            <a:rect l="l" t="t" r="r" b="b"/>
            <a:pathLst>
              <a:path w="1025525" h="463550">
                <a:moveTo>
                  <a:pt x="457720" y="441528"/>
                </a:moveTo>
                <a:lnTo>
                  <a:pt x="447611" y="393344"/>
                </a:lnTo>
                <a:lnTo>
                  <a:pt x="444309" y="377609"/>
                </a:lnTo>
                <a:lnTo>
                  <a:pt x="443077" y="371716"/>
                </a:lnTo>
                <a:lnTo>
                  <a:pt x="435216" y="374650"/>
                </a:lnTo>
                <a:lnTo>
                  <a:pt x="430352" y="376631"/>
                </a:lnTo>
                <a:lnTo>
                  <a:pt x="424472" y="377609"/>
                </a:lnTo>
                <a:lnTo>
                  <a:pt x="419569" y="377609"/>
                </a:lnTo>
                <a:lnTo>
                  <a:pt x="407276" y="373761"/>
                </a:lnTo>
                <a:lnTo>
                  <a:pt x="401231" y="364578"/>
                </a:lnTo>
                <a:lnTo>
                  <a:pt x="399211" y="353542"/>
                </a:lnTo>
                <a:lnTo>
                  <a:pt x="399110" y="348157"/>
                </a:lnTo>
                <a:lnTo>
                  <a:pt x="399122" y="339852"/>
                </a:lnTo>
                <a:lnTo>
                  <a:pt x="399910" y="301675"/>
                </a:lnTo>
                <a:lnTo>
                  <a:pt x="400939" y="258254"/>
                </a:lnTo>
                <a:lnTo>
                  <a:pt x="401027" y="253707"/>
                </a:lnTo>
                <a:lnTo>
                  <a:pt x="401650" y="222211"/>
                </a:lnTo>
                <a:lnTo>
                  <a:pt x="401764" y="207479"/>
                </a:lnTo>
                <a:lnTo>
                  <a:pt x="401967" y="181914"/>
                </a:lnTo>
                <a:lnTo>
                  <a:pt x="398386" y="134683"/>
                </a:lnTo>
                <a:lnTo>
                  <a:pt x="387451" y="94259"/>
                </a:lnTo>
                <a:lnTo>
                  <a:pt x="368858" y="60782"/>
                </a:lnTo>
                <a:lnTo>
                  <a:pt x="307581" y="15430"/>
                </a:lnTo>
                <a:lnTo>
                  <a:pt x="264312" y="3886"/>
                </a:lnTo>
                <a:lnTo>
                  <a:pt x="212229" y="0"/>
                </a:lnTo>
                <a:lnTo>
                  <a:pt x="158140" y="4762"/>
                </a:lnTo>
                <a:lnTo>
                  <a:pt x="109778" y="18732"/>
                </a:lnTo>
                <a:lnTo>
                  <a:pt x="70751" y="41427"/>
                </a:lnTo>
                <a:lnTo>
                  <a:pt x="44678" y="72377"/>
                </a:lnTo>
                <a:lnTo>
                  <a:pt x="35191" y="111125"/>
                </a:lnTo>
                <a:lnTo>
                  <a:pt x="38544" y="131495"/>
                </a:lnTo>
                <a:lnTo>
                  <a:pt x="66141" y="162280"/>
                </a:lnTo>
                <a:lnTo>
                  <a:pt x="113957" y="163626"/>
                </a:lnTo>
                <a:lnTo>
                  <a:pt x="141986" y="137718"/>
                </a:lnTo>
                <a:lnTo>
                  <a:pt x="141935" y="98831"/>
                </a:lnTo>
                <a:lnTo>
                  <a:pt x="133007" y="86537"/>
                </a:lnTo>
                <a:lnTo>
                  <a:pt x="145529" y="80505"/>
                </a:lnTo>
                <a:lnTo>
                  <a:pt x="159778" y="75844"/>
                </a:lnTo>
                <a:lnTo>
                  <a:pt x="176060" y="72847"/>
                </a:lnTo>
                <a:lnTo>
                  <a:pt x="194627" y="71793"/>
                </a:lnTo>
                <a:lnTo>
                  <a:pt x="235864" y="79336"/>
                </a:lnTo>
                <a:lnTo>
                  <a:pt x="262712" y="100431"/>
                </a:lnTo>
                <a:lnTo>
                  <a:pt x="277279" y="132765"/>
                </a:lnTo>
                <a:lnTo>
                  <a:pt x="281660" y="174053"/>
                </a:lnTo>
                <a:lnTo>
                  <a:pt x="281647" y="181914"/>
                </a:lnTo>
                <a:lnTo>
                  <a:pt x="281520" y="191046"/>
                </a:lnTo>
                <a:lnTo>
                  <a:pt x="281266" y="198805"/>
                </a:lnTo>
                <a:lnTo>
                  <a:pt x="280708" y="207479"/>
                </a:lnTo>
                <a:lnTo>
                  <a:pt x="279730" y="207124"/>
                </a:lnTo>
                <a:lnTo>
                  <a:pt x="279730" y="272389"/>
                </a:lnTo>
                <a:lnTo>
                  <a:pt x="279730" y="332384"/>
                </a:lnTo>
                <a:lnTo>
                  <a:pt x="266420" y="348157"/>
                </a:lnTo>
                <a:lnTo>
                  <a:pt x="248183" y="362737"/>
                </a:lnTo>
                <a:lnTo>
                  <a:pt x="224434" y="373443"/>
                </a:lnTo>
                <a:lnTo>
                  <a:pt x="194627" y="377609"/>
                </a:lnTo>
                <a:lnTo>
                  <a:pt x="166636" y="372770"/>
                </a:lnTo>
                <a:lnTo>
                  <a:pt x="146088" y="359537"/>
                </a:lnTo>
                <a:lnTo>
                  <a:pt x="133426" y="339852"/>
                </a:lnTo>
                <a:lnTo>
                  <a:pt x="129108" y="315658"/>
                </a:lnTo>
                <a:lnTo>
                  <a:pt x="134162" y="289801"/>
                </a:lnTo>
                <a:lnTo>
                  <a:pt x="149021" y="270294"/>
                </a:lnTo>
                <a:lnTo>
                  <a:pt x="173240" y="257987"/>
                </a:lnTo>
                <a:lnTo>
                  <a:pt x="206362" y="253707"/>
                </a:lnTo>
                <a:lnTo>
                  <a:pt x="226910" y="254825"/>
                </a:lnTo>
                <a:lnTo>
                  <a:pt x="245986" y="258254"/>
                </a:lnTo>
                <a:lnTo>
                  <a:pt x="263601" y="264071"/>
                </a:lnTo>
                <a:lnTo>
                  <a:pt x="279730" y="272389"/>
                </a:lnTo>
                <a:lnTo>
                  <a:pt x="279730" y="207124"/>
                </a:lnTo>
                <a:lnTo>
                  <a:pt x="260845" y="200164"/>
                </a:lnTo>
                <a:lnTo>
                  <a:pt x="236207" y="194589"/>
                </a:lnTo>
                <a:lnTo>
                  <a:pt x="208635" y="191046"/>
                </a:lnTo>
                <a:lnTo>
                  <a:pt x="179971" y="189801"/>
                </a:lnTo>
                <a:lnTo>
                  <a:pt x="128257" y="193713"/>
                </a:lnTo>
                <a:lnTo>
                  <a:pt x="84188" y="205384"/>
                </a:lnTo>
                <a:lnTo>
                  <a:pt x="48539" y="224701"/>
                </a:lnTo>
                <a:lnTo>
                  <a:pt x="5651" y="285851"/>
                </a:lnTo>
                <a:lnTo>
                  <a:pt x="0" y="327456"/>
                </a:lnTo>
                <a:lnTo>
                  <a:pt x="6756" y="374218"/>
                </a:lnTo>
                <a:lnTo>
                  <a:pt x="26314" y="411492"/>
                </a:lnTo>
                <a:lnTo>
                  <a:pt x="57670" y="438746"/>
                </a:lnTo>
                <a:lnTo>
                  <a:pt x="99758" y="455485"/>
                </a:lnTo>
                <a:lnTo>
                  <a:pt x="151574" y="461187"/>
                </a:lnTo>
                <a:lnTo>
                  <a:pt x="198920" y="455561"/>
                </a:lnTo>
                <a:lnTo>
                  <a:pt x="236804" y="440537"/>
                </a:lnTo>
                <a:lnTo>
                  <a:pt x="265341" y="418884"/>
                </a:lnTo>
                <a:lnTo>
                  <a:pt x="284619" y="393344"/>
                </a:lnTo>
                <a:lnTo>
                  <a:pt x="295046" y="423595"/>
                </a:lnTo>
                <a:lnTo>
                  <a:pt x="313093" y="445096"/>
                </a:lnTo>
                <a:lnTo>
                  <a:pt x="338658" y="457923"/>
                </a:lnTo>
                <a:lnTo>
                  <a:pt x="371665" y="462178"/>
                </a:lnTo>
                <a:lnTo>
                  <a:pt x="389928" y="461162"/>
                </a:lnTo>
                <a:lnTo>
                  <a:pt x="412127" y="457758"/>
                </a:lnTo>
                <a:lnTo>
                  <a:pt x="435622" y="451396"/>
                </a:lnTo>
                <a:lnTo>
                  <a:pt x="457720" y="441528"/>
                </a:lnTo>
                <a:close/>
              </a:path>
              <a:path w="1025525" h="463550">
                <a:moveTo>
                  <a:pt x="1025232" y="10820"/>
                </a:moveTo>
                <a:lnTo>
                  <a:pt x="585127" y="10820"/>
                </a:lnTo>
                <a:lnTo>
                  <a:pt x="585127" y="89471"/>
                </a:lnTo>
                <a:lnTo>
                  <a:pt x="647725" y="89471"/>
                </a:lnTo>
                <a:lnTo>
                  <a:pt x="646734" y="136690"/>
                </a:lnTo>
                <a:lnTo>
                  <a:pt x="641045" y="217970"/>
                </a:lnTo>
                <a:lnTo>
                  <a:pt x="630593" y="278777"/>
                </a:lnTo>
                <a:lnTo>
                  <a:pt x="616483" y="321157"/>
                </a:lnTo>
                <a:lnTo>
                  <a:pt x="599782" y="347129"/>
                </a:lnTo>
                <a:lnTo>
                  <a:pt x="593344" y="336334"/>
                </a:lnTo>
                <a:lnTo>
                  <a:pt x="584136" y="327952"/>
                </a:lnTo>
                <a:lnTo>
                  <a:pt x="532587" y="325437"/>
                </a:lnTo>
                <a:lnTo>
                  <a:pt x="501472" y="359156"/>
                </a:lnTo>
                <a:lnTo>
                  <a:pt x="497090" y="384492"/>
                </a:lnTo>
                <a:lnTo>
                  <a:pt x="502373" y="416699"/>
                </a:lnTo>
                <a:lnTo>
                  <a:pt x="517994" y="441515"/>
                </a:lnTo>
                <a:lnTo>
                  <a:pt x="543712" y="457492"/>
                </a:lnTo>
                <a:lnTo>
                  <a:pt x="579247" y="463156"/>
                </a:lnTo>
                <a:lnTo>
                  <a:pt x="608063" y="459003"/>
                </a:lnTo>
                <a:lnTo>
                  <a:pt x="659295" y="423481"/>
                </a:lnTo>
                <a:lnTo>
                  <a:pt x="680974" y="390512"/>
                </a:lnTo>
                <a:lnTo>
                  <a:pt x="699528" y="346341"/>
                </a:lnTo>
                <a:lnTo>
                  <a:pt x="714603" y="290169"/>
                </a:lnTo>
                <a:lnTo>
                  <a:pt x="725830" y="221208"/>
                </a:lnTo>
                <a:lnTo>
                  <a:pt x="732828" y="138658"/>
                </a:lnTo>
                <a:lnTo>
                  <a:pt x="734771" y="94411"/>
                </a:lnTo>
                <a:lnTo>
                  <a:pt x="847229" y="94411"/>
                </a:lnTo>
                <a:lnTo>
                  <a:pt x="847229" y="374650"/>
                </a:lnTo>
                <a:lnTo>
                  <a:pt x="800277" y="374650"/>
                </a:lnTo>
                <a:lnTo>
                  <a:pt x="800277" y="453326"/>
                </a:lnTo>
                <a:lnTo>
                  <a:pt x="1025232" y="453326"/>
                </a:lnTo>
                <a:lnTo>
                  <a:pt x="1025232" y="374650"/>
                </a:lnTo>
                <a:lnTo>
                  <a:pt x="972426" y="374650"/>
                </a:lnTo>
                <a:lnTo>
                  <a:pt x="972426" y="89471"/>
                </a:lnTo>
                <a:lnTo>
                  <a:pt x="1025232" y="89471"/>
                </a:lnTo>
                <a:lnTo>
                  <a:pt x="1025232" y="108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90819" y="7783843"/>
            <a:ext cx="499109" cy="468630"/>
          </a:xfrm>
          <a:custGeom>
            <a:avLst/>
            <a:gdLst/>
            <a:ahLst/>
            <a:cxnLst/>
            <a:rect l="l" t="t" r="r" b="b"/>
            <a:pathLst>
              <a:path w="499110" h="468629">
                <a:moveTo>
                  <a:pt x="249395" y="0"/>
                </a:moveTo>
                <a:lnTo>
                  <a:pt x="192622" y="4570"/>
                </a:lnTo>
                <a:lnTo>
                  <a:pt x="142752" y="17761"/>
                </a:lnTo>
                <a:lnTo>
                  <a:pt x="99990" y="38788"/>
                </a:lnTo>
                <a:lnTo>
                  <a:pt x="64542" y="66867"/>
                </a:lnTo>
                <a:lnTo>
                  <a:pt x="36613" y="101214"/>
                </a:lnTo>
                <a:lnTo>
                  <a:pt x="16409" y="141047"/>
                </a:lnTo>
                <a:lnTo>
                  <a:pt x="4136" y="185582"/>
                </a:lnTo>
                <a:lnTo>
                  <a:pt x="0" y="234034"/>
                </a:lnTo>
                <a:lnTo>
                  <a:pt x="2885" y="277285"/>
                </a:lnTo>
                <a:lnTo>
                  <a:pt x="11637" y="317509"/>
                </a:lnTo>
                <a:lnTo>
                  <a:pt x="26402" y="354155"/>
                </a:lnTo>
                <a:lnTo>
                  <a:pt x="47324" y="386672"/>
                </a:lnTo>
                <a:lnTo>
                  <a:pt x="74550" y="414512"/>
                </a:lnTo>
                <a:lnTo>
                  <a:pt x="108225" y="437122"/>
                </a:lnTo>
                <a:lnTo>
                  <a:pt x="148494" y="453954"/>
                </a:lnTo>
                <a:lnTo>
                  <a:pt x="195502" y="464456"/>
                </a:lnTo>
                <a:lnTo>
                  <a:pt x="249395" y="468079"/>
                </a:lnTo>
                <a:lnTo>
                  <a:pt x="306159" y="463508"/>
                </a:lnTo>
                <a:lnTo>
                  <a:pt x="356024" y="450318"/>
                </a:lnTo>
                <a:lnTo>
                  <a:pt x="398786" y="429291"/>
                </a:lnTo>
                <a:lnTo>
                  <a:pt x="434236" y="401211"/>
                </a:lnTo>
                <a:lnTo>
                  <a:pt x="448634" y="383506"/>
                </a:lnTo>
                <a:lnTo>
                  <a:pt x="249395" y="383506"/>
                </a:lnTo>
                <a:lnTo>
                  <a:pt x="209972" y="376742"/>
                </a:lnTo>
                <a:lnTo>
                  <a:pt x="177918" y="357233"/>
                </a:lnTo>
                <a:lnTo>
                  <a:pt x="154032" y="326160"/>
                </a:lnTo>
                <a:lnTo>
                  <a:pt x="139114" y="284701"/>
                </a:lnTo>
                <a:lnTo>
                  <a:pt x="133964" y="234034"/>
                </a:lnTo>
                <a:lnTo>
                  <a:pt x="139209" y="182136"/>
                </a:lnTo>
                <a:lnTo>
                  <a:pt x="154316" y="140294"/>
                </a:lnTo>
                <a:lnTo>
                  <a:pt x="178343" y="109357"/>
                </a:lnTo>
                <a:lnTo>
                  <a:pt x="210350" y="90172"/>
                </a:lnTo>
                <a:lnTo>
                  <a:pt x="249395" y="83589"/>
                </a:lnTo>
                <a:lnTo>
                  <a:pt x="448782" y="83589"/>
                </a:lnTo>
                <a:lnTo>
                  <a:pt x="435344" y="66867"/>
                </a:lnTo>
                <a:lnTo>
                  <a:pt x="400084" y="38788"/>
                </a:lnTo>
                <a:lnTo>
                  <a:pt x="357270" y="17761"/>
                </a:lnTo>
                <a:lnTo>
                  <a:pt x="307006" y="4570"/>
                </a:lnTo>
                <a:lnTo>
                  <a:pt x="249395" y="0"/>
                </a:lnTo>
                <a:close/>
              </a:path>
              <a:path w="499110" h="468629">
                <a:moveTo>
                  <a:pt x="448782" y="83589"/>
                </a:moveTo>
                <a:lnTo>
                  <a:pt x="249395" y="83589"/>
                </a:lnTo>
                <a:lnTo>
                  <a:pt x="288334" y="90267"/>
                </a:lnTo>
                <a:lnTo>
                  <a:pt x="320089" y="109643"/>
                </a:lnTo>
                <a:lnTo>
                  <a:pt x="343816" y="140724"/>
                </a:lnTo>
                <a:lnTo>
                  <a:pt x="358671" y="182518"/>
                </a:lnTo>
                <a:lnTo>
                  <a:pt x="363810" y="234034"/>
                </a:lnTo>
                <a:lnTo>
                  <a:pt x="358766" y="285827"/>
                </a:lnTo>
                <a:lnTo>
                  <a:pt x="344100" y="327427"/>
                </a:lnTo>
                <a:lnTo>
                  <a:pt x="320514" y="358078"/>
                </a:lnTo>
                <a:lnTo>
                  <a:pt x="288712" y="377023"/>
                </a:lnTo>
                <a:lnTo>
                  <a:pt x="249395" y="383506"/>
                </a:lnTo>
                <a:lnTo>
                  <a:pt x="448634" y="383506"/>
                </a:lnTo>
                <a:lnTo>
                  <a:pt x="462169" y="366862"/>
                </a:lnTo>
                <a:lnTo>
                  <a:pt x="482376" y="327027"/>
                </a:lnTo>
                <a:lnTo>
                  <a:pt x="494653" y="282490"/>
                </a:lnTo>
                <a:lnTo>
                  <a:pt x="498791" y="234034"/>
                </a:lnTo>
                <a:lnTo>
                  <a:pt x="494774" y="185582"/>
                </a:lnTo>
                <a:lnTo>
                  <a:pt x="482792" y="141047"/>
                </a:lnTo>
                <a:lnTo>
                  <a:pt x="462947" y="101214"/>
                </a:lnTo>
                <a:lnTo>
                  <a:pt x="448782" y="835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45877" y="7797247"/>
            <a:ext cx="383540" cy="441959"/>
          </a:xfrm>
          <a:custGeom>
            <a:avLst/>
            <a:gdLst/>
            <a:ahLst/>
            <a:cxnLst/>
            <a:rect l="l" t="t" r="r" b="b"/>
            <a:pathLst>
              <a:path w="383539" h="441959">
                <a:moveTo>
                  <a:pt x="383400" y="0"/>
                </a:moveTo>
                <a:lnTo>
                  <a:pt x="0" y="0"/>
                </a:lnTo>
                <a:lnTo>
                  <a:pt x="0" y="77470"/>
                </a:lnTo>
                <a:lnTo>
                  <a:pt x="52832" y="77470"/>
                </a:lnTo>
                <a:lnTo>
                  <a:pt x="52832" y="82550"/>
                </a:lnTo>
                <a:lnTo>
                  <a:pt x="52832" y="171450"/>
                </a:lnTo>
                <a:lnTo>
                  <a:pt x="52832" y="363220"/>
                </a:lnTo>
                <a:lnTo>
                  <a:pt x="0" y="363220"/>
                </a:lnTo>
                <a:lnTo>
                  <a:pt x="0" y="441960"/>
                </a:lnTo>
                <a:lnTo>
                  <a:pt x="261150" y="441960"/>
                </a:lnTo>
                <a:lnTo>
                  <a:pt x="261150" y="363220"/>
                </a:lnTo>
                <a:lnTo>
                  <a:pt x="177038" y="363220"/>
                </a:lnTo>
                <a:lnTo>
                  <a:pt x="177038" y="171450"/>
                </a:lnTo>
                <a:lnTo>
                  <a:pt x="177038" y="82550"/>
                </a:lnTo>
                <a:lnTo>
                  <a:pt x="303212" y="82550"/>
                </a:lnTo>
                <a:lnTo>
                  <a:pt x="303212" y="171450"/>
                </a:lnTo>
                <a:lnTo>
                  <a:pt x="383400" y="171450"/>
                </a:lnTo>
                <a:lnTo>
                  <a:pt x="383400" y="82550"/>
                </a:lnTo>
                <a:lnTo>
                  <a:pt x="383400" y="77470"/>
                </a:lnTo>
                <a:lnTo>
                  <a:pt x="383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85363" y="7783843"/>
            <a:ext cx="499109" cy="468630"/>
          </a:xfrm>
          <a:custGeom>
            <a:avLst/>
            <a:gdLst/>
            <a:ahLst/>
            <a:cxnLst/>
            <a:rect l="l" t="t" r="r" b="b"/>
            <a:pathLst>
              <a:path w="499110" h="468629">
                <a:moveTo>
                  <a:pt x="249395" y="0"/>
                </a:moveTo>
                <a:lnTo>
                  <a:pt x="192622" y="4570"/>
                </a:lnTo>
                <a:lnTo>
                  <a:pt x="142752" y="17761"/>
                </a:lnTo>
                <a:lnTo>
                  <a:pt x="99990" y="38788"/>
                </a:lnTo>
                <a:lnTo>
                  <a:pt x="64542" y="66867"/>
                </a:lnTo>
                <a:lnTo>
                  <a:pt x="36613" y="101214"/>
                </a:lnTo>
                <a:lnTo>
                  <a:pt x="16409" y="141047"/>
                </a:lnTo>
                <a:lnTo>
                  <a:pt x="4136" y="185582"/>
                </a:lnTo>
                <a:lnTo>
                  <a:pt x="0" y="234034"/>
                </a:lnTo>
                <a:lnTo>
                  <a:pt x="2885" y="277285"/>
                </a:lnTo>
                <a:lnTo>
                  <a:pt x="11638" y="317509"/>
                </a:lnTo>
                <a:lnTo>
                  <a:pt x="26404" y="354155"/>
                </a:lnTo>
                <a:lnTo>
                  <a:pt x="47328" y="386672"/>
                </a:lnTo>
                <a:lnTo>
                  <a:pt x="74555" y="414512"/>
                </a:lnTo>
                <a:lnTo>
                  <a:pt x="108230" y="437122"/>
                </a:lnTo>
                <a:lnTo>
                  <a:pt x="148498" y="453954"/>
                </a:lnTo>
                <a:lnTo>
                  <a:pt x="195505" y="464456"/>
                </a:lnTo>
                <a:lnTo>
                  <a:pt x="249395" y="468079"/>
                </a:lnTo>
                <a:lnTo>
                  <a:pt x="306159" y="463508"/>
                </a:lnTo>
                <a:lnTo>
                  <a:pt x="356024" y="450318"/>
                </a:lnTo>
                <a:lnTo>
                  <a:pt x="398786" y="429291"/>
                </a:lnTo>
                <a:lnTo>
                  <a:pt x="434236" y="401211"/>
                </a:lnTo>
                <a:lnTo>
                  <a:pt x="448634" y="383506"/>
                </a:lnTo>
                <a:lnTo>
                  <a:pt x="249395" y="383506"/>
                </a:lnTo>
                <a:lnTo>
                  <a:pt x="209972" y="376742"/>
                </a:lnTo>
                <a:lnTo>
                  <a:pt x="177918" y="357233"/>
                </a:lnTo>
                <a:lnTo>
                  <a:pt x="154032" y="326160"/>
                </a:lnTo>
                <a:lnTo>
                  <a:pt x="139114" y="284701"/>
                </a:lnTo>
                <a:lnTo>
                  <a:pt x="133964" y="234034"/>
                </a:lnTo>
                <a:lnTo>
                  <a:pt x="139209" y="182136"/>
                </a:lnTo>
                <a:lnTo>
                  <a:pt x="154316" y="140294"/>
                </a:lnTo>
                <a:lnTo>
                  <a:pt x="178343" y="109357"/>
                </a:lnTo>
                <a:lnTo>
                  <a:pt x="210350" y="90172"/>
                </a:lnTo>
                <a:lnTo>
                  <a:pt x="249395" y="83589"/>
                </a:lnTo>
                <a:lnTo>
                  <a:pt x="448782" y="83589"/>
                </a:lnTo>
                <a:lnTo>
                  <a:pt x="435344" y="66867"/>
                </a:lnTo>
                <a:lnTo>
                  <a:pt x="400084" y="38788"/>
                </a:lnTo>
                <a:lnTo>
                  <a:pt x="357270" y="17761"/>
                </a:lnTo>
                <a:lnTo>
                  <a:pt x="307006" y="4570"/>
                </a:lnTo>
                <a:lnTo>
                  <a:pt x="249395" y="0"/>
                </a:lnTo>
                <a:close/>
              </a:path>
              <a:path w="499110" h="468629">
                <a:moveTo>
                  <a:pt x="448782" y="83589"/>
                </a:moveTo>
                <a:lnTo>
                  <a:pt x="249395" y="83589"/>
                </a:lnTo>
                <a:lnTo>
                  <a:pt x="288334" y="90267"/>
                </a:lnTo>
                <a:lnTo>
                  <a:pt x="320089" y="109643"/>
                </a:lnTo>
                <a:lnTo>
                  <a:pt x="343816" y="140724"/>
                </a:lnTo>
                <a:lnTo>
                  <a:pt x="358671" y="182518"/>
                </a:lnTo>
                <a:lnTo>
                  <a:pt x="363810" y="234034"/>
                </a:lnTo>
                <a:lnTo>
                  <a:pt x="358766" y="285827"/>
                </a:lnTo>
                <a:lnTo>
                  <a:pt x="344100" y="327427"/>
                </a:lnTo>
                <a:lnTo>
                  <a:pt x="320514" y="358078"/>
                </a:lnTo>
                <a:lnTo>
                  <a:pt x="288712" y="377023"/>
                </a:lnTo>
                <a:lnTo>
                  <a:pt x="249395" y="383506"/>
                </a:lnTo>
                <a:lnTo>
                  <a:pt x="448634" y="383506"/>
                </a:lnTo>
                <a:lnTo>
                  <a:pt x="462169" y="366862"/>
                </a:lnTo>
                <a:lnTo>
                  <a:pt x="482376" y="327027"/>
                </a:lnTo>
                <a:lnTo>
                  <a:pt x="494653" y="282490"/>
                </a:lnTo>
                <a:lnTo>
                  <a:pt x="498791" y="234034"/>
                </a:lnTo>
                <a:lnTo>
                  <a:pt x="494774" y="185582"/>
                </a:lnTo>
                <a:lnTo>
                  <a:pt x="482792" y="141047"/>
                </a:lnTo>
                <a:lnTo>
                  <a:pt x="462947" y="101214"/>
                </a:lnTo>
                <a:lnTo>
                  <a:pt x="448782" y="835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88361" y="7796631"/>
            <a:ext cx="549910" cy="442595"/>
          </a:xfrm>
          <a:custGeom>
            <a:avLst/>
            <a:gdLst/>
            <a:ahLst/>
            <a:cxnLst/>
            <a:rect l="l" t="t" r="r" b="b"/>
            <a:pathLst>
              <a:path w="549910" h="442595">
                <a:moveTo>
                  <a:pt x="548705" y="0"/>
                </a:moveTo>
                <a:lnTo>
                  <a:pt x="371664" y="0"/>
                </a:lnTo>
                <a:lnTo>
                  <a:pt x="178025" y="301886"/>
                </a:lnTo>
                <a:lnTo>
                  <a:pt x="178025" y="78657"/>
                </a:lnTo>
                <a:lnTo>
                  <a:pt x="219103" y="78657"/>
                </a:lnTo>
                <a:lnTo>
                  <a:pt x="219103" y="0"/>
                </a:lnTo>
                <a:lnTo>
                  <a:pt x="0" y="0"/>
                </a:lnTo>
                <a:lnTo>
                  <a:pt x="0" y="78657"/>
                </a:lnTo>
                <a:lnTo>
                  <a:pt x="53788" y="78657"/>
                </a:lnTo>
                <a:lnTo>
                  <a:pt x="53788" y="363831"/>
                </a:lnTo>
                <a:lnTo>
                  <a:pt x="984" y="363831"/>
                </a:lnTo>
                <a:lnTo>
                  <a:pt x="984" y="442510"/>
                </a:lnTo>
                <a:lnTo>
                  <a:pt x="178025" y="442510"/>
                </a:lnTo>
                <a:lnTo>
                  <a:pt x="371664" y="139629"/>
                </a:lnTo>
                <a:lnTo>
                  <a:pt x="371664" y="363831"/>
                </a:lnTo>
                <a:lnTo>
                  <a:pt x="330586" y="363831"/>
                </a:lnTo>
                <a:lnTo>
                  <a:pt x="330586" y="442510"/>
                </a:lnTo>
                <a:lnTo>
                  <a:pt x="549658" y="442510"/>
                </a:lnTo>
                <a:lnTo>
                  <a:pt x="549658" y="363831"/>
                </a:lnTo>
                <a:lnTo>
                  <a:pt x="495869" y="363831"/>
                </a:lnTo>
                <a:lnTo>
                  <a:pt x="495869" y="78657"/>
                </a:lnTo>
                <a:lnTo>
                  <a:pt x="548705" y="78657"/>
                </a:lnTo>
                <a:lnTo>
                  <a:pt x="5487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42279" y="7785813"/>
            <a:ext cx="431800" cy="464184"/>
          </a:xfrm>
          <a:custGeom>
            <a:avLst/>
            <a:gdLst/>
            <a:ahLst/>
            <a:cxnLst/>
            <a:rect l="l" t="t" r="r" b="b"/>
            <a:pathLst>
              <a:path w="431800" h="464184">
                <a:moveTo>
                  <a:pt x="242537" y="0"/>
                </a:moveTo>
                <a:lnTo>
                  <a:pt x="189435" y="4688"/>
                </a:lnTo>
                <a:lnTo>
                  <a:pt x="141926" y="18146"/>
                </a:lnTo>
                <a:lnTo>
                  <a:pt x="100469" y="39462"/>
                </a:lnTo>
                <a:lnTo>
                  <a:pt x="65522" y="67728"/>
                </a:lnTo>
                <a:lnTo>
                  <a:pt x="37544" y="102031"/>
                </a:lnTo>
                <a:lnTo>
                  <a:pt x="16991" y="141462"/>
                </a:lnTo>
                <a:lnTo>
                  <a:pt x="4324" y="185111"/>
                </a:lnTo>
                <a:lnTo>
                  <a:pt x="0" y="232066"/>
                </a:lnTo>
                <a:lnTo>
                  <a:pt x="4328" y="281847"/>
                </a:lnTo>
                <a:lnTo>
                  <a:pt x="17022" y="326823"/>
                </a:lnTo>
                <a:lnTo>
                  <a:pt x="37647" y="366429"/>
                </a:lnTo>
                <a:lnTo>
                  <a:pt x="65768" y="400100"/>
                </a:lnTo>
                <a:lnTo>
                  <a:pt x="100950" y="427271"/>
                </a:lnTo>
                <a:lnTo>
                  <a:pt x="142757" y="447379"/>
                </a:lnTo>
                <a:lnTo>
                  <a:pt x="190754" y="459857"/>
                </a:lnTo>
                <a:lnTo>
                  <a:pt x="244505" y="464142"/>
                </a:lnTo>
                <a:lnTo>
                  <a:pt x="291448" y="460460"/>
                </a:lnTo>
                <a:lnTo>
                  <a:pt x="334348" y="449319"/>
                </a:lnTo>
                <a:lnTo>
                  <a:pt x="372456" y="430579"/>
                </a:lnTo>
                <a:lnTo>
                  <a:pt x="405025" y="404098"/>
                </a:lnTo>
                <a:lnTo>
                  <a:pt x="431306" y="369737"/>
                </a:lnTo>
                <a:lnTo>
                  <a:pt x="381433" y="314671"/>
                </a:lnTo>
                <a:lnTo>
                  <a:pt x="359098" y="339087"/>
                </a:lnTo>
                <a:lnTo>
                  <a:pt x="332533" y="357325"/>
                </a:lnTo>
                <a:lnTo>
                  <a:pt x="303028" y="368741"/>
                </a:lnTo>
                <a:lnTo>
                  <a:pt x="271876" y="372690"/>
                </a:lnTo>
                <a:lnTo>
                  <a:pt x="228994" y="366333"/>
                </a:lnTo>
                <a:lnTo>
                  <a:pt x="191227" y="347797"/>
                </a:lnTo>
                <a:lnTo>
                  <a:pt x="161111" y="317886"/>
                </a:lnTo>
                <a:lnTo>
                  <a:pt x="141181" y="277404"/>
                </a:lnTo>
                <a:lnTo>
                  <a:pt x="133974" y="227155"/>
                </a:lnTo>
                <a:lnTo>
                  <a:pt x="139961" y="177857"/>
                </a:lnTo>
                <a:lnTo>
                  <a:pt x="156980" y="137954"/>
                </a:lnTo>
                <a:lnTo>
                  <a:pt x="183624" y="108343"/>
                </a:lnTo>
                <a:lnTo>
                  <a:pt x="218483" y="89919"/>
                </a:lnTo>
                <a:lnTo>
                  <a:pt x="260149" y="83578"/>
                </a:lnTo>
                <a:lnTo>
                  <a:pt x="272424" y="84316"/>
                </a:lnTo>
                <a:lnTo>
                  <a:pt x="284243" y="86531"/>
                </a:lnTo>
                <a:lnTo>
                  <a:pt x="295507" y="90222"/>
                </a:lnTo>
                <a:lnTo>
                  <a:pt x="306116" y="95389"/>
                </a:lnTo>
                <a:lnTo>
                  <a:pt x="302980" y="102390"/>
                </a:lnTo>
                <a:lnTo>
                  <a:pt x="300859" y="110134"/>
                </a:lnTo>
                <a:lnTo>
                  <a:pt x="299658" y="118617"/>
                </a:lnTo>
                <a:lnTo>
                  <a:pt x="299278" y="127839"/>
                </a:lnTo>
                <a:lnTo>
                  <a:pt x="304259" y="151422"/>
                </a:lnTo>
                <a:lnTo>
                  <a:pt x="317860" y="169750"/>
                </a:lnTo>
                <a:lnTo>
                  <a:pt x="338068" y="181623"/>
                </a:lnTo>
                <a:lnTo>
                  <a:pt x="362868" y="185847"/>
                </a:lnTo>
                <a:lnTo>
                  <a:pt x="387909" y="180824"/>
                </a:lnTo>
                <a:lnTo>
                  <a:pt x="407727" y="167043"/>
                </a:lnTo>
                <a:lnTo>
                  <a:pt x="420761" y="146440"/>
                </a:lnTo>
                <a:lnTo>
                  <a:pt x="425453" y="120949"/>
                </a:lnTo>
                <a:lnTo>
                  <a:pt x="416195" y="77028"/>
                </a:lnTo>
                <a:lnTo>
                  <a:pt x="390363" y="43115"/>
                </a:lnTo>
                <a:lnTo>
                  <a:pt x="350868" y="19067"/>
                </a:lnTo>
                <a:lnTo>
                  <a:pt x="300622" y="4743"/>
                </a:lnTo>
                <a:lnTo>
                  <a:pt x="2425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728485" y="7785817"/>
            <a:ext cx="518795" cy="650240"/>
          </a:xfrm>
          <a:custGeom>
            <a:avLst/>
            <a:gdLst/>
            <a:ahLst/>
            <a:cxnLst/>
            <a:rect l="l" t="t" r="r" b="b"/>
            <a:pathLst>
              <a:path w="518795" h="650240">
                <a:moveTo>
                  <a:pt x="247458" y="571322"/>
                </a:moveTo>
                <a:lnTo>
                  <a:pt x="0" y="571322"/>
                </a:lnTo>
                <a:lnTo>
                  <a:pt x="0" y="649990"/>
                </a:lnTo>
                <a:lnTo>
                  <a:pt x="247458" y="649990"/>
                </a:lnTo>
                <a:lnTo>
                  <a:pt x="247458" y="571322"/>
                </a:lnTo>
                <a:close/>
              </a:path>
              <a:path w="518795" h="650240">
                <a:moveTo>
                  <a:pt x="176046" y="10816"/>
                </a:moveTo>
                <a:lnTo>
                  <a:pt x="0" y="10816"/>
                </a:lnTo>
                <a:lnTo>
                  <a:pt x="0" y="89473"/>
                </a:lnTo>
                <a:lnTo>
                  <a:pt x="52804" y="89473"/>
                </a:lnTo>
                <a:lnTo>
                  <a:pt x="52804" y="571322"/>
                </a:lnTo>
                <a:lnTo>
                  <a:pt x="177994" y="571322"/>
                </a:lnTo>
                <a:lnTo>
                  <a:pt x="177994" y="441525"/>
                </a:lnTo>
                <a:lnTo>
                  <a:pt x="390881" y="441525"/>
                </a:lnTo>
                <a:lnTo>
                  <a:pt x="422102" y="425352"/>
                </a:lnTo>
                <a:lnTo>
                  <a:pt x="456026" y="397025"/>
                </a:lnTo>
                <a:lnTo>
                  <a:pt x="470990" y="377601"/>
                </a:lnTo>
                <a:lnTo>
                  <a:pt x="266023" y="377601"/>
                </a:lnTo>
                <a:lnTo>
                  <a:pt x="242918" y="376372"/>
                </a:lnTo>
                <a:lnTo>
                  <a:pt x="221278" y="372194"/>
                </a:lnTo>
                <a:lnTo>
                  <a:pt x="200003" y="364326"/>
                </a:lnTo>
                <a:lnTo>
                  <a:pt x="177994" y="352031"/>
                </a:lnTo>
                <a:lnTo>
                  <a:pt x="177994" y="138644"/>
                </a:lnTo>
                <a:lnTo>
                  <a:pt x="196979" y="119554"/>
                </a:lnTo>
                <a:lnTo>
                  <a:pt x="219815" y="105344"/>
                </a:lnTo>
                <a:lnTo>
                  <a:pt x="245948" y="96479"/>
                </a:lnTo>
                <a:lnTo>
                  <a:pt x="274829" y="93421"/>
                </a:lnTo>
                <a:lnTo>
                  <a:pt x="485584" y="93421"/>
                </a:lnTo>
                <a:lnTo>
                  <a:pt x="479564" y="81646"/>
                </a:lnTo>
                <a:lnTo>
                  <a:pt x="467776" y="67851"/>
                </a:lnTo>
                <a:lnTo>
                  <a:pt x="176046" y="67851"/>
                </a:lnTo>
                <a:lnTo>
                  <a:pt x="176046" y="10816"/>
                </a:lnTo>
                <a:close/>
              </a:path>
              <a:path w="518795" h="650240">
                <a:moveTo>
                  <a:pt x="390881" y="441525"/>
                </a:moveTo>
                <a:lnTo>
                  <a:pt x="177994" y="441525"/>
                </a:lnTo>
                <a:lnTo>
                  <a:pt x="199823" y="451694"/>
                </a:lnTo>
                <a:lnTo>
                  <a:pt x="224952" y="458732"/>
                </a:lnTo>
                <a:lnTo>
                  <a:pt x="252282" y="462820"/>
                </a:lnTo>
                <a:lnTo>
                  <a:pt x="280713" y="464142"/>
                </a:lnTo>
                <a:lnTo>
                  <a:pt x="334171" y="459602"/>
                </a:lnTo>
                <a:lnTo>
                  <a:pt x="381392" y="446441"/>
                </a:lnTo>
                <a:lnTo>
                  <a:pt x="390881" y="441525"/>
                </a:lnTo>
                <a:close/>
              </a:path>
              <a:path w="518795" h="650240">
                <a:moveTo>
                  <a:pt x="485584" y="93421"/>
                </a:moveTo>
                <a:lnTo>
                  <a:pt x="274829" y="93421"/>
                </a:lnTo>
                <a:lnTo>
                  <a:pt x="323300" y="102439"/>
                </a:lnTo>
                <a:lnTo>
                  <a:pt x="357473" y="128695"/>
                </a:lnTo>
                <a:lnTo>
                  <a:pt x="377710" y="170990"/>
                </a:lnTo>
                <a:lnTo>
                  <a:pt x="384375" y="228129"/>
                </a:lnTo>
                <a:lnTo>
                  <a:pt x="380047" y="278040"/>
                </a:lnTo>
                <a:lnTo>
                  <a:pt x="366656" y="319404"/>
                </a:lnTo>
                <a:lnTo>
                  <a:pt x="343594" y="350761"/>
                </a:lnTo>
                <a:lnTo>
                  <a:pt x="310253" y="370647"/>
                </a:lnTo>
                <a:lnTo>
                  <a:pt x="266023" y="377601"/>
                </a:lnTo>
                <a:lnTo>
                  <a:pt x="470990" y="377601"/>
                </a:lnTo>
                <a:lnTo>
                  <a:pt x="482890" y="362154"/>
                </a:lnTo>
                <a:lnTo>
                  <a:pt x="502419" y="321429"/>
                </a:lnTo>
                <a:lnTo>
                  <a:pt x="514337" y="275543"/>
                </a:lnTo>
                <a:lnTo>
                  <a:pt x="518371" y="225186"/>
                </a:lnTo>
                <a:lnTo>
                  <a:pt x="513939" y="171530"/>
                </a:lnTo>
                <a:lnTo>
                  <a:pt x="500883" y="123345"/>
                </a:lnTo>
                <a:lnTo>
                  <a:pt x="485584" y="93421"/>
                </a:lnTo>
                <a:close/>
              </a:path>
              <a:path w="518795" h="650240">
                <a:moveTo>
                  <a:pt x="318859" y="0"/>
                </a:moveTo>
                <a:lnTo>
                  <a:pt x="273988" y="4655"/>
                </a:lnTo>
                <a:lnTo>
                  <a:pt x="234248" y="18070"/>
                </a:lnTo>
                <a:lnTo>
                  <a:pt x="201110" y="39412"/>
                </a:lnTo>
                <a:lnTo>
                  <a:pt x="176046" y="67851"/>
                </a:lnTo>
                <a:lnTo>
                  <a:pt x="467776" y="67851"/>
                </a:lnTo>
                <a:lnTo>
                  <a:pt x="450342" y="47448"/>
                </a:lnTo>
                <a:lnTo>
                  <a:pt x="413577" y="21764"/>
                </a:lnTo>
                <a:lnTo>
                  <a:pt x="369629" y="5610"/>
                </a:lnTo>
                <a:lnTo>
                  <a:pt x="3188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310082" y="7785817"/>
            <a:ext cx="1032510" cy="556895"/>
          </a:xfrm>
          <a:custGeom>
            <a:avLst/>
            <a:gdLst/>
            <a:ahLst/>
            <a:cxnLst/>
            <a:rect l="l" t="t" r="r" b="b"/>
            <a:pathLst>
              <a:path w="1032509" h="556895">
                <a:moveTo>
                  <a:pt x="468464" y="205511"/>
                </a:moveTo>
                <a:lnTo>
                  <a:pt x="467296" y="194703"/>
                </a:lnTo>
                <a:lnTo>
                  <a:pt x="463054" y="155435"/>
                </a:lnTo>
                <a:lnTo>
                  <a:pt x="447395" y="111023"/>
                </a:lnTo>
                <a:lnTo>
                  <a:pt x="429361" y="83578"/>
                </a:lnTo>
                <a:lnTo>
                  <a:pt x="422427" y="73025"/>
                </a:lnTo>
                <a:lnTo>
                  <a:pt x="389039" y="42189"/>
                </a:lnTo>
                <a:lnTo>
                  <a:pt x="348132" y="19253"/>
                </a:lnTo>
                <a:lnTo>
                  <a:pt x="340347" y="16916"/>
                </a:lnTo>
                <a:lnTo>
                  <a:pt x="340347" y="194703"/>
                </a:lnTo>
                <a:lnTo>
                  <a:pt x="134950" y="194703"/>
                </a:lnTo>
                <a:lnTo>
                  <a:pt x="141859" y="154114"/>
                </a:lnTo>
                <a:lnTo>
                  <a:pt x="162331" y="118491"/>
                </a:lnTo>
                <a:lnTo>
                  <a:pt x="196011" y="93205"/>
                </a:lnTo>
                <a:lnTo>
                  <a:pt x="242531" y="83578"/>
                </a:lnTo>
                <a:lnTo>
                  <a:pt x="287528" y="92786"/>
                </a:lnTo>
                <a:lnTo>
                  <a:pt x="317855" y="117386"/>
                </a:lnTo>
                <a:lnTo>
                  <a:pt x="334962" y="152869"/>
                </a:lnTo>
                <a:lnTo>
                  <a:pt x="340347" y="194703"/>
                </a:lnTo>
                <a:lnTo>
                  <a:pt x="340347" y="16916"/>
                </a:lnTo>
                <a:lnTo>
                  <a:pt x="300621" y="4940"/>
                </a:lnTo>
                <a:lnTo>
                  <a:pt x="247421" y="0"/>
                </a:lnTo>
                <a:lnTo>
                  <a:pt x="189890" y="4699"/>
                </a:lnTo>
                <a:lnTo>
                  <a:pt x="139852" y="18148"/>
                </a:lnTo>
                <a:lnTo>
                  <a:pt x="97358" y="39471"/>
                </a:lnTo>
                <a:lnTo>
                  <a:pt x="62458" y="67729"/>
                </a:lnTo>
                <a:lnTo>
                  <a:pt x="35217" y="102031"/>
                </a:lnTo>
                <a:lnTo>
                  <a:pt x="15684" y="141465"/>
                </a:lnTo>
                <a:lnTo>
                  <a:pt x="3937" y="185115"/>
                </a:lnTo>
                <a:lnTo>
                  <a:pt x="0" y="232067"/>
                </a:lnTo>
                <a:lnTo>
                  <a:pt x="3213" y="276542"/>
                </a:lnTo>
                <a:lnTo>
                  <a:pt x="12827" y="317271"/>
                </a:lnTo>
                <a:lnTo>
                  <a:pt x="28790" y="353860"/>
                </a:lnTo>
                <a:lnTo>
                  <a:pt x="51066" y="385902"/>
                </a:lnTo>
                <a:lnTo>
                  <a:pt x="79590" y="413016"/>
                </a:lnTo>
                <a:lnTo>
                  <a:pt x="114312" y="434784"/>
                </a:lnTo>
                <a:lnTo>
                  <a:pt x="155206" y="450837"/>
                </a:lnTo>
                <a:lnTo>
                  <a:pt x="202196" y="460756"/>
                </a:lnTo>
                <a:lnTo>
                  <a:pt x="255244" y="464146"/>
                </a:lnTo>
                <a:lnTo>
                  <a:pt x="309308" y="459587"/>
                </a:lnTo>
                <a:lnTo>
                  <a:pt x="359054" y="446074"/>
                </a:lnTo>
                <a:lnTo>
                  <a:pt x="403110" y="423900"/>
                </a:lnTo>
                <a:lnTo>
                  <a:pt x="440105" y="393344"/>
                </a:lnTo>
                <a:lnTo>
                  <a:pt x="428269" y="375640"/>
                </a:lnTo>
                <a:lnTo>
                  <a:pt x="398056" y="330415"/>
                </a:lnTo>
                <a:lnTo>
                  <a:pt x="375551" y="347433"/>
                </a:lnTo>
                <a:lnTo>
                  <a:pt x="347078" y="361873"/>
                </a:lnTo>
                <a:lnTo>
                  <a:pt x="311810" y="371894"/>
                </a:lnTo>
                <a:lnTo>
                  <a:pt x="268947" y="375640"/>
                </a:lnTo>
                <a:lnTo>
                  <a:pt x="217919" y="368846"/>
                </a:lnTo>
                <a:lnTo>
                  <a:pt x="177622" y="348589"/>
                </a:lnTo>
                <a:lnTo>
                  <a:pt x="149974" y="315074"/>
                </a:lnTo>
                <a:lnTo>
                  <a:pt x="136918" y="268452"/>
                </a:lnTo>
                <a:lnTo>
                  <a:pt x="461632" y="268452"/>
                </a:lnTo>
                <a:lnTo>
                  <a:pt x="464350" y="255435"/>
                </a:lnTo>
                <a:lnTo>
                  <a:pt x="466521" y="241046"/>
                </a:lnTo>
                <a:lnTo>
                  <a:pt x="467944" y="224612"/>
                </a:lnTo>
                <a:lnTo>
                  <a:pt x="468464" y="205511"/>
                </a:lnTo>
                <a:close/>
              </a:path>
              <a:path w="1032509" h="556895">
                <a:moveTo>
                  <a:pt x="1032154" y="369747"/>
                </a:moveTo>
                <a:lnTo>
                  <a:pt x="958811" y="369747"/>
                </a:lnTo>
                <a:lnTo>
                  <a:pt x="958811" y="94399"/>
                </a:lnTo>
                <a:lnTo>
                  <a:pt x="958811" y="89484"/>
                </a:lnTo>
                <a:lnTo>
                  <a:pt x="1011618" y="89484"/>
                </a:lnTo>
                <a:lnTo>
                  <a:pt x="1011618" y="10820"/>
                </a:lnTo>
                <a:lnTo>
                  <a:pt x="833628" y="10820"/>
                </a:lnTo>
                <a:lnTo>
                  <a:pt x="833628" y="94399"/>
                </a:lnTo>
                <a:lnTo>
                  <a:pt x="833628" y="369747"/>
                </a:lnTo>
                <a:lnTo>
                  <a:pt x="663422" y="369747"/>
                </a:lnTo>
                <a:lnTo>
                  <a:pt x="677418" y="345859"/>
                </a:lnTo>
                <a:lnTo>
                  <a:pt x="691603" y="311137"/>
                </a:lnTo>
                <a:lnTo>
                  <a:pt x="704761" y="266014"/>
                </a:lnTo>
                <a:lnTo>
                  <a:pt x="715657" y="210985"/>
                </a:lnTo>
                <a:lnTo>
                  <a:pt x="723074" y="146519"/>
                </a:lnTo>
                <a:lnTo>
                  <a:pt x="726008" y="94399"/>
                </a:lnTo>
                <a:lnTo>
                  <a:pt x="833628" y="94399"/>
                </a:lnTo>
                <a:lnTo>
                  <a:pt x="833628" y="10820"/>
                </a:lnTo>
                <a:lnTo>
                  <a:pt x="571474" y="10820"/>
                </a:lnTo>
                <a:lnTo>
                  <a:pt x="571474" y="89484"/>
                </a:lnTo>
                <a:lnTo>
                  <a:pt x="635063" y="89484"/>
                </a:lnTo>
                <a:lnTo>
                  <a:pt x="633247" y="134150"/>
                </a:lnTo>
                <a:lnTo>
                  <a:pt x="627710" y="184226"/>
                </a:lnTo>
                <a:lnTo>
                  <a:pt x="618312" y="236258"/>
                </a:lnTo>
                <a:lnTo>
                  <a:pt x="604926" y="286816"/>
                </a:lnTo>
                <a:lnTo>
                  <a:pt x="587400" y="332460"/>
                </a:lnTo>
                <a:lnTo>
                  <a:pt x="565632" y="369747"/>
                </a:lnTo>
                <a:lnTo>
                  <a:pt x="509866" y="369747"/>
                </a:lnTo>
                <a:lnTo>
                  <a:pt x="509866" y="556590"/>
                </a:lnTo>
                <a:lnTo>
                  <a:pt x="599859" y="556590"/>
                </a:lnTo>
                <a:lnTo>
                  <a:pt x="599859" y="453326"/>
                </a:lnTo>
                <a:lnTo>
                  <a:pt x="942187" y="453326"/>
                </a:lnTo>
                <a:lnTo>
                  <a:pt x="942187" y="556590"/>
                </a:lnTo>
                <a:lnTo>
                  <a:pt x="1032154" y="556590"/>
                </a:lnTo>
                <a:lnTo>
                  <a:pt x="1032154" y="453326"/>
                </a:lnTo>
                <a:lnTo>
                  <a:pt x="1032154" y="369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405942" y="8160462"/>
            <a:ext cx="224154" cy="78740"/>
          </a:xfrm>
          <a:custGeom>
            <a:avLst/>
            <a:gdLst/>
            <a:ahLst/>
            <a:cxnLst/>
            <a:rect l="l" t="t" r="r" b="b"/>
            <a:pathLst>
              <a:path w="224154" h="78740">
                <a:moveTo>
                  <a:pt x="0" y="78740"/>
                </a:moveTo>
                <a:lnTo>
                  <a:pt x="223993" y="78740"/>
                </a:lnTo>
                <a:lnTo>
                  <a:pt x="223993" y="0"/>
                </a:lnTo>
                <a:lnTo>
                  <a:pt x="0" y="0"/>
                </a:lnTo>
                <a:lnTo>
                  <a:pt x="0" y="787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725786" y="8160462"/>
            <a:ext cx="219075" cy="78740"/>
          </a:xfrm>
          <a:custGeom>
            <a:avLst/>
            <a:gdLst/>
            <a:ahLst/>
            <a:cxnLst/>
            <a:rect l="l" t="t" r="r" b="b"/>
            <a:pathLst>
              <a:path w="219075" h="78740">
                <a:moveTo>
                  <a:pt x="0" y="78740"/>
                </a:moveTo>
                <a:lnTo>
                  <a:pt x="219071" y="78740"/>
                </a:lnTo>
                <a:lnTo>
                  <a:pt x="219071" y="0"/>
                </a:lnTo>
                <a:lnTo>
                  <a:pt x="0" y="0"/>
                </a:lnTo>
                <a:lnTo>
                  <a:pt x="0" y="787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459731" y="8053782"/>
            <a:ext cx="124460" cy="106680"/>
          </a:xfrm>
          <a:custGeom>
            <a:avLst/>
            <a:gdLst/>
            <a:ahLst/>
            <a:cxnLst/>
            <a:rect l="l" t="t" r="r" b="b"/>
            <a:pathLst>
              <a:path w="124459" h="106679">
                <a:moveTo>
                  <a:pt x="0" y="106679"/>
                </a:moveTo>
                <a:lnTo>
                  <a:pt x="124237" y="106679"/>
                </a:lnTo>
                <a:lnTo>
                  <a:pt x="124237" y="0"/>
                </a:lnTo>
                <a:lnTo>
                  <a:pt x="0" y="0"/>
                </a:lnTo>
                <a:lnTo>
                  <a:pt x="0" y="1066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405939" y="7797247"/>
            <a:ext cx="540385" cy="363220"/>
          </a:xfrm>
          <a:custGeom>
            <a:avLst/>
            <a:gdLst/>
            <a:ahLst/>
            <a:cxnLst/>
            <a:rect l="l" t="t" r="r" b="b"/>
            <a:pathLst>
              <a:path w="540384" h="363220">
                <a:moveTo>
                  <a:pt x="539902" y="0"/>
                </a:moveTo>
                <a:lnTo>
                  <a:pt x="314947" y="0"/>
                </a:lnTo>
                <a:lnTo>
                  <a:pt x="314947" y="77470"/>
                </a:lnTo>
                <a:lnTo>
                  <a:pt x="361873" y="77470"/>
                </a:lnTo>
                <a:lnTo>
                  <a:pt x="361873" y="177800"/>
                </a:lnTo>
                <a:lnTo>
                  <a:pt x="178028" y="177800"/>
                </a:lnTo>
                <a:lnTo>
                  <a:pt x="178028" y="77470"/>
                </a:lnTo>
                <a:lnTo>
                  <a:pt x="219087" y="77470"/>
                </a:lnTo>
                <a:lnTo>
                  <a:pt x="219087" y="0"/>
                </a:lnTo>
                <a:lnTo>
                  <a:pt x="0" y="0"/>
                </a:lnTo>
                <a:lnTo>
                  <a:pt x="0" y="77470"/>
                </a:lnTo>
                <a:lnTo>
                  <a:pt x="53784" y="77470"/>
                </a:lnTo>
                <a:lnTo>
                  <a:pt x="53784" y="177800"/>
                </a:lnTo>
                <a:lnTo>
                  <a:pt x="53784" y="256540"/>
                </a:lnTo>
                <a:lnTo>
                  <a:pt x="361873" y="256540"/>
                </a:lnTo>
                <a:lnTo>
                  <a:pt x="361873" y="363220"/>
                </a:lnTo>
                <a:lnTo>
                  <a:pt x="486105" y="363220"/>
                </a:lnTo>
                <a:lnTo>
                  <a:pt x="486105" y="256540"/>
                </a:lnTo>
                <a:lnTo>
                  <a:pt x="486105" y="177800"/>
                </a:lnTo>
                <a:lnTo>
                  <a:pt x="486105" y="77470"/>
                </a:lnTo>
                <a:lnTo>
                  <a:pt x="539902" y="77470"/>
                </a:lnTo>
                <a:lnTo>
                  <a:pt x="5399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002619" y="7785816"/>
            <a:ext cx="468630" cy="464184"/>
          </a:xfrm>
          <a:custGeom>
            <a:avLst/>
            <a:gdLst/>
            <a:ahLst/>
            <a:cxnLst/>
            <a:rect l="l" t="t" r="r" b="b"/>
            <a:pathLst>
              <a:path w="468629" h="464184">
                <a:moveTo>
                  <a:pt x="247427" y="0"/>
                </a:moveTo>
                <a:lnTo>
                  <a:pt x="189897" y="4688"/>
                </a:lnTo>
                <a:lnTo>
                  <a:pt x="139855" y="18146"/>
                </a:lnTo>
                <a:lnTo>
                  <a:pt x="97356" y="39462"/>
                </a:lnTo>
                <a:lnTo>
                  <a:pt x="62458" y="67728"/>
                </a:lnTo>
                <a:lnTo>
                  <a:pt x="35217" y="102031"/>
                </a:lnTo>
                <a:lnTo>
                  <a:pt x="15689" y="141462"/>
                </a:lnTo>
                <a:lnTo>
                  <a:pt x="3931" y="185111"/>
                </a:lnTo>
                <a:lnTo>
                  <a:pt x="0" y="232066"/>
                </a:lnTo>
                <a:lnTo>
                  <a:pt x="3215" y="276540"/>
                </a:lnTo>
                <a:lnTo>
                  <a:pt x="12830" y="317268"/>
                </a:lnTo>
                <a:lnTo>
                  <a:pt x="28796" y="353854"/>
                </a:lnTo>
                <a:lnTo>
                  <a:pt x="51065" y="385899"/>
                </a:lnTo>
                <a:lnTo>
                  <a:pt x="79587" y="413009"/>
                </a:lnTo>
                <a:lnTo>
                  <a:pt x="114315" y="434784"/>
                </a:lnTo>
                <a:lnTo>
                  <a:pt x="155200" y="450830"/>
                </a:lnTo>
                <a:lnTo>
                  <a:pt x="202194" y="460748"/>
                </a:lnTo>
                <a:lnTo>
                  <a:pt x="255248" y="464142"/>
                </a:lnTo>
                <a:lnTo>
                  <a:pt x="309314" y="459579"/>
                </a:lnTo>
                <a:lnTo>
                  <a:pt x="359062" y="446072"/>
                </a:lnTo>
                <a:lnTo>
                  <a:pt x="403116" y="423900"/>
                </a:lnTo>
                <a:lnTo>
                  <a:pt x="440101" y="393338"/>
                </a:lnTo>
                <a:lnTo>
                  <a:pt x="428270" y="375632"/>
                </a:lnTo>
                <a:lnTo>
                  <a:pt x="268944" y="375632"/>
                </a:lnTo>
                <a:lnTo>
                  <a:pt x="217922" y="368841"/>
                </a:lnTo>
                <a:lnTo>
                  <a:pt x="177624" y="348590"/>
                </a:lnTo>
                <a:lnTo>
                  <a:pt x="149979" y="315065"/>
                </a:lnTo>
                <a:lnTo>
                  <a:pt x="136917" y="268452"/>
                </a:lnTo>
                <a:lnTo>
                  <a:pt x="461629" y="268452"/>
                </a:lnTo>
                <a:lnTo>
                  <a:pt x="464345" y="255436"/>
                </a:lnTo>
                <a:lnTo>
                  <a:pt x="466513" y="241038"/>
                </a:lnTo>
                <a:lnTo>
                  <a:pt x="467948" y="224612"/>
                </a:lnTo>
                <a:lnTo>
                  <a:pt x="468467" y="205512"/>
                </a:lnTo>
                <a:lnTo>
                  <a:pt x="467297" y="194695"/>
                </a:lnTo>
                <a:lnTo>
                  <a:pt x="134948" y="194695"/>
                </a:lnTo>
                <a:lnTo>
                  <a:pt x="141855" y="154106"/>
                </a:lnTo>
                <a:lnTo>
                  <a:pt x="162331" y="118491"/>
                </a:lnTo>
                <a:lnTo>
                  <a:pt x="196010" y="93198"/>
                </a:lnTo>
                <a:lnTo>
                  <a:pt x="242526" y="83578"/>
                </a:lnTo>
                <a:lnTo>
                  <a:pt x="429366" y="83578"/>
                </a:lnTo>
                <a:lnTo>
                  <a:pt x="422430" y="73025"/>
                </a:lnTo>
                <a:lnTo>
                  <a:pt x="389040" y="42187"/>
                </a:lnTo>
                <a:lnTo>
                  <a:pt x="348139" y="19243"/>
                </a:lnTo>
                <a:lnTo>
                  <a:pt x="300632" y="4934"/>
                </a:lnTo>
                <a:lnTo>
                  <a:pt x="247427" y="0"/>
                </a:lnTo>
                <a:close/>
              </a:path>
              <a:path w="468629" h="464184">
                <a:moveTo>
                  <a:pt x="398050" y="330408"/>
                </a:moveTo>
                <a:lnTo>
                  <a:pt x="375548" y="347427"/>
                </a:lnTo>
                <a:lnTo>
                  <a:pt x="347075" y="361867"/>
                </a:lnTo>
                <a:lnTo>
                  <a:pt x="311814" y="371883"/>
                </a:lnTo>
                <a:lnTo>
                  <a:pt x="268944" y="375632"/>
                </a:lnTo>
                <a:lnTo>
                  <a:pt x="428270" y="375632"/>
                </a:lnTo>
                <a:lnTo>
                  <a:pt x="398050" y="330408"/>
                </a:lnTo>
                <a:close/>
              </a:path>
              <a:path w="468629" h="464184">
                <a:moveTo>
                  <a:pt x="429366" y="83578"/>
                </a:moveTo>
                <a:lnTo>
                  <a:pt x="242526" y="83578"/>
                </a:lnTo>
                <a:lnTo>
                  <a:pt x="287531" y="92783"/>
                </a:lnTo>
                <a:lnTo>
                  <a:pt x="317854" y="117383"/>
                </a:lnTo>
                <a:lnTo>
                  <a:pt x="334968" y="152861"/>
                </a:lnTo>
                <a:lnTo>
                  <a:pt x="340345" y="194695"/>
                </a:lnTo>
                <a:lnTo>
                  <a:pt x="467297" y="194695"/>
                </a:lnTo>
                <a:lnTo>
                  <a:pt x="463050" y="155428"/>
                </a:lnTo>
                <a:lnTo>
                  <a:pt x="447402" y="111019"/>
                </a:lnTo>
                <a:lnTo>
                  <a:pt x="429366" y="835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529966" y="7797247"/>
            <a:ext cx="383540" cy="441959"/>
          </a:xfrm>
          <a:custGeom>
            <a:avLst/>
            <a:gdLst/>
            <a:ahLst/>
            <a:cxnLst/>
            <a:rect l="l" t="t" r="r" b="b"/>
            <a:pathLst>
              <a:path w="383540" h="441959">
                <a:moveTo>
                  <a:pt x="383400" y="0"/>
                </a:moveTo>
                <a:lnTo>
                  <a:pt x="0" y="0"/>
                </a:lnTo>
                <a:lnTo>
                  <a:pt x="0" y="77470"/>
                </a:lnTo>
                <a:lnTo>
                  <a:pt x="52844" y="77470"/>
                </a:lnTo>
                <a:lnTo>
                  <a:pt x="52844" y="82550"/>
                </a:lnTo>
                <a:lnTo>
                  <a:pt x="52844" y="171450"/>
                </a:lnTo>
                <a:lnTo>
                  <a:pt x="52844" y="363220"/>
                </a:lnTo>
                <a:lnTo>
                  <a:pt x="0" y="363220"/>
                </a:lnTo>
                <a:lnTo>
                  <a:pt x="0" y="441960"/>
                </a:lnTo>
                <a:lnTo>
                  <a:pt x="261162" y="441960"/>
                </a:lnTo>
                <a:lnTo>
                  <a:pt x="261162" y="363220"/>
                </a:lnTo>
                <a:lnTo>
                  <a:pt x="177050" y="363220"/>
                </a:lnTo>
                <a:lnTo>
                  <a:pt x="177050" y="171450"/>
                </a:lnTo>
                <a:lnTo>
                  <a:pt x="177050" y="82550"/>
                </a:lnTo>
                <a:lnTo>
                  <a:pt x="303225" y="82550"/>
                </a:lnTo>
                <a:lnTo>
                  <a:pt x="303225" y="171450"/>
                </a:lnTo>
                <a:lnTo>
                  <a:pt x="383400" y="171450"/>
                </a:lnTo>
                <a:lnTo>
                  <a:pt x="383400" y="82550"/>
                </a:lnTo>
                <a:lnTo>
                  <a:pt x="383400" y="77470"/>
                </a:lnTo>
                <a:lnTo>
                  <a:pt x="383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969491" y="7783843"/>
            <a:ext cx="499109" cy="468630"/>
          </a:xfrm>
          <a:custGeom>
            <a:avLst/>
            <a:gdLst/>
            <a:ahLst/>
            <a:cxnLst/>
            <a:rect l="l" t="t" r="r" b="b"/>
            <a:pathLst>
              <a:path w="499109" h="468629">
                <a:moveTo>
                  <a:pt x="249395" y="0"/>
                </a:moveTo>
                <a:lnTo>
                  <a:pt x="192622" y="4570"/>
                </a:lnTo>
                <a:lnTo>
                  <a:pt x="142752" y="17761"/>
                </a:lnTo>
                <a:lnTo>
                  <a:pt x="99990" y="38788"/>
                </a:lnTo>
                <a:lnTo>
                  <a:pt x="64542" y="66867"/>
                </a:lnTo>
                <a:lnTo>
                  <a:pt x="36613" y="101214"/>
                </a:lnTo>
                <a:lnTo>
                  <a:pt x="16409" y="141047"/>
                </a:lnTo>
                <a:lnTo>
                  <a:pt x="4136" y="185582"/>
                </a:lnTo>
                <a:lnTo>
                  <a:pt x="0" y="234034"/>
                </a:lnTo>
                <a:lnTo>
                  <a:pt x="2885" y="277285"/>
                </a:lnTo>
                <a:lnTo>
                  <a:pt x="11638" y="317509"/>
                </a:lnTo>
                <a:lnTo>
                  <a:pt x="26404" y="354155"/>
                </a:lnTo>
                <a:lnTo>
                  <a:pt x="47328" y="386672"/>
                </a:lnTo>
                <a:lnTo>
                  <a:pt x="74555" y="414512"/>
                </a:lnTo>
                <a:lnTo>
                  <a:pt x="108230" y="437122"/>
                </a:lnTo>
                <a:lnTo>
                  <a:pt x="148498" y="453954"/>
                </a:lnTo>
                <a:lnTo>
                  <a:pt x="195505" y="464456"/>
                </a:lnTo>
                <a:lnTo>
                  <a:pt x="249395" y="468079"/>
                </a:lnTo>
                <a:lnTo>
                  <a:pt x="306162" y="463508"/>
                </a:lnTo>
                <a:lnTo>
                  <a:pt x="356031" y="450318"/>
                </a:lnTo>
                <a:lnTo>
                  <a:pt x="398794" y="429291"/>
                </a:lnTo>
                <a:lnTo>
                  <a:pt x="434245" y="401211"/>
                </a:lnTo>
                <a:lnTo>
                  <a:pt x="448643" y="383506"/>
                </a:lnTo>
                <a:lnTo>
                  <a:pt x="249395" y="383506"/>
                </a:lnTo>
                <a:lnTo>
                  <a:pt x="209972" y="376742"/>
                </a:lnTo>
                <a:lnTo>
                  <a:pt x="177918" y="357233"/>
                </a:lnTo>
                <a:lnTo>
                  <a:pt x="154032" y="326160"/>
                </a:lnTo>
                <a:lnTo>
                  <a:pt x="139114" y="284701"/>
                </a:lnTo>
                <a:lnTo>
                  <a:pt x="133964" y="234034"/>
                </a:lnTo>
                <a:lnTo>
                  <a:pt x="139210" y="182136"/>
                </a:lnTo>
                <a:lnTo>
                  <a:pt x="154319" y="140294"/>
                </a:lnTo>
                <a:lnTo>
                  <a:pt x="178348" y="109357"/>
                </a:lnTo>
                <a:lnTo>
                  <a:pt x="210354" y="90172"/>
                </a:lnTo>
                <a:lnTo>
                  <a:pt x="249395" y="83589"/>
                </a:lnTo>
                <a:lnTo>
                  <a:pt x="448792" y="83589"/>
                </a:lnTo>
                <a:lnTo>
                  <a:pt x="435353" y="66867"/>
                </a:lnTo>
                <a:lnTo>
                  <a:pt x="400091" y="38788"/>
                </a:lnTo>
                <a:lnTo>
                  <a:pt x="357276" y="17761"/>
                </a:lnTo>
                <a:lnTo>
                  <a:pt x="307010" y="4570"/>
                </a:lnTo>
                <a:lnTo>
                  <a:pt x="249395" y="0"/>
                </a:lnTo>
                <a:close/>
              </a:path>
              <a:path w="499109" h="468629">
                <a:moveTo>
                  <a:pt x="448792" y="83589"/>
                </a:moveTo>
                <a:lnTo>
                  <a:pt x="249395" y="83589"/>
                </a:lnTo>
                <a:lnTo>
                  <a:pt x="288334" y="90267"/>
                </a:lnTo>
                <a:lnTo>
                  <a:pt x="320089" y="109643"/>
                </a:lnTo>
                <a:lnTo>
                  <a:pt x="343816" y="140724"/>
                </a:lnTo>
                <a:lnTo>
                  <a:pt x="358671" y="182518"/>
                </a:lnTo>
                <a:lnTo>
                  <a:pt x="363810" y="234034"/>
                </a:lnTo>
                <a:lnTo>
                  <a:pt x="358766" y="285827"/>
                </a:lnTo>
                <a:lnTo>
                  <a:pt x="344100" y="327427"/>
                </a:lnTo>
                <a:lnTo>
                  <a:pt x="320514" y="358078"/>
                </a:lnTo>
                <a:lnTo>
                  <a:pt x="288712" y="377023"/>
                </a:lnTo>
                <a:lnTo>
                  <a:pt x="249395" y="383506"/>
                </a:lnTo>
                <a:lnTo>
                  <a:pt x="448643" y="383506"/>
                </a:lnTo>
                <a:lnTo>
                  <a:pt x="462179" y="366862"/>
                </a:lnTo>
                <a:lnTo>
                  <a:pt x="482387" y="327027"/>
                </a:lnTo>
                <a:lnTo>
                  <a:pt x="494663" y="282490"/>
                </a:lnTo>
                <a:lnTo>
                  <a:pt x="498801" y="234034"/>
                </a:lnTo>
                <a:lnTo>
                  <a:pt x="494784" y="185582"/>
                </a:lnTo>
                <a:lnTo>
                  <a:pt x="482802" y="141047"/>
                </a:lnTo>
                <a:lnTo>
                  <a:pt x="462957" y="101214"/>
                </a:lnTo>
                <a:lnTo>
                  <a:pt x="448792" y="835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768579" y="7541941"/>
            <a:ext cx="488315" cy="710565"/>
          </a:xfrm>
          <a:custGeom>
            <a:avLst/>
            <a:gdLst/>
            <a:ahLst/>
            <a:cxnLst/>
            <a:rect l="l" t="t" r="r" b="b"/>
            <a:pathLst>
              <a:path w="488315" h="710565">
                <a:moveTo>
                  <a:pt x="429369" y="0"/>
                </a:moveTo>
                <a:lnTo>
                  <a:pt x="354052" y="0"/>
                </a:lnTo>
                <a:lnTo>
                  <a:pt x="354052" y="38354"/>
                </a:lnTo>
                <a:lnTo>
                  <a:pt x="300588" y="46862"/>
                </a:lnTo>
                <a:lnTo>
                  <a:pt x="251662" y="58028"/>
                </a:lnTo>
                <a:lnTo>
                  <a:pt x="207229" y="72103"/>
                </a:lnTo>
                <a:lnTo>
                  <a:pt x="167242" y="89336"/>
                </a:lnTo>
                <a:lnTo>
                  <a:pt x="131658" y="109978"/>
                </a:lnTo>
                <a:lnTo>
                  <a:pt x="100430" y="134277"/>
                </a:lnTo>
                <a:lnTo>
                  <a:pt x="73513" y="162483"/>
                </a:lnTo>
                <a:lnTo>
                  <a:pt x="50861" y="194846"/>
                </a:lnTo>
                <a:lnTo>
                  <a:pt x="32430" y="231616"/>
                </a:lnTo>
                <a:lnTo>
                  <a:pt x="18174" y="273043"/>
                </a:lnTo>
                <a:lnTo>
                  <a:pt x="8047" y="319375"/>
                </a:lnTo>
                <a:lnTo>
                  <a:pt x="2004" y="370863"/>
                </a:lnTo>
                <a:lnTo>
                  <a:pt x="0" y="427756"/>
                </a:lnTo>
                <a:lnTo>
                  <a:pt x="3463" y="483018"/>
                </a:lnTo>
                <a:lnTo>
                  <a:pt x="13657" y="533172"/>
                </a:lnTo>
                <a:lnTo>
                  <a:pt x="30282" y="577846"/>
                </a:lnTo>
                <a:lnTo>
                  <a:pt x="53042" y="616669"/>
                </a:lnTo>
                <a:lnTo>
                  <a:pt x="81639" y="649268"/>
                </a:lnTo>
                <a:lnTo>
                  <a:pt x="115775" y="675270"/>
                </a:lnTo>
                <a:lnTo>
                  <a:pt x="155152" y="694304"/>
                </a:lnTo>
                <a:lnTo>
                  <a:pt x="199474" y="705997"/>
                </a:lnTo>
                <a:lnTo>
                  <a:pt x="248442" y="709978"/>
                </a:lnTo>
                <a:lnTo>
                  <a:pt x="300294" y="705254"/>
                </a:lnTo>
                <a:lnTo>
                  <a:pt x="346942" y="691726"/>
                </a:lnTo>
                <a:lnTo>
                  <a:pt x="387861" y="670362"/>
                </a:lnTo>
                <a:lnTo>
                  <a:pt x="422522" y="642130"/>
                </a:lnTo>
                <a:lnTo>
                  <a:pt x="432967" y="629342"/>
                </a:lnTo>
                <a:lnTo>
                  <a:pt x="245489" y="629342"/>
                </a:lnTo>
                <a:lnTo>
                  <a:pt x="207537" y="621908"/>
                </a:lnTo>
                <a:lnTo>
                  <a:pt x="177281" y="600551"/>
                </a:lnTo>
                <a:lnTo>
                  <a:pt x="155145" y="566685"/>
                </a:lnTo>
                <a:lnTo>
                  <a:pt x="141552" y="521728"/>
                </a:lnTo>
                <a:lnTo>
                  <a:pt x="136927" y="467095"/>
                </a:lnTo>
                <a:lnTo>
                  <a:pt x="148459" y="422325"/>
                </a:lnTo>
                <a:lnTo>
                  <a:pt x="171276" y="383268"/>
                </a:lnTo>
                <a:lnTo>
                  <a:pt x="201244" y="358921"/>
                </a:lnTo>
                <a:lnTo>
                  <a:pt x="92929" y="358921"/>
                </a:lnTo>
                <a:lnTo>
                  <a:pt x="98600" y="304656"/>
                </a:lnTo>
                <a:lnTo>
                  <a:pt x="116464" y="262866"/>
                </a:lnTo>
                <a:lnTo>
                  <a:pt x="142227" y="230918"/>
                </a:lnTo>
                <a:lnTo>
                  <a:pt x="174529" y="207154"/>
                </a:lnTo>
                <a:lnTo>
                  <a:pt x="212006" y="189915"/>
                </a:lnTo>
                <a:lnTo>
                  <a:pt x="253298" y="177544"/>
                </a:lnTo>
                <a:lnTo>
                  <a:pt x="297041" y="168383"/>
                </a:lnTo>
                <a:lnTo>
                  <a:pt x="386439" y="153057"/>
                </a:lnTo>
                <a:lnTo>
                  <a:pt x="429369" y="143576"/>
                </a:lnTo>
                <a:lnTo>
                  <a:pt x="429369" y="0"/>
                </a:lnTo>
                <a:close/>
              </a:path>
              <a:path w="488315" h="710565">
                <a:moveTo>
                  <a:pt x="450724" y="345162"/>
                </a:moveTo>
                <a:lnTo>
                  <a:pt x="250379" y="345162"/>
                </a:lnTo>
                <a:lnTo>
                  <a:pt x="294637" y="356193"/>
                </a:lnTo>
                <a:lnTo>
                  <a:pt x="327157" y="386214"/>
                </a:lnTo>
                <a:lnTo>
                  <a:pt x="347206" y="430616"/>
                </a:lnTo>
                <a:lnTo>
                  <a:pt x="354052" y="484791"/>
                </a:lnTo>
                <a:lnTo>
                  <a:pt x="346579" y="540150"/>
                </a:lnTo>
                <a:lnTo>
                  <a:pt x="325077" y="586198"/>
                </a:lnTo>
                <a:lnTo>
                  <a:pt x="290922" y="617680"/>
                </a:lnTo>
                <a:lnTo>
                  <a:pt x="245489" y="629342"/>
                </a:lnTo>
                <a:lnTo>
                  <a:pt x="432967" y="629342"/>
                </a:lnTo>
                <a:lnTo>
                  <a:pt x="450398" y="607999"/>
                </a:lnTo>
                <a:lnTo>
                  <a:pt x="470963" y="568935"/>
                </a:lnTo>
                <a:lnTo>
                  <a:pt x="483688" y="525906"/>
                </a:lnTo>
                <a:lnTo>
                  <a:pt x="488047" y="479880"/>
                </a:lnTo>
                <a:lnTo>
                  <a:pt x="484304" y="431779"/>
                </a:lnTo>
                <a:lnTo>
                  <a:pt x="473318" y="388782"/>
                </a:lnTo>
                <a:lnTo>
                  <a:pt x="455456" y="351292"/>
                </a:lnTo>
                <a:lnTo>
                  <a:pt x="450724" y="345162"/>
                </a:lnTo>
                <a:close/>
              </a:path>
              <a:path w="488315" h="710565">
                <a:moveTo>
                  <a:pt x="275813" y="260588"/>
                </a:moveTo>
                <a:lnTo>
                  <a:pt x="228252" y="264868"/>
                </a:lnTo>
                <a:lnTo>
                  <a:pt x="184959" y="277361"/>
                </a:lnTo>
                <a:lnTo>
                  <a:pt x="147158" y="297547"/>
                </a:lnTo>
                <a:lnTo>
                  <a:pt x="116073" y="324907"/>
                </a:lnTo>
                <a:lnTo>
                  <a:pt x="92929" y="358921"/>
                </a:lnTo>
                <a:lnTo>
                  <a:pt x="201244" y="358921"/>
                </a:lnTo>
                <a:lnTo>
                  <a:pt x="205281" y="355641"/>
                </a:lnTo>
                <a:lnTo>
                  <a:pt x="250379" y="345162"/>
                </a:lnTo>
                <a:lnTo>
                  <a:pt x="450724" y="345162"/>
                </a:lnTo>
                <a:lnTo>
                  <a:pt x="431083" y="319715"/>
                </a:lnTo>
                <a:lnTo>
                  <a:pt x="400566" y="294452"/>
                </a:lnTo>
                <a:lnTo>
                  <a:pt x="364272" y="275908"/>
                </a:lnTo>
                <a:lnTo>
                  <a:pt x="322565" y="264486"/>
                </a:lnTo>
                <a:lnTo>
                  <a:pt x="275813" y="2605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312418" y="7796631"/>
            <a:ext cx="549910" cy="442595"/>
          </a:xfrm>
          <a:custGeom>
            <a:avLst/>
            <a:gdLst/>
            <a:ahLst/>
            <a:cxnLst/>
            <a:rect l="l" t="t" r="r" b="b"/>
            <a:pathLst>
              <a:path w="549909" h="442595">
                <a:moveTo>
                  <a:pt x="548705" y="0"/>
                </a:moveTo>
                <a:lnTo>
                  <a:pt x="371664" y="0"/>
                </a:lnTo>
                <a:lnTo>
                  <a:pt x="178025" y="301886"/>
                </a:lnTo>
                <a:lnTo>
                  <a:pt x="178025" y="78657"/>
                </a:lnTo>
                <a:lnTo>
                  <a:pt x="219103" y="78657"/>
                </a:lnTo>
                <a:lnTo>
                  <a:pt x="219103" y="0"/>
                </a:lnTo>
                <a:lnTo>
                  <a:pt x="0" y="0"/>
                </a:lnTo>
                <a:lnTo>
                  <a:pt x="0" y="78657"/>
                </a:lnTo>
                <a:lnTo>
                  <a:pt x="53788" y="78657"/>
                </a:lnTo>
                <a:lnTo>
                  <a:pt x="53788" y="363831"/>
                </a:lnTo>
                <a:lnTo>
                  <a:pt x="984" y="363831"/>
                </a:lnTo>
                <a:lnTo>
                  <a:pt x="984" y="442510"/>
                </a:lnTo>
                <a:lnTo>
                  <a:pt x="178025" y="442510"/>
                </a:lnTo>
                <a:lnTo>
                  <a:pt x="371664" y="139629"/>
                </a:lnTo>
                <a:lnTo>
                  <a:pt x="371664" y="363831"/>
                </a:lnTo>
                <a:lnTo>
                  <a:pt x="330597" y="363831"/>
                </a:lnTo>
                <a:lnTo>
                  <a:pt x="330597" y="442510"/>
                </a:lnTo>
                <a:lnTo>
                  <a:pt x="549658" y="442510"/>
                </a:lnTo>
                <a:lnTo>
                  <a:pt x="549658" y="363831"/>
                </a:lnTo>
                <a:lnTo>
                  <a:pt x="495869" y="363831"/>
                </a:lnTo>
                <a:lnTo>
                  <a:pt x="495869" y="78657"/>
                </a:lnTo>
                <a:lnTo>
                  <a:pt x="548705" y="78657"/>
                </a:lnTo>
                <a:lnTo>
                  <a:pt x="5487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926282" y="7785813"/>
            <a:ext cx="398145" cy="464184"/>
          </a:xfrm>
          <a:custGeom>
            <a:avLst/>
            <a:gdLst/>
            <a:ahLst/>
            <a:cxnLst/>
            <a:rect l="l" t="t" r="r" b="b"/>
            <a:pathLst>
              <a:path w="398145" h="464184">
                <a:moveTo>
                  <a:pt x="222035" y="0"/>
                </a:moveTo>
                <a:lnTo>
                  <a:pt x="185735" y="3150"/>
                </a:lnTo>
                <a:lnTo>
                  <a:pt x="153196" y="11926"/>
                </a:lnTo>
                <a:lnTo>
                  <a:pt x="124510" y="25311"/>
                </a:lnTo>
                <a:lnTo>
                  <a:pt x="99766" y="42291"/>
                </a:lnTo>
                <a:lnTo>
                  <a:pt x="99766" y="10816"/>
                </a:lnTo>
                <a:lnTo>
                  <a:pt x="19559" y="10816"/>
                </a:lnTo>
                <a:lnTo>
                  <a:pt x="19559" y="158330"/>
                </a:lnTo>
                <a:lnTo>
                  <a:pt x="99766" y="158330"/>
                </a:lnTo>
                <a:lnTo>
                  <a:pt x="99766" y="118006"/>
                </a:lnTo>
                <a:lnTo>
                  <a:pt x="113510" y="99894"/>
                </a:lnTo>
                <a:lnTo>
                  <a:pt x="132031" y="85928"/>
                </a:lnTo>
                <a:lnTo>
                  <a:pt x="154225" y="76938"/>
                </a:lnTo>
                <a:lnTo>
                  <a:pt x="178989" y="73756"/>
                </a:lnTo>
                <a:lnTo>
                  <a:pt x="210409" y="78043"/>
                </a:lnTo>
                <a:lnTo>
                  <a:pt x="233757" y="90350"/>
                </a:lnTo>
                <a:lnTo>
                  <a:pt x="248301" y="109847"/>
                </a:lnTo>
                <a:lnTo>
                  <a:pt x="253311" y="135702"/>
                </a:lnTo>
                <a:lnTo>
                  <a:pt x="248880" y="158194"/>
                </a:lnTo>
                <a:lnTo>
                  <a:pt x="236195" y="176998"/>
                </a:lnTo>
                <a:lnTo>
                  <a:pt x="216174" y="189902"/>
                </a:lnTo>
                <a:lnTo>
                  <a:pt x="189732" y="194695"/>
                </a:lnTo>
                <a:lnTo>
                  <a:pt x="127137" y="194695"/>
                </a:lnTo>
                <a:lnTo>
                  <a:pt x="127137" y="263531"/>
                </a:lnTo>
                <a:lnTo>
                  <a:pt x="194622" y="263531"/>
                </a:lnTo>
                <a:lnTo>
                  <a:pt x="225177" y="267450"/>
                </a:lnTo>
                <a:lnTo>
                  <a:pt x="247569" y="278655"/>
                </a:lnTo>
                <a:lnTo>
                  <a:pt x="261341" y="296312"/>
                </a:lnTo>
                <a:lnTo>
                  <a:pt x="266033" y="319592"/>
                </a:lnTo>
                <a:lnTo>
                  <a:pt x="261523" y="347137"/>
                </a:lnTo>
                <a:lnTo>
                  <a:pt x="246834" y="370352"/>
                </a:lnTo>
                <a:lnTo>
                  <a:pt x="220229" y="386377"/>
                </a:lnTo>
                <a:lnTo>
                  <a:pt x="179973" y="392354"/>
                </a:lnTo>
                <a:lnTo>
                  <a:pt x="158064" y="391248"/>
                </a:lnTo>
                <a:lnTo>
                  <a:pt x="138266" y="387930"/>
                </a:lnTo>
                <a:lnTo>
                  <a:pt x="121223" y="382397"/>
                </a:lnTo>
                <a:lnTo>
                  <a:pt x="107577" y="374648"/>
                </a:lnTo>
                <a:lnTo>
                  <a:pt x="110192" y="368647"/>
                </a:lnTo>
                <a:lnTo>
                  <a:pt x="113085" y="361257"/>
                </a:lnTo>
                <a:lnTo>
                  <a:pt x="101108" y="307787"/>
                </a:lnTo>
                <a:lnTo>
                  <a:pt x="58689" y="292053"/>
                </a:lnTo>
                <a:lnTo>
                  <a:pt x="17231" y="309387"/>
                </a:lnTo>
                <a:lnTo>
                  <a:pt x="0" y="351057"/>
                </a:lnTo>
                <a:lnTo>
                  <a:pt x="10067" y="391140"/>
                </a:lnTo>
                <a:lnTo>
                  <a:pt x="37832" y="422726"/>
                </a:lnTo>
                <a:lnTo>
                  <a:pt x="79634" y="445578"/>
                </a:lnTo>
                <a:lnTo>
                  <a:pt x="131815" y="459462"/>
                </a:lnTo>
                <a:lnTo>
                  <a:pt x="190716" y="464142"/>
                </a:lnTo>
                <a:lnTo>
                  <a:pt x="251245" y="459972"/>
                </a:lnTo>
                <a:lnTo>
                  <a:pt x="302290" y="447825"/>
                </a:lnTo>
                <a:lnTo>
                  <a:pt x="343172" y="428248"/>
                </a:lnTo>
                <a:lnTo>
                  <a:pt x="373214" y="401789"/>
                </a:lnTo>
                <a:lnTo>
                  <a:pt x="398061" y="330408"/>
                </a:lnTo>
                <a:lnTo>
                  <a:pt x="391810" y="294068"/>
                </a:lnTo>
                <a:lnTo>
                  <a:pt x="373000" y="263168"/>
                </a:lnTo>
                <a:lnTo>
                  <a:pt x="341540" y="239829"/>
                </a:lnTo>
                <a:lnTo>
                  <a:pt x="297341" y="226171"/>
                </a:lnTo>
                <a:lnTo>
                  <a:pt x="297341" y="224202"/>
                </a:lnTo>
                <a:lnTo>
                  <a:pt x="335837" y="208718"/>
                </a:lnTo>
                <a:lnTo>
                  <a:pt x="363337" y="185856"/>
                </a:lnTo>
                <a:lnTo>
                  <a:pt x="379838" y="155619"/>
                </a:lnTo>
                <a:lnTo>
                  <a:pt x="385339" y="118006"/>
                </a:lnTo>
                <a:lnTo>
                  <a:pt x="378023" y="75903"/>
                </a:lnTo>
                <a:lnTo>
                  <a:pt x="356860" y="42909"/>
                </a:lnTo>
                <a:lnTo>
                  <a:pt x="323024" y="19165"/>
                </a:lnTo>
                <a:lnTo>
                  <a:pt x="277690" y="4815"/>
                </a:lnTo>
                <a:lnTo>
                  <a:pt x="2220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2389889" y="8160462"/>
            <a:ext cx="224154" cy="78740"/>
          </a:xfrm>
          <a:custGeom>
            <a:avLst/>
            <a:gdLst/>
            <a:ahLst/>
            <a:cxnLst/>
            <a:rect l="l" t="t" r="r" b="b"/>
            <a:pathLst>
              <a:path w="224154" h="78740">
                <a:moveTo>
                  <a:pt x="0" y="78740"/>
                </a:moveTo>
                <a:lnTo>
                  <a:pt x="223993" y="78740"/>
                </a:lnTo>
                <a:lnTo>
                  <a:pt x="223993" y="0"/>
                </a:lnTo>
                <a:lnTo>
                  <a:pt x="0" y="0"/>
                </a:lnTo>
                <a:lnTo>
                  <a:pt x="0" y="787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709733" y="8160462"/>
            <a:ext cx="219075" cy="78740"/>
          </a:xfrm>
          <a:custGeom>
            <a:avLst/>
            <a:gdLst/>
            <a:ahLst/>
            <a:cxnLst/>
            <a:rect l="l" t="t" r="r" b="b"/>
            <a:pathLst>
              <a:path w="219075" h="78740">
                <a:moveTo>
                  <a:pt x="0" y="78740"/>
                </a:moveTo>
                <a:lnTo>
                  <a:pt x="219071" y="78740"/>
                </a:lnTo>
                <a:lnTo>
                  <a:pt x="219071" y="0"/>
                </a:lnTo>
                <a:lnTo>
                  <a:pt x="0" y="0"/>
                </a:lnTo>
                <a:lnTo>
                  <a:pt x="0" y="787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443678" y="8053782"/>
            <a:ext cx="124460" cy="106680"/>
          </a:xfrm>
          <a:custGeom>
            <a:avLst/>
            <a:gdLst/>
            <a:ahLst/>
            <a:cxnLst/>
            <a:rect l="l" t="t" r="r" b="b"/>
            <a:pathLst>
              <a:path w="124459" h="106679">
                <a:moveTo>
                  <a:pt x="0" y="106679"/>
                </a:moveTo>
                <a:lnTo>
                  <a:pt x="124237" y="106679"/>
                </a:lnTo>
                <a:lnTo>
                  <a:pt x="124237" y="0"/>
                </a:lnTo>
                <a:lnTo>
                  <a:pt x="0" y="0"/>
                </a:lnTo>
                <a:lnTo>
                  <a:pt x="0" y="1066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389879" y="7797247"/>
            <a:ext cx="540385" cy="363220"/>
          </a:xfrm>
          <a:custGeom>
            <a:avLst/>
            <a:gdLst/>
            <a:ahLst/>
            <a:cxnLst/>
            <a:rect l="l" t="t" r="r" b="b"/>
            <a:pathLst>
              <a:path w="540384" h="363220">
                <a:moveTo>
                  <a:pt x="539902" y="0"/>
                </a:moveTo>
                <a:lnTo>
                  <a:pt x="314960" y="0"/>
                </a:lnTo>
                <a:lnTo>
                  <a:pt x="314960" y="77470"/>
                </a:lnTo>
                <a:lnTo>
                  <a:pt x="361873" y="77470"/>
                </a:lnTo>
                <a:lnTo>
                  <a:pt x="361873" y="177800"/>
                </a:lnTo>
                <a:lnTo>
                  <a:pt x="178028" y="177800"/>
                </a:lnTo>
                <a:lnTo>
                  <a:pt x="178028" y="77470"/>
                </a:lnTo>
                <a:lnTo>
                  <a:pt x="219100" y="77470"/>
                </a:lnTo>
                <a:lnTo>
                  <a:pt x="219100" y="0"/>
                </a:lnTo>
                <a:lnTo>
                  <a:pt x="0" y="0"/>
                </a:lnTo>
                <a:lnTo>
                  <a:pt x="0" y="77470"/>
                </a:lnTo>
                <a:lnTo>
                  <a:pt x="53797" y="77470"/>
                </a:lnTo>
                <a:lnTo>
                  <a:pt x="53797" y="177800"/>
                </a:lnTo>
                <a:lnTo>
                  <a:pt x="53797" y="256540"/>
                </a:lnTo>
                <a:lnTo>
                  <a:pt x="361873" y="256540"/>
                </a:lnTo>
                <a:lnTo>
                  <a:pt x="361873" y="363220"/>
                </a:lnTo>
                <a:lnTo>
                  <a:pt x="486117" y="363220"/>
                </a:lnTo>
                <a:lnTo>
                  <a:pt x="486117" y="256540"/>
                </a:lnTo>
                <a:lnTo>
                  <a:pt x="486117" y="177800"/>
                </a:lnTo>
                <a:lnTo>
                  <a:pt x="486117" y="77470"/>
                </a:lnTo>
                <a:lnTo>
                  <a:pt x="539902" y="77470"/>
                </a:lnTo>
                <a:lnTo>
                  <a:pt x="5399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986566" y="7785816"/>
            <a:ext cx="468630" cy="464184"/>
          </a:xfrm>
          <a:custGeom>
            <a:avLst/>
            <a:gdLst/>
            <a:ahLst/>
            <a:cxnLst/>
            <a:rect l="l" t="t" r="r" b="b"/>
            <a:pathLst>
              <a:path w="468630" h="464184">
                <a:moveTo>
                  <a:pt x="247427" y="0"/>
                </a:moveTo>
                <a:lnTo>
                  <a:pt x="189897" y="4688"/>
                </a:lnTo>
                <a:lnTo>
                  <a:pt x="139855" y="18146"/>
                </a:lnTo>
                <a:lnTo>
                  <a:pt x="97356" y="39462"/>
                </a:lnTo>
                <a:lnTo>
                  <a:pt x="62458" y="67728"/>
                </a:lnTo>
                <a:lnTo>
                  <a:pt x="35217" y="102031"/>
                </a:lnTo>
                <a:lnTo>
                  <a:pt x="15689" y="141462"/>
                </a:lnTo>
                <a:lnTo>
                  <a:pt x="3931" y="185111"/>
                </a:lnTo>
                <a:lnTo>
                  <a:pt x="0" y="232066"/>
                </a:lnTo>
                <a:lnTo>
                  <a:pt x="3215" y="276540"/>
                </a:lnTo>
                <a:lnTo>
                  <a:pt x="12830" y="317268"/>
                </a:lnTo>
                <a:lnTo>
                  <a:pt x="28796" y="353854"/>
                </a:lnTo>
                <a:lnTo>
                  <a:pt x="51065" y="385899"/>
                </a:lnTo>
                <a:lnTo>
                  <a:pt x="79587" y="413009"/>
                </a:lnTo>
                <a:lnTo>
                  <a:pt x="114315" y="434784"/>
                </a:lnTo>
                <a:lnTo>
                  <a:pt x="155200" y="450830"/>
                </a:lnTo>
                <a:lnTo>
                  <a:pt x="202194" y="460748"/>
                </a:lnTo>
                <a:lnTo>
                  <a:pt x="255248" y="464142"/>
                </a:lnTo>
                <a:lnTo>
                  <a:pt x="309314" y="459579"/>
                </a:lnTo>
                <a:lnTo>
                  <a:pt x="359063" y="446072"/>
                </a:lnTo>
                <a:lnTo>
                  <a:pt x="403121" y="423900"/>
                </a:lnTo>
                <a:lnTo>
                  <a:pt x="440112" y="393338"/>
                </a:lnTo>
                <a:lnTo>
                  <a:pt x="428277" y="375632"/>
                </a:lnTo>
                <a:lnTo>
                  <a:pt x="268944" y="375632"/>
                </a:lnTo>
                <a:lnTo>
                  <a:pt x="217922" y="368841"/>
                </a:lnTo>
                <a:lnTo>
                  <a:pt x="177624" y="348590"/>
                </a:lnTo>
                <a:lnTo>
                  <a:pt x="149979" y="315065"/>
                </a:lnTo>
                <a:lnTo>
                  <a:pt x="136917" y="268452"/>
                </a:lnTo>
                <a:lnTo>
                  <a:pt x="461629" y="268452"/>
                </a:lnTo>
                <a:lnTo>
                  <a:pt x="464350" y="255436"/>
                </a:lnTo>
                <a:lnTo>
                  <a:pt x="466517" y="241038"/>
                </a:lnTo>
                <a:lnTo>
                  <a:pt x="467949" y="224612"/>
                </a:lnTo>
                <a:lnTo>
                  <a:pt x="468467" y="205512"/>
                </a:lnTo>
                <a:lnTo>
                  <a:pt x="467297" y="194695"/>
                </a:lnTo>
                <a:lnTo>
                  <a:pt x="134948" y="194695"/>
                </a:lnTo>
                <a:lnTo>
                  <a:pt x="141855" y="154106"/>
                </a:lnTo>
                <a:lnTo>
                  <a:pt x="162332" y="118491"/>
                </a:lnTo>
                <a:lnTo>
                  <a:pt x="196014" y="93198"/>
                </a:lnTo>
                <a:lnTo>
                  <a:pt x="242537" y="83578"/>
                </a:lnTo>
                <a:lnTo>
                  <a:pt x="429366" y="83578"/>
                </a:lnTo>
                <a:lnTo>
                  <a:pt x="422430" y="73025"/>
                </a:lnTo>
                <a:lnTo>
                  <a:pt x="389040" y="42187"/>
                </a:lnTo>
                <a:lnTo>
                  <a:pt x="348139" y="19243"/>
                </a:lnTo>
                <a:lnTo>
                  <a:pt x="300632" y="4934"/>
                </a:lnTo>
                <a:lnTo>
                  <a:pt x="247427" y="0"/>
                </a:lnTo>
                <a:close/>
              </a:path>
              <a:path w="468630" h="464184">
                <a:moveTo>
                  <a:pt x="398050" y="330408"/>
                </a:moveTo>
                <a:lnTo>
                  <a:pt x="375549" y="347427"/>
                </a:lnTo>
                <a:lnTo>
                  <a:pt x="347079" y="361867"/>
                </a:lnTo>
                <a:lnTo>
                  <a:pt x="311818" y="371883"/>
                </a:lnTo>
                <a:lnTo>
                  <a:pt x="268944" y="375632"/>
                </a:lnTo>
                <a:lnTo>
                  <a:pt x="428277" y="375632"/>
                </a:lnTo>
                <a:lnTo>
                  <a:pt x="398050" y="330408"/>
                </a:lnTo>
                <a:close/>
              </a:path>
              <a:path w="468630" h="464184">
                <a:moveTo>
                  <a:pt x="429366" y="83578"/>
                </a:moveTo>
                <a:lnTo>
                  <a:pt x="242537" y="83578"/>
                </a:lnTo>
                <a:lnTo>
                  <a:pt x="287535" y="92783"/>
                </a:lnTo>
                <a:lnTo>
                  <a:pt x="317855" y="117383"/>
                </a:lnTo>
                <a:lnTo>
                  <a:pt x="334968" y="152861"/>
                </a:lnTo>
                <a:lnTo>
                  <a:pt x="340345" y="194695"/>
                </a:lnTo>
                <a:lnTo>
                  <a:pt x="467297" y="194695"/>
                </a:lnTo>
                <a:lnTo>
                  <a:pt x="463050" y="155428"/>
                </a:lnTo>
                <a:lnTo>
                  <a:pt x="447402" y="111019"/>
                </a:lnTo>
                <a:lnTo>
                  <a:pt x="429366" y="835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518250" y="7785813"/>
            <a:ext cx="431800" cy="464184"/>
          </a:xfrm>
          <a:custGeom>
            <a:avLst/>
            <a:gdLst/>
            <a:ahLst/>
            <a:cxnLst/>
            <a:rect l="l" t="t" r="r" b="b"/>
            <a:pathLst>
              <a:path w="431800" h="464184">
                <a:moveTo>
                  <a:pt x="242537" y="0"/>
                </a:moveTo>
                <a:lnTo>
                  <a:pt x="189435" y="4688"/>
                </a:lnTo>
                <a:lnTo>
                  <a:pt x="141926" y="18146"/>
                </a:lnTo>
                <a:lnTo>
                  <a:pt x="100469" y="39462"/>
                </a:lnTo>
                <a:lnTo>
                  <a:pt x="65522" y="67728"/>
                </a:lnTo>
                <a:lnTo>
                  <a:pt x="37544" y="102031"/>
                </a:lnTo>
                <a:lnTo>
                  <a:pt x="16991" y="141462"/>
                </a:lnTo>
                <a:lnTo>
                  <a:pt x="4324" y="185111"/>
                </a:lnTo>
                <a:lnTo>
                  <a:pt x="0" y="232066"/>
                </a:lnTo>
                <a:lnTo>
                  <a:pt x="4328" y="281847"/>
                </a:lnTo>
                <a:lnTo>
                  <a:pt x="17022" y="326823"/>
                </a:lnTo>
                <a:lnTo>
                  <a:pt x="37647" y="366429"/>
                </a:lnTo>
                <a:lnTo>
                  <a:pt x="65768" y="400100"/>
                </a:lnTo>
                <a:lnTo>
                  <a:pt x="100950" y="427271"/>
                </a:lnTo>
                <a:lnTo>
                  <a:pt x="142757" y="447379"/>
                </a:lnTo>
                <a:lnTo>
                  <a:pt x="190754" y="459857"/>
                </a:lnTo>
                <a:lnTo>
                  <a:pt x="244505" y="464142"/>
                </a:lnTo>
                <a:lnTo>
                  <a:pt x="291448" y="460460"/>
                </a:lnTo>
                <a:lnTo>
                  <a:pt x="334348" y="449319"/>
                </a:lnTo>
                <a:lnTo>
                  <a:pt x="372456" y="430579"/>
                </a:lnTo>
                <a:lnTo>
                  <a:pt x="405025" y="404098"/>
                </a:lnTo>
                <a:lnTo>
                  <a:pt x="431306" y="369737"/>
                </a:lnTo>
                <a:lnTo>
                  <a:pt x="381433" y="314671"/>
                </a:lnTo>
                <a:lnTo>
                  <a:pt x="359093" y="339087"/>
                </a:lnTo>
                <a:lnTo>
                  <a:pt x="332529" y="357325"/>
                </a:lnTo>
                <a:lnTo>
                  <a:pt x="303027" y="368741"/>
                </a:lnTo>
                <a:lnTo>
                  <a:pt x="271876" y="372690"/>
                </a:lnTo>
                <a:lnTo>
                  <a:pt x="228993" y="366333"/>
                </a:lnTo>
                <a:lnTo>
                  <a:pt x="191224" y="347797"/>
                </a:lnTo>
                <a:lnTo>
                  <a:pt x="161104" y="317886"/>
                </a:lnTo>
                <a:lnTo>
                  <a:pt x="141172" y="277404"/>
                </a:lnTo>
                <a:lnTo>
                  <a:pt x="133964" y="227155"/>
                </a:lnTo>
                <a:lnTo>
                  <a:pt x="139951" y="177857"/>
                </a:lnTo>
                <a:lnTo>
                  <a:pt x="156973" y="137954"/>
                </a:lnTo>
                <a:lnTo>
                  <a:pt x="183620" y="108343"/>
                </a:lnTo>
                <a:lnTo>
                  <a:pt x="218482" y="89919"/>
                </a:lnTo>
                <a:lnTo>
                  <a:pt x="260149" y="83578"/>
                </a:lnTo>
                <a:lnTo>
                  <a:pt x="272423" y="84316"/>
                </a:lnTo>
                <a:lnTo>
                  <a:pt x="284240" y="86531"/>
                </a:lnTo>
                <a:lnTo>
                  <a:pt x="295503" y="90222"/>
                </a:lnTo>
                <a:lnTo>
                  <a:pt x="306116" y="95389"/>
                </a:lnTo>
                <a:lnTo>
                  <a:pt x="302980" y="102390"/>
                </a:lnTo>
                <a:lnTo>
                  <a:pt x="300859" y="110134"/>
                </a:lnTo>
                <a:lnTo>
                  <a:pt x="299658" y="118617"/>
                </a:lnTo>
                <a:lnTo>
                  <a:pt x="299278" y="127839"/>
                </a:lnTo>
                <a:lnTo>
                  <a:pt x="304259" y="151422"/>
                </a:lnTo>
                <a:lnTo>
                  <a:pt x="317859" y="169750"/>
                </a:lnTo>
                <a:lnTo>
                  <a:pt x="338063" y="181623"/>
                </a:lnTo>
                <a:lnTo>
                  <a:pt x="362858" y="185847"/>
                </a:lnTo>
                <a:lnTo>
                  <a:pt x="387902" y="180824"/>
                </a:lnTo>
                <a:lnTo>
                  <a:pt x="407727" y="167043"/>
                </a:lnTo>
                <a:lnTo>
                  <a:pt x="420768" y="146440"/>
                </a:lnTo>
                <a:lnTo>
                  <a:pt x="425463" y="120949"/>
                </a:lnTo>
                <a:lnTo>
                  <a:pt x="416204" y="77028"/>
                </a:lnTo>
                <a:lnTo>
                  <a:pt x="390370" y="43115"/>
                </a:lnTo>
                <a:lnTo>
                  <a:pt x="350872" y="19067"/>
                </a:lnTo>
                <a:lnTo>
                  <a:pt x="300623" y="4743"/>
                </a:lnTo>
                <a:lnTo>
                  <a:pt x="2425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4006152" y="7785816"/>
            <a:ext cx="457834" cy="462280"/>
          </a:xfrm>
          <a:custGeom>
            <a:avLst/>
            <a:gdLst/>
            <a:ahLst/>
            <a:cxnLst/>
            <a:rect l="l" t="t" r="r" b="b"/>
            <a:pathLst>
              <a:path w="457834" h="462279">
                <a:moveTo>
                  <a:pt x="447607" y="393338"/>
                </a:moveTo>
                <a:lnTo>
                  <a:pt x="284619" y="393338"/>
                </a:lnTo>
                <a:lnTo>
                  <a:pt x="295047" y="423592"/>
                </a:lnTo>
                <a:lnTo>
                  <a:pt x="313091" y="445088"/>
                </a:lnTo>
                <a:lnTo>
                  <a:pt x="338660" y="457918"/>
                </a:lnTo>
                <a:lnTo>
                  <a:pt x="371664" y="462174"/>
                </a:lnTo>
                <a:lnTo>
                  <a:pt x="389928" y="461159"/>
                </a:lnTo>
                <a:lnTo>
                  <a:pt x="412134" y="457747"/>
                </a:lnTo>
                <a:lnTo>
                  <a:pt x="435619" y="451387"/>
                </a:lnTo>
                <a:lnTo>
                  <a:pt x="457724" y="441525"/>
                </a:lnTo>
                <a:lnTo>
                  <a:pt x="447607" y="393338"/>
                </a:lnTo>
                <a:close/>
              </a:path>
              <a:path w="457834" h="462279">
                <a:moveTo>
                  <a:pt x="179973" y="189795"/>
                </a:moveTo>
                <a:lnTo>
                  <a:pt x="128259" y="193709"/>
                </a:lnTo>
                <a:lnTo>
                  <a:pt x="84184" y="205380"/>
                </a:lnTo>
                <a:lnTo>
                  <a:pt x="48533" y="224699"/>
                </a:lnTo>
                <a:lnTo>
                  <a:pt x="5654" y="285846"/>
                </a:lnTo>
                <a:lnTo>
                  <a:pt x="0" y="327455"/>
                </a:lnTo>
                <a:lnTo>
                  <a:pt x="6752" y="374213"/>
                </a:lnTo>
                <a:lnTo>
                  <a:pt x="26319" y="411483"/>
                </a:lnTo>
                <a:lnTo>
                  <a:pt x="57669" y="438746"/>
                </a:lnTo>
                <a:lnTo>
                  <a:pt x="99765" y="455484"/>
                </a:lnTo>
                <a:lnTo>
                  <a:pt x="151576" y="461179"/>
                </a:lnTo>
                <a:lnTo>
                  <a:pt x="198916" y="455557"/>
                </a:lnTo>
                <a:lnTo>
                  <a:pt x="236804" y="440535"/>
                </a:lnTo>
                <a:lnTo>
                  <a:pt x="265339" y="418874"/>
                </a:lnTo>
                <a:lnTo>
                  <a:pt x="284619" y="393338"/>
                </a:lnTo>
                <a:lnTo>
                  <a:pt x="447607" y="393338"/>
                </a:lnTo>
                <a:lnTo>
                  <a:pt x="444302" y="377601"/>
                </a:lnTo>
                <a:lnTo>
                  <a:pt x="194622" y="377601"/>
                </a:lnTo>
                <a:lnTo>
                  <a:pt x="166640" y="372760"/>
                </a:lnTo>
                <a:lnTo>
                  <a:pt x="146091" y="359530"/>
                </a:lnTo>
                <a:lnTo>
                  <a:pt x="133428" y="339849"/>
                </a:lnTo>
                <a:lnTo>
                  <a:pt x="129106" y="315655"/>
                </a:lnTo>
                <a:lnTo>
                  <a:pt x="134162" y="289793"/>
                </a:lnTo>
                <a:lnTo>
                  <a:pt x="149026" y="270294"/>
                </a:lnTo>
                <a:lnTo>
                  <a:pt x="173244" y="257986"/>
                </a:lnTo>
                <a:lnTo>
                  <a:pt x="206360" y="253699"/>
                </a:lnTo>
                <a:lnTo>
                  <a:pt x="401025" y="253699"/>
                </a:lnTo>
                <a:lnTo>
                  <a:pt x="401647" y="222201"/>
                </a:lnTo>
                <a:lnTo>
                  <a:pt x="401763" y="207480"/>
                </a:lnTo>
                <a:lnTo>
                  <a:pt x="280713" y="207480"/>
                </a:lnTo>
                <a:lnTo>
                  <a:pt x="260840" y="200154"/>
                </a:lnTo>
                <a:lnTo>
                  <a:pt x="236206" y="194581"/>
                </a:lnTo>
                <a:lnTo>
                  <a:pt x="208641" y="191037"/>
                </a:lnTo>
                <a:lnTo>
                  <a:pt x="179973" y="189795"/>
                </a:lnTo>
                <a:close/>
              </a:path>
              <a:path w="457834" h="462279">
                <a:moveTo>
                  <a:pt x="401025" y="253699"/>
                </a:moveTo>
                <a:lnTo>
                  <a:pt x="206360" y="253699"/>
                </a:lnTo>
                <a:lnTo>
                  <a:pt x="226912" y="254819"/>
                </a:lnTo>
                <a:lnTo>
                  <a:pt x="245989" y="258244"/>
                </a:lnTo>
                <a:lnTo>
                  <a:pt x="263595" y="264066"/>
                </a:lnTo>
                <a:lnTo>
                  <a:pt x="279729" y="272379"/>
                </a:lnTo>
                <a:lnTo>
                  <a:pt x="279729" y="332377"/>
                </a:lnTo>
                <a:lnTo>
                  <a:pt x="266425" y="348154"/>
                </a:lnTo>
                <a:lnTo>
                  <a:pt x="248178" y="362732"/>
                </a:lnTo>
                <a:lnTo>
                  <a:pt x="224429" y="373438"/>
                </a:lnTo>
                <a:lnTo>
                  <a:pt x="194622" y="377601"/>
                </a:lnTo>
                <a:lnTo>
                  <a:pt x="419578" y="377601"/>
                </a:lnTo>
                <a:lnTo>
                  <a:pt x="407286" y="373759"/>
                </a:lnTo>
                <a:lnTo>
                  <a:pt x="401233" y="364571"/>
                </a:lnTo>
                <a:lnTo>
                  <a:pt x="399217" y="353539"/>
                </a:lnTo>
                <a:lnTo>
                  <a:pt x="399112" y="348154"/>
                </a:lnTo>
                <a:lnTo>
                  <a:pt x="399123" y="339849"/>
                </a:lnTo>
                <a:lnTo>
                  <a:pt x="399908" y="301668"/>
                </a:lnTo>
                <a:lnTo>
                  <a:pt x="400935" y="258244"/>
                </a:lnTo>
                <a:lnTo>
                  <a:pt x="401025" y="253699"/>
                </a:lnTo>
                <a:close/>
              </a:path>
              <a:path w="457834" h="462279">
                <a:moveTo>
                  <a:pt x="443065" y="371705"/>
                </a:moveTo>
                <a:lnTo>
                  <a:pt x="435222" y="374648"/>
                </a:lnTo>
                <a:lnTo>
                  <a:pt x="430353" y="376627"/>
                </a:lnTo>
                <a:lnTo>
                  <a:pt x="424468" y="377601"/>
                </a:lnTo>
                <a:lnTo>
                  <a:pt x="444302" y="377601"/>
                </a:lnTo>
                <a:lnTo>
                  <a:pt x="443065" y="371705"/>
                </a:lnTo>
                <a:close/>
              </a:path>
              <a:path w="457834" h="462279">
                <a:moveTo>
                  <a:pt x="374975" y="71788"/>
                </a:moveTo>
                <a:lnTo>
                  <a:pt x="194622" y="71788"/>
                </a:lnTo>
                <a:lnTo>
                  <a:pt x="235867" y="79332"/>
                </a:lnTo>
                <a:lnTo>
                  <a:pt x="262717" y="100426"/>
                </a:lnTo>
                <a:lnTo>
                  <a:pt x="277280" y="132766"/>
                </a:lnTo>
                <a:lnTo>
                  <a:pt x="281666" y="174047"/>
                </a:lnTo>
                <a:lnTo>
                  <a:pt x="281652" y="181910"/>
                </a:lnTo>
                <a:lnTo>
                  <a:pt x="281526" y="191037"/>
                </a:lnTo>
                <a:lnTo>
                  <a:pt x="281264" y="198805"/>
                </a:lnTo>
                <a:lnTo>
                  <a:pt x="280713" y="207480"/>
                </a:lnTo>
                <a:lnTo>
                  <a:pt x="401763" y="207480"/>
                </a:lnTo>
                <a:lnTo>
                  <a:pt x="401966" y="181910"/>
                </a:lnTo>
                <a:lnTo>
                  <a:pt x="398385" y="134683"/>
                </a:lnTo>
                <a:lnTo>
                  <a:pt x="387447" y="94249"/>
                </a:lnTo>
                <a:lnTo>
                  <a:pt x="374975" y="71788"/>
                </a:lnTo>
                <a:close/>
              </a:path>
              <a:path w="457834" h="462279">
                <a:moveTo>
                  <a:pt x="212234" y="0"/>
                </a:moveTo>
                <a:lnTo>
                  <a:pt x="158141" y="4759"/>
                </a:lnTo>
                <a:lnTo>
                  <a:pt x="109774" y="18724"/>
                </a:lnTo>
                <a:lnTo>
                  <a:pt x="70750" y="41420"/>
                </a:lnTo>
                <a:lnTo>
                  <a:pt x="44684" y="72376"/>
                </a:lnTo>
                <a:lnTo>
                  <a:pt x="35192" y="111117"/>
                </a:lnTo>
                <a:lnTo>
                  <a:pt x="38542" y="131488"/>
                </a:lnTo>
                <a:lnTo>
                  <a:pt x="48772" y="149465"/>
                </a:lnTo>
                <a:lnTo>
                  <a:pt x="66154" y="162280"/>
                </a:lnTo>
                <a:lnTo>
                  <a:pt x="90960" y="167167"/>
                </a:lnTo>
                <a:lnTo>
                  <a:pt x="113959" y="163618"/>
                </a:lnTo>
                <a:lnTo>
                  <a:pt x="141988" y="137712"/>
                </a:lnTo>
                <a:lnTo>
                  <a:pt x="141936" y="98826"/>
                </a:lnTo>
                <a:lnTo>
                  <a:pt x="133011" y="86531"/>
                </a:lnTo>
                <a:lnTo>
                  <a:pt x="145524" y="80495"/>
                </a:lnTo>
                <a:lnTo>
                  <a:pt x="159780" y="75841"/>
                </a:lnTo>
                <a:lnTo>
                  <a:pt x="176054" y="72847"/>
                </a:lnTo>
                <a:lnTo>
                  <a:pt x="194622" y="71788"/>
                </a:lnTo>
                <a:lnTo>
                  <a:pt x="374975" y="71788"/>
                </a:lnTo>
                <a:lnTo>
                  <a:pt x="368862" y="60779"/>
                </a:lnTo>
                <a:lnTo>
                  <a:pt x="342338" y="34447"/>
                </a:lnTo>
                <a:lnTo>
                  <a:pt x="307586" y="15424"/>
                </a:lnTo>
                <a:lnTo>
                  <a:pt x="264315" y="3885"/>
                </a:lnTo>
                <a:lnTo>
                  <a:pt x="2122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957019" y="8936869"/>
            <a:ext cx="332105" cy="469900"/>
          </a:xfrm>
          <a:custGeom>
            <a:avLst/>
            <a:gdLst/>
            <a:ahLst/>
            <a:cxnLst/>
            <a:rect l="l" t="t" r="r" b="b"/>
            <a:pathLst>
              <a:path w="332105" h="469900">
                <a:moveTo>
                  <a:pt x="331584" y="383540"/>
                </a:moveTo>
                <a:lnTo>
                  <a:pt x="242570" y="383540"/>
                </a:lnTo>
                <a:lnTo>
                  <a:pt x="242570" y="0"/>
                </a:lnTo>
                <a:lnTo>
                  <a:pt x="89014" y="0"/>
                </a:lnTo>
                <a:lnTo>
                  <a:pt x="89014" y="383540"/>
                </a:lnTo>
                <a:lnTo>
                  <a:pt x="0" y="383540"/>
                </a:lnTo>
                <a:lnTo>
                  <a:pt x="0" y="469900"/>
                </a:lnTo>
                <a:lnTo>
                  <a:pt x="331584" y="469900"/>
                </a:lnTo>
                <a:lnTo>
                  <a:pt x="331584" y="3835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816194" y="8803517"/>
            <a:ext cx="88265" cy="133350"/>
          </a:xfrm>
          <a:custGeom>
            <a:avLst/>
            <a:gdLst/>
            <a:ahLst/>
            <a:cxnLst/>
            <a:rect l="l" t="t" r="r" b="b"/>
            <a:pathLst>
              <a:path w="88264" h="133350">
                <a:moveTo>
                  <a:pt x="0" y="133350"/>
                </a:moveTo>
                <a:lnTo>
                  <a:pt x="88028" y="133350"/>
                </a:lnTo>
                <a:lnTo>
                  <a:pt x="88028" y="0"/>
                </a:lnTo>
                <a:lnTo>
                  <a:pt x="0" y="0"/>
                </a:lnTo>
                <a:lnTo>
                  <a:pt x="0" y="133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046041" y="8803517"/>
            <a:ext cx="153670" cy="133350"/>
          </a:xfrm>
          <a:custGeom>
            <a:avLst/>
            <a:gdLst/>
            <a:ahLst/>
            <a:cxnLst/>
            <a:rect l="l" t="t" r="r" b="b"/>
            <a:pathLst>
              <a:path w="153669" h="133350">
                <a:moveTo>
                  <a:pt x="0" y="133350"/>
                </a:moveTo>
                <a:lnTo>
                  <a:pt x="153555" y="133350"/>
                </a:lnTo>
                <a:lnTo>
                  <a:pt x="153555" y="0"/>
                </a:lnTo>
                <a:lnTo>
                  <a:pt x="0" y="0"/>
                </a:lnTo>
                <a:lnTo>
                  <a:pt x="0" y="133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16188" y="8718429"/>
            <a:ext cx="613410" cy="218440"/>
          </a:xfrm>
          <a:custGeom>
            <a:avLst/>
            <a:gdLst/>
            <a:ahLst/>
            <a:cxnLst/>
            <a:rect l="l" t="t" r="r" b="b"/>
            <a:pathLst>
              <a:path w="613410" h="218440">
                <a:moveTo>
                  <a:pt x="613232" y="0"/>
                </a:moveTo>
                <a:lnTo>
                  <a:pt x="0" y="0"/>
                </a:lnTo>
                <a:lnTo>
                  <a:pt x="0" y="85090"/>
                </a:lnTo>
                <a:lnTo>
                  <a:pt x="525208" y="85090"/>
                </a:lnTo>
                <a:lnTo>
                  <a:pt x="525208" y="218440"/>
                </a:lnTo>
                <a:lnTo>
                  <a:pt x="613232" y="218440"/>
                </a:lnTo>
                <a:lnTo>
                  <a:pt x="613232" y="85090"/>
                </a:lnTo>
                <a:lnTo>
                  <a:pt x="6132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77670" y="8959516"/>
            <a:ext cx="457834" cy="452755"/>
          </a:xfrm>
          <a:custGeom>
            <a:avLst/>
            <a:gdLst/>
            <a:ahLst/>
            <a:cxnLst/>
            <a:rect l="l" t="t" r="r" b="b"/>
            <a:pathLst>
              <a:path w="457835" h="452754">
                <a:moveTo>
                  <a:pt x="238652" y="0"/>
                </a:moveTo>
                <a:lnTo>
                  <a:pt x="185820" y="768"/>
                </a:lnTo>
                <a:lnTo>
                  <a:pt x="87503" y="4152"/>
                </a:lnTo>
                <a:lnTo>
                  <a:pt x="52836" y="4921"/>
                </a:lnTo>
                <a:lnTo>
                  <a:pt x="0" y="4921"/>
                </a:lnTo>
                <a:lnTo>
                  <a:pt x="0" y="83578"/>
                </a:lnTo>
                <a:lnTo>
                  <a:pt x="52836" y="83578"/>
                </a:lnTo>
                <a:lnTo>
                  <a:pt x="52836" y="368753"/>
                </a:lnTo>
                <a:lnTo>
                  <a:pt x="0" y="368753"/>
                </a:lnTo>
                <a:lnTo>
                  <a:pt x="0" y="447431"/>
                </a:lnTo>
                <a:lnTo>
                  <a:pt x="52836" y="447431"/>
                </a:lnTo>
                <a:lnTo>
                  <a:pt x="90973" y="448200"/>
                </a:lnTo>
                <a:lnTo>
                  <a:pt x="193671" y="451583"/>
                </a:lnTo>
                <a:lnTo>
                  <a:pt x="240620" y="452352"/>
                </a:lnTo>
                <a:lnTo>
                  <a:pt x="308663" y="448523"/>
                </a:lnTo>
                <a:lnTo>
                  <a:pt x="363421" y="437128"/>
                </a:lnTo>
                <a:lnTo>
                  <a:pt x="405303" y="418302"/>
                </a:lnTo>
                <a:lnTo>
                  <a:pt x="434714" y="392183"/>
                </a:lnTo>
                <a:lnTo>
                  <a:pt x="443337" y="375643"/>
                </a:lnTo>
                <a:lnTo>
                  <a:pt x="244537" y="375643"/>
                </a:lnTo>
                <a:lnTo>
                  <a:pt x="224738" y="375320"/>
                </a:lnTo>
                <a:lnTo>
                  <a:pt x="205764" y="374537"/>
                </a:lnTo>
                <a:lnTo>
                  <a:pt x="175073" y="372700"/>
                </a:lnTo>
                <a:lnTo>
                  <a:pt x="175073" y="256662"/>
                </a:lnTo>
                <a:lnTo>
                  <a:pt x="435958" y="256662"/>
                </a:lnTo>
                <a:lnTo>
                  <a:pt x="433302" y="252356"/>
                </a:lnTo>
                <a:lnTo>
                  <a:pt x="399980" y="229691"/>
                </a:lnTo>
                <a:lnTo>
                  <a:pt x="350146" y="216338"/>
                </a:lnTo>
                <a:lnTo>
                  <a:pt x="350146" y="214370"/>
                </a:lnTo>
                <a:lnTo>
                  <a:pt x="388081" y="203709"/>
                </a:lnTo>
                <a:lnTo>
                  <a:pt x="403931" y="192737"/>
                </a:lnTo>
                <a:lnTo>
                  <a:pt x="175073" y="192737"/>
                </a:lnTo>
                <a:lnTo>
                  <a:pt x="175073" y="78678"/>
                </a:lnTo>
                <a:lnTo>
                  <a:pt x="202107" y="76828"/>
                </a:lnTo>
                <a:lnTo>
                  <a:pt x="219236" y="76046"/>
                </a:lnTo>
                <a:lnTo>
                  <a:pt x="238652" y="75725"/>
                </a:lnTo>
                <a:lnTo>
                  <a:pt x="437533" y="75725"/>
                </a:lnTo>
                <a:lnTo>
                  <a:pt x="422619" y="49683"/>
                </a:lnTo>
                <a:lnTo>
                  <a:pt x="394303" y="27415"/>
                </a:lnTo>
                <a:lnTo>
                  <a:pt x="354330" y="11948"/>
                </a:lnTo>
                <a:lnTo>
                  <a:pt x="302510" y="2928"/>
                </a:lnTo>
                <a:lnTo>
                  <a:pt x="238652" y="0"/>
                </a:lnTo>
                <a:close/>
              </a:path>
              <a:path w="457835" h="452754">
                <a:moveTo>
                  <a:pt x="435958" y="256662"/>
                </a:moveTo>
                <a:lnTo>
                  <a:pt x="242568" y="256662"/>
                </a:lnTo>
                <a:lnTo>
                  <a:pt x="278664" y="260763"/>
                </a:lnTo>
                <a:lnTo>
                  <a:pt x="304672" y="272515"/>
                </a:lnTo>
                <a:lnTo>
                  <a:pt x="320410" y="291091"/>
                </a:lnTo>
                <a:lnTo>
                  <a:pt x="325696" y="315665"/>
                </a:lnTo>
                <a:lnTo>
                  <a:pt x="320302" y="339968"/>
                </a:lnTo>
                <a:lnTo>
                  <a:pt x="304549" y="358926"/>
                </a:lnTo>
                <a:lnTo>
                  <a:pt x="279080" y="371248"/>
                </a:lnTo>
                <a:lnTo>
                  <a:pt x="244537" y="375643"/>
                </a:lnTo>
                <a:lnTo>
                  <a:pt x="443337" y="375643"/>
                </a:lnTo>
                <a:lnTo>
                  <a:pt x="452063" y="358906"/>
                </a:lnTo>
                <a:lnTo>
                  <a:pt x="457755" y="318608"/>
                </a:lnTo>
                <a:lnTo>
                  <a:pt x="451948" y="282579"/>
                </a:lnTo>
                <a:lnTo>
                  <a:pt x="435958" y="256662"/>
                </a:lnTo>
                <a:close/>
              </a:path>
              <a:path w="457835" h="452754">
                <a:moveTo>
                  <a:pt x="437533" y="75725"/>
                </a:moveTo>
                <a:lnTo>
                  <a:pt x="238652" y="75725"/>
                </a:lnTo>
                <a:lnTo>
                  <a:pt x="269813" y="79397"/>
                </a:lnTo>
                <a:lnTo>
                  <a:pt x="293548" y="90351"/>
                </a:lnTo>
                <a:lnTo>
                  <a:pt x="308665" y="108498"/>
                </a:lnTo>
                <a:lnTo>
                  <a:pt x="313969" y="133744"/>
                </a:lnTo>
                <a:lnTo>
                  <a:pt x="308254" y="159138"/>
                </a:lnTo>
                <a:lnTo>
                  <a:pt x="292453" y="177620"/>
                </a:lnTo>
                <a:lnTo>
                  <a:pt x="268580" y="188912"/>
                </a:lnTo>
                <a:lnTo>
                  <a:pt x="238652" y="192737"/>
                </a:lnTo>
                <a:lnTo>
                  <a:pt x="403931" y="192737"/>
                </a:lnTo>
                <a:lnTo>
                  <a:pt x="418135" y="182905"/>
                </a:lnTo>
                <a:lnTo>
                  <a:pt x="437918" y="153251"/>
                </a:lnTo>
                <a:lnTo>
                  <a:pt x="445044" y="116038"/>
                </a:lnTo>
                <a:lnTo>
                  <a:pt x="439469" y="79106"/>
                </a:lnTo>
                <a:lnTo>
                  <a:pt x="437533" y="757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998655" y="8953624"/>
            <a:ext cx="468630" cy="464184"/>
          </a:xfrm>
          <a:custGeom>
            <a:avLst/>
            <a:gdLst/>
            <a:ahLst/>
            <a:cxnLst/>
            <a:rect l="l" t="t" r="r" b="b"/>
            <a:pathLst>
              <a:path w="468629" h="464184">
                <a:moveTo>
                  <a:pt x="247416" y="0"/>
                </a:moveTo>
                <a:lnTo>
                  <a:pt x="189890" y="4688"/>
                </a:lnTo>
                <a:lnTo>
                  <a:pt x="139850" y="18146"/>
                </a:lnTo>
                <a:lnTo>
                  <a:pt x="97354" y="39462"/>
                </a:lnTo>
                <a:lnTo>
                  <a:pt x="62457" y="67728"/>
                </a:lnTo>
                <a:lnTo>
                  <a:pt x="35217" y="102031"/>
                </a:lnTo>
                <a:lnTo>
                  <a:pt x="15689" y="141462"/>
                </a:lnTo>
                <a:lnTo>
                  <a:pt x="3931" y="185111"/>
                </a:lnTo>
                <a:lnTo>
                  <a:pt x="0" y="232066"/>
                </a:lnTo>
                <a:lnTo>
                  <a:pt x="3215" y="276540"/>
                </a:lnTo>
                <a:lnTo>
                  <a:pt x="12830" y="317268"/>
                </a:lnTo>
                <a:lnTo>
                  <a:pt x="28796" y="353854"/>
                </a:lnTo>
                <a:lnTo>
                  <a:pt x="51065" y="385899"/>
                </a:lnTo>
                <a:lnTo>
                  <a:pt x="79587" y="413009"/>
                </a:lnTo>
                <a:lnTo>
                  <a:pt x="114315" y="434784"/>
                </a:lnTo>
                <a:lnTo>
                  <a:pt x="155200" y="450830"/>
                </a:lnTo>
                <a:lnTo>
                  <a:pt x="202194" y="460748"/>
                </a:lnTo>
                <a:lnTo>
                  <a:pt x="255248" y="464142"/>
                </a:lnTo>
                <a:lnTo>
                  <a:pt x="309312" y="459579"/>
                </a:lnTo>
                <a:lnTo>
                  <a:pt x="359058" y="446072"/>
                </a:lnTo>
                <a:lnTo>
                  <a:pt x="403112" y="423900"/>
                </a:lnTo>
                <a:lnTo>
                  <a:pt x="440101" y="393338"/>
                </a:lnTo>
                <a:lnTo>
                  <a:pt x="428270" y="375632"/>
                </a:lnTo>
                <a:lnTo>
                  <a:pt x="268944" y="375632"/>
                </a:lnTo>
                <a:lnTo>
                  <a:pt x="217922" y="368841"/>
                </a:lnTo>
                <a:lnTo>
                  <a:pt x="177624" y="348590"/>
                </a:lnTo>
                <a:lnTo>
                  <a:pt x="149979" y="315065"/>
                </a:lnTo>
                <a:lnTo>
                  <a:pt x="136917" y="268452"/>
                </a:lnTo>
                <a:lnTo>
                  <a:pt x="461629" y="268452"/>
                </a:lnTo>
                <a:lnTo>
                  <a:pt x="464344" y="255436"/>
                </a:lnTo>
                <a:lnTo>
                  <a:pt x="466508" y="241038"/>
                </a:lnTo>
                <a:lnTo>
                  <a:pt x="467939" y="224612"/>
                </a:lnTo>
                <a:lnTo>
                  <a:pt x="468456" y="205512"/>
                </a:lnTo>
                <a:lnTo>
                  <a:pt x="467286" y="194695"/>
                </a:lnTo>
                <a:lnTo>
                  <a:pt x="134948" y="194695"/>
                </a:lnTo>
                <a:lnTo>
                  <a:pt x="141855" y="154106"/>
                </a:lnTo>
                <a:lnTo>
                  <a:pt x="162331" y="118491"/>
                </a:lnTo>
                <a:lnTo>
                  <a:pt x="196010" y="93198"/>
                </a:lnTo>
                <a:lnTo>
                  <a:pt x="242526" y="83578"/>
                </a:lnTo>
                <a:lnTo>
                  <a:pt x="429355" y="83578"/>
                </a:lnTo>
                <a:lnTo>
                  <a:pt x="422419" y="73025"/>
                </a:lnTo>
                <a:lnTo>
                  <a:pt x="389030" y="42187"/>
                </a:lnTo>
                <a:lnTo>
                  <a:pt x="348128" y="19243"/>
                </a:lnTo>
                <a:lnTo>
                  <a:pt x="300622" y="4934"/>
                </a:lnTo>
                <a:lnTo>
                  <a:pt x="247416" y="0"/>
                </a:lnTo>
                <a:close/>
              </a:path>
              <a:path w="468629" h="464184">
                <a:moveTo>
                  <a:pt x="398050" y="330408"/>
                </a:moveTo>
                <a:lnTo>
                  <a:pt x="375544" y="347427"/>
                </a:lnTo>
                <a:lnTo>
                  <a:pt x="347071" y="361867"/>
                </a:lnTo>
                <a:lnTo>
                  <a:pt x="311812" y="371883"/>
                </a:lnTo>
                <a:lnTo>
                  <a:pt x="268944" y="375632"/>
                </a:lnTo>
                <a:lnTo>
                  <a:pt x="428270" y="375632"/>
                </a:lnTo>
                <a:lnTo>
                  <a:pt x="398050" y="330408"/>
                </a:lnTo>
                <a:close/>
              </a:path>
              <a:path w="468629" h="464184">
                <a:moveTo>
                  <a:pt x="429355" y="83578"/>
                </a:moveTo>
                <a:lnTo>
                  <a:pt x="242526" y="83578"/>
                </a:lnTo>
                <a:lnTo>
                  <a:pt x="287531" y="92783"/>
                </a:lnTo>
                <a:lnTo>
                  <a:pt x="317854" y="117383"/>
                </a:lnTo>
                <a:lnTo>
                  <a:pt x="334968" y="152861"/>
                </a:lnTo>
                <a:lnTo>
                  <a:pt x="340345" y="194695"/>
                </a:lnTo>
                <a:lnTo>
                  <a:pt x="467286" y="194695"/>
                </a:lnTo>
                <a:lnTo>
                  <a:pt x="463039" y="155428"/>
                </a:lnTo>
                <a:lnTo>
                  <a:pt x="447391" y="111019"/>
                </a:lnTo>
                <a:lnTo>
                  <a:pt x="429355" y="835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515743" y="8953625"/>
            <a:ext cx="518795" cy="650240"/>
          </a:xfrm>
          <a:custGeom>
            <a:avLst/>
            <a:gdLst/>
            <a:ahLst/>
            <a:cxnLst/>
            <a:rect l="l" t="t" r="r" b="b"/>
            <a:pathLst>
              <a:path w="518795" h="650240">
                <a:moveTo>
                  <a:pt x="247458" y="571322"/>
                </a:moveTo>
                <a:lnTo>
                  <a:pt x="0" y="571322"/>
                </a:lnTo>
                <a:lnTo>
                  <a:pt x="0" y="649980"/>
                </a:lnTo>
                <a:lnTo>
                  <a:pt x="247458" y="649980"/>
                </a:lnTo>
                <a:lnTo>
                  <a:pt x="247458" y="571322"/>
                </a:lnTo>
                <a:close/>
              </a:path>
              <a:path w="518795" h="650240">
                <a:moveTo>
                  <a:pt x="176057" y="10816"/>
                </a:moveTo>
                <a:lnTo>
                  <a:pt x="0" y="10816"/>
                </a:lnTo>
                <a:lnTo>
                  <a:pt x="0" y="89473"/>
                </a:lnTo>
                <a:lnTo>
                  <a:pt x="52804" y="89473"/>
                </a:lnTo>
                <a:lnTo>
                  <a:pt x="52804" y="571322"/>
                </a:lnTo>
                <a:lnTo>
                  <a:pt x="177994" y="571322"/>
                </a:lnTo>
                <a:lnTo>
                  <a:pt x="177994" y="441525"/>
                </a:lnTo>
                <a:lnTo>
                  <a:pt x="390876" y="441525"/>
                </a:lnTo>
                <a:lnTo>
                  <a:pt x="422097" y="425352"/>
                </a:lnTo>
                <a:lnTo>
                  <a:pt x="456022" y="397025"/>
                </a:lnTo>
                <a:lnTo>
                  <a:pt x="470987" y="377601"/>
                </a:lnTo>
                <a:lnTo>
                  <a:pt x="266023" y="377601"/>
                </a:lnTo>
                <a:lnTo>
                  <a:pt x="242923" y="376372"/>
                </a:lnTo>
                <a:lnTo>
                  <a:pt x="221282" y="372194"/>
                </a:lnTo>
                <a:lnTo>
                  <a:pt x="200005" y="364326"/>
                </a:lnTo>
                <a:lnTo>
                  <a:pt x="177994" y="352031"/>
                </a:lnTo>
                <a:lnTo>
                  <a:pt x="177994" y="138644"/>
                </a:lnTo>
                <a:lnTo>
                  <a:pt x="196984" y="119550"/>
                </a:lnTo>
                <a:lnTo>
                  <a:pt x="219819" y="105341"/>
                </a:lnTo>
                <a:lnTo>
                  <a:pt x="245950" y="96477"/>
                </a:lnTo>
                <a:lnTo>
                  <a:pt x="274829" y="93421"/>
                </a:lnTo>
                <a:lnTo>
                  <a:pt x="485584" y="93421"/>
                </a:lnTo>
                <a:lnTo>
                  <a:pt x="479564" y="81646"/>
                </a:lnTo>
                <a:lnTo>
                  <a:pt x="467776" y="67851"/>
                </a:lnTo>
                <a:lnTo>
                  <a:pt x="176057" y="67851"/>
                </a:lnTo>
                <a:lnTo>
                  <a:pt x="176057" y="10816"/>
                </a:lnTo>
                <a:close/>
              </a:path>
              <a:path w="518795" h="650240">
                <a:moveTo>
                  <a:pt x="390876" y="441525"/>
                </a:moveTo>
                <a:lnTo>
                  <a:pt x="177994" y="441525"/>
                </a:lnTo>
                <a:lnTo>
                  <a:pt x="199825" y="451694"/>
                </a:lnTo>
                <a:lnTo>
                  <a:pt x="224956" y="458732"/>
                </a:lnTo>
                <a:lnTo>
                  <a:pt x="252286" y="462820"/>
                </a:lnTo>
                <a:lnTo>
                  <a:pt x="280713" y="464142"/>
                </a:lnTo>
                <a:lnTo>
                  <a:pt x="334168" y="459602"/>
                </a:lnTo>
                <a:lnTo>
                  <a:pt x="381387" y="446441"/>
                </a:lnTo>
                <a:lnTo>
                  <a:pt x="390876" y="441525"/>
                </a:lnTo>
                <a:close/>
              </a:path>
              <a:path w="518795" h="650240">
                <a:moveTo>
                  <a:pt x="485584" y="93421"/>
                </a:moveTo>
                <a:lnTo>
                  <a:pt x="274829" y="93421"/>
                </a:lnTo>
                <a:lnTo>
                  <a:pt x="323305" y="102439"/>
                </a:lnTo>
                <a:lnTo>
                  <a:pt x="357477" y="128695"/>
                </a:lnTo>
                <a:lnTo>
                  <a:pt x="377712" y="170990"/>
                </a:lnTo>
                <a:lnTo>
                  <a:pt x="384375" y="228129"/>
                </a:lnTo>
                <a:lnTo>
                  <a:pt x="380048" y="278040"/>
                </a:lnTo>
                <a:lnTo>
                  <a:pt x="366659" y="319404"/>
                </a:lnTo>
                <a:lnTo>
                  <a:pt x="343599" y="350761"/>
                </a:lnTo>
                <a:lnTo>
                  <a:pt x="310257" y="370647"/>
                </a:lnTo>
                <a:lnTo>
                  <a:pt x="266023" y="377601"/>
                </a:lnTo>
                <a:lnTo>
                  <a:pt x="470987" y="377601"/>
                </a:lnTo>
                <a:lnTo>
                  <a:pt x="482887" y="362154"/>
                </a:lnTo>
                <a:lnTo>
                  <a:pt x="502417" y="321429"/>
                </a:lnTo>
                <a:lnTo>
                  <a:pt x="514337" y="275543"/>
                </a:lnTo>
                <a:lnTo>
                  <a:pt x="518371" y="225186"/>
                </a:lnTo>
                <a:lnTo>
                  <a:pt x="513939" y="171530"/>
                </a:lnTo>
                <a:lnTo>
                  <a:pt x="500883" y="123345"/>
                </a:lnTo>
                <a:lnTo>
                  <a:pt x="485584" y="93421"/>
                </a:lnTo>
                <a:close/>
              </a:path>
              <a:path w="518795" h="650240">
                <a:moveTo>
                  <a:pt x="318859" y="0"/>
                </a:moveTo>
                <a:lnTo>
                  <a:pt x="273988" y="4655"/>
                </a:lnTo>
                <a:lnTo>
                  <a:pt x="234249" y="18070"/>
                </a:lnTo>
                <a:lnTo>
                  <a:pt x="201114" y="39412"/>
                </a:lnTo>
                <a:lnTo>
                  <a:pt x="176057" y="67851"/>
                </a:lnTo>
                <a:lnTo>
                  <a:pt x="467776" y="67851"/>
                </a:lnTo>
                <a:lnTo>
                  <a:pt x="450342" y="47448"/>
                </a:lnTo>
                <a:lnTo>
                  <a:pt x="413577" y="21764"/>
                </a:lnTo>
                <a:lnTo>
                  <a:pt x="369629" y="5610"/>
                </a:lnTo>
                <a:lnTo>
                  <a:pt x="3188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097368" y="8953621"/>
            <a:ext cx="431800" cy="464184"/>
          </a:xfrm>
          <a:custGeom>
            <a:avLst/>
            <a:gdLst/>
            <a:ahLst/>
            <a:cxnLst/>
            <a:rect l="l" t="t" r="r" b="b"/>
            <a:pathLst>
              <a:path w="431800" h="464184">
                <a:moveTo>
                  <a:pt x="242537" y="0"/>
                </a:moveTo>
                <a:lnTo>
                  <a:pt x="189435" y="4688"/>
                </a:lnTo>
                <a:lnTo>
                  <a:pt x="141926" y="18146"/>
                </a:lnTo>
                <a:lnTo>
                  <a:pt x="100469" y="39462"/>
                </a:lnTo>
                <a:lnTo>
                  <a:pt x="65522" y="67728"/>
                </a:lnTo>
                <a:lnTo>
                  <a:pt x="37544" y="102031"/>
                </a:lnTo>
                <a:lnTo>
                  <a:pt x="16991" y="141462"/>
                </a:lnTo>
                <a:lnTo>
                  <a:pt x="4324" y="185111"/>
                </a:lnTo>
                <a:lnTo>
                  <a:pt x="0" y="232066"/>
                </a:lnTo>
                <a:lnTo>
                  <a:pt x="4328" y="281847"/>
                </a:lnTo>
                <a:lnTo>
                  <a:pt x="17022" y="326823"/>
                </a:lnTo>
                <a:lnTo>
                  <a:pt x="37647" y="366429"/>
                </a:lnTo>
                <a:lnTo>
                  <a:pt x="65768" y="400100"/>
                </a:lnTo>
                <a:lnTo>
                  <a:pt x="100950" y="427271"/>
                </a:lnTo>
                <a:lnTo>
                  <a:pt x="142757" y="447379"/>
                </a:lnTo>
                <a:lnTo>
                  <a:pt x="190754" y="459857"/>
                </a:lnTo>
                <a:lnTo>
                  <a:pt x="244505" y="464142"/>
                </a:lnTo>
                <a:lnTo>
                  <a:pt x="291448" y="460460"/>
                </a:lnTo>
                <a:lnTo>
                  <a:pt x="334348" y="449319"/>
                </a:lnTo>
                <a:lnTo>
                  <a:pt x="372456" y="430579"/>
                </a:lnTo>
                <a:lnTo>
                  <a:pt x="405025" y="404098"/>
                </a:lnTo>
                <a:lnTo>
                  <a:pt x="431306" y="369737"/>
                </a:lnTo>
                <a:lnTo>
                  <a:pt x="381433" y="314671"/>
                </a:lnTo>
                <a:lnTo>
                  <a:pt x="359098" y="339085"/>
                </a:lnTo>
                <a:lnTo>
                  <a:pt x="332533" y="357320"/>
                </a:lnTo>
                <a:lnTo>
                  <a:pt x="303028" y="368732"/>
                </a:lnTo>
                <a:lnTo>
                  <a:pt x="271876" y="372679"/>
                </a:lnTo>
                <a:lnTo>
                  <a:pt x="228993" y="366323"/>
                </a:lnTo>
                <a:lnTo>
                  <a:pt x="191224" y="347790"/>
                </a:lnTo>
                <a:lnTo>
                  <a:pt x="161104" y="317883"/>
                </a:lnTo>
                <a:lnTo>
                  <a:pt x="141172" y="277403"/>
                </a:lnTo>
                <a:lnTo>
                  <a:pt x="133964" y="227155"/>
                </a:lnTo>
                <a:lnTo>
                  <a:pt x="139951" y="177857"/>
                </a:lnTo>
                <a:lnTo>
                  <a:pt x="156973" y="137954"/>
                </a:lnTo>
                <a:lnTo>
                  <a:pt x="183620" y="108343"/>
                </a:lnTo>
                <a:lnTo>
                  <a:pt x="218482" y="89919"/>
                </a:lnTo>
                <a:lnTo>
                  <a:pt x="260149" y="83578"/>
                </a:lnTo>
                <a:lnTo>
                  <a:pt x="272424" y="84316"/>
                </a:lnTo>
                <a:lnTo>
                  <a:pt x="284243" y="86531"/>
                </a:lnTo>
                <a:lnTo>
                  <a:pt x="295507" y="90222"/>
                </a:lnTo>
                <a:lnTo>
                  <a:pt x="306116" y="95389"/>
                </a:lnTo>
                <a:lnTo>
                  <a:pt x="302980" y="102390"/>
                </a:lnTo>
                <a:lnTo>
                  <a:pt x="300859" y="110132"/>
                </a:lnTo>
                <a:lnTo>
                  <a:pt x="299658" y="118613"/>
                </a:lnTo>
                <a:lnTo>
                  <a:pt x="299278" y="127828"/>
                </a:lnTo>
                <a:lnTo>
                  <a:pt x="304259" y="151418"/>
                </a:lnTo>
                <a:lnTo>
                  <a:pt x="317859" y="169748"/>
                </a:lnTo>
                <a:lnTo>
                  <a:pt x="338063" y="181623"/>
                </a:lnTo>
                <a:lnTo>
                  <a:pt x="362858" y="185847"/>
                </a:lnTo>
                <a:lnTo>
                  <a:pt x="387902" y="180824"/>
                </a:lnTo>
                <a:lnTo>
                  <a:pt x="407727" y="167043"/>
                </a:lnTo>
                <a:lnTo>
                  <a:pt x="420768" y="146440"/>
                </a:lnTo>
                <a:lnTo>
                  <a:pt x="425463" y="120949"/>
                </a:lnTo>
                <a:lnTo>
                  <a:pt x="416204" y="77028"/>
                </a:lnTo>
                <a:lnTo>
                  <a:pt x="390370" y="43115"/>
                </a:lnTo>
                <a:lnTo>
                  <a:pt x="350872" y="19067"/>
                </a:lnTo>
                <a:lnTo>
                  <a:pt x="300623" y="4743"/>
                </a:lnTo>
                <a:lnTo>
                  <a:pt x="2425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591380" y="8951652"/>
            <a:ext cx="1040130" cy="468630"/>
          </a:xfrm>
          <a:custGeom>
            <a:avLst/>
            <a:gdLst/>
            <a:ahLst/>
            <a:cxnLst/>
            <a:rect l="l" t="t" r="r" b="b"/>
            <a:pathLst>
              <a:path w="1040129" h="468629">
                <a:moveTo>
                  <a:pt x="215188" y="12788"/>
                </a:moveTo>
                <a:lnTo>
                  <a:pt x="0" y="12788"/>
                </a:lnTo>
                <a:lnTo>
                  <a:pt x="0" y="91452"/>
                </a:lnTo>
                <a:lnTo>
                  <a:pt x="53797" y="91452"/>
                </a:lnTo>
                <a:lnTo>
                  <a:pt x="53797" y="376631"/>
                </a:lnTo>
                <a:lnTo>
                  <a:pt x="0" y="376631"/>
                </a:lnTo>
                <a:lnTo>
                  <a:pt x="0" y="455307"/>
                </a:lnTo>
                <a:lnTo>
                  <a:pt x="215188" y="455307"/>
                </a:lnTo>
                <a:lnTo>
                  <a:pt x="215188" y="376631"/>
                </a:lnTo>
                <a:lnTo>
                  <a:pt x="178041" y="376631"/>
                </a:lnTo>
                <a:lnTo>
                  <a:pt x="178041" y="91452"/>
                </a:lnTo>
                <a:lnTo>
                  <a:pt x="215188" y="91452"/>
                </a:lnTo>
                <a:lnTo>
                  <a:pt x="215188" y="12788"/>
                </a:lnTo>
                <a:close/>
              </a:path>
              <a:path w="1040129" h="468629">
                <a:moveTo>
                  <a:pt x="497852" y="376631"/>
                </a:moveTo>
                <a:lnTo>
                  <a:pt x="462622" y="376631"/>
                </a:lnTo>
                <a:lnTo>
                  <a:pt x="311035" y="209461"/>
                </a:lnTo>
                <a:lnTo>
                  <a:pt x="445998" y="91452"/>
                </a:lnTo>
                <a:lnTo>
                  <a:pt x="488061" y="91452"/>
                </a:lnTo>
                <a:lnTo>
                  <a:pt x="488061" y="12788"/>
                </a:lnTo>
                <a:lnTo>
                  <a:pt x="277799" y="12788"/>
                </a:lnTo>
                <a:lnTo>
                  <a:pt x="277799" y="91452"/>
                </a:lnTo>
                <a:lnTo>
                  <a:pt x="325704" y="91452"/>
                </a:lnTo>
                <a:lnTo>
                  <a:pt x="184861" y="229133"/>
                </a:lnTo>
                <a:lnTo>
                  <a:pt x="359943" y="455307"/>
                </a:lnTo>
                <a:lnTo>
                  <a:pt x="497852" y="455307"/>
                </a:lnTo>
                <a:lnTo>
                  <a:pt x="497852" y="376631"/>
                </a:lnTo>
                <a:close/>
              </a:path>
              <a:path w="1040129" h="468629">
                <a:moveTo>
                  <a:pt x="1039507" y="234035"/>
                </a:moveTo>
                <a:lnTo>
                  <a:pt x="1035481" y="185585"/>
                </a:lnTo>
                <a:lnTo>
                  <a:pt x="1023505" y="141058"/>
                </a:lnTo>
                <a:lnTo>
                  <a:pt x="1003655" y="101219"/>
                </a:lnTo>
                <a:lnTo>
                  <a:pt x="976058" y="66878"/>
                </a:lnTo>
                <a:lnTo>
                  <a:pt x="940803" y="38798"/>
                </a:lnTo>
                <a:lnTo>
                  <a:pt x="904519" y="20980"/>
                </a:lnTo>
                <a:lnTo>
                  <a:pt x="904519" y="234035"/>
                </a:lnTo>
                <a:lnTo>
                  <a:pt x="899477" y="285838"/>
                </a:lnTo>
                <a:lnTo>
                  <a:pt x="884809" y="327431"/>
                </a:lnTo>
                <a:lnTo>
                  <a:pt x="861225" y="358089"/>
                </a:lnTo>
                <a:lnTo>
                  <a:pt x="829424" y="377024"/>
                </a:lnTo>
                <a:lnTo>
                  <a:pt x="790105" y="383514"/>
                </a:lnTo>
                <a:lnTo>
                  <a:pt x="750684" y="376745"/>
                </a:lnTo>
                <a:lnTo>
                  <a:pt x="718629" y="357238"/>
                </a:lnTo>
                <a:lnTo>
                  <a:pt x="694740" y="326161"/>
                </a:lnTo>
                <a:lnTo>
                  <a:pt x="679831" y="284708"/>
                </a:lnTo>
                <a:lnTo>
                  <a:pt x="674674" y="234035"/>
                </a:lnTo>
                <a:lnTo>
                  <a:pt x="679919" y="182143"/>
                </a:lnTo>
                <a:lnTo>
                  <a:pt x="695032" y="140296"/>
                </a:lnTo>
                <a:lnTo>
                  <a:pt x="719061" y="109359"/>
                </a:lnTo>
                <a:lnTo>
                  <a:pt x="751065" y="90182"/>
                </a:lnTo>
                <a:lnTo>
                  <a:pt x="790105" y="83591"/>
                </a:lnTo>
                <a:lnTo>
                  <a:pt x="829043" y="90271"/>
                </a:lnTo>
                <a:lnTo>
                  <a:pt x="860806" y="109651"/>
                </a:lnTo>
                <a:lnTo>
                  <a:pt x="884529" y="140728"/>
                </a:lnTo>
                <a:lnTo>
                  <a:pt x="899388" y="182524"/>
                </a:lnTo>
                <a:lnTo>
                  <a:pt x="904519" y="234035"/>
                </a:lnTo>
                <a:lnTo>
                  <a:pt x="904519" y="20980"/>
                </a:lnTo>
                <a:lnTo>
                  <a:pt x="897978" y="17767"/>
                </a:lnTo>
                <a:lnTo>
                  <a:pt x="847725" y="4572"/>
                </a:lnTo>
                <a:lnTo>
                  <a:pt x="790105" y="0"/>
                </a:lnTo>
                <a:lnTo>
                  <a:pt x="733336" y="4572"/>
                </a:lnTo>
                <a:lnTo>
                  <a:pt x="683463" y="17767"/>
                </a:lnTo>
                <a:lnTo>
                  <a:pt x="640702" y="38798"/>
                </a:lnTo>
                <a:lnTo>
                  <a:pt x="605256" y="66878"/>
                </a:lnTo>
                <a:lnTo>
                  <a:pt x="577329" y="101219"/>
                </a:lnTo>
                <a:lnTo>
                  <a:pt x="557123" y="141058"/>
                </a:lnTo>
                <a:lnTo>
                  <a:pt x="544855" y="185585"/>
                </a:lnTo>
                <a:lnTo>
                  <a:pt x="540715" y="234035"/>
                </a:lnTo>
                <a:lnTo>
                  <a:pt x="543598" y="277291"/>
                </a:lnTo>
                <a:lnTo>
                  <a:pt x="552348" y="317512"/>
                </a:lnTo>
                <a:lnTo>
                  <a:pt x="567118" y="354164"/>
                </a:lnTo>
                <a:lnTo>
                  <a:pt x="588035" y="386676"/>
                </a:lnTo>
                <a:lnTo>
                  <a:pt x="615264" y="414515"/>
                </a:lnTo>
                <a:lnTo>
                  <a:pt x="648944" y="437134"/>
                </a:lnTo>
                <a:lnTo>
                  <a:pt x="689203" y="453961"/>
                </a:lnTo>
                <a:lnTo>
                  <a:pt x="736219" y="464464"/>
                </a:lnTo>
                <a:lnTo>
                  <a:pt x="790105" y="468083"/>
                </a:lnTo>
                <a:lnTo>
                  <a:pt x="846874" y="463511"/>
                </a:lnTo>
                <a:lnTo>
                  <a:pt x="896734" y="450329"/>
                </a:lnTo>
                <a:lnTo>
                  <a:pt x="939495" y="429298"/>
                </a:lnTo>
                <a:lnTo>
                  <a:pt x="974953" y="401218"/>
                </a:lnTo>
                <a:lnTo>
                  <a:pt x="989342" y="383514"/>
                </a:lnTo>
                <a:lnTo>
                  <a:pt x="1002880" y="366864"/>
                </a:lnTo>
                <a:lnTo>
                  <a:pt x="1023086" y="327037"/>
                </a:lnTo>
                <a:lnTo>
                  <a:pt x="1035367" y="282498"/>
                </a:lnTo>
                <a:lnTo>
                  <a:pt x="1039507" y="2340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687161" y="8739250"/>
            <a:ext cx="549910" cy="668020"/>
          </a:xfrm>
          <a:custGeom>
            <a:avLst/>
            <a:gdLst/>
            <a:ahLst/>
            <a:cxnLst/>
            <a:rect l="l" t="t" r="r" b="b"/>
            <a:pathLst>
              <a:path w="549910" h="668020">
                <a:moveTo>
                  <a:pt x="184863" y="0"/>
                </a:moveTo>
                <a:lnTo>
                  <a:pt x="162900" y="4071"/>
                </a:lnTo>
                <a:lnTo>
                  <a:pt x="144147" y="15610"/>
                </a:lnTo>
                <a:lnTo>
                  <a:pt x="131080" y="33603"/>
                </a:lnTo>
                <a:lnTo>
                  <a:pt x="126174" y="57034"/>
                </a:lnTo>
                <a:lnTo>
                  <a:pt x="133238" y="93446"/>
                </a:lnTo>
                <a:lnTo>
                  <a:pt x="153588" y="124806"/>
                </a:lnTo>
                <a:lnTo>
                  <a:pt x="185957" y="149369"/>
                </a:lnTo>
                <a:lnTo>
                  <a:pt x="229083" y="165387"/>
                </a:lnTo>
                <a:lnTo>
                  <a:pt x="281698" y="171115"/>
                </a:lnTo>
                <a:lnTo>
                  <a:pt x="335390" y="164357"/>
                </a:lnTo>
                <a:lnTo>
                  <a:pt x="377722" y="146317"/>
                </a:lnTo>
                <a:lnTo>
                  <a:pt x="408366" y="120348"/>
                </a:lnTo>
                <a:lnTo>
                  <a:pt x="415195" y="109148"/>
                </a:lnTo>
                <a:lnTo>
                  <a:pt x="281698" y="109148"/>
                </a:lnTo>
                <a:lnTo>
                  <a:pt x="265738" y="108058"/>
                </a:lnTo>
                <a:lnTo>
                  <a:pt x="251612" y="104848"/>
                </a:lnTo>
                <a:lnTo>
                  <a:pt x="239320" y="99611"/>
                </a:lnTo>
                <a:lnTo>
                  <a:pt x="228862" y="92436"/>
                </a:lnTo>
                <a:lnTo>
                  <a:pt x="233439" y="84140"/>
                </a:lnTo>
                <a:lnTo>
                  <a:pt x="236821" y="75474"/>
                </a:lnTo>
                <a:lnTo>
                  <a:pt x="238917" y="66439"/>
                </a:lnTo>
                <a:lnTo>
                  <a:pt x="239636" y="57034"/>
                </a:lnTo>
                <a:lnTo>
                  <a:pt x="235342" y="33187"/>
                </a:lnTo>
                <a:lnTo>
                  <a:pt x="223621" y="15241"/>
                </a:lnTo>
                <a:lnTo>
                  <a:pt x="206214" y="3933"/>
                </a:lnTo>
                <a:lnTo>
                  <a:pt x="184863" y="0"/>
                </a:lnTo>
                <a:close/>
              </a:path>
              <a:path w="549910" h="668020">
                <a:moveTo>
                  <a:pt x="374595" y="0"/>
                </a:moveTo>
                <a:lnTo>
                  <a:pt x="353256" y="4071"/>
                </a:lnTo>
                <a:lnTo>
                  <a:pt x="335856" y="15610"/>
                </a:lnTo>
                <a:lnTo>
                  <a:pt x="324137" y="33603"/>
                </a:lnTo>
                <a:lnTo>
                  <a:pt x="319843" y="57034"/>
                </a:lnTo>
                <a:lnTo>
                  <a:pt x="320562" y="67012"/>
                </a:lnTo>
                <a:lnTo>
                  <a:pt x="322655" y="76340"/>
                </a:lnTo>
                <a:lnTo>
                  <a:pt x="326028" y="85114"/>
                </a:lnTo>
                <a:lnTo>
                  <a:pt x="330586" y="93431"/>
                </a:lnTo>
                <a:lnTo>
                  <a:pt x="320887" y="100450"/>
                </a:lnTo>
                <a:lnTo>
                  <a:pt x="309444" y="105346"/>
                </a:lnTo>
                <a:lnTo>
                  <a:pt x="296350" y="108213"/>
                </a:lnTo>
                <a:lnTo>
                  <a:pt x="281698" y="109148"/>
                </a:lnTo>
                <a:lnTo>
                  <a:pt x="415195" y="109148"/>
                </a:lnTo>
                <a:lnTo>
                  <a:pt x="426992" y="89802"/>
                </a:lnTo>
                <a:lnTo>
                  <a:pt x="433274" y="58029"/>
                </a:lnTo>
                <a:lnTo>
                  <a:pt x="428370" y="32781"/>
                </a:lnTo>
                <a:lnTo>
                  <a:pt x="415306" y="14631"/>
                </a:lnTo>
                <a:lnTo>
                  <a:pt x="396557" y="3673"/>
                </a:lnTo>
                <a:lnTo>
                  <a:pt x="374595" y="0"/>
                </a:lnTo>
                <a:close/>
              </a:path>
              <a:path w="549910" h="668020">
                <a:moveTo>
                  <a:pt x="178025" y="303854"/>
                </a:moveTo>
                <a:lnTo>
                  <a:pt x="53788" y="303854"/>
                </a:lnTo>
                <a:lnTo>
                  <a:pt x="53788" y="589018"/>
                </a:lnTo>
                <a:lnTo>
                  <a:pt x="984" y="589018"/>
                </a:lnTo>
                <a:lnTo>
                  <a:pt x="984" y="667696"/>
                </a:lnTo>
                <a:lnTo>
                  <a:pt x="178025" y="667696"/>
                </a:lnTo>
                <a:lnTo>
                  <a:pt x="267929" y="527072"/>
                </a:lnTo>
                <a:lnTo>
                  <a:pt x="178025" y="527072"/>
                </a:lnTo>
                <a:lnTo>
                  <a:pt x="178025" y="303854"/>
                </a:lnTo>
                <a:close/>
              </a:path>
              <a:path w="549910" h="668020">
                <a:moveTo>
                  <a:pt x="549658" y="589018"/>
                </a:moveTo>
                <a:lnTo>
                  <a:pt x="330586" y="589018"/>
                </a:lnTo>
                <a:lnTo>
                  <a:pt x="330586" y="667696"/>
                </a:lnTo>
                <a:lnTo>
                  <a:pt x="549658" y="667696"/>
                </a:lnTo>
                <a:lnTo>
                  <a:pt x="549658" y="589018"/>
                </a:lnTo>
                <a:close/>
              </a:path>
              <a:path w="549910" h="668020">
                <a:moveTo>
                  <a:pt x="495869" y="364816"/>
                </a:moveTo>
                <a:lnTo>
                  <a:pt x="371664" y="364816"/>
                </a:lnTo>
                <a:lnTo>
                  <a:pt x="371664" y="589018"/>
                </a:lnTo>
                <a:lnTo>
                  <a:pt x="495869" y="589018"/>
                </a:lnTo>
                <a:lnTo>
                  <a:pt x="495869" y="364816"/>
                </a:lnTo>
                <a:close/>
              </a:path>
              <a:path w="549910" h="668020">
                <a:moveTo>
                  <a:pt x="548705" y="225186"/>
                </a:moveTo>
                <a:lnTo>
                  <a:pt x="371664" y="225186"/>
                </a:lnTo>
                <a:lnTo>
                  <a:pt x="178025" y="527072"/>
                </a:lnTo>
                <a:lnTo>
                  <a:pt x="267929" y="527072"/>
                </a:lnTo>
                <a:lnTo>
                  <a:pt x="371664" y="364816"/>
                </a:lnTo>
                <a:lnTo>
                  <a:pt x="495869" y="364816"/>
                </a:lnTo>
                <a:lnTo>
                  <a:pt x="495869" y="303854"/>
                </a:lnTo>
                <a:lnTo>
                  <a:pt x="548705" y="303854"/>
                </a:lnTo>
                <a:lnTo>
                  <a:pt x="548705" y="225186"/>
                </a:lnTo>
                <a:close/>
              </a:path>
              <a:path w="549910" h="668020">
                <a:moveTo>
                  <a:pt x="219103" y="225186"/>
                </a:moveTo>
                <a:lnTo>
                  <a:pt x="0" y="225186"/>
                </a:lnTo>
                <a:lnTo>
                  <a:pt x="0" y="303854"/>
                </a:lnTo>
                <a:lnTo>
                  <a:pt x="219103" y="303854"/>
                </a:lnTo>
                <a:lnTo>
                  <a:pt x="219103" y="2251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541083" y="8951652"/>
            <a:ext cx="499109" cy="468630"/>
          </a:xfrm>
          <a:custGeom>
            <a:avLst/>
            <a:gdLst/>
            <a:ahLst/>
            <a:cxnLst/>
            <a:rect l="l" t="t" r="r" b="b"/>
            <a:pathLst>
              <a:path w="499109" h="468629">
                <a:moveTo>
                  <a:pt x="249395" y="0"/>
                </a:moveTo>
                <a:lnTo>
                  <a:pt x="192622" y="4570"/>
                </a:lnTo>
                <a:lnTo>
                  <a:pt x="142752" y="17761"/>
                </a:lnTo>
                <a:lnTo>
                  <a:pt x="99990" y="38788"/>
                </a:lnTo>
                <a:lnTo>
                  <a:pt x="64542" y="66867"/>
                </a:lnTo>
                <a:lnTo>
                  <a:pt x="36613" y="101214"/>
                </a:lnTo>
                <a:lnTo>
                  <a:pt x="16409" y="141047"/>
                </a:lnTo>
                <a:lnTo>
                  <a:pt x="4136" y="185582"/>
                </a:lnTo>
                <a:lnTo>
                  <a:pt x="0" y="234034"/>
                </a:lnTo>
                <a:lnTo>
                  <a:pt x="2885" y="277285"/>
                </a:lnTo>
                <a:lnTo>
                  <a:pt x="11638" y="317509"/>
                </a:lnTo>
                <a:lnTo>
                  <a:pt x="26404" y="354155"/>
                </a:lnTo>
                <a:lnTo>
                  <a:pt x="47328" y="386672"/>
                </a:lnTo>
                <a:lnTo>
                  <a:pt x="74555" y="414512"/>
                </a:lnTo>
                <a:lnTo>
                  <a:pt x="108230" y="437122"/>
                </a:lnTo>
                <a:lnTo>
                  <a:pt x="148498" y="453954"/>
                </a:lnTo>
                <a:lnTo>
                  <a:pt x="195505" y="464456"/>
                </a:lnTo>
                <a:lnTo>
                  <a:pt x="249395" y="468079"/>
                </a:lnTo>
                <a:lnTo>
                  <a:pt x="306159" y="463508"/>
                </a:lnTo>
                <a:lnTo>
                  <a:pt x="356026" y="450318"/>
                </a:lnTo>
                <a:lnTo>
                  <a:pt x="398789" y="429291"/>
                </a:lnTo>
                <a:lnTo>
                  <a:pt x="434242" y="401211"/>
                </a:lnTo>
                <a:lnTo>
                  <a:pt x="448640" y="383506"/>
                </a:lnTo>
                <a:lnTo>
                  <a:pt x="249395" y="383506"/>
                </a:lnTo>
                <a:lnTo>
                  <a:pt x="209972" y="376741"/>
                </a:lnTo>
                <a:lnTo>
                  <a:pt x="177918" y="357230"/>
                </a:lnTo>
                <a:lnTo>
                  <a:pt x="154032" y="326156"/>
                </a:lnTo>
                <a:lnTo>
                  <a:pt x="139114" y="284697"/>
                </a:lnTo>
                <a:lnTo>
                  <a:pt x="133964" y="234034"/>
                </a:lnTo>
                <a:lnTo>
                  <a:pt x="139210" y="182136"/>
                </a:lnTo>
                <a:lnTo>
                  <a:pt x="154319" y="140294"/>
                </a:lnTo>
                <a:lnTo>
                  <a:pt x="178348" y="109357"/>
                </a:lnTo>
                <a:lnTo>
                  <a:pt x="210354" y="90172"/>
                </a:lnTo>
                <a:lnTo>
                  <a:pt x="249395" y="83589"/>
                </a:lnTo>
                <a:lnTo>
                  <a:pt x="448792" y="83589"/>
                </a:lnTo>
                <a:lnTo>
                  <a:pt x="435353" y="66867"/>
                </a:lnTo>
                <a:lnTo>
                  <a:pt x="400091" y="38788"/>
                </a:lnTo>
                <a:lnTo>
                  <a:pt x="357276" y="17761"/>
                </a:lnTo>
                <a:lnTo>
                  <a:pt x="307010" y="4570"/>
                </a:lnTo>
                <a:lnTo>
                  <a:pt x="249395" y="0"/>
                </a:lnTo>
                <a:close/>
              </a:path>
              <a:path w="499109" h="468629">
                <a:moveTo>
                  <a:pt x="448792" y="83589"/>
                </a:moveTo>
                <a:lnTo>
                  <a:pt x="249395" y="83589"/>
                </a:lnTo>
                <a:lnTo>
                  <a:pt x="288334" y="90267"/>
                </a:lnTo>
                <a:lnTo>
                  <a:pt x="320089" y="109643"/>
                </a:lnTo>
                <a:lnTo>
                  <a:pt x="343816" y="140724"/>
                </a:lnTo>
                <a:lnTo>
                  <a:pt x="358671" y="182518"/>
                </a:lnTo>
                <a:lnTo>
                  <a:pt x="363810" y="234034"/>
                </a:lnTo>
                <a:lnTo>
                  <a:pt x="358766" y="285827"/>
                </a:lnTo>
                <a:lnTo>
                  <a:pt x="344100" y="327427"/>
                </a:lnTo>
                <a:lnTo>
                  <a:pt x="320514" y="358078"/>
                </a:lnTo>
                <a:lnTo>
                  <a:pt x="288712" y="377023"/>
                </a:lnTo>
                <a:lnTo>
                  <a:pt x="249395" y="383506"/>
                </a:lnTo>
                <a:lnTo>
                  <a:pt x="448640" y="383506"/>
                </a:lnTo>
                <a:lnTo>
                  <a:pt x="462176" y="366862"/>
                </a:lnTo>
                <a:lnTo>
                  <a:pt x="482385" y="327027"/>
                </a:lnTo>
                <a:lnTo>
                  <a:pt x="494663" y="282490"/>
                </a:lnTo>
                <a:lnTo>
                  <a:pt x="498801" y="234034"/>
                </a:lnTo>
                <a:lnTo>
                  <a:pt x="494784" y="185582"/>
                </a:lnTo>
                <a:lnTo>
                  <a:pt x="482802" y="141047"/>
                </a:lnTo>
                <a:lnTo>
                  <a:pt x="462957" y="101214"/>
                </a:lnTo>
                <a:lnTo>
                  <a:pt x="448792" y="835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104050" y="8709755"/>
            <a:ext cx="1054735" cy="710565"/>
          </a:xfrm>
          <a:custGeom>
            <a:avLst/>
            <a:gdLst/>
            <a:ahLst/>
            <a:cxnLst/>
            <a:rect l="l" t="t" r="r" b="b"/>
            <a:pathLst>
              <a:path w="1054734" h="710565">
                <a:moveTo>
                  <a:pt x="488048" y="479882"/>
                </a:moveTo>
                <a:lnTo>
                  <a:pt x="484314" y="431774"/>
                </a:lnTo>
                <a:lnTo>
                  <a:pt x="473316" y="388785"/>
                </a:lnTo>
                <a:lnTo>
                  <a:pt x="455460" y="351294"/>
                </a:lnTo>
                <a:lnTo>
                  <a:pt x="450723" y="345160"/>
                </a:lnTo>
                <a:lnTo>
                  <a:pt x="431088" y="319709"/>
                </a:lnTo>
                <a:lnTo>
                  <a:pt x="400570" y="294449"/>
                </a:lnTo>
                <a:lnTo>
                  <a:pt x="364274" y="275907"/>
                </a:lnTo>
                <a:lnTo>
                  <a:pt x="354063" y="273113"/>
                </a:lnTo>
                <a:lnTo>
                  <a:pt x="354063" y="484784"/>
                </a:lnTo>
                <a:lnTo>
                  <a:pt x="346583" y="540143"/>
                </a:lnTo>
                <a:lnTo>
                  <a:pt x="325081" y="586193"/>
                </a:lnTo>
                <a:lnTo>
                  <a:pt x="290918" y="617677"/>
                </a:lnTo>
                <a:lnTo>
                  <a:pt x="245478" y="629335"/>
                </a:lnTo>
                <a:lnTo>
                  <a:pt x="207530" y="621906"/>
                </a:lnTo>
                <a:lnTo>
                  <a:pt x="177279" y="600544"/>
                </a:lnTo>
                <a:lnTo>
                  <a:pt x="155143" y="566686"/>
                </a:lnTo>
                <a:lnTo>
                  <a:pt x="141541" y="521728"/>
                </a:lnTo>
                <a:lnTo>
                  <a:pt x="136918" y="467093"/>
                </a:lnTo>
                <a:lnTo>
                  <a:pt x="148463" y="422325"/>
                </a:lnTo>
                <a:lnTo>
                  <a:pt x="171272" y="383260"/>
                </a:lnTo>
                <a:lnTo>
                  <a:pt x="201244" y="358914"/>
                </a:lnTo>
                <a:lnTo>
                  <a:pt x="205282" y="355638"/>
                </a:lnTo>
                <a:lnTo>
                  <a:pt x="250380" y="345160"/>
                </a:lnTo>
                <a:lnTo>
                  <a:pt x="294640" y="356196"/>
                </a:lnTo>
                <a:lnTo>
                  <a:pt x="327164" y="386207"/>
                </a:lnTo>
                <a:lnTo>
                  <a:pt x="347205" y="430618"/>
                </a:lnTo>
                <a:lnTo>
                  <a:pt x="354063" y="484784"/>
                </a:lnTo>
                <a:lnTo>
                  <a:pt x="354063" y="273113"/>
                </a:lnTo>
                <a:lnTo>
                  <a:pt x="322567" y="264490"/>
                </a:lnTo>
                <a:lnTo>
                  <a:pt x="275818" y="260591"/>
                </a:lnTo>
                <a:lnTo>
                  <a:pt x="228257" y="264871"/>
                </a:lnTo>
                <a:lnTo>
                  <a:pt x="184962" y="277355"/>
                </a:lnTo>
                <a:lnTo>
                  <a:pt x="147154" y="297548"/>
                </a:lnTo>
                <a:lnTo>
                  <a:pt x="116078" y="324904"/>
                </a:lnTo>
                <a:lnTo>
                  <a:pt x="92925" y="358914"/>
                </a:lnTo>
                <a:lnTo>
                  <a:pt x="90004" y="357949"/>
                </a:lnTo>
                <a:lnTo>
                  <a:pt x="98602" y="304660"/>
                </a:lnTo>
                <a:lnTo>
                  <a:pt x="116471" y="262864"/>
                </a:lnTo>
                <a:lnTo>
                  <a:pt x="142227" y="230911"/>
                </a:lnTo>
                <a:lnTo>
                  <a:pt x="174536" y="207149"/>
                </a:lnTo>
                <a:lnTo>
                  <a:pt x="212013" y="189915"/>
                </a:lnTo>
                <a:lnTo>
                  <a:pt x="253301" y="177546"/>
                </a:lnTo>
                <a:lnTo>
                  <a:pt x="297040" y="168376"/>
                </a:lnTo>
                <a:lnTo>
                  <a:pt x="386435" y="153060"/>
                </a:lnTo>
                <a:lnTo>
                  <a:pt x="429361" y="143573"/>
                </a:lnTo>
                <a:lnTo>
                  <a:pt x="429361" y="0"/>
                </a:lnTo>
                <a:lnTo>
                  <a:pt x="354063" y="0"/>
                </a:lnTo>
                <a:lnTo>
                  <a:pt x="354063" y="38354"/>
                </a:lnTo>
                <a:lnTo>
                  <a:pt x="300596" y="46863"/>
                </a:lnTo>
                <a:lnTo>
                  <a:pt x="251663" y="58026"/>
                </a:lnTo>
                <a:lnTo>
                  <a:pt x="207225" y="72097"/>
                </a:lnTo>
                <a:lnTo>
                  <a:pt x="167246" y="89331"/>
                </a:lnTo>
                <a:lnTo>
                  <a:pt x="131660" y="109982"/>
                </a:lnTo>
                <a:lnTo>
                  <a:pt x="100431" y="134277"/>
                </a:lnTo>
                <a:lnTo>
                  <a:pt x="73520" y="162483"/>
                </a:lnTo>
                <a:lnTo>
                  <a:pt x="50863" y="194843"/>
                </a:lnTo>
                <a:lnTo>
                  <a:pt x="32435" y="231609"/>
                </a:lnTo>
                <a:lnTo>
                  <a:pt x="18173" y="273037"/>
                </a:lnTo>
                <a:lnTo>
                  <a:pt x="8051" y="319379"/>
                </a:lnTo>
                <a:lnTo>
                  <a:pt x="2006" y="370865"/>
                </a:lnTo>
                <a:lnTo>
                  <a:pt x="0" y="427761"/>
                </a:lnTo>
                <a:lnTo>
                  <a:pt x="3467" y="483019"/>
                </a:lnTo>
                <a:lnTo>
                  <a:pt x="13665" y="533171"/>
                </a:lnTo>
                <a:lnTo>
                  <a:pt x="30289" y="577850"/>
                </a:lnTo>
                <a:lnTo>
                  <a:pt x="53047" y="616673"/>
                </a:lnTo>
                <a:lnTo>
                  <a:pt x="81648" y="649262"/>
                </a:lnTo>
                <a:lnTo>
                  <a:pt x="115785" y="675271"/>
                </a:lnTo>
                <a:lnTo>
                  <a:pt x="155155" y="694309"/>
                </a:lnTo>
                <a:lnTo>
                  <a:pt x="199478" y="705993"/>
                </a:lnTo>
                <a:lnTo>
                  <a:pt x="248450" y="709980"/>
                </a:lnTo>
                <a:lnTo>
                  <a:pt x="300304" y="705256"/>
                </a:lnTo>
                <a:lnTo>
                  <a:pt x="346951" y="691730"/>
                </a:lnTo>
                <a:lnTo>
                  <a:pt x="387870" y="670356"/>
                </a:lnTo>
                <a:lnTo>
                  <a:pt x="422529" y="642124"/>
                </a:lnTo>
                <a:lnTo>
                  <a:pt x="432968" y="629335"/>
                </a:lnTo>
                <a:lnTo>
                  <a:pt x="450405" y="607999"/>
                </a:lnTo>
                <a:lnTo>
                  <a:pt x="470966" y="568934"/>
                </a:lnTo>
                <a:lnTo>
                  <a:pt x="483692" y="525907"/>
                </a:lnTo>
                <a:lnTo>
                  <a:pt x="488048" y="479882"/>
                </a:lnTo>
                <a:close/>
              </a:path>
              <a:path w="1054734" h="710565">
                <a:moveTo>
                  <a:pt x="1054481" y="254685"/>
                </a:moveTo>
                <a:lnTo>
                  <a:pt x="614375" y="254685"/>
                </a:lnTo>
                <a:lnTo>
                  <a:pt x="614375" y="333349"/>
                </a:lnTo>
                <a:lnTo>
                  <a:pt x="676973" y="333349"/>
                </a:lnTo>
                <a:lnTo>
                  <a:pt x="675982" y="380555"/>
                </a:lnTo>
                <a:lnTo>
                  <a:pt x="670306" y="461835"/>
                </a:lnTo>
                <a:lnTo>
                  <a:pt x="659853" y="522655"/>
                </a:lnTo>
                <a:lnTo>
                  <a:pt x="645731" y="565023"/>
                </a:lnTo>
                <a:lnTo>
                  <a:pt x="629043" y="591007"/>
                </a:lnTo>
                <a:lnTo>
                  <a:pt x="622592" y="580212"/>
                </a:lnTo>
                <a:lnTo>
                  <a:pt x="613384" y="571817"/>
                </a:lnTo>
                <a:lnTo>
                  <a:pt x="561835" y="569302"/>
                </a:lnTo>
                <a:lnTo>
                  <a:pt x="530720" y="603021"/>
                </a:lnTo>
                <a:lnTo>
                  <a:pt x="526351" y="628357"/>
                </a:lnTo>
                <a:lnTo>
                  <a:pt x="531622" y="660565"/>
                </a:lnTo>
                <a:lnTo>
                  <a:pt x="547255" y="685393"/>
                </a:lnTo>
                <a:lnTo>
                  <a:pt x="572973" y="701370"/>
                </a:lnTo>
                <a:lnTo>
                  <a:pt x="608495" y="707034"/>
                </a:lnTo>
                <a:lnTo>
                  <a:pt x="637324" y="702881"/>
                </a:lnTo>
                <a:lnTo>
                  <a:pt x="688555" y="667359"/>
                </a:lnTo>
                <a:lnTo>
                  <a:pt x="710222" y="634377"/>
                </a:lnTo>
                <a:lnTo>
                  <a:pt x="728776" y="590207"/>
                </a:lnTo>
                <a:lnTo>
                  <a:pt x="743851" y="534035"/>
                </a:lnTo>
                <a:lnTo>
                  <a:pt x="755078" y="465074"/>
                </a:lnTo>
                <a:lnTo>
                  <a:pt x="762076" y="382524"/>
                </a:lnTo>
                <a:lnTo>
                  <a:pt x="764019" y="338277"/>
                </a:lnTo>
                <a:lnTo>
                  <a:pt x="876490" y="338277"/>
                </a:lnTo>
                <a:lnTo>
                  <a:pt x="876490" y="618515"/>
                </a:lnTo>
                <a:lnTo>
                  <a:pt x="829538" y="618515"/>
                </a:lnTo>
                <a:lnTo>
                  <a:pt x="829538" y="697191"/>
                </a:lnTo>
                <a:lnTo>
                  <a:pt x="1054481" y="697191"/>
                </a:lnTo>
                <a:lnTo>
                  <a:pt x="1054481" y="618515"/>
                </a:lnTo>
                <a:lnTo>
                  <a:pt x="1001674" y="618515"/>
                </a:lnTo>
                <a:lnTo>
                  <a:pt x="1001674" y="333349"/>
                </a:lnTo>
                <a:lnTo>
                  <a:pt x="1054481" y="333349"/>
                </a:lnTo>
                <a:lnTo>
                  <a:pt x="1054481" y="2546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221281" y="8953633"/>
            <a:ext cx="921385" cy="464184"/>
          </a:xfrm>
          <a:custGeom>
            <a:avLst/>
            <a:gdLst/>
            <a:ahLst/>
            <a:cxnLst/>
            <a:rect l="l" t="t" r="r" b="b"/>
            <a:pathLst>
              <a:path w="921384" h="464184">
                <a:moveTo>
                  <a:pt x="457720" y="441528"/>
                </a:moveTo>
                <a:lnTo>
                  <a:pt x="447611" y="393331"/>
                </a:lnTo>
                <a:lnTo>
                  <a:pt x="444309" y="377596"/>
                </a:lnTo>
                <a:lnTo>
                  <a:pt x="443064" y="371703"/>
                </a:lnTo>
                <a:lnTo>
                  <a:pt x="435216" y="374650"/>
                </a:lnTo>
                <a:lnTo>
                  <a:pt x="430339" y="376631"/>
                </a:lnTo>
                <a:lnTo>
                  <a:pt x="424472" y="377596"/>
                </a:lnTo>
                <a:lnTo>
                  <a:pt x="419569" y="377596"/>
                </a:lnTo>
                <a:lnTo>
                  <a:pt x="407289" y="373761"/>
                </a:lnTo>
                <a:lnTo>
                  <a:pt x="401231" y="364566"/>
                </a:lnTo>
                <a:lnTo>
                  <a:pt x="399224" y="353542"/>
                </a:lnTo>
                <a:lnTo>
                  <a:pt x="399110" y="348157"/>
                </a:lnTo>
                <a:lnTo>
                  <a:pt x="399122" y="339852"/>
                </a:lnTo>
                <a:lnTo>
                  <a:pt x="399910" y="301663"/>
                </a:lnTo>
                <a:lnTo>
                  <a:pt x="400926" y="258241"/>
                </a:lnTo>
                <a:lnTo>
                  <a:pt x="401015" y="253695"/>
                </a:lnTo>
                <a:lnTo>
                  <a:pt x="401637" y="222199"/>
                </a:lnTo>
                <a:lnTo>
                  <a:pt x="401751" y="207479"/>
                </a:lnTo>
                <a:lnTo>
                  <a:pt x="401955" y="181914"/>
                </a:lnTo>
                <a:lnTo>
                  <a:pt x="398373" y="134683"/>
                </a:lnTo>
                <a:lnTo>
                  <a:pt x="387438" y="94246"/>
                </a:lnTo>
                <a:lnTo>
                  <a:pt x="368858" y="60782"/>
                </a:lnTo>
                <a:lnTo>
                  <a:pt x="307581" y="15417"/>
                </a:lnTo>
                <a:lnTo>
                  <a:pt x="264312" y="3886"/>
                </a:lnTo>
                <a:lnTo>
                  <a:pt x="212242" y="0"/>
                </a:lnTo>
                <a:lnTo>
                  <a:pt x="158140" y="4762"/>
                </a:lnTo>
                <a:lnTo>
                  <a:pt x="109778" y="18719"/>
                </a:lnTo>
                <a:lnTo>
                  <a:pt x="70751" y="41414"/>
                </a:lnTo>
                <a:lnTo>
                  <a:pt x="44691" y="72364"/>
                </a:lnTo>
                <a:lnTo>
                  <a:pt x="35191" y="111112"/>
                </a:lnTo>
                <a:lnTo>
                  <a:pt x="38544" y="131483"/>
                </a:lnTo>
                <a:lnTo>
                  <a:pt x="66141" y="162280"/>
                </a:lnTo>
                <a:lnTo>
                  <a:pt x="113957" y="163614"/>
                </a:lnTo>
                <a:lnTo>
                  <a:pt x="141986" y="137706"/>
                </a:lnTo>
                <a:lnTo>
                  <a:pt x="141935" y="98818"/>
                </a:lnTo>
                <a:lnTo>
                  <a:pt x="133019" y="86525"/>
                </a:lnTo>
                <a:lnTo>
                  <a:pt x="145516" y="80492"/>
                </a:lnTo>
                <a:lnTo>
                  <a:pt x="159778" y="75831"/>
                </a:lnTo>
                <a:lnTo>
                  <a:pt x="176047" y="72834"/>
                </a:lnTo>
                <a:lnTo>
                  <a:pt x="194627" y="71780"/>
                </a:lnTo>
                <a:lnTo>
                  <a:pt x="235864" y="79324"/>
                </a:lnTo>
                <a:lnTo>
                  <a:pt x="262712" y="100418"/>
                </a:lnTo>
                <a:lnTo>
                  <a:pt x="277279" y="132765"/>
                </a:lnTo>
                <a:lnTo>
                  <a:pt x="281673" y="174040"/>
                </a:lnTo>
                <a:lnTo>
                  <a:pt x="281647" y="182168"/>
                </a:lnTo>
                <a:lnTo>
                  <a:pt x="281520" y="191020"/>
                </a:lnTo>
                <a:lnTo>
                  <a:pt x="281266" y="198805"/>
                </a:lnTo>
                <a:lnTo>
                  <a:pt x="280708" y="207479"/>
                </a:lnTo>
                <a:lnTo>
                  <a:pt x="279717" y="207124"/>
                </a:lnTo>
                <a:lnTo>
                  <a:pt x="279717" y="272376"/>
                </a:lnTo>
                <a:lnTo>
                  <a:pt x="279717" y="332371"/>
                </a:lnTo>
                <a:lnTo>
                  <a:pt x="266420" y="348157"/>
                </a:lnTo>
                <a:lnTo>
                  <a:pt x="248183" y="362724"/>
                </a:lnTo>
                <a:lnTo>
                  <a:pt x="224434" y="373430"/>
                </a:lnTo>
                <a:lnTo>
                  <a:pt x="194627" y="377596"/>
                </a:lnTo>
                <a:lnTo>
                  <a:pt x="166636" y="372757"/>
                </a:lnTo>
                <a:lnTo>
                  <a:pt x="146088" y="359524"/>
                </a:lnTo>
                <a:lnTo>
                  <a:pt x="133426" y="339852"/>
                </a:lnTo>
                <a:lnTo>
                  <a:pt x="129108" y="315658"/>
                </a:lnTo>
                <a:lnTo>
                  <a:pt x="134162" y="289788"/>
                </a:lnTo>
                <a:lnTo>
                  <a:pt x="149021" y="270294"/>
                </a:lnTo>
                <a:lnTo>
                  <a:pt x="173240" y="257987"/>
                </a:lnTo>
                <a:lnTo>
                  <a:pt x="206349" y="253695"/>
                </a:lnTo>
                <a:lnTo>
                  <a:pt x="226898" y="254812"/>
                </a:lnTo>
                <a:lnTo>
                  <a:pt x="245986" y="258241"/>
                </a:lnTo>
                <a:lnTo>
                  <a:pt x="263588" y="264058"/>
                </a:lnTo>
                <a:lnTo>
                  <a:pt x="279717" y="272376"/>
                </a:lnTo>
                <a:lnTo>
                  <a:pt x="279717" y="207124"/>
                </a:lnTo>
                <a:lnTo>
                  <a:pt x="260832" y="200152"/>
                </a:lnTo>
                <a:lnTo>
                  <a:pt x="236207" y="194576"/>
                </a:lnTo>
                <a:lnTo>
                  <a:pt x="208635" y="191020"/>
                </a:lnTo>
                <a:lnTo>
                  <a:pt x="179959" y="189788"/>
                </a:lnTo>
                <a:lnTo>
                  <a:pt x="128257" y="193700"/>
                </a:lnTo>
                <a:lnTo>
                  <a:pt x="84175" y="205371"/>
                </a:lnTo>
                <a:lnTo>
                  <a:pt x="48526" y="224688"/>
                </a:lnTo>
                <a:lnTo>
                  <a:pt x="5651" y="285838"/>
                </a:lnTo>
                <a:lnTo>
                  <a:pt x="0" y="327456"/>
                </a:lnTo>
                <a:lnTo>
                  <a:pt x="6756" y="374205"/>
                </a:lnTo>
                <a:lnTo>
                  <a:pt x="26314" y="411480"/>
                </a:lnTo>
                <a:lnTo>
                  <a:pt x="57670" y="438746"/>
                </a:lnTo>
                <a:lnTo>
                  <a:pt x="99758" y="455485"/>
                </a:lnTo>
                <a:lnTo>
                  <a:pt x="151574" y="461175"/>
                </a:lnTo>
                <a:lnTo>
                  <a:pt x="198920" y="455561"/>
                </a:lnTo>
                <a:lnTo>
                  <a:pt x="236804" y="440537"/>
                </a:lnTo>
                <a:lnTo>
                  <a:pt x="265341" y="418871"/>
                </a:lnTo>
                <a:lnTo>
                  <a:pt x="284619" y="393331"/>
                </a:lnTo>
                <a:lnTo>
                  <a:pt x="295046" y="423595"/>
                </a:lnTo>
                <a:lnTo>
                  <a:pt x="313080" y="445084"/>
                </a:lnTo>
                <a:lnTo>
                  <a:pt x="338658" y="457911"/>
                </a:lnTo>
                <a:lnTo>
                  <a:pt x="371665" y="462178"/>
                </a:lnTo>
                <a:lnTo>
                  <a:pt x="389928" y="461162"/>
                </a:lnTo>
                <a:lnTo>
                  <a:pt x="412127" y="457746"/>
                </a:lnTo>
                <a:lnTo>
                  <a:pt x="435610" y="451383"/>
                </a:lnTo>
                <a:lnTo>
                  <a:pt x="457720" y="441528"/>
                </a:lnTo>
                <a:close/>
              </a:path>
              <a:path w="921384" h="464184">
                <a:moveTo>
                  <a:pt x="920851" y="369735"/>
                </a:moveTo>
                <a:lnTo>
                  <a:pt x="870978" y="314667"/>
                </a:lnTo>
                <a:lnTo>
                  <a:pt x="848639" y="339077"/>
                </a:lnTo>
                <a:lnTo>
                  <a:pt x="822071" y="357314"/>
                </a:lnTo>
                <a:lnTo>
                  <a:pt x="792568" y="368731"/>
                </a:lnTo>
                <a:lnTo>
                  <a:pt x="761415" y="372668"/>
                </a:lnTo>
                <a:lnTo>
                  <a:pt x="718527" y="366318"/>
                </a:lnTo>
                <a:lnTo>
                  <a:pt x="680770" y="347789"/>
                </a:lnTo>
                <a:lnTo>
                  <a:pt x="650646" y="317881"/>
                </a:lnTo>
                <a:lnTo>
                  <a:pt x="630720" y="277393"/>
                </a:lnTo>
                <a:lnTo>
                  <a:pt x="623519" y="227152"/>
                </a:lnTo>
                <a:lnTo>
                  <a:pt x="629500" y="177850"/>
                </a:lnTo>
                <a:lnTo>
                  <a:pt x="646518" y="137947"/>
                </a:lnTo>
                <a:lnTo>
                  <a:pt x="673163" y="108343"/>
                </a:lnTo>
                <a:lnTo>
                  <a:pt x="708025" y="89916"/>
                </a:lnTo>
                <a:lnTo>
                  <a:pt x="749693" y="83578"/>
                </a:lnTo>
                <a:lnTo>
                  <a:pt x="761961" y="84315"/>
                </a:lnTo>
                <a:lnTo>
                  <a:pt x="773785" y="86525"/>
                </a:lnTo>
                <a:lnTo>
                  <a:pt x="785050" y="90220"/>
                </a:lnTo>
                <a:lnTo>
                  <a:pt x="795655" y="95389"/>
                </a:lnTo>
                <a:lnTo>
                  <a:pt x="792518" y="102387"/>
                </a:lnTo>
                <a:lnTo>
                  <a:pt x="790397" y="110121"/>
                </a:lnTo>
                <a:lnTo>
                  <a:pt x="793800" y="151409"/>
                </a:lnTo>
                <a:lnTo>
                  <a:pt x="827608" y="181622"/>
                </a:lnTo>
                <a:lnTo>
                  <a:pt x="877443" y="180822"/>
                </a:lnTo>
                <a:lnTo>
                  <a:pt x="910297" y="146431"/>
                </a:lnTo>
                <a:lnTo>
                  <a:pt x="914996" y="120942"/>
                </a:lnTo>
                <a:lnTo>
                  <a:pt x="905738" y="77025"/>
                </a:lnTo>
                <a:lnTo>
                  <a:pt x="879906" y="43103"/>
                </a:lnTo>
                <a:lnTo>
                  <a:pt x="840409" y="19062"/>
                </a:lnTo>
                <a:lnTo>
                  <a:pt x="790155" y="4737"/>
                </a:lnTo>
                <a:lnTo>
                  <a:pt x="732078" y="0"/>
                </a:lnTo>
                <a:lnTo>
                  <a:pt x="678980" y="4686"/>
                </a:lnTo>
                <a:lnTo>
                  <a:pt x="631469" y="18135"/>
                </a:lnTo>
                <a:lnTo>
                  <a:pt x="590003" y="39458"/>
                </a:lnTo>
                <a:lnTo>
                  <a:pt x="555066" y="67729"/>
                </a:lnTo>
                <a:lnTo>
                  <a:pt x="527088" y="102031"/>
                </a:lnTo>
                <a:lnTo>
                  <a:pt x="506526" y="141452"/>
                </a:lnTo>
                <a:lnTo>
                  <a:pt x="493864" y="185102"/>
                </a:lnTo>
                <a:lnTo>
                  <a:pt x="489534" y="232067"/>
                </a:lnTo>
                <a:lnTo>
                  <a:pt x="493864" y="281838"/>
                </a:lnTo>
                <a:lnTo>
                  <a:pt x="506564" y="326821"/>
                </a:lnTo>
                <a:lnTo>
                  <a:pt x="527189" y="366420"/>
                </a:lnTo>
                <a:lnTo>
                  <a:pt x="555307" y="400100"/>
                </a:lnTo>
                <a:lnTo>
                  <a:pt x="590486" y="427266"/>
                </a:lnTo>
                <a:lnTo>
                  <a:pt x="632294" y="447370"/>
                </a:lnTo>
                <a:lnTo>
                  <a:pt x="680288" y="459854"/>
                </a:lnTo>
                <a:lnTo>
                  <a:pt x="734047" y="464134"/>
                </a:lnTo>
                <a:lnTo>
                  <a:pt x="780986" y="460451"/>
                </a:lnTo>
                <a:lnTo>
                  <a:pt x="823887" y="449313"/>
                </a:lnTo>
                <a:lnTo>
                  <a:pt x="861999" y="430568"/>
                </a:lnTo>
                <a:lnTo>
                  <a:pt x="894562" y="404088"/>
                </a:lnTo>
                <a:lnTo>
                  <a:pt x="920851" y="3697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195181" y="8965050"/>
            <a:ext cx="448309" cy="441959"/>
          </a:xfrm>
          <a:custGeom>
            <a:avLst/>
            <a:gdLst/>
            <a:ahLst/>
            <a:cxnLst/>
            <a:rect l="l" t="t" r="r" b="b"/>
            <a:pathLst>
              <a:path w="448309" h="441959">
                <a:moveTo>
                  <a:pt x="447954" y="0"/>
                </a:moveTo>
                <a:lnTo>
                  <a:pt x="0" y="0"/>
                </a:lnTo>
                <a:lnTo>
                  <a:pt x="0" y="80010"/>
                </a:lnTo>
                <a:lnTo>
                  <a:pt x="0" y="171450"/>
                </a:lnTo>
                <a:lnTo>
                  <a:pt x="81191" y="171450"/>
                </a:lnTo>
                <a:lnTo>
                  <a:pt x="81191" y="80010"/>
                </a:lnTo>
                <a:lnTo>
                  <a:pt x="161391" y="80010"/>
                </a:lnTo>
                <a:lnTo>
                  <a:pt x="161391" y="171450"/>
                </a:lnTo>
                <a:lnTo>
                  <a:pt x="161391" y="363220"/>
                </a:lnTo>
                <a:lnTo>
                  <a:pt x="101727" y="363220"/>
                </a:lnTo>
                <a:lnTo>
                  <a:pt x="101727" y="441960"/>
                </a:lnTo>
                <a:lnTo>
                  <a:pt x="344284" y="441960"/>
                </a:lnTo>
                <a:lnTo>
                  <a:pt x="344284" y="363220"/>
                </a:lnTo>
                <a:lnTo>
                  <a:pt x="286588" y="363220"/>
                </a:lnTo>
                <a:lnTo>
                  <a:pt x="286588" y="171450"/>
                </a:lnTo>
                <a:lnTo>
                  <a:pt x="286588" y="80010"/>
                </a:lnTo>
                <a:lnTo>
                  <a:pt x="366788" y="80010"/>
                </a:lnTo>
                <a:lnTo>
                  <a:pt x="366788" y="171450"/>
                </a:lnTo>
                <a:lnTo>
                  <a:pt x="447954" y="171450"/>
                </a:lnTo>
                <a:lnTo>
                  <a:pt x="447954" y="80010"/>
                </a:lnTo>
                <a:lnTo>
                  <a:pt x="4479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705378" y="8964435"/>
            <a:ext cx="549910" cy="442595"/>
          </a:xfrm>
          <a:custGeom>
            <a:avLst/>
            <a:gdLst/>
            <a:ahLst/>
            <a:cxnLst/>
            <a:rect l="l" t="t" r="r" b="b"/>
            <a:pathLst>
              <a:path w="549909" h="442595">
                <a:moveTo>
                  <a:pt x="548705" y="0"/>
                </a:moveTo>
                <a:lnTo>
                  <a:pt x="371664" y="0"/>
                </a:lnTo>
                <a:lnTo>
                  <a:pt x="178025" y="301886"/>
                </a:lnTo>
                <a:lnTo>
                  <a:pt x="178025" y="78667"/>
                </a:lnTo>
                <a:lnTo>
                  <a:pt x="219103" y="78667"/>
                </a:lnTo>
                <a:lnTo>
                  <a:pt x="219103" y="0"/>
                </a:lnTo>
                <a:lnTo>
                  <a:pt x="0" y="0"/>
                </a:lnTo>
                <a:lnTo>
                  <a:pt x="0" y="78667"/>
                </a:lnTo>
                <a:lnTo>
                  <a:pt x="53788" y="78667"/>
                </a:lnTo>
                <a:lnTo>
                  <a:pt x="53788" y="363831"/>
                </a:lnTo>
                <a:lnTo>
                  <a:pt x="984" y="363831"/>
                </a:lnTo>
                <a:lnTo>
                  <a:pt x="984" y="442510"/>
                </a:lnTo>
                <a:lnTo>
                  <a:pt x="178025" y="442510"/>
                </a:lnTo>
                <a:lnTo>
                  <a:pt x="371664" y="139629"/>
                </a:lnTo>
                <a:lnTo>
                  <a:pt x="371664" y="363831"/>
                </a:lnTo>
                <a:lnTo>
                  <a:pt x="330586" y="363831"/>
                </a:lnTo>
                <a:lnTo>
                  <a:pt x="330586" y="442510"/>
                </a:lnTo>
                <a:lnTo>
                  <a:pt x="549658" y="442510"/>
                </a:lnTo>
                <a:lnTo>
                  <a:pt x="549658" y="363831"/>
                </a:lnTo>
                <a:lnTo>
                  <a:pt x="495869" y="363831"/>
                </a:lnTo>
                <a:lnTo>
                  <a:pt x="495869" y="78667"/>
                </a:lnTo>
                <a:lnTo>
                  <a:pt x="548705" y="78667"/>
                </a:lnTo>
                <a:lnTo>
                  <a:pt x="5487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3" name="object 63"/>
          <p:cNvGrpSpPr/>
          <p:nvPr/>
        </p:nvGrpSpPr>
        <p:grpSpPr>
          <a:xfrm>
            <a:off x="1805717" y="2594548"/>
            <a:ext cx="520065" cy="965835"/>
            <a:chOff x="1805717" y="2594548"/>
            <a:chExt cx="520065" cy="965835"/>
          </a:xfrm>
        </p:grpSpPr>
        <p:sp>
          <p:nvSpPr>
            <p:cNvPr id="64" name="object 64"/>
            <p:cNvSpPr/>
            <p:nvPr/>
          </p:nvSpPr>
          <p:spPr>
            <a:xfrm>
              <a:off x="1805711" y="2594552"/>
              <a:ext cx="520065" cy="965835"/>
            </a:xfrm>
            <a:custGeom>
              <a:avLst/>
              <a:gdLst/>
              <a:ahLst/>
              <a:cxnLst/>
              <a:rect l="l" t="t" r="r" b="b"/>
              <a:pathLst>
                <a:path w="520064" h="965835">
                  <a:moveTo>
                    <a:pt x="296418" y="810641"/>
                  </a:moveTo>
                  <a:lnTo>
                    <a:pt x="221907" y="736231"/>
                  </a:lnTo>
                  <a:lnTo>
                    <a:pt x="147383" y="810641"/>
                  </a:lnTo>
                  <a:lnTo>
                    <a:pt x="221411" y="965225"/>
                  </a:lnTo>
                  <a:lnTo>
                    <a:pt x="222364" y="965225"/>
                  </a:lnTo>
                  <a:lnTo>
                    <a:pt x="296418" y="810641"/>
                  </a:lnTo>
                  <a:close/>
                </a:path>
                <a:path w="520064" h="965835">
                  <a:moveTo>
                    <a:pt x="443814" y="366890"/>
                  </a:moveTo>
                  <a:lnTo>
                    <a:pt x="434924" y="304749"/>
                  </a:lnTo>
                  <a:lnTo>
                    <a:pt x="411353" y="249123"/>
                  </a:lnTo>
                  <a:lnTo>
                    <a:pt x="377761" y="200444"/>
                  </a:lnTo>
                  <a:lnTo>
                    <a:pt x="372516" y="194894"/>
                  </a:lnTo>
                  <a:lnTo>
                    <a:pt x="338772" y="159131"/>
                  </a:lnTo>
                  <a:lnTo>
                    <a:pt x="336194" y="156959"/>
                  </a:lnTo>
                  <a:lnTo>
                    <a:pt x="336194" y="364604"/>
                  </a:lnTo>
                  <a:lnTo>
                    <a:pt x="329184" y="428993"/>
                  </a:lnTo>
                  <a:lnTo>
                    <a:pt x="313524" y="494715"/>
                  </a:lnTo>
                  <a:lnTo>
                    <a:pt x="297218" y="547446"/>
                  </a:lnTo>
                  <a:lnTo>
                    <a:pt x="288315" y="572833"/>
                  </a:lnTo>
                  <a:lnTo>
                    <a:pt x="221907" y="506298"/>
                  </a:lnTo>
                  <a:lnTo>
                    <a:pt x="155498" y="572833"/>
                  </a:lnTo>
                  <a:lnTo>
                    <a:pt x="146583" y="547446"/>
                  </a:lnTo>
                  <a:lnTo>
                    <a:pt x="130289" y="494715"/>
                  </a:lnTo>
                  <a:lnTo>
                    <a:pt x="114617" y="428993"/>
                  </a:lnTo>
                  <a:lnTo>
                    <a:pt x="107619" y="364604"/>
                  </a:lnTo>
                  <a:lnTo>
                    <a:pt x="118745" y="306666"/>
                  </a:lnTo>
                  <a:lnTo>
                    <a:pt x="145554" y="260324"/>
                  </a:lnTo>
                  <a:lnTo>
                    <a:pt x="178231" y="225983"/>
                  </a:lnTo>
                  <a:lnTo>
                    <a:pt x="206959" y="204038"/>
                  </a:lnTo>
                  <a:lnTo>
                    <a:pt x="221907" y="194894"/>
                  </a:lnTo>
                  <a:lnTo>
                    <a:pt x="236867" y="204038"/>
                  </a:lnTo>
                  <a:lnTo>
                    <a:pt x="265582" y="225983"/>
                  </a:lnTo>
                  <a:lnTo>
                    <a:pt x="298259" y="260324"/>
                  </a:lnTo>
                  <a:lnTo>
                    <a:pt x="325069" y="306666"/>
                  </a:lnTo>
                  <a:lnTo>
                    <a:pt x="336194" y="364604"/>
                  </a:lnTo>
                  <a:lnTo>
                    <a:pt x="336194" y="156959"/>
                  </a:lnTo>
                  <a:lnTo>
                    <a:pt x="299046" y="125590"/>
                  </a:lnTo>
                  <a:lnTo>
                    <a:pt x="263232" y="100253"/>
                  </a:lnTo>
                  <a:lnTo>
                    <a:pt x="235966" y="83527"/>
                  </a:lnTo>
                  <a:lnTo>
                    <a:pt x="221907" y="75831"/>
                  </a:lnTo>
                  <a:lnTo>
                    <a:pt x="207848" y="83527"/>
                  </a:lnTo>
                  <a:lnTo>
                    <a:pt x="144767" y="125590"/>
                  </a:lnTo>
                  <a:lnTo>
                    <a:pt x="105041" y="159131"/>
                  </a:lnTo>
                  <a:lnTo>
                    <a:pt x="66052" y="200444"/>
                  </a:lnTo>
                  <a:lnTo>
                    <a:pt x="32448" y="249123"/>
                  </a:lnTo>
                  <a:lnTo>
                    <a:pt x="8890" y="304749"/>
                  </a:lnTo>
                  <a:lnTo>
                    <a:pt x="0" y="366890"/>
                  </a:lnTo>
                  <a:lnTo>
                    <a:pt x="18961" y="488238"/>
                  </a:lnTo>
                  <a:lnTo>
                    <a:pt x="60667" y="610057"/>
                  </a:lnTo>
                  <a:lnTo>
                    <a:pt x="102374" y="703961"/>
                  </a:lnTo>
                  <a:lnTo>
                    <a:pt x="121323" y="741565"/>
                  </a:lnTo>
                  <a:lnTo>
                    <a:pt x="221907" y="640803"/>
                  </a:lnTo>
                  <a:lnTo>
                    <a:pt x="322491" y="741565"/>
                  </a:lnTo>
                  <a:lnTo>
                    <a:pt x="375678" y="640803"/>
                  </a:lnTo>
                  <a:lnTo>
                    <a:pt x="392633" y="608698"/>
                  </a:lnTo>
                  <a:lnTo>
                    <a:pt x="408139" y="572833"/>
                  </a:lnTo>
                  <a:lnTo>
                    <a:pt x="428650" y="525386"/>
                  </a:lnTo>
                  <a:lnTo>
                    <a:pt x="441909" y="456488"/>
                  </a:lnTo>
                  <a:lnTo>
                    <a:pt x="443814" y="366890"/>
                  </a:lnTo>
                  <a:close/>
                </a:path>
                <a:path w="520064" h="965835">
                  <a:moveTo>
                    <a:pt x="519645" y="75844"/>
                  </a:moveTo>
                  <a:lnTo>
                    <a:pt x="443814" y="0"/>
                  </a:lnTo>
                  <a:lnTo>
                    <a:pt x="367969" y="75844"/>
                  </a:lnTo>
                  <a:lnTo>
                    <a:pt x="443814" y="151688"/>
                  </a:lnTo>
                  <a:lnTo>
                    <a:pt x="519645" y="758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976904" y="2902762"/>
              <a:ext cx="103923" cy="1039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2417179" y="2903224"/>
            <a:ext cx="504190" cy="219710"/>
            <a:chOff x="2417179" y="2903224"/>
            <a:chExt cx="504190" cy="219710"/>
          </a:xfrm>
        </p:grpSpPr>
        <p:sp>
          <p:nvSpPr>
            <p:cNvPr id="67" name="object 67"/>
            <p:cNvSpPr/>
            <p:nvPr/>
          </p:nvSpPr>
          <p:spPr>
            <a:xfrm>
              <a:off x="2417179" y="2908772"/>
              <a:ext cx="243353" cy="2081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689661" y="2903224"/>
              <a:ext cx="231322" cy="2192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/>
          <p:nvPr/>
        </p:nvSpPr>
        <p:spPr>
          <a:xfrm>
            <a:off x="3883236" y="3029334"/>
            <a:ext cx="37465" cy="87630"/>
          </a:xfrm>
          <a:custGeom>
            <a:avLst/>
            <a:gdLst/>
            <a:ahLst/>
            <a:cxnLst/>
            <a:rect l="l" t="t" r="r" b="b"/>
            <a:pathLst>
              <a:path w="37464" h="87630">
                <a:moveTo>
                  <a:pt x="0" y="87629"/>
                </a:moveTo>
                <a:lnTo>
                  <a:pt x="37014" y="87629"/>
                </a:lnTo>
                <a:lnTo>
                  <a:pt x="37014" y="0"/>
                </a:lnTo>
                <a:lnTo>
                  <a:pt x="0" y="0"/>
                </a:lnTo>
                <a:lnTo>
                  <a:pt x="0" y="876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0" name="object 70"/>
          <p:cNvGrpSpPr/>
          <p:nvPr/>
        </p:nvGrpSpPr>
        <p:grpSpPr>
          <a:xfrm>
            <a:off x="2405157" y="2788481"/>
            <a:ext cx="2110740" cy="563245"/>
            <a:chOff x="2405157" y="2788481"/>
            <a:chExt cx="2110740" cy="563245"/>
          </a:xfrm>
        </p:grpSpPr>
        <p:sp>
          <p:nvSpPr>
            <p:cNvPr id="71" name="object 71"/>
            <p:cNvSpPr/>
            <p:nvPr/>
          </p:nvSpPr>
          <p:spPr>
            <a:xfrm>
              <a:off x="3883228" y="2993776"/>
              <a:ext cx="189865" cy="123189"/>
            </a:xfrm>
            <a:custGeom>
              <a:avLst/>
              <a:gdLst/>
              <a:ahLst/>
              <a:cxnLst/>
              <a:rect l="l" t="t" r="r" b="b"/>
              <a:pathLst>
                <a:path w="189864" h="123189">
                  <a:moveTo>
                    <a:pt x="189687" y="0"/>
                  </a:moveTo>
                  <a:lnTo>
                    <a:pt x="0" y="0"/>
                  </a:lnTo>
                  <a:lnTo>
                    <a:pt x="0" y="35560"/>
                  </a:lnTo>
                  <a:lnTo>
                    <a:pt x="152679" y="35560"/>
                  </a:lnTo>
                  <a:lnTo>
                    <a:pt x="152679" y="123190"/>
                  </a:lnTo>
                  <a:lnTo>
                    <a:pt x="189687" y="123190"/>
                  </a:lnTo>
                  <a:lnTo>
                    <a:pt x="189687" y="35560"/>
                  </a:lnTo>
                  <a:lnTo>
                    <a:pt x="1896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405157" y="2788481"/>
              <a:ext cx="1441534" cy="56276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883228" y="2908686"/>
              <a:ext cx="189865" cy="85090"/>
            </a:xfrm>
            <a:custGeom>
              <a:avLst/>
              <a:gdLst/>
              <a:ahLst/>
              <a:cxnLst/>
              <a:rect l="l" t="t" r="r" b="b"/>
              <a:pathLst>
                <a:path w="189864" h="85089">
                  <a:moveTo>
                    <a:pt x="37020" y="0"/>
                  </a:moveTo>
                  <a:lnTo>
                    <a:pt x="0" y="0"/>
                  </a:lnTo>
                  <a:lnTo>
                    <a:pt x="0" y="85090"/>
                  </a:lnTo>
                  <a:lnTo>
                    <a:pt x="37020" y="85090"/>
                  </a:lnTo>
                  <a:lnTo>
                    <a:pt x="37020" y="0"/>
                  </a:lnTo>
                  <a:close/>
                </a:path>
                <a:path w="189864" h="85089">
                  <a:moveTo>
                    <a:pt x="189687" y="0"/>
                  </a:moveTo>
                  <a:lnTo>
                    <a:pt x="152679" y="0"/>
                  </a:lnTo>
                  <a:lnTo>
                    <a:pt x="152679" y="85090"/>
                  </a:lnTo>
                  <a:lnTo>
                    <a:pt x="189687" y="85090"/>
                  </a:lnTo>
                  <a:lnTo>
                    <a:pt x="1896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106231" y="2904142"/>
              <a:ext cx="409424" cy="21744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5" name="object 75"/>
          <p:cNvGrpSpPr/>
          <p:nvPr/>
        </p:nvGrpSpPr>
        <p:grpSpPr>
          <a:xfrm>
            <a:off x="1805721" y="1047088"/>
            <a:ext cx="830580" cy="1074420"/>
            <a:chOff x="1805721" y="1047088"/>
            <a:chExt cx="830580" cy="1074420"/>
          </a:xfrm>
        </p:grpSpPr>
        <p:sp>
          <p:nvSpPr>
            <p:cNvPr id="76" name="object 76"/>
            <p:cNvSpPr/>
            <p:nvPr/>
          </p:nvSpPr>
          <p:spPr>
            <a:xfrm>
              <a:off x="1805721" y="1047088"/>
              <a:ext cx="830580" cy="1074420"/>
            </a:xfrm>
            <a:custGeom>
              <a:avLst/>
              <a:gdLst/>
              <a:ahLst/>
              <a:cxnLst/>
              <a:rect l="l" t="t" r="r" b="b"/>
              <a:pathLst>
                <a:path w="830580" h="1074420">
                  <a:moveTo>
                    <a:pt x="830330" y="0"/>
                  </a:moveTo>
                  <a:lnTo>
                    <a:pt x="0" y="0"/>
                  </a:lnTo>
                  <a:lnTo>
                    <a:pt x="0" y="899271"/>
                  </a:lnTo>
                  <a:lnTo>
                    <a:pt x="5662" y="935559"/>
                  </a:lnTo>
                  <a:lnTo>
                    <a:pt x="21991" y="961642"/>
                  </a:lnTo>
                  <a:lnTo>
                    <a:pt x="48682" y="977336"/>
                  </a:lnTo>
                  <a:lnTo>
                    <a:pt x="85431" y="982462"/>
                  </a:lnTo>
                  <a:lnTo>
                    <a:pt x="296242" y="982462"/>
                  </a:lnTo>
                  <a:lnTo>
                    <a:pt x="337714" y="991372"/>
                  </a:lnTo>
                  <a:lnTo>
                    <a:pt x="376078" y="1013720"/>
                  </a:lnTo>
                  <a:lnTo>
                    <a:pt x="404275" y="1043281"/>
                  </a:lnTo>
                  <a:lnTo>
                    <a:pt x="415243" y="1073831"/>
                  </a:lnTo>
                  <a:lnTo>
                    <a:pt x="424505" y="1043632"/>
                  </a:lnTo>
                  <a:lnTo>
                    <a:pt x="450134" y="1014329"/>
                  </a:lnTo>
                  <a:lnTo>
                    <a:pt x="487882" y="991933"/>
                  </a:lnTo>
                  <a:lnTo>
                    <a:pt x="533502" y="982462"/>
                  </a:lnTo>
                  <a:lnTo>
                    <a:pt x="744762" y="982462"/>
                  </a:lnTo>
                  <a:lnTo>
                    <a:pt x="784517" y="977385"/>
                  </a:lnTo>
                  <a:lnTo>
                    <a:pt x="811000" y="961792"/>
                  </a:lnTo>
                  <a:lnTo>
                    <a:pt x="825755" y="935142"/>
                  </a:lnTo>
                  <a:lnTo>
                    <a:pt x="830330" y="896894"/>
                  </a:lnTo>
                  <a:lnTo>
                    <a:pt x="830330" y="0"/>
                  </a:lnTo>
                  <a:close/>
                </a:path>
              </a:pathLst>
            </a:custGeom>
            <a:solidFill>
              <a:srgbClr val="E136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908082" y="1112406"/>
              <a:ext cx="626110" cy="808990"/>
            </a:xfrm>
            <a:custGeom>
              <a:avLst/>
              <a:gdLst/>
              <a:ahLst/>
              <a:cxnLst/>
              <a:rect l="l" t="t" r="r" b="b"/>
              <a:pathLst>
                <a:path w="626110" h="808989">
                  <a:moveTo>
                    <a:pt x="509733" y="530860"/>
                  </a:moveTo>
                  <a:lnTo>
                    <a:pt x="115891" y="530860"/>
                  </a:lnTo>
                  <a:lnTo>
                    <a:pt x="115891" y="596900"/>
                  </a:lnTo>
                  <a:lnTo>
                    <a:pt x="122121" y="601980"/>
                  </a:lnTo>
                  <a:lnTo>
                    <a:pt x="122268" y="666750"/>
                  </a:lnTo>
                  <a:lnTo>
                    <a:pt x="111127" y="676910"/>
                  </a:lnTo>
                  <a:lnTo>
                    <a:pt x="105337" y="679450"/>
                  </a:lnTo>
                  <a:lnTo>
                    <a:pt x="105337" y="689610"/>
                  </a:lnTo>
                  <a:lnTo>
                    <a:pt x="56605" y="718820"/>
                  </a:lnTo>
                  <a:lnTo>
                    <a:pt x="56605" y="737870"/>
                  </a:lnTo>
                  <a:lnTo>
                    <a:pt x="157" y="772160"/>
                  </a:lnTo>
                  <a:lnTo>
                    <a:pt x="0" y="808990"/>
                  </a:lnTo>
                  <a:lnTo>
                    <a:pt x="625614" y="808990"/>
                  </a:lnTo>
                  <a:lnTo>
                    <a:pt x="625614" y="772160"/>
                  </a:lnTo>
                  <a:lnTo>
                    <a:pt x="569008" y="737870"/>
                  </a:lnTo>
                  <a:lnTo>
                    <a:pt x="569008" y="718820"/>
                  </a:lnTo>
                  <a:lnTo>
                    <a:pt x="520277" y="689610"/>
                  </a:lnTo>
                  <a:lnTo>
                    <a:pt x="520277" y="679450"/>
                  </a:lnTo>
                  <a:lnTo>
                    <a:pt x="514486" y="676910"/>
                  </a:lnTo>
                  <a:lnTo>
                    <a:pt x="503335" y="666750"/>
                  </a:lnTo>
                  <a:lnTo>
                    <a:pt x="503492" y="601980"/>
                  </a:lnTo>
                  <a:lnTo>
                    <a:pt x="509733" y="596900"/>
                  </a:lnTo>
                  <a:lnTo>
                    <a:pt x="509733" y="530860"/>
                  </a:lnTo>
                  <a:close/>
                </a:path>
                <a:path w="626110" h="808989">
                  <a:moveTo>
                    <a:pt x="107462" y="547370"/>
                  </a:moveTo>
                  <a:lnTo>
                    <a:pt x="102216" y="547370"/>
                  </a:lnTo>
                  <a:lnTo>
                    <a:pt x="101473" y="558800"/>
                  </a:lnTo>
                  <a:lnTo>
                    <a:pt x="108164" y="558800"/>
                  </a:lnTo>
                  <a:lnTo>
                    <a:pt x="107462" y="547370"/>
                  </a:lnTo>
                  <a:close/>
                </a:path>
                <a:path w="626110" h="808989">
                  <a:moveTo>
                    <a:pt x="540261" y="506730"/>
                  </a:moveTo>
                  <a:lnTo>
                    <a:pt x="519680" y="506730"/>
                  </a:lnTo>
                  <a:lnTo>
                    <a:pt x="521020" y="510540"/>
                  </a:lnTo>
                  <a:lnTo>
                    <a:pt x="520874" y="515620"/>
                  </a:lnTo>
                  <a:lnTo>
                    <a:pt x="521020" y="516890"/>
                  </a:lnTo>
                  <a:lnTo>
                    <a:pt x="521020" y="524510"/>
                  </a:lnTo>
                  <a:lnTo>
                    <a:pt x="520727" y="527050"/>
                  </a:lnTo>
                  <a:lnTo>
                    <a:pt x="521177" y="530860"/>
                  </a:lnTo>
                  <a:lnTo>
                    <a:pt x="519215" y="538480"/>
                  </a:lnTo>
                  <a:lnTo>
                    <a:pt x="518314" y="544830"/>
                  </a:lnTo>
                  <a:lnTo>
                    <a:pt x="517460" y="558800"/>
                  </a:lnTo>
                  <a:lnTo>
                    <a:pt x="524141" y="558800"/>
                  </a:lnTo>
                  <a:lnTo>
                    <a:pt x="524048" y="556260"/>
                  </a:lnTo>
                  <a:lnTo>
                    <a:pt x="523397" y="547370"/>
                  </a:lnTo>
                  <a:lnTo>
                    <a:pt x="530538" y="547370"/>
                  </a:lnTo>
                  <a:lnTo>
                    <a:pt x="529543" y="539772"/>
                  </a:lnTo>
                  <a:lnTo>
                    <a:pt x="529198" y="538480"/>
                  </a:lnTo>
                  <a:lnTo>
                    <a:pt x="529198" y="537210"/>
                  </a:lnTo>
                  <a:lnTo>
                    <a:pt x="529041" y="535940"/>
                  </a:lnTo>
                  <a:lnTo>
                    <a:pt x="544291" y="535940"/>
                  </a:lnTo>
                  <a:lnTo>
                    <a:pt x="542716" y="532130"/>
                  </a:lnTo>
                  <a:lnTo>
                    <a:pt x="543459" y="528320"/>
                  </a:lnTo>
                  <a:lnTo>
                    <a:pt x="551627" y="528320"/>
                  </a:lnTo>
                  <a:lnTo>
                    <a:pt x="548056" y="518160"/>
                  </a:lnTo>
                  <a:lnTo>
                    <a:pt x="544046" y="515620"/>
                  </a:lnTo>
                  <a:lnTo>
                    <a:pt x="544192" y="509270"/>
                  </a:lnTo>
                  <a:lnTo>
                    <a:pt x="540261" y="506730"/>
                  </a:lnTo>
                  <a:close/>
                </a:path>
                <a:path w="626110" h="808989">
                  <a:moveTo>
                    <a:pt x="92552" y="556260"/>
                  </a:moveTo>
                  <a:lnTo>
                    <a:pt x="93745" y="557530"/>
                  </a:lnTo>
                  <a:lnTo>
                    <a:pt x="93845" y="556719"/>
                  </a:lnTo>
                  <a:lnTo>
                    <a:pt x="92552" y="556260"/>
                  </a:lnTo>
                  <a:close/>
                </a:path>
                <a:path w="626110" h="808989">
                  <a:moveTo>
                    <a:pt x="105754" y="535940"/>
                  </a:moveTo>
                  <a:lnTo>
                    <a:pt x="96572" y="535940"/>
                  </a:lnTo>
                  <a:lnTo>
                    <a:pt x="96426" y="537210"/>
                  </a:lnTo>
                  <a:lnTo>
                    <a:pt x="96426" y="538480"/>
                  </a:lnTo>
                  <a:lnTo>
                    <a:pt x="96061" y="539843"/>
                  </a:lnTo>
                  <a:lnTo>
                    <a:pt x="93851" y="556722"/>
                  </a:lnTo>
                  <a:lnTo>
                    <a:pt x="96122" y="557530"/>
                  </a:lnTo>
                  <a:lnTo>
                    <a:pt x="99536" y="557530"/>
                  </a:lnTo>
                  <a:lnTo>
                    <a:pt x="101033" y="549910"/>
                  </a:lnTo>
                  <a:lnTo>
                    <a:pt x="101180" y="547370"/>
                  </a:lnTo>
                  <a:lnTo>
                    <a:pt x="107462" y="547370"/>
                  </a:lnTo>
                  <a:lnTo>
                    <a:pt x="107306" y="544830"/>
                  </a:lnTo>
                  <a:lnTo>
                    <a:pt x="106407" y="538480"/>
                  </a:lnTo>
                  <a:lnTo>
                    <a:pt x="105754" y="535940"/>
                  </a:lnTo>
                  <a:close/>
                </a:path>
                <a:path w="626110" h="808989">
                  <a:moveTo>
                    <a:pt x="530538" y="547370"/>
                  </a:moveTo>
                  <a:lnTo>
                    <a:pt x="524444" y="547370"/>
                  </a:lnTo>
                  <a:lnTo>
                    <a:pt x="524591" y="549910"/>
                  </a:lnTo>
                  <a:lnTo>
                    <a:pt x="526078" y="557530"/>
                  </a:lnTo>
                  <a:lnTo>
                    <a:pt x="529491" y="557530"/>
                  </a:lnTo>
                  <a:lnTo>
                    <a:pt x="531756" y="556722"/>
                  </a:lnTo>
                  <a:lnTo>
                    <a:pt x="530538" y="547370"/>
                  </a:lnTo>
                  <a:close/>
                </a:path>
                <a:path w="626110" h="808989">
                  <a:moveTo>
                    <a:pt x="533051" y="556260"/>
                  </a:moveTo>
                  <a:lnTo>
                    <a:pt x="531762" y="556719"/>
                  </a:lnTo>
                  <a:lnTo>
                    <a:pt x="531868" y="557530"/>
                  </a:lnTo>
                  <a:lnTo>
                    <a:pt x="533051" y="556260"/>
                  </a:lnTo>
                  <a:close/>
                </a:path>
                <a:path w="626110" h="808989">
                  <a:moveTo>
                    <a:pt x="96240" y="538480"/>
                  </a:moveTo>
                  <a:lnTo>
                    <a:pt x="87662" y="538480"/>
                  </a:lnTo>
                  <a:lnTo>
                    <a:pt x="87662" y="542290"/>
                  </a:lnTo>
                  <a:lnTo>
                    <a:pt x="84688" y="552450"/>
                  </a:lnTo>
                  <a:lnTo>
                    <a:pt x="83055" y="553720"/>
                  </a:lnTo>
                  <a:lnTo>
                    <a:pt x="88248" y="556260"/>
                  </a:lnTo>
                  <a:lnTo>
                    <a:pt x="91672" y="556260"/>
                  </a:lnTo>
                  <a:lnTo>
                    <a:pt x="96071" y="539772"/>
                  </a:lnTo>
                  <a:lnTo>
                    <a:pt x="96240" y="538480"/>
                  </a:lnTo>
                  <a:close/>
                </a:path>
                <a:path w="626110" h="808989">
                  <a:moveTo>
                    <a:pt x="544291" y="535940"/>
                  </a:moveTo>
                  <a:lnTo>
                    <a:pt x="529041" y="535940"/>
                  </a:lnTo>
                  <a:lnTo>
                    <a:pt x="529562" y="539843"/>
                  </a:lnTo>
                  <a:lnTo>
                    <a:pt x="533941" y="556260"/>
                  </a:lnTo>
                  <a:lnTo>
                    <a:pt x="537512" y="556260"/>
                  </a:lnTo>
                  <a:lnTo>
                    <a:pt x="542569" y="553720"/>
                  </a:lnTo>
                  <a:lnTo>
                    <a:pt x="540925" y="552450"/>
                  </a:lnTo>
                  <a:lnTo>
                    <a:pt x="537962" y="542290"/>
                  </a:lnTo>
                  <a:lnTo>
                    <a:pt x="537962" y="538480"/>
                  </a:lnTo>
                  <a:lnTo>
                    <a:pt x="545342" y="538480"/>
                  </a:lnTo>
                  <a:lnTo>
                    <a:pt x="544291" y="535940"/>
                  </a:lnTo>
                  <a:close/>
                </a:path>
                <a:path w="626110" h="808989">
                  <a:moveTo>
                    <a:pt x="104740" y="528320"/>
                  </a:moveTo>
                  <a:lnTo>
                    <a:pt x="82154" y="528320"/>
                  </a:lnTo>
                  <a:lnTo>
                    <a:pt x="82908" y="532130"/>
                  </a:lnTo>
                  <a:lnTo>
                    <a:pt x="76070" y="548640"/>
                  </a:lnTo>
                  <a:lnTo>
                    <a:pt x="74280" y="551180"/>
                  </a:lnTo>
                  <a:lnTo>
                    <a:pt x="76510" y="552450"/>
                  </a:lnTo>
                  <a:lnTo>
                    <a:pt x="79337" y="553720"/>
                  </a:lnTo>
                  <a:lnTo>
                    <a:pt x="80824" y="553720"/>
                  </a:lnTo>
                  <a:lnTo>
                    <a:pt x="83494" y="549910"/>
                  </a:lnTo>
                  <a:lnTo>
                    <a:pt x="87662" y="538480"/>
                  </a:lnTo>
                  <a:lnTo>
                    <a:pt x="96240" y="538480"/>
                  </a:lnTo>
                  <a:lnTo>
                    <a:pt x="96572" y="535940"/>
                  </a:lnTo>
                  <a:lnTo>
                    <a:pt x="105754" y="535940"/>
                  </a:lnTo>
                  <a:lnTo>
                    <a:pt x="104447" y="530860"/>
                  </a:lnTo>
                  <a:lnTo>
                    <a:pt x="104740" y="528320"/>
                  </a:lnTo>
                  <a:close/>
                </a:path>
                <a:path w="626110" h="808989">
                  <a:moveTo>
                    <a:pt x="545342" y="538480"/>
                  </a:moveTo>
                  <a:lnTo>
                    <a:pt x="537962" y="538480"/>
                  </a:lnTo>
                  <a:lnTo>
                    <a:pt x="542119" y="549910"/>
                  </a:lnTo>
                  <a:lnTo>
                    <a:pt x="544643" y="553720"/>
                  </a:lnTo>
                  <a:lnTo>
                    <a:pt x="546287" y="553720"/>
                  </a:lnTo>
                  <a:lnTo>
                    <a:pt x="549103" y="552450"/>
                  </a:lnTo>
                  <a:lnTo>
                    <a:pt x="551323" y="551180"/>
                  </a:lnTo>
                  <a:lnTo>
                    <a:pt x="549543" y="548640"/>
                  </a:lnTo>
                  <a:lnTo>
                    <a:pt x="545342" y="538480"/>
                  </a:lnTo>
                  <a:close/>
                </a:path>
                <a:path w="626110" h="808989">
                  <a:moveTo>
                    <a:pt x="99839" y="491490"/>
                  </a:moveTo>
                  <a:lnTo>
                    <a:pt x="93892" y="494030"/>
                  </a:lnTo>
                  <a:lnTo>
                    <a:pt x="93892" y="499110"/>
                  </a:lnTo>
                  <a:lnTo>
                    <a:pt x="89285" y="504190"/>
                  </a:lnTo>
                  <a:lnTo>
                    <a:pt x="81421" y="509270"/>
                  </a:lnTo>
                  <a:lnTo>
                    <a:pt x="81568" y="515620"/>
                  </a:lnTo>
                  <a:lnTo>
                    <a:pt x="77557" y="518160"/>
                  </a:lnTo>
                  <a:lnTo>
                    <a:pt x="73987" y="528320"/>
                  </a:lnTo>
                  <a:lnTo>
                    <a:pt x="73987" y="532130"/>
                  </a:lnTo>
                  <a:lnTo>
                    <a:pt x="73097" y="535940"/>
                  </a:lnTo>
                  <a:lnTo>
                    <a:pt x="70123" y="544830"/>
                  </a:lnTo>
                  <a:lnTo>
                    <a:pt x="66563" y="547370"/>
                  </a:lnTo>
                  <a:lnTo>
                    <a:pt x="69086" y="548640"/>
                  </a:lnTo>
                  <a:lnTo>
                    <a:pt x="70866" y="551180"/>
                  </a:lnTo>
                  <a:lnTo>
                    <a:pt x="72050" y="551180"/>
                  </a:lnTo>
                  <a:lnTo>
                    <a:pt x="74280" y="548640"/>
                  </a:lnTo>
                  <a:lnTo>
                    <a:pt x="82154" y="528320"/>
                  </a:lnTo>
                  <a:lnTo>
                    <a:pt x="104740" y="528320"/>
                  </a:lnTo>
                  <a:lnTo>
                    <a:pt x="104886" y="527050"/>
                  </a:lnTo>
                  <a:lnTo>
                    <a:pt x="104593" y="524510"/>
                  </a:lnTo>
                  <a:lnTo>
                    <a:pt x="104593" y="510540"/>
                  </a:lnTo>
                  <a:lnTo>
                    <a:pt x="105933" y="506730"/>
                  </a:lnTo>
                  <a:lnTo>
                    <a:pt x="540261" y="506730"/>
                  </a:lnTo>
                  <a:lnTo>
                    <a:pt x="536329" y="504190"/>
                  </a:lnTo>
                  <a:lnTo>
                    <a:pt x="531722" y="499110"/>
                  </a:lnTo>
                  <a:lnTo>
                    <a:pt x="531722" y="495300"/>
                  </a:lnTo>
                  <a:lnTo>
                    <a:pt x="106520" y="495300"/>
                  </a:lnTo>
                  <a:lnTo>
                    <a:pt x="104593" y="492760"/>
                  </a:lnTo>
                  <a:lnTo>
                    <a:pt x="99839" y="491490"/>
                  </a:lnTo>
                  <a:close/>
                </a:path>
                <a:path w="626110" h="808989">
                  <a:moveTo>
                    <a:pt x="551627" y="528320"/>
                  </a:moveTo>
                  <a:lnTo>
                    <a:pt x="543459" y="528320"/>
                  </a:lnTo>
                  <a:lnTo>
                    <a:pt x="551323" y="548640"/>
                  </a:lnTo>
                  <a:lnTo>
                    <a:pt x="553553" y="551180"/>
                  </a:lnTo>
                  <a:lnTo>
                    <a:pt x="554747" y="551180"/>
                  </a:lnTo>
                  <a:lnTo>
                    <a:pt x="556527" y="548640"/>
                  </a:lnTo>
                  <a:lnTo>
                    <a:pt x="559051" y="547370"/>
                  </a:lnTo>
                  <a:lnTo>
                    <a:pt x="555490" y="544830"/>
                  </a:lnTo>
                  <a:lnTo>
                    <a:pt x="552517" y="535940"/>
                  </a:lnTo>
                  <a:lnTo>
                    <a:pt x="551627" y="532130"/>
                  </a:lnTo>
                  <a:lnTo>
                    <a:pt x="551627" y="528320"/>
                  </a:lnTo>
                  <a:close/>
                </a:path>
                <a:path w="626110" h="808989">
                  <a:moveTo>
                    <a:pt x="519680" y="506730"/>
                  </a:moveTo>
                  <a:lnTo>
                    <a:pt x="105933" y="506730"/>
                  </a:lnTo>
                  <a:lnTo>
                    <a:pt x="107117" y="513080"/>
                  </a:lnTo>
                  <a:lnTo>
                    <a:pt x="111127" y="518160"/>
                  </a:lnTo>
                  <a:lnTo>
                    <a:pt x="114101" y="521970"/>
                  </a:lnTo>
                  <a:lnTo>
                    <a:pt x="117671" y="525780"/>
                  </a:lnTo>
                  <a:lnTo>
                    <a:pt x="121378" y="528320"/>
                  </a:lnTo>
                  <a:lnTo>
                    <a:pt x="125535" y="530860"/>
                  </a:lnTo>
                  <a:lnTo>
                    <a:pt x="500068" y="530860"/>
                  </a:lnTo>
                  <a:lnTo>
                    <a:pt x="504235" y="528320"/>
                  </a:lnTo>
                  <a:lnTo>
                    <a:pt x="507796" y="525780"/>
                  </a:lnTo>
                  <a:lnTo>
                    <a:pt x="511513" y="521970"/>
                  </a:lnTo>
                  <a:lnTo>
                    <a:pt x="514486" y="518160"/>
                  </a:lnTo>
                  <a:lnTo>
                    <a:pt x="518497" y="513080"/>
                  </a:lnTo>
                  <a:lnTo>
                    <a:pt x="519680" y="506730"/>
                  </a:lnTo>
                  <a:close/>
                </a:path>
                <a:path w="626110" h="808989">
                  <a:moveTo>
                    <a:pt x="499775" y="473710"/>
                  </a:moveTo>
                  <a:lnTo>
                    <a:pt x="125839" y="473710"/>
                  </a:lnTo>
                  <a:lnTo>
                    <a:pt x="123315" y="476250"/>
                  </a:lnTo>
                  <a:lnTo>
                    <a:pt x="121231" y="477520"/>
                  </a:lnTo>
                  <a:lnTo>
                    <a:pt x="119001" y="480060"/>
                  </a:lnTo>
                  <a:lnTo>
                    <a:pt x="115891" y="483870"/>
                  </a:lnTo>
                  <a:lnTo>
                    <a:pt x="113064" y="486410"/>
                  </a:lnTo>
                  <a:lnTo>
                    <a:pt x="111577" y="488950"/>
                  </a:lnTo>
                  <a:lnTo>
                    <a:pt x="110237" y="491490"/>
                  </a:lnTo>
                  <a:lnTo>
                    <a:pt x="109347" y="492760"/>
                  </a:lnTo>
                  <a:lnTo>
                    <a:pt x="108164" y="495300"/>
                  </a:lnTo>
                  <a:lnTo>
                    <a:pt x="517460" y="495300"/>
                  </a:lnTo>
                  <a:lnTo>
                    <a:pt x="516267" y="492760"/>
                  </a:lnTo>
                  <a:lnTo>
                    <a:pt x="515376" y="491490"/>
                  </a:lnTo>
                  <a:lnTo>
                    <a:pt x="514036" y="488950"/>
                  </a:lnTo>
                  <a:lnTo>
                    <a:pt x="512549" y="486410"/>
                  </a:lnTo>
                  <a:lnTo>
                    <a:pt x="509733" y="483870"/>
                  </a:lnTo>
                  <a:lnTo>
                    <a:pt x="506759" y="480060"/>
                  </a:lnTo>
                  <a:lnTo>
                    <a:pt x="504393" y="477520"/>
                  </a:lnTo>
                  <a:lnTo>
                    <a:pt x="502298" y="476250"/>
                  </a:lnTo>
                  <a:lnTo>
                    <a:pt x="499775" y="473710"/>
                  </a:lnTo>
                  <a:close/>
                </a:path>
                <a:path w="626110" h="808989">
                  <a:moveTo>
                    <a:pt x="525774" y="491490"/>
                  </a:moveTo>
                  <a:lnTo>
                    <a:pt x="521020" y="492760"/>
                  </a:lnTo>
                  <a:lnTo>
                    <a:pt x="519094" y="495300"/>
                  </a:lnTo>
                  <a:lnTo>
                    <a:pt x="531722" y="495300"/>
                  </a:lnTo>
                  <a:lnTo>
                    <a:pt x="531722" y="494030"/>
                  </a:lnTo>
                  <a:lnTo>
                    <a:pt x="525774" y="491490"/>
                  </a:lnTo>
                  <a:close/>
                </a:path>
                <a:path w="626110" h="808989">
                  <a:moveTo>
                    <a:pt x="132969" y="472440"/>
                  </a:moveTo>
                  <a:lnTo>
                    <a:pt x="129252" y="473710"/>
                  </a:lnTo>
                  <a:lnTo>
                    <a:pt x="137126" y="473710"/>
                  </a:lnTo>
                  <a:lnTo>
                    <a:pt x="132969" y="472440"/>
                  </a:lnTo>
                  <a:close/>
                </a:path>
                <a:path w="626110" h="808989">
                  <a:moveTo>
                    <a:pt x="483733" y="468630"/>
                  </a:moveTo>
                  <a:lnTo>
                    <a:pt x="141880" y="468630"/>
                  </a:lnTo>
                  <a:lnTo>
                    <a:pt x="142330" y="469900"/>
                  </a:lnTo>
                  <a:lnTo>
                    <a:pt x="141880" y="471170"/>
                  </a:lnTo>
                  <a:lnTo>
                    <a:pt x="142330" y="472440"/>
                  </a:lnTo>
                  <a:lnTo>
                    <a:pt x="141880" y="473710"/>
                  </a:lnTo>
                  <a:lnTo>
                    <a:pt x="483733" y="473710"/>
                  </a:lnTo>
                  <a:lnTo>
                    <a:pt x="483283" y="472440"/>
                  </a:lnTo>
                  <a:lnTo>
                    <a:pt x="483733" y="471170"/>
                  </a:lnTo>
                  <a:lnTo>
                    <a:pt x="483283" y="469900"/>
                  </a:lnTo>
                  <a:lnTo>
                    <a:pt x="483733" y="468630"/>
                  </a:lnTo>
                  <a:close/>
                </a:path>
                <a:path w="626110" h="808989">
                  <a:moveTo>
                    <a:pt x="492644" y="472440"/>
                  </a:moveTo>
                  <a:lnTo>
                    <a:pt x="488487" y="473710"/>
                  </a:lnTo>
                  <a:lnTo>
                    <a:pt x="496361" y="473710"/>
                  </a:lnTo>
                  <a:lnTo>
                    <a:pt x="492644" y="472440"/>
                  </a:lnTo>
                  <a:close/>
                </a:path>
                <a:path w="626110" h="808989">
                  <a:moveTo>
                    <a:pt x="135200" y="462280"/>
                  </a:moveTo>
                  <a:lnTo>
                    <a:pt x="134456" y="462280"/>
                  </a:lnTo>
                  <a:lnTo>
                    <a:pt x="134456" y="464820"/>
                  </a:lnTo>
                  <a:lnTo>
                    <a:pt x="137126" y="467360"/>
                  </a:lnTo>
                  <a:lnTo>
                    <a:pt x="137273" y="468630"/>
                  </a:lnTo>
                  <a:lnTo>
                    <a:pt x="488341" y="468630"/>
                  </a:lnTo>
                  <a:lnTo>
                    <a:pt x="488487" y="467360"/>
                  </a:lnTo>
                  <a:lnTo>
                    <a:pt x="491157" y="464820"/>
                  </a:lnTo>
                  <a:lnTo>
                    <a:pt x="137126" y="464820"/>
                  </a:lnTo>
                  <a:lnTo>
                    <a:pt x="135200" y="462280"/>
                  </a:lnTo>
                  <a:close/>
                </a:path>
                <a:path w="626110" h="808989">
                  <a:moveTo>
                    <a:pt x="487000" y="462280"/>
                  </a:moveTo>
                  <a:lnTo>
                    <a:pt x="138613" y="462280"/>
                  </a:lnTo>
                  <a:lnTo>
                    <a:pt x="137126" y="464820"/>
                  </a:lnTo>
                  <a:lnTo>
                    <a:pt x="488487" y="464820"/>
                  </a:lnTo>
                  <a:lnTo>
                    <a:pt x="487000" y="462280"/>
                  </a:lnTo>
                  <a:close/>
                </a:path>
                <a:path w="626110" h="808989">
                  <a:moveTo>
                    <a:pt x="491157" y="462280"/>
                  </a:moveTo>
                  <a:lnTo>
                    <a:pt x="490424" y="462280"/>
                  </a:lnTo>
                  <a:lnTo>
                    <a:pt x="488487" y="464820"/>
                  </a:lnTo>
                  <a:lnTo>
                    <a:pt x="491157" y="464820"/>
                  </a:lnTo>
                  <a:lnTo>
                    <a:pt x="491157" y="462280"/>
                  </a:lnTo>
                  <a:close/>
                </a:path>
                <a:path w="626110" h="808989">
                  <a:moveTo>
                    <a:pt x="135786" y="455930"/>
                  </a:moveTo>
                  <a:lnTo>
                    <a:pt x="134456" y="455930"/>
                  </a:lnTo>
                  <a:lnTo>
                    <a:pt x="134407" y="459740"/>
                  </a:lnTo>
                  <a:lnTo>
                    <a:pt x="134310" y="462280"/>
                  </a:lnTo>
                  <a:lnTo>
                    <a:pt x="491314" y="462280"/>
                  </a:lnTo>
                  <a:lnTo>
                    <a:pt x="491210" y="459740"/>
                  </a:lnTo>
                  <a:lnTo>
                    <a:pt x="137126" y="459740"/>
                  </a:lnTo>
                  <a:lnTo>
                    <a:pt x="136540" y="457200"/>
                  </a:lnTo>
                  <a:lnTo>
                    <a:pt x="135786" y="455930"/>
                  </a:lnTo>
                  <a:close/>
                </a:path>
                <a:path w="626110" h="808989">
                  <a:moveTo>
                    <a:pt x="483283" y="453390"/>
                  </a:moveTo>
                  <a:lnTo>
                    <a:pt x="142330" y="453390"/>
                  </a:lnTo>
                  <a:lnTo>
                    <a:pt x="142927" y="454660"/>
                  </a:lnTo>
                  <a:lnTo>
                    <a:pt x="140990" y="457200"/>
                  </a:lnTo>
                  <a:lnTo>
                    <a:pt x="140990" y="458470"/>
                  </a:lnTo>
                  <a:lnTo>
                    <a:pt x="139503" y="459740"/>
                  </a:lnTo>
                  <a:lnTo>
                    <a:pt x="486110" y="459740"/>
                  </a:lnTo>
                  <a:lnTo>
                    <a:pt x="484623" y="458470"/>
                  </a:lnTo>
                  <a:lnTo>
                    <a:pt x="484623" y="457200"/>
                  </a:lnTo>
                  <a:lnTo>
                    <a:pt x="482686" y="454660"/>
                  </a:lnTo>
                  <a:lnTo>
                    <a:pt x="483283" y="453390"/>
                  </a:lnTo>
                  <a:close/>
                </a:path>
                <a:path w="626110" h="808989">
                  <a:moveTo>
                    <a:pt x="491157" y="455930"/>
                  </a:moveTo>
                  <a:lnTo>
                    <a:pt x="489817" y="455930"/>
                  </a:lnTo>
                  <a:lnTo>
                    <a:pt x="489084" y="457200"/>
                  </a:lnTo>
                  <a:lnTo>
                    <a:pt x="488487" y="459740"/>
                  </a:lnTo>
                  <a:lnTo>
                    <a:pt x="491210" y="459740"/>
                  </a:lnTo>
                  <a:lnTo>
                    <a:pt x="491157" y="455930"/>
                  </a:lnTo>
                  <a:close/>
                </a:path>
                <a:path w="626110" h="808989">
                  <a:moveTo>
                    <a:pt x="486404" y="452120"/>
                  </a:moveTo>
                  <a:lnTo>
                    <a:pt x="139210" y="452120"/>
                  </a:lnTo>
                  <a:lnTo>
                    <a:pt x="140990" y="453390"/>
                  </a:lnTo>
                  <a:lnTo>
                    <a:pt x="140550" y="454660"/>
                  </a:lnTo>
                  <a:lnTo>
                    <a:pt x="141880" y="454660"/>
                  </a:lnTo>
                  <a:lnTo>
                    <a:pt x="142330" y="453390"/>
                  </a:lnTo>
                  <a:lnTo>
                    <a:pt x="484623" y="453390"/>
                  </a:lnTo>
                  <a:lnTo>
                    <a:pt x="486404" y="452120"/>
                  </a:lnTo>
                  <a:close/>
                </a:path>
                <a:path w="626110" h="808989">
                  <a:moveTo>
                    <a:pt x="484623" y="453390"/>
                  </a:moveTo>
                  <a:lnTo>
                    <a:pt x="483283" y="453390"/>
                  </a:lnTo>
                  <a:lnTo>
                    <a:pt x="483733" y="454660"/>
                  </a:lnTo>
                  <a:lnTo>
                    <a:pt x="485063" y="454660"/>
                  </a:lnTo>
                  <a:lnTo>
                    <a:pt x="484623" y="453390"/>
                  </a:lnTo>
                  <a:close/>
                </a:path>
                <a:path w="626110" h="808989">
                  <a:moveTo>
                    <a:pt x="139210" y="449580"/>
                  </a:moveTo>
                  <a:lnTo>
                    <a:pt x="138613" y="452120"/>
                  </a:lnTo>
                  <a:lnTo>
                    <a:pt x="487000" y="452120"/>
                  </a:lnTo>
                  <a:lnTo>
                    <a:pt x="486702" y="450850"/>
                  </a:lnTo>
                  <a:lnTo>
                    <a:pt x="139807" y="450850"/>
                  </a:lnTo>
                  <a:lnTo>
                    <a:pt x="139210" y="449580"/>
                  </a:lnTo>
                  <a:close/>
                </a:path>
                <a:path w="626110" h="808989">
                  <a:moveTo>
                    <a:pt x="479273" y="429260"/>
                  </a:moveTo>
                  <a:lnTo>
                    <a:pt x="146341" y="429260"/>
                  </a:lnTo>
                  <a:lnTo>
                    <a:pt x="141880" y="434340"/>
                  </a:lnTo>
                  <a:lnTo>
                    <a:pt x="141880" y="435610"/>
                  </a:lnTo>
                  <a:lnTo>
                    <a:pt x="142927" y="438150"/>
                  </a:lnTo>
                  <a:lnTo>
                    <a:pt x="142927" y="439420"/>
                  </a:lnTo>
                  <a:lnTo>
                    <a:pt x="140990" y="440690"/>
                  </a:lnTo>
                  <a:lnTo>
                    <a:pt x="140990" y="444500"/>
                  </a:lnTo>
                  <a:lnTo>
                    <a:pt x="142330" y="447040"/>
                  </a:lnTo>
                  <a:lnTo>
                    <a:pt x="142927" y="450850"/>
                  </a:lnTo>
                  <a:lnTo>
                    <a:pt x="482686" y="450850"/>
                  </a:lnTo>
                  <a:lnTo>
                    <a:pt x="483283" y="447040"/>
                  </a:lnTo>
                  <a:lnTo>
                    <a:pt x="484623" y="444500"/>
                  </a:lnTo>
                  <a:lnTo>
                    <a:pt x="484623" y="440690"/>
                  </a:lnTo>
                  <a:lnTo>
                    <a:pt x="482686" y="439420"/>
                  </a:lnTo>
                  <a:lnTo>
                    <a:pt x="482686" y="438150"/>
                  </a:lnTo>
                  <a:lnTo>
                    <a:pt x="483733" y="435610"/>
                  </a:lnTo>
                  <a:lnTo>
                    <a:pt x="483733" y="434340"/>
                  </a:lnTo>
                  <a:lnTo>
                    <a:pt x="479273" y="429260"/>
                  </a:lnTo>
                  <a:close/>
                </a:path>
                <a:path w="626110" h="808989">
                  <a:moveTo>
                    <a:pt x="486404" y="449580"/>
                  </a:moveTo>
                  <a:lnTo>
                    <a:pt x="485817" y="450850"/>
                  </a:lnTo>
                  <a:lnTo>
                    <a:pt x="486702" y="450850"/>
                  </a:lnTo>
                  <a:lnTo>
                    <a:pt x="486404" y="449580"/>
                  </a:lnTo>
                  <a:close/>
                </a:path>
                <a:path w="626110" h="808989">
                  <a:moveTo>
                    <a:pt x="474519" y="426720"/>
                  </a:moveTo>
                  <a:lnTo>
                    <a:pt x="151094" y="426720"/>
                  </a:lnTo>
                  <a:lnTo>
                    <a:pt x="150801" y="429260"/>
                  </a:lnTo>
                  <a:lnTo>
                    <a:pt x="474812" y="429260"/>
                  </a:lnTo>
                  <a:lnTo>
                    <a:pt x="474519" y="426720"/>
                  </a:lnTo>
                  <a:close/>
                </a:path>
                <a:path w="626110" h="808989">
                  <a:moveTo>
                    <a:pt x="470509" y="425450"/>
                  </a:moveTo>
                  <a:lnTo>
                    <a:pt x="155105" y="425450"/>
                  </a:lnTo>
                  <a:lnTo>
                    <a:pt x="152874" y="426720"/>
                  </a:lnTo>
                  <a:lnTo>
                    <a:pt x="472739" y="426720"/>
                  </a:lnTo>
                  <a:lnTo>
                    <a:pt x="470509" y="425450"/>
                  </a:lnTo>
                  <a:close/>
                </a:path>
                <a:path w="626110" h="808989">
                  <a:moveTo>
                    <a:pt x="466498" y="421640"/>
                  </a:moveTo>
                  <a:lnTo>
                    <a:pt x="159115" y="421640"/>
                  </a:lnTo>
                  <a:lnTo>
                    <a:pt x="156298" y="425450"/>
                  </a:lnTo>
                  <a:lnTo>
                    <a:pt x="469326" y="425450"/>
                  </a:lnTo>
                  <a:lnTo>
                    <a:pt x="466498" y="421640"/>
                  </a:lnTo>
                  <a:close/>
                </a:path>
                <a:path w="626110" h="808989">
                  <a:moveTo>
                    <a:pt x="170413" y="419100"/>
                  </a:moveTo>
                  <a:lnTo>
                    <a:pt x="166246" y="419100"/>
                  </a:lnTo>
                  <a:lnTo>
                    <a:pt x="165063" y="420370"/>
                  </a:lnTo>
                  <a:lnTo>
                    <a:pt x="161492" y="421640"/>
                  </a:lnTo>
                  <a:lnTo>
                    <a:pt x="171146" y="421640"/>
                  </a:lnTo>
                  <a:lnTo>
                    <a:pt x="170413" y="419100"/>
                  </a:lnTo>
                  <a:close/>
                </a:path>
                <a:path w="626110" h="808989">
                  <a:moveTo>
                    <a:pt x="173680" y="419100"/>
                  </a:moveTo>
                  <a:lnTo>
                    <a:pt x="171146" y="421640"/>
                  </a:lnTo>
                  <a:lnTo>
                    <a:pt x="454467" y="421640"/>
                  </a:lnTo>
                  <a:lnTo>
                    <a:pt x="453200" y="420370"/>
                  </a:lnTo>
                  <a:lnTo>
                    <a:pt x="174266" y="420370"/>
                  </a:lnTo>
                  <a:lnTo>
                    <a:pt x="173680" y="419100"/>
                  </a:lnTo>
                  <a:close/>
                </a:path>
                <a:path w="626110" h="808989">
                  <a:moveTo>
                    <a:pt x="459368" y="419100"/>
                  </a:moveTo>
                  <a:lnTo>
                    <a:pt x="455211" y="419100"/>
                  </a:lnTo>
                  <a:lnTo>
                    <a:pt x="454467" y="421640"/>
                  </a:lnTo>
                  <a:lnTo>
                    <a:pt x="464121" y="421640"/>
                  </a:lnTo>
                  <a:lnTo>
                    <a:pt x="460561" y="420370"/>
                  </a:lnTo>
                  <a:lnTo>
                    <a:pt x="459368" y="419100"/>
                  </a:lnTo>
                  <a:close/>
                </a:path>
                <a:path w="626110" h="808989">
                  <a:moveTo>
                    <a:pt x="449263" y="419100"/>
                  </a:moveTo>
                  <a:lnTo>
                    <a:pt x="176350" y="419100"/>
                  </a:lnTo>
                  <a:lnTo>
                    <a:pt x="174266" y="420370"/>
                  </a:lnTo>
                  <a:lnTo>
                    <a:pt x="451347" y="420370"/>
                  </a:lnTo>
                  <a:lnTo>
                    <a:pt x="449263" y="419100"/>
                  </a:lnTo>
                  <a:close/>
                </a:path>
                <a:path w="626110" h="808989">
                  <a:moveTo>
                    <a:pt x="451933" y="419100"/>
                  </a:moveTo>
                  <a:lnTo>
                    <a:pt x="451347" y="420370"/>
                  </a:lnTo>
                  <a:lnTo>
                    <a:pt x="453200" y="420370"/>
                  </a:lnTo>
                  <a:lnTo>
                    <a:pt x="451933" y="419100"/>
                  </a:lnTo>
                  <a:close/>
                </a:path>
                <a:path w="626110" h="808989">
                  <a:moveTo>
                    <a:pt x="237563" y="36830"/>
                  </a:moveTo>
                  <a:lnTo>
                    <a:pt x="182151" y="36830"/>
                  </a:lnTo>
                  <a:lnTo>
                    <a:pt x="182151" y="147320"/>
                  </a:lnTo>
                  <a:lnTo>
                    <a:pt x="186308" y="151130"/>
                  </a:lnTo>
                  <a:lnTo>
                    <a:pt x="186308" y="403860"/>
                  </a:lnTo>
                  <a:lnTo>
                    <a:pt x="184371" y="407670"/>
                  </a:lnTo>
                  <a:lnTo>
                    <a:pt x="183041" y="411480"/>
                  </a:lnTo>
                  <a:lnTo>
                    <a:pt x="182287" y="414020"/>
                  </a:lnTo>
                  <a:lnTo>
                    <a:pt x="181701" y="416560"/>
                  </a:lnTo>
                  <a:lnTo>
                    <a:pt x="180067" y="417830"/>
                  </a:lnTo>
                  <a:lnTo>
                    <a:pt x="178727" y="419100"/>
                  </a:lnTo>
                  <a:lnTo>
                    <a:pt x="446886" y="419100"/>
                  </a:lnTo>
                  <a:lnTo>
                    <a:pt x="445546" y="417830"/>
                  </a:lnTo>
                  <a:lnTo>
                    <a:pt x="443913" y="416560"/>
                  </a:lnTo>
                  <a:lnTo>
                    <a:pt x="443326" y="414020"/>
                  </a:lnTo>
                  <a:lnTo>
                    <a:pt x="442583" y="411480"/>
                  </a:lnTo>
                  <a:lnTo>
                    <a:pt x="441243" y="407670"/>
                  </a:lnTo>
                  <a:lnTo>
                    <a:pt x="439316" y="403860"/>
                  </a:lnTo>
                  <a:lnTo>
                    <a:pt x="439316" y="151130"/>
                  </a:lnTo>
                  <a:lnTo>
                    <a:pt x="443473" y="147320"/>
                  </a:lnTo>
                  <a:lnTo>
                    <a:pt x="443473" y="54610"/>
                  </a:lnTo>
                  <a:lnTo>
                    <a:pt x="237563" y="54610"/>
                  </a:lnTo>
                  <a:lnTo>
                    <a:pt x="237563" y="36830"/>
                  </a:lnTo>
                  <a:close/>
                </a:path>
                <a:path w="626110" h="808989">
                  <a:moveTo>
                    <a:pt x="365025" y="41910"/>
                  </a:moveTo>
                  <a:lnTo>
                    <a:pt x="260588" y="41910"/>
                  </a:lnTo>
                  <a:lnTo>
                    <a:pt x="260588" y="54610"/>
                  </a:lnTo>
                  <a:lnTo>
                    <a:pt x="365025" y="54610"/>
                  </a:lnTo>
                  <a:lnTo>
                    <a:pt x="365025" y="41910"/>
                  </a:lnTo>
                  <a:close/>
                </a:path>
                <a:path w="626110" h="808989">
                  <a:moveTo>
                    <a:pt x="443473" y="36830"/>
                  </a:moveTo>
                  <a:lnTo>
                    <a:pt x="388061" y="36830"/>
                  </a:lnTo>
                  <a:lnTo>
                    <a:pt x="388061" y="54610"/>
                  </a:lnTo>
                  <a:lnTo>
                    <a:pt x="443473" y="54610"/>
                  </a:lnTo>
                  <a:lnTo>
                    <a:pt x="443473" y="36830"/>
                  </a:lnTo>
                  <a:close/>
                </a:path>
                <a:path w="626110" h="808989">
                  <a:moveTo>
                    <a:pt x="348837" y="13970"/>
                  </a:moveTo>
                  <a:lnTo>
                    <a:pt x="276776" y="13970"/>
                  </a:lnTo>
                  <a:lnTo>
                    <a:pt x="276776" y="41910"/>
                  </a:lnTo>
                  <a:lnTo>
                    <a:pt x="348837" y="41910"/>
                  </a:lnTo>
                  <a:lnTo>
                    <a:pt x="348837" y="13970"/>
                  </a:lnTo>
                  <a:close/>
                </a:path>
                <a:path w="626110" h="808989">
                  <a:moveTo>
                    <a:pt x="208883" y="21590"/>
                  </a:moveTo>
                  <a:lnTo>
                    <a:pt x="193575" y="36830"/>
                  </a:lnTo>
                  <a:lnTo>
                    <a:pt x="224045" y="36830"/>
                  </a:lnTo>
                  <a:lnTo>
                    <a:pt x="208883" y="21590"/>
                  </a:lnTo>
                  <a:close/>
                </a:path>
                <a:path w="626110" h="808989">
                  <a:moveTo>
                    <a:pt x="416730" y="21590"/>
                  </a:moveTo>
                  <a:lnTo>
                    <a:pt x="401579" y="36830"/>
                  </a:lnTo>
                  <a:lnTo>
                    <a:pt x="432028" y="36830"/>
                  </a:lnTo>
                  <a:lnTo>
                    <a:pt x="416730" y="21590"/>
                  </a:lnTo>
                  <a:close/>
                </a:path>
                <a:path w="626110" h="808989">
                  <a:moveTo>
                    <a:pt x="312880" y="0"/>
                  </a:moveTo>
                  <a:lnTo>
                    <a:pt x="298022" y="13970"/>
                  </a:lnTo>
                  <a:lnTo>
                    <a:pt x="327592" y="13970"/>
                  </a:lnTo>
                  <a:lnTo>
                    <a:pt x="3128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003860" y="1606151"/>
              <a:ext cx="14604" cy="13970"/>
            </a:xfrm>
            <a:custGeom>
              <a:avLst/>
              <a:gdLst/>
              <a:ahLst/>
              <a:cxnLst/>
              <a:rect l="l" t="t" r="r" b="b"/>
              <a:pathLst>
                <a:path w="14605" h="13969">
                  <a:moveTo>
                    <a:pt x="5424" y="0"/>
                  </a:moveTo>
                  <a:lnTo>
                    <a:pt x="1346" y="1343"/>
                  </a:lnTo>
                  <a:lnTo>
                    <a:pt x="0" y="5054"/>
                  </a:lnTo>
                  <a:lnTo>
                    <a:pt x="3169" y="10089"/>
                  </a:lnTo>
                  <a:lnTo>
                    <a:pt x="11934" y="13953"/>
                  </a:lnTo>
                  <a:lnTo>
                    <a:pt x="14310" y="4592"/>
                  </a:lnTo>
                  <a:lnTo>
                    <a:pt x="10447" y="2068"/>
                  </a:lnTo>
                  <a:lnTo>
                    <a:pt x="5424" y="0"/>
                  </a:lnTo>
                  <a:close/>
                </a:path>
              </a:pathLst>
            </a:custGeom>
            <a:solidFill>
              <a:srgbClr val="EE7A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989790" y="1612524"/>
              <a:ext cx="22225" cy="29209"/>
            </a:xfrm>
            <a:custGeom>
              <a:avLst/>
              <a:gdLst/>
              <a:ahLst/>
              <a:cxnLst/>
              <a:rect l="l" t="t" r="r" b="b"/>
              <a:pathLst>
                <a:path w="22225" h="29210">
                  <a:moveTo>
                    <a:pt x="12376" y="27597"/>
                  </a:moveTo>
                  <a:lnTo>
                    <a:pt x="11591" y="28376"/>
                  </a:lnTo>
                  <a:lnTo>
                    <a:pt x="12041" y="29119"/>
                  </a:lnTo>
                  <a:lnTo>
                    <a:pt x="12376" y="27597"/>
                  </a:lnTo>
                  <a:close/>
                </a:path>
                <a:path w="22225" h="29210">
                  <a:moveTo>
                    <a:pt x="22037" y="10250"/>
                  </a:moveTo>
                  <a:lnTo>
                    <a:pt x="14858" y="10250"/>
                  </a:lnTo>
                  <a:lnTo>
                    <a:pt x="15015" y="15601"/>
                  </a:lnTo>
                  <a:lnTo>
                    <a:pt x="12376" y="27597"/>
                  </a:lnTo>
                  <a:lnTo>
                    <a:pt x="12931" y="27046"/>
                  </a:lnTo>
                  <a:lnTo>
                    <a:pt x="17392" y="15455"/>
                  </a:lnTo>
                  <a:lnTo>
                    <a:pt x="18428" y="10701"/>
                  </a:lnTo>
                  <a:lnTo>
                    <a:pt x="22026" y="10701"/>
                  </a:lnTo>
                  <a:lnTo>
                    <a:pt x="22037" y="10250"/>
                  </a:lnTo>
                  <a:close/>
                </a:path>
                <a:path w="22225" h="29210">
                  <a:moveTo>
                    <a:pt x="22026" y="10701"/>
                  </a:moveTo>
                  <a:lnTo>
                    <a:pt x="18428" y="10701"/>
                  </a:lnTo>
                  <a:lnTo>
                    <a:pt x="19810" y="14711"/>
                  </a:lnTo>
                  <a:lnTo>
                    <a:pt x="19877" y="15455"/>
                  </a:lnTo>
                  <a:lnTo>
                    <a:pt x="18879" y="27046"/>
                  </a:lnTo>
                  <a:lnTo>
                    <a:pt x="19172" y="27339"/>
                  </a:lnTo>
                  <a:lnTo>
                    <a:pt x="20208" y="23632"/>
                  </a:lnTo>
                  <a:lnTo>
                    <a:pt x="21999" y="11737"/>
                  </a:lnTo>
                  <a:lnTo>
                    <a:pt x="22026" y="10701"/>
                  </a:lnTo>
                  <a:close/>
                </a:path>
                <a:path w="22225" h="29210">
                  <a:moveTo>
                    <a:pt x="4781" y="14711"/>
                  </a:moveTo>
                  <a:lnTo>
                    <a:pt x="2827" y="14711"/>
                  </a:lnTo>
                  <a:lnTo>
                    <a:pt x="2230" y="17235"/>
                  </a:lnTo>
                  <a:lnTo>
                    <a:pt x="2376" y="17978"/>
                  </a:lnTo>
                  <a:lnTo>
                    <a:pt x="3130" y="16795"/>
                  </a:lnTo>
                  <a:lnTo>
                    <a:pt x="4781" y="14711"/>
                  </a:lnTo>
                  <a:close/>
                </a:path>
                <a:path w="22225" h="29210">
                  <a:moveTo>
                    <a:pt x="20304" y="6544"/>
                  </a:moveTo>
                  <a:lnTo>
                    <a:pt x="12188" y="6544"/>
                  </a:lnTo>
                  <a:lnTo>
                    <a:pt x="12188" y="7580"/>
                  </a:lnTo>
                  <a:lnTo>
                    <a:pt x="10250" y="12481"/>
                  </a:lnTo>
                  <a:lnTo>
                    <a:pt x="8774" y="16491"/>
                  </a:lnTo>
                  <a:lnTo>
                    <a:pt x="13078" y="10847"/>
                  </a:lnTo>
                  <a:lnTo>
                    <a:pt x="14143" y="10847"/>
                  </a:lnTo>
                  <a:lnTo>
                    <a:pt x="14858" y="10250"/>
                  </a:lnTo>
                  <a:lnTo>
                    <a:pt x="22037" y="10250"/>
                  </a:lnTo>
                  <a:lnTo>
                    <a:pt x="22130" y="6690"/>
                  </a:lnTo>
                  <a:lnTo>
                    <a:pt x="20659" y="6690"/>
                  </a:lnTo>
                  <a:lnTo>
                    <a:pt x="20304" y="6544"/>
                  </a:lnTo>
                  <a:close/>
                </a:path>
                <a:path w="22225" h="29210">
                  <a:moveTo>
                    <a:pt x="12784" y="0"/>
                  </a:moveTo>
                  <a:lnTo>
                    <a:pt x="9360" y="2827"/>
                  </a:lnTo>
                  <a:lnTo>
                    <a:pt x="0" y="9957"/>
                  </a:lnTo>
                  <a:lnTo>
                    <a:pt x="1193" y="14858"/>
                  </a:lnTo>
                  <a:lnTo>
                    <a:pt x="2827" y="14711"/>
                  </a:lnTo>
                  <a:lnTo>
                    <a:pt x="4781" y="14711"/>
                  </a:lnTo>
                  <a:lnTo>
                    <a:pt x="9957" y="8177"/>
                  </a:lnTo>
                  <a:lnTo>
                    <a:pt x="12188" y="6544"/>
                  </a:lnTo>
                  <a:lnTo>
                    <a:pt x="20304" y="6544"/>
                  </a:lnTo>
                  <a:lnTo>
                    <a:pt x="18125" y="5643"/>
                  </a:lnTo>
                  <a:lnTo>
                    <a:pt x="16648" y="5350"/>
                  </a:lnTo>
                  <a:lnTo>
                    <a:pt x="14858" y="4607"/>
                  </a:lnTo>
                  <a:lnTo>
                    <a:pt x="13821" y="1937"/>
                  </a:lnTo>
                  <a:lnTo>
                    <a:pt x="12784" y="0"/>
                  </a:lnTo>
                  <a:close/>
                </a:path>
                <a:path w="22225" h="29210">
                  <a:moveTo>
                    <a:pt x="14143" y="10847"/>
                  </a:moveTo>
                  <a:lnTo>
                    <a:pt x="13078" y="10847"/>
                  </a:lnTo>
                  <a:lnTo>
                    <a:pt x="13968" y="10994"/>
                  </a:lnTo>
                  <a:lnTo>
                    <a:pt x="14143" y="10847"/>
                  </a:lnTo>
                  <a:close/>
                </a:path>
                <a:path w="22225" h="29210">
                  <a:moveTo>
                    <a:pt x="22145" y="6094"/>
                  </a:moveTo>
                  <a:lnTo>
                    <a:pt x="20659" y="6690"/>
                  </a:lnTo>
                  <a:lnTo>
                    <a:pt x="22130" y="6690"/>
                  </a:lnTo>
                  <a:lnTo>
                    <a:pt x="22145" y="6094"/>
                  </a:lnTo>
                  <a:close/>
                </a:path>
              </a:pathLst>
            </a:custGeom>
            <a:solidFill>
              <a:srgbClr val="FCC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976273" y="1621891"/>
              <a:ext cx="39370" cy="48260"/>
            </a:xfrm>
            <a:custGeom>
              <a:avLst/>
              <a:gdLst/>
              <a:ahLst/>
              <a:cxnLst/>
              <a:rect l="l" t="t" r="r" b="b"/>
              <a:pathLst>
                <a:path w="39369" h="48260">
                  <a:moveTo>
                    <a:pt x="24219" y="0"/>
                  </a:moveTo>
                  <a:lnTo>
                    <a:pt x="21842" y="2230"/>
                  </a:lnTo>
                  <a:lnTo>
                    <a:pt x="15161" y="10690"/>
                  </a:lnTo>
                  <a:lnTo>
                    <a:pt x="14554" y="9800"/>
                  </a:lnTo>
                  <a:lnTo>
                    <a:pt x="16198" y="5497"/>
                  </a:lnTo>
                  <a:lnTo>
                    <a:pt x="9957" y="9654"/>
                  </a:lnTo>
                  <a:lnTo>
                    <a:pt x="6984" y="20344"/>
                  </a:lnTo>
                  <a:lnTo>
                    <a:pt x="6387" y="26145"/>
                  </a:lnTo>
                  <a:lnTo>
                    <a:pt x="3570" y="32983"/>
                  </a:lnTo>
                  <a:lnTo>
                    <a:pt x="0" y="37433"/>
                  </a:lnTo>
                  <a:lnTo>
                    <a:pt x="1036" y="38030"/>
                  </a:lnTo>
                  <a:lnTo>
                    <a:pt x="2533" y="39213"/>
                  </a:lnTo>
                  <a:lnTo>
                    <a:pt x="3717" y="39663"/>
                  </a:lnTo>
                  <a:lnTo>
                    <a:pt x="7088" y="32770"/>
                  </a:lnTo>
                  <a:lnTo>
                    <a:pt x="9718" y="26664"/>
                  </a:lnTo>
                  <a:lnTo>
                    <a:pt x="14711" y="14261"/>
                  </a:lnTo>
                  <a:lnTo>
                    <a:pt x="15004" y="19015"/>
                  </a:lnTo>
                  <a:lnTo>
                    <a:pt x="14271" y="26438"/>
                  </a:lnTo>
                  <a:lnTo>
                    <a:pt x="7434" y="41003"/>
                  </a:lnTo>
                  <a:lnTo>
                    <a:pt x="9214" y="41747"/>
                  </a:lnTo>
                  <a:lnTo>
                    <a:pt x="12481" y="42333"/>
                  </a:lnTo>
                  <a:lnTo>
                    <a:pt x="14858" y="38773"/>
                  </a:lnTo>
                  <a:lnTo>
                    <a:pt x="16198" y="33873"/>
                  </a:lnTo>
                  <a:lnTo>
                    <a:pt x="17978" y="30009"/>
                  </a:lnTo>
                  <a:lnTo>
                    <a:pt x="18575" y="28072"/>
                  </a:lnTo>
                  <a:lnTo>
                    <a:pt x="20355" y="26292"/>
                  </a:lnTo>
                  <a:lnTo>
                    <a:pt x="20355" y="32239"/>
                  </a:lnTo>
                  <a:lnTo>
                    <a:pt x="18721" y="38323"/>
                  </a:lnTo>
                  <a:lnTo>
                    <a:pt x="16051" y="43527"/>
                  </a:lnTo>
                  <a:lnTo>
                    <a:pt x="20208" y="45160"/>
                  </a:lnTo>
                  <a:lnTo>
                    <a:pt x="21988" y="44710"/>
                  </a:lnTo>
                  <a:lnTo>
                    <a:pt x="23475" y="42040"/>
                  </a:lnTo>
                  <a:lnTo>
                    <a:pt x="24365" y="38030"/>
                  </a:lnTo>
                  <a:lnTo>
                    <a:pt x="26302" y="31496"/>
                  </a:lnTo>
                  <a:lnTo>
                    <a:pt x="27339" y="27035"/>
                  </a:lnTo>
                  <a:lnTo>
                    <a:pt x="27643" y="24062"/>
                  </a:lnTo>
                  <a:lnTo>
                    <a:pt x="28376" y="24365"/>
                  </a:lnTo>
                  <a:lnTo>
                    <a:pt x="28972" y="24365"/>
                  </a:lnTo>
                  <a:lnTo>
                    <a:pt x="29119" y="25109"/>
                  </a:lnTo>
                  <a:lnTo>
                    <a:pt x="28826" y="28815"/>
                  </a:lnTo>
                  <a:lnTo>
                    <a:pt x="27936" y="33873"/>
                  </a:lnTo>
                  <a:lnTo>
                    <a:pt x="27486" y="40700"/>
                  </a:lnTo>
                  <a:lnTo>
                    <a:pt x="25706" y="45600"/>
                  </a:lnTo>
                  <a:lnTo>
                    <a:pt x="30459" y="46647"/>
                  </a:lnTo>
                  <a:lnTo>
                    <a:pt x="31506" y="42480"/>
                  </a:lnTo>
                  <a:lnTo>
                    <a:pt x="32396" y="32826"/>
                  </a:lnTo>
                  <a:lnTo>
                    <a:pt x="34019" y="37286"/>
                  </a:lnTo>
                  <a:lnTo>
                    <a:pt x="34323" y="40407"/>
                  </a:lnTo>
                  <a:lnTo>
                    <a:pt x="34019" y="47244"/>
                  </a:lnTo>
                  <a:lnTo>
                    <a:pt x="37590" y="47684"/>
                  </a:lnTo>
                  <a:lnTo>
                    <a:pt x="38773" y="47391"/>
                  </a:lnTo>
                  <a:lnTo>
                    <a:pt x="37833" y="34277"/>
                  </a:lnTo>
                  <a:lnTo>
                    <a:pt x="36880" y="27835"/>
                  </a:lnTo>
                  <a:lnTo>
                    <a:pt x="35213" y="21392"/>
                  </a:lnTo>
                  <a:lnTo>
                    <a:pt x="35810" y="16334"/>
                  </a:lnTo>
                  <a:lnTo>
                    <a:pt x="35213" y="8764"/>
                  </a:lnTo>
                  <a:lnTo>
                    <a:pt x="34019" y="14261"/>
                  </a:lnTo>
                  <a:lnTo>
                    <a:pt x="33873" y="18868"/>
                  </a:lnTo>
                  <a:lnTo>
                    <a:pt x="32239" y="19611"/>
                  </a:lnTo>
                  <a:lnTo>
                    <a:pt x="31643" y="17078"/>
                  </a:lnTo>
                  <a:lnTo>
                    <a:pt x="32093" y="7717"/>
                  </a:lnTo>
                  <a:lnTo>
                    <a:pt x="31800" y="4900"/>
                  </a:lnTo>
                  <a:lnTo>
                    <a:pt x="29862" y="8313"/>
                  </a:lnTo>
                  <a:lnTo>
                    <a:pt x="28376" y="17381"/>
                  </a:lnTo>
                  <a:lnTo>
                    <a:pt x="24365" y="20344"/>
                  </a:lnTo>
                  <a:lnTo>
                    <a:pt x="26302" y="13067"/>
                  </a:lnTo>
                  <a:lnTo>
                    <a:pt x="27936" y="3863"/>
                  </a:lnTo>
                  <a:lnTo>
                    <a:pt x="27789" y="2523"/>
                  </a:lnTo>
                  <a:lnTo>
                    <a:pt x="26449" y="3266"/>
                  </a:lnTo>
                  <a:lnTo>
                    <a:pt x="25109" y="5350"/>
                  </a:lnTo>
                  <a:lnTo>
                    <a:pt x="21392" y="9203"/>
                  </a:lnTo>
                  <a:lnTo>
                    <a:pt x="22292" y="5193"/>
                  </a:lnTo>
                  <a:lnTo>
                    <a:pt x="23768" y="743"/>
                  </a:lnTo>
                  <a:close/>
                </a:path>
              </a:pathLst>
            </a:custGeom>
            <a:solidFill>
              <a:srgbClr val="EE7A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094532" y="1426974"/>
              <a:ext cx="111577" cy="10621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912239" y="1708206"/>
              <a:ext cx="617855" cy="209550"/>
            </a:xfrm>
            <a:custGeom>
              <a:avLst/>
              <a:gdLst/>
              <a:ahLst/>
              <a:cxnLst/>
              <a:rect l="l" t="t" r="r" b="b"/>
              <a:pathLst>
                <a:path w="617855" h="209550">
                  <a:moveTo>
                    <a:pt x="196837" y="86321"/>
                  </a:moveTo>
                  <a:lnTo>
                    <a:pt x="105181" y="86321"/>
                  </a:lnTo>
                  <a:lnTo>
                    <a:pt x="105181" y="105791"/>
                  </a:lnTo>
                  <a:lnTo>
                    <a:pt x="196837" y="105791"/>
                  </a:lnTo>
                  <a:lnTo>
                    <a:pt x="196837" y="86321"/>
                  </a:lnTo>
                  <a:close/>
                </a:path>
                <a:path w="617855" h="209550">
                  <a:moveTo>
                    <a:pt x="215569" y="64630"/>
                  </a:moveTo>
                  <a:lnTo>
                    <a:pt x="209181" y="61798"/>
                  </a:lnTo>
                  <a:lnTo>
                    <a:pt x="204139" y="54089"/>
                  </a:lnTo>
                  <a:lnTo>
                    <a:pt x="204139" y="0"/>
                  </a:lnTo>
                  <a:lnTo>
                    <a:pt x="197586" y="0"/>
                  </a:lnTo>
                  <a:lnTo>
                    <a:pt x="197586" y="57797"/>
                  </a:lnTo>
                  <a:lnTo>
                    <a:pt x="198475" y="61366"/>
                  </a:lnTo>
                  <a:lnTo>
                    <a:pt x="200710" y="64630"/>
                  </a:lnTo>
                  <a:lnTo>
                    <a:pt x="215569" y="64630"/>
                  </a:lnTo>
                  <a:close/>
                </a:path>
                <a:path w="617855" h="209550">
                  <a:moveTo>
                    <a:pt x="218249" y="67005"/>
                  </a:moveTo>
                  <a:lnTo>
                    <a:pt x="202501" y="67005"/>
                  </a:lnTo>
                  <a:lnTo>
                    <a:pt x="205168" y="69075"/>
                  </a:lnTo>
                  <a:lnTo>
                    <a:pt x="207098" y="71323"/>
                  </a:lnTo>
                  <a:lnTo>
                    <a:pt x="211264" y="72796"/>
                  </a:lnTo>
                  <a:lnTo>
                    <a:pt x="211264" y="82308"/>
                  </a:lnTo>
                  <a:lnTo>
                    <a:pt x="218249" y="82308"/>
                  </a:lnTo>
                  <a:lnTo>
                    <a:pt x="218249" y="67005"/>
                  </a:lnTo>
                  <a:close/>
                </a:path>
                <a:path w="617855" h="209550">
                  <a:moveTo>
                    <a:pt x="617283" y="179324"/>
                  </a:moveTo>
                  <a:lnTo>
                    <a:pt x="0" y="179324"/>
                  </a:lnTo>
                  <a:lnTo>
                    <a:pt x="0" y="209334"/>
                  </a:lnTo>
                  <a:lnTo>
                    <a:pt x="617283" y="209334"/>
                  </a:lnTo>
                  <a:lnTo>
                    <a:pt x="617283" y="179324"/>
                  </a:lnTo>
                  <a:close/>
                </a:path>
              </a:pathLst>
            </a:custGeom>
            <a:solidFill>
              <a:srgbClr val="FCC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119642" y="1708206"/>
              <a:ext cx="20320" cy="80010"/>
            </a:xfrm>
            <a:custGeom>
              <a:avLst/>
              <a:gdLst/>
              <a:ahLst/>
              <a:cxnLst/>
              <a:rect l="l" t="t" r="r" b="b"/>
              <a:pathLst>
                <a:path w="20319" h="80010">
                  <a:moveTo>
                    <a:pt x="18262" y="57213"/>
                  </a:moveTo>
                  <a:lnTo>
                    <a:pt x="12915" y="54978"/>
                  </a:lnTo>
                  <a:lnTo>
                    <a:pt x="6527" y="49174"/>
                  </a:lnTo>
                  <a:lnTo>
                    <a:pt x="6527" y="0"/>
                  </a:lnTo>
                  <a:lnTo>
                    <a:pt x="139" y="0"/>
                  </a:lnTo>
                  <a:lnTo>
                    <a:pt x="0" y="53632"/>
                  </a:lnTo>
                  <a:lnTo>
                    <a:pt x="6680" y="61214"/>
                  </a:lnTo>
                  <a:lnTo>
                    <a:pt x="12026" y="63144"/>
                  </a:lnTo>
                  <a:lnTo>
                    <a:pt x="18262" y="57213"/>
                  </a:lnTo>
                  <a:close/>
                </a:path>
                <a:path w="20319" h="80010">
                  <a:moveTo>
                    <a:pt x="20053" y="58991"/>
                  </a:moveTo>
                  <a:lnTo>
                    <a:pt x="13804" y="65074"/>
                  </a:lnTo>
                  <a:lnTo>
                    <a:pt x="13804" y="79781"/>
                  </a:lnTo>
                  <a:lnTo>
                    <a:pt x="20053" y="72199"/>
                  </a:lnTo>
                  <a:lnTo>
                    <a:pt x="20053" y="58991"/>
                  </a:lnTo>
                  <a:close/>
                </a:path>
              </a:pathLst>
            </a:custGeom>
            <a:solidFill>
              <a:srgbClr val="EE7A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180703" y="1356261"/>
              <a:ext cx="22860" cy="17780"/>
            </a:xfrm>
            <a:custGeom>
              <a:avLst/>
              <a:gdLst/>
              <a:ahLst/>
              <a:cxnLst/>
              <a:rect l="l" t="t" r="r" b="b"/>
              <a:pathLst>
                <a:path w="22860" h="17780">
                  <a:moveTo>
                    <a:pt x="16638" y="0"/>
                  </a:moveTo>
                  <a:lnTo>
                    <a:pt x="0" y="12921"/>
                  </a:lnTo>
                  <a:lnTo>
                    <a:pt x="1486" y="17528"/>
                  </a:lnTo>
                  <a:lnTo>
                    <a:pt x="5790" y="17528"/>
                  </a:lnTo>
                  <a:lnTo>
                    <a:pt x="10250" y="15737"/>
                  </a:lnTo>
                  <a:lnTo>
                    <a:pt x="19015" y="8910"/>
                  </a:lnTo>
                  <a:lnTo>
                    <a:pt x="22282" y="6973"/>
                  </a:lnTo>
                  <a:lnTo>
                    <a:pt x="22135" y="1036"/>
                  </a:lnTo>
                  <a:close/>
                </a:path>
              </a:pathLst>
            </a:custGeom>
            <a:solidFill>
              <a:srgbClr val="009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094386" y="1152122"/>
              <a:ext cx="46990" cy="103505"/>
            </a:xfrm>
            <a:custGeom>
              <a:avLst/>
              <a:gdLst/>
              <a:ahLst/>
              <a:cxnLst/>
              <a:rect l="l" t="t" r="r" b="b"/>
              <a:pathLst>
                <a:path w="46989" h="103505">
                  <a:moveTo>
                    <a:pt x="46501" y="0"/>
                  </a:moveTo>
                  <a:lnTo>
                    <a:pt x="0" y="0"/>
                  </a:lnTo>
                  <a:lnTo>
                    <a:pt x="0" y="102949"/>
                  </a:lnTo>
                  <a:lnTo>
                    <a:pt x="46501" y="102949"/>
                  </a:lnTo>
                  <a:lnTo>
                    <a:pt x="46501" y="0"/>
                  </a:lnTo>
                  <a:close/>
                </a:path>
              </a:pathLst>
            </a:custGeom>
            <a:solidFill>
              <a:srgbClr val="FCC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102260" y="1167283"/>
              <a:ext cx="29845" cy="73025"/>
            </a:xfrm>
            <a:custGeom>
              <a:avLst/>
              <a:gdLst/>
              <a:ahLst/>
              <a:cxnLst/>
              <a:rect l="l" t="t" r="r" b="b"/>
              <a:pathLst>
                <a:path w="29844" h="73025">
                  <a:moveTo>
                    <a:pt x="29412" y="0"/>
                  </a:moveTo>
                  <a:lnTo>
                    <a:pt x="0" y="0"/>
                  </a:lnTo>
                  <a:lnTo>
                    <a:pt x="0" y="72647"/>
                  </a:lnTo>
                  <a:lnTo>
                    <a:pt x="29412" y="72647"/>
                  </a:lnTo>
                  <a:lnTo>
                    <a:pt x="294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105829" y="1208579"/>
              <a:ext cx="22225" cy="28575"/>
            </a:xfrm>
            <a:custGeom>
              <a:avLst/>
              <a:gdLst/>
              <a:ahLst/>
              <a:cxnLst/>
              <a:rect l="l" t="t" r="r" b="b"/>
              <a:pathLst>
                <a:path w="22225" h="28575">
                  <a:moveTo>
                    <a:pt x="11141" y="0"/>
                  </a:moveTo>
                  <a:lnTo>
                    <a:pt x="0" y="28376"/>
                  </a:lnTo>
                  <a:lnTo>
                    <a:pt x="21988" y="28376"/>
                  </a:lnTo>
                  <a:lnTo>
                    <a:pt x="11141" y="0"/>
                  </a:lnTo>
                  <a:close/>
                </a:path>
              </a:pathLst>
            </a:custGeom>
            <a:solidFill>
              <a:srgbClr val="EE7A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105228" y="1170399"/>
              <a:ext cx="22860" cy="59055"/>
            </a:xfrm>
            <a:custGeom>
              <a:avLst/>
              <a:gdLst/>
              <a:ahLst/>
              <a:cxnLst/>
              <a:rect l="l" t="t" r="r" b="b"/>
              <a:pathLst>
                <a:path w="22860" h="59055">
                  <a:moveTo>
                    <a:pt x="9652" y="33286"/>
                  </a:moveTo>
                  <a:lnTo>
                    <a:pt x="0" y="7874"/>
                  </a:lnTo>
                  <a:lnTo>
                    <a:pt x="0" y="58699"/>
                  </a:lnTo>
                  <a:lnTo>
                    <a:pt x="9652" y="33286"/>
                  </a:lnTo>
                  <a:close/>
                </a:path>
                <a:path w="22860" h="59055">
                  <a:moveTo>
                    <a:pt x="22580" y="0"/>
                  </a:moveTo>
                  <a:lnTo>
                    <a:pt x="596" y="0"/>
                  </a:lnTo>
                  <a:lnTo>
                    <a:pt x="11734" y="28384"/>
                  </a:lnTo>
                  <a:lnTo>
                    <a:pt x="22580" y="0"/>
                  </a:lnTo>
                  <a:close/>
                </a:path>
              </a:pathLst>
            </a:custGeom>
            <a:solidFill>
              <a:srgbClr val="FCC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112657" y="1178273"/>
              <a:ext cx="16510" cy="634365"/>
            </a:xfrm>
            <a:custGeom>
              <a:avLst/>
              <a:gdLst/>
              <a:ahLst/>
              <a:cxnLst/>
              <a:rect l="l" t="t" r="r" b="b"/>
              <a:pathLst>
                <a:path w="16510" h="634364">
                  <a:moveTo>
                    <a:pt x="8026" y="607199"/>
                  </a:moveTo>
                  <a:lnTo>
                    <a:pt x="0" y="615213"/>
                  </a:lnTo>
                  <a:lnTo>
                    <a:pt x="0" y="634225"/>
                  </a:lnTo>
                  <a:lnTo>
                    <a:pt x="8026" y="625309"/>
                  </a:lnTo>
                  <a:lnTo>
                    <a:pt x="8026" y="607199"/>
                  </a:lnTo>
                  <a:close/>
                </a:path>
                <a:path w="16510" h="634364">
                  <a:moveTo>
                    <a:pt x="16040" y="0"/>
                  </a:moveTo>
                  <a:lnTo>
                    <a:pt x="6083" y="25412"/>
                  </a:lnTo>
                  <a:lnTo>
                    <a:pt x="16040" y="50825"/>
                  </a:lnTo>
                  <a:lnTo>
                    <a:pt x="16040" y="0"/>
                  </a:lnTo>
                  <a:close/>
                </a:path>
              </a:pathLst>
            </a:custGeom>
            <a:solidFill>
              <a:srgbClr val="EE7A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027529" y="1645656"/>
              <a:ext cx="67945" cy="59690"/>
            </a:xfrm>
            <a:custGeom>
              <a:avLst/>
              <a:gdLst/>
              <a:ahLst/>
              <a:cxnLst/>
              <a:rect l="l" t="t" r="r" b="b"/>
              <a:pathLst>
                <a:path w="67944" h="59689">
                  <a:moveTo>
                    <a:pt x="67746" y="0"/>
                  </a:moveTo>
                  <a:lnTo>
                    <a:pt x="0" y="0"/>
                  </a:lnTo>
                  <a:lnTo>
                    <a:pt x="0" y="59432"/>
                  </a:lnTo>
                  <a:lnTo>
                    <a:pt x="67746" y="59432"/>
                  </a:lnTo>
                  <a:lnTo>
                    <a:pt x="67746" y="0"/>
                  </a:lnTo>
                  <a:close/>
                </a:path>
              </a:pathLst>
            </a:custGeom>
            <a:solidFill>
              <a:srgbClr val="FCC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972995" y="1645659"/>
              <a:ext cx="495934" cy="186055"/>
            </a:xfrm>
            <a:custGeom>
              <a:avLst/>
              <a:gdLst/>
              <a:ahLst/>
              <a:cxnLst/>
              <a:rect l="l" t="t" r="r" b="b"/>
              <a:pathLst>
                <a:path w="495935" h="186055">
                  <a:moveTo>
                    <a:pt x="129400" y="0"/>
                  </a:moveTo>
                  <a:lnTo>
                    <a:pt x="125704" y="0"/>
                  </a:lnTo>
                  <a:lnTo>
                    <a:pt x="125704" y="59436"/>
                  </a:lnTo>
                  <a:lnTo>
                    <a:pt x="129400" y="59436"/>
                  </a:lnTo>
                  <a:lnTo>
                    <a:pt x="129400" y="0"/>
                  </a:lnTo>
                  <a:close/>
                </a:path>
                <a:path w="495935" h="186055">
                  <a:moveTo>
                    <a:pt x="146634" y="137134"/>
                  </a:moveTo>
                  <a:lnTo>
                    <a:pt x="139661" y="133718"/>
                  </a:lnTo>
                  <a:lnTo>
                    <a:pt x="133565" y="127317"/>
                  </a:lnTo>
                  <a:lnTo>
                    <a:pt x="133273" y="118414"/>
                  </a:lnTo>
                  <a:lnTo>
                    <a:pt x="133273" y="68643"/>
                  </a:lnTo>
                  <a:lnTo>
                    <a:pt x="121539" y="71018"/>
                  </a:lnTo>
                  <a:lnTo>
                    <a:pt x="121539" y="125247"/>
                  </a:lnTo>
                  <a:lnTo>
                    <a:pt x="123113" y="131826"/>
                  </a:lnTo>
                  <a:lnTo>
                    <a:pt x="127228" y="137414"/>
                  </a:lnTo>
                  <a:lnTo>
                    <a:pt x="132664" y="141859"/>
                  </a:lnTo>
                  <a:lnTo>
                    <a:pt x="138176" y="145008"/>
                  </a:lnTo>
                  <a:lnTo>
                    <a:pt x="146634" y="137134"/>
                  </a:lnTo>
                  <a:close/>
                </a:path>
                <a:path w="495935" h="186055">
                  <a:moveTo>
                    <a:pt x="495769" y="185420"/>
                  </a:moveTo>
                  <a:lnTo>
                    <a:pt x="455358" y="160312"/>
                  </a:lnTo>
                  <a:lnTo>
                    <a:pt x="455358" y="172186"/>
                  </a:lnTo>
                  <a:lnTo>
                    <a:pt x="357149" y="172186"/>
                  </a:lnTo>
                  <a:lnTo>
                    <a:pt x="345122" y="158076"/>
                  </a:lnTo>
                  <a:lnTo>
                    <a:pt x="345122" y="147383"/>
                  </a:lnTo>
                  <a:lnTo>
                    <a:pt x="336067" y="147383"/>
                  </a:lnTo>
                  <a:lnTo>
                    <a:pt x="326555" y="136093"/>
                  </a:lnTo>
                  <a:lnTo>
                    <a:pt x="326555" y="127025"/>
                  </a:lnTo>
                  <a:lnTo>
                    <a:pt x="247815" y="127177"/>
                  </a:lnTo>
                  <a:lnTo>
                    <a:pt x="169227" y="127025"/>
                  </a:lnTo>
                  <a:lnTo>
                    <a:pt x="169227" y="136093"/>
                  </a:lnTo>
                  <a:lnTo>
                    <a:pt x="159715" y="147383"/>
                  </a:lnTo>
                  <a:lnTo>
                    <a:pt x="150495" y="147383"/>
                  </a:lnTo>
                  <a:lnTo>
                    <a:pt x="150495" y="158076"/>
                  </a:lnTo>
                  <a:lnTo>
                    <a:pt x="138620" y="172186"/>
                  </a:lnTo>
                  <a:lnTo>
                    <a:pt x="40411" y="172186"/>
                  </a:lnTo>
                  <a:lnTo>
                    <a:pt x="40411" y="160312"/>
                  </a:lnTo>
                  <a:lnTo>
                    <a:pt x="0" y="185420"/>
                  </a:lnTo>
                  <a:lnTo>
                    <a:pt x="247815" y="185559"/>
                  </a:lnTo>
                  <a:lnTo>
                    <a:pt x="495769" y="185420"/>
                  </a:lnTo>
                  <a:close/>
                </a:path>
              </a:pathLst>
            </a:custGeom>
            <a:solidFill>
              <a:srgbClr val="EE7A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018914" y="1717264"/>
              <a:ext cx="86360" cy="74295"/>
            </a:xfrm>
            <a:custGeom>
              <a:avLst/>
              <a:gdLst/>
              <a:ahLst/>
              <a:cxnLst/>
              <a:rect l="l" t="t" r="r" b="b"/>
              <a:pathLst>
                <a:path w="86360" h="74294">
                  <a:moveTo>
                    <a:pt x="71453" y="0"/>
                  </a:moveTo>
                  <a:lnTo>
                    <a:pt x="15601" y="0"/>
                  </a:lnTo>
                  <a:lnTo>
                    <a:pt x="15601" y="61359"/>
                  </a:lnTo>
                  <a:lnTo>
                    <a:pt x="5497" y="71756"/>
                  </a:lnTo>
                  <a:lnTo>
                    <a:pt x="0" y="74290"/>
                  </a:lnTo>
                  <a:lnTo>
                    <a:pt x="86164" y="74290"/>
                  </a:lnTo>
                  <a:lnTo>
                    <a:pt x="79180" y="70720"/>
                  </a:lnTo>
                  <a:lnTo>
                    <a:pt x="71756" y="64029"/>
                  </a:lnTo>
                  <a:lnTo>
                    <a:pt x="71453" y="56459"/>
                  </a:lnTo>
                  <a:close/>
                </a:path>
              </a:pathLst>
            </a:custGeom>
            <a:solidFill>
              <a:srgbClr val="FCC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107311" y="1116920"/>
              <a:ext cx="123825" cy="58419"/>
            </a:xfrm>
            <a:custGeom>
              <a:avLst/>
              <a:gdLst/>
              <a:ahLst/>
              <a:cxnLst/>
              <a:rect l="l" t="t" r="r" b="b"/>
              <a:pathLst>
                <a:path w="123825" h="58419">
                  <a:moveTo>
                    <a:pt x="19443" y="31203"/>
                  </a:moveTo>
                  <a:lnTo>
                    <a:pt x="9652" y="21386"/>
                  </a:lnTo>
                  <a:lnTo>
                    <a:pt x="0" y="31203"/>
                  </a:lnTo>
                  <a:lnTo>
                    <a:pt x="19443" y="31203"/>
                  </a:lnTo>
                  <a:close/>
                </a:path>
                <a:path w="123825" h="58419">
                  <a:moveTo>
                    <a:pt x="83934" y="47244"/>
                  </a:moveTo>
                  <a:lnTo>
                    <a:pt x="77851" y="41148"/>
                  </a:lnTo>
                  <a:lnTo>
                    <a:pt x="65354" y="41148"/>
                  </a:lnTo>
                  <a:lnTo>
                    <a:pt x="65354" y="52451"/>
                  </a:lnTo>
                  <a:lnTo>
                    <a:pt x="71894" y="58381"/>
                  </a:lnTo>
                  <a:lnTo>
                    <a:pt x="83934" y="47244"/>
                  </a:lnTo>
                  <a:close/>
                </a:path>
                <a:path w="123825" h="58419">
                  <a:moveTo>
                    <a:pt x="123456" y="9512"/>
                  </a:moveTo>
                  <a:lnTo>
                    <a:pt x="113512" y="0"/>
                  </a:lnTo>
                  <a:lnTo>
                    <a:pt x="104140" y="9512"/>
                  </a:lnTo>
                  <a:lnTo>
                    <a:pt x="113347" y="19316"/>
                  </a:lnTo>
                  <a:lnTo>
                    <a:pt x="123456" y="9512"/>
                  </a:lnTo>
                  <a:close/>
                </a:path>
              </a:pathLst>
            </a:custGeom>
            <a:solidFill>
              <a:srgbClr val="EE7A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182187" y="1167430"/>
              <a:ext cx="20320" cy="22225"/>
            </a:xfrm>
            <a:custGeom>
              <a:avLst/>
              <a:gdLst/>
              <a:ahLst/>
              <a:cxnLst/>
              <a:rect l="l" t="t" r="r" b="b"/>
              <a:pathLst>
                <a:path w="20319" h="22225">
                  <a:moveTo>
                    <a:pt x="12481" y="0"/>
                  </a:moveTo>
                  <a:lnTo>
                    <a:pt x="0" y="11287"/>
                  </a:lnTo>
                  <a:lnTo>
                    <a:pt x="11141" y="21988"/>
                  </a:lnTo>
                  <a:lnTo>
                    <a:pt x="19758" y="13360"/>
                  </a:lnTo>
                  <a:lnTo>
                    <a:pt x="19758" y="6827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FCC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196007" y="1186448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30">
                  <a:moveTo>
                    <a:pt x="5936" y="0"/>
                  </a:moveTo>
                  <a:lnTo>
                    <a:pt x="0" y="5790"/>
                  </a:lnTo>
                  <a:lnTo>
                    <a:pt x="5936" y="11434"/>
                  </a:lnTo>
                  <a:lnTo>
                    <a:pt x="5936" y="0"/>
                  </a:lnTo>
                  <a:close/>
                </a:path>
              </a:pathLst>
            </a:custGeom>
            <a:solidFill>
              <a:srgbClr val="EE7A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028571" y="1130445"/>
              <a:ext cx="225425" cy="583565"/>
            </a:xfrm>
            <a:custGeom>
              <a:avLst/>
              <a:gdLst/>
              <a:ahLst/>
              <a:cxnLst/>
              <a:rect l="l" t="t" r="r" b="b"/>
              <a:pathLst>
                <a:path w="225425" h="583564">
                  <a:moveTo>
                    <a:pt x="65659" y="577773"/>
                  </a:moveTo>
                  <a:lnTo>
                    <a:pt x="0" y="577773"/>
                  </a:lnTo>
                  <a:lnTo>
                    <a:pt x="6235" y="583120"/>
                  </a:lnTo>
                  <a:lnTo>
                    <a:pt x="61645" y="583120"/>
                  </a:lnTo>
                  <a:lnTo>
                    <a:pt x="65659" y="577773"/>
                  </a:lnTo>
                  <a:close/>
                </a:path>
                <a:path w="225425" h="583564">
                  <a:moveTo>
                    <a:pt x="173367" y="72351"/>
                  </a:moveTo>
                  <a:lnTo>
                    <a:pt x="171284" y="72351"/>
                  </a:lnTo>
                  <a:lnTo>
                    <a:pt x="138607" y="40398"/>
                  </a:lnTo>
                  <a:lnTo>
                    <a:pt x="125387" y="40398"/>
                  </a:lnTo>
                  <a:lnTo>
                    <a:pt x="125387" y="103987"/>
                  </a:lnTo>
                  <a:lnTo>
                    <a:pt x="154051" y="88239"/>
                  </a:lnTo>
                  <a:lnTo>
                    <a:pt x="154051" y="75018"/>
                  </a:lnTo>
                  <a:lnTo>
                    <a:pt x="142760" y="63284"/>
                  </a:lnTo>
                  <a:lnTo>
                    <a:pt x="142760" y="83197"/>
                  </a:lnTo>
                  <a:lnTo>
                    <a:pt x="138607" y="83197"/>
                  </a:lnTo>
                  <a:lnTo>
                    <a:pt x="138607" y="56896"/>
                  </a:lnTo>
                  <a:lnTo>
                    <a:pt x="142760" y="56896"/>
                  </a:lnTo>
                  <a:lnTo>
                    <a:pt x="168465" y="83489"/>
                  </a:lnTo>
                  <a:lnTo>
                    <a:pt x="173367" y="83489"/>
                  </a:lnTo>
                  <a:lnTo>
                    <a:pt x="173367" y="72351"/>
                  </a:lnTo>
                  <a:close/>
                </a:path>
                <a:path w="225425" h="583564">
                  <a:moveTo>
                    <a:pt x="224929" y="0"/>
                  </a:moveTo>
                  <a:lnTo>
                    <a:pt x="204419" y="0"/>
                  </a:lnTo>
                  <a:lnTo>
                    <a:pt x="194919" y="9055"/>
                  </a:lnTo>
                  <a:lnTo>
                    <a:pt x="204419" y="18415"/>
                  </a:lnTo>
                  <a:lnTo>
                    <a:pt x="213029" y="9791"/>
                  </a:lnTo>
                  <a:lnTo>
                    <a:pt x="213029" y="15748"/>
                  </a:lnTo>
                  <a:lnTo>
                    <a:pt x="194322" y="34163"/>
                  </a:lnTo>
                  <a:lnTo>
                    <a:pt x="194322" y="81559"/>
                  </a:lnTo>
                  <a:lnTo>
                    <a:pt x="189560" y="81559"/>
                  </a:lnTo>
                  <a:lnTo>
                    <a:pt x="189560" y="34163"/>
                  </a:lnTo>
                  <a:lnTo>
                    <a:pt x="171297" y="15748"/>
                  </a:lnTo>
                  <a:lnTo>
                    <a:pt x="171297" y="9652"/>
                  </a:lnTo>
                  <a:lnTo>
                    <a:pt x="192379" y="30441"/>
                  </a:lnTo>
                  <a:lnTo>
                    <a:pt x="201015" y="21094"/>
                  </a:lnTo>
                  <a:lnTo>
                    <a:pt x="179908" y="0"/>
                  </a:lnTo>
                  <a:lnTo>
                    <a:pt x="160007" y="0"/>
                  </a:lnTo>
                  <a:lnTo>
                    <a:pt x="160007" y="24206"/>
                  </a:lnTo>
                  <a:lnTo>
                    <a:pt x="178130" y="42341"/>
                  </a:lnTo>
                  <a:lnTo>
                    <a:pt x="178130" y="86753"/>
                  </a:lnTo>
                  <a:lnTo>
                    <a:pt x="192087" y="100876"/>
                  </a:lnTo>
                  <a:lnTo>
                    <a:pt x="207098" y="86753"/>
                  </a:lnTo>
                  <a:lnTo>
                    <a:pt x="207098" y="42341"/>
                  </a:lnTo>
                  <a:lnTo>
                    <a:pt x="224929" y="24206"/>
                  </a:lnTo>
                  <a:lnTo>
                    <a:pt x="224929" y="0"/>
                  </a:lnTo>
                  <a:close/>
                </a:path>
              </a:pathLst>
            </a:custGeom>
            <a:solidFill>
              <a:srgbClr val="FCC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094534" y="1705209"/>
              <a:ext cx="167005" cy="25400"/>
            </a:xfrm>
            <a:custGeom>
              <a:avLst/>
              <a:gdLst/>
              <a:ahLst/>
              <a:cxnLst/>
              <a:rect l="l" t="t" r="r" b="b"/>
              <a:pathLst>
                <a:path w="167005" h="25400">
                  <a:moveTo>
                    <a:pt x="11734" y="3009"/>
                  </a:moveTo>
                  <a:lnTo>
                    <a:pt x="3556" y="3009"/>
                  </a:lnTo>
                  <a:lnTo>
                    <a:pt x="0" y="8051"/>
                  </a:lnTo>
                  <a:lnTo>
                    <a:pt x="11734" y="5969"/>
                  </a:lnTo>
                  <a:lnTo>
                    <a:pt x="11734" y="3009"/>
                  </a:lnTo>
                  <a:close/>
                </a:path>
                <a:path w="167005" h="25400">
                  <a:moveTo>
                    <a:pt x="166979" y="0"/>
                  </a:moveTo>
                  <a:lnTo>
                    <a:pt x="85712" y="0"/>
                  </a:lnTo>
                  <a:lnTo>
                    <a:pt x="85712" y="16510"/>
                  </a:lnTo>
                  <a:lnTo>
                    <a:pt x="121945" y="16510"/>
                  </a:lnTo>
                  <a:lnTo>
                    <a:pt x="121945" y="25400"/>
                  </a:lnTo>
                  <a:lnTo>
                    <a:pt x="130670" y="25400"/>
                  </a:lnTo>
                  <a:lnTo>
                    <a:pt x="130670" y="16510"/>
                  </a:lnTo>
                  <a:lnTo>
                    <a:pt x="166979" y="16510"/>
                  </a:lnTo>
                  <a:lnTo>
                    <a:pt x="166979" y="0"/>
                  </a:lnTo>
                  <a:close/>
                </a:path>
              </a:pathLst>
            </a:custGeom>
            <a:solidFill>
              <a:srgbClr val="EE7A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110434" y="1649077"/>
              <a:ext cx="220979" cy="69850"/>
            </a:xfrm>
            <a:custGeom>
              <a:avLst/>
              <a:gdLst/>
              <a:ahLst/>
              <a:cxnLst/>
              <a:rect l="l" t="t" r="r" b="b"/>
              <a:pathLst>
                <a:path w="220980" h="69850">
                  <a:moveTo>
                    <a:pt x="220611" y="0"/>
                  </a:moveTo>
                  <a:lnTo>
                    <a:pt x="187188" y="0"/>
                  </a:lnTo>
                  <a:lnTo>
                    <a:pt x="187188" y="21098"/>
                  </a:lnTo>
                  <a:lnTo>
                    <a:pt x="190748" y="24365"/>
                  </a:lnTo>
                  <a:lnTo>
                    <a:pt x="182434" y="30752"/>
                  </a:lnTo>
                  <a:lnTo>
                    <a:pt x="177984" y="27486"/>
                  </a:lnTo>
                  <a:lnTo>
                    <a:pt x="185407" y="21245"/>
                  </a:lnTo>
                  <a:lnTo>
                    <a:pt x="185407" y="0"/>
                  </a:lnTo>
                  <a:lnTo>
                    <a:pt x="154801" y="0"/>
                  </a:lnTo>
                  <a:lnTo>
                    <a:pt x="149157" y="5204"/>
                  </a:lnTo>
                  <a:lnTo>
                    <a:pt x="142477" y="0"/>
                  </a:lnTo>
                  <a:lnTo>
                    <a:pt x="111420" y="0"/>
                  </a:lnTo>
                  <a:lnTo>
                    <a:pt x="111420" y="28082"/>
                  </a:lnTo>
                  <a:lnTo>
                    <a:pt x="117064" y="33276"/>
                  </a:lnTo>
                  <a:lnTo>
                    <a:pt x="110384" y="39213"/>
                  </a:lnTo>
                  <a:lnTo>
                    <a:pt x="103546" y="33276"/>
                  </a:lnTo>
                  <a:lnTo>
                    <a:pt x="109347" y="28082"/>
                  </a:lnTo>
                  <a:lnTo>
                    <a:pt x="109347" y="0"/>
                  </a:lnTo>
                  <a:lnTo>
                    <a:pt x="78144" y="0"/>
                  </a:lnTo>
                  <a:lnTo>
                    <a:pt x="71756" y="5046"/>
                  </a:lnTo>
                  <a:lnTo>
                    <a:pt x="65956" y="0"/>
                  </a:lnTo>
                  <a:lnTo>
                    <a:pt x="35360" y="0"/>
                  </a:lnTo>
                  <a:lnTo>
                    <a:pt x="35360" y="21392"/>
                  </a:lnTo>
                  <a:lnTo>
                    <a:pt x="42784" y="27486"/>
                  </a:lnTo>
                  <a:lnTo>
                    <a:pt x="38470" y="30752"/>
                  </a:lnTo>
                  <a:lnTo>
                    <a:pt x="30009" y="24365"/>
                  </a:lnTo>
                  <a:lnTo>
                    <a:pt x="33569" y="21098"/>
                  </a:lnTo>
                  <a:lnTo>
                    <a:pt x="33569" y="0"/>
                  </a:lnTo>
                  <a:lnTo>
                    <a:pt x="0" y="0"/>
                  </a:lnTo>
                  <a:lnTo>
                    <a:pt x="0" y="20795"/>
                  </a:lnTo>
                  <a:lnTo>
                    <a:pt x="5790" y="25255"/>
                  </a:lnTo>
                  <a:lnTo>
                    <a:pt x="0" y="30752"/>
                  </a:lnTo>
                  <a:lnTo>
                    <a:pt x="0" y="51548"/>
                  </a:lnTo>
                  <a:lnTo>
                    <a:pt x="36847" y="51548"/>
                  </a:lnTo>
                  <a:lnTo>
                    <a:pt x="38323" y="50364"/>
                  </a:lnTo>
                  <a:lnTo>
                    <a:pt x="39967" y="51548"/>
                  </a:lnTo>
                  <a:lnTo>
                    <a:pt x="70563" y="51548"/>
                  </a:lnTo>
                  <a:lnTo>
                    <a:pt x="70563" y="30449"/>
                  </a:lnTo>
                  <a:lnTo>
                    <a:pt x="67453" y="27779"/>
                  </a:lnTo>
                  <a:lnTo>
                    <a:pt x="70866" y="25109"/>
                  </a:lnTo>
                  <a:lnTo>
                    <a:pt x="80521" y="33580"/>
                  </a:lnTo>
                  <a:lnTo>
                    <a:pt x="72940" y="40407"/>
                  </a:lnTo>
                  <a:lnTo>
                    <a:pt x="72940" y="69673"/>
                  </a:lnTo>
                  <a:lnTo>
                    <a:pt x="99389" y="69673"/>
                  </a:lnTo>
                  <a:lnTo>
                    <a:pt x="110227" y="59872"/>
                  </a:lnTo>
                  <a:lnTo>
                    <a:pt x="121231" y="69673"/>
                  </a:lnTo>
                  <a:lnTo>
                    <a:pt x="147670" y="69673"/>
                  </a:lnTo>
                  <a:lnTo>
                    <a:pt x="147670" y="40407"/>
                  </a:lnTo>
                  <a:lnTo>
                    <a:pt x="140393" y="33580"/>
                  </a:lnTo>
                  <a:lnTo>
                    <a:pt x="149901" y="25109"/>
                  </a:lnTo>
                  <a:lnTo>
                    <a:pt x="153314" y="27779"/>
                  </a:lnTo>
                  <a:lnTo>
                    <a:pt x="150047" y="30449"/>
                  </a:lnTo>
                  <a:lnTo>
                    <a:pt x="150047" y="51548"/>
                  </a:lnTo>
                  <a:lnTo>
                    <a:pt x="180800" y="51548"/>
                  </a:lnTo>
                  <a:lnTo>
                    <a:pt x="182287" y="50218"/>
                  </a:lnTo>
                  <a:lnTo>
                    <a:pt x="183921" y="51548"/>
                  </a:lnTo>
                  <a:lnTo>
                    <a:pt x="220611" y="51548"/>
                  </a:lnTo>
                  <a:lnTo>
                    <a:pt x="220611" y="30752"/>
                  </a:lnTo>
                  <a:lnTo>
                    <a:pt x="214380" y="25695"/>
                  </a:lnTo>
                  <a:lnTo>
                    <a:pt x="220611" y="20795"/>
                  </a:lnTo>
                  <a:lnTo>
                    <a:pt x="2206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019955" y="1583256"/>
              <a:ext cx="196215" cy="25400"/>
            </a:xfrm>
            <a:custGeom>
              <a:avLst/>
              <a:gdLst/>
              <a:ahLst/>
              <a:cxnLst/>
              <a:rect l="l" t="t" r="r" b="b"/>
              <a:pathLst>
                <a:path w="196214" h="25400">
                  <a:moveTo>
                    <a:pt x="50961" y="0"/>
                  </a:moveTo>
                  <a:lnTo>
                    <a:pt x="46208" y="1937"/>
                  </a:lnTo>
                  <a:lnTo>
                    <a:pt x="44427" y="4314"/>
                  </a:lnTo>
                  <a:lnTo>
                    <a:pt x="42490" y="4910"/>
                  </a:lnTo>
                  <a:lnTo>
                    <a:pt x="41297" y="2973"/>
                  </a:lnTo>
                  <a:lnTo>
                    <a:pt x="36993" y="1193"/>
                  </a:lnTo>
                  <a:lnTo>
                    <a:pt x="35066" y="2230"/>
                  </a:lnTo>
                  <a:lnTo>
                    <a:pt x="33873" y="3423"/>
                  </a:lnTo>
                  <a:lnTo>
                    <a:pt x="34470" y="3423"/>
                  </a:lnTo>
                  <a:lnTo>
                    <a:pt x="33276" y="5350"/>
                  </a:lnTo>
                  <a:lnTo>
                    <a:pt x="31046" y="5350"/>
                  </a:lnTo>
                  <a:lnTo>
                    <a:pt x="28082" y="4314"/>
                  </a:lnTo>
                  <a:lnTo>
                    <a:pt x="20062" y="3863"/>
                  </a:lnTo>
                  <a:lnTo>
                    <a:pt x="16784" y="3863"/>
                  </a:lnTo>
                  <a:lnTo>
                    <a:pt x="13078" y="6387"/>
                  </a:lnTo>
                  <a:lnTo>
                    <a:pt x="10994" y="8617"/>
                  </a:lnTo>
                  <a:lnTo>
                    <a:pt x="9057" y="10104"/>
                  </a:lnTo>
                  <a:lnTo>
                    <a:pt x="6533" y="13381"/>
                  </a:lnTo>
                  <a:lnTo>
                    <a:pt x="2973" y="16648"/>
                  </a:lnTo>
                  <a:lnTo>
                    <a:pt x="0" y="22439"/>
                  </a:lnTo>
                  <a:lnTo>
                    <a:pt x="146" y="23329"/>
                  </a:lnTo>
                  <a:lnTo>
                    <a:pt x="1780" y="23925"/>
                  </a:lnTo>
                  <a:lnTo>
                    <a:pt x="9957" y="24365"/>
                  </a:lnTo>
                  <a:lnTo>
                    <a:pt x="17381" y="23035"/>
                  </a:lnTo>
                  <a:lnTo>
                    <a:pt x="33873" y="24962"/>
                  </a:lnTo>
                  <a:lnTo>
                    <a:pt x="41600" y="25266"/>
                  </a:lnTo>
                  <a:lnTo>
                    <a:pt x="49621" y="23925"/>
                  </a:lnTo>
                  <a:lnTo>
                    <a:pt x="60176" y="22742"/>
                  </a:lnTo>
                  <a:lnTo>
                    <a:pt x="65223" y="24522"/>
                  </a:lnTo>
                  <a:lnTo>
                    <a:pt x="73390" y="23925"/>
                  </a:lnTo>
                  <a:lnTo>
                    <a:pt x="82458" y="22585"/>
                  </a:lnTo>
                  <a:lnTo>
                    <a:pt x="87505" y="24815"/>
                  </a:lnTo>
                  <a:lnTo>
                    <a:pt x="97305" y="23925"/>
                  </a:lnTo>
                  <a:lnTo>
                    <a:pt x="105180" y="22585"/>
                  </a:lnTo>
                  <a:lnTo>
                    <a:pt x="112760" y="25266"/>
                  </a:lnTo>
                  <a:lnTo>
                    <a:pt x="121074" y="23925"/>
                  </a:lnTo>
                  <a:lnTo>
                    <a:pt x="137126" y="22585"/>
                  </a:lnTo>
                  <a:lnTo>
                    <a:pt x="145000" y="23925"/>
                  </a:lnTo>
                  <a:lnTo>
                    <a:pt x="153471" y="24072"/>
                  </a:lnTo>
                  <a:lnTo>
                    <a:pt x="160749" y="23035"/>
                  </a:lnTo>
                  <a:lnTo>
                    <a:pt x="168466" y="22742"/>
                  </a:lnTo>
                  <a:lnTo>
                    <a:pt x="192842" y="23925"/>
                  </a:lnTo>
                  <a:lnTo>
                    <a:pt x="195952" y="22878"/>
                  </a:lnTo>
                  <a:lnTo>
                    <a:pt x="193282" y="16198"/>
                  </a:lnTo>
                  <a:lnTo>
                    <a:pt x="194622" y="11151"/>
                  </a:lnTo>
                  <a:lnTo>
                    <a:pt x="194172" y="9507"/>
                  </a:lnTo>
                  <a:lnTo>
                    <a:pt x="192538" y="8324"/>
                  </a:lnTo>
                  <a:lnTo>
                    <a:pt x="190161" y="8470"/>
                  </a:lnTo>
                  <a:lnTo>
                    <a:pt x="187188" y="10701"/>
                  </a:lnTo>
                  <a:lnTo>
                    <a:pt x="185114" y="11298"/>
                  </a:lnTo>
                  <a:lnTo>
                    <a:pt x="183470" y="10250"/>
                  </a:lnTo>
                  <a:lnTo>
                    <a:pt x="181104" y="11444"/>
                  </a:lnTo>
                  <a:lnTo>
                    <a:pt x="178277" y="8324"/>
                  </a:lnTo>
                  <a:lnTo>
                    <a:pt x="175900" y="10104"/>
                  </a:lnTo>
                  <a:lnTo>
                    <a:pt x="174863" y="12481"/>
                  </a:lnTo>
                  <a:lnTo>
                    <a:pt x="174266" y="10554"/>
                  </a:lnTo>
                  <a:lnTo>
                    <a:pt x="172780" y="9067"/>
                  </a:lnTo>
                  <a:lnTo>
                    <a:pt x="171450" y="9360"/>
                  </a:lnTo>
                  <a:lnTo>
                    <a:pt x="169659" y="8921"/>
                  </a:lnTo>
                  <a:lnTo>
                    <a:pt x="169806" y="9507"/>
                  </a:lnTo>
                  <a:lnTo>
                    <a:pt x="170842" y="11298"/>
                  </a:lnTo>
                  <a:lnTo>
                    <a:pt x="170110" y="12784"/>
                  </a:lnTo>
                  <a:lnTo>
                    <a:pt x="167879" y="12784"/>
                  </a:lnTo>
                  <a:lnTo>
                    <a:pt x="166843" y="10408"/>
                  </a:lnTo>
                  <a:lnTo>
                    <a:pt x="165209" y="9067"/>
                  </a:lnTo>
                  <a:lnTo>
                    <a:pt x="163869" y="9957"/>
                  </a:lnTo>
                  <a:lnTo>
                    <a:pt x="160309" y="10408"/>
                  </a:lnTo>
                  <a:lnTo>
                    <a:pt x="158665" y="11151"/>
                  </a:lnTo>
                  <a:lnTo>
                    <a:pt x="156885" y="12334"/>
                  </a:lnTo>
                  <a:lnTo>
                    <a:pt x="155251" y="10554"/>
                  </a:lnTo>
                  <a:lnTo>
                    <a:pt x="153168" y="10554"/>
                  </a:lnTo>
                  <a:lnTo>
                    <a:pt x="149450" y="11591"/>
                  </a:lnTo>
                  <a:lnTo>
                    <a:pt x="147074" y="11591"/>
                  </a:lnTo>
                  <a:lnTo>
                    <a:pt x="146341" y="10994"/>
                  </a:lnTo>
                  <a:lnTo>
                    <a:pt x="145451" y="8921"/>
                  </a:lnTo>
                  <a:lnTo>
                    <a:pt x="142917" y="8921"/>
                  </a:lnTo>
                  <a:lnTo>
                    <a:pt x="139357" y="10701"/>
                  </a:lnTo>
                  <a:lnTo>
                    <a:pt x="134041" y="10711"/>
                  </a:lnTo>
                  <a:lnTo>
                    <a:pt x="133968" y="9549"/>
                  </a:lnTo>
                  <a:lnTo>
                    <a:pt x="133170" y="8442"/>
                  </a:lnTo>
                  <a:lnTo>
                    <a:pt x="128362" y="8617"/>
                  </a:lnTo>
                  <a:lnTo>
                    <a:pt x="124938" y="11151"/>
                  </a:lnTo>
                  <a:lnTo>
                    <a:pt x="121525" y="11151"/>
                  </a:lnTo>
                  <a:lnTo>
                    <a:pt x="118551" y="9214"/>
                  </a:lnTo>
                  <a:lnTo>
                    <a:pt x="113808" y="9214"/>
                  </a:lnTo>
                  <a:lnTo>
                    <a:pt x="113650" y="10554"/>
                  </a:lnTo>
                  <a:lnTo>
                    <a:pt x="112164" y="11151"/>
                  </a:lnTo>
                  <a:lnTo>
                    <a:pt x="113504" y="13078"/>
                  </a:lnTo>
                  <a:lnTo>
                    <a:pt x="111713" y="13078"/>
                  </a:lnTo>
                  <a:lnTo>
                    <a:pt x="106677" y="10554"/>
                  </a:lnTo>
                  <a:lnTo>
                    <a:pt x="104143" y="9067"/>
                  </a:lnTo>
                  <a:lnTo>
                    <a:pt x="100133" y="9067"/>
                  </a:lnTo>
                  <a:lnTo>
                    <a:pt x="96269" y="11737"/>
                  </a:lnTo>
                  <a:lnTo>
                    <a:pt x="89138" y="10554"/>
                  </a:lnTo>
                  <a:lnTo>
                    <a:pt x="87944" y="7727"/>
                  </a:lnTo>
                  <a:lnTo>
                    <a:pt x="84531" y="8324"/>
                  </a:lnTo>
                  <a:lnTo>
                    <a:pt x="81861" y="6984"/>
                  </a:lnTo>
                  <a:lnTo>
                    <a:pt x="80667" y="9957"/>
                  </a:lnTo>
                  <a:lnTo>
                    <a:pt x="78290" y="8617"/>
                  </a:lnTo>
                  <a:lnTo>
                    <a:pt x="73694" y="9067"/>
                  </a:lnTo>
                  <a:lnTo>
                    <a:pt x="70866" y="5800"/>
                  </a:lnTo>
                  <a:lnTo>
                    <a:pt x="68490" y="5800"/>
                  </a:lnTo>
                  <a:lnTo>
                    <a:pt x="67149" y="7884"/>
                  </a:lnTo>
                  <a:lnTo>
                    <a:pt x="65223" y="8921"/>
                  </a:lnTo>
                  <a:lnTo>
                    <a:pt x="64626" y="8324"/>
                  </a:lnTo>
                  <a:lnTo>
                    <a:pt x="65662" y="4764"/>
                  </a:lnTo>
                  <a:lnTo>
                    <a:pt x="65223" y="4020"/>
                  </a:lnTo>
                  <a:lnTo>
                    <a:pt x="63589" y="3423"/>
                  </a:lnTo>
                  <a:lnTo>
                    <a:pt x="58532" y="7277"/>
                  </a:lnTo>
                  <a:lnTo>
                    <a:pt x="57788" y="8470"/>
                  </a:lnTo>
                  <a:lnTo>
                    <a:pt x="55715" y="8470"/>
                  </a:lnTo>
                  <a:lnTo>
                    <a:pt x="53778" y="7884"/>
                  </a:lnTo>
                  <a:lnTo>
                    <a:pt x="52595" y="5800"/>
                  </a:lnTo>
                  <a:lnTo>
                    <a:pt x="50061" y="7141"/>
                  </a:lnTo>
                  <a:lnTo>
                    <a:pt x="49621" y="9214"/>
                  </a:lnTo>
                  <a:lnTo>
                    <a:pt x="46647" y="8774"/>
                  </a:lnTo>
                  <a:lnTo>
                    <a:pt x="46794" y="6837"/>
                  </a:lnTo>
                  <a:lnTo>
                    <a:pt x="47391" y="5654"/>
                  </a:lnTo>
                  <a:lnTo>
                    <a:pt x="49768" y="4020"/>
                  </a:lnTo>
                  <a:lnTo>
                    <a:pt x="50961" y="0"/>
                  </a:lnTo>
                  <a:close/>
                </a:path>
              </a:pathLst>
            </a:custGeom>
            <a:solidFill>
              <a:srgbClr val="2FA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016244" y="1608369"/>
              <a:ext cx="199390" cy="10795"/>
            </a:xfrm>
            <a:custGeom>
              <a:avLst/>
              <a:gdLst/>
              <a:ahLst/>
              <a:cxnLst/>
              <a:rect l="l" t="t" r="r" b="b"/>
              <a:pathLst>
                <a:path w="199389" h="10794">
                  <a:moveTo>
                    <a:pt x="181397" y="0"/>
                  </a:moveTo>
                  <a:lnTo>
                    <a:pt x="166989" y="0"/>
                  </a:lnTo>
                  <a:lnTo>
                    <a:pt x="157021" y="1193"/>
                  </a:lnTo>
                  <a:lnTo>
                    <a:pt x="22721" y="1193"/>
                  </a:lnTo>
                  <a:lnTo>
                    <a:pt x="13371" y="890"/>
                  </a:lnTo>
                  <a:lnTo>
                    <a:pt x="5497" y="1193"/>
                  </a:lnTo>
                  <a:lnTo>
                    <a:pt x="3863" y="1780"/>
                  </a:lnTo>
                  <a:lnTo>
                    <a:pt x="1036" y="743"/>
                  </a:lnTo>
                  <a:lnTo>
                    <a:pt x="1926" y="4010"/>
                  </a:lnTo>
                  <a:lnTo>
                    <a:pt x="0" y="8167"/>
                  </a:lnTo>
                  <a:lnTo>
                    <a:pt x="1926" y="8910"/>
                  </a:lnTo>
                  <a:lnTo>
                    <a:pt x="3413" y="8020"/>
                  </a:lnTo>
                  <a:lnTo>
                    <a:pt x="4900" y="9057"/>
                  </a:lnTo>
                  <a:lnTo>
                    <a:pt x="12921" y="9057"/>
                  </a:lnTo>
                  <a:lnTo>
                    <a:pt x="21685" y="10250"/>
                  </a:lnTo>
                  <a:lnTo>
                    <a:pt x="44417" y="10104"/>
                  </a:lnTo>
                  <a:lnTo>
                    <a:pt x="60312" y="9057"/>
                  </a:lnTo>
                  <a:lnTo>
                    <a:pt x="84374" y="9057"/>
                  </a:lnTo>
                  <a:lnTo>
                    <a:pt x="93442" y="9360"/>
                  </a:lnTo>
                  <a:lnTo>
                    <a:pt x="132069" y="9360"/>
                  </a:lnTo>
                  <a:lnTo>
                    <a:pt x="154801" y="9507"/>
                  </a:lnTo>
                  <a:lnTo>
                    <a:pt x="165502" y="9057"/>
                  </a:lnTo>
                  <a:lnTo>
                    <a:pt x="196852" y="9057"/>
                  </a:lnTo>
                  <a:lnTo>
                    <a:pt x="196402" y="5497"/>
                  </a:lnTo>
                  <a:lnTo>
                    <a:pt x="199072" y="4607"/>
                  </a:lnTo>
                  <a:lnTo>
                    <a:pt x="197585" y="1193"/>
                  </a:lnTo>
                  <a:lnTo>
                    <a:pt x="189418" y="1193"/>
                  </a:lnTo>
                  <a:lnTo>
                    <a:pt x="181397" y="0"/>
                  </a:lnTo>
                  <a:close/>
                </a:path>
              </a:pathLst>
            </a:custGeom>
            <a:solidFill>
              <a:srgbClr val="FCC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017285" y="1618625"/>
              <a:ext cx="198120" cy="27940"/>
            </a:xfrm>
            <a:custGeom>
              <a:avLst/>
              <a:gdLst/>
              <a:ahLst/>
              <a:cxnLst/>
              <a:rect l="l" t="t" r="r" b="b"/>
              <a:pathLst>
                <a:path w="198119" h="27939">
                  <a:moveTo>
                    <a:pt x="196927" y="22575"/>
                  </a:moveTo>
                  <a:lnTo>
                    <a:pt x="187784" y="22575"/>
                  </a:lnTo>
                  <a:lnTo>
                    <a:pt x="194768" y="27779"/>
                  </a:lnTo>
                  <a:lnTo>
                    <a:pt x="196548" y="24952"/>
                  </a:lnTo>
                  <a:lnTo>
                    <a:pt x="196927" y="22575"/>
                  </a:lnTo>
                  <a:close/>
                </a:path>
                <a:path w="198119" h="27939">
                  <a:moveTo>
                    <a:pt x="143977" y="22878"/>
                  </a:moveTo>
                  <a:lnTo>
                    <a:pt x="87798" y="22878"/>
                  </a:lnTo>
                  <a:lnTo>
                    <a:pt x="91222" y="24208"/>
                  </a:lnTo>
                  <a:lnTo>
                    <a:pt x="95525" y="24208"/>
                  </a:lnTo>
                  <a:lnTo>
                    <a:pt x="97002" y="24355"/>
                  </a:lnTo>
                  <a:lnTo>
                    <a:pt x="102352" y="24355"/>
                  </a:lnTo>
                  <a:lnTo>
                    <a:pt x="104740" y="25842"/>
                  </a:lnTo>
                  <a:lnTo>
                    <a:pt x="111860" y="24208"/>
                  </a:lnTo>
                  <a:lnTo>
                    <a:pt x="114541" y="24062"/>
                  </a:lnTo>
                  <a:lnTo>
                    <a:pt x="137778" y="24062"/>
                  </a:lnTo>
                  <a:lnTo>
                    <a:pt x="139650" y="23465"/>
                  </a:lnTo>
                  <a:lnTo>
                    <a:pt x="143977" y="22878"/>
                  </a:lnTo>
                  <a:close/>
                </a:path>
                <a:path w="198119" h="27939">
                  <a:moveTo>
                    <a:pt x="137319" y="24208"/>
                  </a:moveTo>
                  <a:lnTo>
                    <a:pt x="122268" y="24208"/>
                  </a:lnTo>
                  <a:lnTo>
                    <a:pt x="128948" y="25098"/>
                  </a:lnTo>
                  <a:lnTo>
                    <a:pt x="133116" y="25548"/>
                  </a:lnTo>
                  <a:lnTo>
                    <a:pt x="137319" y="24208"/>
                  </a:lnTo>
                  <a:close/>
                </a:path>
                <a:path w="198119" h="27939">
                  <a:moveTo>
                    <a:pt x="137778" y="24062"/>
                  </a:moveTo>
                  <a:lnTo>
                    <a:pt x="114541" y="24062"/>
                  </a:lnTo>
                  <a:lnTo>
                    <a:pt x="120928" y="25402"/>
                  </a:lnTo>
                  <a:lnTo>
                    <a:pt x="122268" y="24208"/>
                  </a:lnTo>
                  <a:lnTo>
                    <a:pt x="137319" y="24208"/>
                  </a:lnTo>
                  <a:lnTo>
                    <a:pt x="137778" y="24062"/>
                  </a:lnTo>
                  <a:close/>
                </a:path>
                <a:path w="198119" h="27939">
                  <a:moveTo>
                    <a:pt x="181727" y="24208"/>
                  </a:moveTo>
                  <a:lnTo>
                    <a:pt x="172926" y="24208"/>
                  </a:lnTo>
                  <a:lnTo>
                    <a:pt x="174853" y="24658"/>
                  </a:lnTo>
                  <a:lnTo>
                    <a:pt x="178570" y="24658"/>
                  </a:lnTo>
                  <a:lnTo>
                    <a:pt x="181397" y="25255"/>
                  </a:lnTo>
                  <a:lnTo>
                    <a:pt x="181727" y="24208"/>
                  </a:lnTo>
                  <a:close/>
                </a:path>
                <a:path w="198119" h="27939">
                  <a:moveTo>
                    <a:pt x="182195" y="22721"/>
                  </a:moveTo>
                  <a:lnTo>
                    <a:pt x="145136" y="22721"/>
                  </a:lnTo>
                  <a:lnTo>
                    <a:pt x="148121" y="25098"/>
                  </a:lnTo>
                  <a:lnTo>
                    <a:pt x="153764" y="23915"/>
                  </a:lnTo>
                  <a:lnTo>
                    <a:pt x="181819" y="23915"/>
                  </a:lnTo>
                  <a:lnTo>
                    <a:pt x="182195" y="22721"/>
                  </a:lnTo>
                  <a:close/>
                </a:path>
                <a:path w="198119" h="27939">
                  <a:moveTo>
                    <a:pt x="181819" y="23915"/>
                  </a:moveTo>
                  <a:lnTo>
                    <a:pt x="153764" y="23915"/>
                  </a:lnTo>
                  <a:lnTo>
                    <a:pt x="154801" y="24952"/>
                  </a:lnTo>
                  <a:lnTo>
                    <a:pt x="169513" y="24952"/>
                  </a:lnTo>
                  <a:lnTo>
                    <a:pt x="172926" y="24208"/>
                  </a:lnTo>
                  <a:lnTo>
                    <a:pt x="181727" y="24208"/>
                  </a:lnTo>
                  <a:lnTo>
                    <a:pt x="181819" y="23915"/>
                  </a:lnTo>
                  <a:close/>
                </a:path>
                <a:path w="198119" h="27939">
                  <a:moveTo>
                    <a:pt x="196951" y="22428"/>
                  </a:moveTo>
                  <a:lnTo>
                    <a:pt x="182287" y="22428"/>
                  </a:lnTo>
                  <a:lnTo>
                    <a:pt x="185858" y="24512"/>
                  </a:lnTo>
                  <a:lnTo>
                    <a:pt x="187784" y="22575"/>
                  </a:lnTo>
                  <a:lnTo>
                    <a:pt x="196927" y="22575"/>
                  </a:lnTo>
                  <a:lnTo>
                    <a:pt x="196951" y="22428"/>
                  </a:lnTo>
                  <a:close/>
                </a:path>
                <a:path w="198119" h="27939">
                  <a:moveTo>
                    <a:pt x="2376" y="586"/>
                  </a:moveTo>
                  <a:lnTo>
                    <a:pt x="890" y="890"/>
                  </a:lnTo>
                  <a:lnTo>
                    <a:pt x="293" y="1780"/>
                  </a:lnTo>
                  <a:lnTo>
                    <a:pt x="0" y="3560"/>
                  </a:lnTo>
                  <a:lnTo>
                    <a:pt x="890" y="4743"/>
                  </a:lnTo>
                  <a:lnTo>
                    <a:pt x="1340" y="5936"/>
                  </a:lnTo>
                  <a:lnTo>
                    <a:pt x="4010" y="10983"/>
                  </a:lnTo>
                  <a:lnTo>
                    <a:pt x="12031" y="18868"/>
                  </a:lnTo>
                  <a:lnTo>
                    <a:pt x="17235" y="20344"/>
                  </a:lnTo>
                  <a:lnTo>
                    <a:pt x="22878" y="23465"/>
                  </a:lnTo>
                  <a:lnTo>
                    <a:pt x="29412" y="23611"/>
                  </a:lnTo>
                  <a:lnTo>
                    <a:pt x="34909" y="23611"/>
                  </a:lnTo>
                  <a:lnTo>
                    <a:pt x="36250" y="24208"/>
                  </a:lnTo>
                  <a:lnTo>
                    <a:pt x="47841" y="23318"/>
                  </a:lnTo>
                  <a:lnTo>
                    <a:pt x="49464" y="22575"/>
                  </a:lnTo>
                  <a:lnTo>
                    <a:pt x="182241" y="22575"/>
                  </a:lnTo>
                  <a:lnTo>
                    <a:pt x="182287" y="22428"/>
                  </a:lnTo>
                  <a:lnTo>
                    <a:pt x="196951" y="22428"/>
                  </a:lnTo>
                  <a:lnTo>
                    <a:pt x="197732" y="17528"/>
                  </a:lnTo>
                  <a:lnTo>
                    <a:pt x="195355" y="10250"/>
                  </a:lnTo>
                  <a:lnTo>
                    <a:pt x="196670" y="2523"/>
                  </a:lnTo>
                  <a:lnTo>
                    <a:pt x="155094" y="2523"/>
                  </a:lnTo>
                  <a:lnTo>
                    <a:pt x="153542" y="2376"/>
                  </a:lnTo>
                  <a:lnTo>
                    <a:pt x="26145" y="2376"/>
                  </a:lnTo>
                  <a:lnTo>
                    <a:pt x="17821" y="1633"/>
                  </a:lnTo>
                  <a:lnTo>
                    <a:pt x="11884" y="1036"/>
                  </a:lnTo>
                  <a:lnTo>
                    <a:pt x="3863" y="1036"/>
                  </a:lnTo>
                  <a:lnTo>
                    <a:pt x="2376" y="586"/>
                  </a:lnTo>
                  <a:close/>
                </a:path>
                <a:path w="198119" h="27939">
                  <a:moveTo>
                    <a:pt x="62316" y="23758"/>
                  </a:moveTo>
                  <a:lnTo>
                    <a:pt x="56301" y="23758"/>
                  </a:lnTo>
                  <a:lnTo>
                    <a:pt x="61055" y="24062"/>
                  </a:lnTo>
                  <a:lnTo>
                    <a:pt x="62316" y="23758"/>
                  </a:lnTo>
                  <a:close/>
                </a:path>
                <a:path w="198119" h="27939">
                  <a:moveTo>
                    <a:pt x="87872" y="23025"/>
                  </a:moveTo>
                  <a:lnTo>
                    <a:pt x="65359" y="23025"/>
                  </a:lnTo>
                  <a:lnTo>
                    <a:pt x="82154" y="24062"/>
                  </a:lnTo>
                  <a:lnTo>
                    <a:pt x="88395" y="24062"/>
                  </a:lnTo>
                  <a:lnTo>
                    <a:pt x="87872" y="23025"/>
                  </a:lnTo>
                  <a:close/>
                </a:path>
                <a:path w="198119" h="27939">
                  <a:moveTo>
                    <a:pt x="182241" y="22575"/>
                  </a:moveTo>
                  <a:lnTo>
                    <a:pt x="49464" y="22575"/>
                  </a:lnTo>
                  <a:lnTo>
                    <a:pt x="55108" y="23915"/>
                  </a:lnTo>
                  <a:lnTo>
                    <a:pt x="56301" y="23758"/>
                  </a:lnTo>
                  <a:lnTo>
                    <a:pt x="62316" y="23758"/>
                  </a:lnTo>
                  <a:lnTo>
                    <a:pt x="65359" y="23025"/>
                  </a:lnTo>
                  <a:lnTo>
                    <a:pt x="87872" y="23025"/>
                  </a:lnTo>
                  <a:lnTo>
                    <a:pt x="87798" y="22878"/>
                  </a:lnTo>
                  <a:lnTo>
                    <a:pt x="143977" y="22878"/>
                  </a:lnTo>
                  <a:lnTo>
                    <a:pt x="145136" y="22721"/>
                  </a:lnTo>
                  <a:lnTo>
                    <a:pt x="182195" y="22721"/>
                  </a:lnTo>
                  <a:lnTo>
                    <a:pt x="182241" y="22575"/>
                  </a:lnTo>
                  <a:close/>
                </a:path>
                <a:path w="198119" h="27939">
                  <a:moveTo>
                    <a:pt x="163115" y="0"/>
                  </a:moveTo>
                  <a:lnTo>
                    <a:pt x="155094" y="2523"/>
                  </a:lnTo>
                  <a:lnTo>
                    <a:pt x="196670" y="2523"/>
                  </a:lnTo>
                  <a:lnTo>
                    <a:pt x="196695" y="2376"/>
                  </a:lnTo>
                  <a:lnTo>
                    <a:pt x="179313" y="2376"/>
                  </a:lnTo>
                  <a:lnTo>
                    <a:pt x="171136" y="1036"/>
                  </a:lnTo>
                  <a:lnTo>
                    <a:pt x="163115" y="0"/>
                  </a:lnTo>
                  <a:close/>
                </a:path>
                <a:path w="198119" h="27939">
                  <a:moveTo>
                    <a:pt x="35056" y="2073"/>
                  </a:moveTo>
                  <a:lnTo>
                    <a:pt x="26145" y="2376"/>
                  </a:lnTo>
                  <a:lnTo>
                    <a:pt x="41590" y="2376"/>
                  </a:lnTo>
                  <a:lnTo>
                    <a:pt x="35056" y="2073"/>
                  </a:lnTo>
                  <a:close/>
                </a:path>
                <a:path w="198119" h="27939">
                  <a:moveTo>
                    <a:pt x="58532" y="1036"/>
                  </a:moveTo>
                  <a:lnTo>
                    <a:pt x="50658" y="2073"/>
                  </a:lnTo>
                  <a:lnTo>
                    <a:pt x="41590" y="2376"/>
                  </a:lnTo>
                  <a:lnTo>
                    <a:pt x="153542" y="2376"/>
                  </a:lnTo>
                  <a:lnTo>
                    <a:pt x="150325" y="2073"/>
                  </a:lnTo>
                  <a:lnTo>
                    <a:pt x="67149" y="2073"/>
                  </a:lnTo>
                  <a:lnTo>
                    <a:pt x="58532" y="1036"/>
                  </a:lnTo>
                  <a:close/>
                </a:path>
                <a:path w="198119" h="27939">
                  <a:moveTo>
                    <a:pt x="186444" y="293"/>
                  </a:moveTo>
                  <a:lnTo>
                    <a:pt x="179313" y="2376"/>
                  </a:lnTo>
                  <a:lnTo>
                    <a:pt x="196695" y="2376"/>
                  </a:lnTo>
                  <a:lnTo>
                    <a:pt x="196548" y="1036"/>
                  </a:lnTo>
                  <a:lnTo>
                    <a:pt x="194915" y="1036"/>
                  </a:lnTo>
                  <a:lnTo>
                    <a:pt x="186444" y="293"/>
                  </a:lnTo>
                  <a:close/>
                </a:path>
                <a:path w="198119" h="27939">
                  <a:moveTo>
                    <a:pt x="83484" y="1036"/>
                  </a:moveTo>
                  <a:lnTo>
                    <a:pt x="75474" y="1036"/>
                  </a:lnTo>
                  <a:lnTo>
                    <a:pt x="67149" y="2073"/>
                  </a:lnTo>
                  <a:lnTo>
                    <a:pt x="131776" y="2073"/>
                  </a:lnTo>
                  <a:lnTo>
                    <a:pt x="129380" y="1780"/>
                  </a:lnTo>
                  <a:lnTo>
                    <a:pt x="91368" y="1780"/>
                  </a:lnTo>
                  <a:lnTo>
                    <a:pt x="83484" y="1036"/>
                  </a:lnTo>
                  <a:close/>
                </a:path>
                <a:path w="198119" h="27939">
                  <a:moveTo>
                    <a:pt x="139493" y="1329"/>
                  </a:moveTo>
                  <a:lnTo>
                    <a:pt x="131776" y="2073"/>
                  </a:lnTo>
                  <a:lnTo>
                    <a:pt x="150325" y="2073"/>
                  </a:lnTo>
                  <a:lnTo>
                    <a:pt x="147220" y="1780"/>
                  </a:lnTo>
                  <a:lnTo>
                    <a:pt x="139493" y="1329"/>
                  </a:lnTo>
                  <a:close/>
                </a:path>
                <a:path w="198119" h="27939">
                  <a:moveTo>
                    <a:pt x="107410" y="586"/>
                  </a:moveTo>
                  <a:lnTo>
                    <a:pt x="99389" y="1780"/>
                  </a:lnTo>
                  <a:lnTo>
                    <a:pt x="115284" y="1780"/>
                  </a:lnTo>
                  <a:lnTo>
                    <a:pt x="107410" y="586"/>
                  </a:lnTo>
                  <a:close/>
                </a:path>
                <a:path w="198119" h="27939">
                  <a:moveTo>
                    <a:pt x="123305" y="1036"/>
                  </a:moveTo>
                  <a:lnTo>
                    <a:pt x="115284" y="1780"/>
                  </a:lnTo>
                  <a:lnTo>
                    <a:pt x="129380" y="1780"/>
                  </a:lnTo>
                  <a:lnTo>
                    <a:pt x="123305" y="1036"/>
                  </a:lnTo>
                  <a:close/>
                </a:path>
              </a:pathLst>
            </a:custGeom>
            <a:solidFill>
              <a:srgbClr val="2FA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182631" y="1299501"/>
              <a:ext cx="11430" cy="12065"/>
            </a:xfrm>
            <a:custGeom>
              <a:avLst/>
              <a:gdLst/>
              <a:ahLst/>
              <a:cxnLst/>
              <a:rect l="l" t="t" r="r" b="b"/>
              <a:pathLst>
                <a:path w="11430" h="12065">
                  <a:moveTo>
                    <a:pt x="8764" y="0"/>
                  </a:moveTo>
                  <a:lnTo>
                    <a:pt x="2533" y="0"/>
                  </a:lnTo>
                  <a:lnTo>
                    <a:pt x="0" y="2670"/>
                  </a:lnTo>
                  <a:lnTo>
                    <a:pt x="0" y="9214"/>
                  </a:lnTo>
                  <a:lnTo>
                    <a:pt x="2533" y="11884"/>
                  </a:lnTo>
                  <a:lnTo>
                    <a:pt x="8764" y="11884"/>
                  </a:lnTo>
                  <a:lnTo>
                    <a:pt x="11298" y="9214"/>
                  </a:lnTo>
                  <a:lnTo>
                    <a:pt x="11298" y="2670"/>
                  </a:lnTo>
                  <a:close/>
                </a:path>
              </a:pathLst>
            </a:custGeom>
            <a:solidFill>
              <a:srgbClr val="FCC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100478" y="1292522"/>
              <a:ext cx="43180" cy="238125"/>
            </a:xfrm>
            <a:custGeom>
              <a:avLst/>
              <a:gdLst/>
              <a:ahLst/>
              <a:cxnLst/>
              <a:rect l="l" t="t" r="r" b="b"/>
              <a:pathLst>
                <a:path w="43180" h="238125">
                  <a:moveTo>
                    <a:pt x="22872" y="0"/>
                  </a:moveTo>
                  <a:lnTo>
                    <a:pt x="14262" y="0"/>
                  </a:lnTo>
                  <a:lnTo>
                    <a:pt x="14262" y="191350"/>
                  </a:lnTo>
                  <a:lnTo>
                    <a:pt x="17233" y="187045"/>
                  </a:lnTo>
                  <a:lnTo>
                    <a:pt x="20040" y="183629"/>
                  </a:lnTo>
                  <a:lnTo>
                    <a:pt x="22872" y="179616"/>
                  </a:lnTo>
                  <a:lnTo>
                    <a:pt x="22872" y="0"/>
                  </a:lnTo>
                  <a:close/>
                </a:path>
                <a:path w="43180" h="238125">
                  <a:moveTo>
                    <a:pt x="42786" y="220319"/>
                  </a:moveTo>
                  <a:lnTo>
                    <a:pt x="40398" y="217208"/>
                  </a:lnTo>
                  <a:lnTo>
                    <a:pt x="38481" y="216319"/>
                  </a:lnTo>
                  <a:lnTo>
                    <a:pt x="34455" y="215125"/>
                  </a:lnTo>
                  <a:lnTo>
                    <a:pt x="33274" y="221221"/>
                  </a:lnTo>
                  <a:lnTo>
                    <a:pt x="32969" y="219430"/>
                  </a:lnTo>
                  <a:lnTo>
                    <a:pt x="31496" y="215861"/>
                  </a:lnTo>
                  <a:lnTo>
                    <a:pt x="31496" y="214236"/>
                  </a:lnTo>
                  <a:lnTo>
                    <a:pt x="35509" y="212598"/>
                  </a:lnTo>
                  <a:lnTo>
                    <a:pt x="31038" y="211416"/>
                  </a:lnTo>
                  <a:lnTo>
                    <a:pt x="28816" y="210527"/>
                  </a:lnTo>
                  <a:lnTo>
                    <a:pt x="26593" y="215125"/>
                  </a:lnTo>
                  <a:lnTo>
                    <a:pt x="25844" y="214236"/>
                  </a:lnTo>
                  <a:lnTo>
                    <a:pt x="24511" y="214833"/>
                  </a:lnTo>
                  <a:lnTo>
                    <a:pt x="24511" y="209931"/>
                  </a:lnTo>
                  <a:lnTo>
                    <a:pt x="21247" y="210527"/>
                  </a:lnTo>
                  <a:lnTo>
                    <a:pt x="17373" y="210820"/>
                  </a:lnTo>
                  <a:lnTo>
                    <a:pt x="21247" y="214680"/>
                  </a:lnTo>
                  <a:lnTo>
                    <a:pt x="19456" y="214083"/>
                  </a:lnTo>
                  <a:lnTo>
                    <a:pt x="15582" y="219138"/>
                  </a:lnTo>
                  <a:lnTo>
                    <a:pt x="15290" y="219722"/>
                  </a:lnTo>
                  <a:lnTo>
                    <a:pt x="15735" y="218389"/>
                  </a:lnTo>
                  <a:lnTo>
                    <a:pt x="15887" y="215569"/>
                  </a:lnTo>
                  <a:lnTo>
                    <a:pt x="14401" y="211709"/>
                  </a:lnTo>
                  <a:lnTo>
                    <a:pt x="6527" y="216916"/>
                  </a:lnTo>
                  <a:lnTo>
                    <a:pt x="7861" y="217805"/>
                  </a:lnTo>
                  <a:lnTo>
                    <a:pt x="8763" y="218097"/>
                  </a:lnTo>
                  <a:lnTo>
                    <a:pt x="9055" y="219583"/>
                  </a:lnTo>
                  <a:lnTo>
                    <a:pt x="8166" y="223151"/>
                  </a:lnTo>
                  <a:lnTo>
                    <a:pt x="4597" y="226263"/>
                  </a:lnTo>
                  <a:lnTo>
                    <a:pt x="8013" y="229984"/>
                  </a:lnTo>
                  <a:lnTo>
                    <a:pt x="3708" y="230428"/>
                  </a:lnTo>
                  <a:lnTo>
                    <a:pt x="0" y="234442"/>
                  </a:lnTo>
                  <a:lnTo>
                    <a:pt x="3263" y="235178"/>
                  </a:lnTo>
                  <a:lnTo>
                    <a:pt x="4749" y="233984"/>
                  </a:lnTo>
                  <a:lnTo>
                    <a:pt x="7277" y="234289"/>
                  </a:lnTo>
                  <a:lnTo>
                    <a:pt x="9194" y="235927"/>
                  </a:lnTo>
                  <a:lnTo>
                    <a:pt x="12776" y="236080"/>
                  </a:lnTo>
                  <a:lnTo>
                    <a:pt x="14401" y="235623"/>
                  </a:lnTo>
                  <a:lnTo>
                    <a:pt x="16637" y="232359"/>
                  </a:lnTo>
                  <a:lnTo>
                    <a:pt x="19164" y="229235"/>
                  </a:lnTo>
                  <a:lnTo>
                    <a:pt x="19761" y="233845"/>
                  </a:lnTo>
                  <a:lnTo>
                    <a:pt x="21539" y="232803"/>
                  </a:lnTo>
                  <a:lnTo>
                    <a:pt x="21831" y="233553"/>
                  </a:lnTo>
                  <a:lnTo>
                    <a:pt x="23025" y="234581"/>
                  </a:lnTo>
                  <a:lnTo>
                    <a:pt x="23914" y="232956"/>
                  </a:lnTo>
                  <a:lnTo>
                    <a:pt x="23914" y="234581"/>
                  </a:lnTo>
                  <a:lnTo>
                    <a:pt x="27330" y="235483"/>
                  </a:lnTo>
                  <a:lnTo>
                    <a:pt x="25844" y="236372"/>
                  </a:lnTo>
                  <a:lnTo>
                    <a:pt x="28816" y="237413"/>
                  </a:lnTo>
                  <a:lnTo>
                    <a:pt x="32232" y="237858"/>
                  </a:lnTo>
                  <a:lnTo>
                    <a:pt x="35509" y="237858"/>
                  </a:lnTo>
                  <a:lnTo>
                    <a:pt x="37426" y="236969"/>
                  </a:lnTo>
                  <a:lnTo>
                    <a:pt x="39217" y="236372"/>
                  </a:lnTo>
                  <a:lnTo>
                    <a:pt x="39801" y="237109"/>
                  </a:lnTo>
                  <a:lnTo>
                    <a:pt x="37884" y="237705"/>
                  </a:lnTo>
                  <a:lnTo>
                    <a:pt x="41148" y="237566"/>
                  </a:lnTo>
                  <a:lnTo>
                    <a:pt x="40106" y="234442"/>
                  </a:lnTo>
                  <a:lnTo>
                    <a:pt x="39217" y="233095"/>
                  </a:lnTo>
                  <a:lnTo>
                    <a:pt x="35801" y="232206"/>
                  </a:lnTo>
                  <a:lnTo>
                    <a:pt x="39217" y="229984"/>
                  </a:lnTo>
                  <a:lnTo>
                    <a:pt x="39065" y="223596"/>
                  </a:lnTo>
                  <a:lnTo>
                    <a:pt x="39217" y="221361"/>
                  </a:lnTo>
                  <a:lnTo>
                    <a:pt x="40703" y="221068"/>
                  </a:lnTo>
                  <a:lnTo>
                    <a:pt x="42786" y="220319"/>
                  </a:lnTo>
                  <a:close/>
                </a:path>
              </a:pathLst>
            </a:custGeom>
            <a:solidFill>
              <a:srgbClr val="EE7A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098542" y="1267114"/>
              <a:ext cx="42545" cy="241935"/>
            </a:xfrm>
            <a:custGeom>
              <a:avLst/>
              <a:gdLst/>
              <a:ahLst/>
              <a:cxnLst/>
              <a:rect l="l" t="t" r="r" b="b"/>
              <a:pathLst>
                <a:path w="42544" h="241934">
                  <a:moveTo>
                    <a:pt x="42344" y="0"/>
                  </a:moveTo>
                  <a:lnTo>
                    <a:pt x="0" y="146"/>
                  </a:lnTo>
                  <a:lnTo>
                    <a:pt x="0" y="241866"/>
                  </a:lnTo>
                  <a:lnTo>
                    <a:pt x="2387" y="237113"/>
                  </a:lnTo>
                  <a:lnTo>
                    <a:pt x="9067" y="226715"/>
                  </a:lnTo>
                  <a:lnTo>
                    <a:pt x="12334" y="221961"/>
                  </a:lnTo>
                  <a:lnTo>
                    <a:pt x="12334" y="21245"/>
                  </a:lnTo>
                  <a:lnTo>
                    <a:pt x="28533" y="21245"/>
                  </a:lnTo>
                  <a:lnTo>
                    <a:pt x="28533" y="199972"/>
                  </a:lnTo>
                  <a:lnTo>
                    <a:pt x="35810" y="191355"/>
                  </a:lnTo>
                  <a:lnTo>
                    <a:pt x="36700" y="190905"/>
                  </a:lnTo>
                  <a:lnTo>
                    <a:pt x="42344" y="185261"/>
                  </a:lnTo>
                  <a:lnTo>
                    <a:pt x="42344" y="0"/>
                  </a:lnTo>
                  <a:close/>
                </a:path>
              </a:pathLst>
            </a:custGeom>
            <a:solidFill>
              <a:srgbClr val="FCC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094388" y="1170847"/>
              <a:ext cx="120014" cy="96520"/>
            </a:xfrm>
            <a:custGeom>
              <a:avLst/>
              <a:gdLst/>
              <a:ahLst/>
              <a:cxnLst/>
              <a:rect l="l" t="t" r="r" b="b"/>
              <a:pathLst>
                <a:path w="120014" h="96519">
                  <a:moveTo>
                    <a:pt x="55715" y="0"/>
                  </a:moveTo>
                  <a:lnTo>
                    <a:pt x="51254" y="0"/>
                  </a:lnTo>
                  <a:lnTo>
                    <a:pt x="51254" y="88248"/>
                  </a:lnTo>
                  <a:lnTo>
                    <a:pt x="0" y="88248"/>
                  </a:lnTo>
                  <a:lnTo>
                    <a:pt x="4156" y="92552"/>
                  </a:lnTo>
                  <a:lnTo>
                    <a:pt x="51401" y="92552"/>
                  </a:lnTo>
                  <a:lnTo>
                    <a:pt x="51401" y="96269"/>
                  </a:lnTo>
                  <a:lnTo>
                    <a:pt x="62723" y="83385"/>
                  </a:lnTo>
                  <a:lnTo>
                    <a:pt x="78569" y="71404"/>
                  </a:lnTo>
                  <a:lnTo>
                    <a:pt x="97841" y="62571"/>
                  </a:lnTo>
                  <a:lnTo>
                    <a:pt x="119441" y="59129"/>
                  </a:lnTo>
                  <a:lnTo>
                    <a:pt x="107556" y="46940"/>
                  </a:lnTo>
                  <a:lnTo>
                    <a:pt x="101169" y="46940"/>
                  </a:lnTo>
                  <a:lnTo>
                    <a:pt x="92698" y="38480"/>
                  </a:lnTo>
                  <a:lnTo>
                    <a:pt x="92552" y="49914"/>
                  </a:lnTo>
                  <a:lnTo>
                    <a:pt x="55715" y="70416"/>
                  </a:lnTo>
                  <a:lnTo>
                    <a:pt x="55715" y="0"/>
                  </a:lnTo>
                  <a:close/>
                </a:path>
              </a:pathLst>
            </a:custGeom>
            <a:solidFill>
              <a:srgbClr val="EE7A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194509" y="1260734"/>
              <a:ext cx="53340" cy="95885"/>
            </a:xfrm>
            <a:custGeom>
              <a:avLst/>
              <a:gdLst/>
              <a:ahLst/>
              <a:cxnLst/>
              <a:rect l="l" t="t" r="r" b="b"/>
              <a:pathLst>
                <a:path w="53339" h="95884">
                  <a:moveTo>
                    <a:pt x="31953" y="2667"/>
                  </a:moveTo>
                  <a:lnTo>
                    <a:pt x="29273" y="0"/>
                  </a:lnTo>
                  <a:lnTo>
                    <a:pt x="22733" y="0"/>
                  </a:lnTo>
                  <a:lnTo>
                    <a:pt x="20066" y="2667"/>
                  </a:lnTo>
                  <a:lnTo>
                    <a:pt x="20066" y="8763"/>
                  </a:lnTo>
                  <a:lnTo>
                    <a:pt x="22733" y="11290"/>
                  </a:lnTo>
                  <a:lnTo>
                    <a:pt x="29273" y="11290"/>
                  </a:lnTo>
                  <a:lnTo>
                    <a:pt x="31953" y="8763"/>
                  </a:lnTo>
                  <a:lnTo>
                    <a:pt x="31953" y="2667"/>
                  </a:lnTo>
                  <a:close/>
                </a:path>
                <a:path w="53339" h="95884">
                  <a:moveTo>
                    <a:pt x="33426" y="84670"/>
                  </a:moveTo>
                  <a:lnTo>
                    <a:pt x="30162" y="81559"/>
                  </a:lnTo>
                  <a:lnTo>
                    <a:pt x="22148" y="81559"/>
                  </a:lnTo>
                  <a:lnTo>
                    <a:pt x="18872" y="84670"/>
                  </a:lnTo>
                  <a:lnTo>
                    <a:pt x="18872" y="92252"/>
                  </a:lnTo>
                  <a:lnTo>
                    <a:pt x="22148" y="95377"/>
                  </a:lnTo>
                  <a:lnTo>
                    <a:pt x="30162" y="95377"/>
                  </a:lnTo>
                  <a:lnTo>
                    <a:pt x="33426" y="92252"/>
                  </a:lnTo>
                  <a:lnTo>
                    <a:pt x="33426" y="84670"/>
                  </a:lnTo>
                  <a:close/>
                </a:path>
                <a:path w="53339" h="95884">
                  <a:moveTo>
                    <a:pt x="52743" y="40411"/>
                  </a:moveTo>
                  <a:lnTo>
                    <a:pt x="45618" y="41592"/>
                  </a:lnTo>
                  <a:lnTo>
                    <a:pt x="42202" y="41592"/>
                  </a:lnTo>
                  <a:lnTo>
                    <a:pt x="38036" y="41897"/>
                  </a:lnTo>
                  <a:lnTo>
                    <a:pt x="32981" y="41897"/>
                  </a:lnTo>
                  <a:lnTo>
                    <a:pt x="30454" y="37731"/>
                  </a:lnTo>
                  <a:lnTo>
                    <a:pt x="29565" y="35356"/>
                  </a:lnTo>
                  <a:lnTo>
                    <a:pt x="29121" y="31051"/>
                  </a:lnTo>
                  <a:lnTo>
                    <a:pt x="28829" y="19164"/>
                  </a:lnTo>
                  <a:lnTo>
                    <a:pt x="29425" y="12636"/>
                  </a:lnTo>
                  <a:lnTo>
                    <a:pt x="27482" y="13068"/>
                  </a:lnTo>
                  <a:lnTo>
                    <a:pt x="25260" y="13068"/>
                  </a:lnTo>
                  <a:lnTo>
                    <a:pt x="23177" y="12636"/>
                  </a:lnTo>
                  <a:lnTo>
                    <a:pt x="23926" y="19164"/>
                  </a:lnTo>
                  <a:lnTo>
                    <a:pt x="23622" y="31051"/>
                  </a:lnTo>
                  <a:lnTo>
                    <a:pt x="23177" y="35356"/>
                  </a:lnTo>
                  <a:lnTo>
                    <a:pt x="22288" y="37731"/>
                  </a:lnTo>
                  <a:lnTo>
                    <a:pt x="19913" y="41897"/>
                  </a:lnTo>
                  <a:lnTo>
                    <a:pt x="14706" y="41897"/>
                  </a:lnTo>
                  <a:lnTo>
                    <a:pt x="10553" y="41592"/>
                  </a:lnTo>
                  <a:lnTo>
                    <a:pt x="7137" y="41592"/>
                  </a:lnTo>
                  <a:lnTo>
                    <a:pt x="0" y="40411"/>
                  </a:lnTo>
                  <a:lnTo>
                    <a:pt x="1193" y="42938"/>
                  </a:lnTo>
                  <a:lnTo>
                    <a:pt x="1193" y="44856"/>
                  </a:lnTo>
                  <a:lnTo>
                    <a:pt x="749" y="47536"/>
                  </a:lnTo>
                  <a:lnTo>
                    <a:pt x="7137" y="46050"/>
                  </a:lnTo>
                  <a:lnTo>
                    <a:pt x="12623" y="46494"/>
                  </a:lnTo>
                  <a:lnTo>
                    <a:pt x="22212" y="56908"/>
                  </a:lnTo>
                  <a:lnTo>
                    <a:pt x="22059" y="64668"/>
                  </a:lnTo>
                  <a:lnTo>
                    <a:pt x="21247" y="81851"/>
                  </a:lnTo>
                  <a:lnTo>
                    <a:pt x="21386" y="81559"/>
                  </a:lnTo>
                  <a:lnTo>
                    <a:pt x="24371" y="80073"/>
                  </a:lnTo>
                  <a:lnTo>
                    <a:pt x="28371" y="80073"/>
                  </a:lnTo>
                  <a:lnTo>
                    <a:pt x="31356" y="81419"/>
                  </a:lnTo>
                  <a:lnTo>
                    <a:pt x="31496" y="81851"/>
                  </a:lnTo>
                  <a:lnTo>
                    <a:pt x="31203" y="73355"/>
                  </a:lnTo>
                  <a:lnTo>
                    <a:pt x="30683" y="64668"/>
                  </a:lnTo>
                  <a:lnTo>
                    <a:pt x="30492" y="56908"/>
                  </a:lnTo>
                  <a:lnTo>
                    <a:pt x="31203" y="51244"/>
                  </a:lnTo>
                  <a:lnTo>
                    <a:pt x="45618" y="46050"/>
                  </a:lnTo>
                  <a:lnTo>
                    <a:pt x="51993" y="47536"/>
                  </a:lnTo>
                  <a:lnTo>
                    <a:pt x="51562" y="44856"/>
                  </a:lnTo>
                  <a:lnTo>
                    <a:pt x="51562" y="42938"/>
                  </a:lnTo>
                  <a:lnTo>
                    <a:pt x="52743" y="40411"/>
                  </a:lnTo>
                  <a:close/>
                </a:path>
              </a:pathLst>
            </a:custGeom>
            <a:solidFill>
              <a:srgbClr val="FCC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215313" y="1350756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4" h="3809">
                  <a:moveTo>
                    <a:pt x="10701" y="0"/>
                  </a:moveTo>
                  <a:lnTo>
                    <a:pt x="9214" y="1036"/>
                  </a:lnTo>
                  <a:lnTo>
                    <a:pt x="7434" y="1633"/>
                  </a:lnTo>
                  <a:lnTo>
                    <a:pt x="3266" y="1633"/>
                  </a:lnTo>
                  <a:lnTo>
                    <a:pt x="1340" y="1036"/>
                  </a:lnTo>
                  <a:lnTo>
                    <a:pt x="0" y="0"/>
                  </a:lnTo>
                  <a:lnTo>
                    <a:pt x="900" y="2073"/>
                  </a:lnTo>
                  <a:lnTo>
                    <a:pt x="2827" y="3413"/>
                  </a:lnTo>
                  <a:lnTo>
                    <a:pt x="7727" y="3413"/>
                  </a:lnTo>
                  <a:lnTo>
                    <a:pt x="9811" y="2073"/>
                  </a:lnTo>
                  <a:close/>
                </a:path>
              </a:pathLst>
            </a:custGeom>
            <a:solidFill>
              <a:srgbClr val="E7EA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183574" y="1355807"/>
              <a:ext cx="74930" cy="50800"/>
            </a:xfrm>
            <a:custGeom>
              <a:avLst/>
              <a:gdLst/>
              <a:ahLst/>
              <a:cxnLst/>
              <a:rect l="l" t="t" r="r" b="b"/>
              <a:pathLst>
                <a:path w="74930" h="50800">
                  <a:moveTo>
                    <a:pt x="26390" y="6692"/>
                  </a:moveTo>
                  <a:lnTo>
                    <a:pt x="22390" y="6540"/>
                  </a:lnTo>
                  <a:lnTo>
                    <a:pt x="18072" y="6692"/>
                  </a:lnTo>
                  <a:lnTo>
                    <a:pt x="17614" y="10261"/>
                  </a:lnTo>
                  <a:lnTo>
                    <a:pt x="6477" y="18275"/>
                  </a:lnTo>
                  <a:lnTo>
                    <a:pt x="2171" y="17246"/>
                  </a:lnTo>
                  <a:lnTo>
                    <a:pt x="2171" y="23926"/>
                  </a:lnTo>
                  <a:lnTo>
                    <a:pt x="7823" y="19469"/>
                  </a:lnTo>
                  <a:lnTo>
                    <a:pt x="19100" y="11442"/>
                  </a:lnTo>
                  <a:lnTo>
                    <a:pt x="26390" y="6692"/>
                  </a:lnTo>
                  <a:close/>
                </a:path>
                <a:path w="74930" h="50800">
                  <a:moveTo>
                    <a:pt x="74612" y="36182"/>
                  </a:moveTo>
                  <a:lnTo>
                    <a:pt x="73253" y="29654"/>
                  </a:lnTo>
                  <a:lnTo>
                    <a:pt x="69024" y="23025"/>
                  </a:lnTo>
                  <a:lnTo>
                    <a:pt x="63690" y="19164"/>
                  </a:lnTo>
                  <a:lnTo>
                    <a:pt x="62039" y="17678"/>
                  </a:lnTo>
                  <a:lnTo>
                    <a:pt x="49720" y="8775"/>
                  </a:lnTo>
                  <a:lnTo>
                    <a:pt x="45402" y="8331"/>
                  </a:lnTo>
                  <a:lnTo>
                    <a:pt x="42583" y="4165"/>
                  </a:lnTo>
                  <a:lnTo>
                    <a:pt x="43040" y="0"/>
                  </a:lnTo>
                  <a:lnTo>
                    <a:pt x="41249" y="1790"/>
                  </a:lnTo>
                  <a:lnTo>
                    <a:pt x="35458" y="1943"/>
                  </a:lnTo>
                  <a:lnTo>
                    <a:pt x="33223" y="1790"/>
                  </a:lnTo>
                  <a:lnTo>
                    <a:pt x="31584" y="0"/>
                  </a:lnTo>
                  <a:lnTo>
                    <a:pt x="31889" y="4165"/>
                  </a:lnTo>
                  <a:lnTo>
                    <a:pt x="29210" y="8331"/>
                  </a:lnTo>
                  <a:lnTo>
                    <a:pt x="24917" y="8775"/>
                  </a:lnTo>
                  <a:lnTo>
                    <a:pt x="12560" y="17678"/>
                  </a:lnTo>
                  <a:lnTo>
                    <a:pt x="10947" y="19164"/>
                  </a:lnTo>
                  <a:lnTo>
                    <a:pt x="5588" y="23025"/>
                  </a:lnTo>
                  <a:lnTo>
                    <a:pt x="1358" y="29654"/>
                  </a:lnTo>
                  <a:lnTo>
                    <a:pt x="0" y="36182"/>
                  </a:lnTo>
                  <a:lnTo>
                    <a:pt x="850" y="43611"/>
                  </a:lnTo>
                  <a:lnTo>
                    <a:pt x="4851" y="50368"/>
                  </a:lnTo>
                  <a:lnTo>
                    <a:pt x="8267" y="50520"/>
                  </a:lnTo>
                  <a:lnTo>
                    <a:pt x="10642" y="50368"/>
                  </a:lnTo>
                  <a:lnTo>
                    <a:pt x="5981" y="44564"/>
                  </a:lnTo>
                  <a:lnTo>
                    <a:pt x="4889" y="38239"/>
                  </a:lnTo>
                  <a:lnTo>
                    <a:pt x="32334" y="9220"/>
                  </a:lnTo>
                  <a:lnTo>
                    <a:pt x="20307" y="22136"/>
                  </a:lnTo>
                  <a:lnTo>
                    <a:pt x="20599" y="31064"/>
                  </a:lnTo>
                  <a:lnTo>
                    <a:pt x="26835" y="34772"/>
                  </a:lnTo>
                  <a:lnTo>
                    <a:pt x="25349" y="36855"/>
                  </a:lnTo>
                  <a:lnTo>
                    <a:pt x="22745" y="44958"/>
                  </a:lnTo>
                  <a:lnTo>
                    <a:pt x="23126" y="40411"/>
                  </a:lnTo>
                  <a:lnTo>
                    <a:pt x="24904" y="35217"/>
                  </a:lnTo>
                  <a:lnTo>
                    <a:pt x="18669" y="30314"/>
                  </a:lnTo>
                  <a:lnTo>
                    <a:pt x="19697" y="20218"/>
                  </a:lnTo>
                  <a:lnTo>
                    <a:pt x="25501" y="14262"/>
                  </a:lnTo>
                  <a:lnTo>
                    <a:pt x="14655" y="22440"/>
                  </a:lnTo>
                  <a:lnTo>
                    <a:pt x="10198" y="27190"/>
                  </a:lnTo>
                  <a:lnTo>
                    <a:pt x="7251" y="33756"/>
                  </a:lnTo>
                  <a:lnTo>
                    <a:pt x="6489" y="39751"/>
                  </a:lnTo>
                  <a:lnTo>
                    <a:pt x="8280" y="45288"/>
                  </a:lnTo>
                  <a:lnTo>
                    <a:pt x="13017" y="50520"/>
                  </a:lnTo>
                  <a:lnTo>
                    <a:pt x="25793" y="50520"/>
                  </a:lnTo>
                  <a:lnTo>
                    <a:pt x="22682" y="45770"/>
                  </a:lnTo>
                  <a:lnTo>
                    <a:pt x="22720" y="45212"/>
                  </a:lnTo>
                  <a:lnTo>
                    <a:pt x="27876" y="50520"/>
                  </a:lnTo>
                  <a:lnTo>
                    <a:pt x="30848" y="50520"/>
                  </a:lnTo>
                  <a:lnTo>
                    <a:pt x="27292" y="45758"/>
                  </a:lnTo>
                  <a:lnTo>
                    <a:pt x="27292" y="40119"/>
                  </a:lnTo>
                  <a:lnTo>
                    <a:pt x="29210" y="35966"/>
                  </a:lnTo>
                  <a:lnTo>
                    <a:pt x="32486" y="37299"/>
                  </a:lnTo>
                  <a:lnTo>
                    <a:pt x="37376" y="37592"/>
                  </a:lnTo>
                  <a:lnTo>
                    <a:pt x="42138" y="37299"/>
                  </a:lnTo>
                  <a:lnTo>
                    <a:pt x="45402" y="35966"/>
                  </a:lnTo>
                  <a:lnTo>
                    <a:pt x="47345" y="40119"/>
                  </a:lnTo>
                  <a:lnTo>
                    <a:pt x="47345" y="45758"/>
                  </a:lnTo>
                  <a:lnTo>
                    <a:pt x="43929" y="50520"/>
                  </a:lnTo>
                  <a:lnTo>
                    <a:pt x="46888" y="50520"/>
                  </a:lnTo>
                  <a:lnTo>
                    <a:pt x="51943" y="45161"/>
                  </a:lnTo>
                  <a:lnTo>
                    <a:pt x="49263" y="36855"/>
                  </a:lnTo>
                  <a:lnTo>
                    <a:pt x="47777" y="34772"/>
                  </a:lnTo>
                  <a:lnTo>
                    <a:pt x="54025" y="31064"/>
                  </a:lnTo>
                  <a:lnTo>
                    <a:pt x="54317" y="22136"/>
                  </a:lnTo>
                  <a:lnTo>
                    <a:pt x="42430" y="9220"/>
                  </a:lnTo>
                  <a:lnTo>
                    <a:pt x="47193" y="11303"/>
                  </a:lnTo>
                  <a:lnTo>
                    <a:pt x="69672" y="38239"/>
                  </a:lnTo>
                  <a:lnTo>
                    <a:pt x="68580" y="44564"/>
                  </a:lnTo>
                  <a:lnTo>
                    <a:pt x="63982" y="50368"/>
                  </a:lnTo>
                  <a:lnTo>
                    <a:pt x="66357" y="50520"/>
                  </a:lnTo>
                  <a:lnTo>
                    <a:pt x="69773" y="50368"/>
                  </a:lnTo>
                  <a:lnTo>
                    <a:pt x="73774" y="43611"/>
                  </a:lnTo>
                  <a:lnTo>
                    <a:pt x="74612" y="36182"/>
                  </a:lnTo>
                  <a:close/>
                </a:path>
              </a:pathLst>
            </a:custGeom>
            <a:solidFill>
              <a:srgbClr val="FCC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131677" y="1445542"/>
              <a:ext cx="16510" cy="14604"/>
            </a:xfrm>
            <a:custGeom>
              <a:avLst/>
              <a:gdLst/>
              <a:ahLst/>
              <a:cxnLst/>
              <a:rect l="l" t="t" r="r" b="b"/>
              <a:pathLst>
                <a:path w="16510" h="14605">
                  <a:moveTo>
                    <a:pt x="15004" y="0"/>
                  </a:moveTo>
                  <a:lnTo>
                    <a:pt x="15151" y="439"/>
                  </a:lnTo>
                  <a:lnTo>
                    <a:pt x="13371" y="0"/>
                  </a:lnTo>
                  <a:lnTo>
                    <a:pt x="10397" y="303"/>
                  </a:lnTo>
                  <a:lnTo>
                    <a:pt x="0" y="9360"/>
                  </a:lnTo>
                  <a:lnTo>
                    <a:pt x="890" y="13371"/>
                  </a:lnTo>
                  <a:lnTo>
                    <a:pt x="450" y="13078"/>
                  </a:lnTo>
                  <a:lnTo>
                    <a:pt x="1633" y="14407"/>
                  </a:lnTo>
                  <a:lnTo>
                    <a:pt x="6387" y="9654"/>
                  </a:lnTo>
                  <a:lnTo>
                    <a:pt x="10701" y="5046"/>
                  </a:lnTo>
                  <a:lnTo>
                    <a:pt x="16041" y="1193"/>
                  </a:lnTo>
                  <a:lnTo>
                    <a:pt x="15004" y="0"/>
                  </a:lnTo>
                  <a:close/>
                </a:path>
              </a:pathLst>
            </a:custGeom>
            <a:solidFill>
              <a:srgbClr val="009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116967" y="1470646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4">
                  <a:moveTo>
                    <a:pt x="3413" y="0"/>
                  </a:moveTo>
                  <a:lnTo>
                    <a:pt x="450" y="2083"/>
                  </a:lnTo>
                  <a:lnTo>
                    <a:pt x="0" y="4156"/>
                  </a:lnTo>
                  <a:lnTo>
                    <a:pt x="2083" y="6984"/>
                  </a:lnTo>
                  <a:lnTo>
                    <a:pt x="2230" y="6690"/>
                  </a:lnTo>
                  <a:lnTo>
                    <a:pt x="3717" y="5057"/>
                  </a:lnTo>
                  <a:lnTo>
                    <a:pt x="6533" y="1193"/>
                  </a:lnTo>
                  <a:close/>
                </a:path>
              </a:pathLst>
            </a:custGeom>
            <a:solidFill>
              <a:srgbClr val="FE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423605" y="1606151"/>
              <a:ext cx="14604" cy="13970"/>
            </a:xfrm>
            <a:custGeom>
              <a:avLst/>
              <a:gdLst/>
              <a:ahLst/>
              <a:cxnLst/>
              <a:rect l="l" t="t" r="r" b="b"/>
              <a:pathLst>
                <a:path w="14605" h="13969">
                  <a:moveTo>
                    <a:pt x="8886" y="0"/>
                  </a:moveTo>
                  <a:lnTo>
                    <a:pt x="3863" y="2068"/>
                  </a:lnTo>
                  <a:lnTo>
                    <a:pt x="0" y="4592"/>
                  </a:lnTo>
                  <a:lnTo>
                    <a:pt x="2376" y="13953"/>
                  </a:lnTo>
                  <a:lnTo>
                    <a:pt x="11141" y="10089"/>
                  </a:lnTo>
                  <a:lnTo>
                    <a:pt x="14310" y="5054"/>
                  </a:lnTo>
                  <a:lnTo>
                    <a:pt x="12964" y="1343"/>
                  </a:lnTo>
                  <a:lnTo>
                    <a:pt x="8886" y="0"/>
                  </a:lnTo>
                  <a:close/>
                </a:path>
              </a:pathLst>
            </a:custGeom>
            <a:solidFill>
              <a:srgbClr val="EE7A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429845" y="1612524"/>
              <a:ext cx="22225" cy="29209"/>
            </a:xfrm>
            <a:custGeom>
              <a:avLst/>
              <a:gdLst/>
              <a:ahLst/>
              <a:cxnLst/>
              <a:rect l="l" t="t" r="r" b="b"/>
              <a:pathLst>
                <a:path w="22225" h="29210">
                  <a:moveTo>
                    <a:pt x="9769" y="27597"/>
                  </a:moveTo>
                  <a:lnTo>
                    <a:pt x="10104" y="29119"/>
                  </a:lnTo>
                  <a:lnTo>
                    <a:pt x="10554" y="28376"/>
                  </a:lnTo>
                  <a:lnTo>
                    <a:pt x="9769" y="27597"/>
                  </a:lnTo>
                  <a:close/>
                </a:path>
                <a:path w="22225" h="29210">
                  <a:moveTo>
                    <a:pt x="7264" y="10701"/>
                  </a:moveTo>
                  <a:lnTo>
                    <a:pt x="3717" y="10701"/>
                  </a:lnTo>
                  <a:lnTo>
                    <a:pt x="4753" y="15455"/>
                  </a:lnTo>
                  <a:lnTo>
                    <a:pt x="9214" y="27046"/>
                  </a:lnTo>
                  <a:lnTo>
                    <a:pt x="9769" y="27597"/>
                  </a:lnTo>
                  <a:lnTo>
                    <a:pt x="7130" y="15601"/>
                  </a:lnTo>
                  <a:lnTo>
                    <a:pt x="7264" y="10701"/>
                  </a:lnTo>
                  <a:close/>
                </a:path>
                <a:path w="22225" h="29210">
                  <a:moveTo>
                    <a:pt x="0" y="6094"/>
                  </a:moveTo>
                  <a:lnTo>
                    <a:pt x="120" y="12481"/>
                  </a:lnTo>
                  <a:lnTo>
                    <a:pt x="1926" y="23632"/>
                  </a:lnTo>
                  <a:lnTo>
                    <a:pt x="2973" y="27339"/>
                  </a:lnTo>
                  <a:lnTo>
                    <a:pt x="3266" y="27046"/>
                  </a:lnTo>
                  <a:lnTo>
                    <a:pt x="2268" y="15455"/>
                  </a:lnTo>
                  <a:lnTo>
                    <a:pt x="2334" y="14711"/>
                  </a:lnTo>
                  <a:lnTo>
                    <a:pt x="3717" y="10701"/>
                  </a:lnTo>
                  <a:lnTo>
                    <a:pt x="7264" y="10701"/>
                  </a:lnTo>
                  <a:lnTo>
                    <a:pt x="7277" y="10250"/>
                  </a:lnTo>
                  <a:lnTo>
                    <a:pt x="10927" y="10250"/>
                  </a:lnTo>
                  <a:lnTo>
                    <a:pt x="9957" y="7580"/>
                  </a:lnTo>
                  <a:lnTo>
                    <a:pt x="9957" y="6690"/>
                  </a:lnTo>
                  <a:lnTo>
                    <a:pt x="1486" y="6690"/>
                  </a:lnTo>
                  <a:lnTo>
                    <a:pt x="0" y="6094"/>
                  </a:lnTo>
                  <a:close/>
                </a:path>
                <a:path w="22225" h="29210">
                  <a:moveTo>
                    <a:pt x="17659" y="6544"/>
                  </a:moveTo>
                  <a:lnTo>
                    <a:pt x="9957" y="6544"/>
                  </a:lnTo>
                  <a:lnTo>
                    <a:pt x="12177" y="8177"/>
                  </a:lnTo>
                  <a:lnTo>
                    <a:pt x="19015" y="16795"/>
                  </a:lnTo>
                  <a:lnTo>
                    <a:pt x="19758" y="17978"/>
                  </a:lnTo>
                  <a:lnTo>
                    <a:pt x="19732" y="16491"/>
                  </a:lnTo>
                  <a:lnTo>
                    <a:pt x="19318" y="14711"/>
                  </a:lnTo>
                  <a:lnTo>
                    <a:pt x="20987" y="14711"/>
                  </a:lnTo>
                  <a:lnTo>
                    <a:pt x="22135" y="9957"/>
                  </a:lnTo>
                  <a:lnTo>
                    <a:pt x="17659" y="6544"/>
                  </a:lnTo>
                  <a:close/>
                </a:path>
                <a:path w="22225" h="29210">
                  <a:moveTo>
                    <a:pt x="11144" y="10847"/>
                  </a:moveTo>
                  <a:lnTo>
                    <a:pt x="8910" y="10847"/>
                  </a:lnTo>
                  <a:lnTo>
                    <a:pt x="13224" y="16491"/>
                  </a:lnTo>
                  <a:lnTo>
                    <a:pt x="11144" y="10847"/>
                  </a:lnTo>
                  <a:close/>
                </a:path>
                <a:path w="22225" h="29210">
                  <a:moveTo>
                    <a:pt x="20987" y="14711"/>
                  </a:moveTo>
                  <a:lnTo>
                    <a:pt x="19318" y="14711"/>
                  </a:lnTo>
                  <a:lnTo>
                    <a:pt x="20952" y="14858"/>
                  </a:lnTo>
                  <a:lnTo>
                    <a:pt x="20987" y="14711"/>
                  </a:lnTo>
                  <a:close/>
                </a:path>
                <a:path w="22225" h="29210">
                  <a:moveTo>
                    <a:pt x="10927" y="10250"/>
                  </a:moveTo>
                  <a:lnTo>
                    <a:pt x="7277" y="10250"/>
                  </a:lnTo>
                  <a:lnTo>
                    <a:pt x="8177" y="10994"/>
                  </a:lnTo>
                  <a:lnTo>
                    <a:pt x="8910" y="10847"/>
                  </a:lnTo>
                  <a:lnTo>
                    <a:pt x="11144" y="10847"/>
                  </a:lnTo>
                  <a:lnTo>
                    <a:pt x="10927" y="10250"/>
                  </a:lnTo>
                  <a:close/>
                </a:path>
                <a:path w="22225" h="29210">
                  <a:moveTo>
                    <a:pt x="9360" y="0"/>
                  </a:moveTo>
                  <a:lnTo>
                    <a:pt x="8324" y="1937"/>
                  </a:lnTo>
                  <a:lnTo>
                    <a:pt x="7277" y="4607"/>
                  </a:lnTo>
                  <a:lnTo>
                    <a:pt x="5497" y="5350"/>
                  </a:lnTo>
                  <a:lnTo>
                    <a:pt x="4010" y="5643"/>
                  </a:lnTo>
                  <a:lnTo>
                    <a:pt x="1486" y="6690"/>
                  </a:lnTo>
                  <a:lnTo>
                    <a:pt x="9957" y="6690"/>
                  </a:lnTo>
                  <a:lnTo>
                    <a:pt x="9957" y="6544"/>
                  </a:lnTo>
                  <a:lnTo>
                    <a:pt x="17659" y="6544"/>
                  </a:lnTo>
                  <a:lnTo>
                    <a:pt x="12784" y="2827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rgbClr val="FCC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426730" y="1621891"/>
              <a:ext cx="39370" cy="48260"/>
            </a:xfrm>
            <a:custGeom>
              <a:avLst/>
              <a:gdLst/>
              <a:ahLst/>
              <a:cxnLst/>
              <a:rect l="l" t="t" r="r" b="b"/>
              <a:pathLst>
                <a:path w="39369" h="48260">
                  <a:moveTo>
                    <a:pt x="14554" y="0"/>
                  </a:moveTo>
                  <a:lnTo>
                    <a:pt x="15004" y="743"/>
                  </a:lnTo>
                  <a:lnTo>
                    <a:pt x="16491" y="5193"/>
                  </a:lnTo>
                  <a:lnTo>
                    <a:pt x="17381" y="9203"/>
                  </a:lnTo>
                  <a:lnTo>
                    <a:pt x="13664" y="5350"/>
                  </a:lnTo>
                  <a:lnTo>
                    <a:pt x="12324" y="3266"/>
                  </a:lnTo>
                  <a:lnTo>
                    <a:pt x="10994" y="2523"/>
                  </a:lnTo>
                  <a:lnTo>
                    <a:pt x="10847" y="3863"/>
                  </a:lnTo>
                  <a:lnTo>
                    <a:pt x="12470" y="13067"/>
                  </a:lnTo>
                  <a:lnTo>
                    <a:pt x="14407" y="20344"/>
                  </a:lnTo>
                  <a:lnTo>
                    <a:pt x="10397" y="17381"/>
                  </a:lnTo>
                  <a:lnTo>
                    <a:pt x="8910" y="8313"/>
                  </a:lnTo>
                  <a:lnTo>
                    <a:pt x="6984" y="4900"/>
                  </a:lnTo>
                  <a:lnTo>
                    <a:pt x="6680" y="7717"/>
                  </a:lnTo>
                  <a:lnTo>
                    <a:pt x="7130" y="17078"/>
                  </a:lnTo>
                  <a:lnTo>
                    <a:pt x="6533" y="19611"/>
                  </a:lnTo>
                  <a:lnTo>
                    <a:pt x="4900" y="18868"/>
                  </a:lnTo>
                  <a:lnTo>
                    <a:pt x="4753" y="14261"/>
                  </a:lnTo>
                  <a:lnTo>
                    <a:pt x="3560" y="8764"/>
                  </a:lnTo>
                  <a:lnTo>
                    <a:pt x="2973" y="16334"/>
                  </a:lnTo>
                  <a:lnTo>
                    <a:pt x="3560" y="21392"/>
                  </a:lnTo>
                  <a:lnTo>
                    <a:pt x="1899" y="27835"/>
                  </a:lnTo>
                  <a:lnTo>
                    <a:pt x="947" y="34277"/>
                  </a:lnTo>
                  <a:lnTo>
                    <a:pt x="0" y="47391"/>
                  </a:lnTo>
                  <a:lnTo>
                    <a:pt x="1183" y="47684"/>
                  </a:lnTo>
                  <a:lnTo>
                    <a:pt x="4753" y="47244"/>
                  </a:lnTo>
                  <a:lnTo>
                    <a:pt x="4450" y="40407"/>
                  </a:lnTo>
                  <a:lnTo>
                    <a:pt x="4753" y="37286"/>
                  </a:lnTo>
                  <a:lnTo>
                    <a:pt x="6387" y="32826"/>
                  </a:lnTo>
                  <a:lnTo>
                    <a:pt x="7277" y="42480"/>
                  </a:lnTo>
                  <a:lnTo>
                    <a:pt x="8313" y="46647"/>
                  </a:lnTo>
                  <a:lnTo>
                    <a:pt x="13078" y="45600"/>
                  </a:lnTo>
                  <a:lnTo>
                    <a:pt x="11287" y="40700"/>
                  </a:lnTo>
                  <a:lnTo>
                    <a:pt x="10847" y="33873"/>
                  </a:lnTo>
                  <a:lnTo>
                    <a:pt x="9947" y="28815"/>
                  </a:lnTo>
                  <a:lnTo>
                    <a:pt x="9654" y="25109"/>
                  </a:lnTo>
                  <a:lnTo>
                    <a:pt x="9800" y="24365"/>
                  </a:lnTo>
                  <a:lnTo>
                    <a:pt x="10397" y="24365"/>
                  </a:lnTo>
                  <a:lnTo>
                    <a:pt x="11141" y="24062"/>
                  </a:lnTo>
                  <a:lnTo>
                    <a:pt x="11434" y="27035"/>
                  </a:lnTo>
                  <a:lnTo>
                    <a:pt x="12470" y="31496"/>
                  </a:lnTo>
                  <a:lnTo>
                    <a:pt x="14407" y="38030"/>
                  </a:lnTo>
                  <a:lnTo>
                    <a:pt x="15297" y="42040"/>
                  </a:lnTo>
                  <a:lnTo>
                    <a:pt x="16931" y="44710"/>
                  </a:lnTo>
                  <a:lnTo>
                    <a:pt x="18564" y="45160"/>
                  </a:lnTo>
                  <a:lnTo>
                    <a:pt x="22732" y="43527"/>
                  </a:lnTo>
                  <a:lnTo>
                    <a:pt x="20051" y="38323"/>
                  </a:lnTo>
                  <a:lnTo>
                    <a:pt x="18418" y="32239"/>
                  </a:lnTo>
                  <a:lnTo>
                    <a:pt x="18418" y="26292"/>
                  </a:lnTo>
                  <a:lnTo>
                    <a:pt x="20051" y="28072"/>
                  </a:lnTo>
                  <a:lnTo>
                    <a:pt x="22575" y="33873"/>
                  </a:lnTo>
                  <a:lnTo>
                    <a:pt x="23915" y="38773"/>
                  </a:lnTo>
                  <a:lnTo>
                    <a:pt x="26292" y="42333"/>
                  </a:lnTo>
                  <a:lnTo>
                    <a:pt x="29705" y="41747"/>
                  </a:lnTo>
                  <a:lnTo>
                    <a:pt x="31349" y="41003"/>
                  </a:lnTo>
                  <a:lnTo>
                    <a:pt x="24512" y="26438"/>
                  </a:lnTo>
                  <a:lnTo>
                    <a:pt x="23768" y="19015"/>
                  </a:lnTo>
                  <a:lnTo>
                    <a:pt x="24062" y="14261"/>
                  </a:lnTo>
                  <a:lnTo>
                    <a:pt x="29005" y="26664"/>
                  </a:lnTo>
                  <a:lnTo>
                    <a:pt x="31629" y="32770"/>
                  </a:lnTo>
                  <a:lnTo>
                    <a:pt x="35056" y="39663"/>
                  </a:lnTo>
                  <a:lnTo>
                    <a:pt x="36239" y="39213"/>
                  </a:lnTo>
                  <a:lnTo>
                    <a:pt x="37737" y="38030"/>
                  </a:lnTo>
                  <a:lnTo>
                    <a:pt x="38773" y="37433"/>
                  </a:lnTo>
                  <a:lnTo>
                    <a:pt x="35203" y="32983"/>
                  </a:lnTo>
                  <a:lnTo>
                    <a:pt x="32386" y="26145"/>
                  </a:lnTo>
                  <a:lnTo>
                    <a:pt x="31789" y="20344"/>
                  </a:lnTo>
                  <a:lnTo>
                    <a:pt x="30595" y="15748"/>
                  </a:lnTo>
                  <a:lnTo>
                    <a:pt x="28669" y="9654"/>
                  </a:lnTo>
                  <a:lnTo>
                    <a:pt x="22575" y="5497"/>
                  </a:lnTo>
                  <a:lnTo>
                    <a:pt x="24219" y="9800"/>
                  </a:lnTo>
                  <a:lnTo>
                    <a:pt x="23622" y="10690"/>
                  </a:lnTo>
                  <a:lnTo>
                    <a:pt x="16931" y="2230"/>
                  </a:lnTo>
                  <a:close/>
                </a:path>
              </a:pathLst>
            </a:custGeom>
            <a:solidFill>
              <a:srgbClr val="EE7A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151735" y="1426977"/>
              <a:ext cx="196215" cy="106680"/>
            </a:xfrm>
            <a:custGeom>
              <a:avLst/>
              <a:gdLst/>
              <a:ahLst/>
              <a:cxnLst/>
              <a:rect l="l" t="t" r="r" b="b"/>
              <a:pathLst>
                <a:path w="196214" h="106680">
                  <a:moveTo>
                    <a:pt x="138303" y="101320"/>
                  </a:moveTo>
                  <a:lnTo>
                    <a:pt x="125234" y="62242"/>
                  </a:lnTo>
                  <a:lnTo>
                    <a:pt x="104279" y="26581"/>
                  </a:lnTo>
                  <a:lnTo>
                    <a:pt x="74269" y="304"/>
                  </a:lnTo>
                  <a:lnTo>
                    <a:pt x="69215" y="444"/>
                  </a:lnTo>
                  <a:lnTo>
                    <a:pt x="64020" y="304"/>
                  </a:lnTo>
                  <a:lnTo>
                    <a:pt x="34086" y="26581"/>
                  </a:lnTo>
                  <a:lnTo>
                    <a:pt x="13068" y="62242"/>
                  </a:lnTo>
                  <a:lnTo>
                    <a:pt x="0" y="101320"/>
                  </a:lnTo>
                  <a:lnTo>
                    <a:pt x="4000" y="99834"/>
                  </a:lnTo>
                  <a:lnTo>
                    <a:pt x="6527" y="96862"/>
                  </a:lnTo>
                  <a:lnTo>
                    <a:pt x="8610" y="96418"/>
                  </a:lnTo>
                  <a:lnTo>
                    <a:pt x="9652" y="102362"/>
                  </a:lnTo>
                  <a:lnTo>
                    <a:pt x="16179" y="102362"/>
                  </a:lnTo>
                  <a:lnTo>
                    <a:pt x="16929" y="95821"/>
                  </a:lnTo>
                  <a:lnTo>
                    <a:pt x="31635" y="106222"/>
                  </a:lnTo>
                  <a:lnTo>
                    <a:pt x="35204" y="102362"/>
                  </a:lnTo>
                  <a:lnTo>
                    <a:pt x="36690" y="102209"/>
                  </a:lnTo>
                  <a:lnTo>
                    <a:pt x="36385" y="100584"/>
                  </a:lnTo>
                  <a:lnTo>
                    <a:pt x="42621" y="102362"/>
                  </a:lnTo>
                  <a:lnTo>
                    <a:pt x="50660" y="102362"/>
                  </a:lnTo>
                  <a:lnTo>
                    <a:pt x="50355" y="105041"/>
                  </a:lnTo>
                  <a:lnTo>
                    <a:pt x="58369" y="105041"/>
                  </a:lnTo>
                  <a:lnTo>
                    <a:pt x="58826" y="100126"/>
                  </a:lnTo>
                  <a:lnTo>
                    <a:pt x="61798" y="99834"/>
                  </a:lnTo>
                  <a:lnTo>
                    <a:pt x="64173" y="99834"/>
                  </a:lnTo>
                  <a:lnTo>
                    <a:pt x="70713" y="100126"/>
                  </a:lnTo>
                  <a:lnTo>
                    <a:pt x="74117" y="99834"/>
                  </a:lnTo>
                  <a:lnTo>
                    <a:pt x="76492" y="99834"/>
                  </a:lnTo>
                  <a:lnTo>
                    <a:pt x="79476" y="100126"/>
                  </a:lnTo>
                  <a:lnTo>
                    <a:pt x="79781" y="105041"/>
                  </a:lnTo>
                  <a:lnTo>
                    <a:pt x="87947" y="105041"/>
                  </a:lnTo>
                  <a:lnTo>
                    <a:pt x="87655" y="102362"/>
                  </a:lnTo>
                  <a:lnTo>
                    <a:pt x="95656" y="102362"/>
                  </a:lnTo>
                  <a:lnTo>
                    <a:pt x="101752" y="100584"/>
                  </a:lnTo>
                  <a:lnTo>
                    <a:pt x="101612" y="102209"/>
                  </a:lnTo>
                  <a:lnTo>
                    <a:pt x="102946" y="102362"/>
                  </a:lnTo>
                  <a:lnTo>
                    <a:pt x="106667" y="106222"/>
                  </a:lnTo>
                  <a:lnTo>
                    <a:pt x="121361" y="95821"/>
                  </a:lnTo>
                  <a:lnTo>
                    <a:pt x="122110" y="102362"/>
                  </a:lnTo>
                  <a:lnTo>
                    <a:pt x="128651" y="102362"/>
                  </a:lnTo>
                  <a:lnTo>
                    <a:pt x="129692" y="96418"/>
                  </a:lnTo>
                  <a:lnTo>
                    <a:pt x="131775" y="96862"/>
                  </a:lnTo>
                  <a:lnTo>
                    <a:pt x="134302" y="99834"/>
                  </a:lnTo>
                  <a:lnTo>
                    <a:pt x="138303" y="101320"/>
                  </a:lnTo>
                  <a:close/>
                </a:path>
                <a:path w="196214" h="106680">
                  <a:moveTo>
                    <a:pt x="163093" y="103860"/>
                  </a:moveTo>
                  <a:lnTo>
                    <a:pt x="162661" y="103962"/>
                  </a:lnTo>
                  <a:lnTo>
                    <a:pt x="162814" y="105041"/>
                  </a:lnTo>
                  <a:lnTo>
                    <a:pt x="163093" y="103860"/>
                  </a:lnTo>
                  <a:close/>
                </a:path>
                <a:path w="196214" h="106680">
                  <a:moveTo>
                    <a:pt x="193471" y="93662"/>
                  </a:moveTo>
                  <a:lnTo>
                    <a:pt x="164896" y="48044"/>
                  </a:lnTo>
                  <a:lnTo>
                    <a:pt x="135470" y="18313"/>
                  </a:lnTo>
                  <a:lnTo>
                    <a:pt x="105613" y="0"/>
                  </a:lnTo>
                  <a:lnTo>
                    <a:pt x="99225" y="0"/>
                  </a:lnTo>
                  <a:lnTo>
                    <a:pt x="90906" y="749"/>
                  </a:lnTo>
                  <a:lnTo>
                    <a:pt x="83934" y="749"/>
                  </a:lnTo>
                  <a:lnTo>
                    <a:pt x="109524" y="30365"/>
                  </a:lnTo>
                  <a:lnTo>
                    <a:pt x="131127" y="66802"/>
                  </a:lnTo>
                  <a:lnTo>
                    <a:pt x="142024" y="97167"/>
                  </a:lnTo>
                  <a:lnTo>
                    <a:pt x="144094" y="100571"/>
                  </a:lnTo>
                  <a:lnTo>
                    <a:pt x="145148" y="101460"/>
                  </a:lnTo>
                  <a:lnTo>
                    <a:pt x="142773" y="103543"/>
                  </a:lnTo>
                  <a:lnTo>
                    <a:pt x="145732" y="103251"/>
                  </a:lnTo>
                  <a:lnTo>
                    <a:pt x="146469" y="104140"/>
                  </a:lnTo>
                  <a:lnTo>
                    <a:pt x="148704" y="104584"/>
                  </a:lnTo>
                  <a:lnTo>
                    <a:pt x="150647" y="104889"/>
                  </a:lnTo>
                  <a:lnTo>
                    <a:pt x="150647" y="105041"/>
                  </a:lnTo>
                  <a:lnTo>
                    <a:pt x="153911" y="105930"/>
                  </a:lnTo>
                  <a:lnTo>
                    <a:pt x="153454" y="103543"/>
                  </a:lnTo>
                  <a:lnTo>
                    <a:pt x="151968" y="103543"/>
                  </a:lnTo>
                  <a:lnTo>
                    <a:pt x="151282" y="103251"/>
                  </a:lnTo>
                  <a:lnTo>
                    <a:pt x="149885" y="102654"/>
                  </a:lnTo>
                  <a:lnTo>
                    <a:pt x="151079" y="101028"/>
                  </a:lnTo>
                  <a:lnTo>
                    <a:pt x="157327" y="105778"/>
                  </a:lnTo>
                  <a:lnTo>
                    <a:pt x="159105" y="104889"/>
                  </a:lnTo>
                  <a:lnTo>
                    <a:pt x="162661" y="103962"/>
                  </a:lnTo>
                  <a:lnTo>
                    <a:pt x="162369" y="101917"/>
                  </a:lnTo>
                  <a:lnTo>
                    <a:pt x="163106" y="103822"/>
                  </a:lnTo>
                  <a:lnTo>
                    <a:pt x="163271" y="103098"/>
                  </a:lnTo>
                  <a:lnTo>
                    <a:pt x="165341" y="106222"/>
                  </a:lnTo>
                  <a:lnTo>
                    <a:pt x="166014" y="104736"/>
                  </a:lnTo>
                  <a:lnTo>
                    <a:pt x="166090" y="103098"/>
                  </a:lnTo>
                  <a:lnTo>
                    <a:pt x="166090" y="102946"/>
                  </a:lnTo>
                  <a:lnTo>
                    <a:pt x="163614" y="101917"/>
                  </a:lnTo>
                  <a:lnTo>
                    <a:pt x="163271" y="101765"/>
                  </a:lnTo>
                  <a:lnTo>
                    <a:pt x="162217" y="101168"/>
                  </a:lnTo>
                  <a:lnTo>
                    <a:pt x="162826" y="101028"/>
                  </a:lnTo>
                  <a:lnTo>
                    <a:pt x="166535" y="100139"/>
                  </a:lnTo>
                  <a:lnTo>
                    <a:pt x="165493" y="97751"/>
                  </a:lnTo>
                  <a:lnTo>
                    <a:pt x="167716" y="102209"/>
                  </a:lnTo>
                  <a:lnTo>
                    <a:pt x="169799" y="102057"/>
                  </a:lnTo>
                  <a:lnTo>
                    <a:pt x="170573" y="97751"/>
                  </a:lnTo>
                  <a:lnTo>
                    <a:pt x="170637" y="97421"/>
                  </a:lnTo>
                  <a:lnTo>
                    <a:pt x="172669" y="98056"/>
                  </a:lnTo>
                  <a:lnTo>
                    <a:pt x="175780" y="102209"/>
                  </a:lnTo>
                  <a:lnTo>
                    <a:pt x="177533" y="104736"/>
                  </a:lnTo>
                  <a:lnTo>
                    <a:pt x="177076" y="101625"/>
                  </a:lnTo>
                  <a:lnTo>
                    <a:pt x="177533" y="102057"/>
                  </a:lnTo>
                  <a:lnTo>
                    <a:pt x="178422" y="105041"/>
                  </a:lnTo>
                  <a:lnTo>
                    <a:pt x="178625" y="104140"/>
                  </a:lnTo>
                  <a:lnTo>
                    <a:pt x="179552" y="101625"/>
                  </a:lnTo>
                  <a:lnTo>
                    <a:pt x="180047" y="100279"/>
                  </a:lnTo>
                  <a:lnTo>
                    <a:pt x="184213" y="99237"/>
                  </a:lnTo>
                  <a:lnTo>
                    <a:pt x="186296" y="100876"/>
                  </a:lnTo>
                  <a:lnTo>
                    <a:pt x="185115" y="101625"/>
                  </a:lnTo>
                  <a:lnTo>
                    <a:pt x="184061" y="102057"/>
                  </a:lnTo>
                  <a:lnTo>
                    <a:pt x="183934" y="102654"/>
                  </a:lnTo>
                  <a:lnTo>
                    <a:pt x="183883" y="103822"/>
                  </a:lnTo>
                  <a:lnTo>
                    <a:pt x="184505" y="106222"/>
                  </a:lnTo>
                  <a:lnTo>
                    <a:pt x="187477" y="99390"/>
                  </a:lnTo>
                  <a:lnTo>
                    <a:pt x="189420" y="101460"/>
                  </a:lnTo>
                  <a:lnTo>
                    <a:pt x="189560" y="101168"/>
                  </a:lnTo>
                  <a:lnTo>
                    <a:pt x="190119" y="99390"/>
                  </a:lnTo>
                  <a:lnTo>
                    <a:pt x="190169" y="99237"/>
                  </a:lnTo>
                  <a:lnTo>
                    <a:pt x="190309" y="98793"/>
                  </a:lnTo>
                  <a:lnTo>
                    <a:pt x="190309" y="98348"/>
                  </a:lnTo>
                  <a:lnTo>
                    <a:pt x="190931" y="97421"/>
                  </a:lnTo>
                  <a:lnTo>
                    <a:pt x="193471" y="93662"/>
                  </a:lnTo>
                  <a:close/>
                </a:path>
                <a:path w="196214" h="106680">
                  <a:moveTo>
                    <a:pt x="194310" y="92405"/>
                  </a:moveTo>
                  <a:lnTo>
                    <a:pt x="193471" y="93662"/>
                  </a:lnTo>
                  <a:lnTo>
                    <a:pt x="193598" y="93967"/>
                  </a:lnTo>
                  <a:lnTo>
                    <a:pt x="194310" y="92405"/>
                  </a:lnTo>
                  <a:close/>
                </a:path>
                <a:path w="196214" h="106680">
                  <a:moveTo>
                    <a:pt x="195656" y="98653"/>
                  </a:moveTo>
                  <a:lnTo>
                    <a:pt x="193598" y="93967"/>
                  </a:lnTo>
                  <a:lnTo>
                    <a:pt x="190449" y="100876"/>
                  </a:lnTo>
                  <a:lnTo>
                    <a:pt x="195656" y="98653"/>
                  </a:lnTo>
                  <a:close/>
                </a:path>
              </a:pathLst>
            </a:custGeom>
            <a:solidFill>
              <a:srgbClr val="FCC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277871" y="1454897"/>
              <a:ext cx="19685" cy="16510"/>
            </a:xfrm>
            <a:custGeom>
              <a:avLst/>
              <a:gdLst/>
              <a:ahLst/>
              <a:cxnLst/>
              <a:rect l="l" t="t" r="r" b="b"/>
              <a:pathLst>
                <a:path w="19685" h="16509">
                  <a:moveTo>
                    <a:pt x="7266" y="0"/>
                  </a:moveTo>
                  <a:lnTo>
                    <a:pt x="293" y="0"/>
                  </a:lnTo>
                  <a:lnTo>
                    <a:pt x="0" y="2376"/>
                  </a:lnTo>
                  <a:lnTo>
                    <a:pt x="5340" y="13078"/>
                  </a:lnTo>
                  <a:lnTo>
                    <a:pt x="7570" y="15004"/>
                  </a:lnTo>
                  <a:lnTo>
                    <a:pt x="8764" y="16491"/>
                  </a:lnTo>
                  <a:lnTo>
                    <a:pt x="18858" y="16491"/>
                  </a:lnTo>
                  <a:lnTo>
                    <a:pt x="19454" y="14114"/>
                  </a:lnTo>
                  <a:lnTo>
                    <a:pt x="19601" y="9214"/>
                  </a:lnTo>
                  <a:lnTo>
                    <a:pt x="11141" y="2230"/>
                  </a:lnTo>
                  <a:lnTo>
                    <a:pt x="10093" y="1340"/>
                  </a:lnTo>
                  <a:lnTo>
                    <a:pt x="7266" y="0"/>
                  </a:lnTo>
                  <a:close/>
                </a:path>
              </a:pathLst>
            </a:custGeom>
            <a:solidFill>
              <a:srgbClr val="709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230018" y="1426977"/>
              <a:ext cx="116205" cy="99060"/>
            </a:xfrm>
            <a:custGeom>
              <a:avLst/>
              <a:gdLst/>
              <a:ahLst/>
              <a:cxnLst/>
              <a:rect l="l" t="t" r="r" b="b"/>
              <a:pathLst>
                <a:path w="116205" h="99059">
                  <a:moveTo>
                    <a:pt x="4165" y="2527"/>
                  </a:moveTo>
                  <a:lnTo>
                    <a:pt x="4013" y="1485"/>
                  </a:lnTo>
                  <a:lnTo>
                    <a:pt x="2374" y="152"/>
                  </a:lnTo>
                  <a:lnTo>
                    <a:pt x="1193" y="292"/>
                  </a:lnTo>
                  <a:lnTo>
                    <a:pt x="0" y="1778"/>
                  </a:lnTo>
                  <a:lnTo>
                    <a:pt x="304" y="2819"/>
                  </a:lnTo>
                  <a:lnTo>
                    <a:pt x="1041" y="3568"/>
                  </a:lnTo>
                  <a:lnTo>
                    <a:pt x="1778" y="4165"/>
                  </a:lnTo>
                  <a:lnTo>
                    <a:pt x="2971" y="4013"/>
                  </a:lnTo>
                  <a:lnTo>
                    <a:pt x="4165" y="2527"/>
                  </a:lnTo>
                  <a:close/>
                </a:path>
                <a:path w="116205" h="99059">
                  <a:moveTo>
                    <a:pt x="7289" y="4902"/>
                  </a:moveTo>
                  <a:lnTo>
                    <a:pt x="7124" y="3860"/>
                  </a:lnTo>
                  <a:lnTo>
                    <a:pt x="5499" y="2527"/>
                  </a:lnTo>
                  <a:lnTo>
                    <a:pt x="4305" y="2679"/>
                  </a:lnTo>
                  <a:lnTo>
                    <a:pt x="3708" y="3416"/>
                  </a:lnTo>
                  <a:lnTo>
                    <a:pt x="3276" y="4165"/>
                  </a:lnTo>
                  <a:lnTo>
                    <a:pt x="3416" y="5346"/>
                  </a:lnTo>
                  <a:lnTo>
                    <a:pt x="4165" y="5943"/>
                  </a:lnTo>
                  <a:lnTo>
                    <a:pt x="5054" y="6540"/>
                  </a:lnTo>
                  <a:lnTo>
                    <a:pt x="6096" y="6375"/>
                  </a:lnTo>
                  <a:lnTo>
                    <a:pt x="7289" y="4902"/>
                  </a:lnTo>
                  <a:close/>
                </a:path>
                <a:path w="116205" h="99059">
                  <a:moveTo>
                    <a:pt x="12623" y="9055"/>
                  </a:moveTo>
                  <a:lnTo>
                    <a:pt x="10985" y="7721"/>
                  </a:lnTo>
                  <a:lnTo>
                    <a:pt x="9842" y="7874"/>
                  </a:lnTo>
                  <a:lnTo>
                    <a:pt x="10109" y="7429"/>
                  </a:lnTo>
                  <a:lnTo>
                    <a:pt x="10109" y="6235"/>
                  </a:lnTo>
                  <a:lnTo>
                    <a:pt x="8318" y="5054"/>
                  </a:lnTo>
                  <a:lnTo>
                    <a:pt x="7277" y="5194"/>
                  </a:lnTo>
                  <a:lnTo>
                    <a:pt x="6083" y="6680"/>
                  </a:lnTo>
                  <a:lnTo>
                    <a:pt x="6248" y="7721"/>
                  </a:lnTo>
                  <a:lnTo>
                    <a:pt x="7124" y="8318"/>
                  </a:lnTo>
                  <a:lnTo>
                    <a:pt x="7874" y="9067"/>
                  </a:lnTo>
                  <a:lnTo>
                    <a:pt x="8953" y="8940"/>
                  </a:lnTo>
                  <a:lnTo>
                    <a:pt x="8610" y="9359"/>
                  </a:lnTo>
                  <a:lnTo>
                    <a:pt x="8775" y="10541"/>
                  </a:lnTo>
                  <a:lnTo>
                    <a:pt x="9652" y="10998"/>
                  </a:lnTo>
                  <a:lnTo>
                    <a:pt x="10401" y="11595"/>
                  </a:lnTo>
                  <a:lnTo>
                    <a:pt x="11582" y="11595"/>
                  </a:lnTo>
                  <a:lnTo>
                    <a:pt x="12179" y="10845"/>
                  </a:lnTo>
                  <a:lnTo>
                    <a:pt x="12623" y="10096"/>
                  </a:lnTo>
                  <a:lnTo>
                    <a:pt x="12623" y="9055"/>
                  </a:lnTo>
                  <a:close/>
                </a:path>
                <a:path w="116205" h="99059">
                  <a:moveTo>
                    <a:pt x="17678" y="6985"/>
                  </a:moveTo>
                  <a:lnTo>
                    <a:pt x="17538" y="5930"/>
                  </a:lnTo>
                  <a:lnTo>
                    <a:pt x="16637" y="5346"/>
                  </a:lnTo>
                  <a:lnTo>
                    <a:pt x="15900" y="4610"/>
                  </a:lnTo>
                  <a:lnTo>
                    <a:pt x="14770" y="4749"/>
                  </a:lnTo>
                  <a:lnTo>
                    <a:pt x="15011" y="4457"/>
                  </a:lnTo>
                  <a:lnTo>
                    <a:pt x="14859" y="3263"/>
                  </a:lnTo>
                  <a:lnTo>
                    <a:pt x="13220" y="2082"/>
                  </a:lnTo>
                  <a:lnTo>
                    <a:pt x="12026" y="2222"/>
                  </a:lnTo>
                  <a:lnTo>
                    <a:pt x="11582" y="2971"/>
                  </a:lnTo>
                  <a:lnTo>
                    <a:pt x="10985" y="3708"/>
                  </a:lnTo>
                  <a:lnTo>
                    <a:pt x="11150" y="4902"/>
                  </a:lnTo>
                  <a:lnTo>
                    <a:pt x="12623" y="6096"/>
                  </a:lnTo>
                  <a:lnTo>
                    <a:pt x="13817" y="5943"/>
                  </a:lnTo>
                  <a:lnTo>
                    <a:pt x="13944" y="5791"/>
                  </a:lnTo>
                  <a:lnTo>
                    <a:pt x="13665" y="6235"/>
                  </a:lnTo>
                  <a:lnTo>
                    <a:pt x="13817" y="7429"/>
                  </a:lnTo>
                  <a:lnTo>
                    <a:pt x="15443" y="8610"/>
                  </a:lnTo>
                  <a:lnTo>
                    <a:pt x="16497" y="8470"/>
                  </a:lnTo>
                  <a:lnTo>
                    <a:pt x="17678" y="6985"/>
                  </a:lnTo>
                  <a:close/>
                </a:path>
                <a:path w="116205" h="99059">
                  <a:moveTo>
                    <a:pt x="17830" y="15748"/>
                  </a:moveTo>
                  <a:lnTo>
                    <a:pt x="17526" y="14706"/>
                  </a:lnTo>
                  <a:lnTo>
                    <a:pt x="16789" y="13957"/>
                  </a:lnTo>
                  <a:lnTo>
                    <a:pt x="16040" y="13373"/>
                  </a:lnTo>
                  <a:lnTo>
                    <a:pt x="14859" y="13525"/>
                  </a:lnTo>
                  <a:lnTo>
                    <a:pt x="13665" y="15011"/>
                  </a:lnTo>
                  <a:lnTo>
                    <a:pt x="13817" y="16192"/>
                  </a:lnTo>
                  <a:lnTo>
                    <a:pt x="14566" y="16789"/>
                  </a:lnTo>
                  <a:lnTo>
                    <a:pt x="15455" y="17386"/>
                  </a:lnTo>
                  <a:lnTo>
                    <a:pt x="16637" y="17221"/>
                  </a:lnTo>
                  <a:lnTo>
                    <a:pt x="17830" y="15748"/>
                  </a:lnTo>
                  <a:close/>
                </a:path>
                <a:path w="116205" h="99059">
                  <a:moveTo>
                    <a:pt x="20205" y="18567"/>
                  </a:moveTo>
                  <a:lnTo>
                    <a:pt x="20053" y="17526"/>
                  </a:lnTo>
                  <a:lnTo>
                    <a:pt x="19316" y="16776"/>
                  </a:lnTo>
                  <a:lnTo>
                    <a:pt x="18415" y="16192"/>
                  </a:lnTo>
                  <a:lnTo>
                    <a:pt x="17386" y="16344"/>
                  </a:lnTo>
                  <a:lnTo>
                    <a:pt x="16192" y="17830"/>
                  </a:lnTo>
                  <a:lnTo>
                    <a:pt x="16344" y="19011"/>
                  </a:lnTo>
                  <a:lnTo>
                    <a:pt x="17233" y="19608"/>
                  </a:lnTo>
                  <a:lnTo>
                    <a:pt x="17970" y="20205"/>
                  </a:lnTo>
                  <a:lnTo>
                    <a:pt x="19164" y="20053"/>
                  </a:lnTo>
                  <a:lnTo>
                    <a:pt x="19761" y="19316"/>
                  </a:lnTo>
                  <a:lnTo>
                    <a:pt x="20205" y="18567"/>
                  </a:lnTo>
                  <a:close/>
                </a:path>
                <a:path w="116205" h="99059">
                  <a:moveTo>
                    <a:pt x="25107" y="15595"/>
                  </a:moveTo>
                  <a:lnTo>
                    <a:pt x="24968" y="14566"/>
                  </a:lnTo>
                  <a:lnTo>
                    <a:pt x="24066" y="13817"/>
                  </a:lnTo>
                  <a:lnTo>
                    <a:pt x="23177" y="13220"/>
                  </a:lnTo>
                  <a:lnTo>
                    <a:pt x="22301" y="13360"/>
                  </a:lnTo>
                  <a:lnTo>
                    <a:pt x="22885" y="12623"/>
                  </a:lnTo>
                  <a:lnTo>
                    <a:pt x="22580" y="11442"/>
                  </a:lnTo>
                  <a:lnTo>
                    <a:pt x="21094" y="10248"/>
                  </a:lnTo>
                  <a:lnTo>
                    <a:pt x="19913" y="10388"/>
                  </a:lnTo>
                  <a:lnTo>
                    <a:pt x="19316" y="10985"/>
                  </a:lnTo>
                  <a:lnTo>
                    <a:pt x="18719" y="11734"/>
                  </a:lnTo>
                  <a:lnTo>
                    <a:pt x="19024" y="12928"/>
                  </a:lnTo>
                  <a:lnTo>
                    <a:pt x="19748" y="13512"/>
                  </a:lnTo>
                  <a:lnTo>
                    <a:pt x="20510" y="14262"/>
                  </a:lnTo>
                  <a:lnTo>
                    <a:pt x="21640" y="13982"/>
                  </a:lnTo>
                  <a:lnTo>
                    <a:pt x="20942" y="14859"/>
                  </a:lnTo>
                  <a:lnTo>
                    <a:pt x="21107" y="16052"/>
                  </a:lnTo>
                  <a:lnTo>
                    <a:pt x="22733" y="17233"/>
                  </a:lnTo>
                  <a:lnTo>
                    <a:pt x="23914" y="17081"/>
                  </a:lnTo>
                  <a:lnTo>
                    <a:pt x="25107" y="15595"/>
                  </a:lnTo>
                  <a:close/>
                </a:path>
                <a:path w="116205" h="99059">
                  <a:moveTo>
                    <a:pt x="28079" y="30759"/>
                  </a:moveTo>
                  <a:lnTo>
                    <a:pt x="27927" y="29565"/>
                  </a:lnTo>
                  <a:lnTo>
                    <a:pt x="27190" y="28968"/>
                  </a:lnTo>
                  <a:lnTo>
                    <a:pt x="26289" y="28371"/>
                  </a:lnTo>
                  <a:lnTo>
                    <a:pt x="25501" y="28473"/>
                  </a:lnTo>
                  <a:lnTo>
                    <a:pt x="26289" y="27482"/>
                  </a:lnTo>
                  <a:lnTo>
                    <a:pt x="25996" y="26441"/>
                  </a:lnTo>
                  <a:lnTo>
                    <a:pt x="25107" y="25844"/>
                  </a:lnTo>
                  <a:lnTo>
                    <a:pt x="24511" y="25107"/>
                  </a:lnTo>
                  <a:lnTo>
                    <a:pt x="23368" y="25247"/>
                  </a:lnTo>
                  <a:lnTo>
                    <a:pt x="23482" y="25107"/>
                  </a:lnTo>
                  <a:lnTo>
                    <a:pt x="24218" y="24511"/>
                  </a:lnTo>
                  <a:lnTo>
                    <a:pt x="23914" y="23317"/>
                  </a:lnTo>
                  <a:lnTo>
                    <a:pt x="23025" y="22733"/>
                  </a:lnTo>
                  <a:lnTo>
                    <a:pt x="22288" y="21996"/>
                  </a:lnTo>
                  <a:lnTo>
                    <a:pt x="21094" y="22288"/>
                  </a:lnTo>
                  <a:lnTo>
                    <a:pt x="20053" y="23622"/>
                  </a:lnTo>
                  <a:lnTo>
                    <a:pt x="20218" y="24803"/>
                  </a:lnTo>
                  <a:lnTo>
                    <a:pt x="20942" y="25400"/>
                  </a:lnTo>
                  <a:lnTo>
                    <a:pt x="21831" y="25996"/>
                  </a:lnTo>
                  <a:lnTo>
                    <a:pt x="22885" y="25844"/>
                  </a:lnTo>
                  <a:lnTo>
                    <a:pt x="22733" y="26149"/>
                  </a:lnTo>
                  <a:lnTo>
                    <a:pt x="22136" y="26885"/>
                  </a:lnTo>
                  <a:lnTo>
                    <a:pt x="22288" y="27927"/>
                  </a:lnTo>
                  <a:lnTo>
                    <a:pt x="23025" y="28524"/>
                  </a:lnTo>
                  <a:lnTo>
                    <a:pt x="23914" y="29121"/>
                  </a:lnTo>
                  <a:lnTo>
                    <a:pt x="24701" y="29032"/>
                  </a:lnTo>
                  <a:lnTo>
                    <a:pt x="24511" y="29260"/>
                  </a:lnTo>
                  <a:lnTo>
                    <a:pt x="24079" y="30010"/>
                  </a:lnTo>
                  <a:lnTo>
                    <a:pt x="24218" y="31051"/>
                  </a:lnTo>
                  <a:lnTo>
                    <a:pt x="25107" y="31648"/>
                  </a:lnTo>
                  <a:lnTo>
                    <a:pt x="25857" y="32245"/>
                  </a:lnTo>
                  <a:lnTo>
                    <a:pt x="27051" y="32245"/>
                  </a:lnTo>
                  <a:lnTo>
                    <a:pt x="27635" y="31496"/>
                  </a:lnTo>
                  <a:lnTo>
                    <a:pt x="28079" y="30759"/>
                  </a:lnTo>
                  <a:close/>
                </a:path>
                <a:path w="116205" h="99059">
                  <a:moveTo>
                    <a:pt x="32829" y="3416"/>
                  </a:moveTo>
                  <a:lnTo>
                    <a:pt x="32689" y="2387"/>
                  </a:lnTo>
                  <a:lnTo>
                    <a:pt x="31051" y="1041"/>
                  </a:lnTo>
                  <a:lnTo>
                    <a:pt x="29870" y="1193"/>
                  </a:lnTo>
                  <a:lnTo>
                    <a:pt x="29210" y="2019"/>
                  </a:lnTo>
                  <a:lnTo>
                    <a:pt x="29121" y="1333"/>
                  </a:lnTo>
                  <a:lnTo>
                    <a:pt x="27482" y="0"/>
                  </a:lnTo>
                  <a:lnTo>
                    <a:pt x="26301" y="152"/>
                  </a:lnTo>
                  <a:lnTo>
                    <a:pt x="25107" y="1638"/>
                  </a:lnTo>
                  <a:lnTo>
                    <a:pt x="25412" y="2832"/>
                  </a:lnTo>
                  <a:lnTo>
                    <a:pt x="26149" y="3416"/>
                  </a:lnTo>
                  <a:lnTo>
                    <a:pt x="27051" y="4013"/>
                  </a:lnTo>
                  <a:lnTo>
                    <a:pt x="28079" y="3860"/>
                  </a:lnTo>
                  <a:lnTo>
                    <a:pt x="28752" y="3009"/>
                  </a:lnTo>
                  <a:lnTo>
                    <a:pt x="28968" y="3873"/>
                  </a:lnTo>
                  <a:lnTo>
                    <a:pt x="29705" y="4457"/>
                  </a:lnTo>
                  <a:lnTo>
                    <a:pt x="30607" y="5054"/>
                  </a:lnTo>
                  <a:lnTo>
                    <a:pt x="31648" y="4902"/>
                  </a:lnTo>
                  <a:lnTo>
                    <a:pt x="32829" y="3416"/>
                  </a:lnTo>
                  <a:close/>
                </a:path>
                <a:path w="116205" h="99059">
                  <a:moveTo>
                    <a:pt x="33578" y="27787"/>
                  </a:moveTo>
                  <a:lnTo>
                    <a:pt x="33439" y="26593"/>
                  </a:lnTo>
                  <a:lnTo>
                    <a:pt x="32537" y="25996"/>
                  </a:lnTo>
                  <a:lnTo>
                    <a:pt x="31788" y="25400"/>
                  </a:lnTo>
                  <a:lnTo>
                    <a:pt x="30746" y="25539"/>
                  </a:lnTo>
                  <a:lnTo>
                    <a:pt x="31496" y="24511"/>
                  </a:lnTo>
                  <a:lnTo>
                    <a:pt x="31191" y="23469"/>
                  </a:lnTo>
                  <a:lnTo>
                    <a:pt x="29705" y="22288"/>
                  </a:lnTo>
                  <a:lnTo>
                    <a:pt x="28816" y="22288"/>
                  </a:lnTo>
                  <a:lnTo>
                    <a:pt x="29413" y="21691"/>
                  </a:lnTo>
                  <a:lnTo>
                    <a:pt x="29121" y="20510"/>
                  </a:lnTo>
                  <a:lnTo>
                    <a:pt x="27635" y="19316"/>
                  </a:lnTo>
                  <a:lnTo>
                    <a:pt x="26289" y="19456"/>
                  </a:lnTo>
                  <a:lnTo>
                    <a:pt x="25857" y="20205"/>
                  </a:lnTo>
                  <a:lnTo>
                    <a:pt x="25260" y="20942"/>
                  </a:lnTo>
                  <a:lnTo>
                    <a:pt x="25565" y="21983"/>
                  </a:lnTo>
                  <a:lnTo>
                    <a:pt x="27051" y="23177"/>
                  </a:lnTo>
                  <a:lnTo>
                    <a:pt x="27927" y="23177"/>
                  </a:lnTo>
                  <a:lnTo>
                    <a:pt x="27330" y="23926"/>
                  </a:lnTo>
                  <a:lnTo>
                    <a:pt x="27635" y="25107"/>
                  </a:lnTo>
                  <a:lnTo>
                    <a:pt x="29121" y="26301"/>
                  </a:lnTo>
                  <a:lnTo>
                    <a:pt x="30124" y="26162"/>
                  </a:lnTo>
                  <a:lnTo>
                    <a:pt x="29565" y="26898"/>
                  </a:lnTo>
                  <a:lnTo>
                    <a:pt x="29718" y="28079"/>
                  </a:lnTo>
                  <a:lnTo>
                    <a:pt x="30454" y="28676"/>
                  </a:lnTo>
                  <a:lnTo>
                    <a:pt x="31343" y="29273"/>
                  </a:lnTo>
                  <a:lnTo>
                    <a:pt x="32397" y="29273"/>
                  </a:lnTo>
                  <a:lnTo>
                    <a:pt x="33578" y="27787"/>
                  </a:lnTo>
                  <a:close/>
                </a:path>
                <a:path w="116205" h="99059">
                  <a:moveTo>
                    <a:pt x="33870" y="39966"/>
                  </a:moveTo>
                  <a:lnTo>
                    <a:pt x="33731" y="38925"/>
                  </a:lnTo>
                  <a:lnTo>
                    <a:pt x="32981" y="38176"/>
                  </a:lnTo>
                  <a:lnTo>
                    <a:pt x="32092" y="37592"/>
                  </a:lnTo>
                  <a:lnTo>
                    <a:pt x="31305" y="37706"/>
                  </a:lnTo>
                  <a:lnTo>
                    <a:pt x="31496" y="37439"/>
                  </a:lnTo>
                  <a:lnTo>
                    <a:pt x="32092" y="36690"/>
                  </a:lnTo>
                  <a:lnTo>
                    <a:pt x="31788" y="35661"/>
                  </a:lnTo>
                  <a:lnTo>
                    <a:pt x="30302" y="34467"/>
                  </a:lnTo>
                  <a:lnTo>
                    <a:pt x="29121" y="34467"/>
                  </a:lnTo>
                  <a:lnTo>
                    <a:pt x="27927" y="35953"/>
                  </a:lnTo>
                  <a:lnTo>
                    <a:pt x="28232" y="37147"/>
                  </a:lnTo>
                  <a:lnTo>
                    <a:pt x="28981" y="37731"/>
                  </a:lnTo>
                  <a:lnTo>
                    <a:pt x="29705" y="38481"/>
                  </a:lnTo>
                  <a:lnTo>
                    <a:pt x="30543" y="38379"/>
                  </a:lnTo>
                  <a:lnTo>
                    <a:pt x="29857" y="39230"/>
                  </a:lnTo>
                  <a:lnTo>
                    <a:pt x="30010" y="40411"/>
                  </a:lnTo>
                  <a:lnTo>
                    <a:pt x="31648" y="41592"/>
                  </a:lnTo>
                  <a:lnTo>
                    <a:pt x="32842" y="41440"/>
                  </a:lnTo>
                  <a:lnTo>
                    <a:pt x="33439" y="40703"/>
                  </a:lnTo>
                  <a:lnTo>
                    <a:pt x="33870" y="39966"/>
                  </a:lnTo>
                  <a:close/>
                </a:path>
                <a:path w="116205" h="99059">
                  <a:moveTo>
                    <a:pt x="39509" y="36995"/>
                  </a:moveTo>
                  <a:lnTo>
                    <a:pt x="39217" y="35801"/>
                  </a:lnTo>
                  <a:lnTo>
                    <a:pt x="38481" y="35204"/>
                  </a:lnTo>
                  <a:lnTo>
                    <a:pt x="37592" y="34620"/>
                  </a:lnTo>
                  <a:lnTo>
                    <a:pt x="36741" y="34734"/>
                  </a:lnTo>
                  <a:lnTo>
                    <a:pt x="37439" y="33870"/>
                  </a:lnTo>
                  <a:lnTo>
                    <a:pt x="37147" y="32829"/>
                  </a:lnTo>
                  <a:lnTo>
                    <a:pt x="35648" y="31635"/>
                  </a:lnTo>
                  <a:lnTo>
                    <a:pt x="34467" y="31635"/>
                  </a:lnTo>
                  <a:lnTo>
                    <a:pt x="33274" y="33134"/>
                  </a:lnTo>
                  <a:lnTo>
                    <a:pt x="33578" y="34315"/>
                  </a:lnTo>
                  <a:lnTo>
                    <a:pt x="35052" y="35509"/>
                  </a:lnTo>
                  <a:lnTo>
                    <a:pt x="36042" y="35382"/>
                  </a:lnTo>
                  <a:lnTo>
                    <a:pt x="35356" y="36245"/>
                  </a:lnTo>
                  <a:lnTo>
                    <a:pt x="35521" y="37287"/>
                  </a:lnTo>
                  <a:lnTo>
                    <a:pt x="37134" y="38481"/>
                  </a:lnTo>
                  <a:lnTo>
                    <a:pt x="38328" y="38481"/>
                  </a:lnTo>
                  <a:lnTo>
                    <a:pt x="39509" y="36995"/>
                  </a:lnTo>
                  <a:close/>
                </a:path>
                <a:path w="116205" h="99059">
                  <a:moveTo>
                    <a:pt x="41300" y="52451"/>
                  </a:moveTo>
                  <a:lnTo>
                    <a:pt x="41148" y="51257"/>
                  </a:lnTo>
                  <a:lnTo>
                    <a:pt x="39522" y="50063"/>
                  </a:lnTo>
                  <a:lnTo>
                    <a:pt x="38506" y="50215"/>
                  </a:lnTo>
                  <a:lnTo>
                    <a:pt x="38633" y="50063"/>
                  </a:lnTo>
                  <a:lnTo>
                    <a:pt x="39217" y="49174"/>
                  </a:lnTo>
                  <a:lnTo>
                    <a:pt x="39077" y="48133"/>
                  </a:lnTo>
                  <a:lnTo>
                    <a:pt x="38188" y="47536"/>
                  </a:lnTo>
                  <a:lnTo>
                    <a:pt x="37439" y="46939"/>
                  </a:lnTo>
                  <a:lnTo>
                    <a:pt x="36855" y="46939"/>
                  </a:lnTo>
                  <a:lnTo>
                    <a:pt x="37452" y="46202"/>
                  </a:lnTo>
                  <a:lnTo>
                    <a:pt x="37287" y="45008"/>
                  </a:lnTo>
                  <a:lnTo>
                    <a:pt x="36398" y="44424"/>
                  </a:lnTo>
                  <a:lnTo>
                    <a:pt x="35661" y="43827"/>
                  </a:lnTo>
                  <a:lnTo>
                    <a:pt x="34467" y="43967"/>
                  </a:lnTo>
                  <a:lnTo>
                    <a:pt x="34023" y="44716"/>
                  </a:lnTo>
                  <a:lnTo>
                    <a:pt x="33426" y="45453"/>
                  </a:lnTo>
                  <a:lnTo>
                    <a:pt x="33578" y="46494"/>
                  </a:lnTo>
                  <a:lnTo>
                    <a:pt x="34328" y="47091"/>
                  </a:lnTo>
                  <a:lnTo>
                    <a:pt x="35217" y="47688"/>
                  </a:lnTo>
                  <a:lnTo>
                    <a:pt x="35902" y="47688"/>
                  </a:lnTo>
                  <a:lnTo>
                    <a:pt x="35814" y="47840"/>
                  </a:lnTo>
                  <a:lnTo>
                    <a:pt x="35217" y="48577"/>
                  </a:lnTo>
                  <a:lnTo>
                    <a:pt x="35369" y="49618"/>
                  </a:lnTo>
                  <a:lnTo>
                    <a:pt x="36106" y="50228"/>
                  </a:lnTo>
                  <a:lnTo>
                    <a:pt x="37007" y="50812"/>
                  </a:lnTo>
                  <a:lnTo>
                    <a:pt x="37744" y="50812"/>
                  </a:lnTo>
                  <a:lnTo>
                    <a:pt x="37287" y="51549"/>
                  </a:lnTo>
                  <a:lnTo>
                    <a:pt x="37452" y="52743"/>
                  </a:lnTo>
                  <a:lnTo>
                    <a:pt x="38176" y="53340"/>
                  </a:lnTo>
                  <a:lnTo>
                    <a:pt x="39065" y="53936"/>
                  </a:lnTo>
                  <a:lnTo>
                    <a:pt x="40259" y="53936"/>
                  </a:lnTo>
                  <a:lnTo>
                    <a:pt x="40855" y="53187"/>
                  </a:lnTo>
                  <a:lnTo>
                    <a:pt x="41300" y="52451"/>
                  </a:lnTo>
                  <a:close/>
                </a:path>
                <a:path w="116205" h="99059">
                  <a:moveTo>
                    <a:pt x="45008" y="58826"/>
                  </a:moveTo>
                  <a:lnTo>
                    <a:pt x="44869" y="57785"/>
                  </a:lnTo>
                  <a:lnTo>
                    <a:pt x="43230" y="56603"/>
                  </a:lnTo>
                  <a:lnTo>
                    <a:pt x="42189" y="56603"/>
                  </a:lnTo>
                  <a:lnTo>
                    <a:pt x="41452" y="57340"/>
                  </a:lnTo>
                  <a:lnTo>
                    <a:pt x="41008" y="58089"/>
                  </a:lnTo>
                  <a:lnTo>
                    <a:pt x="41160" y="59283"/>
                  </a:lnTo>
                  <a:lnTo>
                    <a:pt x="41897" y="59867"/>
                  </a:lnTo>
                  <a:lnTo>
                    <a:pt x="42786" y="60464"/>
                  </a:lnTo>
                  <a:lnTo>
                    <a:pt x="43827" y="60325"/>
                  </a:lnTo>
                  <a:lnTo>
                    <a:pt x="45008" y="58826"/>
                  </a:lnTo>
                  <a:close/>
                </a:path>
                <a:path w="116205" h="99059">
                  <a:moveTo>
                    <a:pt x="45758" y="10706"/>
                  </a:moveTo>
                  <a:lnTo>
                    <a:pt x="45605" y="9652"/>
                  </a:lnTo>
                  <a:lnTo>
                    <a:pt x="44729" y="9055"/>
                  </a:lnTo>
                  <a:lnTo>
                    <a:pt x="43967" y="8318"/>
                  </a:lnTo>
                  <a:lnTo>
                    <a:pt x="42926" y="8458"/>
                  </a:lnTo>
                  <a:lnTo>
                    <a:pt x="42786" y="7429"/>
                  </a:lnTo>
                  <a:lnTo>
                    <a:pt x="41897" y="6832"/>
                  </a:lnTo>
                  <a:lnTo>
                    <a:pt x="41148" y="6235"/>
                  </a:lnTo>
                  <a:lnTo>
                    <a:pt x="39954" y="6235"/>
                  </a:lnTo>
                  <a:lnTo>
                    <a:pt x="39763" y="6629"/>
                  </a:lnTo>
                  <a:lnTo>
                    <a:pt x="39522" y="5791"/>
                  </a:lnTo>
                  <a:lnTo>
                    <a:pt x="38633" y="5194"/>
                  </a:lnTo>
                  <a:lnTo>
                    <a:pt x="37884" y="4457"/>
                  </a:lnTo>
                  <a:lnTo>
                    <a:pt x="36690" y="4597"/>
                  </a:lnTo>
                  <a:lnTo>
                    <a:pt x="36245" y="5346"/>
                  </a:lnTo>
                  <a:lnTo>
                    <a:pt x="35648" y="6083"/>
                  </a:lnTo>
                  <a:lnTo>
                    <a:pt x="35814" y="7277"/>
                  </a:lnTo>
                  <a:lnTo>
                    <a:pt x="36550" y="7874"/>
                  </a:lnTo>
                  <a:lnTo>
                    <a:pt x="37439" y="8470"/>
                  </a:lnTo>
                  <a:lnTo>
                    <a:pt x="38633" y="8318"/>
                  </a:lnTo>
                  <a:lnTo>
                    <a:pt x="38938" y="8013"/>
                  </a:lnTo>
                  <a:lnTo>
                    <a:pt x="39077" y="9055"/>
                  </a:lnTo>
                  <a:lnTo>
                    <a:pt x="40716" y="10109"/>
                  </a:lnTo>
                  <a:lnTo>
                    <a:pt x="41744" y="10109"/>
                  </a:lnTo>
                  <a:lnTo>
                    <a:pt x="41897" y="11137"/>
                  </a:lnTo>
                  <a:lnTo>
                    <a:pt x="42646" y="11734"/>
                  </a:lnTo>
                  <a:lnTo>
                    <a:pt x="43535" y="12331"/>
                  </a:lnTo>
                  <a:lnTo>
                    <a:pt x="44564" y="12331"/>
                  </a:lnTo>
                  <a:lnTo>
                    <a:pt x="45161" y="11595"/>
                  </a:lnTo>
                  <a:lnTo>
                    <a:pt x="45758" y="10706"/>
                  </a:lnTo>
                  <a:close/>
                </a:path>
                <a:path w="116205" h="99059">
                  <a:moveTo>
                    <a:pt x="47383" y="49326"/>
                  </a:moveTo>
                  <a:lnTo>
                    <a:pt x="47244" y="48133"/>
                  </a:lnTo>
                  <a:lnTo>
                    <a:pt x="46355" y="47536"/>
                  </a:lnTo>
                  <a:lnTo>
                    <a:pt x="45605" y="46939"/>
                  </a:lnTo>
                  <a:lnTo>
                    <a:pt x="44627" y="47066"/>
                  </a:lnTo>
                  <a:lnTo>
                    <a:pt x="45313" y="46202"/>
                  </a:lnTo>
                  <a:lnTo>
                    <a:pt x="45161" y="45008"/>
                  </a:lnTo>
                  <a:lnTo>
                    <a:pt x="44272" y="44424"/>
                  </a:lnTo>
                  <a:lnTo>
                    <a:pt x="43535" y="43827"/>
                  </a:lnTo>
                  <a:lnTo>
                    <a:pt x="42862" y="43916"/>
                  </a:lnTo>
                  <a:lnTo>
                    <a:pt x="43535" y="43078"/>
                  </a:lnTo>
                  <a:lnTo>
                    <a:pt x="43383" y="42037"/>
                  </a:lnTo>
                  <a:lnTo>
                    <a:pt x="42481" y="41452"/>
                  </a:lnTo>
                  <a:lnTo>
                    <a:pt x="41744" y="40703"/>
                  </a:lnTo>
                  <a:lnTo>
                    <a:pt x="40563" y="40855"/>
                  </a:lnTo>
                  <a:lnTo>
                    <a:pt x="39966" y="41592"/>
                  </a:lnTo>
                  <a:lnTo>
                    <a:pt x="39522" y="42341"/>
                  </a:lnTo>
                  <a:lnTo>
                    <a:pt x="39674" y="43535"/>
                  </a:lnTo>
                  <a:lnTo>
                    <a:pt x="41300" y="44716"/>
                  </a:lnTo>
                  <a:lnTo>
                    <a:pt x="41948" y="44627"/>
                  </a:lnTo>
                  <a:lnTo>
                    <a:pt x="41300" y="45453"/>
                  </a:lnTo>
                  <a:lnTo>
                    <a:pt x="41452" y="46647"/>
                  </a:lnTo>
                  <a:lnTo>
                    <a:pt x="42189" y="47244"/>
                  </a:lnTo>
                  <a:lnTo>
                    <a:pt x="43091" y="47840"/>
                  </a:lnTo>
                  <a:lnTo>
                    <a:pt x="43916" y="47726"/>
                  </a:lnTo>
                  <a:lnTo>
                    <a:pt x="43395" y="48577"/>
                  </a:lnTo>
                  <a:lnTo>
                    <a:pt x="43535" y="49618"/>
                  </a:lnTo>
                  <a:lnTo>
                    <a:pt x="44272" y="50228"/>
                  </a:lnTo>
                  <a:lnTo>
                    <a:pt x="45173" y="50812"/>
                  </a:lnTo>
                  <a:lnTo>
                    <a:pt x="46202" y="50812"/>
                  </a:lnTo>
                  <a:lnTo>
                    <a:pt x="47383" y="49326"/>
                  </a:lnTo>
                  <a:close/>
                </a:path>
                <a:path w="116205" h="99059">
                  <a:moveTo>
                    <a:pt x="48437" y="65519"/>
                  </a:moveTo>
                  <a:lnTo>
                    <a:pt x="48285" y="64338"/>
                  </a:lnTo>
                  <a:lnTo>
                    <a:pt x="47396" y="63741"/>
                  </a:lnTo>
                  <a:lnTo>
                    <a:pt x="46647" y="63144"/>
                  </a:lnTo>
                  <a:lnTo>
                    <a:pt x="45466" y="63284"/>
                  </a:lnTo>
                  <a:lnTo>
                    <a:pt x="44869" y="64033"/>
                  </a:lnTo>
                  <a:lnTo>
                    <a:pt x="44424" y="64770"/>
                  </a:lnTo>
                  <a:lnTo>
                    <a:pt x="44577" y="65811"/>
                  </a:lnTo>
                  <a:lnTo>
                    <a:pt x="45300" y="66548"/>
                  </a:lnTo>
                  <a:lnTo>
                    <a:pt x="46202" y="67144"/>
                  </a:lnTo>
                  <a:lnTo>
                    <a:pt x="47244" y="67005"/>
                  </a:lnTo>
                  <a:lnTo>
                    <a:pt x="48437" y="65519"/>
                  </a:lnTo>
                  <a:close/>
                </a:path>
                <a:path w="116205" h="99059">
                  <a:moveTo>
                    <a:pt x="51104" y="55867"/>
                  </a:moveTo>
                  <a:lnTo>
                    <a:pt x="50812" y="54673"/>
                  </a:lnTo>
                  <a:lnTo>
                    <a:pt x="49326" y="53479"/>
                  </a:lnTo>
                  <a:lnTo>
                    <a:pt x="48145" y="53632"/>
                  </a:lnTo>
                  <a:lnTo>
                    <a:pt x="46951" y="55118"/>
                  </a:lnTo>
                  <a:lnTo>
                    <a:pt x="47244" y="56159"/>
                  </a:lnTo>
                  <a:lnTo>
                    <a:pt x="47980" y="56756"/>
                  </a:lnTo>
                  <a:lnTo>
                    <a:pt x="48729" y="57492"/>
                  </a:lnTo>
                  <a:lnTo>
                    <a:pt x="49923" y="57353"/>
                  </a:lnTo>
                  <a:lnTo>
                    <a:pt x="51104" y="55867"/>
                  </a:lnTo>
                  <a:close/>
                </a:path>
                <a:path w="116205" h="99059">
                  <a:moveTo>
                    <a:pt x="51993" y="15011"/>
                  </a:moveTo>
                  <a:lnTo>
                    <a:pt x="51701" y="13957"/>
                  </a:lnTo>
                  <a:lnTo>
                    <a:pt x="50215" y="12776"/>
                  </a:lnTo>
                  <a:lnTo>
                    <a:pt x="49022" y="12928"/>
                  </a:lnTo>
                  <a:lnTo>
                    <a:pt x="47840" y="14414"/>
                  </a:lnTo>
                  <a:lnTo>
                    <a:pt x="47993" y="15443"/>
                  </a:lnTo>
                  <a:lnTo>
                    <a:pt x="49618" y="16789"/>
                  </a:lnTo>
                  <a:lnTo>
                    <a:pt x="50660" y="16637"/>
                  </a:lnTo>
                  <a:lnTo>
                    <a:pt x="51993" y="15011"/>
                  </a:lnTo>
                  <a:close/>
                </a:path>
                <a:path w="116205" h="99059">
                  <a:moveTo>
                    <a:pt x="54076" y="78587"/>
                  </a:moveTo>
                  <a:lnTo>
                    <a:pt x="53924" y="77393"/>
                  </a:lnTo>
                  <a:lnTo>
                    <a:pt x="53035" y="76809"/>
                  </a:lnTo>
                  <a:lnTo>
                    <a:pt x="52298" y="76073"/>
                  </a:lnTo>
                  <a:lnTo>
                    <a:pt x="51828" y="76136"/>
                  </a:lnTo>
                  <a:lnTo>
                    <a:pt x="52590" y="75171"/>
                  </a:lnTo>
                  <a:lnTo>
                    <a:pt x="52298" y="73977"/>
                  </a:lnTo>
                  <a:lnTo>
                    <a:pt x="50812" y="72796"/>
                  </a:lnTo>
                  <a:lnTo>
                    <a:pt x="50609" y="72821"/>
                  </a:lnTo>
                  <a:lnTo>
                    <a:pt x="51117" y="72199"/>
                  </a:lnTo>
                  <a:lnTo>
                    <a:pt x="50952" y="71005"/>
                  </a:lnTo>
                  <a:lnTo>
                    <a:pt x="49326" y="69824"/>
                  </a:lnTo>
                  <a:lnTo>
                    <a:pt x="48145" y="69977"/>
                  </a:lnTo>
                  <a:lnTo>
                    <a:pt x="47688" y="70713"/>
                  </a:lnTo>
                  <a:lnTo>
                    <a:pt x="47091" y="71462"/>
                  </a:lnTo>
                  <a:lnTo>
                    <a:pt x="47244" y="72491"/>
                  </a:lnTo>
                  <a:lnTo>
                    <a:pt x="47993" y="73088"/>
                  </a:lnTo>
                  <a:lnTo>
                    <a:pt x="48882" y="73685"/>
                  </a:lnTo>
                  <a:lnTo>
                    <a:pt x="49174" y="73685"/>
                  </a:lnTo>
                  <a:lnTo>
                    <a:pt x="48437" y="74434"/>
                  </a:lnTo>
                  <a:lnTo>
                    <a:pt x="48742" y="75628"/>
                  </a:lnTo>
                  <a:lnTo>
                    <a:pt x="50215" y="76809"/>
                  </a:lnTo>
                  <a:lnTo>
                    <a:pt x="50685" y="76758"/>
                  </a:lnTo>
                  <a:lnTo>
                    <a:pt x="50520" y="76962"/>
                  </a:lnTo>
                  <a:lnTo>
                    <a:pt x="50076" y="77851"/>
                  </a:lnTo>
                  <a:lnTo>
                    <a:pt x="50215" y="78879"/>
                  </a:lnTo>
                  <a:lnTo>
                    <a:pt x="51117" y="79476"/>
                  </a:lnTo>
                  <a:lnTo>
                    <a:pt x="51841" y="80073"/>
                  </a:lnTo>
                  <a:lnTo>
                    <a:pt x="53035" y="79933"/>
                  </a:lnTo>
                  <a:lnTo>
                    <a:pt x="54076" y="78587"/>
                  </a:lnTo>
                  <a:close/>
                </a:path>
                <a:path w="116205" h="99059">
                  <a:moveTo>
                    <a:pt x="54521" y="61201"/>
                  </a:moveTo>
                  <a:lnTo>
                    <a:pt x="52743" y="60020"/>
                  </a:lnTo>
                  <a:lnTo>
                    <a:pt x="51701" y="60172"/>
                  </a:lnTo>
                  <a:lnTo>
                    <a:pt x="50507" y="61658"/>
                  </a:lnTo>
                  <a:lnTo>
                    <a:pt x="50673" y="62687"/>
                  </a:lnTo>
                  <a:lnTo>
                    <a:pt x="52298" y="63881"/>
                  </a:lnTo>
                  <a:lnTo>
                    <a:pt x="53492" y="63881"/>
                  </a:lnTo>
                  <a:lnTo>
                    <a:pt x="54089" y="63144"/>
                  </a:lnTo>
                  <a:lnTo>
                    <a:pt x="54521" y="62395"/>
                  </a:lnTo>
                  <a:lnTo>
                    <a:pt x="54521" y="61201"/>
                  </a:lnTo>
                  <a:close/>
                </a:path>
                <a:path w="116205" h="99059">
                  <a:moveTo>
                    <a:pt x="54978" y="17386"/>
                  </a:moveTo>
                  <a:lnTo>
                    <a:pt x="54825" y="16344"/>
                  </a:lnTo>
                  <a:lnTo>
                    <a:pt x="53924" y="15595"/>
                  </a:lnTo>
                  <a:lnTo>
                    <a:pt x="53035" y="14998"/>
                  </a:lnTo>
                  <a:lnTo>
                    <a:pt x="52006" y="15151"/>
                  </a:lnTo>
                  <a:lnTo>
                    <a:pt x="50812" y="16637"/>
                  </a:lnTo>
                  <a:lnTo>
                    <a:pt x="51117" y="17830"/>
                  </a:lnTo>
                  <a:lnTo>
                    <a:pt x="51841" y="18415"/>
                  </a:lnTo>
                  <a:lnTo>
                    <a:pt x="52743" y="19011"/>
                  </a:lnTo>
                  <a:lnTo>
                    <a:pt x="53784" y="18872"/>
                  </a:lnTo>
                  <a:lnTo>
                    <a:pt x="54978" y="17386"/>
                  </a:lnTo>
                  <a:close/>
                </a:path>
                <a:path w="116205" h="99059">
                  <a:moveTo>
                    <a:pt x="56311" y="85280"/>
                  </a:moveTo>
                  <a:lnTo>
                    <a:pt x="56159" y="84086"/>
                  </a:lnTo>
                  <a:lnTo>
                    <a:pt x="55410" y="83489"/>
                  </a:lnTo>
                  <a:lnTo>
                    <a:pt x="54521" y="82905"/>
                  </a:lnTo>
                  <a:lnTo>
                    <a:pt x="53492" y="83045"/>
                  </a:lnTo>
                  <a:lnTo>
                    <a:pt x="52743" y="83794"/>
                  </a:lnTo>
                  <a:lnTo>
                    <a:pt x="52146" y="84531"/>
                  </a:lnTo>
                  <a:lnTo>
                    <a:pt x="52438" y="85572"/>
                  </a:lnTo>
                  <a:lnTo>
                    <a:pt x="54076" y="86906"/>
                  </a:lnTo>
                  <a:lnTo>
                    <a:pt x="55118" y="86766"/>
                  </a:lnTo>
                  <a:lnTo>
                    <a:pt x="56311" y="85280"/>
                  </a:lnTo>
                  <a:close/>
                </a:path>
                <a:path w="116205" h="99059">
                  <a:moveTo>
                    <a:pt x="59728" y="96266"/>
                  </a:moveTo>
                  <a:lnTo>
                    <a:pt x="59575" y="95237"/>
                  </a:lnTo>
                  <a:lnTo>
                    <a:pt x="58686" y="94640"/>
                  </a:lnTo>
                  <a:lnTo>
                    <a:pt x="57937" y="93891"/>
                  </a:lnTo>
                  <a:lnTo>
                    <a:pt x="57746" y="93916"/>
                  </a:lnTo>
                  <a:lnTo>
                    <a:pt x="58826" y="92557"/>
                  </a:lnTo>
                  <a:lnTo>
                    <a:pt x="58686" y="91363"/>
                  </a:lnTo>
                  <a:lnTo>
                    <a:pt x="57797" y="90919"/>
                  </a:lnTo>
                  <a:lnTo>
                    <a:pt x="57048" y="90182"/>
                  </a:lnTo>
                  <a:lnTo>
                    <a:pt x="55854" y="90322"/>
                  </a:lnTo>
                  <a:lnTo>
                    <a:pt x="55270" y="91071"/>
                  </a:lnTo>
                  <a:lnTo>
                    <a:pt x="54825" y="91808"/>
                  </a:lnTo>
                  <a:lnTo>
                    <a:pt x="54978" y="93002"/>
                  </a:lnTo>
                  <a:lnTo>
                    <a:pt x="55714" y="93586"/>
                  </a:lnTo>
                  <a:lnTo>
                    <a:pt x="56603" y="94183"/>
                  </a:lnTo>
                  <a:lnTo>
                    <a:pt x="56311" y="94780"/>
                  </a:lnTo>
                  <a:lnTo>
                    <a:pt x="55714" y="95529"/>
                  </a:lnTo>
                  <a:lnTo>
                    <a:pt x="55854" y="96723"/>
                  </a:lnTo>
                  <a:lnTo>
                    <a:pt x="57492" y="97904"/>
                  </a:lnTo>
                  <a:lnTo>
                    <a:pt x="58534" y="97751"/>
                  </a:lnTo>
                  <a:lnTo>
                    <a:pt x="59728" y="96266"/>
                  </a:lnTo>
                  <a:close/>
                </a:path>
                <a:path w="116205" h="99059">
                  <a:moveTo>
                    <a:pt x="60617" y="75907"/>
                  </a:moveTo>
                  <a:lnTo>
                    <a:pt x="60464" y="74726"/>
                  </a:lnTo>
                  <a:lnTo>
                    <a:pt x="59575" y="74129"/>
                  </a:lnTo>
                  <a:lnTo>
                    <a:pt x="58826" y="73393"/>
                  </a:lnTo>
                  <a:lnTo>
                    <a:pt x="58267" y="73469"/>
                  </a:lnTo>
                  <a:lnTo>
                    <a:pt x="59270" y="72199"/>
                  </a:lnTo>
                  <a:lnTo>
                    <a:pt x="58978" y="71170"/>
                  </a:lnTo>
                  <a:lnTo>
                    <a:pt x="57492" y="69977"/>
                  </a:lnTo>
                  <a:lnTo>
                    <a:pt x="56832" y="69977"/>
                  </a:lnTo>
                  <a:lnTo>
                    <a:pt x="57200" y="69519"/>
                  </a:lnTo>
                  <a:lnTo>
                    <a:pt x="57797" y="68935"/>
                  </a:lnTo>
                  <a:lnTo>
                    <a:pt x="57492" y="67754"/>
                  </a:lnTo>
                  <a:lnTo>
                    <a:pt x="56007" y="66560"/>
                  </a:lnTo>
                  <a:lnTo>
                    <a:pt x="54825" y="66700"/>
                  </a:lnTo>
                  <a:lnTo>
                    <a:pt x="53632" y="68186"/>
                  </a:lnTo>
                  <a:lnTo>
                    <a:pt x="53936" y="69227"/>
                  </a:lnTo>
                  <a:lnTo>
                    <a:pt x="54521" y="69824"/>
                  </a:lnTo>
                  <a:lnTo>
                    <a:pt x="55410" y="70421"/>
                  </a:lnTo>
                  <a:lnTo>
                    <a:pt x="56057" y="70345"/>
                  </a:lnTo>
                  <a:lnTo>
                    <a:pt x="55714" y="70866"/>
                  </a:lnTo>
                  <a:lnTo>
                    <a:pt x="55118" y="71602"/>
                  </a:lnTo>
                  <a:lnTo>
                    <a:pt x="55410" y="72644"/>
                  </a:lnTo>
                  <a:lnTo>
                    <a:pt x="56896" y="73837"/>
                  </a:lnTo>
                  <a:lnTo>
                    <a:pt x="57454" y="73774"/>
                  </a:lnTo>
                  <a:lnTo>
                    <a:pt x="57048" y="74282"/>
                  </a:lnTo>
                  <a:lnTo>
                    <a:pt x="56616" y="75018"/>
                  </a:lnTo>
                  <a:lnTo>
                    <a:pt x="56756" y="76212"/>
                  </a:lnTo>
                  <a:lnTo>
                    <a:pt x="57492" y="76809"/>
                  </a:lnTo>
                  <a:lnTo>
                    <a:pt x="58394" y="77406"/>
                  </a:lnTo>
                  <a:lnTo>
                    <a:pt x="59423" y="77254"/>
                  </a:lnTo>
                  <a:lnTo>
                    <a:pt x="60020" y="76504"/>
                  </a:lnTo>
                  <a:lnTo>
                    <a:pt x="60617" y="75907"/>
                  </a:lnTo>
                  <a:close/>
                </a:path>
                <a:path w="116205" h="99059">
                  <a:moveTo>
                    <a:pt x="63284" y="24663"/>
                  </a:moveTo>
                  <a:lnTo>
                    <a:pt x="63144" y="23622"/>
                  </a:lnTo>
                  <a:lnTo>
                    <a:pt x="61506" y="22288"/>
                  </a:lnTo>
                  <a:lnTo>
                    <a:pt x="60337" y="22440"/>
                  </a:lnTo>
                  <a:lnTo>
                    <a:pt x="60464" y="22288"/>
                  </a:lnTo>
                  <a:lnTo>
                    <a:pt x="60312" y="21094"/>
                  </a:lnTo>
                  <a:lnTo>
                    <a:pt x="59423" y="20510"/>
                  </a:lnTo>
                  <a:lnTo>
                    <a:pt x="58686" y="19913"/>
                  </a:lnTo>
                  <a:lnTo>
                    <a:pt x="57492" y="20053"/>
                  </a:lnTo>
                  <a:lnTo>
                    <a:pt x="57048" y="20802"/>
                  </a:lnTo>
                  <a:lnTo>
                    <a:pt x="56451" y="21539"/>
                  </a:lnTo>
                  <a:lnTo>
                    <a:pt x="56616" y="22580"/>
                  </a:lnTo>
                  <a:lnTo>
                    <a:pt x="57340" y="23177"/>
                  </a:lnTo>
                  <a:lnTo>
                    <a:pt x="58242" y="23774"/>
                  </a:lnTo>
                  <a:lnTo>
                    <a:pt x="59283" y="23774"/>
                  </a:lnTo>
                  <a:lnTo>
                    <a:pt x="60172" y="22644"/>
                  </a:lnTo>
                  <a:lnTo>
                    <a:pt x="59270" y="24066"/>
                  </a:lnTo>
                  <a:lnTo>
                    <a:pt x="59436" y="25107"/>
                  </a:lnTo>
                  <a:lnTo>
                    <a:pt x="60172" y="25704"/>
                  </a:lnTo>
                  <a:lnTo>
                    <a:pt x="61061" y="26301"/>
                  </a:lnTo>
                  <a:lnTo>
                    <a:pt x="62103" y="26136"/>
                  </a:lnTo>
                  <a:lnTo>
                    <a:pt x="63284" y="24663"/>
                  </a:lnTo>
                  <a:close/>
                </a:path>
                <a:path w="116205" h="99059">
                  <a:moveTo>
                    <a:pt x="65074" y="60172"/>
                  </a:moveTo>
                  <a:lnTo>
                    <a:pt x="64630" y="57492"/>
                  </a:lnTo>
                  <a:lnTo>
                    <a:pt x="60617" y="54521"/>
                  </a:lnTo>
                  <a:lnTo>
                    <a:pt x="57937" y="54825"/>
                  </a:lnTo>
                  <a:lnTo>
                    <a:pt x="55118" y="58381"/>
                  </a:lnTo>
                  <a:lnTo>
                    <a:pt x="55714" y="61061"/>
                  </a:lnTo>
                  <a:lnTo>
                    <a:pt x="59575" y="64185"/>
                  </a:lnTo>
                  <a:lnTo>
                    <a:pt x="62255" y="63728"/>
                  </a:lnTo>
                  <a:lnTo>
                    <a:pt x="65074" y="60172"/>
                  </a:lnTo>
                  <a:close/>
                </a:path>
                <a:path w="116205" h="99059">
                  <a:moveTo>
                    <a:pt x="65824" y="89877"/>
                  </a:moveTo>
                  <a:lnTo>
                    <a:pt x="65519" y="88696"/>
                  </a:lnTo>
                  <a:lnTo>
                    <a:pt x="64770" y="88099"/>
                  </a:lnTo>
                  <a:lnTo>
                    <a:pt x="63944" y="87553"/>
                  </a:lnTo>
                  <a:lnTo>
                    <a:pt x="64338" y="87058"/>
                  </a:lnTo>
                  <a:lnTo>
                    <a:pt x="64770" y="86309"/>
                  </a:lnTo>
                  <a:lnTo>
                    <a:pt x="64770" y="85280"/>
                  </a:lnTo>
                  <a:lnTo>
                    <a:pt x="63881" y="84531"/>
                  </a:lnTo>
                  <a:lnTo>
                    <a:pt x="62992" y="83934"/>
                  </a:lnTo>
                  <a:lnTo>
                    <a:pt x="62738" y="83972"/>
                  </a:lnTo>
                  <a:lnTo>
                    <a:pt x="63588" y="82905"/>
                  </a:lnTo>
                  <a:lnTo>
                    <a:pt x="63296" y="81711"/>
                  </a:lnTo>
                  <a:lnTo>
                    <a:pt x="61810" y="80518"/>
                  </a:lnTo>
                  <a:lnTo>
                    <a:pt x="60617" y="80670"/>
                  </a:lnTo>
                  <a:lnTo>
                    <a:pt x="59423" y="82156"/>
                  </a:lnTo>
                  <a:lnTo>
                    <a:pt x="59728" y="83197"/>
                  </a:lnTo>
                  <a:lnTo>
                    <a:pt x="61353" y="84531"/>
                  </a:lnTo>
                  <a:lnTo>
                    <a:pt x="61633" y="84505"/>
                  </a:lnTo>
                  <a:lnTo>
                    <a:pt x="60769" y="85572"/>
                  </a:lnTo>
                  <a:lnTo>
                    <a:pt x="60921" y="86766"/>
                  </a:lnTo>
                  <a:lnTo>
                    <a:pt x="61798" y="87350"/>
                  </a:lnTo>
                  <a:lnTo>
                    <a:pt x="62547" y="87947"/>
                  </a:lnTo>
                  <a:lnTo>
                    <a:pt x="61658" y="89141"/>
                  </a:lnTo>
                  <a:lnTo>
                    <a:pt x="61810" y="90170"/>
                  </a:lnTo>
                  <a:lnTo>
                    <a:pt x="62547" y="90919"/>
                  </a:lnTo>
                  <a:lnTo>
                    <a:pt x="63449" y="91516"/>
                  </a:lnTo>
                  <a:lnTo>
                    <a:pt x="64630" y="91363"/>
                  </a:lnTo>
                  <a:lnTo>
                    <a:pt x="65074" y="90627"/>
                  </a:lnTo>
                  <a:lnTo>
                    <a:pt x="65824" y="89877"/>
                  </a:lnTo>
                  <a:close/>
                </a:path>
                <a:path w="116205" h="99059">
                  <a:moveTo>
                    <a:pt x="66268" y="27190"/>
                  </a:moveTo>
                  <a:lnTo>
                    <a:pt x="66116" y="26136"/>
                  </a:lnTo>
                  <a:lnTo>
                    <a:pt x="65214" y="25552"/>
                  </a:lnTo>
                  <a:lnTo>
                    <a:pt x="64477" y="24815"/>
                  </a:lnTo>
                  <a:lnTo>
                    <a:pt x="63284" y="24955"/>
                  </a:lnTo>
                  <a:lnTo>
                    <a:pt x="62699" y="25704"/>
                  </a:lnTo>
                  <a:lnTo>
                    <a:pt x="62839" y="25704"/>
                  </a:lnTo>
                  <a:lnTo>
                    <a:pt x="62242" y="26441"/>
                  </a:lnTo>
                  <a:lnTo>
                    <a:pt x="62407" y="27622"/>
                  </a:lnTo>
                  <a:lnTo>
                    <a:pt x="64033" y="28816"/>
                  </a:lnTo>
                  <a:lnTo>
                    <a:pt x="65074" y="28676"/>
                  </a:lnTo>
                  <a:lnTo>
                    <a:pt x="65811" y="27927"/>
                  </a:lnTo>
                  <a:lnTo>
                    <a:pt x="66268" y="27190"/>
                  </a:lnTo>
                  <a:close/>
                </a:path>
                <a:path w="116205" h="99059">
                  <a:moveTo>
                    <a:pt x="67589" y="96862"/>
                  </a:moveTo>
                  <a:lnTo>
                    <a:pt x="67449" y="95821"/>
                  </a:lnTo>
                  <a:lnTo>
                    <a:pt x="66560" y="95237"/>
                  </a:lnTo>
                  <a:lnTo>
                    <a:pt x="65811" y="94640"/>
                  </a:lnTo>
                  <a:lnTo>
                    <a:pt x="64630" y="94640"/>
                  </a:lnTo>
                  <a:lnTo>
                    <a:pt x="64033" y="95529"/>
                  </a:lnTo>
                  <a:lnTo>
                    <a:pt x="63436" y="96266"/>
                  </a:lnTo>
                  <a:lnTo>
                    <a:pt x="63741" y="97307"/>
                  </a:lnTo>
                  <a:lnTo>
                    <a:pt x="65214" y="98501"/>
                  </a:lnTo>
                  <a:lnTo>
                    <a:pt x="66408" y="98348"/>
                  </a:lnTo>
                  <a:lnTo>
                    <a:pt x="67589" y="96862"/>
                  </a:lnTo>
                  <a:close/>
                </a:path>
                <a:path w="116205" h="99059">
                  <a:moveTo>
                    <a:pt x="72047" y="31940"/>
                  </a:moveTo>
                  <a:lnTo>
                    <a:pt x="71755" y="30899"/>
                  </a:lnTo>
                  <a:lnTo>
                    <a:pt x="70269" y="29705"/>
                  </a:lnTo>
                  <a:lnTo>
                    <a:pt x="69088" y="29705"/>
                  </a:lnTo>
                  <a:lnTo>
                    <a:pt x="67894" y="31203"/>
                  </a:lnTo>
                  <a:lnTo>
                    <a:pt x="68186" y="32385"/>
                  </a:lnTo>
                  <a:lnTo>
                    <a:pt x="69672" y="33578"/>
                  </a:lnTo>
                  <a:lnTo>
                    <a:pt x="70866" y="33426"/>
                  </a:lnTo>
                  <a:lnTo>
                    <a:pt x="72047" y="31940"/>
                  </a:lnTo>
                  <a:close/>
                </a:path>
                <a:path w="116205" h="99059">
                  <a:moveTo>
                    <a:pt x="74587" y="34759"/>
                  </a:moveTo>
                  <a:lnTo>
                    <a:pt x="74434" y="33578"/>
                  </a:lnTo>
                  <a:lnTo>
                    <a:pt x="73698" y="32981"/>
                  </a:lnTo>
                  <a:lnTo>
                    <a:pt x="72796" y="32385"/>
                  </a:lnTo>
                  <a:lnTo>
                    <a:pt x="71755" y="32537"/>
                  </a:lnTo>
                  <a:lnTo>
                    <a:pt x="70561" y="34023"/>
                  </a:lnTo>
                  <a:lnTo>
                    <a:pt x="70726" y="35052"/>
                  </a:lnTo>
                  <a:lnTo>
                    <a:pt x="72351" y="36245"/>
                  </a:lnTo>
                  <a:lnTo>
                    <a:pt x="73533" y="36245"/>
                  </a:lnTo>
                  <a:lnTo>
                    <a:pt x="74129" y="35509"/>
                  </a:lnTo>
                  <a:lnTo>
                    <a:pt x="74587" y="34759"/>
                  </a:lnTo>
                  <a:close/>
                </a:path>
                <a:path w="116205" h="99059">
                  <a:moveTo>
                    <a:pt x="83947" y="45466"/>
                  </a:moveTo>
                  <a:lnTo>
                    <a:pt x="83794" y="44411"/>
                  </a:lnTo>
                  <a:lnTo>
                    <a:pt x="82156" y="43091"/>
                  </a:lnTo>
                  <a:lnTo>
                    <a:pt x="81534" y="43180"/>
                  </a:lnTo>
                  <a:lnTo>
                    <a:pt x="81851" y="42786"/>
                  </a:lnTo>
                  <a:lnTo>
                    <a:pt x="81559" y="41744"/>
                  </a:lnTo>
                  <a:lnTo>
                    <a:pt x="80073" y="40563"/>
                  </a:lnTo>
                  <a:lnTo>
                    <a:pt x="79146" y="40563"/>
                  </a:lnTo>
                  <a:lnTo>
                    <a:pt x="79336" y="40259"/>
                  </a:lnTo>
                  <a:lnTo>
                    <a:pt x="79184" y="39077"/>
                  </a:lnTo>
                  <a:lnTo>
                    <a:pt x="78295" y="38481"/>
                  </a:lnTo>
                  <a:lnTo>
                    <a:pt x="77698" y="37731"/>
                  </a:lnTo>
                  <a:lnTo>
                    <a:pt x="76365" y="37884"/>
                  </a:lnTo>
                  <a:lnTo>
                    <a:pt x="75323" y="39509"/>
                  </a:lnTo>
                  <a:lnTo>
                    <a:pt x="75628" y="40563"/>
                  </a:lnTo>
                  <a:lnTo>
                    <a:pt x="76225" y="41148"/>
                  </a:lnTo>
                  <a:lnTo>
                    <a:pt x="77114" y="41744"/>
                  </a:lnTo>
                  <a:lnTo>
                    <a:pt x="78054" y="41744"/>
                  </a:lnTo>
                  <a:lnTo>
                    <a:pt x="77698" y="42189"/>
                  </a:lnTo>
                  <a:lnTo>
                    <a:pt x="77851" y="43230"/>
                  </a:lnTo>
                  <a:lnTo>
                    <a:pt x="79489" y="44424"/>
                  </a:lnTo>
                  <a:lnTo>
                    <a:pt x="80225" y="44335"/>
                  </a:lnTo>
                  <a:lnTo>
                    <a:pt x="79921" y="44716"/>
                  </a:lnTo>
                  <a:lnTo>
                    <a:pt x="80086" y="45897"/>
                  </a:lnTo>
                  <a:lnTo>
                    <a:pt x="81711" y="47091"/>
                  </a:lnTo>
                  <a:lnTo>
                    <a:pt x="82905" y="46939"/>
                  </a:lnTo>
                  <a:lnTo>
                    <a:pt x="83502" y="46202"/>
                  </a:lnTo>
                  <a:lnTo>
                    <a:pt x="83947" y="45466"/>
                  </a:lnTo>
                  <a:close/>
                </a:path>
                <a:path w="116205" h="99059">
                  <a:moveTo>
                    <a:pt x="86169" y="57340"/>
                  </a:moveTo>
                  <a:lnTo>
                    <a:pt x="85725" y="54673"/>
                  </a:lnTo>
                  <a:lnTo>
                    <a:pt x="81711" y="51714"/>
                  </a:lnTo>
                  <a:lnTo>
                    <a:pt x="79044" y="52006"/>
                  </a:lnTo>
                  <a:lnTo>
                    <a:pt x="76212" y="55562"/>
                  </a:lnTo>
                  <a:lnTo>
                    <a:pt x="76809" y="58242"/>
                  </a:lnTo>
                  <a:lnTo>
                    <a:pt x="80670" y="61201"/>
                  </a:lnTo>
                  <a:lnTo>
                    <a:pt x="83350" y="60909"/>
                  </a:lnTo>
                  <a:lnTo>
                    <a:pt x="86169" y="57340"/>
                  </a:lnTo>
                  <a:close/>
                </a:path>
                <a:path w="116205" h="99059">
                  <a:moveTo>
                    <a:pt x="90766" y="54381"/>
                  </a:moveTo>
                  <a:lnTo>
                    <a:pt x="90474" y="53340"/>
                  </a:lnTo>
                  <a:lnTo>
                    <a:pt x="89738" y="52590"/>
                  </a:lnTo>
                  <a:lnTo>
                    <a:pt x="88988" y="51993"/>
                  </a:lnTo>
                  <a:lnTo>
                    <a:pt x="87807" y="52146"/>
                  </a:lnTo>
                  <a:lnTo>
                    <a:pt x="88392" y="51409"/>
                  </a:lnTo>
                  <a:lnTo>
                    <a:pt x="88252" y="50228"/>
                  </a:lnTo>
                  <a:lnTo>
                    <a:pt x="87503" y="49618"/>
                  </a:lnTo>
                  <a:lnTo>
                    <a:pt x="86614" y="49174"/>
                  </a:lnTo>
                  <a:lnTo>
                    <a:pt x="85572" y="49174"/>
                  </a:lnTo>
                  <a:lnTo>
                    <a:pt x="84378" y="50660"/>
                  </a:lnTo>
                  <a:lnTo>
                    <a:pt x="84543" y="51701"/>
                  </a:lnTo>
                  <a:lnTo>
                    <a:pt x="85280" y="52438"/>
                  </a:lnTo>
                  <a:lnTo>
                    <a:pt x="86169" y="53035"/>
                  </a:lnTo>
                  <a:lnTo>
                    <a:pt x="87198" y="52908"/>
                  </a:lnTo>
                  <a:lnTo>
                    <a:pt x="86614" y="53632"/>
                  </a:lnTo>
                  <a:lnTo>
                    <a:pt x="86766" y="54825"/>
                  </a:lnTo>
                  <a:lnTo>
                    <a:pt x="87655" y="55410"/>
                  </a:lnTo>
                  <a:lnTo>
                    <a:pt x="88392" y="56007"/>
                  </a:lnTo>
                  <a:lnTo>
                    <a:pt x="89585" y="55867"/>
                  </a:lnTo>
                  <a:lnTo>
                    <a:pt x="90766" y="54381"/>
                  </a:lnTo>
                  <a:close/>
                </a:path>
                <a:path w="116205" h="99059">
                  <a:moveTo>
                    <a:pt x="99250" y="66255"/>
                  </a:moveTo>
                  <a:lnTo>
                    <a:pt x="99085" y="65214"/>
                  </a:lnTo>
                  <a:lnTo>
                    <a:pt x="97459" y="63881"/>
                  </a:lnTo>
                  <a:lnTo>
                    <a:pt x="96596" y="63995"/>
                  </a:lnTo>
                  <a:lnTo>
                    <a:pt x="97167" y="63284"/>
                  </a:lnTo>
                  <a:lnTo>
                    <a:pt x="97015" y="62103"/>
                  </a:lnTo>
                  <a:lnTo>
                    <a:pt x="96126" y="61506"/>
                  </a:lnTo>
                  <a:lnTo>
                    <a:pt x="95377" y="60909"/>
                  </a:lnTo>
                  <a:lnTo>
                    <a:pt x="94526" y="61023"/>
                  </a:lnTo>
                  <a:lnTo>
                    <a:pt x="95224" y="60172"/>
                  </a:lnTo>
                  <a:lnTo>
                    <a:pt x="94932" y="59131"/>
                  </a:lnTo>
                  <a:lnTo>
                    <a:pt x="93306" y="57797"/>
                  </a:lnTo>
                  <a:lnTo>
                    <a:pt x="92113" y="57937"/>
                  </a:lnTo>
                  <a:lnTo>
                    <a:pt x="91668" y="58686"/>
                  </a:lnTo>
                  <a:lnTo>
                    <a:pt x="91071" y="59423"/>
                  </a:lnTo>
                  <a:lnTo>
                    <a:pt x="91224" y="60617"/>
                  </a:lnTo>
                  <a:lnTo>
                    <a:pt x="92849" y="61798"/>
                  </a:lnTo>
                  <a:lnTo>
                    <a:pt x="93789" y="61683"/>
                  </a:lnTo>
                  <a:lnTo>
                    <a:pt x="93154" y="62687"/>
                  </a:lnTo>
                  <a:lnTo>
                    <a:pt x="93294" y="63741"/>
                  </a:lnTo>
                  <a:lnTo>
                    <a:pt x="94780" y="64922"/>
                  </a:lnTo>
                  <a:lnTo>
                    <a:pt x="95656" y="64820"/>
                  </a:lnTo>
                  <a:lnTo>
                    <a:pt x="95237" y="65519"/>
                  </a:lnTo>
                  <a:lnTo>
                    <a:pt x="95389" y="66700"/>
                  </a:lnTo>
                  <a:lnTo>
                    <a:pt x="96113" y="67297"/>
                  </a:lnTo>
                  <a:lnTo>
                    <a:pt x="97015" y="67894"/>
                  </a:lnTo>
                  <a:lnTo>
                    <a:pt x="98056" y="67741"/>
                  </a:lnTo>
                  <a:lnTo>
                    <a:pt x="99250" y="66255"/>
                  </a:lnTo>
                  <a:close/>
                </a:path>
                <a:path w="116205" h="99059">
                  <a:moveTo>
                    <a:pt x="105333" y="74879"/>
                  </a:moveTo>
                  <a:lnTo>
                    <a:pt x="105194" y="73837"/>
                  </a:lnTo>
                  <a:lnTo>
                    <a:pt x="103543" y="72504"/>
                  </a:lnTo>
                  <a:lnTo>
                    <a:pt x="102819" y="72605"/>
                  </a:lnTo>
                  <a:lnTo>
                    <a:pt x="103263" y="72059"/>
                  </a:lnTo>
                  <a:lnTo>
                    <a:pt x="103098" y="70866"/>
                  </a:lnTo>
                  <a:lnTo>
                    <a:pt x="102362" y="70269"/>
                  </a:lnTo>
                  <a:lnTo>
                    <a:pt x="101473" y="69672"/>
                  </a:lnTo>
                  <a:lnTo>
                    <a:pt x="100431" y="69824"/>
                  </a:lnTo>
                  <a:lnTo>
                    <a:pt x="99250" y="71310"/>
                  </a:lnTo>
                  <a:lnTo>
                    <a:pt x="99390" y="72351"/>
                  </a:lnTo>
                  <a:lnTo>
                    <a:pt x="101028" y="73685"/>
                  </a:lnTo>
                  <a:lnTo>
                    <a:pt x="101638" y="73609"/>
                  </a:lnTo>
                  <a:lnTo>
                    <a:pt x="101333" y="74129"/>
                  </a:lnTo>
                  <a:lnTo>
                    <a:pt x="101473" y="75323"/>
                  </a:lnTo>
                  <a:lnTo>
                    <a:pt x="102209" y="75920"/>
                  </a:lnTo>
                  <a:lnTo>
                    <a:pt x="103111" y="76504"/>
                  </a:lnTo>
                  <a:lnTo>
                    <a:pt x="104305" y="76365"/>
                  </a:lnTo>
                  <a:lnTo>
                    <a:pt x="104736" y="75615"/>
                  </a:lnTo>
                  <a:lnTo>
                    <a:pt x="105333" y="74879"/>
                  </a:lnTo>
                  <a:close/>
                </a:path>
                <a:path w="116205" h="99059">
                  <a:moveTo>
                    <a:pt x="112763" y="87807"/>
                  </a:moveTo>
                  <a:lnTo>
                    <a:pt x="112623" y="86766"/>
                  </a:lnTo>
                  <a:lnTo>
                    <a:pt x="111734" y="86169"/>
                  </a:lnTo>
                  <a:lnTo>
                    <a:pt x="110972" y="85420"/>
                  </a:lnTo>
                  <a:lnTo>
                    <a:pt x="110134" y="85534"/>
                  </a:lnTo>
                  <a:lnTo>
                    <a:pt x="110388" y="85280"/>
                  </a:lnTo>
                  <a:lnTo>
                    <a:pt x="110972" y="84531"/>
                  </a:lnTo>
                  <a:lnTo>
                    <a:pt x="110680" y="83337"/>
                  </a:lnTo>
                  <a:lnTo>
                    <a:pt x="109194" y="82156"/>
                  </a:lnTo>
                  <a:lnTo>
                    <a:pt x="108369" y="82257"/>
                  </a:lnTo>
                  <a:lnTo>
                    <a:pt x="109054" y="81407"/>
                  </a:lnTo>
                  <a:lnTo>
                    <a:pt x="108902" y="80225"/>
                  </a:lnTo>
                  <a:lnTo>
                    <a:pt x="108013" y="79629"/>
                  </a:lnTo>
                  <a:lnTo>
                    <a:pt x="107264" y="78892"/>
                  </a:lnTo>
                  <a:lnTo>
                    <a:pt x="106070" y="79184"/>
                  </a:lnTo>
                  <a:lnTo>
                    <a:pt x="104889" y="80670"/>
                  </a:lnTo>
                  <a:lnTo>
                    <a:pt x="105194" y="81711"/>
                  </a:lnTo>
                  <a:lnTo>
                    <a:pt x="105930" y="82296"/>
                  </a:lnTo>
                  <a:lnTo>
                    <a:pt x="106819" y="82892"/>
                  </a:lnTo>
                  <a:lnTo>
                    <a:pt x="107505" y="82892"/>
                  </a:lnTo>
                  <a:lnTo>
                    <a:pt x="107416" y="83045"/>
                  </a:lnTo>
                  <a:lnTo>
                    <a:pt x="106819" y="83794"/>
                  </a:lnTo>
                  <a:lnTo>
                    <a:pt x="107124" y="84975"/>
                  </a:lnTo>
                  <a:lnTo>
                    <a:pt x="107708" y="85572"/>
                  </a:lnTo>
                  <a:lnTo>
                    <a:pt x="108597" y="86169"/>
                  </a:lnTo>
                  <a:lnTo>
                    <a:pt x="109397" y="86055"/>
                  </a:lnTo>
                  <a:lnTo>
                    <a:pt x="109194" y="86321"/>
                  </a:lnTo>
                  <a:lnTo>
                    <a:pt x="108750" y="87058"/>
                  </a:lnTo>
                  <a:lnTo>
                    <a:pt x="108902" y="88239"/>
                  </a:lnTo>
                  <a:lnTo>
                    <a:pt x="109639" y="88836"/>
                  </a:lnTo>
                  <a:lnTo>
                    <a:pt x="110540" y="89433"/>
                  </a:lnTo>
                  <a:lnTo>
                    <a:pt x="111569" y="89433"/>
                  </a:lnTo>
                  <a:lnTo>
                    <a:pt x="112166" y="88544"/>
                  </a:lnTo>
                  <a:lnTo>
                    <a:pt x="112763" y="87807"/>
                  </a:lnTo>
                  <a:close/>
                </a:path>
                <a:path w="116205" h="99059">
                  <a:moveTo>
                    <a:pt x="115887" y="94780"/>
                  </a:moveTo>
                  <a:lnTo>
                    <a:pt x="115582" y="93599"/>
                  </a:lnTo>
                  <a:lnTo>
                    <a:pt x="114096" y="92405"/>
                  </a:lnTo>
                  <a:lnTo>
                    <a:pt x="112915" y="92405"/>
                  </a:lnTo>
                  <a:lnTo>
                    <a:pt x="112318" y="93294"/>
                  </a:lnTo>
                  <a:lnTo>
                    <a:pt x="112318" y="93154"/>
                  </a:lnTo>
                  <a:lnTo>
                    <a:pt x="111721" y="93891"/>
                  </a:lnTo>
                  <a:lnTo>
                    <a:pt x="112026" y="95072"/>
                  </a:lnTo>
                  <a:lnTo>
                    <a:pt x="112763" y="95669"/>
                  </a:lnTo>
                  <a:lnTo>
                    <a:pt x="113512" y="96418"/>
                  </a:lnTo>
                  <a:lnTo>
                    <a:pt x="114706" y="96266"/>
                  </a:lnTo>
                  <a:lnTo>
                    <a:pt x="115887" y="94780"/>
                  </a:lnTo>
                  <a:close/>
                </a:path>
              </a:pathLst>
            </a:custGeom>
            <a:solidFill>
              <a:srgbClr val="FE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241156" y="1429797"/>
              <a:ext cx="103505" cy="92710"/>
            </a:xfrm>
            <a:custGeom>
              <a:avLst/>
              <a:gdLst/>
              <a:ahLst/>
              <a:cxnLst/>
              <a:rect l="l" t="t" r="r" b="b"/>
              <a:pathLst>
                <a:path w="103505" h="92709">
                  <a:moveTo>
                    <a:pt x="4165" y="10109"/>
                  </a:moveTo>
                  <a:lnTo>
                    <a:pt x="3860" y="8928"/>
                  </a:lnTo>
                  <a:lnTo>
                    <a:pt x="3124" y="8331"/>
                  </a:lnTo>
                  <a:lnTo>
                    <a:pt x="2235" y="7734"/>
                  </a:lnTo>
                  <a:lnTo>
                    <a:pt x="1193" y="7734"/>
                  </a:lnTo>
                  <a:lnTo>
                    <a:pt x="596" y="8623"/>
                  </a:lnTo>
                  <a:lnTo>
                    <a:pt x="0" y="9220"/>
                  </a:lnTo>
                  <a:lnTo>
                    <a:pt x="152" y="10401"/>
                  </a:lnTo>
                  <a:lnTo>
                    <a:pt x="1790" y="11734"/>
                  </a:lnTo>
                  <a:lnTo>
                    <a:pt x="2984" y="11595"/>
                  </a:lnTo>
                  <a:lnTo>
                    <a:pt x="3429" y="10845"/>
                  </a:lnTo>
                  <a:lnTo>
                    <a:pt x="4165" y="10109"/>
                  </a:lnTo>
                  <a:close/>
                </a:path>
                <a:path w="103505" h="92709">
                  <a:moveTo>
                    <a:pt x="9220" y="6832"/>
                  </a:moveTo>
                  <a:lnTo>
                    <a:pt x="8915" y="5791"/>
                  </a:lnTo>
                  <a:lnTo>
                    <a:pt x="7277" y="4610"/>
                  </a:lnTo>
                  <a:lnTo>
                    <a:pt x="6248" y="4610"/>
                  </a:lnTo>
                  <a:lnTo>
                    <a:pt x="5651" y="5346"/>
                  </a:lnTo>
                  <a:lnTo>
                    <a:pt x="5054" y="6235"/>
                  </a:lnTo>
                  <a:lnTo>
                    <a:pt x="5207" y="7289"/>
                  </a:lnTo>
                  <a:lnTo>
                    <a:pt x="6096" y="7874"/>
                  </a:lnTo>
                  <a:lnTo>
                    <a:pt x="6832" y="8623"/>
                  </a:lnTo>
                  <a:lnTo>
                    <a:pt x="8026" y="8331"/>
                  </a:lnTo>
                  <a:lnTo>
                    <a:pt x="8623" y="7734"/>
                  </a:lnTo>
                  <a:lnTo>
                    <a:pt x="9220" y="6832"/>
                  </a:lnTo>
                  <a:close/>
                </a:path>
                <a:path w="103505" h="92709">
                  <a:moveTo>
                    <a:pt x="11010" y="18580"/>
                  </a:moveTo>
                  <a:lnTo>
                    <a:pt x="10706" y="17526"/>
                  </a:lnTo>
                  <a:lnTo>
                    <a:pt x="9067" y="16344"/>
                  </a:lnTo>
                  <a:lnTo>
                    <a:pt x="8026" y="16344"/>
                  </a:lnTo>
                  <a:lnTo>
                    <a:pt x="6832" y="17830"/>
                  </a:lnTo>
                  <a:lnTo>
                    <a:pt x="6997" y="19024"/>
                  </a:lnTo>
                  <a:lnTo>
                    <a:pt x="8623" y="20358"/>
                  </a:lnTo>
                  <a:lnTo>
                    <a:pt x="9817" y="20066"/>
                  </a:lnTo>
                  <a:lnTo>
                    <a:pt x="10414" y="19469"/>
                  </a:lnTo>
                  <a:lnTo>
                    <a:pt x="11010" y="18580"/>
                  </a:lnTo>
                  <a:close/>
                </a:path>
                <a:path w="103505" h="92709">
                  <a:moveTo>
                    <a:pt x="16192" y="15748"/>
                  </a:moveTo>
                  <a:lnTo>
                    <a:pt x="15900" y="14706"/>
                  </a:lnTo>
                  <a:lnTo>
                    <a:pt x="14262" y="13525"/>
                  </a:lnTo>
                  <a:lnTo>
                    <a:pt x="13233" y="13525"/>
                  </a:lnTo>
                  <a:lnTo>
                    <a:pt x="12039" y="15011"/>
                  </a:lnTo>
                  <a:lnTo>
                    <a:pt x="12192" y="16192"/>
                  </a:lnTo>
                  <a:lnTo>
                    <a:pt x="13830" y="17386"/>
                  </a:lnTo>
                  <a:lnTo>
                    <a:pt x="15011" y="17233"/>
                  </a:lnTo>
                  <a:lnTo>
                    <a:pt x="16192" y="15748"/>
                  </a:lnTo>
                  <a:close/>
                </a:path>
                <a:path w="103505" h="92709">
                  <a:moveTo>
                    <a:pt x="19164" y="30759"/>
                  </a:moveTo>
                  <a:lnTo>
                    <a:pt x="18872" y="29718"/>
                  </a:lnTo>
                  <a:lnTo>
                    <a:pt x="18135" y="29121"/>
                  </a:lnTo>
                  <a:lnTo>
                    <a:pt x="17246" y="28524"/>
                  </a:lnTo>
                  <a:lnTo>
                    <a:pt x="16192" y="28524"/>
                  </a:lnTo>
                  <a:lnTo>
                    <a:pt x="15011" y="30162"/>
                  </a:lnTo>
                  <a:lnTo>
                    <a:pt x="15163" y="31203"/>
                  </a:lnTo>
                  <a:lnTo>
                    <a:pt x="16052" y="31788"/>
                  </a:lnTo>
                  <a:lnTo>
                    <a:pt x="16789" y="32385"/>
                  </a:lnTo>
                  <a:lnTo>
                    <a:pt x="17983" y="32245"/>
                  </a:lnTo>
                  <a:lnTo>
                    <a:pt x="18567" y="31648"/>
                  </a:lnTo>
                  <a:lnTo>
                    <a:pt x="19164" y="30759"/>
                  </a:lnTo>
                  <a:close/>
                </a:path>
                <a:path w="103505" h="92709">
                  <a:moveTo>
                    <a:pt x="24231" y="28079"/>
                  </a:moveTo>
                  <a:lnTo>
                    <a:pt x="24066" y="26898"/>
                  </a:lnTo>
                  <a:lnTo>
                    <a:pt x="22440" y="25704"/>
                  </a:lnTo>
                  <a:lnTo>
                    <a:pt x="21259" y="25857"/>
                  </a:lnTo>
                  <a:lnTo>
                    <a:pt x="20802" y="26593"/>
                  </a:lnTo>
                  <a:lnTo>
                    <a:pt x="20205" y="27343"/>
                  </a:lnTo>
                  <a:lnTo>
                    <a:pt x="20358" y="28371"/>
                  </a:lnTo>
                  <a:lnTo>
                    <a:pt x="21094" y="29121"/>
                  </a:lnTo>
                  <a:lnTo>
                    <a:pt x="21996" y="29718"/>
                  </a:lnTo>
                  <a:lnTo>
                    <a:pt x="23037" y="29565"/>
                  </a:lnTo>
                  <a:lnTo>
                    <a:pt x="24231" y="28079"/>
                  </a:lnTo>
                  <a:close/>
                </a:path>
                <a:path w="103505" h="92709">
                  <a:moveTo>
                    <a:pt x="24523" y="40119"/>
                  </a:moveTo>
                  <a:lnTo>
                    <a:pt x="24371" y="39065"/>
                  </a:lnTo>
                  <a:lnTo>
                    <a:pt x="23482" y="38481"/>
                  </a:lnTo>
                  <a:lnTo>
                    <a:pt x="22733" y="37884"/>
                  </a:lnTo>
                  <a:lnTo>
                    <a:pt x="21551" y="37884"/>
                  </a:lnTo>
                  <a:lnTo>
                    <a:pt x="21094" y="38633"/>
                  </a:lnTo>
                  <a:lnTo>
                    <a:pt x="20497" y="39370"/>
                  </a:lnTo>
                  <a:lnTo>
                    <a:pt x="20662" y="40551"/>
                  </a:lnTo>
                  <a:lnTo>
                    <a:pt x="21399" y="41148"/>
                  </a:lnTo>
                  <a:lnTo>
                    <a:pt x="22288" y="41744"/>
                  </a:lnTo>
                  <a:lnTo>
                    <a:pt x="23329" y="41605"/>
                  </a:lnTo>
                  <a:lnTo>
                    <a:pt x="24523" y="40119"/>
                  </a:lnTo>
                  <a:close/>
                </a:path>
                <a:path w="103505" h="92709">
                  <a:moveTo>
                    <a:pt x="25260" y="2235"/>
                  </a:moveTo>
                  <a:lnTo>
                    <a:pt x="24955" y="1193"/>
                  </a:lnTo>
                  <a:lnTo>
                    <a:pt x="23329" y="0"/>
                  </a:lnTo>
                  <a:lnTo>
                    <a:pt x="22148" y="0"/>
                  </a:lnTo>
                  <a:lnTo>
                    <a:pt x="21691" y="749"/>
                  </a:lnTo>
                  <a:lnTo>
                    <a:pt x="21094" y="1485"/>
                  </a:lnTo>
                  <a:lnTo>
                    <a:pt x="21259" y="2679"/>
                  </a:lnTo>
                  <a:lnTo>
                    <a:pt x="22885" y="3860"/>
                  </a:lnTo>
                  <a:lnTo>
                    <a:pt x="23926" y="3721"/>
                  </a:lnTo>
                  <a:lnTo>
                    <a:pt x="24523" y="2971"/>
                  </a:lnTo>
                  <a:lnTo>
                    <a:pt x="25260" y="2235"/>
                  </a:lnTo>
                  <a:close/>
                </a:path>
                <a:path w="103505" h="92709">
                  <a:moveTo>
                    <a:pt x="30314" y="37287"/>
                  </a:moveTo>
                  <a:lnTo>
                    <a:pt x="30162" y="36258"/>
                  </a:lnTo>
                  <a:lnTo>
                    <a:pt x="29273" y="35661"/>
                  </a:lnTo>
                  <a:lnTo>
                    <a:pt x="28536" y="34912"/>
                  </a:lnTo>
                  <a:lnTo>
                    <a:pt x="27343" y="35064"/>
                  </a:lnTo>
                  <a:lnTo>
                    <a:pt x="26149" y="36550"/>
                  </a:lnTo>
                  <a:lnTo>
                    <a:pt x="26314" y="37744"/>
                  </a:lnTo>
                  <a:lnTo>
                    <a:pt x="28079" y="38925"/>
                  </a:lnTo>
                  <a:lnTo>
                    <a:pt x="29121" y="38785"/>
                  </a:lnTo>
                  <a:lnTo>
                    <a:pt x="30314" y="37287"/>
                  </a:lnTo>
                  <a:close/>
                </a:path>
                <a:path w="103505" h="92709">
                  <a:moveTo>
                    <a:pt x="32092" y="52743"/>
                  </a:moveTo>
                  <a:lnTo>
                    <a:pt x="31953" y="51562"/>
                  </a:lnTo>
                  <a:lnTo>
                    <a:pt x="31064" y="50965"/>
                  </a:lnTo>
                  <a:lnTo>
                    <a:pt x="30314" y="50368"/>
                  </a:lnTo>
                  <a:lnTo>
                    <a:pt x="29121" y="50507"/>
                  </a:lnTo>
                  <a:lnTo>
                    <a:pt x="28689" y="51257"/>
                  </a:lnTo>
                  <a:lnTo>
                    <a:pt x="28092" y="51993"/>
                  </a:lnTo>
                  <a:lnTo>
                    <a:pt x="28092" y="53035"/>
                  </a:lnTo>
                  <a:lnTo>
                    <a:pt x="28981" y="53784"/>
                  </a:lnTo>
                  <a:lnTo>
                    <a:pt x="29870" y="54381"/>
                  </a:lnTo>
                  <a:lnTo>
                    <a:pt x="30899" y="54229"/>
                  </a:lnTo>
                  <a:lnTo>
                    <a:pt x="32092" y="52743"/>
                  </a:lnTo>
                  <a:close/>
                </a:path>
                <a:path w="103505" h="92709">
                  <a:moveTo>
                    <a:pt x="33286" y="15443"/>
                  </a:moveTo>
                  <a:lnTo>
                    <a:pt x="32842" y="12776"/>
                  </a:lnTo>
                  <a:lnTo>
                    <a:pt x="28829" y="9956"/>
                  </a:lnTo>
                  <a:lnTo>
                    <a:pt x="26149" y="10261"/>
                  </a:lnTo>
                  <a:lnTo>
                    <a:pt x="23329" y="13817"/>
                  </a:lnTo>
                  <a:lnTo>
                    <a:pt x="23926" y="16497"/>
                  </a:lnTo>
                  <a:lnTo>
                    <a:pt x="27787" y="19469"/>
                  </a:lnTo>
                  <a:lnTo>
                    <a:pt x="30607" y="19164"/>
                  </a:lnTo>
                  <a:lnTo>
                    <a:pt x="33286" y="15443"/>
                  </a:lnTo>
                  <a:close/>
                </a:path>
                <a:path w="103505" h="92709">
                  <a:moveTo>
                    <a:pt x="34175" y="43383"/>
                  </a:moveTo>
                  <a:lnTo>
                    <a:pt x="34023" y="42189"/>
                  </a:lnTo>
                  <a:lnTo>
                    <a:pt x="33134" y="41605"/>
                  </a:lnTo>
                  <a:lnTo>
                    <a:pt x="32397" y="41008"/>
                  </a:lnTo>
                  <a:lnTo>
                    <a:pt x="31203" y="41148"/>
                  </a:lnTo>
                  <a:lnTo>
                    <a:pt x="30759" y="41897"/>
                  </a:lnTo>
                  <a:lnTo>
                    <a:pt x="30162" y="42633"/>
                  </a:lnTo>
                  <a:lnTo>
                    <a:pt x="30314" y="43827"/>
                  </a:lnTo>
                  <a:lnTo>
                    <a:pt x="31051" y="44424"/>
                  </a:lnTo>
                  <a:lnTo>
                    <a:pt x="31953" y="45021"/>
                  </a:lnTo>
                  <a:lnTo>
                    <a:pt x="32994" y="44869"/>
                  </a:lnTo>
                  <a:lnTo>
                    <a:pt x="34175" y="43383"/>
                  </a:lnTo>
                  <a:close/>
                </a:path>
                <a:path w="103505" h="92709">
                  <a:moveTo>
                    <a:pt x="35509" y="59283"/>
                  </a:moveTo>
                  <a:lnTo>
                    <a:pt x="35369" y="58242"/>
                  </a:lnTo>
                  <a:lnTo>
                    <a:pt x="34620" y="57645"/>
                  </a:lnTo>
                  <a:lnTo>
                    <a:pt x="33731" y="57048"/>
                  </a:lnTo>
                  <a:lnTo>
                    <a:pt x="32689" y="57200"/>
                  </a:lnTo>
                  <a:lnTo>
                    <a:pt x="32092" y="57937"/>
                  </a:lnTo>
                  <a:lnTo>
                    <a:pt x="31356" y="58686"/>
                  </a:lnTo>
                  <a:lnTo>
                    <a:pt x="31648" y="59867"/>
                  </a:lnTo>
                  <a:lnTo>
                    <a:pt x="33286" y="60921"/>
                  </a:lnTo>
                  <a:lnTo>
                    <a:pt x="34315" y="60769"/>
                  </a:lnTo>
                  <a:lnTo>
                    <a:pt x="35509" y="59283"/>
                  </a:lnTo>
                  <a:close/>
                </a:path>
                <a:path w="103505" h="92709">
                  <a:moveTo>
                    <a:pt x="37744" y="10109"/>
                  </a:moveTo>
                  <a:lnTo>
                    <a:pt x="37592" y="8928"/>
                  </a:lnTo>
                  <a:lnTo>
                    <a:pt x="35953" y="7734"/>
                  </a:lnTo>
                  <a:lnTo>
                    <a:pt x="34759" y="7734"/>
                  </a:lnTo>
                  <a:lnTo>
                    <a:pt x="34328" y="8623"/>
                  </a:lnTo>
                  <a:lnTo>
                    <a:pt x="33731" y="9359"/>
                  </a:lnTo>
                  <a:lnTo>
                    <a:pt x="33883" y="10401"/>
                  </a:lnTo>
                  <a:lnTo>
                    <a:pt x="34620" y="11137"/>
                  </a:lnTo>
                  <a:lnTo>
                    <a:pt x="35521" y="11734"/>
                  </a:lnTo>
                  <a:lnTo>
                    <a:pt x="36550" y="11595"/>
                  </a:lnTo>
                  <a:lnTo>
                    <a:pt x="37744" y="10109"/>
                  </a:lnTo>
                  <a:close/>
                </a:path>
                <a:path w="103505" h="92709">
                  <a:moveTo>
                    <a:pt x="38188" y="49618"/>
                  </a:moveTo>
                  <a:lnTo>
                    <a:pt x="38036" y="48425"/>
                  </a:lnTo>
                  <a:lnTo>
                    <a:pt x="37147" y="47993"/>
                  </a:lnTo>
                  <a:lnTo>
                    <a:pt x="36258" y="47396"/>
                  </a:lnTo>
                  <a:lnTo>
                    <a:pt x="35217" y="47396"/>
                  </a:lnTo>
                  <a:lnTo>
                    <a:pt x="34023" y="48882"/>
                  </a:lnTo>
                  <a:lnTo>
                    <a:pt x="34175" y="49923"/>
                  </a:lnTo>
                  <a:lnTo>
                    <a:pt x="35814" y="51257"/>
                  </a:lnTo>
                  <a:lnTo>
                    <a:pt x="36995" y="51117"/>
                  </a:lnTo>
                  <a:lnTo>
                    <a:pt x="38188" y="49618"/>
                  </a:lnTo>
                  <a:close/>
                </a:path>
                <a:path w="103505" h="92709">
                  <a:moveTo>
                    <a:pt x="38773" y="66268"/>
                  </a:moveTo>
                  <a:lnTo>
                    <a:pt x="38481" y="65074"/>
                  </a:lnTo>
                  <a:lnTo>
                    <a:pt x="37744" y="64477"/>
                  </a:lnTo>
                  <a:lnTo>
                    <a:pt x="36855" y="63881"/>
                  </a:lnTo>
                  <a:lnTo>
                    <a:pt x="35814" y="64033"/>
                  </a:lnTo>
                  <a:lnTo>
                    <a:pt x="34620" y="65519"/>
                  </a:lnTo>
                  <a:lnTo>
                    <a:pt x="34772" y="66560"/>
                  </a:lnTo>
                  <a:lnTo>
                    <a:pt x="36410" y="67754"/>
                  </a:lnTo>
                  <a:lnTo>
                    <a:pt x="37592" y="67602"/>
                  </a:lnTo>
                  <a:lnTo>
                    <a:pt x="38188" y="66865"/>
                  </a:lnTo>
                  <a:lnTo>
                    <a:pt x="38773" y="66268"/>
                  </a:lnTo>
                  <a:close/>
                </a:path>
                <a:path w="103505" h="92709">
                  <a:moveTo>
                    <a:pt x="41605" y="56311"/>
                  </a:moveTo>
                  <a:lnTo>
                    <a:pt x="41452" y="55130"/>
                  </a:lnTo>
                  <a:lnTo>
                    <a:pt x="40563" y="54533"/>
                  </a:lnTo>
                  <a:lnTo>
                    <a:pt x="39814" y="53936"/>
                  </a:lnTo>
                  <a:lnTo>
                    <a:pt x="38633" y="54076"/>
                  </a:lnTo>
                  <a:lnTo>
                    <a:pt x="37439" y="55562"/>
                  </a:lnTo>
                  <a:lnTo>
                    <a:pt x="37744" y="56756"/>
                  </a:lnTo>
                  <a:lnTo>
                    <a:pt x="39230" y="57937"/>
                  </a:lnTo>
                  <a:lnTo>
                    <a:pt x="40411" y="57797"/>
                  </a:lnTo>
                  <a:lnTo>
                    <a:pt x="41605" y="56311"/>
                  </a:lnTo>
                  <a:close/>
                </a:path>
                <a:path w="103505" h="92709">
                  <a:moveTo>
                    <a:pt x="44132" y="78892"/>
                  </a:moveTo>
                  <a:lnTo>
                    <a:pt x="43827" y="77851"/>
                  </a:lnTo>
                  <a:lnTo>
                    <a:pt x="42202" y="76517"/>
                  </a:lnTo>
                  <a:lnTo>
                    <a:pt x="41008" y="76657"/>
                  </a:lnTo>
                  <a:lnTo>
                    <a:pt x="39966" y="78295"/>
                  </a:lnTo>
                  <a:lnTo>
                    <a:pt x="40119" y="79336"/>
                  </a:lnTo>
                  <a:lnTo>
                    <a:pt x="41757" y="80530"/>
                  </a:lnTo>
                  <a:lnTo>
                    <a:pt x="42938" y="80378"/>
                  </a:lnTo>
                  <a:lnTo>
                    <a:pt x="43395" y="79641"/>
                  </a:lnTo>
                  <a:lnTo>
                    <a:pt x="44132" y="78892"/>
                  </a:lnTo>
                  <a:close/>
                </a:path>
                <a:path w="103505" h="92709">
                  <a:moveTo>
                    <a:pt x="44881" y="62852"/>
                  </a:moveTo>
                  <a:lnTo>
                    <a:pt x="44716" y="61658"/>
                  </a:lnTo>
                  <a:lnTo>
                    <a:pt x="42938" y="60477"/>
                  </a:lnTo>
                  <a:lnTo>
                    <a:pt x="41897" y="60477"/>
                  </a:lnTo>
                  <a:lnTo>
                    <a:pt x="41452" y="61366"/>
                  </a:lnTo>
                  <a:lnTo>
                    <a:pt x="40855" y="61963"/>
                  </a:lnTo>
                  <a:lnTo>
                    <a:pt x="41021" y="63144"/>
                  </a:lnTo>
                  <a:lnTo>
                    <a:pt x="41757" y="63881"/>
                  </a:lnTo>
                  <a:lnTo>
                    <a:pt x="42646" y="64325"/>
                  </a:lnTo>
                  <a:lnTo>
                    <a:pt x="43688" y="64325"/>
                  </a:lnTo>
                  <a:lnTo>
                    <a:pt x="44284" y="63436"/>
                  </a:lnTo>
                  <a:lnTo>
                    <a:pt x="44881" y="62852"/>
                  </a:lnTo>
                  <a:close/>
                </a:path>
                <a:path w="103505" h="92709">
                  <a:moveTo>
                    <a:pt x="46355" y="17094"/>
                  </a:moveTo>
                  <a:lnTo>
                    <a:pt x="46215" y="15900"/>
                  </a:lnTo>
                  <a:lnTo>
                    <a:pt x="44577" y="14706"/>
                  </a:lnTo>
                  <a:lnTo>
                    <a:pt x="43383" y="14859"/>
                  </a:lnTo>
                  <a:lnTo>
                    <a:pt x="42938" y="15608"/>
                  </a:lnTo>
                  <a:lnTo>
                    <a:pt x="42341" y="16344"/>
                  </a:lnTo>
                  <a:lnTo>
                    <a:pt x="42341" y="17386"/>
                  </a:lnTo>
                  <a:lnTo>
                    <a:pt x="43230" y="18122"/>
                  </a:lnTo>
                  <a:lnTo>
                    <a:pt x="44132" y="18719"/>
                  </a:lnTo>
                  <a:lnTo>
                    <a:pt x="45173" y="18580"/>
                  </a:lnTo>
                  <a:lnTo>
                    <a:pt x="46355" y="17094"/>
                  </a:lnTo>
                  <a:close/>
                </a:path>
                <a:path w="103505" h="92709">
                  <a:moveTo>
                    <a:pt x="46799" y="86029"/>
                  </a:moveTo>
                  <a:lnTo>
                    <a:pt x="46507" y="84836"/>
                  </a:lnTo>
                  <a:lnTo>
                    <a:pt x="45021" y="83642"/>
                  </a:lnTo>
                  <a:lnTo>
                    <a:pt x="43840" y="83794"/>
                  </a:lnTo>
                  <a:lnTo>
                    <a:pt x="42646" y="85280"/>
                  </a:lnTo>
                  <a:lnTo>
                    <a:pt x="42951" y="86461"/>
                  </a:lnTo>
                  <a:lnTo>
                    <a:pt x="44437" y="87655"/>
                  </a:lnTo>
                  <a:lnTo>
                    <a:pt x="45618" y="87515"/>
                  </a:lnTo>
                  <a:lnTo>
                    <a:pt x="46799" y="86029"/>
                  </a:lnTo>
                  <a:close/>
                </a:path>
                <a:path w="103505" h="92709">
                  <a:moveTo>
                    <a:pt x="50965" y="76517"/>
                  </a:moveTo>
                  <a:lnTo>
                    <a:pt x="50812" y="75336"/>
                  </a:lnTo>
                  <a:lnTo>
                    <a:pt x="49923" y="74739"/>
                  </a:lnTo>
                  <a:lnTo>
                    <a:pt x="49187" y="74142"/>
                  </a:lnTo>
                  <a:lnTo>
                    <a:pt x="47993" y="74142"/>
                  </a:lnTo>
                  <a:lnTo>
                    <a:pt x="47548" y="75031"/>
                  </a:lnTo>
                  <a:lnTo>
                    <a:pt x="46951" y="75768"/>
                  </a:lnTo>
                  <a:lnTo>
                    <a:pt x="47104" y="76809"/>
                  </a:lnTo>
                  <a:lnTo>
                    <a:pt x="48729" y="78143"/>
                  </a:lnTo>
                  <a:lnTo>
                    <a:pt x="49784" y="78003"/>
                  </a:lnTo>
                  <a:lnTo>
                    <a:pt x="50380" y="77114"/>
                  </a:lnTo>
                  <a:lnTo>
                    <a:pt x="50965" y="76517"/>
                  </a:lnTo>
                  <a:close/>
                </a:path>
                <a:path w="103505" h="92709">
                  <a:moveTo>
                    <a:pt x="55575" y="90474"/>
                  </a:moveTo>
                  <a:lnTo>
                    <a:pt x="55422" y="89433"/>
                  </a:lnTo>
                  <a:lnTo>
                    <a:pt x="54533" y="88849"/>
                  </a:lnTo>
                  <a:lnTo>
                    <a:pt x="53632" y="88099"/>
                  </a:lnTo>
                  <a:lnTo>
                    <a:pt x="52603" y="88252"/>
                  </a:lnTo>
                  <a:lnTo>
                    <a:pt x="52146" y="88988"/>
                  </a:lnTo>
                  <a:lnTo>
                    <a:pt x="51409" y="89877"/>
                  </a:lnTo>
                  <a:lnTo>
                    <a:pt x="51549" y="90919"/>
                  </a:lnTo>
                  <a:lnTo>
                    <a:pt x="52451" y="91516"/>
                  </a:lnTo>
                  <a:lnTo>
                    <a:pt x="53200" y="92113"/>
                  </a:lnTo>
                  <a:lnTo>
                    <a:pt x="54381" y="91960"/>
                  </a:lnTo>
                  <a:lnTo>
                    <a:pt x="55575" y="90474"/>
                  </a:lnTo>
                  <a:close/>
                </a:path>
                <a:path w="103505" h="92709">
                  <a:moveTo>
                    <a:pt x="57950" y="26593"/>
                  </a:moveTo>
                  <a:lnTo>
                    <a:pt x="57797" y="25552"/>
                  </a:lnTo>
                  <a:lnTo>
                    <a:pt x="56019" y="24371"/>
                  </a:lnTo>
                  <a:lnTo>
                    <a:pt x="54978" y="24371"/>
                  </a:lnTo>
                  <a:lnTo>
                    <a:pt x="53936" y="25996"/>
                  </a:lnTo>
                  <a:lnTo>
                    <a:pt x="53936" y="27038"/>
                  </a:lnTo>
                  <a:lnTo>
                    <a:pt x="55727" y="28232"/>
                  </a:lnTo>
                  <a:lnTo>
                    <a:pt x="56756" y="28079"/>
                  </a:lnTo>
                  <a:lnTo>
                    <a:pt x="57950" y="26593"/>
                  </a:lnTo>
                  <a:close/>
                </a:path>
                <a:path w="103505" h="92709">
                  <a:moveTo>
                    <a:pt x="65976" y="34620"/>
                  </a:moveTo>
                  <a:lnTo>
                    <a:pt x="65671" y="33426"/>
                  </a:lnTo>
                  <a:lnTo>
                    <a:pt x="64935" y="32842"/>
                  </a:lnTo>
                  <a:lnTo>
                    <a:pt x="64033" y="32245"/>
                  </a:lnTo>
                  <a:lnTo>
                    <a:pt x="63004" y="32385"/>
                  </a:lnTo>
                  <a:lnTo>
                    <a:pt x="61810" y="33870"/>
                  </a:lnTo>
                  <a:lnTo>
                    <a:pt x="61963" y="34912"/>
                  </a:lnTo>
                  <a:lnTo>
                    <a:pt x="62852" y="35661"/>
                  </a:lnTo>
                  <a:lnTo>
                    <a:pt x="63741" y="36258"/>
                  </a:lnTo>
                  <a:lnTo>
                    <a:pt x="64782" y="36106"/>
                  </a:lnTo>
                  <a:lnTo>
                    <a:pt x="65976" y="34620"/>
                  </a:lnTo>
                  <a:close/>
                </a:path>
                <a:path w="103505" h="92709">
                  <a:moveTo>
                    <a:pt x="75184" y="45605"/>
                  </a:moveTo>
                  <a:lnTo>
                    <a:pt x="74879" y="44577"/>
                  </a:lnTo>
                  <a:lnTo>
                    <a:pt x="74142" y="43980"/>
                  </a:lnTo>
                  <a:lnTo>
                    <a:pt x="73253" y="43383"/>
                  </a:lnTo>
                  <a:lnTo>
                    <a:pt x="72212" y="43383"/>
                  </a:lnTo>
                  <a:lnTo>
                    <a:pt x="71615" y="44119"/>
                  </a:lnTo>
                  <a:lnTo>
                    <a:pt x="71018" y="45008"/>
                  </a:lnTo>
                  <a:lnTo>
                    <a:pt x="71170" y="46062"/>
                  </a:lnTo>
                  <a:lnTo>
                    <a:pt x="72059" y="46647"/>
                  </a:lnTo>
                  <a:lnTo>
                    <a:pt x="72809" y="47396"/>
                  </a:lnTo>
                  <a:lnTo>
                    <a:pt x="73990" y="47244"/>
                  </a:lnTo>
                  <a:lnTo>
                    <a:pt x="74587" y="46355"/>
                  </a:lnTo>
                  <a:lnTo>
                    <a:pt x="75184" y="45605"/>
                  </a:lnTo>
                  <a:close/>
                </a:path>
                <a:path w="103505" h="92709">
                  <a:moveTo>
                    <a:pt x="81864" y="54381"/>
                  </a:moveTo>
                  <a:lnTo>
                    <a:pt x="81572" y="53340"/>
                  </a:lnTo>
                  <a:lnTo>
                    <a:pt x="80822" y="52743"/>
                  </a:lnTo>
                  <a:lnTo>
                    <a:pt x="79933" y="52146"/>
                  </a:lnTo>
                  <a:lnTo>
                    <a:pt x="78740" y="52146"/>
                  </a:lnTo>
                  <a:lnTo>
                    <a:pt x="78295" y="52895"/>
                  </a:lnTo>
                  <a:lnTo>
                    <a:pt x="77711" y="53632"/>
                  </a:lnTo>
                  <a:lnTo>
                    <a:pt x="77851" y="54813"/>
                  </a:lnTo>
                  <a:lnTo>
                    <a:pt x="78600" y="55410"/>
                  </a:lnTo>
                  <a:lnTo>
                    <a:pt x="79489" y="56007"/>
                  </a:lnTo>
                  <a:lnTo>
                    <a:pt x="80530" y="55867"/>
                  </a:lnTo>
                  <a:lnTo>
                    <a:pt x="81127" y="55118"/>
                  </a:lnTo>
                  <a:lnTo>
                    <a:pt x="81864" y="54381"/>
                  </a:lnTo>
                  <a:close/>
                </a:path>
                <a:path w="103505" h="92709">
                  <a:moveTo>
                    <a:pt x="90182" y="66408"/>
                  </a:moveTo>
                  <a:lnTo>
                    <a:pt x="89890" y="65379"/>
                  </a:lnTo>
                  <a:lnTo>
                    <a:pt x="89141" y="64782"/>
                  </a:lnTo>
                  <a:lnTo>
                    <a:pt x="88252" y="64185"/>
                  </a:lnTo>
                  <a:lnTo>
                    <a:pt x="87223" y="64185"/>
                  </a:lnTo>
                  <a:lnTo>
                    <a:pt x="86626" y="64922"/>
                  </a:lnTo>
                  <a:lnTo>
                    <a:pt x="86029" y="65811"/>
                  </a:lnTo>
                  <a:lnTo>
                    <a:pt x="86182" y="66713"/>
                  </a:lnTo>
                  <a:lnTo>
                    <a:pt x="87807" y="68046"/>
                  </a:lnTo>
                  <a:lnTo>
                    <a:pt x="89001" y="67906"/>
                  </a:lnTo>
                  <a:lnTo>
                    <a:pt x="90182" y="66408"/>
                  </a:lnTo>
                  <a:close/>
                </a:path>
                <a:path w="103505" h="92709">
                  <a:moveTo>
                    <a:pt x="95986" y="75323"/>
                  </a:moveTo>
                  <a:lnTo>
                    <a:pt x="95681" y="74129"/>
                  </a:lnTo>
                  <a:lnTo>
                    <a:pt x="94195" y="72948"/>
                  </a:lnTo>
                  <a:lnTo>
                    <a:pt x="93014" y="73101"/>
                  </a:lnTo>
                  <a:lnTo>
                    <a:pt x="92417" y="73698"/>
                  </a:lnTo>
                  <a:lnTo>
                    <a:pt x="91821" y="74434"/>
                  </a:lnTo>
                  <a:lnTo>
                    <a:pt x="92125" y="75615"/>
                  </a:lnTo>
                  <a:lnTo>
                    <a:pt x="92849" y="76365"/>
                  </a:lnTo>
                  <a:lnTo>
                    <a:pt x="93611" y="76962"/>
                  </a:lnTo>
                  <a:lnTo>
                    <a:pt x="94792" y="76809"/>
                  </a:lnTo>
                  <a:lnTo>
                    <a:pt x="95389" y="75920"/>
                  </a:lnTo>
                  <a:lnTo>
                    <a:pt x="95986" y="75323"/>
                  </a:lnTo>
                  <a:close/>
                </a:path>
                <a:path w="103505" h="92709">
                  <a:moveTo>
                    <a:pt x="103111" y="88404"/>
                  </a:moveTo>
                  <a:lnTo>
                    <a:pt x="102971" y="87210"/>
                  </a:lnTo>
                  <a:lnTo>
                    <a:pt x="102069" y="86614"/>
                  </a:lnTo>
                  <a:lnTo>
                    <a:pt x="101333" y="86017"/>
                  </a:lnTo>
                  <a:lnTo>
                    <a:pt x="100139" y="86169"/>
                  </a:lnTo>
                  <a:lnTo>
                    <a:pt x="99695" y="86906"/>
                  </a:lnTo>
                  <a:lnTo>
                    <a:pt x="99098" y="87655"/>
                  </a:lnTo>
                  <a:lnTo>
                    <a:pt x="99250" y="88696"/>
                  </a:lnTo>
                  <a:lnTo>
                    <a:pt x="99987" y="89433"/>
                  </a:lnTo>
                  <a:lnTo>
                    <a:pt x="100876" y="90030"/>
                  </a:lnTo>
                  <a:lnTo>
                    <a:pt x="101917" y="89890"/>
                  </a:lnTo>
                  <a:lnTo>
                    <a:pt x="102514" y="89001"/>
                  </a:lnTo>
                  <a:lnTo>
                    <a:pt x="103111" y="88404"/>
                  </a:lnTo>
                  <a:close/>
                </a:path>
              </a:pathLst>
            </a:custGeom>
            <a:solidFill>
              <a:srgbClr val="FE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275929" y="1456680"/>
              <a:ext cx="24130" cy="18415"/>
            </a:xfrm>
            <a:custGeom>
              <a:avLst/>
              <a:gdLst/>
              <a:ahLst/>
              <a:cxnLst/>
              <a:rect l="l" t="t" r="r" b="b"/>
              <a:pathLst>
                <a:path w="24130" h="18415">
                  <a:moveTo>
                    <a:pt x="2083" y="0"/>
                  </a:moveTo>
                  <a:lnTo>
                    <a:pt x="743" y="450"/>
                  </a:lnTo>
                  <a:lnTo>
                    <a:pt x="0" y="1486"/>
                  </a:lnTo>
                  <a:lnTo>
                    <a:pt x="450" y="3266"/>
                  </a:lnTo>
                  <a:lnTo>
                    <a:pt x="1486" y="6544"/>
                  </a:lnTo>
                  <a:lnTo>
                    <a:pt x="4764" y="15455"/>
                  </a:lnTo>
                  <a:lnTo>
                    <a:pt x="8031" y="16795"/>
                  </a:lnTo>
                  <a:lnTo>
                    <a:pt x="11444" y="17978"/>
                  </a:lnTo>
                  <a:lnTo>
                    <a:pt x="20805" y="17235"/>
                  </a:lnTo>
                  <a:lnTo>
                    <a:pt x="22889" y="15455"/>
                  </a:lnTo>
                  <a:lnTo>
                    <a:pt x="23779" y="14565"/>
                  </a:lnTo>
                  <a:lnTo>
                    <a:pt x="10701" y="14565"/>
                  </a:lnTo>
                  <a:lnTo>
                    <a:pt x="9371" y="13078"/>
                  </a:lnTo>
                  <a:lnTo>
                    <a:pt x="7287" y="11151"/>
                  </a:lnTo>
                  <a:lnTo>
                    <a:pt x="1937" y="596"/>
                  </a:lnTo>
                  <a:lnTo>
                    <a:pt x="1937" y="146"/>
                  </a:lnTo>
                  <a:lnTo>
                    <a:pt x="2083" y="0"/>
                  </a:lnTo>
                  <a:close/>
                </a:path>
                <a:path w="24130" h="18415">
                  <a:moveTo>
                    <a:pt x="21098" y="11591"/>
                  </a:moveTo>
                  <a:lnTo>
                    <a:pt x="21158" y="12774"/>
                  </a:lnTo>
                  <a:lnTo>
                    <a:pt x="20805" y="14565"/>
                  </a:lnTo>
                  <a:lnTo>
                    <a:pt x="23779" y="14565"/>
                  </a:lnTo>
                  <a:lnTo>
                    <a:pt x="23475" y="12774"/>
                  </a:lnTo>
                  <a:lnTo>
                    <a:pt x="22436" y="12041"/>
                  </a:lnTo>
                  <a:lnTo>
                    <a:pt x="21392" y="12041"/>
                  </a:lnTo>
                  <a:lnTo>
                    <a:pt x="21098" y="11591"/>
                  </a:lnTo>
                  <a:close/>
                </a:path>
                <a:path w="24130" h="18415">
                  <a:moveTo>
                    <a:pt x="20952" y="10994"/>
                  </a:moveTo>
                  <a:lnTo>
                    <a:pt x="21392" y="12041"/>
                  </a:lnTo>
                  <a:lnTo>
                    <a:pt x="22436" y="12041"/>
                  </a:lnTo>
                  <a:lnTo>
                    <a:pt x="20952" y="109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276676" y="1457723"/>
              <a:ext cx="22225" cy="15875"/>
            </a:xfrm>
            <a:custGeom>
              <a:avLst/>
              <a:gdLst/>
              <a:ahLst/>
              <a:cxnLst/>
              <a:rect l="l" t="t" r="r" b="b"/>
              <a:pathLst>
                <a:path w="22225" h="15875">
                  <a:moveTo>
                    <a:pt x="1486" y="0"/>
                  </a:moveTo>
                  <a:lnTo>
                    <a:pt x="890" y="303"/>
                  </a:lnTo>
                  <a:lnTo>
                    <a:pt x="0" y="1340"/>
                  </a:lnTo>
                  <a:lnTo>
                    <a:pt x="5046" y="12481"/>
                  </a:lnTo>
                  <a:lnTo>
                    <a:pt x="7130" y="14407"/>
                  </a:lnTo>
                  <a:lnTo>
                    <a:pt x="9360" y="15601"/>
                  </a:lnTo>
                  <a:lnTo>
                    <a:pt x="16795" y="15455"/>
                  </a:lnTo>
                  <a:lnTo>
                    <a:pt x="21245" y="13968"/>
                  </a:lnTo>
                  <a:lnTo>
                    <a:pt x="22135" y="13517"/>
                  </a:lnTo>
                  <a:lnTo>
                    <a:pt x="21538" y="11737"/>
                  </a:lnTo>
                  <a:lnTo>
                    <a:pt x="20501" y="10994"/>
                  </a:lnTo>
                  <a:lnTo>
                    <a:pt x="19758" y="12177"/>
                  </a:lnTo>
                  <a:lnTo>
                    <a:pt x="17674" y="13371"/>
                  </a:lnTo>
                  <a:lnTo>
                    <a:pt x="9957" y="13517"/>
                  </a:lnTo>
                  <a:lnTo>
                    <a:pt x="8764" y="12031"/>
                  </a:lnTo>
                  <a:lnTo>
                    <a:pt x="6690" y="10397"/>
                  </a:lnTo>
                  <a:lnTo>
                    <a:pt x="1486" y="0"/>
                  </a:lnTo>
                  <a:close/>
                </a:path>
              </a:pathLst>
            </a:custGeom>
            <a:solidFill>
              <a:srgbClr val="FCC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309957" y="1483271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09">
                  <a:moveTo>
                    <a:pt x="0" y="2680"/>
                  </a:moveTo>
                  <a:lnTo>
                    <a:pt x="293" y="2973"/>
                  </a:lnTo>
                  <a:lnTo>
                    <a:pt x="890" y="3423"/>
                  </a:lnTo>
                  <a:lnTo>
                    <a:pt x="2376" y="3570"/>
                  </a:lnTo>
                  <a:lnTo>
                    <a:pt x="2973" y="3277"/>
                  </a:lnTo>
                  <a:lnTo>
                    <a:pt x="4010" y="3120"/>
                  </a:lnTo>
                  <a:lnTo>
                    <a:pt x="4158" y="2827"/>
                  </a:lnTo>
                  <a:lnTo>
                    <a:pt x="1036" y="2827"/>
                  </a:lnTo>
                  <a:lnTo>
                    <a:pt x="0" y="2680"/>
                  </a:lnTo>
                  <a:close/>
                </a:path>
                <a:path w="5714" h="3809">
                  <a:moveTo>
                    <a:pt x="4900" y="0"/>
                  </a:moveTo>
                  <a:lnTo>
                    <a:pt x="4743" y="596"/>
                  </a:lnTo>
                  <a:lnTo>
                    <a:pt x="2973" y="2230"/>
                  </a:lnTo>
                  <a:lnTo>
                    <a:pt x="2073" y="2680"/>
                  </a:lnTo>
                  <a:lnTo>
                    <a:pt x="1036" y="2827"/>
                  </a:lnTo>
                  <a:lnTo>
                    <a:pt x="4158" y="2827"/>
                  </a:lnTo>
                  <a:lnTo>
                    <a:pt x="4460" y="2230"/>
                  </a:lnTo>
                  <a:lnTo>
                    <a:pt x="5193" y="1193"/>
                  </a:lnTo>
                  <a:lnTo>
                    <a:pt x="5024" y="596"/>
                  </a:lnTo>
                  <a:lnTo>
                    <a:pt x="4900" y="0"/>
                  </a:lnTo>
                  <a:close/>
                </a:path>
              </a:pathLst>
            </a:custGeom>
            <a:solidFill>
              <a:srgbClr val="EBEC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931411" y="1898216"/>
              <a:ext cx="579120" cy="12700"/>
            </a:xfrm>
            <a:custGeom>
              <a:avLst/>
              <a:gdLst/>
              <a:ahLst/>
              <a:cxnLst/>
              <a:rect l="l" t="t" r="r" b="b"/>
              <a:pathLst>
                <a:path w="579119" h="12700">
                  <a:moveTo>
                    <a:pt x="578956" y="0"/>
                  </a:moveTo>
                  <a:lnTo>
                    <a:pt x="0" y="0"/>
                  </a:lnTo>
                  <a:lnTo>
                    <a:pt x="0" y="12188"/>
                  </a:lnTo>
                  <a:lnTo>
                    <a:pt x="578956" y="121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935578" y="1902388"/>
              <a:ext cx="570865" cy="3810"/>
            </a:xfrm>
            <a:custGeom>
              <a:avLst/>
              <a:gdLst/>
              <a:ahLst/>
              <a:cxnLst/>
              <a:rect l="l" t="t" r="r" b="b"/>
              <a:pathLst>
                <a:path w="570864" h="3810">
                  <a:moveTo>
                    <a:pt x="570631" y="0"/>
                  </a:moveTo>
                  <a:lnTo>
                    <a:pt x="0" y="0"/>
                  </a:lnTo>
                  <a:lnTo>
                    <a:pt x="0" y="3706"/>
                  </a:lnTo>
                  <a:lnTo>
                    <a:pt x="570631" y="3706"/>
                  </a:lnTo>
                  <a:close/>
                </a:path>
              </a:pathLst>
            </a:custGeom>
            <a:solidFill>
              <a:srgbClr val="EE7A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968844" y="1834930"/>
              <a:ext cx="504190" cy="27940"/>
            </a:xfrm>
            <a:custGeom>
              <a:avLst/>
              <a:gdLst/>
              <a:ahLst/>
              <a:cxnLst/>
              <a:rect l="l" t="t" r="r" b="b"/>
              <a:pathLst>
                <a:path w="504189" h="27939">
                  <a:moveTo>
                    <a:pt x="503942" y="0"/>
                  </a:moveTo>
                  <a:lnTo>
                    <a:pt x="0" y="0"/>
                  </a:lnTo>
                  <a:lnTo>
                    <a:pt x="0" y="27486"/>
                  </a:lnTo>
                  <a:lnTo>
                    <a:pt x="503942" y="27486"/>
                  </a:lnTo>
                  <a:close/>
                </a:path>
              </a:pathLst>
            </a:custGeom>
            <a:solidFill>
              <a:srgbClr val="FCC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986079" y="1842959"/>
              <a:ext cx="469900" cy="12065"/>
            </a:xfrm>
            <a:custGeom>
              <a:avLst/>
              <a:gdLst/>
              <a:ahLst/>
              <a:cxnLst/>
              <a:rect l="l" t="t" r="r" b="b"/>
              <a:pathLst>
                <a:path w="469900" h="12064">
                  <a:moveTo>
                    <a:pt x="469619" y="0"/>
                  </a:moveTo>
                  <a:lnTo>
                    <a:pt x="0" y="0"/>
                  </a:lnTo>
                  <a:lnTo>
                    <a:pt x="0" y="12031"/>
                  </a:lnTo>
                  <a:lnTo>
                    <a:pt x="469619" y="120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990236" y="1847114"/>
              <a:ext cx="461645" cy="4445"/>
            </a:xfrm>
            <a:custGeom>
              <a:avLst/>
              <a:gdLst/>
              <a:ahLst/>
              <a:cxnLst/>
              <a:rect l="l" t="t" r="r" b="b"/>
              <a:pathLst>
                <a:path w="461644" h="4444">
                  <a:moveTo>
                    <a:pt x="461305" y="0"/>
                  </a:moveTo>
                  <a:lnTo>
                    <a:pt x="0" y="0"/>
                  </a:lnTo>
                  <a:lnTo>
                    <a:pt x="0" y="4010"/>
                  </a:lnTo>
                  <a:lnTo>
                    <a:pt x="461305" y="4010"/>
                  </a:lnTo>
                  <a:close/>
                </a:path>
              </a:pathLst>
            </a:custGeom>
            <a:solidFill>
              <a:srgbClr val="EE7A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128703" y="1708204"/>
              <a:ext cx="295651" cy="10578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050866" y="1531235"/>
              <a:ext cx="340360" cy="61594"/>
            </a:xfrm>
            <a:custGeom>
              <a:avLst/>
              <a:gdLst/>
              <a:ahLst/>
              <a:cxnLst/>
              <a:rect l="l" t="t" r="r" b="b"/>
              <a:pathLst>
                <a:path w="340360" h="61594">
                  <a:moveTo>
                    <a:pt x="119504" y="45974"/>
                  </a:moveTo>
                  <a:lnTo>
                    <a:pt x="77097" y="45974"/>
                  </a:lnTo>
                  <a:lnTo>
                    <a:pt x="78437" y="47371"/>
                  </a:lnTo>
                  <a:lnTo>
                    <a:pt x="75306" y="50038"/>
                  </a:lnTo>
                  <a:lnTo>
                    <a:pt x="74866" y="50546"/>
                  </a:lnTo>
                  <a:lnTo>
                    <a:pt x="64165" y="56642"/>
                  </a:lnTo>
                  <a:lnTo>
                    <a:pt x="63725" y="56642"/>
                  </a:lnTo>
                  <a:lnTo>
                    <a:pt x="62835" y="60579"/>
                  </a:lnTo>
                  <a:lnTo>
                    <a:pt x="64762" y="61087"/>
                  </a:lnTo>
                  <a:lnTo>
                    <a:pt x="66102" y="58420"/>
                  </a:lnTo>
                  <a:lnTo>
                    <a:pt x="68057" y="58420"/>
                  </a:lnTo>
                  <a:lnTo>
                    <a:pt x="69369" y="56642"/>
                  </a:lnTo>
                  <a:lnTo>
                    <a:pt x="73379" y="54864"/>
                  </a:lnTo>
                  <a:lnTo>
                    <a:pt x="76050" y="54356"/>
                  </a:lnTo>
                  <a:lnTo>
                    <a:pt x="79620" y="51943"/>
                  </a:lnTo>
                  <a:lnTo>
                    <a:pt x="78583" y="50546"/>
                  </a:lnTo>
                  <a:lnTo>
                    <a:pt x="91358" y="50546"/>
                  </a:lnTo>
                  <a:lnTo>
                    <a:pt x="92101" y="49911"/>
                  </a:lnTo>
                  <a:lnTo>
                    <a:pt x="94478" y="49911"/>
                  </a:lnTo>
                  <a:lnTo>
                    <a:pt x="94771" y="47752"/>
                  </a:lnTo>
                  <a:lnTo>
                    <a:pt x="117561" y="47752"/>
                  </a:lnTo>
                  <a:lnTo>
                    <a:pt x="117807" y="47244"/>
                  </a:lnTo>
                  <a:lnTo>
                    <a:pt x="120027" y="47244"/>
                  </a:lnTo>
                  <a:lnTo>
                    <a:pt x="119504" y="45974"/>
                  </a:lnTo>
                  <a:close/>
                </a:path>
                <a:path w="340360" h="61594">
                  <a:moveTo>
                    <a:pt x="276728" y="58420"/>
                  </a:moveTo>
                  <a:lnTo>
                    <a:pt x="273949" y="58420"/>
                  </a:lnTo>
                  <a:lnTo>
                    <a:pt x="275279" y="61087"/>
                  </a:lnTo>
                  <a:lnTo>
                    <a:pt x="277216" y="60579"/>
                  </a:lnTo>
                  <a:lnTo>
                    <a:pt x="276728" y="58420"/>
                  </a:lnTo>
                  <a:close/>
                </a:path>
                <a:path w="340360" h="61594">
                  <a:moveTo>
                    <a:pt x="59862" y="49149"/>
                  </a:moveTo>
                  <a:lnTo>
                    <a:pt x="59524" y="51054"/>
                  </a:lnTo>
                  <a:lnTo>
                    <a:pt x="59411" y="53467"/>
                  </a:lnTo>
                  <a:lnTo>
                    <a:pt x="53621" y="58420"/>
                  </a:lnTo>
                  <a:lnTo>
                    <a:pt x="52134" y="58420"/>
                  </a:lnTo>
                  <a:lnTo>
                    <a:pt x="53328" y="59817"/>
                  </a:lnTo>
                  <a:lnTo>
                    <a:pt x="59411" y="57277"/>
                  </a:lnTo>
                  <a:lnTo>
                    <a:pt x="59411" y="55626"/>
                  </a:lnTo>
                  <a:lnTo>
                    <a:pt x="60752" y="54229"/>
                  </a:lnTo>
                  <a:lnTo>
                    <a:pt x="62532" y="52705"/>
                  </a:lnTo>
                  <a:lnTo>
                    <a:pt x="64322" y="51435"/>
                  </a:lnTo>
                  <a:lnTo>
                    <a:pt x="65055" y="51435"/>
                  </a:lnTo>
                  <a:lnTo>
                    <a:pt x="69966" y="49657"/>
                  </a:lnTo>
                  <a:lnTo>
                    <a:pt x="70259" y="49276"/>
                  </a:lnTo>
                  <a:lnTo>
                    <a:pt x="61202" y="49276"/>
                  </a:lnTo>
                  <a:lnTo>
                    <a:pt x="59862" y="49149"/>
                  </a:lnTo>
                  <a:close/>
                </a:path>
                <a:path w="340360" h="61594">
                  <a:moveTo>
                    <a:pt x="280179" y="49149"/>
                  </a:moveTo>
                  <a:lnTo>
                    <a:pt x="278850" y="49276"/>
                  </a:lnTo>
                  <a:lnTo>
                    <a:pt x="269792" y="49276"/>
                  </a:lnTo>
                  <a:lnTo>
                    <a:pt x="270086" y="49657"/>
                  </a:lnTo>
                  <a:lnTo>
                    <a:pt x="274986" y="51435"/>
                  </a:lnTo>
                  <a:lnTo>
                    <a:pt x="275729" y="51435"/>
                  </a:lnTo>
                  <a:lnTo>
                    <a:pt x="277509" y="52705"/>
                  </a:lnTo>
                  <a:lnTo>
                    <a:pt x="279289" y="54229"/>
                  </a:lnTo>
                  <a:lnTo>
                    <a:pt x="280630" y="55626"/>
                  </a:lnTo>
                  <a:lnTo>
                    <a:pt x="280630" y="57277"/>
                  </a:lnTo>
                  <a:lnTo>
                    <a:pt x="286713" y="59817"/>
                  </a:lnTo>
                  <a:lnTo>
                    <a:pt x="287907" y="58420"/>
                  </a:lnTo>
                  <a:lnTo>
                    <a:pt x="286431" y="58420"/>
                  </a:lnTo>
                  <a:lnTo>
                    <a:pt x="280630" y="53467"/>
                  </a:lnTo>
                  <a:lnTo>
                    <a:pt x="280517" y="51054"/>
                  </a:lnTo>
                  <a:lnTo>
                    <a:pt x="280179" y="49149"/>
                  </a:lnTo>
                  <a:close/>
                </a:path>
                <a:path w="340360" h="61594">
                  <a:moveTo>
                    <a:pt x="68057" y="58420"/>
                  </a:moveTo>
                  <a:lnTo>
                    <a:pt x="66102" y="58420"/>
                  </a:lnTo>
                  <a:lnTo>
                    <a:pt x="67589" y="59055"/>
                  </a:lnTo>
                  <a:lnTo>
                    <a:pt x="68057" y="58420"/>
                  </a:lnTo>
                  <a:close/>
                </a:path>
                <a:path w="340360" h="61594">
                  <a:moveTo>
                    <a:pt x="265175" y="50546"/>
                  </a:moveTo>
                  <a:lnTo>
                    <a:pt x="261468" y="50546"/>
                  </a:lnTo>
                  <a:lnTo>
                    <a:pt x="260421" y="51943"/>
                  </a:lnTo>
                  <a:lnTo>
                    <a:pt x="263991" y="54356"/>
                  </a:lnTo>
                  <a:lnTo>
                    <a:pt x="266662" y="54864"/>
                  </a:lnTo>
                  <a:lnTo>
                    <a:pt x="270672" y="56642"/>
                  </a:lnTo>
                  <a:lnTo>
                    <a:pt x="272462" y="59055"/>
                  </a:lnTo>
                  <a:lnTo>
                    <a:pt x="273949" y="58420"/>
                  </a:lnTo>
                  <a:lnTo>
                    <a:pt x="276728" y="58420"/>
                  </a:lnTo>
                  <a:lnTo>
                    <a:pt x="276326" y="56642"/>
                  </a:lnTo>
                  <a:lnTo>
                    <a:pt x="275876" y="56642"/>
                  </a:lnTo>
                  <a:lnTo>
                    <a:pt x="265175" y="50546"/>
                  </a:lnTo>
                  <a:close/>
                </a:path>
                <a:path w="340360" h="61594">
                  <a:moveTo>
                    <a:pt x="138749" y="44323"/>
                  </a:moveTo>
                  <a:lnTo>
                    <a:pt x="121964" y="44323"/>
                  </a:lnTo>
                  <a:lnTo>
                    <a:pt x="124048" y="46609"/>
                  </a:lnTo>
                  <a:lnTo>
                    <a:pt x="119441" y="50165"/>
                  </a:lnTo>
                  <a:lnTo>
                    <a:pt x="115724" y="55245"/>
                  </a:lnTo>
                  <a:lnTo>
                    <a:pt x="110227" y="57404"/>
                  </a:lnTo>
                  <a:lnTo>
                    <a:pt x="112007" y="58420"/>
                  </a:lnTo>
                  <a:lnTo>
                    <a:pt x="112750" y="57785"/>
                  </a:lnTo>
                  <a:lnTo>
                    <a:pt x="117807" y="55245"/>
                  </a:lnTo>
                  <a:lnTo>
                    <a:pt x="119441" y="54356"/>
                  </a:lnTo>
                  <a:lnTo>
                    <a:pt x="120184" y="51943"/>
                  </a:lnTo>
                  <a:lnTo>
                    <a:pt x="121807" y="50546"/>
                  </a:lnTo>
                  <a:lnTo>
                    <a:pt x="130022" y="50546"/>
                  </a:lnTo>
                  <a:lnTo>
                    <a:pt x="130582" y="49911"/>
                  </a:lnTo>
                  <a:lnTo>
                    <a:pt x="133995" y="49911"/>
                  </a:lnTo>
                  <a:lnTo>
                    <a:pt x="136636" y="46609"/>
                  </a:lnTo>
                  <a:lnTo>
                    <a:pt x="138749" y="44323"/>
                  </a:lnTo>
                  <a:close/>
                </a:path>
                <a:path w="340360" h="61594">
                  <a:moveTo>
                    <a:pt x="157054" y="44323"/>
                  </a:moveTo>
                  <a:lnTo>
                    <a:pt x="138749" y="44323"/>
                  </a:lnTo>
                  <a:lnTo>
                    <a:pt x="140130" y="45974"/>
                  </a:lnTo>
                  <a:lnTo>
                    <a:pt x="140169" y="46355"/>
                  </a:lnTo>
                  <a:lnTo>
                    <a:pt x="139189" y="50038"/>
                  </a:lnTo>
                  <a:lnTo>
                    <a:pt x="139932" y="50546"/>
                  </a:lnTo>
                  <a:lnTo>
                    <a:pt x="138896" y="52324"/>
                  </a:lnTo>
                  <a:lnTo>
                    <a:pt x="135336" y="52324"/>
                  </a:lnTo>
                  <a:lnTo>
                    <a:pt x="132812" y="54610"/>
                  </a:lnTo>
                  <a:lnTo>
                    <a:pt x="128938" y="55626"/>
                  </a:lnTo>
                  <a:lnTo>
                    <a:pt x="126718" y="58420"/>
                  </a:lnTo>
                  <a:lnTo>
                    <a:pt x="127168" y="58420"/>
                  </a:lnTo>
                  <a:lnTo>
                    <a:pt x="129985" y="58166"/>
                  </a:lnTo>
                  <a:lnTo>
                    <a:pt x="130582" y="57785"/>
                  </a:lnTo>
                  <a:lnTo>
                    <a:pt x="134926" y="57785"/>
                  </a:lnTo>
                  <a:lnTo>
                    <a:pt x="139189" y="53467"/>
                  </a:lnTo>
                  <a:lnTo>
                    <a:pt x="143356" y="53467"/>
                  </a:lnTo>
                  <a:lnTo>
                    <a:pt x="147220" y="50419"/>
                  </a:lnTo>
                  <a:lnTo>
                    <a:pt x="150487" y="47752"/>
                  </a:lnTo>
                  <a:lnTo>
                    <a:pt x="153754" y="45720"/>
                  </a:lnTo>
                  <a:lnTo>
                    <a:pt x="156311" y="45720"/>
                  </a:lnTo>
                  <a:lnTo>
                    <a:pt x="157054" y="44323"/>
                  </a:lnTo>
                  <a:close/>
                </a:path>
                <a:path w="340360" h="61594">
                  <a:moveTo>
                    <a:pt x="134926" y="57785"/>
                  </a:moveTo>
                  <a:lnTo>
                    <a:pt x="130582" y="57785"/>
                  </a:lnTo>
                  <a:lnTo>
                    <a:pt x="134299" y="58420"/>
                  </a:lnTo>
                  <a:lnTo>
                    <a:pt x="134926" y="57785"/>
                  </a:lnTo>
                  <a:close/>
                </a:path>
                <a:path w="340360" h="61594">
                  <a:moveTo>
                    <a:pt x="200134" y="45720"/>
                  </a:moveTo>
                  <a:lnTo>
                    <a:pt x="186140" y="45720"/>
                  </a:lnTo>
                  <a:lnTo>
                    <a:pt x="189564" y="47752"/>
                  </a:lnTo>
                  <a:lnTo>
                    <a:pt x="192831" y="50546"/>
                  </a:lnTo>
                  <a:lnTo>
                    <a:pt x="196695" y="53467"/>
                  </a:lnTo>
                  <a:lnTo>
                    <a:pt x="200852" y="53467"/>
                  </a:lnTo>
                  <a:lnTo>
                    <a:pt x="205606" y="58420"/>
                  </a:lnTo>
                  <a:lnTo>
                    <a:pt x="209470" y="57785"/>
                  </a:lnTo>
                  <a:lnTo>
                    <a:pt x="212826" y="57785"/>
                  </a:lnTo>
                  <a:lnTo>
                    <a:pt x="211103" y="55626"/>
                  </a:lnTo>
                  <a:lnTo>
                    <a:pt x="207239" y="54610"/>
                  </a:lnTo>
                  <a:lnTo>
                    <a:pt x="204716" y="52324"/>
                  </a:lnTo>
                  <a:lnTo>
                    <a:pt x="201145" y="52324"/>
                  </a:lnTo>
                  <a:lnTo>
                    <a:pt x="200109" y="50546"/>
                  </a:lnTo>
                  <a:lnTo>
                    <a:pt x="200852" y="50038"/>
                  </a:lnTo>
                  <a:lnTo>
                    <a:pt x="199882" y="46355"/>
                  </a:lnTo>
                  <a:lnTo>
                    <a:pt x="199922" y="45974"/>
                  </a:lnTo>
                  <a:lnTo>
                    <a:pt x="200134" y="45720"/>
                  </a:lnTo>
                  <a:close/>
                </a:path>
                <a:path w="340360" h="61594">
                  <a:moveTo>
                    <a:pt x="212826" y="57785"/>
                  </a:moveTo>
                  <a:lnTo>
                    <a:pt x="209470" y="57785"/>
                  </a:lnTo>
                  <a:lnTo>
                    <a:pt x="210066" y="58166"/>
                  </a:lnTo>
                  <a:lnTo>
                    <a:pt x="212883" y="58420"/>
                  </a:lnTo>
                  <a:lnTo>
                    <a:pt x="213333" y="58420"/>
                  </a:lnTo>
                  <a:lnTo>
                    <a:pt x="212826" y="57785"/>
                  </a:lnTo>
                  <a:close/>
                </a:path>
                <a:path w="340360" h="61594">
                  <a:moveTo>
                    <a:pt x="220889" y="50546"/>
                  </a:moveTo>
                  <a:lnTo>
                    <a:pt x="218234" y="50546"/>
                  </a:lnTo>
                  <a:lnTo>
                    <a:pt x="219721" y="51943"/>
                  </a:lnTo>
                  <a:lnTo>
                    <a:pt x="220611" y="54356"/>
                  </a:lnTo>
                  <a:lnTo>
                    <a:pt x="222244" y="55245"/>
                  </a:lnTo>
                  <a:lnTo>
                    <a:pt x="227301" y="57785"/>
                  </a:lnTo>
                  <a:lnTo>
                    <a:pt x="228034" y="58420"/>
                  </a:lnTo>
                  <a:lnTo>
                    <a:pt x="229825" y="57404"/>
                  </a:lnTo>
                  <a:lnTo>
                    <a:pt x="224328" y="55245"/>
                  </a:lnTo>
                  <a:lnTo>
                    <a:pt x="220889" y="50546"/>
                  </a:lnTo>
                  <a:close/>
                </a:path>
                <a:path w="340360" h="61594">
                  <a:moveTo>
                    <a:pt x="108886" y="47752"/>
                  </a:moveTo>
                  <a:lnTo>
                    <a:pt x="95965" y="47752"/>
                  </a:lnTo>
                  <a:lnTo>
                    <a:pt x="97452" y="50419"/>
                  </a:lnTo>
                  <a:lnTo>
                    <a:pt x="94028" y="53467"/>
                  </a:lnTo>
                  <a:lnTo>
                    <a:pt x="92698" y="54356"/>
                  </a:lnTo>
                  <a:lnTo>
                    <a:pt x="90615" y="57150"/>
                  </a:lnTo>
                  <a:lnTo>
                    <a:pt x="92101" y="57785"/>
                  </a:lnTo>
                  <a:lnTo>
                    <a:pt x="96855" y="55245"/>
                  </a:lnTo>
                  <a:lnTo>
                    <a:pt x="101316" y="51943"/>
                  </a:lnTo>
                  <a:lnTo>
                    <a:pt x="105473" y="48514"/>
                  </a:lnTo>
                  <a:lnTo>
                    <a:pt x="108886" y="47752"/>
                  </a:lnTo>
                  <a:close/>
                </a:path>
                <a:path w="340360" h="61594">
                  <a:moveTo>
                    <a:pt x="182727" y="43815"/>
                  </a:moveTo>
                  <a:lnTo>
                    <a:pt x="157325" y="43815"/>
                  </a:lnTo>
                  <a:lnTo>
                    <a:pt x="158654" y="45720"/>
                  </a:lnTo>
                  <a:lnTo>
                    <a:pt x="158654" y="49530"/>
                  </a:lnTo>
                  <a:lnTo>
                    <a:pt x="150037" y="53721"/>
                  </a:lnTo>
                  <a:lnTo>
                    <a:pt x="147220" y="56515"/>
                  </a:lnTo>
                  <a:lnTo>
                    <a:pt x="148110" y="57785"/>
                  </a:lnTo>
                  <a:lnTo>
                    <a:pt x="157618" y="52197"/>
                  </a:lnTo>
                  <a:lnTo>
                    <a:pt x="158811" y="51308"/>
                  </a:lnTo>
                  <a:lnTo>
                    <a:pt x="159565" y="49911"/>
                  </a:lnTo>
                  <a:lnTo>
                    <a:pt x="159518" y="49022"/>
                  </a:lnTo>
                  <a:lnTo>
                    <a:pt x="159408" y="48641"/>
                  </a:lnTo>
                  <a:lnTo>
                    <a:pt x="164150" y="48641"/>
                  </a:lnTo>
                  <a:lnTo>
                    <a:pt x="164298" y="48514"/>
                  </a:lnTo>
                  <a:lnTo>
                    <a:pt x="181387" y="48514"/>
                  </a:lnTo>
                  <a:lnTo>
                    <a:pt x="181387" y="45720"/>
                  </a:lnTo>
                  <a:lnTo>
                    <a:pt x="182727" y="43815"/>
                  </a:lnTo>
                  <a:close/>
                </a:path>
                <a:path w="340360" h="61594">
                  <a:moveTo>
                    <a:pt x="181387" y="48641"/>
                  </a:moveTo>
                  <a:lnTo>
                    <a:pt x="180643" y="48641"/>
                  </a:lnTo>
                  <a:lnTo>
                    <a:pt x="180350" y="49657"/>
                  </a:lnTo>
                  <a:lnTo>
                    <a:pt x="181240" y="51308"/>
                  </a:lnTo>
                  <a:lnTo>
                    <a:pt x="182423" y="52197"/>
                  </a:lnTo>
                  <a:lnTo>
                    <a:pt x="191784" y="57785"/>
                  </a:lnTo>
                  <a:lnTo>
                    <a:pt x="192831" y="56515"/>
                  </a:lnTo>
                  <a:lnTo>
                    <a:pt x="189858" y="53721"/>
                  </a:lnTo>
                  <a:lnTo>
                    <a:pt x="181387" y="49530"/>
                  </a:lnTo>
                  <a:lnTo>
                    <a:pt x="181387" y="48641"/>
                  </a:lnTo>
                  <a:close/>
                </a:path>
                <a:path w="340360" h="61594">
                  <a:moveTo>
                    <a:pt x="243929" y="47752"/>
                  </a:moveTo>
                  <a:lnTo>
                    <a:pt x="231301" y="47752"/>
                  </a:lnTo>
                  <a:lnTo>
                    <a:pt x="234568" y="48514"/>
                  </a:lnTo>
                  <a:lnTo>
                    <a:pt x="238736" y="51943"/>
                  </a:lnTo>
                  <a:lnTo>
                    <a:pt x="243196" y="55245"/>
                  </a:lnTo>
                  <a:lnTo>
                    <a:pt x="247950" y="57785"/>
                  </a:lnTo>
                  <a:lnTo>
                    <a:pt x="249426" y="57150"/>
                  </a:lnTo>
                  <a:lnTo>
                    <a:pt x="247353" y="54356"/>
                  </a:lnTo>
                  <a:lnTo>
                    <a:pt x="246013" y="53467"/>
                  </a:lnTo>
                  <a:lnTo>
                    <a:pt x="242599" y="50546"/>
                  </a:lnTo>
                  <a:lnTo>
                    <a:pt x="243929" y="47752"/>
                  </a:lnTo>
                  <a:close/>
                </a:path>
                <a:path w="340360" h="61594">
                  <a:moveTo>
                    <a:pt x="91358" y="50546"/>
                  </a:moveTo>
                  <a:lnTo>
                    <a:pt x="78583" y="50546"/>
                  </a:lnTo>
                  <a:lnTo>
                    <a:pt x="82740" y="51943"/>
                  </a:lnTo>
                  <a:lnTo>
                    <a:pt x="83484" y="53721"/>
                  </a:lnTo>
                  <a:lnTo>
                    <a:pt x="82144" y="55245"/>
                  </a:lnTo>
                  <a:lnTo>
                    <a:pt x="83484" y="56515"/>
                  </a:lnTo>
                  <a:lnTo>
                    <a:pt x="84678" y="55245"/>
                  </a:lnTo>
                  <a:lnTo>
                    <a:pt x="85568" y="54356"/>
                  </a:lnTo>
                  <a:lnTo>
                    <a:pt x="86007" y="53721"/>
                  </a:lnTo>
                  <a:lnTo>
                    <a:pt x="88885" y="53721"/>
                  </a:lnTo>
                  <a:lnTo>
                    <a:pt x="90615" y="51181"/>
                  </a:lnTo>
                  <a:lnTo>
                    <a:pt x="91358" y="50546"/>
                  </a:lnTo>
                  <a:close/>
                </a:path>
                <a:path w="340360" h="61594">
                  <a:moveTo>
                    <a:pt x="117561" y="47752"/>
                  </a:moveTo>
                  <a:lnTo>
                    <a:pt x="108886" y="47752"/>
                  </a:lnTo>
                  <a:lnTo>
                    <a:pt x="109776" y="51181"/>
                  </a:lnTo>
                  <a:lnTo>
                    <a:pt x="103389" y="53086"/>
                  </a:lnTo>
                  <a:lnTo>
                    <a:pt x="102059" y="56515"/>
                  </a:lnTo>
                  <a:lnTo>
                    <a:pt x="105022" y="56515"/>
                  </a:lnTo>
                  <a:lnTo>
                    <a:pt x="105913" y="53721"/>
                  </a:lnTo>
                  <a:lnTo>
                    <a:pt x="110227" y="53721"/>
                  </a:lnTo>
                  <a:lnTo>
                    <a:pt x="116760" y="49403"/>
                  </a:lnTo>
                  <a:lnTo>
                    <a:pt x="117561" y="47752"/>
                  </a:lnTo>
                  <a:close/>
                </a:path>
                <a:path w="340360" h="61594">
                  <a:moveTo>
                    <a:pt x="307673" y="45085"/>
                  </a:moveTo>
                  <a:lnTo>
                    <a:pt x="220904" y="45085"/>
                  </a:lnTo>
                  <a:lnTo>
                    <a:pt x="220014" y="47244"/>
                  </a:lnTo>
                  <a:lnTo>
                    <a:pt x="222244" y="47244"/>
                  </a:lnTo>
                  <a:lnTo>
                    <a:pt x="223281" y="49403"/>
                  </a:lnTo>
                  <a:lnTo>
                    <a:pt x="229825" y="53721"/>
                  </a:lnTo>
                  <a:lnTo>
                    <a:pt x="234128" y="53721"/>
                  </a:lnTo>
                  <a:lnTo>
                    <a:pt x="235019" y="56515"/>
                  </a:lnTo>
                  <a:lnTo>
                    <a:pt x="237992" y="56515"/>
                  </a:lnTo>
                  <a:lnTo>
                    <a:pt x="236652" y="53086"/>
                  </a:lnTo>
                  <a:lnTo>
                    <a:pt x="230265" y="51181"/>
                  </a:lnTo>
                  <a:lnTo>
                    <a:pt x="231301" y="47752"/>
                  </a:lnTo>
                  <a:lnTo>
                    <a:pt x="262060" y="47752"/>
                  </a:lnTo>
                  <a:lnTo>
                    <a:pt x="261615" y="47371"/>
                  </a:lnTo>
                  <a:lnTo>
                    <a:pt x="262955" y="45974"/>
                  </a:lnTo>
                  <a:lnTo>
                    <a:pt x="288999" y="45974"/>
                  </a:lnTo>
                  <a:lnTo>
                    <a:pt x="288504" y="45720"/>
                  </a:lnTo>
                  <a:lnTo>
                    <a:pt x="307226" y="45720"/>
                  </a:lnTo>
                  <a:lnTo>
                    <a:pt x="307673" y="45085"/>
                  </a:lnTo>
                  <a:close/>
                </a:path>
                <a:path w="340360" h="61594">
                  <a:moveTo>
                    <a:pt x="256557" y="53721"/>
                  </a:moveTo>
                  <a:lnTo>
                    <a:pt x="254034" y="53721"/>
                  </a:lnTo>
                  <a:lnTo>
                    <a:pt x="254630" y="54356"/>
                  </a:lnTo>
                  <a:lnTo>
                    <a:pt x="255374" y="55245"/>
                  </a:lnTo>
                  <a:lnTo>
                    <a:pt x="256557" y="56515"/>
                  </a:lnTo>
                  <a:lnTo>
                    <a:pt x="257897" y="55245"/>
                  </a:lnTo>
                  <a:lnTo>
                    <a:pt x="256557" y="53721"/>
                  </a:lnTo>
                  <a:close/>
                </a:path>
                <a:path w="340360" h="61594">
                  <a:moveTo>
                    <a:pt x="130022" y="50546"/>
                  </a:moveTo>
                  <a:lnTo>
                    <a:pt x="121807" y="50546"/>
                  </a:lnTo>
                  <a:lnTo>
                    <a:pt x="123744" y="52705"/>
                  </a:lnTo>
                  <a:lnTo>
                    <a:pt x="124048" y="55626"/>
                  </a:lnTo>
                  <a:lnTo>
                    <a:pt x="126572" y="54610"/>
                  </a:lnTo>
                  <a:lnTo>
                    <a:pt x="130022" y="50546"/>
                  </a:lnTo>
                  <a:close/>
                </a:path>
                <a:path w="340360" h="61594">
                  <a:moveTo>
                    <a:pt x="218087" y="44323"/>
                  </a:moveTo>
                  <a:lnTo>
                    <a:pt x="201302" y="44323"/>
                  </a:lnTo>
                  <a:lnTo>
                    <a:pt x="203533" y="46736"/>
                  </a:lnTo>
                  <a:lnTo>
                    <a:pt x="206046" y="49911"/>
                  </a:lnTo>
                  <a:lnTo>
                    <a:pt x="209470" y="49911"/>
                  </a:lnTo>
                  <a:lnTo>
                    <a:pt x="211568" y="52324"/>
                  </a:lnTo>
                  <a:lnTo>
                    <a:pt x="213480" y="54610"/>
                  </a:lnTo>
                  <a:lnTo>
                    <a:pt x="216003" y="55626"/>
                  </a:lnTo>
                  <a:lnTo>
                    <a:pt x="216297" y="52705"/>
                  </a:lnTo>
                  <a:lnTo>
                    <a:pt x="218234" y="50546"/>
                  </a:lnTo>
                  <a:lnTo>
                    <a:pt x="220889" y="50546"/>
                  </a:lnTo>
                  <a:lnTo>
                    <a:pt x="220611" y="50165"/>
                  </a:lnTo>
                  <a:lnTo>
                    <a:pt x="216003" y="46609"/>
                  </a:lnTo>
                  <a:lnTo>
                    <a:pt x="218087" y="44323"/>
                  </a:lnTo>
                  <a:close/>
                </a:path>
                <a:path w="340360" h="61594">
                  <a:moveTo>
                    <a:pt x="88885" y="53721"/>
                  </a:moveTo>
                  <a:lnTo>
                    <a:pt x="86007" y="53721"/>
                  </a:lnTo>
                  <a:lnTo>
                    <a:pt x="87934" y="55118"/>
                  </a:lnTo>
                  <a:lnTo>
                    <a:pt x="88885" y="53721"/>
                  </a:lnTo>
                  <a:close/>
                </a:path>
                <a:path w="340360" h="61594">
                  <a:moveTo>
                    <a:pt x="262060" y="47752"/>
                  </a:moveTo>
                  <a:lnTo>
                    <a:pt x="245270" y="47752"/>
                  </a:lnTo>
                  <a:lnTo>
                    <a:pt x="245573" y="49911"/>
                  </a:lnTo>
                  <a:lnTo>
                    <a:pt x="247950" y="49911"/>
                  </a:lnTo>
                  <a:lnTo>
                    <a:pt x="249426" y="51181"/>
                  </a:lnTo>
                  <a:lnTo>
                    <a:pt x="252107" y="55118"/>
                  </a:lnTo>
                  <a:lnTo>
                    <a:pt x="254034" y="53721"/>
                  </a:lnTo>
                  <a:lnTo>
                    <a:pt x="256557" y="53721"/>
                  </a:lnTo>
                  <a:lnTo>
                    <a:pt x="257301" y="51943"/>
                  </a:lnTo>
                  <a:lnTo>
                    <a:pt x="261468" y="50546"/>
                  </a:lnTo>
                  <a:lnTo>
                    <a:pt x="265175" y="50546"/>
                  </a:lnTo>
                  <a:lnTo>
                    <a:pt x="264735" y="50038"/>
                  </a:lnTo>
                  <a:lnTo>
                    <a:pt x="262060" y="47752"/>
                  </a:lnTo>
                  <a:close/>
                </a:path>
                <a:path w="340360" h="61594">
                  <a:moveTo>
                    <a:pt x="31339" y="51435"/>
                  </a:moveTo>
                  <a:lnTo>
                    <a:pt x="29109" y="53721"/>
                  </a:lnTo>
                  <a:lnTo>
                    <a:pt x="30145" y="53467"/>
                  </a:lnTo>
                  <a:lnTo>
                    <a:pt x="32229" y="53467"/>
                  </a:lnTo>
                  <a:lnTo>
                    <a:pt x="33116" y="52324"/>
                  </a:lnTo>
                  <a:lnTo>
                    <a:pt x="31485" y="52324"/>
                  </a:lnTo>
                  <a:lnTo>
                    <a:pt x="31339" y="51435"/>
                  </a:lnTo>
                  <a:close/>
                </a:path>
                <a:path w="340360" h="61594">
                  <a:moveTo>
                    <a:pt x="119399" y="45720"/>
                  </a:moveTo>
                  <a:lnTo>
                    <a:pt x="51537" y="45720"/>
                  </a:lnTo>
                  <a:lnTo>
                    <a:pt x="43370" y="49911"/>
                  </a:lnTo>
                  <a:lnTo>
                    <a:pt x="42930" y="51181"/>
                  </a:lnTo>
                  <a:lnTo>
                    <a:pt x="45600" y="51943"/>
                  </a:lnTo>
                  <a:lnTo>
                    <a:pt x="43516" y="53467"/>
                  </a:lnTo>
                  <a:lnTo>
                    <a:pt x="44857" y="53721"/>
                  </a:lnTo>
                  <a:lnTo>
                    <a:pt x="48721" y="53721"/>
                  </a:lnTo>
                  <a:lnTo>
                    <a:pt x="53914" y="51308"/>
                  </a:lnTo>
                  <a:lnTo>
                    <a:pt x="56595" y="48514"/>
                  </a:lnTo>
                  <a:lnTo>
                    <a:pt x="58202" y="48514"/>
                  </a:lnTo>
                  <a:lnTo>
                    <a:pt x="59411" y="47244"/>
                  </a:lnTo>
                  <a:lnTo>
                    <a:pt x="76050" y="47244"/>
                  </a:lnTo>
                  <a:lnTo>
                    <a:pt x="77097" y="45974"/>
                  </a:lnTo>
                  <a:lnTo>
                    <a:pt x="119504" y="45974"/>
                  </a:lnTo>
                  <a:lnTo>
                    <a:pt x="119399" y="45720"/>
                  </a:lnTo>
                  <a:close/>
                </a:path>
                <a:path w="340360" h="61594">
                  <a:moveTo>
                    <a:pt x="175743" y="48514"/>
                  </a:moveTo>
                  <a:lnTo>
                    <a:pt x="164298" y="48514"/>
                  </a:lnTo>
                  <a:lnTo>
                    <a:pt x="165795" y="49657"/>
                  </a:lnTo>
                  <a:lnTo>
                    <a:pt x="166356" y="51308"/>
                  </a:lnTo>
                  <a:lnTo>
                    <a:pt x="166450" y="51943"/>
                  </a:lnTo>
                  <a:lnTo>
                    <a:pt x="165345" y="53721"/>
                  </a:lnTo>
                  <a:lnTo>
                    <a:pt x="167418" y="53721"/>
                  </a:lnTo>
                  <a:lnTo>
                    <a:pt x="167418" y="51943"/>
                  </a:lnTo>
                  <a:lnTo>
                    <a:pt x="173455" y="51943"/>
                  </a:lnTo>
                  <a:lnTo>
                    <a:pt x="173575" y="51308"/>
                  </a:lnTo>
                  <a:lnTo>
                    <a:pt x="174256" y="49657"/>
                  </a:lnTo>
                  <a:lnTo>
                    <a:pt x="175743" y="48514"/>
                  </a:lnTo>
                  <a:close/>
                </a:path>
                <a:path w="340360" h="61594">
                  <a:moveTo>
                    <a:pt x="173455" y="51943"/>
                  </a:moveTo>
                  <a:lnTo>
                    <a:pt x="172623" y="51943"/>
                  </a:lnTo>
                  <a:lnTo>
                    <a:pt x="172623" y="53721"/>
                  </a:lnTo>
                  <a:lnTo>
                    <a:pt x="174706" y="53721"/>
                  </a:lnTo>
                  <a:lnTo>
                    <a:pt x="173455" y="51943"/>
                  </a:lnTo>
                  <a:close/>
                </a:path>
                <a:path w="340360" h="61594">
                  <a:moveTo>
                    <a:pt x="293949" y="48514"/>
                  </a:moveTo>
                  <a:lnTo>
                    <a:pt x="283457" y="48514"/>
                  </a:lnTo>
                  <a:lnTo>
                    <a:pt x="286127" y="51308"/>
                  </a:lnTo>
                  <a:lnTo>
                    <a:pt x="291331" y="53721"/>
                  </a:lnTo>
                  <a:lnTo>
                    <a:pt x="295184" y="53721"/>
                  </a:lnTo>
                  <a:lnTo>
                    <a:pt x="296525" y="53467"/>
                  </a:lnTo>
                  <a:lnTo>
                    <a:pt x="294451" y="51943"/>
                  </a:lnTo>
                  <a:lnTo>
                    <a:pt x="297121" y="51181"/>
                  </a:lnTo>
                  <a:lnTo>
                    <a:pt x="296671" y="49911"/>
                  </a:lnTo>
                  <a:lnTo>
                    <a:pt x="293949" y="48514"/>
                  </a:lnTo>
                  <a:close/>
                </a:path>
                <a:path w="340360" h="61594">
                  <a:moveTo>
                    <a:pt x="308514" y="51943"/>
                  </a:moveTo>
                  <a:lnTo>
                    <a:pt x="306629" y="51943"/>
                  </a:lnTo>
                  <a:lnTo>
                    <a:pt x="307823" y="53467"/>
                  </a:lnTo>
                  <a:lnTo>
                    <a:pt x="309896" y="53467"/>
                  </a:lnTo>
                  <a:lnTo>
                    <a:pt x="310932" y="53721"/>
                  </a:lnTo>
                  <a:lnTo>
                    <a:pt x="309569" y="52324"/>
                  </a:lnTo>
                  <a:lnTo>
                    <a:pt x="308566" y="52324"/>
                  </a:lnTo>
                  <a:lnTo>
                    <a:pt x="308514" y="51943"/>
                  </a:lnTo>
                  <a:close/>
                </a:path>
                <a:path w="340360" h="61594">
                  <a:moveTo>
                    <a:pt x="13800" y="49403"/>
                  </a:moveTo>
                  <a:lnTo>
                    <a:pt x="11287" y="52324"/>
                  </a:lnTo>
                  <a:lnTo>
                    <a:pt x="17078" y="52324"/>
                  </a:lnTo>
                  <a:lnTo>
                    <a:pt x="13800" y="49403"/>
                  </a:lnTo>
                  <a:close/>
                </a:path>
                <a:path w="340360" h="61594">
                  <a:moveTo>
                    <a:pt x="157325" y="43815"/>
                  </a:moveTo>
                  <a:lnTo>
                    <a:pt x="31485" y="43815"/>
                  </a:lnTo>
                  <a:lnTo>
                    <a:pt x="32826" y="45720"/>
                  </a:lnTo>
                  <a:lnTo>
                    <a:pt x="30595" y="48260"/>
                  </a:lnTo>
                  <a:lnTo>
                    <a:pt x="23465" y="49403"/>
                  </a:lnTo>
                  <a:lnTo>
                    <a:pt x="20491" y="49403"/>
                  </a:lnTo>
                  <a:lnTo>
                    <a:pt x="17078" y="52324"/>
                  </a:lnTo>
                  <a:lnTo>
                    <a:pt x="20638" y="51054"/>
                  </a:lnTo>
                  <a:lnTo>
                    <a:pt x="25842" y="50419"/>
                  </a:lnTo>
                  <a:lnTo>
                    <a:pt x="28072" y="49911"/>
                  </a:lnTo>
                  <a:lnTo>
                    <a:pt x="30159" y="49911"/>
                  </a:lnTo>
                  <a:lnTo>
                    <a:pt x="31925" y="49022"/>
                  </a:lnTo>
                  <a:lnTo>
                    <a:pt x="40629" y="49022"/>
                  </a:lnTo>
                  <a:lnTo>
                    <a:pt x="42480" y="48260"/>
                  </a:lnTo>
                  <a:lnTo>
                    <a:pt x="44260" y="45720"/>
                  </a:lnTo>
                  <a:lnTo>
                    <a:pt x="119399" y="45720"/>
                  </a:lnTo>
                  <a:lnTo>
                    <a:pt x="119137" y="45085"/>
                  </a:lnTo>
                  <a:lnTo>
                    <a:pt x="121559" y="45085"/>
                  </a:lnTo>
                  <a:lnTo>
                    <a:pt x="121964" y="44323"/>
                  </a:lnTo>
                  <a:lnTo>
                    <a:pt x="157054" y="44323"/>
                  </a:lnTo>
                  <a:lnTo>
                    <a:pt x="157325" y="43815"/>
                  </a:lnTo>
                  <a:close/>
                </a:path>
                <a:path w="340360" h="61594">
                  <a:moveTo>
                    <a:pt x="40629" y="49022"/>
                  </a:moveTo>
                  <a:lnTo>
                    <a:pt x="31925" y="49022"/>
                  </a:lnTo>
                  <a:lnTo>
                    <a:pt x="31485" y="52324"/>
                  </a:lnTo>
                  <a:lnTo>
                    <a:pt x="33116" y="52324"/>
                  </a:lnTo>
                  <a:lnTo>
                    <a:pt x="33412" y="51943"/>
                  </a:lnTo>
                  <a:lnTo>
                    <a:pt x="35154" y="51943"/>
                  </a:lnTo>
                  <a:lnTo>
                    <a:pt x="35642" y="51181"/>
                  </a:lnTo>
                  <a:lnTo>
                    <a:pt x="38470" y="49911"/>
                  </a:lnTo>
                  <a:lnTo>
                    <a:pt x="40629" y="49022"/>
                  </a:lnTo>
                  <a:close/>
                </a:path>
                <a:path w="340360" h="61594">
                  <a:moveTo>
                    <a:pt x="35154" y="51943"/>
                  </a:moveTo>
                  <a:lnTo>
                    <a:pt x="33412" y="51943"/>
                  </a:lnTo>
                  <a:lnTo>
                    <a:pt x="34909" y="52324"/>
                  </a:lnTo>
                  <a:lnTo>
                    <a:pt x="35154" y="51943"/>
                  </a:lnTo>
                  <a:close/>
                </a:path>
                <a:path w="340360" h="61594">
                  <a:moveTo>
                    <a:pt x="172623" y="51943"/>
                  </a:moveTo>
                  <a:lnTo>
                    <a:pt x="167418" y="51943"/>
                  </a:lnTo>
                  <a:lnTo>
                    <a:pt x="169649" y="52324"/>
                  </a:lnTo>
                  <a:lnTo>
                    <a:pt x="170392" y="52324"/>
                  </a:lnTo>
                  <a:lnTo>
                    <a:pt x="172623" y="51943"/>
                  </a:lnTo>
                  <a:close/>
                </a:path>
                <a:path w="340360" h="61594">
                  <a:moveTo>
                    <a:pt x="307226" y="45720"/>
                  </a:moveTo>
                  <a:lnTo>
                    <a:pt x="295781" y="45720"/>
                  </a:lnTo>
                  <a:lnTo>
                    <a:pt x="297572" y="48260"/>
                  </a:lnTo>
                  <a:lnTo>
                    <a:pt x="301571" y="49911"/>
                  </a:lnTo>
                  <a:lnTo>
                    <a:pt x="304399" y="51181"/>
                  </a:lnTo>
                  <a:lnTo>
                    <a:pt x="305289" y="52324"/>
                  </a:lnTo>
                  <a:lnTo>
                    <a:pt x="306629" y="51943"/>
                  </a:lnTo>
                  <a:lnTo>
                    <a:pt x="308514" y="51943"/>
                  </a:lnTo>
                  <a:lnTo>
                    <a:pt x="308116" y="49022"/>
                  </a:lnTo>
                  <a:lnTo>
                    <a:pt x="314252" y="49022"/>
                  </a:lnTo>
                  <a:lnTo>
                    <a:pt x="309603" y="48260"/>
                  </a:lnTo>
                  <a:lnTo>
                    <a:pt x="307226" y="45720"/>
                  </a:lnTo>
                  <a:close/>
                </a:path>
                <a:path w="340360" h="61594">
                  <a:moveTo>
                    <a:pt x="308702" y="51435"/>
                  </a:moveTo>
                  <a:lnTo>
                    <a:pt x="308566" y="52324"/>
                  </a:lnTo>
                  <a:lnTo>
                    <a:pt x="309569" y="52324"/>
                  </a:lnTo>
                  <a:lnTo>
                    <a:pt x="308702" y="51435"/>
                  </a:lnTo>
                  <a:close/>
                </a:path>
                <a:path w="340360" h="61594">
                  <a:moveTo>
                    <a:pt x="320145" y="49911"/>
                  </a:moveTo>
                  <a:lnTo>
                    <a:pt x="311980" y="49911"/>
                  </a:lnTo>
                  <a:lnTo>
                    <a:pt x="314199" y="50419"/>
                  </a:lnTo>
                  <a:lnTo>
                    <a:pt x="319403" y="51054"/>
                  </a:lnTo>
                  <a:lnTo>
                    <a:pt x="322974" y="52324"/>
                  </a:lnTo>
                  <a:lnTo>
                    <a:pt x="320145" y="49911"/>
                  </a:lnTo>
                  <a:close/>
                </a:path>
                <a:path w="340360" h="61594">
                  <a:moveTo>
                    <a:pt x="326241" y="49403"/>
                  </a:moveTo>
                  <a:lnTo>
                    <a:pt x="322974" y="52324"/>
                  </a:lnTo>
                  <a:lnTo>
                    <a:pt x="328764" y="52324"/>
                  </a:lnTo>
                  <a:lnTo>
                    <a:pt x="326241" y="49403"/>
                  </a:lnTo>
                  <a:close/>
                </a:path>
                <a:path w="340360" h="61594">
                  <a:moveTo>
                    <a:pt x="30159" y="49911"/>
                  </a:moveTo>
                  <a:lnTo>
                    <a:pt x="28072" y="49911"/>
                  </a:lnTo>
                  <a:lnTo>
                    <a:pt x="29402" y="50292"/>
                  </a:lnTo>
                  <a:lnTo>
                    <a:pt x="30159" y="49911"/>
                  </a:lnTo>
                  <a:close/>
                </a:path>
                <a:path w="340360" h="61594">
                  <a:moveTo>
                    <a:pt x="314252" y="49022"/>
                  </a:moveTo>
                  <a:lnTo>
                    <a:pt x="308116" y="49022"/>
                  </a:lnTo>
                  <a:lnTo>
                    <a:pt x="310639" y="50292"/>
                  </a:lnTo>
                  <a:lnTo>
                    <a:pt x="311980" y="49911"/>
                  </a:lnTo>
                  <a:lnTo>
                    <a:pt x="320145" y="49911"/>
                  </a:lnTo>
                  <a:lnTo>
                    <a:pt x="319550" y="49403"/>
                  </a:lnTo>
                  <a:lnTo>
                    <a:pt x="316576" y="49403"/>
                  </a:lnTo>
                  <a:lnTo>
                    <a:pt x="314252" y="49022"/>
                  </a:lnTo>
                  <a:close/>
                </a:path>
                <a:path w="340360" h="61594">
                  <a:moveTo>
                    <a:pt x="76050" y="47244"/>
                  </a:moveTo>
                  <a:lnTo>
                    <a:pt x="60008" y="47244"/>
                  </a:lnTo>
                  <a:lnTo>
                    <a:pt x="61202" y="49276"/>
                  </a:lnTo>
                  <a:lnTo>
                    <a:pt x="70259" y="49276"/>
                  </a:lnTo>
                  <a:lnTo>
                    <a:pt x="72050" y="50038"/>
                  </a:lnTo>
                  <a:lnTo>
                    <a:pt x="76050" y="47244"/>
                  </a:lnTo>
                  <a:close/>
                </a:path>
                <a:path w="340360" h="61594">
                  <a:moveTo>
                    <a:pt x="288999" y="45974"/>
                  </a:moveTo>
                  <a:lnTo>
                    <a:pt x="262955" y="45974"/>
                  </a:lnTo>
                  <a:lnTo>
                    <a:pt x="263991" y="47244"/>
                  </a:lnTo>
                  <a:lnTo>
                    <a:pt x="268002" y="50038"/>
                  </a:lnTo>
                  <a:lnTo>
                    <a:pt x="269792" y="49276"/>
                  </a:lnTo>
                  <a:lnTo>
                    <a:pt x="278850" y="49276"/>
                  </a:lnTo>
                  <a:lnTo>
                    <a:pt x="280033" y="47244"/>
                  </a:lnTo>
                  <a:lnTo>
                    <a:pt x="291474" y="47244"/>
                  </a:lnTo>
                  <a:lnTo>
                    <a:pt x="288999" y="45974"/>
                  </a:lnTo>
                  <a:close/>
                </a:path>
                <a:path w="340360" h="61594">
                  <a:moveTo>
                    <a:pt x="164150" y="48641"/>
                  </a:moveTo>
                  <a:lnTo>
                    <a:pt x="162225" y="48641"/>
                  </a:lnTo>
                  <a:lnTo>
                    <a:pt x="163408" y="49276"/>
                  </a:lnTo>
                  <a:lnTo>
                    <a:pt x="164150" y="48641"/>
                  </a:lnTo>
                  <a:close/>
                </a:path>
                <a:path w="340360" h="61594">
                  <a:moveTo>
                    <a:pt x="181387" y="48514"/>
                  </a:moveTo>
                  <a:lnTo>
                    <a:pt x="175743" y="48514"/>
                  </a:lnTo>
                  <a:lnTo>
                    <a:pt x="176633" y="49276"/>
                  </a:lnTo>
                  <a:lnTo>
                    <a:pt x="177816" y="48641"/>
                  </a:lnTo>
                  <a:lnTo>
                    <a:pt x="181387" y="48641"/>
                  </a:lnTo>
                  <a:lnTo>
                    <a:pt x="181387" y="48514"/>
                  </a:lnTo>
                  <a:close/>
                </a:path>
                <a:path w="340360" h="61594">
                  <a:moveTo>
                    <a:pt x="12764" y="42672"/>
                  </a:moveTo>
                  <a:lnTo>
                    <a:pt x="11287" y="46736"/>
                  </a:lnTo>
                  <a:lnTo>
                    <a:pt x="9947" y="47879"/>
                  </a:lnTo>
                  <a:lnTo>
                    <a:pt x="11287" y="48641"/>
                  </a:lnTo>
                  <a:lnTo>
                    <a:pt x="14104" y="47879"/>
                  </a:lnTo>
                  <a:lnTo>
                    <a:pt x="16481" y="47371"/>
                  </a:lnTo>
                  <a:lnTo>
                    <a:pt x="18910" y="47371"/>
                  </a:lnTo>
                  <a:lnTo>
                    <a:pt x="19601" y="46355"/>
                  </a:lnTo>
                  <a:lnTo>
                    <a:pt x="22673" y="45212"/>
                  </a:lnTo>
                  <a:lnTo>
                    <a:pt x="14104" y="45212"/>
                  </a:lnTo>
                  <a:lnTo>
                    <a:pt x="12764" y="42672"/>
                  </a:lnTo>
                  <a:close/>
                </a:path>
                <a:path w="340360" h="61594">
                  <a:moveTo>
                    <a:pt x="58202" y="48514"/>
                  </a:moveTo>
                  <a:lnTo>
                    <a:pt x="56595" y="48514"/>
                  </a:lnTo>
                  <a:lnTo>
                    <a:pt x="58082" y="48641"/>
                  </a:lnTo>
                  <a:lnTo>
                    <a:pt x="58202" y="48514"/>
                  </a:lnTo>
                  <a:close/>
                </a:path>
                <a:path w="340360" h="61594">
                  <a:moveTo>
                    <a:pt x="291474" y="47244"/>
                  </a:moveTo>
                  <a:lnTo>
                    <a:pt x="280630" y="47244"/>
                  </a:lnTo>
                  <a:lnTo>
                    <a:pt x="281970" y="48641"/>
                  </a:lnTo>
                  <a:lnTo>
                    <a:pt x="283457" y="48514"/>
                  </a:lnTo>
                  <a:lnTo>
                    <a:pt x="293949" y="48514"/>
                  </a:lnTo>
                  <a:lnTo>
                    <a:pt x="291474" y="47244"/>
                  </a:lnTo>
                  <a:close/>
                </a:path>
                <a:path w="340360" h="61594">
                  <a:moveTo>
                    <a:pt x="329509" y="47371"/>
                  </a:moveTo>
                  <a:lnTo>
                    <a:pt x="323414" y="47371"/>
                  </a:lnTo>
                  <a:lnTo>
                    <a:pt x="325937" y="47879"/>
                  </a:lnTo>
                  <a:lnTo>
                    <a:pt x="328764" y="48641"/>
                  </a:lnTo>
                  <a:lnTo>
                    <a:pt x="330105" y="47879"/>
                  </a:lnTo>
                  <a:lnTo>
                    <a:pt x="329509" y="47371"/>
                  </a:lnTo>
                  <a:close/>
                </a:path>
                <a:path w="340360" h="61594">
                  <a:moveTo>
                    <a:pt x="8167" y="34671"/>
                  </a:moveTo>
                  <a:lnTo>
                    <a:pt x="4450" y="36576"/>
                  </a:lnTo>
                  <a:lnTo>
                    <a:pt x="3549" y="37973"/>
                  </a:lnTo>
                  <a:lnTo>
                    <a:pt x="586" y="42291"/>
                  </a:lnTo>
                  <a:lnTo>
                    <a:pt x="0" y="43180"/>
                  </a:lnTo>
                  <a:lnTo>
                    <a:pt x="3403" y="43561"/>
                  </a:lnTo>
                  <a:lnTo>
                    <a:pt x="1926" y="47752"/>
                  </a:lnTo>
                  <a:lnTo>
                    <a:pt x="5779" y="48514"/>
                  </a:lnTo>
                  <a:lnTo>
                    <a:pt x="6669" y="40513"/>
                  </a:lnTo>
                  <a:lnTo>
                    <a:pt x="13800" y="38735"/>
                  </a:lnTo>
                  <a:lnTo>
                    <a:pt x="337002" y="38735"/>
                  </a:lnTo>
                  <a:lnTo>
                    <a:pt x="336343" y="37719"/>
                  </a:lnTo>
                  <a:lnTo>
                    <a:pt x="7570" y="37719"/>
                  </a:lnTo>
                  <a:lnTo>
                    <a:pt x="8167" y="34671"/>
                  </a:lnTo>
                  <a:close/>
                </a:path>
                <a:path w="340360" h="61594">
                  <a:moveTo>
                    <a:pt x="337002" y="38735"/>
                  </a:moveTo>
                  <a:lnTo>
                    <a:pt x="326241" y="38735"/>
                  </a:lnTo>
                  <a:lnTo>
                    <a:pt x="333372" y="40513"/>
                  </a:lnTo>
                  <a:lnTo>
                    <a:pt x="334262" y="48514"/>
                  </a:lnTo>
                  <a:lnTo>
                    <a:pt x="338272" y="47752"/>
                  </a:lnTo>
                  <a:lnTo>
                    <a:pt x="336638" y="43561"/>
                  </a:lnTo>
                  <a:lnTo>
                    <a:pt x="340062" y="43180"/>
                  </a:lnTo>
                  <a:lnTo>
                    <a:pt x="339309" y="42291"/>
                  </a:lnTo>
                  <a:lnTo>
                    <a:pt x="337002" y="38735"/>
                  </a:lnTo>
                  <a:close/>
                </a:path>
                <a:path w="340360" h="61594">
                  <a:moveTo>
                    <a:pt x="18910" y="47371"/>
                  </a:moveTo>
                  <a:lnTo>
                    <a:pt x="16481" y="47371"/>
                  </a:lnTo>
                  <a:lnTo>
                    <a:pt x="18564" y="47879"/>
                  </a:lnTo>
                  <a:lnTo>
                    <a:pt x="18910" y="47371"/>
                  </a:lnTo>
                  <a:close/>
                </a:path>
                <a:path w="340360" h="61594">
                  <a:moveTo>
                    <a:pt x="323237" y="44196"/>
                  </a:moveTo>
                  <a:lnTo>
                    <a:pt x="315843" y="44196"/>
                  </a:lnTo>
                  <a:lnTo>
                    <a:pt x="317026" y="45085"/>
                  </a:lnTo>
                  <a:lnTo>
                    <a:pt x="320450" y="46355"/>
                  </a:lnTo>
                  <a:lnTo>
                    <a:pt x="321487" y="47879"/>
                  </a:lnTo>
                  <a:lnTo>
                    <a:pt x="323414" y="47371"/>
                  </a:lnTo>
                  <a:lnTo>
                    <a:pt x="329509" y="47371"/>
                  </a:lnTo>
                  <a:lnTo>
                    <a:pt x="328764" y="46736"/>
                  </a:lnTo>
                  <a:lnTo>
                    <a:pt x="328207" y="45212"/>
                  </a:lnTo>
                  <a:lnTo>
                    <a:pt x="325937" y="45212"/>
                  </a:lnTo>
                  <a:lnTo>
                    <a:pt x="323717" y="44704"/>
                  </a:lnTo>
                  <a:lnTo>
                    <a:pt x="323237" y="44196"/>
                  </a:lnTo>
                  <a:close/>
                </a:path>
                <a:path w="340360" h="61594">
                  <a:moveTo>
                    <a:pt x="156311" y="45720"/>
                  </a:moveTo>
                  <a:lnTo>
                    <a:pt x="153754" y="45720"/>
                  </a:lnTo>
                  <a:lnTo>
                    <a:pt x="155838" y="46609"/>
                  </a:lnTo>
                  <a:lnTo>
                    <a:pt x="156311" y="45720"/>
                  </a:lnTo>
                  <a:close/>
                </a:path>
                <a:path w="340360" h="61594">
                  <a:moveTo>
                    <a:pt x="308566" y="43815"/>
                  </a:moveTo>
                  <a:lnTo>
                    <a:pt x="182727" y="43815"/>
                  </a:lnTo>
                  <a:lnTo>
                    <a:pt x="184214" y="46609"/>
                  </a:lnTo>
                  <a:lnTo>
                    <a:pt x="186140" y="45720"/>
                  </a:lnTo>
                  <a:lnTo>
                    <a:pt x="200134" y="45720"/>
                  </a:lnTo>
                  <a:lnTo>
                    <a:pt x="201302" y="44323"/>
                  </a:lnTo>
                  <a:lnTo>
                    <a:pt x="308209" y="44323"/>
                  </a:lnTo>
                  <a:lnTo>
                    <a:pt x="308566" y="43815"/>
                  </a:lnTo>
                  <a:close/>
                </a:path>
                <a:path w="340360" h="61594">
                  <a:moveTo>
                    <a:pt x="121559" y="45085"/>
                  </a:moveTo>
                  <a:lnTo>
                    <a:pt x="119137" y="45085"/>
                  </a:lnTo>
                  <a:lnTo>
                    <a:pt x="121221" y="45720"/>
                  </a:lnTo>
                  <a:lnTo>
                    <a:pt x="121559" y="45085"/>
                  </a:lnTo>
                  <a:close/>
                </a:path>
                <a:path w="340360" h="61594">
                  <a:moveTo>
                    <a:pt x="308209" y="44323"/>
                  </a:moveTo>
                  <a:lnTo>
                    <a:pt x="218087" y="44323"/>
                  </a:lnTo>
                  <a:lnTo>
                    <a:pt x="218831" y="45720"/>
                  </a:lnTo>
                  <a:lnTo>
                    <a:pt x="220904" y="45085"/>
                  </a:lnTo>
                  <a:lnTo>
                    <a:pt x="307673" y="45085"/>
                  </a:lnTo>
                  <a:lnTo>
                    <a:pt x="308209" y="44323"/>
                  </a:lnTo>
                  <a:close/>
                </a:path>
                <a:path w="340360" h="61594">
                  <a:moveTo>
                    <a:pt x="321634" y="38735"/>
                  </a:moveTo>
                  <a:lnTo>
                    <a:pt x="18407" y="38735"/>
                  </a:lnTo>
                  <a:lnTo>
                    <a:pt x="19444" y="41275"/>
                  </a:lnTo>
                  <a:lnTo>
                    <a:pt x="16481" y="44704"/>
                  </a:lnTo>
                  <a:lnTo>
                    <a:pt x="14104" y="45212"/>
                  </a:lnTo>
                  <a:lnTo>
                    <a:pt x="22673" y="45212"/>
                  </a:lnTo>
                  <a:lnTo>
                    <a:pt x="23015" y="45085"/>
                  </a:lnTo>
                  <a:lnTo>
                    <a:pt x="24208" y="44196"/>
                  </a:lnTo>
                  <a:lnTo>
                    <a:pt x="29705" y="44196"/>
                  </a:lnTo>
                  <a:lnTo>
                    <a:pt x="31485" y="43815"/>
                  </a:lnTo>
                  <a:lnTo>
                    <a:pt x="322877" y="43815"/>
                  </a:lnTo>
                  <a:lnTo>
                    <a:pt x="320597" y="41402"/>
                  </a:lnTo>
                  <a:lnTo>
                    <a:pt x="321634" y="38735"/>
                  </a:lnTo>
                  <a:close/>
                </a:path>
                <a:path w="340360" h="61594">
                  <a:moveTo>
                    <a:pt x="327277" y="42672"/>
                  </a:moveTo>
                  <a:lnTo>
                    <a:pt x="325937" y="45212"/>
                  </a:lnTo>
                  <a:lnTo>
                    <a:pt x="328207" y="45212"/>
                  </a:lnTo>
                  <a:lnTo>
                    <a:pt x="327277" y="42672"/>
                  </a:lnTo>
                  <a:close/>
                </a:path>
                <a:path w="340360" h="61594">
                  <a:moveTo>
                    <a:pt x="29705" y="44196"/>
                  </a:moveTo>
                  <a:lnTo>
                    <a:pt x="24208" y="44196"/>
                  </a:lnTo>
                  <a:lnTo>
                    <a:pt x="26145" y="44831"/>
                  </a:lnTo>
                  <a:lnTo>
                    <a:pt x="29705" y="44196"/>
                  </a:lnTo>
                  <a:close/>
                </a:path>
                <a:path w="340360" h="61594">
                  <a:moveTo>
                    <a:pt x="322877" y="43815"/>
                  </a:moveTo>
                  <a:lnTo>
                    <a:pt x="308566" y="43815"/>
                  </a:lnTo>
                  <a:lnTo>
                    <a:pt x="310346" y="44196"/>
                  </a:lnTo>
                  <a:lnTo>
                    <a:pt x="313917" y="44831"/>
                  </a:lnTo>
                  <a:lnTo>
                    <a:pt x="315843" y="44196"/>
                  </a:lnTo>
                  <a:lnTo>
                    <a:pt x="323237" y="44196"/>
                  </a:lnTo>
                  <a:lnTo>
                    <a:pt x="322877" y="43815"/>
                  </a:lnTo>
                  <a:close/>
                </a:path>
                <a:path w="340360" h="61594">
                  <a:moveTo>
                    <a:pt x="320450" y="29464"/>
                  </a:moveTo>
                  <a:lnTo>
                    <a:pt x="19601" y="29464"/>
                  </a:lnTo>
                  <a:lnTo>
                    <a:pt x="20941" y="30861"/>
                  </a:lnTo>
                  <a:lnTo>
                    <a:pt x="19151" y="32385"/>
                  </a:lnTo>
                  <a:lnTo>
                    <a:pt x="13800" y="36195"/>
                  </a:lnTo>
                  <a:lnTo>
                    <a:pt x="12324" y="37084"/>
                  </a:lnTo>
                  <a:lnTo>
                    <a:pt x="7570" y="37719"/>
                  </a:lnTo>
                  <a:lnTo>
                    <a:pt x="332482" y="37719"/>
                  </a:lnTo>
                  <a:lnTo>
                    <a:pt x="327717" y="37084"/>
                  </a:lnTo>
                  <a:lnTo>
                    <a:pt x="326241" y="36195"/>
                  </a:lnTo>
                  <a:lnTo>
                    <a:pt x="320890" y="32385"/>
                  </a:lnTo>
                  <a:lnTo>
                    <a:pt x="319110" y="30861"/>
                  </a:lnTo>
                  <a:lnTo>
                    <a:pt x="320450" y="29464"/>
                  </a:lnTo>
                  <a:close/>
                </a:path>
                <a:path w="340360" h="61594">
                  <a:moveTo>
                    <a:pt x="331885" y="34671"/>
                  </a:moveTo>
                  <a:lnTo>
                    <a:pt x="332482" y="37719"/>
                  </a:lnTo>
                  <a:lnTo>
                    <a:pt x="336343" y="37719"/>
                  </a:lnTo>
                  <a:lnTo>
                    <a:pt x="335602" y="36576"/>
                  </a:lnTo>
                  <a:lnTo>
                    <a:pt x="331885" y="34671"/>
                  </a:lnTo>
                  <a:close/>
                </a:path>
                <a:path w="340360" h="61594">
                  <a:moveTo>
                    <a:pt x="3549" y="23368"/>
                  </a:moveTo>
                  <a:lnTo>
                    <a:pt x="1026" y="26289"/>
                  </a:lnTo>
                  <a:lnTo>
                    <a:pt x="586" y="27178"/>
                  </a:lnTo>
                  <a:lnTo>
                    <a:pt x="3549" y="30099"/>
                  </a:lnTo>
                  <a:lnTo>
                    <a:pt x="2366" y="31242"/>
                  </a:lnTo>
                  <a:lnTo>
                    <a:pt x="4450" y="32385"/>
                  </a:lnTo>
                  <a:lnTo>
                    <a:pt x="6669" y="32385"/>
                  </a:lnTo>
                  <a:lnTo>
                    <a:pt x="7863" y="30099"/>
                  </a:lnTo>
                  <a:lnTo>
                    <a:pt x="12910" y="30099"/>
                  </a:lnTo>
                  <a:lnTo>
                    <a:pt x="14250" y="28956"/>
                  </a:lnTo>
                  <a:lnTo>
                    <a:pt x="14994" y="28956"/>
                  </a:lnTo>
                  <a:lnTo>
                    <a:pt x="15737" y="28194"/>
                  </a:lnTo>
                  <a:lnTo>
                    <a:pt x="338424" y="28194"/>
                  </a:lnTo>
                  <a:lnTo>
                    <a:pt x="339455" y="27178"/>
                  </a:lnTo>
                  <a:lnTo>
                    <a:pt x="339015" y="26289"/>
                  </a:lnTo>
                  <a:lnTo>
                    <a:pt x="337699" y="24765"/>
                  </a:lnTo>
                  <a:lnTo>
                    <a:pt x="5779" y="24765"/>
                  </a:lnTo>
                  <a:lnTo>
                    <a:pt x="3549" y="23368"/>
                  </a:lnTo>
                  <a:close/>
                </a:path>
                <a:path w="340360" h="61594">
                  <a:moveTo>
                    <a:pt x="12910" y="30099"/>
                  </a:moveTo>
                  <a:lnTo>
                    <a:pt x="10983" y="30099"/>
                  </a:lnTo>
                  <a:lnTo>
                    <a:pt x="10983" y="32385"/>
                  </a:lnTo>
                  <a:lnTo>
                    <a:pt x="12910" y="31242"/>
                  </a:lnTo>
                  <a:lnTo>
                    <a:pt x="13517" y="31242"/>
                  </a:lnTo>
                  <a:lnTo>
                    <a:pt x="12910" y="30099"/>
                  </a:lnTo>
                  <a:close/>
                </a:path>
                <a:path w="340360" h="61594">
                  <a:moveTo>
                    <a:pt x="338424" y="28194"/>
                  </a:moveTo>
                  <a:lnTo>
                    <a:pt x="324304" y="28194"/>
                  </a:lnTo>
                  <a:lnTo>
                    <a:pt x="325204" y="28956"/>
                  </a:lnTo>
                  <a:lnTo>
                    <a:pt x="325644" y="28956"/>
                  </a:lnTo>
                  <a:lnTo>
                    <a:pt x="327131" y="30099"/>
                  </a:lnTo>
                  <a:lnTo>
                    <a:pt x="326545" y="31242"/>
                  </a:lnTo>
                  <a:lnTo>
                    <a:pt x="327131" y="31242"/>
                  </a:lnTo>
                  <a:lnTo>
                    <a:pt x="329058" y="32385"/>
                  </a:lnTo>
                  <a:lnTo>
                    <a:pt x="329058" y="30099"/>
                  </a:lnTo>
                  <a:lnTo>
                    <a:pt x="336492" y="30099"/>
                  </a:lnTo>
                  <a:lnTo>
                    <a:pt x="338424" y="28194"/>
                  </a:lnTo>
                  <a:close/>
                </a:path>
                <a:path w="340360" h="61594">
                  <a:moveTo>
                    <a:pt x="336492" y="30099"/>
                  </a:moveTo>
                  <a:lnTo>
                    <a:pt x="332178" y="30099"/>
                  </a:lnTo>
                  <a:lnTo>
                    <a:pt x="333372" y="32385"/>
                  </a:lnTo>
                  <a:lnTo>
                    <a:pt x="335602" y="32385"/>
                  </a:lnTo>
                  <a:lnTo>
                    <a:pt x="337675" y="31242"/>
                  </a:lnTo>
                  <a:lnTo>
                    <a:pt x="336492" y="30099"/>
                  </a:lnTo>
                  <a:close/>
                </a:path>
                <a:path w="340360" h="61594">
                  <a:moveTo>
                    <a:pt x="324304" y="28194"/>
                  </a:moveTo>
                  <a:lnTo>
                    <a:pt x="15737" y="28194"/>
                  </a:lnTo>
                  <a:lnTo>
                    <a:pt x="16334" y="29464"/>
                  </a:lnTo>
                  <a:lnTo>
                    <a:pt x="17821" y="30099"/>
                  </a:lnTo>
                  <a:lnTo>
                    <a:pt x="16334" y="30861"/>
                  </a:lnTo>
                  <a:lnTo>
                    <a:pt x="17821" y="30861"/>
                  </a:lnTo>
                  <a:lnTo>
                    <a:pt x="19151" y="30099"/>
                  </a:lnTo>
                  <a:lnTo>
                    <a:pt x="19601" y="29464"/>
                  </a:lnTo>
                  <a:lnTo>
                    <a:pt x="323717" y="29464"/>
                  </a:lnTo>
                  <a:lnTo>
                    <a:pt x="324304" y="28194"/>
                  </a:lnTo>
                  <a:close/>
                </a:path>
                <a:path w="340360" h="61594">
                  <a:moveTo>
                    <a:pt x="323717" y="29464"/>
                  </a:moveTo>
                  <a:lnTo>
                    <a:pt x="320450" y="29464"/>
                  </a:lnTo>
                  <a:lnTo>
                    <a:pt x="320890" y="30099"/>
                  </a:lnTo>
                  <a:lnTo>
                    <a:pt x="322231" y="30861"/>
                  </a:lnTo>
                  <a:lnTo>
                    <a:pt x="323717" y="30861"/>
                  </a:lnTo>
                  <a:lnTo>
                    <a:pt x="322377" y="30099"/>
                  </a:lnTo>
                  <a:lnTo>
                    <a:pt x="323717" y="29464"/>
                  </a:lnTo>
                  <a:close/>
                </a:path>
                <a:path w="340360" h="61594">
                  <a:moveTo>
                    <a:pt x="8167" y="23368"/>
                  </a:moveTo>
                  <a:lnTo>
                    <a:pt x="5779" y="24765"/>
                  </a:lnTo>
                  <a:lnTo>
                    <a:pt x="10983" y="24765"/>
                  </a:lnTo>
                  <a:lnTo>
                    <a:pt x="8167" y="23368"/>
                  </a:lnTo>
                  <a:close/>
                </a:path>
                <a:path w="340360" h="61594">
                  <a:moveTo>
                    <a:pt x="7717" y="14351"/>
                  </a:moveTo>
                  <a:lnTo>
                    <a:pt x="6376" y="15748"/>
                  </a:lnTo>
                  <a:lnTo>
                    <a:pt x="5036" y="16891"/>
                  </a:lnTo>
                  <a:lnTo>
                    <a:pt x="4450" y="16891"/>
                  </a:lnTo>
                  <a:lnTo>
                    <a:pt x="4450" y="18415"/>
                  </a:lnTo>
                  <a:lnTo>
                    <a:pt x="7717" y="19050"/>
                  </a:lnTo>
                  <a:lnTo>
                    <a:pt x="10093" y="21463"/>
                  </a:lnTo>
                  <a:lnTo>
                    <a:pt x="12910" y="22352"/>
                  </a:lnTo>
                  <a:lnTo>
                    <a:pt x="12910" y="23368"/>
                  </a:lnTo>
                  <a:lnTo>
                    <a:pt x="10983" y="24765"/>
                  </a:lnTo>
                  <a:lnTo>
                    <a:pt x="329058" y="24765"/>
                  </a:lnTo>
                  <a:lnTo>
                    <a:pt x="327131" y="23368"/>
                  </a:lnTo>
                  <a:lnTo>
                    <a:pt x="327131" y="22352"/>
                  </a:lnTo>
                  <a:lnTo>
                    <a:pt x="329958" y="21463"/>
                  </a:lnTo>
                  <a:lnTo>
                    <a:pt x="332335" y="19050"/>
                  </a:lnTo>
                  <a:lnTo>
                    <a:pt x="335602" y="18415"/>
                  </a:lnTo>
                  <a:lnTo>
                    <a:pt x="335602" y="17145"/>
                  </a:lnTo>
                  <a:lnTo>
                    <a:pt x="41443" y="17145"/>
                  </a:lnTo>
                  <a:lnTo>
                    <a:pt x="41033" y="15748"/>
                  </a:lnTo>
                  <a:lnTo>
                    <a:pt x="8460" y="15748"/>
                  </a:lnTo>
                  <a:lnTo>
                    <a:pt x="7717" y="14351"/>
                  </a:lnTo>
                  <a:close/>
                </a:path>
                <a:path w="340360" h="61594">
                  <a:moveTo>
                    <a:pt x="331885" y="23368"/>
                  </a:moveTo>
                  <a:lnTo>
                    <a:pt x="329058" y="24765"/>
                  </a:lnTo>
                  <a:lnTo>
                    <a:pt x="334262" y="24765"/>
                  </a:lnTo>
                  <a:lnTo>
                    <a:pt x="331885" y="23368"/>
                  </a:lnTo>
                  <a:close/>
                </a:path>
                <a:path w="340360" h="61594">
                  <a:moveTo>
                    <a:pt x="336492" y="23368"/>
                  </a:moveTo>
                  <a:lnTo>
                    <a:pt x="334262" y="24765"/>
                  </a:lnTo>
                  <a:lnTo>
                    <a:pt x="337699" y="24765"/>
                  </a:lnTo>
                  <a:lnTo>
                    <a:pt x="336492" y="23368"/>
                  </a:lnTo>
                  <a:close/>
                </a:path>
                <a:path w="340360" h="61594">
                  <a:moveTo>
                    <a:pt x="60301" y="5334"/>
                  </a:moveTo>
                  <a:lnTo>
                    <a:pt x="59118" y="5588"/>
                  </a:lnTo>
                  <a:lnTo>
                    <a:pt x="56595" y="7112"/>
                  </a:lnTo>
                  <a:lnTo>
                    <a:pt x="54364" y="7112"/>
                  </a:lnTo>
                  <a:lnTo>
                    <a:pt x="53181" y="10287"/>
                  </a:lnTo>
                  <a:lnTo>
                    <a:pt x="50061" y="10287"/>
                  </a:lnTo>
                  <a:lnTo>
                    <a:pt x="47977" y="13716"/>
                  </a:lnTo>
                  <a:lnTo>
                    <a:pt x="44260" y="15748"/>
                  </a:lnTo>
                  <a:lnTo>
                    <a:pt x="41443" y="17145"/>
                  </a:lnTo>
                  <a:lnTo>
                    <a:pt x="298608" y="17145"/>
                  </a:lnTo>
                  <a:lnTo>
                    <a:pt x="295781" y="15748"/>
                  </a:lnTo>
                  <a:lnTo>
                    <a:pt x="294623" y="15113"/>
                  </a:lnTo>
                  <a:lnTo>
                    <a:pt x="64165" y="15113"/>
                  </a:lnTo>
                  <a:lnTo>
                    <a:pt x="62835" y="14478"/>
                  </a:lnTo>
                  <a:lnTo>
                    <a:pt x="62238" y="10287"/>
                  </a:lnTo>
                  <a:lnTo>
                    <a:pt x="66697" y="6477"/>
                  </a:lnTo>
                  <a:lnTo>
                    <a:pt x="63579" y="6477"/>
                  </a:lnTo>
                  <a:lnTo>
                    <a:pt x="60301" y="5334"/>
                  </a:lnTo>
                  <a:close/>
                </a:path>
                <a:path w="340360" h="61594">
                  <a:moveTo>
                    <a:pt x="284493" y="0"/>
                  </a:moveTo>
                  <a:lnTo>
                    <a:pt x="283457" y="1778"/>
                  </a:lnTo>
                  <a:lnTo>
                    <a:pt x="287907" y="5080"/>
                  </a:lnTo>
                  <a:lnTo>
                    <a:pt x="294451" y="8509"/>
                  </a:lnTo>
                  <a:lnTo>
                    <a:pt x="299205" y="15113"/>
                  </a:lnTo>
                  <a:lnTo>
                    <a:pt x="298608" y="17145"/>
                  </a:lnTo>
                  <a:lnTo>
                    <a:pt x="335602" y="17145"/>
                  </a:lnTo>
                  <a:lnTo>
                    <a:pt x="335602" y="16891"/>
                  </a:lnTo>
                  <a:lnTo>
                    <a:pt x="335005" y="16891"/>
                  </a:lnTo>
                  <a:lnTo>
                    <a:pt x="333665" y="15748"/>
                  </a:lnTo>
                  <a:lnTo>
                    <a:pt x="331591" y="15748"/>
                  </a:lnTo>
                  <a:lnTo>
                    <a:pt x="330544" y="13716"/>
                  </a:lnTo>
                  <a:lnTo>
                    <a:pt x="330377" y="13462"/>
                  </a:lnTo>
                  <a:lnTo>
                    <a:pt x="329058" y="13462"/>
                  </a:lnTo>
                  <a:lnTo>
                    <a:pt x="327388" y="11811"/>
                  </a:lnTo>
                  <a:lnTo>
                    <a:pt x="314356" y="11811"/>
                  </a:lnTo>
                  <a:lnTo>
                    <a:pt x="312870" y="10287"/>
                  </a:lnTo>
                  <a:lnTo>
                    <a:pt x="313613" y="8382"/>
                  </a:lnTo>
                  <a:lnTo>
                    <a:pt x="310639" y="8382"/>
                  </a:lnTo>
                  <a:lnTo>
                    <a:pt x="308481" y="4572"/>
                  </a:lnTo>
                  <a:lnTo>
                    <a:pt x="299205" y="4572"/>
                  </a:lnTo>
                  <a:lnTo>
                    <a:pt x="296556" y="3175"/>
                  </a:lnTo>
                  <a:lnTo>
                    <a:pt x="285823" y="3175"/>
                  </a:lnTo>
                  <a:lnTo>
                    <a:pt x="284493" y="0"/>
                  </a:lnTo>
                  <a:close/>
                </a:path>
                <a:path w="340360" h="61594">
                  <a:moveTo>
                    <a:pt x="10093" y="12827"/>
                  </a:moveTo>
                  <a:lnTo>
                    <a:pt x="9497" y="13716"/>
                  </a:lnTo>
                  <a:lnTo>
                    <a:pt x="8460" y="15748"/>
                  </a:lnTo>
                  <a:lnTo>
                    <a:pt x="41033" y="15748"/>
                  </a:lnTo>
                  <a:lnTo>
                    <a:pt x="40846" y="15113"/>
                  </a:lnTo>
                  <a:lnTo>
                    <a:pt x="42035" y="13462"/>
                  </a:lnTo>
                  <a:lnTo>
                    <a:pt x="10983" y="13462"/>
                  </a:lnTo>
                  <a:lnTo>
                    <a:pt x="10093" y="12827"/>
                  </a:lnTo>
                  <a:close/>
                </a:path>
                <a:path w="340360" h="61594">
                  <a:moveTo>
                    <a:pt x="332335" y="14351"/>
                  </a:moveTo>
                  <a:lnTo>
                    <a:pt x="331591" y="15748"/>
                  </a:lnTo>
                  <a:lnTo>
                    <a:pt x="333665" y="15748"/>
                  </a:lnTo>
                  <a:lnTo>
                    <a:pt x="332335" y="14351"/>
                  </a:lnTo>
                  <a:close/>
                </a:path>
                <a:path w="340360" h="61594">
                  <a:moveTo>
                    <a:pt x="78877" y="3175"/>
                  </a:moveTo>
                  <a:lnTo>
                    <a:pt x="77840" y="4572"/>
                  </a:lnTo>
                  <a:lnTo>
                    <a:pt x="74720" y="4572"/>
                  </a:lnTo>
                  <a:lnTo>
                    <a:pt x="72636" y="7112"/>
                  </a:lnTo>
                  <a:lnTo>
                    <a:pt x="71306" y="7112"/>
                  </a:lnTo>
                  <a:lnTo>
                    <a:pt x="70113" y="8509"/>
                  </a:lnTo>
                  <a:lnTo>
                    <a:pt x="68929" y="11176"/>
                  </a:lnTo>
                  <a:lnTo>
                    <a:pt x="65505" y="13208"/>
                  </a:lnTo>
                  <a:lnTo>
                    <a:pt x="64165" y="15113"/>
                  </a:lnTo>
                  <a:lnTo>
                    <a:pt x="275876" y="15113"/>
                  </a:lnTo>
                  <a:lnTo>
                    <a:pt x="274536" y="13208"/>
                  </a:lnTo>
                  <a:lnTo>
                    <a:pt x="271122" y="11176"/>
                  </a:lnTo>
                  <a:lnTo>
                    <a:pt x="270667" y="10160"/>
                  </a:lnTo>
                  <a:lnTo>
                    <a:pt x="127305" y="10160"/>
                  </a:lnTo>
                  <a:lnTo>
                    <a:pt x="125745" y="8001"/>
                  </a:lnTo>
                  <a:lnTo>
                    <a:pt x="80803" y="8001"/>
                  </a:lnTo>
                  <a:lnTo>
                    <a:pt x="78877" y="5715"/>
                  </a:lnTo>
                  <a:lnTo>
                    <a:pt x="79327" y="5080"/>
                  </a:lnTo>
                  <a:lnTo>
                    <a:pt x="80803" y="3810"/>
                  </a:lnTo>
                  <a:lnTo>
                    <a:pt x="78877" y="3175"/>
                  </a:lnTo>
                  <a:close/>
                </a:path>
                <a:path w="340360" h="61594">
                  <a:moveTo>
                    <a:pt x="274599" y="3810"/>
                  </a:moveTo>
                  <a:lnTo>
                    <a:pt x="270672" y="3810"/>
                  </a:lnTo>
                  <a:lnTo>
                    <a:pt x="272462" y="5715"/>
                  </a:lnTo>
                  <a:lnTo>
                    <a:pt x="277654" y="10160"/>
                  </a:lnTo>
                  <a:lnTo>
                    <a:pt x="277714" y="10922"/>
                  </a:lnTo>
                  <a:lnTo>
                    <a:pt x="277216" y="14478"/>
                  </a:lnTo>
                  <a:lnTo>
                    <a:pt x="275876" y="15113"/>
                  </a:lnTo>
                  <a:lnTo>
                    <a:pt x="294623" y="15113"/>
                  </a:lnTo>
                  <a:lnTo>
                    <a:pt x="292074" y="13716"/>
                  </a:lnTo>
                  <a:lnTo>
                    <a:pt x="289991" y="10287"/>
                  </a:lnTo>
                  <a:lnTo>
                    <a:pt x="286870" y="10287"/>
                  </a:lnTo>
                  <a:lnTo>
                    <a:pt x="285687" y="7112"/>
                  </a:lnTo>
                  <a:lnTo>
                    <a:pt x="283457" y="7112"/>
                  </a:lnTo>
                  <a:lnTo>
                    <a:pt x="282401" y="6477"/>
                  </a:lnTo>
                  <a:lnTo>
                    <a:pt x="276473" y="6477"/>
                  </a:lnTo>
                  <a:lnTo>
                    <a:pt x="274599" y="3810"/>
                  </a:lnTo>
                  <a:close/>
                </a:path>
                <a:path w="340360" h="61594">
                  <a:moveTo>
                    <a:pt x="18114" y="8128"/>
                  </a:moveTo>
                  <a:lnTo>
                    <a:pt x="12910" y="8128"/>
                  </a:lnTo>
                  <a:lnTo>
                    <a:pt x="14250" y="9398"/>
                  </a:lnTo>
                  <a:lnTo>
                    <a:pt x="10983" y="10922"/>
                  </a:lnTo>
                  <a:lnTo>
                    <a:pt x="12910" y="11557"/>
                  </a:lnTo>
                  <a:lnTo>
                    <a:pt x="10983" y="13462"/>
                  </a:lnTo>
                  <a:lnTo>
                    <a:pt x="42035" y="13462"/>
                  </a:lnTo>
                  <a:lnTo>
                    <a:pt x="43223" y="11811"/>
                  </a:lnTo>
                  <a:lnTo>
                    <a:pt x="25695" y="11811"/>
                  </a:lnTo>
                  <a:lnTo>
                    <a:pt x="22868" y="11176"/>
                  </a:lnTo>
                  <a:lnTo>
                    <a:pt x="24685" y="10033"/>
                  </a:lnTo>
                  <a:lnTo>
                    <a:pt x="18114" y="10033"/>
                  </a:lnTo>
                  <a:lnTo>
                    <a:pt x="17821" y="9398"/>
                  </a:lnTo>
                  <a:lnTo>
                    <a:pt x="18114" y="8128"/>
                  </a:lnTo>
                  <a:close/>
                </a:path>
                <a:path w="340360" h="61594">
                  <a:moveTo>
                    <a:pt x="329958" y="12827"/>
                  </a:moveTo>
                  <a:lnTo>
                    <a:pt x="329058" y="13462"/>
                  </a:lnTo>
                  <a:lnTo>
                    <a:pt x="330377" y="13462"/>
                  </a:lnTo>
                  <a:lnTo>
                    <a:pt x="329958" y="12827"/>
                  </a:lnTo>
                  <a:close/>
                </a:path>
                <a:path w="340360" h="61594">
                  <a:moveTo>
                    <a:pt x="43967" y="2921"/>
                  </a:moveTo>
                  <a:lnTo>
                    <a:pt x="40846" y="4572"/>
                  </a:lnTo>
                  <a:lnTo>
                    <a:pt x="31702" y="4572"/>
                  </a:lnTo>
                  <a:lnTo>
                    <a:pt x="29402" y="8382"/>
                  </a:lnTo>
                  <a:lnTo>
                    <a:pt x="26428" y="8382"/>
                  </a:lnTo>
                  <a:lnTo>
                    <a:pt x="27182" y="10287"/>
                  </a:lnTo>
                  <a:lnTo>
                    <a:pt x="25695" y="11811"/>
                  </a:lnTo>
                  <a:lnTo>
                    <a:pt x="43223" y="11811"/>
                  </a:lnTo>
                  <a:lnTo>
                    <a:pt x="45600" y="8509"/>
                  </a:lnTo>
                  <a:lnTo>
                    <a:pt x="52134" y="5080"/>
                  </a:lnTo>
                  <a:lnTo>
                    <a:pt x="52820" y="4572"/>
                  </a:lnTo>
                  <a:lnTo>
                    <a:pt x="36239" y="4572"/>
                  </a:lnTo>
                  <a:lnTo>
                    <a:pt x="31779" y="4445"/>
                  </a:lnTo>
                  <a:lnTo>
                    <a:pt x="52992" y="4445"/>
                  </a:lnTo>
                  <a:lnTo>
                    <a:pt x="54707" y="3175"/>
                  </a:lnTo>
                  <a:lnTo>
                    <a:pt x="45443" y="3175"/>
                  </a:lnTo>
                  <a:lnTo>
                    <a:pt x="43967" y="2921"/>
                  </a:lnTo>
                  <a:close/>
                </a:path>
                <a:path w="340360" h="61594">
                  <a:moveTo>
                    <a:pt x="319110" y="8128"/>
                  </a:moveTo>
                  <a:lnTo>
                    <a:pt x="316576" y="9144"/>
                  </a:lnTo>
                  <a:lnTo>
                    <a:pt x="314356" y="9398"/>
                  </a:lnTo>
                  <a:lnTo>
                    <a:pt x="317184" y="11176"/>
                  </a:lnTo>
                  <a:lnTo>
                    <a:pt x="314356" y="11811"/>
                  </a:lnTo>
                  <a:lnTo>
                    <a:pt x="327388" y="11811"/>
                  </a:lnTo>
                  <a:lnTo>
                    <a:pt x="327131" y="11557"/>
                  </a:lnTo>
                  <a:lnTo>
                    <a:pt x="329058" y="10922"/>
                  </a:lnTo>
                  <a:lnTo>
                    <a:pt x="327066" y="10033"/>
                  </a:lnTo>
                  <a:lnTo>
                    <a:pt x="320890" y="10033"/>
                  </a:lnTo>
                  <a:lnTo>
                    <a:pt x="320450" y="9398"/>
                  </a:lnTo>
                  <a:lnTo>
                    <a:pt x="319110" y="8128"/>
                  </a:lnTo>
                  <a:close/>
                </a:path>
                <a:path w="340360" h="61594">
                  <a:moveTo>
                    <a:pt x="132509" y="3556"/>
                  </a:moveTo>
                  <a:lnTo>
                    <a:pt x="128791" y="3556"/>
                  </a:lnTo>
                  <a:lnTo>
                    <a:pt x="131325" y="10160"/>
                  </a:lnTo>
                  <a:lnTo>
                    <a:pt x="208726" y="10160"/>
                  </a:lnTo>
                  <a:lnTo>
                    <a:pt x="209697" y="7620"/>
                  </a:lnTo>
                  <a:lnTo>
                    <a:pt x="146173" y="7620"/>
                  </a:lnTo>
                  <a:lnTo>
                    <a:pt x="145801" y="7493"/>
                  </a:lnTo>
                  <a:lnTo>
                    <a:pt x="139932" y="7493"/>
                  </a:lnTo>
                  <a:lnTo>
                    <a:pt x="137713" y="5969"/>
                  </a:lnTo>
                  <a:lnTo>
                    <a:pt x="136519" y="5715"/>
                  </a:lnTo>
                  <a:lnTo>
                    <a:pt x="132509" y="4953"/>
                  </a:lnTo>
                  <a:lnTo>
                    <a:pt x="132509" y="3556"/>
                  </a:lnTo>
                  <a:close/>
                </a:path>
                <a:path w="340360" h="61594">
                  <a:moveTo>
                    <a:pt x="224621" y="2667"/>
                  </a:moveTo>
                  <a:lnTo>
                    <a:pt x="221050" y="2667"/>
                  </a:lnTo>
                  <a:lnTo>
                    <a:pt x="220464" y="3302"/>
                  </a:lnTo>
                  <a:lnTo>
                    <a:pt x="217490" y="5461"/>
                  </a:lnTo>
                  <a:lnTo>
                    <a:pt x="217490" y="7493"/>
                  </a:lnTo>
                  <a:lnTo>
                    <a:pt x="214674" y="7493"/>
                  </a:lnTo>
                  <a:lnTo>
                    <a:pt x="212736" y="10160"/>
                  </a:lnTo>
                  <a:lnTo>
                    <a:pt x="270667" y="10160"/>
                  </a:lnTo>
                  <a:lnTo>
                    <a:pt x="269928" y="8509"/>
                  </a:lnTo>
                  <a:lnTo>
                    <a:pt x="269498" y="8001"/>
                  </a:lnTo>
                  <a:lnTo>
                    <a:pt x="258787" y="8001"/>
                  </a:lnTo>
                  <a:lnTo>
                    <a:pt x="256557" y="5715"/>
                  </a:lnTo>
                  <a:lnTo>
                    <a:pt x="256231" y="5080"/>
                  </a:lnTo>
                  <a:lnTo>
                    <a:pt x="240966" y="5080"/>
                  </a:lnTo>
                  <a:lnTo>
                    <a:pt x="240966" y="4699"/>
                  </a:lnTo>
                  <a:lnTo>
                    <a:pt x="233982" y="4699"/>
                  </a:lnTo>
                  <a:lnTo>
                    <a:pt x="231837" y="4191"/>
                  </a:lnTo>
                  <a:lnTo>
                    <a:pt x="226254" y="4191"/>
                  </a:lnTo>
                  <a:lnTo>
                    <a:pt x="224621" y="2667"/>
                  </a:lnTo>
                  <a:close/>
                </a:path>
                <a:path w="340360" h="61594">
                  <a:moveTo>
                    <a:pt x="20941" y="8128"/>
                  </a:moveTo>
                  <a:lnTo>
                    <a:pt x="19601" y="9398"/>
                  </a:lnTo>
                  <a:lnTo>
                    <a:pt x="19151" y="10033"/>
                  </a:lnTo>
                  <a:lnTo>
                    <a:pt x="24685" y="10033"/>
                  </a:lnTo>
                  <a:lnTo>
                    <a:pt x="25695" y="9398"/>
                  </a:lnTo>
                  <a:lnTo>
                    <a:pt x="23465" y="9144"/>
                  </a:lnTo>
                  <a:lnTo>
                    <a:pt x="20941" y="8128"/>
                  </a:lnTo>
                  <a:close/>
                </a:path>
                <a:path w="340360" h="61594">
                  <a:moveTo>
                    <a:pt x="327131" y="8128"/>
                  </a:moveTo>
                  <a:lnTo>
                    <a:pt x="321927" y="8128"/>
                  </a:lnTo>
                  <a:lnTo>
                    <a:pt x="322377" y="9398"/>
                  </a:lnTo>
                  <a:lnTo>
                    <a:pt x="321927" y="10033"/>
                  </a:lnTo>
                  <a:lnTo>
                    <a:pt x="327066" y="10033"/>
                  </a:lnTo>
                  <a:lnTo>
                    <a:pt x="325644" y="9398"/>
                  </a:lnTo>
                  <a:lnTo>
                    <a:pt x="327131" y="8128"/>
                  </a:lnTo>
                  <a:close/>
                </a:path>
                <a:path w="340360" h="61594">
                  <a:moveTo>
                    <a:pt x="95368" y="254"/>
                  </a:moveTo>
                  <a:lnTo>
                    <a:pt x="93881" y="254"/>
                  </a:lnTo>
                  <a:lnTo>
                    <a:pt x="85117" y="3556"/>
                  </a:lnTo>
                  <a:lnTo>
                    <a:pt x="84081" y="4572"/>
                  </a:lnTo>
                  <a:lnTo>
                    <a:pt x="83484" y="5715"/>
                  </a:lnTo>
                  <a:lnTo>
                    <a:pt x="81254" y="8001"/>
                  </a:lnTo>
                  <a:lnTo>
                    <a:pt x="125745" y="8001"/>
                  </a:lnTo>
                  <a:lnTo>
                    <a:pt x="125378" y="7493"/>
                  </a:lnTo>
                  <a:lnTo>
                    <a:pt x="122561" y="7493"/>
                  </a:lnTo>
                  <a:lnTo>
                    <a:pt x="122561" y="5461"/>
                  </a:lnTo>
                  <a:lnTo>
                    <a:pt x="122035" y="5080"/>
                  </a:lnTo>
                  <a:lnTo>
                    <a:pt x="99085" y="5080"/>
                  </a:lnTo>
                  <a:lnTo>
                    <a:pt x="95368" y="1778"/>
                  </a:lnTo>
                  <a:lnTo>
                    <a:pt x="95368" y="254"/>
                  </a:lnTo>
                  <a:close/>
                </a:path>
                <a:path w="340360" h="61594">
                  <a:moveTo>
                    <a:pt x="261164" y="3175"/>
                  </a:moveTo>
                  <a:lnTo>
                    <a:pt x="259425" y="3795"/>
                  </a:lnTo>
                  <a:lnTo>
                    <a:pt x="260725" y="5080"/>
                  </a:lnTo>
                  <a:lnTo>
                    <a:pt x="261164" y="5715"/>
                  </a:lnTo>
                  <a:lnTo>
                    <a:pt x="259384" y="8001"/>
                  </a:lnTo>
                  <a:lnTo>
                    <a:pt x="269498" y="8001"/>
                  </a:lnTo>
                  <a:lnTo>
                    <a:pt x="268745" y="7112"/>
                  </a:lnTo>
                  <a:lnTo>
                    <a:pt x="267258" y="7112"/>
                  </a:lnTo>
                  <a:lnTo>
                    <a:pt x="265321" y="4572"/>
                  </a:lnTo>
                  <a:lnTo>
                    <a:pt x="262211" y="4572"/>
                  </a:lnTo>
                  <a:lnTo>
                    <a:pt x="261164" y="3175"/>
                  </a:lnTo>
                  <a:close/>
                </a:path>
                <a:path w="340360" h="61594">
                  <a:moveTo>
                    <a:pt x="154644" y="4445"/>
                  </a:moveTo>
                  <a:lnTo>
                    <a:pt x="152121" y="5334"/>
                  </a:lnTo>
                  <a:lnTo>
                    <a:pt x="150780" y="5334"/>
                  </a:lnTo>
                  <a:lnTo>
                    <a:pt x="148854" y="7620"/>
                  </a:lnTo>
                  <a:lnTo>
                    <a:pt x="191344" y="7620"/>
                  </a:lnTo>
                  <a:lnTo>
                    <a:pt x="189377" y="5461"/>
                  </a:lnTo>
                  <a:lnTo>
                    <a:pt x="165795" y="5461"/>
                  </a:lnTo>
                  <a:lnTo>
                    <a:pt x="163115" y="4572"/>
                  </a:lnTo>
                  <a:lnTo>
                    <a:pt x="160141" y="4572"/>
                  </a:lnTo>
                  <a:lnTo>
                    <a:pt x="154644" y="4445"/>
                  </a:lnTo>
                  <a:close/>
                </a:path>
                <a:path w="340360" h="61594">
                  <a:moveTo>
                    <a:pt x="195941" y="5715"/>
                  </a:moveTo>
                  <a:lnTo>
                    <a:pt x="195355" y="7112"/>
                  </a:lnTo>
                  <a:lnTo>
                    <a:pt x="193868" y="7620"/>
                  </a:lnTo>
                  <a:lnTo>
                    <a:pt x="209697" y="7620"/>
                  </a:lnTo>
                  <a:lnTo>
                    <a:pt x="209745" y="7493"/>
                  </a:lnTo>
                  <a:lnTo>
                    <a:pt x="200109" y="7493"/>
                  </a:lnTo>
                  <a:lnTo>
                    <a:pt x="199821" y="7112"/>
                  </a:lnTo>
                  <a:lnTo>
                    <a:pt x="196538" y="7112"/>
                  </a:lnTo>
                  <a:lnTo>
                    <a:pt x="195941" y="5715"/>
                  </a:lnTo>
                  <a:close/>
                </a:path>
                <a:path w="340360" h="61594">
                  <a:moveTo>
                    <a:pt x="141273" y="5715"/>
                  </a:moveTo>
                  <a:lnTo>
                    <a:pt x="139932" y="7493"/>
                  </a:lnTo>
                  <a:lnTo>
                    <a:pt x="145801" y="7493"/>
                  </a:lnTo>
                  <a:lnTo>
                    <a:pt x="144686" y="7112"/>
                  </a:lnTo>
                  <a:lnTo>
                    <a:pt x="143503" y="7112"/>
                  </a:lnTo>
                  <a:lnTo>
                    <a:pt x="141273" y="5715"/>
                  </a:lnTo>
                  <a:close/>
                </a:path>
                <a:path w="340360" h="61594">
                  <a:moveTo>
                    <a:pt x="211250" y="3556"/>
                  </a:moveTo>
                  <a:lnTo>
                    <a:pt x="207532" y="3556"/>
                  </a:lnTo>
                  <a:lnTo>
                    <a:pt x="207532" y="4953"/>
                  </a:lnTo>
                  <a:lnTo>
                    <a:pt x="202339" y="5969"/>
                  </a:lnTo>
                  <a:lnTo>
                    <a:pt x="200109" y="7493"/>
                  </a:lnTo>
                  <a:lnTo>
                    <a:pt x="209745" y="7493"/>
                  </a:lnTo>
                  <a:lnTo>
                    <a:pt x="211250" y="3556"/>
                  </a:lnTo>
                  <a:close/>
                </a:path>
                <a:path w="340360" h="61594">
                  <a:moveTo>
                    <a:pt x="144100" y="5715"/>
                  </a:moveTo>
                  <a:lnTo>
                    <a:pt x="143503" y="7112"/>
                  </a:lnTo>
                  <a:lnTo>
                    <a:pt x="144686" y="7112"/>
                  </a:lnTo>
                  <a:lnTo>
                    <a:pt x="144100" y="5715"/>
                  </a:lnTo>
                  <a:close/>
                </a:path>
                <a:path w="340360" h="61594">
                  <a:moveTo>
                    <a:pt x="198768" y="5715"/>
                  </a:moveTo>
                  <a:lnTo>
                    <a:pt x="196538" y="7112"/>
                  </a:lnTo>
                  <a:lnTo>
                    <a:pt x="199821" y="7112"/>
                  </a:lnTo>
                  <a:lnTo>
                    <a:pt x="198768" y="5715"/>
                  </a:lnTo>
                  <a:close/>
                </a:path>
                <a:path w="340360" h="61594">
                  <a:moveTo>
                    <a:pt x="69369" y="3810"/>
                  </a:moveTo>
                  <a:lnTo>
                    <a:pt x="65452" y="3810"/>
                  </a:lnTo>
                  <a:lnTo>
                    <a:pt x="63579" y="6477"/>
                  </a:lnTo>
                  <a:lnTo>
                    <a:pt x="66697" y="6477"/>
                  </a:lnTo>
                  <a:lnTo>
                    <a:pt x="67589" y="5715"/>
                  </a:lnTo>
                  <a:lnTo>
                    <a:pt x="69369" y="3810"/>
                  </a:lnTo>
                  <a:close/>
                </a:path>
                <a:path w="340360" h="61594">
                  <a:moveTo>
                    <a:pt x="279740" y="5334"/>
                  </a:moveTo>
                  <a:lnTo>
                    <a:pt x="276473" y="6477"/>
                  </a:lnTo>
                  <a:lnTo>
                    <a:pt x="282401" y="6477"/>
                  </a:lnTo>
                  <a:lnTo>
                    <a:pt x="280923" y="5588"/>
                  </a:lnTo>
                  <a:lnTo>
                    <a:pt x="279740" y="5334"/>
                  </a:lnTo>
                  <a:close/>
                </a:path>
                <a:path w="340360" h="61594">
                  <a:moveTo>
                    <a:pt x="167125" y="1524"/>
                  </a:moveTo>
                  <a:lnTo>
                    <a:pt x="165795" y="5461"/>
                  </a:lnTo>
                  <a:lnTo>
                    <a:pt x="174256" y="5461"/>
                  </a:lnTo>
                  <a:lnTo>
                    <a:pt x="173312" y="2667"/>
                  </a:lnTo>
                  <a:lnTo>
                    <a:pt x="169952" y="2667"/>
                  </a:lnTo>
                  <a:lnTo>
                    <a:pt x="167125" y="1524"/>
                  </a:lnTo>
                  <a:close/>
                </a:path>
                <a:path w="340360" h="61594">
                  <a:moveTo>
                    <a:pt x="185397" y="4445"/>
                  </a:moveTo>
                  <a:lnTo>
                    <a:pt x="179900" y="4572"/>
                  </a:lnTo>
                  <a:lnTo>
                    <a:pt x="176779" y="4572"/>
                  </a:lnTo>
                  <a:lnTo>
                    <a:pt x="174256" y="5461"/>
                  </a:lnTo>
                  <a:lnTo>
                    <a:pt x="189377" y="5461"/>
                  </a:lnTo>
                  <a:lnTo>
                    <a:pt x="189261" y="5334"/>
                  </a:lnTo>
                  <a:lnTo>
                    <a:pt x="187931" y="5334"/>
                  </a:lnTo>
                  <a:lnTo>
                    <a:pt x="185397" y="4445"/>
                  </a:lnTo>
                  <a:close/>
                </a:path>
                <a:path w="340360" h="61594">
                  <a:moveTo>
                    <a:pt x="102059" y="2032"/>
                  </a:moveTo>
                  <a:lnTo>
                    <a:pt x="99232" y="2032"/>
                  </a:lnTo>
                  <a:lnTo>
                    <a:pt x="99085" y="5080"/>
                  </a:lnTo>
                  <a:lnTo>
                    <a:pt x="122035" y="5080"/>
                  </a:lnTo>
                  <a:lnTo>
                    <a:pt x="121508" y="4699"/>
                  </a:lnTo>
                  <a:lnTo>
                    <a:pt x="106070" y="4699"/>
                  </a:lnTo>
                  <a:lnTo>
                    <a:pt x="104583" y="3556"/>
                  </a:lnTo>
                  <a:lnTo>
                    <a:pt x="103986" y="2667"/>
                  </a:lnTo>
                  <a:lnTo>
                    <a:pt x="104583" y="2159"/>
                  </a:lnTo>
                  <a:lnTo>
                    <a:pt x="102059" y="2032"/>
                  </a:lnTo>
                  <a:close/>
                </a:path>
                <a:path w="340360" h="61594">
                  <a:moveTo>
                    <a:pt x="246160" y="254"/>
                  </a:moveTo>
                  <a:lnTo>
                    <a:pt x="244537" y="254"/>
                  </a:lnTo>
                  <a:lnTo>
                    <a:pt x="244537" y="1778"/>
                  </a:lnTo>
                  <a:lnTo>
                    <a:pt x="240966" y="5080"/>
                  </a:lnTo>
                  <a:lnTo>
                    <a:pt x="256231" y="5080"/>
                  </a:lnTo>
                  <a:lnTo>
                    <a:pt x="255971" y="4572"/>
                  </a:lnTo>
                  <a:lnTo>
                    <a:pt x="254934" y="3556"/>
                  </a:lnTo>
                  <a:lnTo>
                    <a:pt x="246160" y="254"/>
                  </a:lnTo>
                  <a:close/>
                </a:path>
                <a:path w="340360" h="61594">
                  <a:moveTo>
                    <a:pt x="109190" y="2032"/>
                  </a:moveTo>
                  <a:lnTo>
                    <a:pt x="108886" y="4064"/>
                  </a:lnTo>
                  <a:lnTo>
                    <a:pt x="106070" y="4699"/>
                  </a:lnTo>
                  <a:lnTo>
                    <a:pt x="121508" y="4699"/>
                  </a:lnTo>
                  <a:lnTo>
                    <a:pt x="120806" y="4191"/>
                  </a:lnTo>
                  <a:lnTo>
                    <a:pt x="113787" y="4191"/>
                  </a:lnTo>
                  <a:lnTo>
                    <a:pt x="113451" y="3556"/>
                  </a:lnTo>
                  <a:lnTo>
                    <a:pt x="110520" y="3556"/>
                  </a:lnTo>
                  <a:lnTo>
                    <a:pt x="109190" y="2032"/>
                  </a:lnTo>
                  <a:close/>
                </a:path>
                <a:path w="340360" h="61594">
                  <a:moveTo>
                    <a:pt x="235469" y="2032"/>
                  </a:moveTo>
                  <a:lnTo>
                    <a:pt x="236055" y="2667"/>
                  </a:lnTo>
                  <a:lnTo>
                    <a:pt x="235469" y="3556"/>
                  </a:lnTo>
                  <a:lnTo>
                    <a:pt x="233982" y="4699"/>
                  </a:lnTo>
                  <a:lnTo>
                    <a:pt x="240966" y="4699"/>
                  </a:lnTo>
                  <a:lnTo>
                    <a:pt x="240966" y="2159"/>
                  </a:lnTo>
                  <a:lnTo>
                    <a:pt x="237992" y="2159"/>
                  </a:lnTo>
                  <a:lnTo>
                    <a:pt x="235469" y="2032"/>
                  </a:lnTo>
                  <a:close/>
                </a:path>
                <a:path w="340360" h="61594">
                  <a:moveTo>
                    <a:pt x="308409" y="4445"/>
                  </a:moveTo>
                  <a:lnTo>
                    <a:pt x="303802" y="4572"/>
                  </a:lnTo>
                  <a:lnTo>
                    <a:pt x="308481" y="4572"/>
                  </a:lnTo>
                  <a:lnTo>
                    <a:pt x="308409" y="4445"/>
                  </a:lnTo>
                  <a:close/>
                </a:path>
                <a:path w="340360" h="61594">
                  <a:moveTo>
                    <a:pt x="118991" y="2667"/>
                  </a:moveTo>
                  <a:lnTo>
                    <a:pt x="115420" y="2667"/>
                  </a:lnTo>
                  <a:lnTo>
                    <a:pt x="113787" y="4191"/>
                  </a:lnTo>
                  <a:lnTo>
                    <a:pt x="120806" y="4191"/>
                  </a:lnTo>
                  <a:lnTo>
                    <a:pt x="119577" y="3302"/>
                  </a:lnTo>
                  <a:lnTo>
                    <a:pt x="118991" y="2667"/>
                  </a:lnTo>
                  <a:close/>
                </a:path>
                <a:path w="340360" h="61594">
                  <a:moveTo>
                    <a:pt x="227741" y="1397"/>
                  </a:moveTo>
                  <a:lnTo>
                    <a:pt x="226254" y="4191"/>
                  </a:lnTo>
                  <a:lnTo>
                    <a:pt x="231837" y="4191"/>
                  </a:lnTo>
                  <a:lnTo>
                    <a:pt x="231301" y="4064"/>
                  </a:lnTo>
                  <a:lnTo>
                    <a:pt x="231191" y="3556"/>
                  </a:lnTo>
                  <a:lnTo>
                    <a:pt x="229375" y="3556"/>
                  </a:lnTo>
                  <a:lnTo>
                    <a:pt x="227741" y="1397"/>
                  </a:lnTo>
                  <a:close/>
                </a:path>
                <a:path w="340360" h="61594">
                  <a:moveTo>
                    <a:pt x="65809" y="3302"/>
                  </a:moveTo>
                  <a:lnTo>
                    <a:pt x="65359" y="3810"/>
                  </a:lnTo>
                  <a:lnTo>
                    <a:pt x="65809" y="3302"/>
                  </a:lnTo>
                  <a:close/>
                </a:path>
                <a:path w="340360" h="61594">
                  <a:moveTo>
                    <a:pt x="82144" y="2286"/>
                  </a:moveTo>
                  <a:lnTo>
                    <a:pt x="81254" y="3175"/>
                  </a:lnTo>
                  <a:lnTo>
                    <a:pt x="80803" y="3810"/>
                  </a:lnTo>
                  <a:lnTo>
                    <a:pt x="82144" y="2286"/>
                  </a:lnTo>
                  <a:close/>
                </a:path>
                <a:path w="340360" h="61594">
                  <a:moveTo>
                    <a:pt x="257897" y="2286"/>
                  </a:moveTo>
                  <a:lnTo>
                    <a:pt x="259384" y="3810"/>
                  </a:lnTo>
                  <a:lnTo>
                    <a:pt x="257897" y="2286"/>
                  </a:lnTo>
                  <a:close/>
                </a:path>
                <a:path w="340360" h="61594">
                  <a:moveTo>
                    <a:pt x="274242" y="3302"/>
                  </a:moveTo>
                  <a:lnTo>
                    <a:pt x="274599" y="3810"/>
                  </a:lnTo>
                  <a:lnTo>
                    <a:pt x="274242" y="3302"/>
                  </a:lnTo>
                  <a:close/>
                </a:path>
                <a:path w="340360" h="61594">
                  <a:moveTo>
                    <a:pt x="112310" y="1397"/>
                  </a:moveTo>
                  <a:lnTo>
                    <a:pt x="110520" y="3556"/>
                  </a:lnTo>
                  <a:lnTo>
                    <a:pt x="113451" y="3556"/>
                  </a:lnTo>
                  <a:lnTo>
                    <a:pt x="112310" y="1397"/>
                  </a:lnTo>
                  <a:close/>
                </a:path>
                <a:path w="340360" h="61594">
                  <a:moveTo>
                    <a:pt x="230862" y="2032"/>
                  </a:moveTo>
                  <a:lnTo>
                    <a:pt x="229375" y="3556"/>
                  </a:lnTo>
                  <a:lnTo>
                    <a:pt x="231191" y="3556"/>
                  </a:lnTo>
                  <a:lnTo>
                    <a:pt x="230862" y="2032"/>
                  </a:lnTo>
                  <a:close/>
                </a:path>
                <a:path w="340360" h="61594">
                  <a:moveTo>
                    <a:pt x="49464" y="1397"/>
                  </a:moveTo>
                  <a:lnTo>
                    <a:pt x="49014" y="3175"/>
                  </a:lnTo>
                  <a:lnTo>
                    <a:pt x="54218" y="3175"/>
                  </a:lnTo>
                  <a:lnTo>
                    <a:pt x="53773" y="2286"/>
                  </a:lnTo>
                  <a:lnTo>
                    <a:pt x="51391" y="2286"/>
                  </a:lnTo>
                  <a:lnTo>
                    <a:pt x="49464" y="1397"/>
                  </a:lnTo>
                  <a:close/>
                </a:path>
                <a:path w="340360" h="61594">
                  <a:moveTo>
                    <a:pt x="55694" y="0"/>
                  </a:moveTo>
                  <a:lnTo>
                    <a:pt x="54218" y="3175"/>
                  </a:lnTo>
                  <a:lnTo>
                    <a:pt x="54707" y="3175"/>
                  </a:lnTo>
                  <a:lnTo>
                    <a:pt x="56595" y="1778"/>
                  </a:lnTo>
                  <a:lnTo>
                    <a:pt x="55694" y="0"/>
                  </a:lnTo>
                  <a:close/>
                </a:path>
                <a:path w="340360" h="61594">
                  <a:moveTo>
                    <a:pt x="286713" y="1397"/>
                  </a:moveTo>
                  <a:lnTo>
                    <a:pt x="285823" y="3175"/>
                  </a:lnTo>
                  <a:lnTo>
                    <a:pt x="291027" y="3175"/>
                  </a:lnTo>
                  <a:lnTo>
                    <a:pt x="290807" y="2286"/>
                  </a:lnTo>
                  <a:lnTo>
                    <a:pt x="288650" y="2286"/>
                  </a:lnTo>
                  <a:lnTo>
                    <a:pt x="286713" y="1397"/>
                  </a:lnTo>
                  <a:close/>
                </a:path>
                <a:path w="340360" h="61594">
                  <a:moveTo>
                    <a:pt x="296074" y="2921"/>
                  </a:moveTo>
                  <a:lnTo>
                    <a:pt x="294598" y="3175"/>
                  </a:lnTo>
                  <a:lnTo>
                    <a:pt x="296556" y="3175"/>
                  </a:lnTo>
                  <a:lnTo>
                    <a:pt x="296074" y="2921"/>
                  </a:lnTo>
                  <a:close/>
                </a:path>
                <a:path w="340360" h="61594">
                  <a:moveTo>
                    <a:pt x="172926" y="1524"/>
                  </a:moveTo>
                  <a:lnTo>
                    <a:pt x="169952" y="2667"/>
                  </a:lnTo>
                  <a:lnTo>
                    <a:pt x="173312" y="2667"/>
                  </a:lnTo>
                  <a:lnTo>
                    <a:pt x="172926" y="1524"/>
                  </a:lnTo>
                  <a:close/>
                </a:path>
                <a:path w="340360" h="61594">
                  <a:moveTo>
                    <a:pt x="53328" y="1397"/>
                  </a:moveTo>
                  <a:lnTo>
                    <a:pt x="51391" y="2286"/>
                  </a:lnTo>
                  <a:lnTo>
                    <a:pt x="53773" y="2286"/>
                  </a:lnTo>
                  <a:lnTo>
                    <a:pt x="53328" y="1397"/>
                  </a:lnTo>
                  <a:close/>
                </a:path>
                <a:path w="340360" h="61594">
                  <a:moveTo>
                    <a:pt x="290588" y="1397"/>
                  </a:moveTo>
                  <a:lnTo>
                    <a:pt x="288650" y="2286"/>
                  </a:lnTo>
                  <a:lnTo>
                    <a:pt x="290807" y="2286"/>
                  </a:lnTo>
                  <a:lnTo>
                    <a:pt x="290588" y="1397"/>
                  </a:lnTo>
                  <a:close/>
                </a:path>
              </a:pathLst>
            </a:custGeom>
            <a:solidFill>
              <a:srgbClr val="8747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117709" y="1549212"/>
              <a:ext cx="206375" cy="19050"/>
            </a:xfrm>
            <a:custGeom>
              <a:avLst/>
              <a:gdLst/>
              <a:ahLst/>
              <a:cxnLst/>
              <a:rect l="l" t="t" r="r" b="b"/>
              <a:pathLst>
                <a:path w="206375" h="19050">
                  <a:moveTo>
                    <a:pt x="64154" y="10033"/>
                  </a:moveTo>
                  <a:lnTo>
                    <a:pt x="31800" y="10033"/>
                  </a:lnTo>
                  <a:lnTo>
                    <a:pt x="32836" y="10795"/>
                  </a:lnTo>
                  <a:lnTo>
                    <a:pt x="30009" y="12700"/>
                  </a:lnTo>
                  <a:lnTo>
                    <a:pt x="21842" y="16637"/>
                  </a:lnTo>
                  <a:lnTo>
                    <a:pt x="21549" y="16637"/>
                  </a:lnTo>
                  <a:lnTo>
                    <a:pt x="20795" y="18796"/>
                  </a:lnTo>
                  <a:lnTo>
                    <a:pt x="22292" y="19050"/>
                  </a:lnTo>
                  <a:lnTo>
                    <a:pt x="23475" y="17653"/>
                  </a:lnTo>
                  <a:lnTo>
                    <a:pt x="24821" y="17653"/>
                  </a:lnTo>
                  <a:lnTo>
                    <a:pt x="25852" y="16383"/>
                  </a:lnTo>
                  <a:lnTo>
                    <a:pt x="28972" y="15367"/>
                  </a:lnTo>
                  <a:lnTo>
                    <a:pt x="30899" y="15113"/>
                  </a:lnTo>
                  <a:lnTo>
                    <a:pt x="33726" y="13589"/>
                  </a:lnTo>
                  <a:lnTo>
                    <a:pt x="32836" y="12827"/>
                  </a:lnTo>
                  <a:lnTo>
                    <a:pt x="42637" y="12827"/>
                  </a:lnTo>
                  <a:lnTo>
                    <a:pt x="43234" y="12446"/>
                  </a:lnTo>
                  <a:lnTo>
                    <a:pt x="45014" y="12446"/>
                  </a:lnTo>
                  <a:lnTo>
                    <a:pt x="45171" y="11049"/>
                  </a:lnTo>
                  <a:lnTo>
                    <a:pt x="62684" y="11049"/>
                  </a:lnTo>
                  <a:lnTo>
                    <a:pt x="62846" y="10795"/>
                  </a:lnTo>
                  <a:lnTo>
                    <a:pt x="64479" y="10795"/>
                  </a:lnTo>
                  <a:lnTo>
                    <a:pt x="64154" y="10033"/>
                  </a:lnTo>
                  <a:close/>
                </a:path>
                <a:path w="206375" h="19050">
                  <a:moveTo>
                    <a:pt x="185166" y="17653"/>
                  </a:moveTo>
                  <a:lnTo>
                    <a:pt x="182884" y="17653"/>
                  </a:lnTo>
                  <a:lnTo>
                    <a:pt x="184078" y="19050"/>
                  </a:lnTo>
                  <a:lnTo>
                    <a:pt x="185554" y="18796"/>
                  </a:lnTo>
                  <a:lnTo>
                    <a:pt x="185166" y="17653"/>
                  </a:lnTo>
                  <a:close/>
                </a:path>
                <a:path w="206375" h="19050">
                  <a:moveTo>
                    <a:pt x="18575" y="11811"/>
                  </a:moveTo>
                  <a:lnTo>
                    <a:pt x="18388" y="12827"/>
                  </a:lnTo>
                  <a:lnTo>
                    <a:pt x="18271" y="14478"/>
                  </a:lnTo>
                  <a:lnTo>
                    <a:pt x="13968" y="17653"/>
                  </a:lnTo>
                  <a:lnTo>
                    <a:pt x="12774" y="17653"/>
                  </a:lnTo>
                  <a:lnTo>
                    <a:pt x="13517" y="18542"/>
                  </a:lnTo>
                  <a:lnTo>
                    <a:pt x="18271" y="16891"/>
                  </a:lnTo>
                  <a:lnTo>
                    <a:pt x="18271" y="16002"/>
                  </a:lnTo>
                  <a:lnTo>
                    <a:pt x="19308" y="14986"/>
                  </a:lnTo>
                  <a:lnTo>
                    <a:pt x="20648" y="14097"/>
                  </a:lnTo>
                  <a:lnTo>
                    <a:pt x="21988" y="13462"/>
                  </a:lnTo>
                  <a:lnTo>
                    <a:pt x="22585" y="13462"/>
                  </a:lnTo>
                  <a:lnTo>
                    <a:pt x="26292" y="12446"/>
                  </a:lnTo>
                  <a:lnTo>
                    <a:pt x="26596" y="12192"/>
                  </a:lnTo>
                  <a:lnTo>
                    <a:pt x="19611" y="12192"/>
                  </a:lnTo>
                  <a:lnTo>
                    <a:pt x="18575" y="11811"/>
                  </a:lnTo>
                  <a:close/>
                </a:path>
                <a:path w="206375" h="19050">
                  <a:moveTo>
                    <a:pt x="187784" y="11811"/>
                  </a:moveTo>
                  <a:lnTo>
                    <a:pt x="186748" y="12192"/>
                  </a:lnTo>
                  <a:lnTo>
                    <a:pt x="179764" y="12192"/>
                  </a:lnTo>
                  <a:lnTo>
                    <a:pt x="180057" y="12446"/>
                  </a:lnTo>
                  <a:lnTo>
                    <a:pt x="183774" y="13462"/>
                  </a:lnTo>
                  <a:lnTo>
                    <a:pt x="184371" y="13462"/>
                  </a:lnTo>
                  <a:lnTo>
                    <a:pt x="185711" y="14097"/>
                  </a:lnTo>
                  <a:lnTo>
                    <a:pt x="187041" y="14986"/>
                  </a:lnTo>
                  <a:lnTo>
                    <a:pt x="188088" y="16002"/>
                  </a:lnTo>
                  <a:lnTo>
                    <a:pt x="188088" y="16891"/>
                  </a:lnTo>
                  <a:lnTo>
                    <a:pt x="192842" y="18542"/>
                  </a:lnTo>
                  <a:lnTo>
                    <a:pt x="193575" y="17653"/>
                  </a:lnTo>
                  <a:lnTo>
                    <a:pt x="192538" y="17653"/>
                  </a:lnTo>
                  <a:lnTo>
                    <a:pt x="188235" y="14478"/>
                  </a:lnTo>
                  <a:lnTo>
                    <a:pt x="188041" y="13208"/>
                  </a:lnTo>
                  <a:lnTo>
                    <a:pt x="187784" y="11811"/>
                  </a:lnTo>
                  <a:close/>
                </a:path>
                <a:path w="206375" h="19050">
                  <a:moveTo>
                    <a:pt x="24821" y="17653"/>
                  </a:moveTo>
                  <a:lnTo>
                    <a:pt x="23475" y="17653"/>
                  </a:lnTo>
                  <a:lnTo>
                    <a:pt x="24512" y="18034"/>
                  </a:lnTo>
                  <a:lnTo>
                    <a:pt x="24821" y="17653"/>
                  </a:lnTo>
                  <a:close/>
                </a:path>
                <a:path w="206375" h="19050">
                  <a:moveTo>
                    <a:pt x="176614" y="12827"/>
                  </a:moveTo>
                  <a:lnTo>
                    <a:pt x="173523" y="12827"/>
                  </a:lnTo>
                  <a:lnTo>
                    <a:pt x="172633" y="13589"/>
                  </a:lnTo>
                  <a:lnTo>
                    <a:pt x="175303" y="15113"/>
                  </a:lnTo>
                  <a:lnTo>
                    <a:pt x="177387" y="15367"/>
                  </a:lnTo>
                  <a:lnTo>
                    <a:pt x="180507" y="16383"/>
                  </a:lnTo>
                  <a:lnTo>
                    <a:pt x="181847" y="18034"/>
                  </a:lnTo>
                  <a:lnTo>
                    <a:pt x="182884" y="17653"/>
                  </a:lnTo>
                  <a:lnTo>
                    <a:pt x="185166" y="17653"/>
                  </a:lnTo>
                  <a:lnTo>
                    <a:pt x="184821" y="16637"/>
                  </a:lnTo>
                  <a:lnTo>
                    <a:pt x="184517" y="16637"/>
                  </a:lnTo>
                  <a:lnTo>
                    <a:pt x="176614" y="12827"/>
                  </a:lnTo>
                  <a:close/>
                </a:path>
                <a:path w="206375" h="19050">
                  <a:moveTo>
                    <a:pt x="78741" y="9144"/>
                  </a:moveTo>
                  <a:lnTo>
                    <a:pt x="65966" y="9144"/>
                  </a:lnTo>
                  <a:lnTo>
                    <a:pt x="67453" y="10287"/>
                  </a:lnTo>
                  <a:lnTo>
                    <a:pt x="64029" y="12573"/>
                  </a:lnTo>
                  <a:lnTo>
                    <a:pt x="61212" y="15494"/>
                  </a:lnTo>
                  <a:lnTo>
                    <a:pt x="57045" y="17018"/>
                  </a:lnTo>
                  <a:lnTo>
                    <a:pt x="58385" y="17653"/>
                  </a:lnTo>
                  <a:lnTo>
                    <a:pt x="58982" y="17145"/>
                  </a:lnTo>
                  <a:lnTo>
                    <a:pt x="62846" y="15748"/>
                  </a:lnTo>
                  <a:lnTo>
                    <a:pt x="64029" y="15113"/>
                  </a:lnTo>
                  <a:lnTo>
                    <a:pt x="64636" y="13589"/>
                  </a:lnTo>
                  <a:lnTo>
                    <a:pt x="65809" y="12827"/>
                  </a:lnTo>
                  <a:lnTo>
                    <a:pt x="72057" y="12827"/>
                  </a:lnTo>
                  <a:lnTo>
                    <a:pt x="72500" y="12446"/>
                  </a:lnTo>
                  <a:lnTo>
                    <a:pt x="75180" y="12446"/>
                  </a:lnTo>
                  <a:lnTo>
                    <a:pt x="78741" y="9144"/>
                  </a:lnTo>
                  <a:close/>
                </a:path>
                <a:path w="206375" h="19050">
                  <a:moveTo>
                    <a:pt x="92596" y="9144"/>
                  </a:moveTo>
                  <a:lnTo>
                    <a:pt x="78741" y="9144"/>
                  </a:lnTo>
                  <a:lnTo>
                    <a:pt x="79785" y="10033"/>
                  </a:lnTo>
                  <a:lnTo>
                    <a:pt x="79893" y="10287"/>
                  </a:lnTo>
                  <a:lnTo>
                    <a:pt x="79191" y="12446"/>
                  </a:lnTo>
                  <a:lnTo>
                    <a:pt x="79631" y="12700"/>
                  </a:lnTo>
                  <a:lnTo>
                    <a:pt x="78887" y="13970"/>
                  </a:lnTo>
                  <a:lnTo>
                    <a:pt x="76217" y="13970"/>
                  </a:lnTo>
                  <a:lnTo>
                    <a:pt x="74280" y="15240"/>
                  </a:lnTo>
                  <a:lnTo>
                    <a:pt x="71317" y="16002"/>
                  </a:lnTo>
                  <a:lnTo>
                    <a:pt x="69526" y="17653"/>
                  </a:lnTo>
                  <a:lnTo>
                    <a:pt x="69976" y="17653"/>
                  </a:lnTo>
                  <a:lnTo>
                    <a:pt x="72207" y="17526"/>
                  </a:lnTo>
                  <a:lnTo>
                    <a:pt x="72500" y="17018"/>
                  </a:lnTo>
                  <a:lnTo>
                    <a:pt x="76186" y="17018"/>
                  </a:lnTo>
                  <a:lnTo>
                    <a:pt x="79034" y="14478"/>
                  </a:lnTo>
                  <a:lnTo>
                    <a:pt x="82311" y="14478"/>
                  </a:lnTo>
                  <a:lnTo>
                    <a:pt x="85274" y="12700"/>
                  </a:lnTo>
                  <a:lnTo>
                    <a:pt x="87798" y="11049"/>
                  </a:lnTo>
                  <a:lnTo>
                    <a:pt x="90332" y="9906"/>
                  </a:lnTo>
                  <a:lnTo>
                    <a:pt x="92078" y="9906"/>
                  </a:lnTo>
                  <a:lnTo>
                    <a:pt x="92596" y="9144"/>
                  </a:lnTo>
                  <a:close/>
                </a:path>
                <a:path w="206375" h="19050">
                  <a:moveTo>
                    <a:pt x="76186" y="17018"/>
                  </a:moveTo>
                  <a:lnTo>
                    <a:pt x="72500" y="17018"/>
                  </a:lnTo>
                  <a:lnTo>
                    <a:pt x="75474" y="17653"/>
                  </a:lnTo>
                  <a:lnTo>
                    <a:pt x="76186" y="17018"/>
                  </a:lnTo>
                  <a:close/>
                </a:path>
                <a:path w="206375" h="19050">
                  <a:moveTo>
                    <a:pt x="126731" y="9906"/>
                  </a:moveTo>
                  <a:lnTo>
                    <a:pt x="116027" y="9906"/>
                  </a:lnTo>
                  <a:lnTo>
                    <a:pt x="118551" y="11049"/>
                  </a:lnTo>
                  <a:lnTo>
                    <a:pt x="121085" y="12700"/>
                  </a:lnTo>
                  <a:lnTo>
                    <a:pt x="124048" y="14478"/>
                  </a:lnTo>
                  <a:lnTo>
                    <a:pt x="127325" y="14478"/>
                  </a:lnTo>
                  <a:lnTo>
                    <a:pt x="130886" y="17653"/>
                  </a:lnTo>
                  <a:lnTo>
                    <a:pt x="133859" y="17018"/>
                  </a:lnTo>
                  <a:lnTo>
                    <a:pt x="136148" y="17018"/>
                  </a:lnTo>
                  <a:lnTo>
                    <a:pt x="135053" y="16002"/>
                  </a:lnTo>
                  <a:lnTo>
                    <a:pt x="132069" y="15240"/>
                  </a:lnTo>
                  <a:lnTo>
                    <a:pt x="130142" y="13970"/>
                  </a:lnTo>
                  <a:lnTo>
                    <a:pt x="127472" y="13970"/>
                  </a:lnTo>
                  <a:lnTo>
                    <a:pt x="126582" y="12700"/>
                  </a:lnTo>
                  <a:lnTo>
                    <a:pt x="127168" y="12446"/>
                  </a:lnTo>
                  <a:lnTo>
                    <a:pt x="126435" y="10160"/>
                  </a:lnTo>
                  <a:lnTo>
                    <a:pt x="126731" y="9906"/>
                  </a:lnTo>
                  <a:close/>
                </a:path>
                <a:path w="206375" h="19050">
                  <a:moveTo>
                    <a:pt x="136148" y="17018"/>
                  </a:moveTo>
                  <a:lnTo>
                    <a:pt x="133859" y="17018"/>
                  </a:lnTo>
                  <a:lnTo>
                    <a:pt x="134152" y="17526"/>
                  </a:lnTo>
                  <a:lnTo>
                    <a:pt x="136383" y="17653"/>
                  </a:lnTo>
                  <a:lnTo>
                    <a:pt x="136833" y="17653"/>
                  </a:lnTo>
                  <a:lnTo>
                    <a:pt x="136148" y="17018"/>
                  </a:lnTo>
                  <a:close/>
                </a:path>
                <a:path w="206375" h="19050">
                  <a:moveTo>
                    <a:pt x="142566" y="12827"/>
                  </a:moveTo>
                  <a:lnTo>
                    <a:pt x="140550" y="12827"/>
                  </a:lnTo>
                  <a:lnTo>
                    <a:pt x="141733" y="13589"/>
                  </a:lnTo>
                  <a:lnTo>
                    <a:pt x="142320" y="15113"/>
                  </a:lnTo>
                  <a:lnTo>
                    <a:pt x="143513" y="15748"/>
                  </a:lnTo>
                  <a:lnTo>
                    <a:pt x="147377" y="17145"/>
                  </a:lnTo>
                  <a:lnTo>
                    <a:pt x="147974" y="17653"/>
                  </a:lnTo>
                  <a:lnTo>
                    <a:pt x="149314" y="17018"/>
                  </a:lnTo>
                  <a:lnTo>
                    <a:pt x="145147" y="15494"/>
                  </a:lnTo>
                  <a:lnTo>
                    <a:pt x="142566" y="12827"/>
                  </a:lnTo>
                  <a:close/>
                </a:path>
                <a:path w="206375" h="19050">
                  <a:moveTo>
                    <a:pt x="56008" y="11049"/>
                  </a:moveTo>
                  <a:lnTo>
                    <a:pt x="46208" y="11049"/>
                  </a:lnTo>
                  <a:lnTo>
                    <a:pt x="47244" y="12700"/>
                  </a:lnTo>
                  <a:lnTo>
                    <a:pt x="44721" y="14478"/>
                  </a:lnTo>
                  <a:lnTo>
                    <a:pt x="43684" y="15113"/>
                  </a:lnTo>
                  <a:lnTo>
                    <a:pt x="42040" y="16764"/>
                  </a:lnTo>
                  <a:lnTo>
                    <a:pt x="43234" y="17145"/>
                  </a:lnTo>
                  <a:lnTo>
                    <a:pt x="46794" y="15494"/>
                  </a:lnTo>
                  <a:lnTo>
                    <a:pt x="50218" y="13589"/>
                  </a:lnTo>
                  <a:lnTo>
                    <a:pt x="53338" y="11684"/>
                  </a:lnTo>
                  <a:lnTo>
                    <a:pt x="56008" y="11049"/>
                  </a:lnTo>
                  <a:close/>
                </a:path>
                <a:path w="206375" h="19050">
                  <a:moveTo>
                    <a:pt x="160162" y="11049"/>
                  </a:moveTo>
                  <a:lnTo>
                    <a:pt x="150351" y="11049"/>
                  </a:lnTo>
                  <a:lnTo>
                    <a:pt x="152874" y="11684"/>
                  </a:lnTo>
                  <a:lnTo>
                    <a:pt x="156141" y="13589"/>
                  </a:lnTo>
                  <a:lnTo>
                    <a:pt x="159555" y="15494"/>
                  </a:lnTo>
                  <a:lnTo>
                    <a:pt x="163125" y="17145"/>
                  </a:lnTo>
                  <a:lnTo>
                    <a:pt x="164319" y="16764"/>
                  </a:lnTo>
                  <a:lnTo>
                    <a:pt x="162686" y="15113"/>
                  </a:lnTo>
                  <a:lnTo>
                    <a:pt x="161639" y="14478"/>
                  </a:lnTo>
                  <a:lnTo>
                    <a:pt x="159115" y="12700"/>
                  </a:lnTo>
                  <a:lnTo>
                    <a:pt x="160162" y="11049"/>
                  </a:lnTo>
                  <a:close/>
                </a:path>
                <a:path w="206375" h="19050">
                  <a:moveTo>
                    <a:pt x="113504" y="8763"/>
                  </a:moveTo>
                  <a:lnTo>
                    <a:pt x="92855" y="8763"/>
                  </a:lnTo>
                  <a:lnTo>
                    <a:pt x="93777" y="9779"/>
                  </a:lnTo>
                  <a:lnTo>
                    <a:pt x="93892" y="12319"/>
                  </a:lnTo>
                  <a:lnTo>
                    <a:pt x="87505" y="14859"/>
                  </a:lnTo>
                  <a:lnTo>
                    <a:pt x="85274" y="16383"/>
                  </a:lnTo>
                  <a:lnTo>
                    <a:pt x="86018" y="17018"/>
                  </a:lnTo>
                  <a:lnTo>
                    <a:pt x="93159" y="13716"/>
                  </a:lnTo>
                  <a:lnTo>
                    <a:pt x="94196" y="13335"/>
                  </a:lnTo>
                  <a:lnTo>
                    <a:pt x="94698" y="12573"/>
                  </a:lnTo>
                  <a:lnTo>
                    <a:pt x="94586" y="11938"/>
                  </a:lnTo>
                  <a:lnTo>
                    <a:pt x="94489" y="11684"/>
                  </a:lnTo>
                  <a:lnTo>
                    <a:pt x="112310" y="11684"/>
                  </a:lnTo>
                  <a:lnTo>
                    <a:pt x="112310" y="9906"/>
                  </a:lnTo>
                  <a:lnTo>
                    <a:pt x="113504" y="8763"/>
                  </a:lnTo>
                  <a:close/>
                </a:path>
                <a:path w="206375" h="19050">
                  <a:moveTo>
                    <a:pt x="112310" y="11684"/>
                  </a:moveTo>
                  <a:lnTo>
                    <a:pt x="111870" y="11684"/>
                  </a:lnTo>
                  <a:lnTo>
                    <a:pt x="111773" y="11938"/>
                  </a:lnTo>
                  <a:lnTo>
                    <a:pt x="111663" y="12573"/>
                  </a:lnTo>
                  <a:lnTo>
                    <a:pt x="112174" y="13335"/>
                  </a:lnTo>
                  <a:lnTo>
                    <a:pt x="113064" y="13716"/>
                  </a:lnTo>
                  <a:lnTo>
                    <a:pt x="120341" y="17018"/>
                  </a:lnTo>
                  <a:lnTo>
                    <a:pt x="121085" y="16383"/>
                  </a:lnTo>
                  <a:lnTo>
                    <a:pt x="118855" y="14859"/>
                  </a:lnTo>
                  <a:lnTo>
                    <a:pt x="112310" y="12319"/>
                  </a:lnTo>
                  <a:lnTo>
                    <a:pt x="112310" y="11684"/>
                  </a:lnTo>
                  <a:close/>
                </a:path>
                <a:path w="206375" h="19050">
                  <a:moveTo>
                    <a:pt x="42637" y="12827"/>
                  </a:moveTo>
                  <a:lnTo>
                    <a:pt x="32836" y="12827"/>
                  </a:lnTo>
                  <a:lnTo>
                    <a:pt x="36103" y="13589"/>
                  </a:lnTo>
                  <a:lnTo>
                    <a:pt x="36700" y="14859"/>
                  </a:lnTo>
                  <a:lnTo>
                    <a:pt x="35653" y="15494"/>
                  </a:lnTo>
                  <a:lnTo>
                    <a:pt x="36700" y="16383"/>
                  </a:lnTo>
                  <a:lnTo>
                    <a:pt x="37590" y="15494"/>
                  </a:lnTo>
                  <a:lnTo>
                    <a:pt x="38187" y="15113"/>
                  </a:lnTo>
                  <a:lnTo>
                    <a:pt x="38627" y="14859"/>
                  </a:lnTo>
                  <a:lnTo>
                    <a:pt x="40649" y="14859"/>
                  </a:lnTo>
                  <a:lnTo>
                    <a:pt x="42040" y="13208"/>
                  </a:lnTo>
                  <a:lnTo>
                    <a:pt x="42637" y="12827"/>
                  </a:lnTo>
                  <a:close/>
                </a:path>
                <a:path w="206375" h="19050">
                  <a:moveTo>
                    <a:pt x="62684" y="11049"/>
                  </a:moveTo>
                  <a:lnTo>
                    <a:pt x="56008" y="11049"/>
                  </a:lnTo>
                  <a:lnTo>
                    <a:pt x="56605" y="13208"/>
                  </a:lnTo>
                  <a:lnTo>
                    <a:pt x="51851" y="14351"/>
                  </a:lnTo>
                  <a:lnTo>
                    <a:pt x="50815" y="16383"/>
                  </a:lnTo>
                  <a:lnTo>
                    <a:pt x="53045" y="16383"/>
                  </a:lnTo>
                  <a:lnTo>
                    <a:pt x="53631" y="14859"/>
                  </a:lnTo>
                  <a:lnTo>
                    <a:pt x="57045" y="14859"/>
                  </a:lnTo>
                  <a:lnTo>
                    <a:pt x="61956" y="12192"/>
                  </a:lnTo>
                  <a:lnTo>
                    <a:pt x="62684" y="11049"/>
                  </a:lnTo>
                  <a:close/>
                </a:path>
                <a:path w="206375" h="19050">
                  <a:moveTo>
                    <a:pt x="206360" y="8001"/>
                  </a:moveTo>
                  <a:lnTo>
                    <a:pt x="202643" y="9398"/>
                  </a:lnTo>
                  <a:lnTo>
                    <a:pt x="142477" y="9398"/>
                  </a:lnTo>
                  <a:lnTo>
                    <a:pt x="141880" y="10795"/>
                  </a:lnTo>
                  <a:lnTo>
                    <a:pt x="143513" y="10795"/>
                  </a:lnTo>
                  <a:lnTo>
                    <a:pt x="144414" y="12192"/>
                  </a:lnTo>
                  <a:lnTo>
                    <a:pt x="149314" y="14859"/>
                  </a:lnTo>
                  <a:lnTo>
                    <a:pt x="152728" y="14859"/>
                  </a:lnTo>
                  <a:lnTo>
                    <a:pt x="153325" y="16383"/>
                  </a:lnTo>
                  <a:lnTo>
                    <a:pt x="155555" y="16383"/>
                  </a:lnTo>
                  <a:lnTo>
                    <a:pt x="154508" y="14351"/>
                  </a:lnTo>
                  <a:lnTo>
                    <a:pt x="149754" y="13208"/>
                  </a:lnTo>
                  <a:lnTo>
                    <a:pt x="150351" y="11049"/>
                  </a:lnTo>
                  <a:lnTo>
                    <a:pt x="174022" y="11049"/>
                  </a:lnTo>
                  <a:lnTo>
                    <a:pt x="173680" y="10795"/>
                  </a:lnTo>
                  <a:lnTo>
                    <a:pt x="174570" y="10033"/>
                  </a:lnTo>
                  <a:lnTo>
                    <a:pt x="196139" y="10033"/>
                  </a:lnTo>
                  <a:lnTo>
                    <a:pt x="196367" y="9779"/>
                  </a:lnTo>
                  <a:lnTo>
                    <a:pt x="204557" y="9779"/>
                  </a:lnTo>
                  <a:lnTo>
                    <a:pt x="206360" y="8001"/>
                  </a:lnTo>
                  <a:close/>
                </a:path>
                <a:path w="206375" h="19050">
                  <a:moveTo>
                    <a:pt x="169659" y="14859"/>
                  </a:moveTo>
                  <a:lnTo>
                    <a:pt x="167733" y="14859"/>
                  </a:lnTo>
                  <a:lnTo>
                    <a:pt x="168172" y="15113"/>
                  </a:lnTo>
                  <a:lnTo>
                    <a:pt x="168769" y="15494"/>
                  </a:lnTo>
                  <a:lnTo>
                    <a:pt x="169659" y="16383"/>
                  </a:lnTo>
                  <a:lnTo>
                    <a:pt x="170706" y="15494"/>
                  </a:lnTo>
                  <a:lnTo>
                    <a:pt x="169659" y="14859"/>
                  </a:lnTo>
                  <a:close/>
                </a:path>
                <a:path w="206375" h="19050">
                  <a:moveTo>
                    <a:pt x="72057" y="12827"/>
                  </a:moveTo>
                  <a:lnTo>
                    <a:pt x="65809" y="12827"/>
                  </a:lnTo>
                  <a:lnTo>
                    <a:pt x="67453" y="14097"/>
                  </a:lnTo>
                  <a:lnTo>
                    <a:pt x="67453" y="15875"/>
                  </a:lnTo>
                  <a:lnTo>
                    <a:pt x="69526" y="15240"/>
                  </a:lnTo>
                  <a:lnTo>
                    <a:pt x="71170" y="13589"/>
                  </a:lnTo>
                  <a:lnTo>
                    <a:pt x="72057" y="12827"/>
                  </a:lnTo>
                  <a:close/>
                </a:path>
                <a:path w="206375" h="19050">
                  <a:moveTo>
                    <a:pt x="140393" y="9144"/>
                  </a:moveTo>
                  <a:lnTo>
                    <a:pt x="127619" y="9144"/>
                  </a:lnTo>
                  <a:lnTo>
                    <a:pt x="131179" y="12446"/>
                  </a:lnTo>
                  <a:lnTo>
                    <a:pt x="133859" y="12446"/>
                  </a:lnTo>
                  <a:lnTo>
                    <a:pt x="135200" y="13589"/>
                  </a:lnTo>
                  <a:lnTo>
                    <a:pt x="136833" y="15240"/>
                  </a:lnTo>
                  <a:lnTo>
                    <a:pt x="138906" y="15875"/>
                  </a:lnTo>
                  <a:lnTo>
                    <a:pt x="138906" y="14097"/>
                  </a:lnTo>
                  <a:lnTo>
                    <a:pt x="140550" y="12827"/>
                  </a:lnTo>
                  <a:lnTo>
                    <a:pt x="142566" y="12827"/>
                  </a:lnTo>
                  <a:lnTo>
                    <a:pt x="142320" y="12573"/>
                  </a:lnTo>
                  <a:lnTo>
                    <a:pt x="138906" y="10287"/>
                  </a:lnTo>
                  <a:lnTo>
                    <a:pt x="140393" y="9144"/>
                  </a:lnTo>
                  <a:close/>
                </a:path>
                <a:path w="206375" h="19050">
                  <a:moveTo>
                    <a:pt x="40649" y="14859"/>
                  </a:moveTo>
                  <a:lnTo>
                    <a:pt x="38627" y="14859"/>
                  </a:lnTo>
                  <a:lnTo>
                    <a:pt x="40113" y="15494"/>
                  </a:lnTo>
                  <a:lnTo>
                    <a:pt x="40649" y="14859"/>
                  </a:lnTo>
                  <a:close/>
                </a:path>
                <a:path w="206375" h="19050">
                  <a:moveTo>
                    <a:pt x="174022" y="11049"/>
                  </a:moveTo>
                  <a:lnTo>
                    <a:pt x="161199" y="11049"/>
                  </a:lnTo>
                  <a:lnTo>
                    <a:pt x="161335" y="12446"/>
                  </a:lnTo>
                  <a:lnTo>
                    <a:pt x="163125" y="12446"/>
                  </a:lnTo>
                  <a:lnTo>
                    <a:pt x="164319" y="13208"/>
                  </a:lnTo>
                  <a:lnTo>
                    <a:pt x="166392" y="15494"/>
                  </a:lnTo>
                  <a:lnTo>
                    <a:pt x="167733" y="14859"/>
                  </a:lnTo>
                  <a:lnTo>
                    <a:pt x="169659" y="14859"/>
                  </a:lnTo>
                  <a:lnTo>
                    <a:pt x="170256" y="13589"/>
                  </a:lnTo>
                  <a:lnTo>
                    <a:pt x="173523" y="12827"/>
                  </a:lnTo>
                  <a:lnTo>
                    <a:pt x="176614" y="12827"/>
                  </a:lnTo>
                  <a:lnTo>
                    <a:pt x="175900" y="12446"/>
                  </a:lnTo>
                  <a:lnTo>
                    <a:pt x="174022" y="11049"/>
                  </a:lnTo>
                  <a:close/>
                </a:path>
                <a:path w="206375" h="19050">
                  <a:moveTo>
                    <a:pt x="64045" y="9779"/>
                  </a:moveTo>
                  <a:lnTo>
                    <a:pt x="9873" y="9779"/>
                  </a:lnTo>
                  <a:lnTo>
                    <a:pt x="10720" y="10668"/>
                  </a:lnTo>
                  <a:lnTo>
                    <a:pt x="7130" y="14859"/>
                  </a:lnTo>
                  <a:lnTo>
                    <a:pt x="10104" y="14859"/>
                  </a:lnTo>
                  <a:lnTo>
                    <a:pt x="14114" y="13335"/>
                  </a:lnTo>
                  <a:lnTo>
                    <a:pt x="16051" y="11684"/>
                  </a:lnTo>
                  <a:lnTo>
                    <a:pt x="17088" y="11684"/>
                  </a:lnTo>
                  <a:lnTo>
                    <a:pt x="18271" y="10795"/>
                  </a:lnTo>
                  <a:lnTo>
                    <a:pt x="30899" y="10795"/>
                  </a:lnTo>
                  <a:lnTo>
                    <a:pt x="31800" y="10033"/>
                  </a:lnTo>
                  <a:lnTo>
                    <a:pt x="64154" y="10033"/>
                  </a:lnTo>
                  <a:lnTo>
                    <a:pt x="64045" y="9779"/>
                  </a:lnTo>
                  <a:close/>
                </a:path>
                <a:path w="206375" h="19050">
                  <a:moveTo>
                    <a:pt x="108153" y="11684"/>
                  </a:moveTo>
                  <a:lnTo>
                    <a:pt x="98206" y="11684"/>
                  </a:lnTo>
                  <a:lnTo>
                    <a:pt x="99243" y="12319"/>
                  </a:lnTo>
                  <a:lnTo>
                    <a:pt x="99837" y="13335"/>
                  </a:lnTo>
                  <a:lnTo>
                    <a:pt x="99897" y="13716"/>
                  </a:lnTo>
                  <a:lnTo>
                    <a:pt x="99096" y="14859"/>
                  </a:lnTo>
                  <a:lnTo>
                    <a:pt x="100729" y="14859"/>
                  </a:lnTo>
                  <a:lnTo>
                    <a:pt x="100729" y="13589"/>
                  </a:lnTo>
                  <a:lnTo>
                    <a:pt x="106227" y="13589"/>
                  </a:lnTo>
                  <a:lnTo>
                    <a:pt x="106970" y="12319"/>
                  </a:lnTo>
                  <a:lnTo>
                    <a:pt x="108153" y="11684"/>
                  </a:lnTo>
                  <a:close/>
                </a:path>
                <a:path w="206375" h="19050">
                  <a:moveTo>
                    <a:pt x="106227" y="13589"/>
                  </a:moveTo>
                  <a:lnTo>
                    <a:pt x="105640" y="13589"/>
                  </a:lnTo>
                  <a:lnTo>
                    <a:pt x="105640" y="14859"/>
                  </a:lnTo>
                  <a:lnTo>
                    <a:pt x="107263" y="14859"/>
                  </a:lnTo>
                  <a:lnTo>
                    <a:pt x="106227" y="13589"/>
                  </a:lnTo>
                  <a:close/>
                </a:path>
                <a:path w="206375" h="19050">
                  <a:moveTo>
                    <a:pt x="195678" y="10795"/>
                  </a:moveTo>
                  <a:lnTo>
                    <a:pt x="188088" y="10795"/>
                  </a:lnTo>
                  <a:lnTo>
                    <a:pt x="189125" y="11684"/>
                  </a:lnTo>
                  <a:lnTo>
                    <a:pt x="190161" y="11684"/>
                  </a:lnTo>
                  <a:lnTo>
                    <a:pt x="192245" y="13335"/>
                  </a:lnTo>
                  <a:lnTo>
                    <a:pt x="196255" y="14859"/>
                  </a:lnTo>
                  <a:lnTo>
                    <a:pt x="199229" y="14859"/>
                  </a:lnTo>
                  <a:lnTo>
                    <a:pt x="195678" y="10795"/>
                  </a:lnTo>
                  <a:close/>
                </a:path>
                <a:path w="206375" h="19050">
                  <a:moveTo>
                    <a:pt x="105640" y="13589"/>
                  </a:moveTo>
                  <a:lnTo>
                    <a:pt x="100729" y="13589"/>
                  </a:lnTo>
                  <a:lnTo>
                    <a:pt x="102363" y="13970"/>
                  </a:lnTo>
                  <a:lnTo>
                    <a:pt x="103996" y="13970"/>
                  </a:lnTo>
                  <a:lnTo>
                    <a:pt x="105640" y="13589"/>
                  </a:lnTo>
                  <a:close/>
                </a:path>
                <a:path w="206375" h="19050">
                  <a:moveTo>
                    <a:pt x="30899" y="10795"/>
                  </a:moveTo>
                  <a:lnTo>
                    <a:pt x="18721" y="10795"/>
                  </a:lnTo>
                  <a:lnTo>
                    <a:pt x="19611" y="12192"/>
                  </a:lnTo>
                  <a:lnTo>
                    <a:pt x="26596" y="12192"/>
                  </a:lnTo>
                  <a:lnTo>
                    <a:pt x="27936" y="12446"/>
                  </a:lnTo>
                  <a:lnTo>
                    <a:pt x="30899" y="10795"/>
                  </a:lnTo>
                  <a:close/>
                </a:path>
                <a:path w="206375" h="19050">
                  <a:moveTo>
                    <a:pt x="196139" y="10033"/>
                  </a:moveTo>
                  <a:lnTo>
                    <a:pt x="174570" y="10033"/>
                  </a:lnTo>
                  <a:lnTo>
                    <a:pt x="175303" y="10795"/>
                  </a:lnTo>
                  <a:lnTo>
                    <a:pt x="178434" y="12446"/>
                  </a:lnTo>
                  <a:lnTo>
                    <a:pt x="179764" y="12192"/>
                  </a:lnTo>
                  <a:lnTo>
                    <a:pt x="186748" y="12192"/>
                  </a:lnTo>
                  <a:lnTo>
                    <a:pt x="187638" y="10795"/>
                  </a:lnTo>
                  <a:lnTo>
                    <a:pt x="195678" y="10795"/>
                  </a:lnTo>
                  <a:lnTo>
                    <a:pt x="195569" y="10668"/>
                  </a:lnTo>
                  <a:lnTo>
                    <a:pt x="196139" y="10033"/>
                  </a:lnTo>
                  <a:close/>
                </a:path>
                <a:path w="206375" h="19050">
                  <a:moveTo>
                    <a:pt x="98206" y="11684"/>
                  </a:moveTo>
                  <a:lnTo>
                    <a:pt x="96719" y="11684"/>
                  </a:lnTo>
                  <a:lnTo>
                    <a:pt x="97609" y="11938"/>
                  </a:lnTo>
                  <a:lnTo>
                    <a:pt x="98206" y="11684"/>
                  </a:lnTo>
                  <a:close/>
                </a:path>
                <a:path w="206375" h="19050">
                  <a:moveTo>
                    <a:pt x="109640" y="11684"/>
                  </a:moveTo>
                  <a:lnTo>
                    <a:pt x="108153" y="11684"/>
                  </a:lnTo>
                  <a:lnTo>
                    <a:pt x="108750" y="11938"/>
                  </a:lnTo>
                  <a:lnTo>
                    <a:pt x="109640" y="11684"/>
                  </a:lnTo>
                  <a:close/>
                </a:path>
                <a:path w="206375" h="19050">
                  <a:moveTo>
                    <a:pt x="0" y="8001"/>
                  </a:moveTo>
                  <a:lnTo>
                    <a:pt x="3717" y="11811"/>
                  </a:lnTo>
                  <a:lnTo>
                    <a:pt x="9873" y="9779"/>
                  </a:lnTo>
                  <a:lnTo>
                    <a:pt x="64045" y="9779"/>
                  </a:lnTo>
                  <a:lnTo>
                    <a:pt x="63882" y="9398"/>
                  </a:lnTo>
                  <a:lnTo>
                    <a:pt x="3717" y="9398"/>
                  </a:lnTo>
                  <a:lnTo>
                    <a:pt x="0" y="8001"/>
                  </a:lnTo>
                  <a:close/>
                </a:path>
                <a:path w="206375" h="19050">
                  <a:moveTo>
                    <a:pt x="204557" y="9779"/>
                  </a:moveTo>
                  <a:lnTo>
                    <a:pt x="196367" y="9779"/>
                  </a:lnTo>
                  <a:lnTo>
                    <a:pt x="202496" y="11811"/>
                  </a:lnTo>
                  <a:lnTo>
                    <a:pt x="204557" y="9779"/>
                  </a:lnTo>
                  <a:close/>
                </a:path>
                <a:path w="206375" h="19050">
                  <a:moveTo>
                    <a:pt x="92078" y="9906"/>
                  </a:moveTo>
                  <a:lnTo>
                    <a:pt x="90332" y="9906"/>
                  </a:lnTo>
                  <a:lnTo>
                    <a:pt x="91819" y="10287"/>
                  </a:lnTo>
                  <a:lnTo>
                    <a:pt x="92078" y="9906"/>
                  </a:lnTo>
                  <a:close/>
                </a:path>
                <a:path w="206375" h="19050">
                  <a:moveTo>
                    <a:pt x="184398" y="8763"/>
                  </a:moveTo>
                  <a:lnTo>
                    <a:pt x="113504" y="8763"/>
                  </a:lnTo>
                  <a:lnTo>
                    <a:pt x="114551" y="10287"/>
                  </a:lnTo>
                  <a:lnTo>
                    <a:pt x="116027" y="9906"/>
                  </a:lnTo>
                  <a:lnTo>
                    <a:pt x="126731" y="9906"/>
                  </a:lnTo>
                  <a:lnTo>
                    <a:pt x="127619" y="9144"/>
                  </a:lnTo>
                  <a:lnTo>
                    <a:pt x="202071" y="9144"/>
                  </a:lnTo>
                  <a:lnTo>
                    <a:pt x="201500" y="8890"/>
                  </a:lnTo>
                  <a:lnTo>
                    <a:pt x="184517" y="8890"/>
                  </a:lnTo>
                  <a:lnTo>
                    <a:pt x="184398" y="8763"/>
                  </a:lnTo>
                  <a:close/>
                </a:path>
                <a:path w="206375" h="19050">
                  <a:moveTo>
                    <a:pt x="19025" y="2921"/>
                  </a:moveTo>
                  <a:lnTo>
                    <a:pt x="18125" y="3048"/>
                  </a:lnTo>
                  <a:lnTo>
                    <a:pt x="16051" y="4064"/>
                  </a:lnTo>
                  <a:lnTo>
                    <a:pt x="14418" y="4064"/>
                  </a:lnTo>
                  <a:lnTo>
                    <a:pt x="13517" y="6096"/>
                  </a:lnTo>
                  <a:lnTo>
                    <a:pt x="11141" y="6096"/>
                  </a:lnTo>
                  <a:lnTo>
                    <a:pt x="3717" y="9398"/>
                  </a:lnTo>
                  <a:lnTo>
                    <a:pt x="63882" y="9398"/>
                  </a:lnTo>
                  <a:lnTo>
                    <a:pt x="65369" y="9906"/>
                  </a:lnTo>
                  <a:lnTo>
                    <a:pt x="65966" y="9144"/>
                  </a:lnTo>
                  <a:lnTo>
                    <a:pt x="92596" y="9144"/>
                  </a:lnTo>
                  <a:lnTo>
                    <a:pt x="92769" y="8890"/>
                  </a:lnTo>
                  <a:lnTo>
                    <a:pt x="21842" y="8890"/>
                  </a:lnTo>
                  <a:lnTo>
                    <a:pt x="20795" y="8382"/>
                  </a:lnTo>
                  <a:lnTo>
                    <a:pt x="20355" y="6096"/>
                  </a:lnTo>
                  <a:lnTo>
                    <a:pt x="23789" y="3683"/>
                  </a:lnTo>
                  <a:lnTo>
                    <a:pt x="21402" y="3683"/>
                  </a:lnTo>
                  <a:lnTo>
                    <a:pt x="19025" y="2921"/>
                  </a:lnTo>
                  <a:close/>
                </a:path>
                <a:path w="206375" h="19050">
                  <a:moveTo>
                    <a:pt x="202071" y="9144"/>
                  </a:moveTo>
                  <a:lnTo>
                    <a:pt x="140393" y="9144"/>
                  </a:lnTo>
                  <a:lnTo>
                    <a:pt x="140990" y="9906"/>
                  </a:lnTo>
                  <a:lnTo>
                    <a:pt x="142477" y="9398"/>
                  </a:lnTo>
                  <a:lnTo>
                    <a:pt x="202643" y="9398"/>
                  </a:lnTo>
                  <a:lnTo>
                    <a:pt x="202071" y="9144"/>
                  </a:lnTo>
                  <a:close/>
                </a:path>
                <a:path w="206375" h="19050">
                  <a:moveTo>
                    <a:pt x="33129" y="1778"/>
                  </a:moveTo>
                  <a:lnTo>
                    <a:pt x="32386" y="2413"/>
                  </a:lnTo>
                  <a:lnTo>
                    <a:pt x="29862" y="2413"/>
                  </a:lnTo>
                  <a:lnTo>
                    <a:pt x="28522" y="4064"/>
                  </a:lnTo>
                  <a:lnTo>
                    <a:pt x="27339" y="4064"/>
                  </a:lnTo>
                  <a:lnTo>
                    <a:pt x="26449" y="4826"/>
                  </a:lnTo>
                  <a:lnTo>
                    <a:pt x="25559" y="6604"/>
                  </a:lnTo>
                  <a:lnTo>
                    <a:pt x="23025" y="7620"/>
                  </a:lnTo>
                  <a:lnTo>
                    <a:pt x="21842" y="8890"/>
                  </a:lnTo>
                  <a:lnTo>
                    <a:pt x="92769" y="8890"/>
                  </a:lnTo>
                  <a:lnTo>
                    <a:pt x="92855" y="8763"/>
                  </a:lnTo>
                  <a:lnTo>
                    <a:pt x="184398" y="8763"/>
                  </a:lnTo>
                  <a:lnTo>
                    <a:pt x="183324" y="7620"/>
                  </a:lnTo>
                  <a:lnTo>
                    <a:pt x="180811" y="6604"/>
                  </a:lnTo>
                  <a:lnTo>
                    <a:pt x="180746" y="6477"/>
                  </a:lnTo>
                  <a:lnTo>
                    <a:pt x="84238" y="6477"/>
                  </a:lnTo>
                  <a:lnTo>
                    <a:pt x="83191" y="6223"/>
                  </a:lnTo>
                  <a:lnTo>
                    <a:pt x="82311" y="6223"/>
                  </a:lnTo>
                  <a:lnTo>
                    <a:pt x="81421" y="5842"/>
                  </a:lnTo>
                  <a:lnTo>
                    <a:pt x="70123" y="5842"/>
                  </a:lnTo>
                  <a:lnTo>
                    <a:pt x="68884" y="4572"/>
                  </a:lnTo>
                  <a:lnTo>
                    <a:pt x="34470" y="4572"/>
                  </a:lnTo>
                  <a:lnTo>
                    <a:pt x="33129" y="3175"/>
                  </a:lnTo>
                  <a:lnTo>
                    <a:pt x="34470" y="2032"/>
                  </a:lnTo>
                  <a:lnTo>
                    <a:pt x="33129" y="1778"/>
                  </a:lnTo>
                  <a:close/>
                </a:path>
                <a:path w="206375" h="19050">
                  <a:moveTo>
                    <a:pt x="183425" y="2032"/>
                  </a:moveTo>
                  <a:lnTo>
                    <a:pt x="180507" y="2032"/>
                  </a:lnTo>
                  <a:lnTo>
                    <a:pt x="181847" y="3175"/>
                  </a:lnTo>
                  <a:lnTo>
                    <a:pt x="186004" y="6096"/>
                  </a:lnTo>
                  <a:lnTo>
                    <a:pt x="185554" y="8382"/>
                  </a:lnTo>
                  <a:lnTo>
                    <a:pt x="184517" y="8890"/>
                  </a:lnTo>
                  <a:lnTo>
                    <a:pt x="201500" y="8890"/>
                  </a:lnTo>
                  <a:lnTo>
                    <a:pt x="195219" y="6096"/>
                  </a:lnTo>
                  <a:lnTo>
                    <a:pt x="192842" y="6096"/>
                  </a:lnTo>
                  <a:lnTo>
                    <a:pt x="191952" y="4064"/>
                  </a:lnTo>
                  <a:lnTo>
                    <a:pt x="190161" y="4064"/>
                  </a:lnTo>
                  <a:lnTo>
                    <a:pt x="189439" y="3683"/>
                  </a:lnTo>
                  <a:lnTo>
                    <a:pt x="184968" y="3683"/>
                  </a:lnTo>
                  <a:lnTo>
                    <a:pt x="183425" y="2032"/>
                  </a:lnTo>
                  <a:close/>
                </a:path>
                <a:path w="206375" h="19050">
                  <a:moveTo>
                    <a:pt x="118551" y="5207"/>
                  </a:moveTo>
                  <a:lnTo>
                    <a:pt x="87798" y="5207"/>
                  </a:lnTo>
                  <a:lnTo>
                    <a:pt x="86321" y="6477"/>
                  </a:lnTo>
                  <a:lnTo>
                    <a:pt x="120048" y="6477"/>
                  </a:lnTo>
                  <a:lnTo>
                    <a:pt x="118551" y="5207"/>
                  </a:lnTo>
                  <a:close/>
                </a:path>
                <a:path w="206375" h="19050">
                  <a:moveTo>
                    <a:pt x="123608" y="5461"/>
                  </a:moveTo>
                  <a:lnTo>
                    <a:pt x="123158" y="6223"/>
                  </a:lnTo>
                  <a:lnTo>
                    <a:pt x="122121" y="6477"/>
                  </a:lnTo>
                  <a:lnTo>
                    <a:pt x="180746" y="6477"/>
                  </a:lnTo>
                  <a:lnTo>
                    <a:pt x="180618" y="6223"/>
                  </a:lnTo>
                  <a:lnTo>
                    <a:pt x="124048" y="6223"/>
                  </a:lnTo>
                  <a:lnTo>
                    <a:pt x="123608" y="5461"/>
                  </a:lnTo>
                  <a:close/>
                </a:path>
                <a:path w="206375" h="19050">
                  <a:moveTo>
                    <a:pt x="82751" y="5461"/>
                  </a:moveTo>
                  <a:lnTo>
                    <a:pt x="82311" y="6223"/>
                  </a:lnTo>
                  <a:lnTo>
                    <a:pt x="83191" y="6223"/>
                  </a:lnTo>
                  <a:lnTo>
                    <a:pt x="82751" y="5461"/>
                  </a:lnTo>
                  <a:close/>
                </a:path>
                <a:path w="206375" h="19050">
                  <a:moveTo>
                    <a:pt x="135053" y="1905"/>
                  </a:moveTo>
                  <a:lnTo>
                    <a:pt x="132226" y="1905"/>
                  </a:lnTo>
                  <a:lnTo>
                    <a:pt x="132226" y="2794"/>
                  </a:lnTo>
                  <a:lnTo>
                    <a:pt x="128362" y="3302"/>
                  </a:lnTo>
                  <a:lnTo>
                    <a:pt x="126582" y="4318"/>
                  </a:lnTo>
                  <a:lnTo>
                    <a:pt x="125839" y="5461"/>
                  </a:lnTo>
                  <a:lnTo>
                    <a:pt x="124048" y="6223"/>
                  </a:lnTo>
                  <a:lnTo>
                    <a:pt x="180618" y="6223"/>
                  </a:lnTo>
                  <a:lnTo>
                    <a:pt x="180425" y="5842"/>
                  </a:lnTo>
                  <a:lnTo>
                    <a:pt x="133262" y="5842"/>
                  </a:lnTo>
                  <a:lnTo>
                    <a:pt x="135053" y="1905"/>
                  </a:lnTo>
                  <a:close/>
                </a:path>
                <a:path w="206375" h="19050">
                  <a:moveTo>
                    <a:pt x="74133" y="1905"/>
                  </a:moveTo>
                  <a:lnTo>
                    <a:pt x="71317" y="1905"/>
                  </a:lnTo>
                  <a:lnTo>
                    <a:pt x="73097" y="5842"/>
                  </a:lnTo>
                  <a:lnTo>
                    <a:pt x="81421" y="5842"/>
                  </a:lnTo>
                  <a:lnTo>
                    <a:pt x="80531" y="5461"/>
                  </a:lnTo>
                  <a:lnTo>
                    <a:pt x="79631" y="4318"/>
                  </a:lnTo>
                  <a:lnTo>
                    <a:pt x="77997" y="3302"/>
                  </a:lnTo>
                  <a:lnTo>
                    <a:pt x="74133" y="2794"/>
                  </a:lnTo>
                  <a:lnTo>
                    <a:pt x="74133" y="1905"/>
                  </a:lnTo>
                  <a:close/>
                </a:path>
                <a:path w="206375" h="19050">
                  <a:moveTo>
                    <a:pt x="145451" y="1397"/>
                  </a:moveTo>
                  <a:lnTo>
                    <a:pt x="142623" y="1397"/>
                  </a:lnTo>
                  <a:lnTo>
                    <a:pt x="142184" y="1778"/>
                  </a:lnTo>
                  <a:lnTo>
                    <a:pt x="139943" y="3048"/>
                  </a:lnTo>
                  <a:lnTo>
                    <a:pt x="139943" y="4318"/>
                  </a:lnTo>
                  <a:lnTo>
                    <a:pt x="137723" y="4318"/>
                  </a:lnTo>
                  <a:lnTo>
                    <a:pt x="136383" y="5842"/>
                  </a:lnTo>
                  <a:lnTo>
                    <a:pt x="180425" y="5842"/>
                  </a:lnTo>
                  <a:lnTo>
                    <a:pt x="179910" y="4826"/>
                  </a:lnTo>
                  <a:lnTo>
                    <a:pt x="179614" y="4572"/>
                  </a:lnTo>
                  <a:lnTo>
                    <a:pt x="171450" y="4572"/>
                  </a:lnTo>
                  <a:lnTo>
                    <a:pt x="170706" y="4064"/>
                  </a:lnTo>
                  <a:lnTo>
                    <a:pt x="169659" y="3175"/>
                  </a:lnTo>
                  <a:lnTo>
                    <a:pt x="169513" y="2921"/>
                  </a:lnTo>
                  <a:lnTo>
                    <a:pt x="157775" y="2921"/>
                  </a:lnTo>
                  <a:lnTo>
                    <a:pt x="157775" y="2413"/>
                  </a:lnTo>
                  <a:lnTo>
                    <a:pt x="152571" y="2413"/>
                  </a:lnTo>
                  <a:lnTo>
                    <a:pt x="151461" y="2286"/>
                  </a:lnTo>
                  <a:lnTo>
                    <a:pt x="146644" y="2286"/>
                  </a:lnTo>
                  <a:lnTo>
                    <a:pt x="145451" y="1397"/>
                  </a:lnTo>
                  <a:close/>
                </a:path>
                <a:path w="206375" h="19050">
                  <a:moveTo>
                    <a:pt x="90782" y="4572"/>
                  </a:moveTo>
                  <a:lnTo>
                    <a:pt x="88845" y="5207"/>
                  </a:lnTo>
                  <a:lnTo>
                    <a:pt x="99096" y="5207"/>
                  </a:lnTo>
                  <a:lnTo>
                    <a:pt x="97159" y="4699"/>
                  </a:lnTo>
                  <a:lnTo>
                    <a:pt x="94939" y="4699"/>
                  </a:lnTo>
                  <a:lnTo>
                    <a:pt x="90782" y="4572"/>
                  </a:lnTo>
                  <a:close/>
                </a:path>
                <a:path w="206375" h="19050">
                  <a:moveTo>
                    <a:pt x="100729" y="2794"/>
                  </a:moveTo>
                  <a:lnTo>
                    <a:pt x="99096" y="5207"/>
                  </a:lnTo>
                  <a:lnTo>
                    <a:pt x="107117" y="5207"/>
                  </a:lnTo>
                  <a:lnTo>
                    <a:pt x="105951" y="3302"/>
                  </a:lnTo>
                  <a:lnTo>
                    <a:pt x="103253" y="3302"/>
                  </a:lnTo>
                  <a:lnTo>
                    <a:pt x="100729" y="2794"/>
                  </a:lnTo>
                  <a:close/>
                </a:path>
                <a:path w="206375" h="19050">
                  <a:moveTo>
                    <a:pt x="115588" y="4572"/>
                  </a:moveTo>
                  <a:lnTo>
                    <a:pt x="111274" y="4699"/>
                  </a:lnTo>
                  <a:lnTo>
                    <a:pt x="109054" y="4699"/>
                  </a:lnTo>
                  <a:lnTo>
                    <a:pt x="107117" y="5207"/>
                  </a:lnTo>
                  <a:lnTo>
                    <a:pt x="117514" y="5207"/>
                  </a:lnTo>
                  <a:lnTo>
                    <a:pt x="115588" y="4572"/>
                  </a:lnTo>
                  <a:close/>
                </a:path>
                <a:path w="206375" h="19050">
                  <a:moveTo>
                    <a:pt x="45757" y="0"/>
                  </a:moveTo>
                  <a:lnTo>
                    <a:pt x="44574" y="0"/>
                  </a:lnTo>
                  <a:lnTo>
                    <a:pt x="37883" y="1905"/>
                  </a:lnTo>
                  <a:lnTo>
                    <a:pt x="37140" y="2413"/>
                  </a:lnTo>
                  <a:lnTo>
                    <a:pt x="36700" y="3175"/>
                  </a:lnTo>
                  <a:lnTo>
                    <a:pt x="35653" y="4064"/>
                  </a:lnTo>
                  <a:lnTo>
                    <a:pt x="34920" y="4572"/>
                  </a:lnTo>
                  <a:lnTo>
                    <a:pt x="68884" y="4572"/>
                  </a:lnTo>
                  <a:lnTo>
                    <a:pt x="68636" y="4318"/>
                  </a:lnTo>
                  <a:lnTo>
                    <a:pt x="66406" y="4318"/>
                  </a:lnTo>
                  <a:lnTo>
                    <a:pt x="66406" y="3048"/>
                  </a:lnTo>
                  <a:lnTo>
                    <a:pt x="66184" y="2921"/>
                  </a:lnTo>
                  <a:lnTo>
                    <a:pt x="48584" y="2921"/>
                  </a:lnTo>
                  <a:lnTo>
                    <a:pt x="45757" y="889"/>
                  </a:lnTo>
                  <a:lnTo>
                    <a:pt x="45757" y="0"/>
                  </a:lnTo>
                  <a:close/>
                </a:path>
                <a:path w="206375" h="19050">
                  <a:moveTo>
                    <a:pt x="173230" y="1778"/>
                  </a:moveTo>
                  <a:lnTo>
                    <a:pt x="171890" y="2032"/>
                  </a:lnTo>
                  <a:lnTo>
                    <a:pt x="173081" y="3048"/>
                  </a:lnTo>
                  <a:lnTo>
                    <a:pt x="173108" y="3302"/>
                  </a:lnTo>
                  <a:lnTo>
                    <a:pt x="171890" y="4572"/>
                  </a:lnTo>
                  <a:lnTo>
                    <a:pt x="179614" y="4572"/>
                  </a:lnTo>
                  <a:lnTo>
                    <a:pt x="179020" y="4064"/>
                  </a:lnTo>
                  <a:lnTo>
                    <a:pt x="177984" y="4064"/>
                  </a:lnTo>
                  <a:lnTo>
                    <a:pt x="176350" y="2413"/>
                  </a:lnTo>
                  <a:lnTo>
                    <a:pt x="174120" y="2413"/>
                  </a:lnTo>
                  <a:lnTo>
                    <a:pt x="173230" y="1778"/>
                  </a:lnTo>
                  <a:close/>
                </a:path>
                <a:path w="206375" h="19050">
                  <a:moveTo>
                    <a:pt x="25852" y="2032"/>
                  </a:moveTo>
                  <a:lnTo>
                    <a:pt x="22945" y="2032"/>
                  </a:lnTo>
                  <a:lnTo>
                    <a:pt x="21402" y="3683"/>
                  </a:lnTo>
                  <a:lnTo>
                    <a:pt x="23789" y="3683"/>
                  </a:lnTo>
                  <a:lnTo>
                    <a:pt x="24512" y="3175"/>
                  </a:lnTo>
                  <a:lnTo>
                    <a:pt x="25852" y="2032"/>
                  </a:lnTo>
                  <a:close/>
                </a:path>
                <a:path w="206375" h="19050">
                  <a:moveTo>
                    <a:pt x="187345" y="2921"/>
                  </a:moveTo>
                  <a:lnTo>
                    <a:pt x="184968" y="3683"/>
                  </a:lnTo>
                  <a:lnTo>
                    <a:pt x="189439" y="3683"/>
                  </a:lnTo>
                  <a:lnTo>
                    <a:pt x="188235" y="3048"/>
                  </a:lnTo>
                  <a:lnTo>
                    <a:pt x="187345" y="2921"/>
                  </a:lnTo>
                  <a:close/>
                </a:path>
                <a:path w="206375" h="19050">
                  <a:moveTo>
                    <a:pt x="105640" y="2794"/>
                  </a:moveTo>
                  <a:lnTo>
                    <a:pt x="103253" y="3302"/>
                  </a:lnTo>
                  <a:lnTo>
                    <a:pt x="105951" y="3302"/>
                  </a:lnTo>
                  <a:lnTo>
                    <a:pt x="105640" y="2794"/>
                  </a:lnTo>
                  <a:close/>
                </a:path>
                <a:path w="206375" h="19050">
                  <a:moveTo>
                    <a:pt x="52741" y="1016"/>
                  </a:moveTo>
                  <a:lnTo>
                    <a:pt x="48584" y="1016"/>
                  </a:lnTo>
                  <a:lnTo>
                    <a:pt x="48584" y="2921"/>
                  </a:lnTo>
                  <a:lnTo>
                    <a:pt x="66184" y="2921"/>
                  </a:lnTo>
                  <a:lnTo>
                    <a:pt x="65740" y="2667"/>
                  </a:lnTo>
                  <a:lnTo>
                    <a:pt x="53778" y="2667"/>
                  </a:lnTo>
                  <a:lnTo>
                    <a:pt x="52741" y="1905"/>
                  </a:lnTo>
                  <a:lnTo>
                    <a:pt x="52291" y="1397"/>
                  </a:lnTo>
                  <a:lnTo>
                    <a:pt x="52741" y="1016"/>
                  </a:lnTo>
                  <a:close/>
                </a:path>
                <a:path w="206375" h="19050">
                  <a:moveTo>
                    <a:pt x="161785" y="0"/>
                  </a:moveTo>
                  <a:lnTo>
                    <a:pt x="160602" y="0"/>
                  </a:lnTo>
                  <a:lnTo>
                    <a:pt x="160602" y="889"/>
                  </a:lnTo>
                  <a:lnTo>
                    <a:pt x="157775" y="2921"/>
                  </a:lnTo>
                  <a:lnTo>
                    <a:pt x="169513" y="2921"/>
                  </a:lnTo>
                  <a:lnTo>
                    <a:pt x="169219" y="2413"/>
                  </a:lnTo>
                  <a:lnTo>
                    <a:pt x="168476" y="1905"/>
                  </a:lnTo>
                  <a:lnTo>
                    <a:pt x="161785" y="0"/>
                  </a:lnTo>
                  <a:close/>
                </a:path>
                <a:path w="206375" h="19050">
                  <a:moveTo>
                    <a:pt x="56155" y="1016"/>
                  </a:moveTo>
                  <a:lnTo>
                    <a:pt x="56008" y="2159"/>
                  </a:lnTo>
                  <a:lnTo>
                    <a:pt x="53778" y="2667"/>
                  </a:lnTo>
                  <a:lnTo>
                    <a:pt x="65740" y="2667"/>
                  </a:lnTo>
                  <a:lnTo>
                    <a:pt x="65074" y="2286"/>
                  </a:lnTo>
                  <a:lnTo>
                    <a:pt x="59725" y="2286"/>
                  </a:lnTo>
                  <a:lnTo>
                    <a:pt x="59470" y="1905"/>
                  </a:lnTo>
                  <a:lnTo>
                    <a:pt x="57349" y="1905"/>
                  </a:lnTo>
                  <a:lnTo>
                    <a:pt x="56155" y="1016"/>
                  </a:lnTo>
                  <a:close/>
                </a:path>
                <a:path w="206375" h="19050">
                  <a:moveTo>
                    <a:pt x="157775" y="1016"/>
                  </a:moveTo>
                  <a:lnTo>
                    <a:pt x="153618" y="1016"/>
                  </a:lnTo>
                  <a:lnTo>
                    <a:pt x="154068" y="1397"/>
                  </a:lnTo>
                  <a:lnTo>
                    <a:pt x="153618" y="1905"/>
                  </a:lnTo>
                  <a:lnTo>
                    <a:pt x="152571" y="2413"/>
                  </a:lnTo>
                  <a:lnTo>
                    <a:pt x="157775" y="2413"/>
                  </a:lnTo>
                  <a:lnTo>
                    <a:pt x="157775" y="1016"/>
                  </a:lnTo>
                  <a:close/>
                </a:path>
                <a:path w="206375" h="19050">
                  <a:moveTo>
                    <a:pt x="63736" y="1397"/>
                  </a:moveTo>
                  <a:lnTo>
                    <a:pt x="60919" y="1397"/>
                  </a:lnTo>
                  <a:lnTo>
                    <a:pt x="59725" y="2286"/>
                  </a:lnTo>
                  <a:lnTo>
                    <a:pt x="65074" y="2286"/>
                  </a:lnTo>
                  <a:lnTo>
                    <a:pt x="64186" y="1778"/>
                  </a:lnTo>
                  <a:lnTo>
                    <a:pt x="63736" y="1397"/>
                  </a:lnTo>
                  <a:close/>
                </a:path>
                <a:path w="206375" h="19050">
                  <a:moveTo>
                    <a:pt x="147827" y="508"/>
                  </a:moveTo>
                  <a:lnTo>
                    <a:pt x="146644" y="2286"/>
                  </a:lnTo>
                  <a:lnTo>
                    <a:pt x="151461" y="2286"/>
                  </a:lnTo>
                  <a:lnTo>
                    <a:pt x="150351" y="2159"/>
                  </a:lnTo>
                  <a:lnTo>
                    <a:pt x="150286" y="1905"/>
                  </a:lnTo>
                  <a:lnTo>
                    <a:pt x="149011" y="1905"/>
                  </a:lnTo>
                  <a:lnTo>
                    <a:pt x="147827" y="508"/>
                  </a:lnTo>
                  <a:close/>
                </a:path>
                <a:path w="206375" h="19050">
                  <a:moveTo>
                    <a:pt x="23182" y="1778"/>
                  </a:moveTo>
                  <a:lnTo>
                    <a:pt x="22732" y="2032"/>
                  </a:lnTo>
                  <a:lnTo>
                    <a:pt x="22945" y="2032"/>
                  </a:lnTo>
                  <a:lnTo>
                    <a:pt x="23182" y="1778"/>
                  </a:lnTo>
                  <a:close/>
                </a:path>
                <a:path w="206375" h="19050">
                  <a:moveTo>
                    <a:pt x="35653" y="1143"/>
                  </a:moveTo>
                  <a:lnTo>
                    <a:pt x="34470" y="2032"/>
                  </a:lnTo>
                  <a:lnTo>
                    <a:pt x="34920" y="1778"/>
                  </a:lnTo>
                  <a:lnTo>
                    <a:pt x="35653" y="1143"/>
                  </a:lnTo>
                  <a:close/>
                </a:path>
                <a:path w="206375" h="19050">
                  <a:moveTo>
                    <a:pt x="170706" y="1143"/>
                  </a:moveTo>
                  <a:lnTo>
                    <a:pt x="171450" y="1778"/>
                  </a:lnTo>
                  <a:lnTo>
                    <a:pt x="171890" y="2032"/>
                  </a:lnTo>
                  <a:lnTo>
                    <a:pt x="170706" y="1143"/>
                  </a:lnTo>
                  <a:close/>
                </a:path>
                <a:path w="206375" h="19050">
                  <a:moveTo>
                    <a:pt x="183188" y="1778"/>
                  </a:moveTo>
                  <a:lnTo>
                    <a:pt x="183425" y="2032"/>
                  </a:lnTo>
                  <a:lnTo>
                    <a:pt x="183627" y="2032"/>
                  </a:lnTo>
                  <a:lnTo>
                    <a:pt x="183188" y="1778"/>
                  </a:lnTo>
                  <a:close/>
                </a:path>
                <a:path w="206375" h="19050">
                  <a:moveTo>
                    <a:pt x="58532" y="508"/>
                  </a:moveTo>
                  <a:lnTo>
                    <a:pt x="57349" y="1905"/>
                  </a:lnTo>
                  <a:lnTo>
                    <a:pt x="59470" y="1905"/>
                  </a:lnTo>
                  <a:lnTo>
                    <a:pt x="58532" y="508"/>
                  </a:lnTo>
                  <a:close/>
                </a:path>
                <a:path w="206375" h="19050">
                  <a:moveTo>
                    <a:pt x="150058" y="1016"/>
                  </a:moveTo>
                  <a:lnTo>
                    <a:pt x="149011" y="1905"/>
                  </a:lnTo>
                  <a:lnTo>
                    <a:pt x="150286" y="1905"/>
                  </a:lnTo>
                  <a:lnTo>
                    <a:pt x="150058" y="1016"/>
                  </a:lnTo>
                  <a:close/>
                </a:path>
              </a:pathLst>
            </a:custGeom>
            <a:solidFill>
              <a:srgbClr val="AE4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216062" y="1590388"/>
              <a:ext cx="10160" cy="54610"/>
            </a:xfrm>
            <a:custGeom>
              <a:avLst/>
              <a:gdLst/>
              <a:ahLst/>
              <a:cxnLst/>
              <a:rect l="l" t="t" r="r" b="b"/>
              <a:pathLst>
                <a:path w="10160" h="54610">
                  <a:moveTo>
                    <a:pt x="6240" y="0"/>
                  </a:moveTo>
                  <a:lnTo>
                    <a:pt x="4900" y="146"/>
                  </a:lnTo>
                  <a:lnTo>
                    <a:pt x="3413" y="0"/>
                  </a:lnTo>
                  <a:lnTo>
                    <a:pt x="743" y="1193"/>
                  </a:lnTo>
                  <a:lnTo>
                    <a:pt x="1633" y="4764"/>
                  </a:lnTo>
                  <a:lnTo>
                    <a:pt x="1036" y="6690"/>
                  </a:lnTo>
                  <a:lnTo>
                    <a:pt x="1408" y="16631"/>
                  </a:lnTo>
                  <a:lnTo>
                    <a:pt x="371" y="30445"/>
                  </a:lnTo>
                  <a:lnTo>
                    <a:pt x="1193" y="43684"/>
                  </a:lnTo>
                  <a:lnTo>
                    <a:pt x="1036" y="50815"/>
                  </a:lnTo>
                  <a:lnTo>
                    <a:pt x="0" y="53045"/>
                  </a:lnTo>
                  <a:lnTo>
                    <a:pt x="743" y="53045"/>
                  </a:lnTo>
                  <a:lnTo>
                    <a:pt x="3413" y="54082"/>
                  </a:lnTo>
                  <a:lnTo>
                    <a:pt x="4900" y="53338"/>
                  </a:lnTo>
                  <a:lnTo>
                    <a:pt x="6240" y="54082"/>
                  </a:lnTo>
                  <a:lnTo>
                    <a:pt x="8910" y="53045"/>
                  </a:lnTo>
                  <a:lnTo>
                    <a:pt x="9654" y="53045"/>
                  </a:lnTo>
                  <a:lnTo>
                    <a:pt x="8617" y="50815"/>
                  </a:lnTo>
                  <a:lnTo>
                    <a:pt x="8470" y="43684"/>
                  </a:lnTo>
                  <a:lnTo>
                    <a:pt x="9283" y="30445"/>
                  </a:lnTo>
                  <a:lnTo>
                    <a:pt x="8245" y="16631"/>
                  </a:lnTo>
                  <a:lnTo>
                    <a:pt x="8617" y="6690"/>
                  </a:lnTo>
                  <a:lnTo>
                    <a:pt x="7874" y="4764"/>
                  </a:lnTo>
                  <a:lnTo>
                    <a:pt x="8764" y="1193"/>
                  </a:lnTo>
                  <a:lnTo>
                    <a:pt x="6240" y="0"/>
                  </a:lnTo>
                  <a:close/>
                </a:path>
              </a:pathLst>
            </a:custGeom>
            <a:solidFill>
              <a:srgbClr val="FCC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238797" y="1356261"/>
              <a:ext cx="22860" cy="17780"/>
            </a:xfrm>
            <a:custGeom>
              <a:avLst/>
              <a:gdLst/>
              <a:ahLst/>
              <a:cxnLst/>
              <a:rect l="l" t="t" r="r" b="b"/>
              <a:pathLst>
                <a:path w="22860" h="17780">
                  <a:moveTo>
                    <a:pt x="5633" y="0"/>
                  </a:moveTo>
                  <a:lnTo>
                    <a:pt x="146" y="1036"/>
                  </a:lnTo>
                  <a:lnTo>
                    <a:pt x="0" y="6973"/>
                  </a:lnTo>
                  <a:lnTo>
                    <a:pt x="3256" y="8910"/>
                  </a:lnTo>
                  <a:lnTo>
                    <a:pt x="12031" y="15737"/>
                  </a:lnTo>
                  <a:lnTo>
                    <a:pt x="16334" y="17528"/>
                  </a:lnTo>
                  <a:lnTo>
                    <a:pt x="20795" y="17528"/>
                  </a:lnTo>
                  <a:lnTo>
                    <a:pt x="22282" y="12921"/>
                  </a:lnTo>
                  <a:close/>
                </a:path>
              </a:pathLst>
            </a:custGeom>
            <a:solidFill>
              <a:srgbClr val="009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205814" y="1364722"/>
              <a:ext cx="30480" cy="27305"/>
            </a:xfrm>
            <a:custGeom>
              <a:avLst/>
              <a:gdLst/>
              <a:ahLst/>
              <a:cxnLst/>
              <a:rect l="l" t="t" r="r" b="b"/>
              <a:pathLst>
                <a:path w="30480" h="27305">
                  <a:moveTo>
                    <a:pt x="15004" y="0"/>
                  </a:moveTo>
                  <a:lnTo>
                    <a:pt x="10847" y="293"/>
                  </a:lnTo>
                  <a:lnTo>
                    <a:pt x="3706" y="8167"/>
                  </a:lnTo>
                  <a:lnTo>
                    <a:pt x="0" y="21549"/>
                  </a:lnTo>
                  <a:lnTo>
                    <a:pt x="4596" y="23475"/>
                  </a:lnTo>
                  <a:lnTo>
                    <a:pt x="9350" y="26449"/>
                  </a:lnTo>
                  <a:lnTo>
                    <a:pt x="15004" y="26742"/>
                  </a:lnTo>
                  <a:lnTo>
                    <a:pt x="20795" y="26449"/>
                  </a:lnTo>
                  <a:lnTo>
                    <a:pt x="25548" y="23475"/>
                  </a:lnTo>
                  <a:lnTo>
                    <a:pt x="30156" y="21549"/>
                  </a:lnTo>
                  <a:lnTo>
                    <a:pt x="26438" y="8167"/>
                  </a:lnTo>
                  <a:lnTo>
                    <a:pt x="19308" y="293"/>
                  </a:lnTo>
                  <a:lnTo>
                    <a:pt x="150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208934" y="1366205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30" h="24130">
                  <a:moveTo>
                    <a:pt x="11884" y="0"/>
                  </a:moveTo>
                  <a:lnTo>
                    <a:pt x="6230" y="1340"/>
                  </a:lnTo>
                  <a:lnTo>
                    <a:pt x="0" y="8764"/>
                  </a:lnTo>
                  <a:lnTo>
                    <a:pt x="0" y="16491"/>
                  </a:lnTo>
                  <a:lnTo>
                    <a:pt x="1036" y="22292"/>
                  </a:lnTo>
                  <a:lnTo>
                    <a:pt x="7277" y="23768"/>
                  </a:lnTo>
                  <a:lnTo>
                    <a:pt x="11884" y="24072"/>
                  </a:lnTo>
                  <a:lnTo>
                    <a:pt x="16481" y="23768"/>
                  </a:lnTo>
                  <a:lnTo>
                    <a:pt x="22868" y="22292"/>
                  </a:lnTo>
                  <a:lnTo>
                    <a:pt x="23915" y="16491"/>
                  </a:lnTo>
                  <a:lnTo>
                    <a:pt x="23915" y="8764"/>
                  </a:lnTo>
                  <a:lnTo>
                    <a:pt x="17674" y="1340"/>
                  </a:lnTo>
                  <a:lnTo>
                    <a:pt x="11884" y="0"/>
                  </a:lnTo>
                  <a:close/>
                </a:path>
              </a:pathLst>
            </a:custGeom>
            <a:solidFill>
              <a:srgbClr val="E136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300893" y="1152122"/>
              <a:ext cx="46990" cy="103505"/>
            </a:xfrm>
            <a:custGeom>
              <a:avLst/>
              <a:gdLst/>
              <a:ahLst/>
              <a:cxnLst/>
              <a:rect l="l" t="t" r="r" b="b"/>
              <a:pathLst>
                <a:path w="46989" h="103505">
                  <a:moveTo>
                    <a:pt x="46501" y="0"/>
                  </a:moveTo>
                  <a:lnTo>
                    <a:pt x="0" y="0"/>
                  </a:lnTo>
                  <a:lnTo>
                    <a:pt x="0" y="102949"/>
                  </a:lnTo>
                  <a:lnTo>
                    <a:pt x="46501" y="102949"/>
                  </a:lnTo>
                  <a:lnTo>
                    <a:pt x="46501" y="0"/>
                  </a:lnTo>
                  <a:close/>
                </a:path>
              </a:pathLst>
            </a:custGeom>
            <a:solidFill>
              <a:srgbClr val="FCC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310254" y="1167283"/>
              <a:ext cx="29845" cy="73025"/>
            </a:xfrm>
            <a:custGeom>
              <a:avLst/>
              <a:gdLst/>
              <a:ahLst/>
              <a:cxnLst/>
              <a:rect l="l" t="t" r="r" b="b"/>
              <a:pathLst>
                <a:path w="29844" h="73025">
                  <a:moveTo>
                    <a:pt x="29266" y="0"/>
                  </a:moveTo>
                  <a:lnTo>
                    <a:pt x="0" y="0"/>
                  </a:lnTo>
                  <a:lnTo>
                    <a:pt x="0" y="72647"/>
                  </a:lnTo>
                  <a:lnTo>
                    <a:pt x="29266" y="72647"/>
                  </a:lnTo>
                  <a:lnTo>
                    <a:pt x="292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313965" y="1208579"/>
              <a:ext cx="22225" cy="28575"/>
            </a:xfrm>
            <a:custGeom>
              <a:avLst/>
              <a:gdLst/>
              <a:ahLst/>
              <a:cxnLst/>
              <a:rect l="l" t="t" r="r" b="b"/>
              <a:pathLst>
                <a:path w="22225" h="28575">
                  <a:moveTo>
                    <a:pt x="10847" y="0"/>
                  </a:moveTo>
                  <a:lnTo>
                    <a:pt x="0" y="28376"/>
                  </a:lnTo>
                  <a:lnTo>
                    <a:pt x="21988" y="28376"/>
                  </a:lnTo>
                  <a:lnTo>
                    <a:pt x="10847" y="0"/>
                  </a:lnTo>
                  <a:close/>
                </a:path>
              </a:pathLst>
            </a:custGeom>
            <a:solidFill>
              <a:srgbClr val="EE7A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313965" y="1170396"/>
              <a:ext cx="22225" cy="28575"/>
            </a:xfrm>
            <a:custGeom>
              <a:avLst/>
              <a:gdLst/>
              <a:ahLst/>
              <a:cxnLst/>
              <a:rect l="l" t="t" r="r" b="b"/>
              <a:pathLst>
                <a:path w="22225" h="28575">
                  <a:moveTo>
                    <a:pt x="21988" y="0"/>
                  </a:moveTo>
                  <a:lnTo>
                    <a:pt x="0" y="0"/>
                  </a:lnTo>
                  <a:lnTo>
                    <a:pt x="10847" y="28376"/>
                  </a:lnTo>
                  <a:lnTo>
                    <a:pt x="21988" y="0"/>
                  </a:lnTo>
                  <a:close/>
                </a:path>
              </a:pathLst>
            </a:custGeom>
            <a:solidFill>
              <a:srgbClr val="FCC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326893" y="1178274"/>
              <a:ext cx="10160" cy="51435"/>
            </a:xfrm>
            <a:custGeom>
              <a:avLst/>
              <a:gdLst/>
              <a:ahLst/>
              <a:cxnLst/>
              <a:rect l="l" t="t" r="r" b="b"/>
              <a:pathLst>
                <a:path w="10160" h="51434">
                  <a:moveTo>
                    <a:pt x="9654" y="0"/>
                  </a:moveTo>
                  <a:lnTo>
                    <a:pt x="0" y="25402"/>
                  </a:lnTo>
                  <a:lnTo>
                    <a:pt x="9654" y="50815"/>
                  </a:lnTo>
                  <a:lnTo>
                    <a:pt x="9654" y="0"/>
                  </a:lnTo>
                  <a:close/>
                </a:path>
              </a:pathLst>
            </a:custGeom>
            <a:solidFill>
              <a:srgbClr val="EE7A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915515" y="1178273"/>
              <a:ext cx="610870" cy="706120"/>
            </a:xfrm>
            <a:custGeom>
              <a:avLst/>
              <a:gdLst/>
              <a:ahLst/>
              <a:cxnLst/>
              <a:rect l="l" t="t" r="r" b="b"/>
              <a:pathLst>
                <a:path w="610869" h="706119">
                  <a:moveTo>
                    <a:pt x="407504" y="25412"/>
                  </a:moveTo>
                  <a:lnTo>
                    <a:pt x="397548" y="0"/>
                  </a:lnTo>
                  <a:lnTo>
                    <a:pt x="397548" y="50825"/>
                  </a:lnTo>
                  <a:lnTo>
                    <a:pt x="407504" y="25412"/>
                  </a:lnTo>
                  <a:close/>
                </a:path>
                <a:path w="610869" h="706119">
                  <a:moveTo>
                    <a:pt x="610743" y="705535"/>
                  </a:moveTo>
                  <a:lnTo>
                    <a:pt x="561568" y="675233"/>
                  </a:lnTo>
                  <a:lnTo>
                    <a:pt x="561568" y="688009"/>
                  </a:lnTo>
                  <a:lnTo>
                    <a:pt x="49161" y="688009"/>
                  </a:lnTo>
                  <a:lnTo>
                    <a:pt x="49161" y="675233"/>
                  </a:lnTo>
                  <a:lnTo>
                    <a:pt x="0" y="705535"/>
                  </a:lnTo>
                  <a:lnTo>
                    <a:pt x="610743" y="705535"/>
                  </a:lnTo>
                  <a:close/>
                </a:path>
              </a:pathLst>
            </a:custGeom>
            <a:solidFill>
              <a:srgbClr val="FCC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2320950" y="1785462"/>
              <a:ext cx="8255" cy="27305"/>
            </a:xfrm>
            <a:custGeom>
              <a:avLst/>
              <a:gdLst/>
              <a:ahLst/>
              <a:cxnLst/>
              <a:rect l="l" t="t" r="r" b="b"/>
              <a:pathLst>
                <a:path w="8255" h="27305">
                  <a:moveTo>
                    <a:pt x="0" y="0"/>
                  </a:moveTo>
                  <a:lnTo>
                    <a:pt x="0" y="18114"/>
                  </a:lnTo>
                  <a:lnTo>
                    <a:pt x="8167" y="27035"/>
                  </a:lnTo>
                  <a:lnTo>
                    <a:pt x="8167" y="8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7A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2346504" y="1645656"/>
              <a:ext cx="67945" cy="59690"/>
            </a:xfrm>
            <a:custGeom>
              <a:avLst/>
              <a:gdLst/>
              <a:ahLst/>
              <a:cxnLst/>
              <a:rect l="l" t="t" r="r" b="b"/>
              <a:pathLst>
                <a:path w="67944" h="59689">
                  <a:moveTo>
                    <a:pt x="67746" y="0"/>
                  </a:moveTo>
                  <a:lnTo>
                    <a:pt x="0" y="0"/>
                  </a:lnTo>
                  <a:lnTo>
                    <a:pt x="0" y="59432"/>
                  </a:lnTo>
                  <a:lnTo>
                    <a:pt x="67746" y="59432"/>
                  </a:lnTo>
                  <a:lnTo>
                    <a:pt x="67746" y="0"/>
                  </a:lnTo>
                  <a:close/>
                </a:path>
              </a:pathLst>
            </a:custGeom>
            <a:solidFill>
              <a:srgbClr val="FCC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322131" y="1645659"/>
              <a:ext cx="25400" cy="145415"/>
            </a:xfrm>
            <a:custGeom>
              <a:avLst/>
              <a:gdLst/>
              <a:ahLst/>
              <a:cxnLst/>
              <a:rect l="l" t="t" r="r" b="b"/>
              <a:pathLst>
                <a:path w="25400" h="145414">
                  <a:moveTo>
                    <a:pt x="20942" y="0"/>
                  </a:moveTo>
                  <a:lnTo>
                    <a:pt x="17221" y="0"/>
                  </a:lnTo>
                  <a:lnTo>
                    <a:pt x="17221" y="59436"/>
                  </a:lnTo>
                  <a:lnTo>
                    <a:pt x="20942" y="59436"/>
                  </a:lnTo>
                  <a:lnTo>
                    <a:pt x="20942" y="0"/>
                  </a:lnTo>
                  <a:close/>
                </a:path>
                <a:path w="25400" h="145414">
                  <a:moveTo>
                    <a:pt x="25260" y="71018"/>
                  </a:moveTo>
                  <a:lnTo>
                    <a:pt x="13373" y="68643"/>
                  </a:lnTo>
                  <a:lnTo>
                    <a:pt x="13373" y="118414"/>
                  </a:lnTo>
                  <a:lnTo>
                    <a:pt x="13220" y="127317"/>
                  </a:lnTo>
                  <a:lnTo>
                    <a:pt x="6985" y="133718"/>
                  </a:lnTo>
                  <a:lnTo>
                    <a:pt x="0" y="137134"/>
                  </a:lnTo>
                  <a:lnTo>
                    <a:pt x="8470" y="145008"/>
                  </a:lnTo>
                  <a:lnTo>
                    <a:pt x="13982" y="141859"/>
                  </a:lnTo>
                  <a:lnTo>
                    <a:pt x="19431" y="137414"/>
                  </a:lnTo>
                  <a:lnTo>
                    <a:pt x="23596" y="131826"/>
                  </a:lnTo>
                  <a:lnTo>
                    <a:pt x="25260" y="125247"/>
                  </a:lnTo>
                  <a:lnTo>
                    <a:pt x="25260" y="71018"/>
                  </a:lnTo>
                  <a:close/>
                </a:path>
              </a:pathLst>
            </a:custGeom>
            <a:solidFill>
              <a:srgbClr val="EE7A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2336692" y="1717264"/>
              <a:ext cx="86360" cy="74295"/>
            </a:xfrm>
            <a:custGeom>
              <a:avLst/>
              <a:gdLst/>
              <a:ahLst/>
              <a:cxnLst/>
              <a:rect l="l" t="t" r="r" b="b"/>
              <a:pathLst>
                <a:path w="86360" h="74294">
                  <a:moveTo>
                    <a:pt x="70573" y="0"/>
                  </a:moveTo>
                  <a:lnTo>
                    <a:pt x="14711" y="0"/>
                  </a:lnTo>
                  <a:lnTo>
                    <a:pt x="14711" y="56459"/>
                  </a:lnTo>
                  <a:lnTo>
                    <a:pt x="14418" y="64029"/>
                  </a:lnTo>
                  <a:lnTo>
                    <a:pt x="6984" y="70720"/>
                  </a:lnTo>
                  <a:lnTo>
                    <a:pt x="0" y="74290"/>
                  </a:lnTo>
                  <a:lnTo>
                    <a:pt x="86175" y="74290"/>
                  </a:lnTo>
                  <a:lnTo>
                    <a:pt x="80531" y="71756"/>
                  </a:lnTo>
                  <a:lnTo>
                    <a:pt x="70573" y="61359"/>
                  </a:lnTo>
                  <a:close/>
                </a:path>
              </a:pathLst>
            </a:custGeom>
            <a:solidFill>
              <a:srgbClr val="FCC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2250528" y="1138306"/>
              <a:ext cx="84455" cy="37465"/>
            </a:xfrm>
            <a:custGeom>
              <a:avLst/>
              <a:gdLst/>
              <a:ahLst/>
              <a:cxnLst/>
              <a:rect l="l" t="t" r="r" b="b"/>
              <a:pathLst>
                <a:path w="84455" h="37465">
                  <a:moveTo>
                    <a:pt x="18567" y="19761"/>
                  </a:moveTo>
                  <a:lnTo>
                    <a:pt x="6235" y="19761"/>
                  </a:lnTo>
                  <a:lnTo>
                    <a:pt x="0" y="25857"/>
                  </a:lnTo>
                  <a:lnTo>
                    <a:pt x="12026" y="36995"/>
                  </a:lnTo>
                  <a:lnTo>
                    <a:pt x="18567" y="31064"/>
                  </a:lnTo>
                  <a:lnTo>
                    <a:pt x="18567" y="19761"/>
                  </a:lnTo>
                  <a:close/>
                </a:path>
                <a:path w="84455" h="37465">
                  <a:moveTo>
                    <a:pt x="83934" y="9817"/>
                  </a:moveTo>
                  <a:lnTo>
                    <a:pt x="74269" y="0"/>
                  </a:lnTo>
                  <a:lnTo>
                    <a:pt x="64477" y="9817"/>
                  </a:lnTo>
                  <a:lnTo>
                    <a:pt x="83934" y="9817"/>
                  </a:lnTo>
                  <a:close/>
                </a:path>
              </a:pathLst>
            </a:custGeom>
            <a:solidFill>
              <a:srgbClr val="EE7A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2239831" y="1167430"/>
              <a:ext cx="20320" cy="22225"/>
            </a:xfrm>
            <a:custGeom>
              <a:avLst/>
              <a:gdLst/>
              <a:ahLst/>
              <a:cxnLst/>
              <a:rect l="l" t="t" r="r" b="b"/>
              <a:pathLst>
                <a:path w="20319" h="22225">
                  <a:moveTo>
                    <a:pt x="7277" y="0"/>
                  </a:moveTo>
                  <a:lnTo>
                    <a:pt x="0" y="6827"/>
                  </a:lnTo>
                  <a:lnTo>
                    <a:pt x="0" y="13360"/>
                  </a:lnTo>
                  <a:lnTo>
                    <a:pt x="8617" y="21988"/>
                  </a:lnTo>
                  <a:lnTo>
                    <a:pt x="19758" y="11287"/>
                  </a:lnTo>
                  <a:lnTo>
                    <a:pt x="7277" y="0"/>
                  </a:lnTo>
                  <a:close/>
                </a:path>
              </a:pathLst>
            </a:custGeom>
            <a:solidFill>
              <a:srgbClr val="FCC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2239836" y="1186448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30">
                  <a:moveTo>
                    <a:pt x="0" y="0"/>
                  </a:moveTo>
                  <a:lnTo>
                    <a:pt x="0" y="11434"/>
                  </a:lnTo>
                  <a:lnTo>
                    <a:pt x="5790" y="5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7A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2239822" y="1170844"/>
              <a:ext cx="173990" cy="542925"/>
            </a:xfrm>
            <a:custGeom>
              <a:avLst/>
              <a:gdLst/>
              <a:ahLst/>
              <a:cxnLst/>
              <a:rect l="l" t="t" r="r" b="b"/>
              <a:pathLst>
                <a:path w="173989" h="542925">
                  <a:moveTo>
                    <a:pt x="47993" y="0"/>
                  </a:moveTo>
                  <a:lnTo>
                    <a:pt x="34772" y="0"/>
                  </a:lnTo>
                  <a:lnTo>
                    <a:pt x="2082" y="31953"/>
                  </a:lnTo>
                  <a:lnTo>
                    <a:pt x="0" y="31953"/>
                  </a:lnTo>
                  <a:lnTo>
                    <a:pt x="0" y="43091"/>
                  </a:lnTo>
                  <a:lnTo>
                    <a:pt x="4762" y="43091"/>
                  </a:lnTo>
                  <a:lnTo>
                    <a:pt x="30607" y="16497"/>
                  </a:lnTo>
                  <a:lnTo>
                    <a:pt x="34772" y="16497"/>
                  </a:lnTo>
                  <a:lnTo>
                    <a:pt x="34772" y="42799"/>
                  </a:lnTo>
                  <a:lnTo>
                    <a:pt x="30607" y="42799"/>
                  </a:lnTo>
                  <a:lnTo>
                    <a:pt x="30607" y="22885"/>
                  </a:lnTo>
                  <a:lnTo>
                    <a:pt x="19316" y="34620"/>
                  </a:lnTo>
                  <a:lnTo>
                    <a:pt x="19316" y="47840"/>
                  </a:lnTo>
                  <a:lnTo>
                    <a:pt x="47993" y="63588"/>
                  </a:lnTo>
                  <a:lnTo>
                    <a:pt x="47993" y="0"/>
                  </a:lnTo>
                  <a:close/>
                </a:path>
                <a:path w="173989" h="542925">
                  <a:moveTo>
                    <a:pt x="173367" y="537375"/>
                  </a:moveTo>
                  <a:lnTo>
                    <a:pt x="107708" y="537375"/>
                  </a:lnTo>
                  <a:lnTo>
                    <a:pt x="111721" y="542721"/>
                  </a:lnTo>
                  <a:lnTo>
                    <a:pt x="167144" y="542721"/>
                  </a:lnTo>
                  <a:lnTo>
                    <a:pt x="173367" y="537375"/>
                  </a:lnTo>
                  <a:close/>
                </a:path>
              </a:pathLst>
            </a:custGeom>
            <a:solidFill>
              <a:srgbClr val="FCC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2335508" y="1708210"/>
              <a:ext cx="12065" cy="5080"/>
            </a:xfrm>
            <a:custGeom>
              <a:avLst/>
              <a:gdLst/>
              <a:ahLst/>
              <a:cxnLst/>
              <a:rect l="l" t="t" r="r" b="b"/>
              <a:pathLst>
                <a:path w="12064" h="5080">
                  <a:moveTo>
                    <a:pt x="8167" y="0"/>
                  </a:moveTo>
                  <a:lnTo>
                    <a:pt x="0" y="0"/>
                  </a:lnTo>
                  <a:lnTo>
                    <a:pt x="0" y="2963"/>
                  </a:lnTo>
                  <a:lnTo>
                    <a:pt x="11737" y="5046"/>
                  </a:lnTo>
                  <a:lnTo>
                    <a:pt x="8167" y="0"/>
                  </a:lnTo>
                  <a:close/>
                </a:path>
              </a:pathLst>
            </a:custGeom>
            <a:solidFill>
              <a:srgbClr val="EE7A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2226010" y="1583256"/>
              <a:ext cx="196215" cy="25400"/>
            </a:xfrm>
            <a:custGeom>
              <a:avLst/>
              <a:gdLst/>
              <a:ahLst/>
              <a:cxnLst/>
              <a:rect l="l" t="t" r="r" b="b"/>
              <a:pathLst>
                <a:path w="196214" h="25400">
                  <a:moveTo>
                    <a:pt x="144707" y="0"/>
                  </a:moveTo>
                  <a:lnTo>
                    <a:pt x="146047" y="4020"/>
                  </a:lnTo>
                  <a:lnTo>
                    <a:pt x="148424" y="5654"/>
                  </a:lnTo>
                  <a:lnTo>
                    <a:pt x="149011" y="6837"/>
                  </a:lnTo>
                  <a:lnTo>
                    <a:pt x="149157" y="8774"/>
                  </a:lnTo>
                  <a:lnTo>
                    <a:pt x="146194" y="9214"/>
                  </a:lnTo>
                  <a:lnTo>
                    <a:pt x="145744" y="7141"/>
                  </a:lnTo>
                  <a:lnTo>
                    <a:pt x="143220" y="5800"/>
                  </a:lnTo>
                  <a:lnTo>
                    <a:pt x="142037" y="7884"/>
                  </a:lnTo>
                  <a:lnTo>
                    <a:pt x="140100" y="8470"/>
                  </a:lnTo>
                  <a:lnTo>
                    <a:pt x="138016" y="8470"/>
                  </a:lnTo>
                  <a:lnTo>
                    <a:pt x="137283" y="7277"/>
                  </a:lnTo>
                  <a:lnTo>
                    <a:pt x="132226" y="3423"/>
                  </a:lnTo>
                  <a:lnTo>
                    <a:pt x="130592" y="4020"/>
                  </a:lnTo>
                  <a:lnTo>
                    <a:pt x="130153" y="4764"/>
                  </a:lnTo>
                  <a:lnTo>
                    <a:pt x="131189" y="8324"/>
                  </a:lnTo>
                  <a:lnTo>
                    <a:pt x="130592" y="8921"/>
                  </a:lnTo>
                  <a:lnTo>
                    <a:pt x="128655" y="7884"/>
                  </a:lnTo>
                  <a:lnTo>
                    <a:pt x="127325" y="5800"/>
                  </a:lnTo>
                  <a:lnTo>
                    <a:pt x="124949" y="5800"/>
                  </a:lnTo>
                  <a:lnTo>
                    <a:pt x="122121" y="9067"/>
                  </a:lnTo>
                  <a:lnTo>
                    <a:pt x="117514" y="8617"/>
                  </a:lnTo>
                  <a:lnTo>
                    <a:pt x="115137" y="9957"/>
                  </a:lnTo>
                  <a:lnTo>
                    <a:pt x="113954" y="6984"/>
                  </a:lnTo>
                  <a:lnTo>
                    <a:pt x="111284" y="8324"/>
                  </a:lnTo>
                  <a:lnTo>
                    <a:pt x="107860" y="7727"/>
                  </a:lnTo>
                  <a:lnTo>
                    <a:pt x="106677" y="10554"/>
                  </a:lnTo>
                  <a:lnTo>
                    <a:pt x="99546" y="11737"/>
                  </a:lnTo>
                  <a:lnTo>
                    <a:pt x="95682" y="9067"/>
                  </a:lnTo>
                  <a:lnTo>
                    <a:pt x="91672" y="9067"/>
                  </a:lnTo>
                  <a:lnTo>
                    <a:pt x="89138" y="10554"/>
                  </a:lnTo>
                  <a:lnTo>
                    <a:pt x="84238" y="13078"/>
                  </a:lnTo>
                  <a:lnTo>
                    <a:pt x="82311" y="13078"/>
                  </a:lnTo>
                  <a:lnTo>
                    <a:pt x="83651" y="11151"/>
                  </a:lnTo>
                  <a:lnTo>
                    <a:pt x="82165" y="10554"/>
                  </a:lnTo>
                  <a:lnTo>
                    <a:pt x="82018" y="9214"/>
                  </a:lnTo>
                  <a:lnTo>
                    <a:pt x="77254" y="9214"/>
                  </a:lnTo>
                  <a:lnTo>
                    <a:pt x="74290" y="11151"/>
                  </a:lnTo>
                  <a:lnTo>
                    <a:pt x="70866" y="11151"/>
                  </a:lnTo>
                  <a:lnTo>
                    <a:pt x="67453" y="8617"/>
                  </a:lnTo>
                  <a:lnTo>
                    <a:pt x="62645" y="8442"/>
                  </a:lnTo>
                  <a:lnTo>
                    <a:pt x="61846" y="9549"/>
                  </a:lnTo>
                  <a:lnTo>
                    <a:pt x="61769" y="10711"/>
                  </a:lnTo>
                  <a:lnTo>
                    <a:pt x="56605" y="10701"/>
                  </a:lnTo>
                  <a:lnTo>
                    <a:pt x="52898" y="8921"/>
                  </a:lnTo>
                  <a:lnTo>
                    <a:pt x="50364" y="8921"/>
                  </a:lnTo>
                  <a:lnTo>
                    <a:pt x="49474" y="10994"/>
                  </a:lnTo>
                  <a:lnTo>
                    <a:pt x="48741" y="11591"/>
                  </a:lnTo>
                  <a:lnTo>
                    <a:pt x="46354" y="11591"/>
                  </a:lnTo>
                  <a:lnTo>
                    <a:pt x="43234" y="10847"/>
                  </a:lnTo>
                  <a:lnTo>
                    <a:pt x="42647" y="10554"/>
                  </a:lnTo>
                  <a:lnTo>
                    <a:pt x="40564" y="10554"/>
                  </a:lnTo>
                  <a:lnTo>
                    <a:pt x="38930" y="12334"/>
                  </a:lnTo>
                  <a:lnTo>
                    <a:pt x="37150" y="11151"/>
                  </a:lnTo>
                  <a:lnTo>
                    <a:pt x="35506" y="10408"/>
                  </a:lnTo>
                  <a:lnTo>
                    <a:pt x="31946" y="9957"/>
                  </a:lnTo>
                  <a:lnTo>
                    <a:pt x="30606" y="9067"/>
                  </a:lnTo>
                  <a:lnTo>
                    <a:pt x="28972" y="10408"/>
                  </a:lnTo>
                  <a:lnTo>
                    <a:pt x="27936" y="12784"/>
                  </a:lnTo>
                  <a:lnTo>
                    <a:pt x="25706" y="12784"/>
                  </a:lnTo>
                  <a:lnTo>
                    <a:pt x="24962" y="11298"/>
                  </a:lnTo>
                  <a:lnTo>
                    <a:pt x="25999" y="9507"/>
                  </a:lnTo>
                  <a:lnTo>
                    <a:pt x="26156" y="8921"/>
                  </a:lnTo>
                  <a:lnTo>
                    <a:pt x="24365" y="9360"/>
                  </a:lnTo>
                  <a:lnTo>
                    <a:pt x="23035" y="9067"/>
                  </a:lnTo>
                  <a:lnTo>
                    <a:pt x="21549" y="10554"/>
                  </a:lnTo>
                  <a:lnTo>
                    <a:pt x="20952" y="12481"/>
                  </a:lnTo>
                  <a:lnTo>
                    <a:pt x="19915" y="10104"/>
                  </a:lnTo>
                  <a:lnTo>
                    <a:pt x="17538" y="8324"/>
                  </a:lnTo>
                  <a:lnTo>
                    <a:pt x="14711" y="11444"/>
                  </a:lnTo>
                  <a:lnTo>
                    <a:pt x="12334" y="10250"/>
                  </a:lnTo>
                  <a:lnTo>
                    <a:pt x="10701" y="11298"/>
                  </a:lnTo>
                  <a:lnTo>
                    <a:pt x="8628" y="10701"/>
                  </a:lnTo>
                  <a:lnTo>
                    <a:pt x="5654" y="8470"/>
                  </a:lnTo>
                  <a:lnTo>
                    <a:pt x="3277" y="8324"/>
                  </a:lnTo>
                  <a:lnTo>
                    <a:pt x="1486" y="9507"/>
                  </a:lnTo>
                  <a:lnTo>
                    <a:pt x="1193" y="11151"/>
                  </a:lnTo>
                  <a:lnTo>
                    <a:pt x="2533" y="16198"/>
                  </a:lnTo>
                  <a:lnTo>
                    <a:pt x="0" y="22878"/>
                  </a:lnTo>
                  <a:lnTo>
                    <a:pt x="2973" y="23925"/>
                  </a:lnTo>
                  <a:lnTo>
                    <a:pt x="27339" y="22742"/>
                  </a:lnTo>
                  <a:lnTo>
                    <a:pt x="35066" y="23035"/>
                  </a:lnTo>
                  <a:lnTo>
                    <a:pt x="42490" y="24072"/>
                  </a:lnTo>
                  <a:lnTo>
                    <a:pt x="50815" y="23925"/>
                  </a:lnTo>
                  <a:lnTo>
                    <a:pt x="58542" y="22585"/>
                  </a:lnTo>
                  <a:lnTo>
                    <a:pt x="74730" y="23925"/>
                  </a:lnTo>
                  <a:lnTo>
                    <a:pt x="82908" y="25266"/>
                  </a:lnTo>
                  <a:lnTo>
                    <a:pt x="90635" y="22585"/>
                  </a:lnTo>
                  <a:lnTo>
                    <a:pt x="98499" y="23925"/>
                  </a:lnTo>
                  <a:lnTo>
                    <a:pt x="108310" y="24815"/>
                  </a:lnTo>
                  <a:lnTo>
                    <a:pt x="113357" y="22585"/>
                  </a:lnTo>
                  <a:lnTo>
                    <a:pt x="122425" y="23925"/>
                  </a:lnTo>
                  <a:lnTo>
                    <a:pt x="130592" y="24522"/>
                  </a:lnTo>
                  <a:lnTo>
                    <a:pt x="135639" y="22742"/>
                  </a:lnTo>
                  <a:lnTo>
                    <a:pt x="146194" y="23925"/>
                  </a:lnTo>
                  <a:lnTo>
                    <a:pt x="154215" y="25266"/>
                  </a:lnTo>
                  <a:lnTo>
                    <a:pt x="161942" y="24962"/>
                  </a:lnTo>
                  <a:lnTo>
                    <a:pt x="178434" y="23035"/>
                  </a:lnTo>
                  <a:lnTo>
                    <a:pt x="185858" y="24365"/>
                  </a:lnTo>
                  <a:lnTo>
                    <a:pt x="194035" y="23925"/>
                  </a:lnTo>
                  <a:lnTo>
                    <a:pt x="195658" y="23329"/>
                  </a:lnTo>
                  <a:lnTo>
                    <a:pt x="195816" y="22439"/>
                  </a:lnTo>
                  <a:lnTo>
                    <a:pt x="192842" y="16648"/>
                  </a:lnTo>
                  <a:lnTo>
                    <a:pt x="189271" y="13381"/>
                  </a:lnTo>
                  <a:lnTo>
                    <a:pt x="186748" y="10104"/>
                  </a:lnTo>
                  <a:lnTo>
                    <a:pt x="184821" y="8617"/>
                  </a:lnTo>
                  <a:lnTo>
                    <a:pt x="182737" y="6387"/>
                  </a:lnTo>
                  <a:lnTo>
                    <a:pt x="179020" y="3863"/>
                  </a:lnTo>
                  <a:lnTo>
                    <a:pt x="175753" y="3863"/>
                  </a:lnTo>
                  <a:lnTo>
                    <a:pt x="167733" y="4314"/>
                  </a:lnTo>
                  <a:lnTo>
                    <a:pt x="164759" y="5350"/>
                  </a:lnTo>
                  <a:lnTo>
                    <a:pt x="162529" y="5350"/>
                  </a:lnTo>
                  <a:lnTo>
                    <a:pt x="161345" y="3423"/>
                  </a:lnTo>
                  <a:lnTo>
                    <a:pt x="161942" y="3423"/>
                  </a:lnTo>
                  <a:lnTo>
                    <a:pt x="160602" y="2230"/>
                  </a:lnTo>
                  <a:lnTo>
                    <a:pt x="158822" y="1193"/>
                  </a:lnTo>
                  <a:lnTo>
                    <a:pt x="154518" y="2973"/>
                  </a:lnTo>
                  <a:lnTo>
                    <a:pt x="153325" y="4910"/>
                  </a:lnTo>
                  <a:lnTo>
                    <a:pt x="151398" y="4314"/>
                  </a:lnTo>
                  <a:lnTo>
                    <a:pt x="149461" y="1937"/>
                  </a:lnTo>
                  <a:lnTo>
                    <a:pt x="144707" y="0"/>
                  </a:lnTo>
                  <a:close/>
                </a:path>
              </a:pathLst>
            </a:custGeom>
            <a:solidFill>
              <a:srgbClr val="2FA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2227033" y="1607851"/>
              <a:ext cx="198120" cy="10160"/>
            </a:xfrm>
            <a:custGeom>
              <a:avLst/>
              <a:gdLst/>
              <a:ahLst/>
              <a:cxnLst/>
              <a:rect l="l" t="t" r="r" b="b"/>
              <a:pathLst>
                <a:path w="198119" h="10159">
                  <a:moveTo>
                    <a:pt x="198005" y="6350"/>
                  </a:moveTo>
                  <a:lnTo>
                    <a:pt x="197116" y="6350"/>
                  </a:lnTo>
                  <a:lnTo>
                    <a:pt x="197116" y="5080"/>
                  </a:lnTo>
                  <a:lnTo>
                    <a:pt x="196761" y="5080"/>
                  </a:lnTo>
                  <a:lnTo>
                    <a:pt x="196761" y="2540"/>
                  </a:lnTo>
                  <a:lnTo>
                    <a:pt x="197281" y="2540"/>
                  </a:lnTo>
                  <a:lnTo>
                    <a:pt x="197281" y="1270"/>
                  </a:lnTo>
                  <a:lnTo>
                    <a:pt x="195719" y="1270"/>
                  </a:lnTo>
                  <a:lnTo>
                    <a:pt x="195719" y="2540"/>
                  </a:lnTo>
                  <a:lnTo>
                    <a:pt x="193522" y="2540"/>
                  </a:lnTo>
                  <a:lnTo>
                    <a:pt x="193522" y="1270"/>
                  </a:lnTo>
                  <a:lnTo>
                    <a:pt x="32423" y="1270"/>
                  </a:lnTo>
                  <a:lnTo>
                    <a:pt x="32423" y="0"/>
                  </a:lnTo>
                  <a:lnTo>
                    <a:pt x="16370" y="0"/>
                  </a:lnTo>
                  <a:lnTo>
                    <a:pt x="16370" y="1270"/>
                  </a:lnTo>
                  <a:lnTo>
                    <a:pt x="825" y="1270"/>
                  </a:lnTo>
                  <a:lnTo>
                    <a:pt x="825" y="2540"/>
                  </a:lnTo>
                  <a:lnTo>
                    <a:pt x="0" y="2540"/>
                  </a:lnTo>
                  <a:lnTo>
                    <a:pt x="0" y="5080"/>
                  </a:lnTo>
                  <a:lnTo>
                    <a:pt x="1168" y="5080"/>
                  </a:lnTo>
                  <a:lnTo>
                    <a:pt x="1168" y="6350"/>
                  </a:lnTo>
                  <a:lnTo>
                    <a:pt x="1828" y="6350"/>
                  </a:lnTo>
                  <a:lnTo>
                    <a:pt x="1828" y="8890"/>
                  </a:lnTo>
                  <a:lnTo>
                    <a:pt x="1511" y="8890"/>
                  </a:lnTo>
                  <a:lnTo>
                    <a:pt x="1511" y="10160"/>
                  </a:lnTo>
                  <a:lnTo>
                    <a:pt x="193675" y="10160"/>
                  </a:lnTo>
                  <a:lnTo>
                    <a:pt x="193675" y="8890"/>
                  </a:lnTo>
                  <a:lnTo>
                    <a:pt x="198005" y="8890"/>
                  </a:lnTo>
                  <a:lnTo>
                    <a:pt x="198005" y="6350"/>
                  </a:lnTo>
                  <a:close/>
                </a:path>
              </a:pathLst>
            </a:custGeom>
            <a:solidFill>
              <a:srgbClr val="FCC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2226765" y="1618625"/>
              <a:ext cx="198120" cy="27940"/>
            </a:xfrm>
            <a:custGeom>
              <a:avLst/>
              <a:gdLst/>
              <a:ahLst/>
              <a:cxnLst/>
              <a:rect l="l" t="t" r="r" b="b"/>
              <a:pathLst>
                <a:path w="198119" h="27939">
                  <a:moveTo>
                    <a:pt x="11287" y="293"/>
                  </a:moveTo>
                  <a:lnTo>
                    <a:pt x="2816" y="1036"/>
                  </a:lnTo>
                  <a:lnTo>
                    <a:pt x="1036" y="1036"/>
                  </a:lnTo>
                  <a:lnTo>
                    <a:pt x="1092" y="3560"/>
                  </a:lnTo>
                  <a:lnTo>
                    <a:pt x="2366" y="10250"/>
                  </a:lnTo>
                  <a:lnTo>
                    <a:pt x="0" y="17528"/>
                  </a:lnTo>
                  <a:lnTo>
                    <a:pt x="1183" y="24952"/>
                  </a:lnTo>
                  <a:lnTo>
                    <a:pt x="2963" y="27779"/>
                  </a:lnTo>
                  <a:lnTo>
                    <a:pt x="9947" y="22575"/>
                  </a:lnTo>
                  <a:lnTo>
                    <a:pt x="15193" y="22575"/>
                  </a:lnTo>
                  <a:lnTo>
                    <a:pt x="15444" y="22428"/>
                  </a:lnTo>
                  <a:lnTo>
                    <a:pt x="176728" y="22428"/>
                  </a:lnTo>
                  <a:lnTo>
                    <a:pt x="180497" y="20344"/>
                  </a:lnTo>
                  <a:lnTo>
                    <a:pt x="185701" y="18868"/>
                  </a:lnTo>
                  <a:lnTo>
                    <a:pt x="193721" y="10983"/>
                  </a:lnTo>
                  <a:lnTo>
                    <a:pt x="196391" y="5936"/>
                  </a:lnTo>
                  <a:lnTo>
                    <a:pt x="196842" y="4743"/>
                  </a:lnTo>
                  <a:lnTo>
                    <a:pt x="197732" y="3560"/>
                  </a:lnTo>
                  <a:lnTo>
                    <a:pt x="197561" y="2523"/>
                  </a:lnTo>
                  <a:lnTo>
                    <a:pt x="42626" y="2523"/>
                  </a:lnTo>
                  <a:lnTo>
                    <a:pt x="42161" y="2376"/>
                  </a:lnTo>
                  <a:lnTo>
                    <a:pt x="18418" y="2376"/>
                  </a:lnTo>
                  <a:lnTo>
                    <a:pt x="11287" y="293"/>
                  </a:lnTo>
                  <a:close/>
                </a:path>
                <a:path w="198119" h="27939">
                  <a:moveTo>
                    <a:pt x="106887" y="24062"/>
                  </a:moveTo>
                  <a:lnTo>
                    <a:pt x="83191" y="24062"/>
                  </a:lnTo>
                  <a:lnTo>
                    <a:pt x="85861" y="24208"/>
                  </a:lnTo>
                  <a:lnTo>
                    <a:pt x="92991" y="25842"/>
                  </a:lnTo>
                  <a:lnTo>
                    <a:pt x="95368" y="24355"/>
                  </a:lnTo>
                  <a:lnTo>
                    <a:pt x="100719" y="24355"/>
                  </a:lnTo>
                  <a:lnTo>
                    <a:pt x="102206" y="24208"/>
                  </a:lnTo>
                  <a:lnTo>
                    <a:pt x="106509" y="24208"/>
                  </a:lnTo>
                  <a:lnTo>
                    <a:pt x="106887" y="24062"/>
                  </a:lnTo>
                  <a:close/>
                </a:path>
                <a:path w="198119" h="27939">
                  <a:moveTo>
                    <a:pt x="147639" y="22721"/>
                  </a:moveTo>
                  <a:lnTo>
                    <a:pt x="52584" y="22721"/>
                  </a:lnTo>
                  <a:lnTo>
                    <a:pt x="58082" y="23465"/>
                  </a:lnTo>
                  <a:lnTo>
                    <a:pt x="64615" y="25548"/>
                  </a:lnTo>
                  <a:lnTo>
                    <a:pt x="68929" y="25098"/>
                  </a:lnTo>
                  <a:lnTo>
                    <a:pt x="75463" y="24208"/>
                  </a:lnTo>
                  <a:lnTo>
                    <a:pt x="82492" y="24208"/>
                  </a:lnTo>
                  <a:lnTo>
                    <a:pt x="83191" y="24062"/>
                  </a:lnTo>
                  <a:lnTo>
                    <a:pt x="106887" y="24062"/>
                  </a:lnTo>
                  <a:lnTo>
                    <a:pt x="109933" y="22878"/>
                  </a:lnTo>
                  <a:lnTo>
                    <a:pt x="146978" y="22878"/>
                  </a:lnTo>
                  <a:lnTo>
                    <a:pt x="147639" y="22721"/>
                  </a:lnTo>
                  <a:close/>
                </a:path>
                <a:path w="198119" h="27939">
                  <a:moveTo>
                    <a:pt x="82492" y="24208"/>
                  </a:moveTo>
                  <a:lnTo>
                    <a:pt x="75463" y="24208"/>
                  </a:lnTo>
                  <a:lnTo>
                    <a:pt x="76803" y="25402"/>
                  </a:lnTo>
                  <a:lnTo>
                    <a:pt x="82492" y="24208"/>
                  </a:lnTo>
                  <a:close/>
                </a:path>
                <a:path w="198119" h="27939">
                  <a:moveTo>
                    <a:pt x="176728" y="22428"/>
                  </a:moveTo>
                  <a:lnTo>
                    <a:pt x="15444" y="22428"/>
                  </a:lnTo>
                  <a:lnTo>
                    <a:pt x="16334" y="25255"/>
                  </a:lnTo>
                  <a:lnTo>
                    <a:pt x="19161" y="24658"/>
                  </a:lnTo>
                  <a:lnTo>
                    <a:pt x="22878" y="24658"/>
                  </a:lnTo>
                  <a:lnTo>
                    <a:pt x="24805" y="24208"/>
                  </a:lnTo>
                  <a:lnTo>
                    <a:pt x="43568" y="24208"/>
                  </a:lnTo>
                  <a:lnTo>
                    <a:pt x="43820" y="23915"/>
                  </a:lnTo>
                  <a:lnTo>
                    <a:pt x="51091" y="23915"/>
                  </a:lnTo>
                  <a:lnTo>
                    <a:pt x="52584" y="22721"/>
                  </a:lnTo>
                  <a:lnTo>
                    <a:pt x="147639" y="22721"/>
                  </a:lnTo>
                  <a:lnTo>
                    <a:pt x="148257" y="22575"/>
                  </a:lnTo>
                  <a:lnTo>
                    <a:pt x="176463" y="22575"/>
                  </a:lnTo>
                  <a:lnTo>
                    <a:pt x="176728" y="22428"/>
                  </a:lnTo>
                  <a:close/>
                </a:path>
                <a:path w="198119" h="27939">
                  <a:moveTo>
                    <a:pt x="51091" y="23915"/>
                  </a:moveTo>
                  <a:lnTo>
                    <a:pt x="43820" y="23915"/>
                  </a:lnTo>
                  <a:lnTo>
                    <a:pt x="49611" y="25098"/>
                  </a:lnTo>
                  <a:lnTo>
                    <a:pt x="51091" y="23915"/>
                  </a:lnTo>
                  <a:close/>
                </a:path>
                <a:path w="198119" h="27939">
                  <a:moveTo>
                    <a:pt x="43568" y="24208"/>
                  </a:moveTo>
                  <a:lnTo>
                    <a:pt x="24805" y="24208"/>
                  </a:lnTo>
                  <a:lnTo>
                    <a:pt x="28219" y="24952"/>
                  </a:lnTo>
                  <a:lnTo>
                    <a:pt x="42930" y="24952"/>
                  </a:lnTo>
                  <a:lnTo>
                    <a:pt x="43568" y="24208"/>
                  </a:lnTo>
                  <a:close/>
                </a:path>
                <a:path w="198119" h="27939">
                  <a:moveTo>
                    <a:pt x="15193" y="22575"/>
                  </a:moveTo>
                  <a:lnTo>
                    <a:pt x="9947" y="22575"/>
                  </a:lnTo>
                  <a:lnTo>
                    <a:pt x="11873" y="24512"/>
                  </a:lnTo>
                  <a:lnTo>
                    <a:pt x="15193" y="22575"/>
                  </a:lnTo>
                  <a:close/>
                </a:path>
                <a:path w="198119" h="27939">
                  <a:moveTo>
                    <a:pt x="176463" y="22575"/>
                  </a:moveTo>
                  <a:lnTo>
                    <a:pt x="148257" y="22575"/>
                  </a:lnTo>
                  <a:lnTo>
                    <a:pt x="149744" y="23318"/>
                  </a:lnTo>
                  <a:lnTo>
                    <a:pt x="161481" y="24208"/>
                  </a:lnTo>
                  <a:lnTo>
                    <a:pt x="162822" y="23611"/>
                  </a:lnTo>
                  <a:lnTo>
                    <a:pt x="168319" y="23611"/>
                  </a:lnTo>
                  <a:lnTo>
                    <a:pt x="174853" y="23465"/>
                  </a:lnTo>
                  <a:lnTo>
                    <a:pt x="176463" y="22575"/>
                  </a:lnTo>
                  <a:close/>
                </a:path>
                <a:path w="198119" h="27939">
                  <a:moveTo>
                    <a:pt x="146978" y="22878"/>
                  </a:moveTo>
                  <a:lnTo>
                    <a:pt x="109933" y="22878"/>
                  </a:lnTo>
                  <a:lnTo>
                    <a:pt x="109336" y="24062"/>
                  </a:lnTo>
                  <a:lnTo>
                    <a:pt x="115577" y="24062"/>
                  </a:lnTo>
                  <a:lnTo>
                    <a:pt x="132362" y="23025"/>
                  </a:lnTo>
                  <a:lnTo>
                    <a:pt x="146361" y="23025"/>
                  </a:lnTo>
                  <a:lnTo>
                    <a:pt x="146978" y="22878"/>
                  </a:lnTo>
                  <a:close/>
                </a:path>
                <a:path w="198119" h="27939">
                  <a:moveTo>
                    <a:pt x="146361" y="23025"/>
                  </a:moveTo>
                  <a:lnTo>
                    <a:pt x="132362" y="23025"/>
                  </a:lnTo>
                  <a:lnTo>
                    <a:pt x="136676" y="24062"/>
                  </a:lnTo>
                  <a:lnTo>
                    <a:pt x="141430" y="23758"/>
                  </a:lnTo>
                  <a:lnTo>
                    <a:pt x="143274" y="23758"/>
                  </a:lnTo>
                  <a:lnTo>
                    <a:pt x="146361" y="23025"/>
                  </a:lnTo>
                  <a:close/>
                </a:path>
                <a:path w="198119" h="27939">
                  <a:moveTo>
                    <a:pt x="143274" y="23758"/>
                  </a:moveTo>
                  <a:lnTo>
                    <a:pt x="141430" y="23758"/>
                  </a:lnTo>
                  <a:lnTo>
                    <a:pt x="142613" y="23915"/>
                  </a:lnTo>
                  <a:lnTo>
                    <a:pt x="143274" y="23758"/>
                  </a:lnTo>
                  <a:close/>
                </a:path>
                <a:path w="198119" h="27939">
                  <a:moveTo>
                    <a:pt x="58239" y="1329"/>
                  </a:moveTo>
                  <a:lnTo>
                    <a:pt x="50501" y="1780"/>
                  </a:lnTo>
                  <a:lnTo>
                    <a:pt x="42626" y="2523"/>
                  </a:lnTo>
                  <a:lnTo>
                    <a:pt x="197561" y="2523"/>
                  </a:lnTo>
                  <a:lnTo>
                    <a:pt x="197537" y="2376"/>
                  </a:lnTo>
                  <a:lnTo>
                    <a:pt x="156131" y="2376"/>
                  </a:lnTo>
                  <a:lnTo>
                    <a:pt x="147074" y="2073"/>
                  </a:lnTo>
                  <a:lnTo>
                    <a:pt x="66102" y="2073"/>
                  </a:lnTo>
                  <a:lnTo>
                    <a:pt x="58239" y="1329"/>
                  </a:lnTo>
                  <a:close/>
                </a:path>
                <a:path w="198119" h="27939">
                  <a:moveTo>
                    <a:pt x="34606" y="0"/>
                  </a:moveTo>
                  <a:lnTo>
                    <a:pt x="26585" y="1036"/>
                  </a:lnTo>
                  <a:lnTo>
                    <a:pt x="18418" y="2376"/>
                  </a:lnTo>
                  <a:lnTo>
                    <a:pt x="42161" y="2376"/>
                  </a:lnTo>
                  <a:lnTo>
                    <a:pt x="34606" y="0"/>
                  </a:lnTo>
                  <a:close/>
                </a:path>
                <a:path w="198119" h="27939">
                  <a:moveTo>
                    <a:pt x="162665" y="2073"/>
                  </a:moveTo>
                  <a:lnTo>
                    <a:pt x="156131" y="2376"/>
                  </a:lnTo>
                  <a:lnTo>
                    <a:pt x="171586" y="2376"/>
                  </a:lnTo>
                  <a:lnTo>
                    <a:pt x="162665" y="2073"/>
                  </a:lnTo>
                  <a:close/>
                </a:path>
                <a:path w="198119" h="27939">
                  <a:moveTo>
                    <a:pt x="195355" y="586"/>
                  </a:moveTo>
                  <a:lnTo>
                    <a:pt x="193868" y="1036"/>
                  </a:lnTo>
                  <a:lnTo>
                    <a:pt x="185847" y="1036"/>
                  </a:lnTo>
                  <a:lnTo>
                    <a:pt x="171586" y="2376"/>
                  </a:lnTo>
                  <a:lnTo>
                    <a:pt x="197537" y="2376"/>
                  </a:lnTo>
                  <a:lnTo>
                    <a:pt x="197439" y="1780"/>
                  </a:lnTo>
                  <a:lnTo>
                    <a:pt x="196842" y="890"/>
                  </a:lnTo>
                  <a:lnTo>
                    <a:pt x="195355" y="586"/>
                  </a:lnTo>
                  <a:close/>
                </a:path>
                <a:path w="198119" h="27939">
                  <a:moveTo>
                    <a:pt x="74416" y="1036"/>
                  </a:moveTo>
                  <a:lnTo>
                    <a:pt x="66102" y="2073"/>
                  </a:lnTo>
                  <a:lnTo>
                    <a:pt x="130582" y="2073"/>
                  </a:lnTo>
                  <a:lnTo>
                    <a:pt x="128186" y="1780"/>
                  </a:lnTo>
                  <a:lnTo>
                    <a:pt x="82447" y="1780"/>
                  </a:lnTo>
                  <a:lnTo>
                    <a:pt x="74416" y="1036"/>
                  </a:lnTo>
                  <a:close/>
                </a:path>
                <a:path w="198119" h="27939">
                  <a:moveTo>
                    <a:pt x="139199" y="1036"/>
                  </a:moveTo>
                  <a:lnTo>
                    <a:pt x="130582" y="2073"/>
                  </a:lnTo>
                  <a:lnTo>
                    <a:pt x="147074" y="2073"/>
                  </a:lnTo>
                  <a:lnTo>
                    <a:pt x="139199" y="1036"/>
                  </a:lnTo>
                  <a:close/>
                </a:path>
                <a:path w="198119" h="27939">
                  <a:moveTo>
                    <a:pt x="90321" y="586"/>
                  </a:moveTo>
                  <a:lnTo>
                    <a:pt x="82447" y="1780"/>
                  </a:lnTo>
                  <a:lnTo>
                    <a:pt x="98342" y="1780"/>
                  </a:lnTo>
                  <a:lnTo>
                    <a:pt x="90321" y="586"/>
                  </a:lnTo>
                  <a:close/>
                </a:path>
                <a:path w="198119" h="27939">
                  <a:moveTo>
                    <a:pt x="122111" y="1036"/>
                  </a:moveTo>
                  <a:lnTo>
                    <a:pt x="114237" y="1036"/>
                  </a:lnTo>
                  <a:lnTo>
                    <a:pt x="106216" y="1780"/>
                  </a:lnTo>
                  <a:lnTo>
                    <a:pt x="128186" y="1780"/>
                  </a:lnTo>
                  <a:lnTo>
                    <a:pt x="122111" y="1036"/>
                  </a:lnTo>
                  <a:close/>
                </a:path>
              </a:pathLst>
            </a:custGeom>
            <a:solidFill>
              <a:srgbClr val="2FA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2247856" y="1299501"/>
              <a:ext cx="11430" cy="12065"/>
            </a:xfrm>
            <a:custGeom>
              <a:avLst/>
              <a:gdLst/>
              <a:ahLst/>
              <a:cxnLst/>
              <a:rect l="l" t="t" r="r" b="b"/>
              <a:pathLst>
                <a:path w="11430" h="12065">
                  <a:moveTo>
                    <a:pt x="8764" y="0"/>
                  </a:moveTo>
                  <a:lnTo>
                    <a:pt x="2523" y="0"/>
                  </a:lnTo>
                  <a:lnTo>
                    <a:pt x="0" y="2670"/>
                  </a:lnTo>
                  <a:lnTo>
                    <a:pt x="0" y="9214"/>
                  </a:lnTo>
                  <a:lnTo>
                    <a:pt x="2523" y="11884"/>
                  </a:lnTo>
                  <a:lnTo>
                    <a:pt x="8764" y="11884"/>
                  </a:lnTo>
                  <a:lnTo>
                    <a:pt x="11287" y="9214"/>
                  </a:lnTo>
                  <a:lnTo>
                    <a:pt x="11287" y="2670"/>
                  </a:lnTo>
                  <a:close/>
                </a:path>
              </a:pathLst>
            </a:custGeom>
            <a:solidFill>
              <a:srgbClr val="FCC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2145639" y="1233696"/>
              <a:ext cx="181610" cy="250190"/>
            </a:xfrm>
            <a:custGeom>
              <a:avLst/>
              <a:gdLst/>
              <a:ahLst/>
              <a:cxnLst/>
              <a:rect l="l" t="t" r="r" b="b"/>
              <a:pathLst>
                <a:path w="181610" h="250190">
                  <a:moveTo>
                    <a:pt x="150495" y="40703"/>
                  </a:moveTo>
                  <a:lnTo>
                    <a:pt x="136753" y="24384"/>
                  </a:lnTo>
                  <a:lnTo>
                    <a:pt x="119989" y="11493"/>
                  </a:lnTo>
                  <a:lnTo>
                    <a:pt x="100457" y="3035"/>
                  </a:lnTo>
                  <a:lnTo>
                    <a:pt x="78435" y="0"/>
                  </a:lnTo>
                  <a:lnTo>
                    <a:pt x="75311" y="2971"/>
                  </a:lnTo>
                  <a:lnTo>
                    <a:pt x="72047" y="0"/>
                  </a:lnTo>
                  <a:lnTo>
                    <a:pt x="50038" y="3035"/>
                  </a:lnTo>
                  <a:lnTo>
                    <a:pt x="30505" y="11493"/>
                  </a:lnTo>
                  <a:lnTo>
                    <a:pt x="13741" y="24384"/>
                  </a:lnTo>
                  <a:lnTo>
                    <a:pt x="0" y="40703"/>
                  </a:lnTo>
                  <a:lnTo>
                    <a:pt x="0" y="211709"/>
                  </a:lnTo>
                  <a:lnTo>
                    <a:pt x="152" y="214528"/>
                  </a:lnTo>
                  <a:lnTo>
                    <a:pt x="444" y="214680"/>
                  </a:lnTo>
                  <a:lnTo>
                    <a:pt x="3416" y="212001"/>
                  </a:lnTo>
                  <a:lnTo>
                    <a:pt x="10299" y="206692"/>
                  </a:lnTo>
                  <a:lnTo>
                    <a:pt x="20053" y="199948"/>
                  </a:lnTo>
                  <a:lnTo>
                    <a:pt x="30365" y="193840"/>
                  </a:lnTo>
                  <a:lnTo>
                    <a:pt x="38925" y="190461"/>
                  </a:lnTo>
                  <a:lnTo>
                    <a:pt x="38328" y="188976"/>
                  </a:lnTo>
                  <a:lnTo>
                    <a:pt x="38468" y="188226"/>
                  </a:lnTo>
                  <a:lnTo>
                    <a:pt x="40119" y="187198"/>
                  </a:lnTo>
                  <a:lnTo>
                    <a:pt x="40843" y="184073"/>
                  </a:lnTo>
                  <a:lnTo>
                    <a:pt x="40119" y="179158"/>
                  </a:lnTo>
                  <a:lnTo>
                    <a:pt x="38023" y="177088"/>
                  </a:lnTo>
                  <a:lnTo>
                    <a:pt x="38773" y="173520"/>
                  </a:lnTo>
                  <a:lnTo>
                    <a:pt x="41148" y="173228"/>
                  </a:lnTo>
                  <a:lnTo>
                    <a:pt x="37338" y="166852"/>
                  </a:lnTo>
                  <a:lnTo>
                    <a:pt x="36195" y="159219"/>
                  </a:lnTo>
                  <a:lnTo>
                    <a:pt x="37401" y="151879"/>
                  </a:lnTo>
                  <a:lnTo>
                    <a:pt x="40703" y="146342"/>
                  </a:lnTo>
                  <a:lnTo>
                    <a:pt x="37871" y="146037"/>
                  </a:lnTo>
                  <a:lnTo>
                    <a:pt x="39814" y="142024"/>
                  </a:lnTo>
                  <a:lnTo>
                    <a:pt x="37426" y="141579"/>
                  </a:lnTo>
                  <a:lnTo>
                    <a:pt x="33274" y="138163"/>
                  </a:lnTo>
                  <a:lnTo>
                    <a:pt x="37871" y="131330"/>
                  </a:lnTo>
                  <a:lnTo>
                    <a:pt x="48120" y="124206"/>
                  </a:lnTo>
                  <a:lnTo>
                    <a:pt x="54965" y="121081"/>
                  </a:lnTo>
                  <a:lnTo>
                    <a:pt x="58077" y="124790"/>
                  </a:lnTo>
                  <a:lnTo>
                    <a:pt x="58826" y="128651"/>
                  </a:lnTo>
                  <a:lnTo>
                    <a:pt x="62242" y="126720"/>
                  </a:lnTo>
                  <a:lnTo>
                    <a:pt x="63436" y="128651"/>
                  </a:lnTo>
                  <a:lnTo>
                    <a:pt x="64770" y="130289"/>
                  </a:lnTo>
                  <a:lnTo>
                    <a:pt x="67741" y="125387"/>
                  </a:lnTo>
                  <a:lnTo>
                    <a:pt x="68491" y="122859"/>
                  </a:lnTo>
                  <a:lnTo>
                    <a:pt x="67005" y="119888"/>
                  </a:lnTo>
                  <a:lnTo>
                    <a:pt x="66255" y="117957"/>
                  </a:lnTo>
                  <a:lnTo>
                    <a:pt x="65227" y="113804"/>
                  </a:lnTo>
                  <a:lnTo>
                    <a:pt x="66700" y="112458"/>
                  </a:lnTo>
                  <a:lnTo>
                    <a:pt x="68186" y="109486"/>
                  </a:lnTo>
                  <a:lnTo>
                    <a:pt x="68859" y="94551"/>
                  </a:lnTo>
                  <a:lnTo>
                    <a:pt x="69075" y="80962"/>
                  </a:lnTo>
                  <a:lnTo>
                    <a:pt x="68491" y="78282"/>
                  </a:lnTo>
                  <a:lnTo>
                    <a:pt x="64770" y="76365"/>
                  </a:lnTo>
                  <a:lnTo>
                    <a:pt x="62687" y="75615"/>
                  </a:lnTo>
                  <a:lnTo>
                    <a:pt x="59715" y="75323"/>
                  </a:lnTo>
                  <a:lnTo>
                    <a:pt x="51396" y="75907"/>
                  </a:lnTo>
                  <a:lnTo>
                    <a:pt x="49479" y="76504"/>
                  </a:lnTo>
                  <a:lnTo>
                    <a:pt x="47828" y="77990"/>
                  </a:lnTo>
                  <a:lnTo>
                    <a:pt x="45897" y="79336"/>
                  </a:lnTo>
                  <a:lnTo>
                    <a:pt x="43522" y="79629"/>
                  </a:lnTo>
                  <a:lnTo>
                    <a:pt x="39217" y="79629"/>
                  </a:lnTo>
                  <a:lnTo>
                    <a:pt x="36982" y="78143"/>
                  </a:lnTo>
                  <a:lnTo>
                    <a:pt x="34912" y="72644"/>
                  </a:lnTo>
                  <a:lnTo>
                    <a:pt x="34747" y="70573"/>
                  </a:lnTo>
                  <a:lnTo>
                    <a:pt x="35648" y="68630"/>
                  </a:lnTo>
                  <a:lnTo>
                    <a:pt x="37579" y="65214"/>
                  </a:lnTo>
                  <a:lnTo>
                    <a:pt x="39662" y="64020"/>
                  </a:lnTo>
                  <a:lnTo>
                    <a:pt x="43815" y="64020"/>
                  </a:lnTo>
                  <a:lnTo>
                    <a:pt x="45300" y="64477"/>
                  </a:lnTo>
                  <a:lnTo>
                    <a:pt x="45897" y="64020"/>
                  </a:lnTo>
                  <a:lnTo>
                    <a:pt x="48577" y="65659"/>
                  </a:lnTo>
                  <a:lnTo>
                    <a:pt x="56159" y="66103"/>
                  </a:lnTo>
                  <a:lnTo>
                    <a:pt x="59270" y="67449"/>
                  </a:lnTo>
                  <a:lnTo>
                    <a:pt x="66255" y="65963"/>
                  </a:lnTo>
                  <a:lnTo>
                    <a:pt x="69227" y="64770"/>
                  </a:lnTo>
                  <a:lnTo>
                    <a:pt x="69227" y="61506"/>
                  </a:lnTo>
                  <a:lnTo>
                    <a:pt x="69824" y="57785"/>
                  </a:lnTo>
                  <a:lnTo>
                    <a:pt x="70561" y="46799"/>
                  </a:lnTo>
                  <a:lnTo>
                    <a:pt x="69672" y="40411"/>
                  </a:lnTo>
                  <a:lnTo>
                    <a:pt x="68491" y="36995"/>
                  </a:lnTo>
                  <a:lnTo>
                    <a:pt x="66116" y="33718"/>
                  </a:lnTo>
                  <a:lnTo>
                    <a:pt x="68935" y="27038"/>
                  </a:lnTo>
                  <a:lnTo>
                    <a:pt x="72047" y="25247"/>
                  </a:lnTo>
                  <a:lnTo>
                    <a:pt x="78435" y="25247"/>
                  </a:lnTo>
                  <a:lnTo>
                    <a:pt x="81559" y="27038"/>
                  </a:lnTo>
                  <a:lnTo>
                    <a:pt x="82892" y="29857"/>
                  </a:lnTo>
                  <a:lnTo>
                    <a:pt x="84378" y="33718"/>
                  </a:lnTo>
                  <a:lnTo>
                    <a:pt x="82003" y="36995"/>
                  </a:lnTo>
                  <a:lnTo>
                    <a:pt x="80810" y="40411"/>
                  </a:lnTo>
                  <a:lnTo>
                    <a:pt x="79781" y="46799"/>
                  </a:lnTo>
                  <a:lnTo>
                    <a:pt x="80365" y="52146"/>
                  </a:lnTo>
                  <a:lnTo>
                    <a:pt x="80670" y="57785"/>
                  </a:lnTo>
                  <a:lnTo>
                    <a:pt x="81267" y="61506"/>
                  </a:lnTo>
                  <a:lnTo>
                    <a:pt x="81267" y="64770"/>
                  </a:lnTo>
                  <a:lnTo>
                    <a:pt x="84239" y="65963"/>
                  </a:lnTo>
                  <a:lnTo>
                    <a:pt x="91224" y="67449"/>
                  </a:lnTo>
                  <a:lnTo>
                    <a:pt x="94183" y="66103"/>
                  </a:lnTo>
                  <a:lnTo>
                    <a:pt x="101917" y="65659"/>
                  </a:lnTo>
                  <a:lnTo>
                    <a:pt x="104584" y="64020"/>
                  </a:lnTo>
                  <a:lnTo>
                    <a:pt x="105181" y="64477"/>
                  </a:lnTo>
                  <a:lnTo>
                    <a:pt x="106667" y="64020"/>
                  </a:lnTo>
                  <a:lnTo>
                    <a:pt x="110820" y="64020"/>
                  </a:lnTo>
                  <a:lnTo>
                    <a:pt x="112763" y="65214"/>
                  </a:lnTo>
                  <a:lnTo>
                    <a:pt x="114833" y="68630"/>
                  </a:lnTo>
                  <a:lnTo>
                    <a:pt x="115722" y="70573"/>
                  </a:lnTo>
                  <a:lnTo>
                    <a:pt x="115582" y="72644"/>
                  </a:lnTo>
                  <a:lnTo>
                    <a:pt x="113499" y="78143"/>
                  </a:lnTo>
                  <a:lnTo>
                    <a:pt x="111277" y="79629"/>
                  </a:lnTo>
                  <a:lnTo>
                    <a:pt x="106959" y="79629"/>
                  </a:lnTo>
                  <a:lnTo>
                    <a:pt x="104584" y="79336"/>
                  </a:lnTo>
                  <a:lnTo>
                    <a:pt x="102654" y="77990"/>
                  </a:lnTo>
                  <a:lnTo>
                    <a:pt x="101028" y="76504"/>
                  </a:lnTo>
                  <a:lnTo>
                    <a:pt x="98933" y="75907"/>
                  </a:lnTo>
                  <a:lnTo>
                    <a:pt x="97307" y="75907"/>
                  </a:lnTo>
                  <a:lnTo>
                    <a:pt x="90766" y="75323"/>
                  </a:lnTo>
                  <a:lnTo>
                    <a:pt x="87795" y="75615"/>
                  </a:lnTo>
                  <a:lnTo>
                    <a:pt x="85712" y="76365"/>
                  </a:lnTo>
                  <a:lnTo>
                    <a:pt x="82003" y="78282"/>
                  </a:lnTo>
                  <a:lnTo>
                    <a:pt x="81407" y="80962"/>
                  </a:lnTo>
                  <a:lnTo>
                    <a:pt x="81432" y="87261"/>
                  </a:lnTo>
                  <a:lnTo>
                    <a:pt x="82296" y="109486"/>
                  </a:lnTo>
                  <a:lnTo>
                    <a:pt x="83781" y="112458"/>
                  </a:lnTo>
                  <a:lnTo>
                    <a:pt x="85128" y="113652"/>
                  </a:lnTo>
                  <a:lnTo>
                    <a:pt x="84239" y="117957"/>
                  </a:lnTo>
                  <a:lnTo>
                    <a:pt x="83642" y="119888"/>
                  </a:lnTo>
                  <a:lnTo>
                    <a:pt x="81864" y="122859"/>
                  </a:lnTo>
                  <a:lnTo>
                    <a:pt x="82892" y="125387"/>
                  </a:lnTo>
                  <a:lnTo>
                    <a:pt x="85712" y="130289"/>
                  </a:lnTo>
                  <a:lnTo>
                    <a:pt x="87058" y="128651"/>
                  </a:lnTo>
                  <a:lnTo>
                    <a:pt x="88239" y="126720"/>
                  </a:lnTo>
                  <a:lnTo>
                    <a:pt x="91655" y="128651"/>
                  </a:lnTo>
                  <a:lnTo>
                    <a:pt x="92405" y="124790"/>
                  </a:lnTo>
                  <a:lnTo>
                    <a:pt x="95529" y="121081"/>
                  </a:lnTo>
                  <a:lnTo>
                    <a:pt x="102349" y="124206"/>
                  </a:lnTo>
                  <a:lnTo>
                    <a:pt x="112610" y="131330"/>
                  </a:lnTo>
                  <a:lnTo>
                    <a:pt x="117208" y="138163"/>
                  </a:lnTo>
                  <a:lnTo>
                    <a:pt x="113055" y="141579"/>
                  </a:lnTo>
                  <a:lnTo>
                    <a:pt x="110680" y="142024"/>
                  </a:lnTo>
                  <a:lnTo>
                    <a:pt x="112610" y="146037"/>
                  </a:lnTo>
                  <a:lnTo>
                    <a:pt x="109791" y="146342"/>
                  </a:lnTo>
                  <a:lnTo>
                    <a:pt x="113080" y="151879"/>
                  </a:lnTo>
                  <a:lnTo>
                    <a:pt x="114300" y="159219"/>
                  </a:lnTo>
                  <a:lnTo>
                    <a:pt x="113157" y="166852"/>
                  </a:lnTo>
                  <a:lnTo>
                    <a:pt x="109347" y="173228"/>
                  </a:lnTo>
                  <a:lnTo>
                    <a:pt x="111709" y="173520"/>
                  </a:lnTo>
                  <a:lnTo>
                    <a:pt x="112458" y="177088"/>
                  </a:lnTo>
                  <a:lnTo>
                    <a:pt x="110528" y="179158"/>
                  </a:lnTo>
                  <a:lnTo>
                    <a:pt x="109486" y="184073"/>
                  </a:lnTo>
                  <a:lnTo>
                    <a:pt x="110388" y="187198"/>
                  </a:lnTo>
                  <a:lnTo>
                    <a:pt x="112001" y="188226"/>
                  </a:lnTo>
                  <a:lnTo>
                    <a:pt x="112166" y="188976"/>
                  </a:lnTo>
                  <a:lnTo>
                    <a:pt x="111569" y="190461"/>
                  </a:lnTo>
                  <a:lnTo>
                    <a:pt x="120129" y="193840"/>
                  </a:lnTo>
                  <a:lnTo>
                    <a:pt x="130441" y="199948"/>
                  </a:lnTo>
                  <a:lnTo>
                    <a:pt x="140182" y="206692"/>
                  </a:lnTo>
                  <a:lnTo>
                    <a:pt x="147078" y="212001"/>
                  </a:lnTo>
                  <a:lnTo>
                    <a:pt x="150050" y="214680"/>
                  </a:lnTo>
                  <a:lnTo>
                    <a:pt x="150355" y="214528"/>
                  </a:lnTo>
                  <a:lnTo>
                    <a:pt x="150495" y="211709"/>
                  </a:lnTo>
                  <a:lnTo>
                    <a:pt x="150495" y="40703"/>
                  </a:lnTo>
                  <a:close/>
                </a:path>
                <a:path w="181610" h="250190">
                  <a:moveTo>
                    <a:pt x="181394" y="58407"/>
                  </a:moveTo>
                  <a:lnTo>
                    <a:pt x="172783" y="58407"/>
                  </a:lnTo>
                  <a:lnTo>
                    <a:pt x="172783" y="242557"/>
                  </a:lnTo>
                  <a:lnTo>
                    <a:pt x="178536" y="242557"/>
                  </a:lnTo>
                  <a:lnTo>
                    <a:pt x="178536" y="250177"/>
                  </a:lnTo>
                  <a:lnTo>
                    <a:pt x="181394" y="250177"/>
                  </a:lnTo>
                  <a:lnTo>
                    <a:pt x="181394" y="242557"/>
                  </a:lnTo>
                  <a:lnTo>
                    <a:pt x="181394" y="58407"/>
                  </a:lnTo>
                  <a:close/>
                </a:path>
              </a:pathLst>
            </a:custGeom>
            <a:solidFill>
              <a:srgbClr val="EE7A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2300895" y="1267114"/>
              <a:ext cx="42545" cy="241935"/>
            </a:xfrm>
            <a:custGeom>
              <a:avLst/>
              <a:gdLst/>
              <a:ahLst/>
              <a:cxnLst/>
              <a:rect l="l" t="t" r="r" b="b"/>
              <a:pathLst>
                <a:path w="42544" h="241934">
                  <a:moveTo>
                    <a:pt x="0" y="0"/>
                  </a:moveTo>
                  <a:lnTo>
                    <a:pt x="0" y="185261"/>
                  </a:lnTo>
                  <a:lnTo>
                    <a:pt x="5643" y="190905"/>
                  </a:lnTo>
                  <a:lnTo>
                    <a:pt x="6533" y="191355"/>
                  </a:lnTo>
                  <a:lnTo>
                    <a:pt x="13811" y="199972"/>
                  </a:lnTo>
                  <a:lnTo>
                    <a:pt x="13811" y="21245"/>
                  </a:lnTo>
                  <a:lnTo>
                    <a:pt x="30009" y="21245"/>
                  </a:lnTo>
                  <a:lnTo>
                    <a:pt x="30009" y="221961"/>
                  </a:lnTo>
                  <a:lnTo>
                    <a:pt x="33423" y="226715"/>
                  </a:lnTo>
                  <a:lnTo>
                    <a:pt x="39967" y="237113"/>
                  </a:lnTo>
                  <a:lnTo>
                    <a:pt x="42333" y="241866"/>
                  </a:lnTo>
                  <a:lnTo>
                    <a:pt x="42333" y="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C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2227798" y="1170847"/>
              <a:ext cx="120014" cy="96520"/>
            </a:xfrm>
            <a:custGeom>
              <a:avLst/>
              <a:gdLst/>
              <a:ahLst/>
              <a:cxnLst/>
              <a:rect l="l" t="t" r="r" b="b"/>
              <a:pathLst>
                <a:path w="120014" h="96519">
                  <a:moveTo>
                    <a:pt x="68343" y="0"/>
                  </a:moveTo>
                  <a:lnTo>
                    <a:pt x="64029" y="0"/>
                  </a:lnTo>
                  <a:lnTo>
                    <a:pt x="64029" y="70416"/>
                  </a:lnTo>
                  <a:lnTo>
                    <a:pt x="26889" y="49914"/>
                  </a:lnTo>
                  <a:lnTo>
                    <a:pt x="26889" y="38480"/>
                  </a:lnTo>
                  <a:lnTo>
                    <a:pt x="18418" y="46940"/>
                  </a:lnTo>
                  <a:lnTo>
                    <a:pt x="12031" y="46940"/>
                  </a:lnTo>
                  <a:lnTo>
                    <a:pt x="0" y="59129"/>
                  </a:lnTo>
                  <a:lnTo>
                    <a:pt x="21686" y="62571"/>
                  </a:lnTo>
                  <a:lnTo>
                    <a:pt x="41005" y="71404"/>
                  </a:lnTo>
                  <a:lnTo>
                    <a:pt x="56871" y="83385"/>
                  </a:lnTo>
                  <a:lnTo>
                    <a:pt x="68196" y="96269"/>
                  </a:lnTo>
                  <a:lnTo>
                    <a:pt x="68196" y="92552"/>
                  </a:lnTo>
                  <a:lnTo>
                    <a:pt x="115431" y="92552"/>
                  </a:lnTo>
                  <a:lnTo>
                    <a:pt x="119598" y="88248"/>
                  </a:lnTo>
                  <a:lnTo>
                    <a:pt x="68343" y="88248"/>
                  </a:lnTo>
                  <a:lnTo>
                    <a:pt x="68343" y="0"/>
                  </a:lnTo>
                  <a:close/>
                </a:path>
              </a:pathLst>
            </a:custGeom>
            <a:solidFill>
              <a:srgbClr val="EE7A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2185162" y="1362347"/>
              <a:ext cx="71755" cy="64135"/>
            </a:xfrm>
            <a:custGeom>
              <a:avLst/>
              <a:gdLst/>
              <a:ahLst/>
              <a:cxnLst/>
              <a:rect l="l" t="t" r="r" b="b"/>
              <a:pathLst>
                <a:path w="71755" h="64134">
                  <a:moveTo>
                    <a:pt x="44704" y="34772"/>
                  </a:moveTo>
                  <a:lnTo>
                    <a:pt x="43078" y="31051"/>
                  </a:lnTo>
                  <a:lnTo>
                    <a:pt x="38176" y="32385"/>
                  </a:lnTo>
                  <a:lnTo>
                    <a:pt x="35648" y="32232"/>
                  </a:lnTo>
                  <a:lnTo>
                    <a:pt x="33274" y="32385"/>
                  </a:lnTo>
                  <a:lnTo>
                    <a:pt x="28371" y="31051"/>
                  </a:lnTo>
                  <a:lnTo>
                    <a:pt x="26733" y="34772"/>
                  </a:lnTo>
                  <a:lnTo>
                    <a:pt x="28371" y="40855"/>
                  </a:lnTo>
                  <a:lnTo>
                    <a:pt x="30734" y="43980"/>
                  </a:lnTo>
                  <a:lnTo>
                    <a:pt x="35648" y="43827"/>
                  </a:lnTo>
                  <a:lnTo>
                    <a:pt x="40703" y="43980"/>
                  </a:lnTo>
                  <a:lnTo>
                    <a:pt x="43078" y="40855"/>
                  </a:lnTo>
                  <a:lnTo>
                    <a:pt x="44704" y="34772"/>
                  </a:lnTo>
                  <a:close/>
                </a:path>
                <a:path w="71755" h="64134">
                  <a:moveTo>
                    <a:pt x="66497" y="33210"/>
                  </a:moveTo>
                  <a:lnTo>
                    <a:pt x="65747" y="27216"/>
                  </a:lnTo>
                  <a:lnTo>
                    <a:pt x="62826" y="20650"/>
                  </a:lnTo>
                  <a:lnTo>
                    <a:pt x="58381" y="15900"/>
                  </a:lnTo>
                  <a:lnTo>
                    <a:pt x="47536" y="7721"/>
                  </a:lnTo>
                  <a:lnTo>
                    <a:pt x="53327" y="13677"/>
                  </a:lnTo>
                  <a:lnTo>
                    <a:pt x="54368" y="23774"/>
                  </a:lnTo>
                  <a:lnTo>
                    <a:pt x="48133" y="28676"/>
                  </a:lnTo>
                  <a:lnTo>
                    <a:pt x="49911" y="33870"/>
                  </a:lnTo>
                  <a:lnTo>
                    <a:pt x="50355" y="39230"/>
                  </a:lnTo>
                  <a:lnTo>
                    <a:pt x="47231" y="43980"/>
                  </a:lnTo>
                  <a:lnTo>
                    <a:pt x="60007" y="43980"/>
                  </a:lnTo>
                  <a:lnTo>
                    <a:pt x="64693" y="38747"/>
                  </a:lnTo>
                  <a:lnTo>
                    <a:pt x="66497" y="33210"/>
                  </a:lnTo>
                  <a:close/>
                </a:path>
                <a:path w="71755" h="64134">
                  <a:moveTo>
                    <a:pt x="69227" y="50812"/>
                  </a:moveTo>
                  <a:lnTo>
                    <a:pt x="35648" y="50673"/>
                  </a:lnTo>
                  <a:lnTo>
                    <a:pt x="2222" y="50812"/>
                  </a:lnTo>
                  <a:lnTo>
                    <a:pt x="2667" y="55867"/>
                  </a:lnTo>
                  <a:lnTo>
                    <a:pt x="2222" y="58242"/>
                  </a:lnTo>
                  <a:lnTo>
                    <a:pt x="19050" y="58026"/>
                  </a:lnTo>
                  <a:lnTo>
                    <a:pt x="35648" y="58242"/>
                  </a:lnTo>
                  <a:lnTo>
                    <a:pt x="52374" y="58026"/>
                  </a:lnTo>
                  <a:lnTo>
                    <a:pt x="69227" y="58242"/>
                  </a:lnTo>
                  <a:lnTo>
                    <a:pt x="68922" y="55867"/>
                  </a:lnTo>
                  <a:lnTo>
                    <a:pt x="68922" y="53340"/>
                  </a:lnTo>
                  <a:lnTo>
                    <a:pt x="69227" y="50812"/>
                  </a:lnTo>
                  <a:close/>
                </a:path>
                <a:path w="71755" h="64134">
                  <a:moveTo>
                    <a:pt x="71005" y="17386"/>
                  </a:moveTo>
                  <a:lnTo>
                    <a:pt x="70866" y="10706"/>
                  </a:lnTo>
                  <a:lnTo>
                    <a:pt x="66548" y="11734"/>
                  </a:lnTo>
                  <a:lnTo>
                    <a:pt x="55410" y="3721"/>
                  </a:lnTo>
                  <a:lnTo>
                    <a:pt x="54952" y="152"/>
                  </a:lnTo>
                  <a:lnTo>
                    <a:pt x="50647" y="0"/>
                  </a:lnTo>
                  <a:lnTo>
                    <a:pt x="46647" y="152"/>
                  </a:lnTo>
                  <a:lnTo>
                    <a:pt x="53924" y="4902"/>
                  </a:lnTo>
                  <a:lnTo>
                    <a:pt x="65214" y="12928"/>
                  </a:lnTo>
                  <a:lnTo>
                    <a:pt x="71005" y="17386"/>
                  </a:lnTo>
                  <a:close/>
                </a:path>
                <a:path w="71755" h="64134">
                  <a:moveTo>
                    <a:pt x="71310" y="45466"/>
                  </a:moveTo>
                  <a:lnTo>
                    <a:pt x="67132" y="45021"/>
                  </a:lnTo>
                  <a:lnTo>
                    <a:pt x="35648" y="45021"/>
                  </a:lnTo>
                  <a:lnTo>
                    <a:pt x="27673" y="45173"/>
                  </a:lnTo>
                  <a:lnTo>
                    <a:pt x="4305" y="45021"/>
                  </a:lnTo>
                  <a:lnTo>
                    <a:pt x="139" y="45466"/>
                  </a:lnTo>
                  <a:lnTo>
                    <a:pt x="292" y="48298"/>
                  </a:lnTo>
                  <a:lnTo>
                    <a:pt x="1473" y="49187"/>
                  </a:lnTo>
                  <a:lnTo>
                    <a:pt x="5664" y="49580"/>
                  </a:lnTo>
                  <a:lnTo>
                    <a:pt x="35648" y="49326"/>
                  </a:lnTo>
                  <a:lnTo>
                    <a:pt x="65773" y="49580"/>
                  </a:lnTo>
                  <a:lnTo>
                    <a:pt x="69964" y="49187"/>
                  </a:lnTo>
                  <a:lnTo>
                    <a:pt x="71158" y="48298"/>
                  </a:lnTo>
                  <a:lnTo>
                    <a:pt x="71310" y="45466"/>
                  </a:lnTo>
                  <a:close/>
                </a:path>
                <a:path w="71755" h="64134">
                  <a:moveTo>
                    <a:pt x="71450" y="62103"/>
                  </a:moveTo>
                  <a:lnTo>
                    <a:pt x="71158" y="60172"/>
                  </a:lnTo>
                  <a:lnTo>
                    <a:pt x="69519" y="59436"/>
                  </a:lnTo>
                  <a:lnTo>
                    <a:pt x="52527" y="59105"/>
                  </a:lnTo>
                  <a:lnTo>
                    <a:pt x="35648" y="59436"/>
                  </a:lnTo>
                  <a:lnTo>
                    <a:pt x="18884" y="59105"/>
                  </a:lnTo>
                  <a:lnTo>
                    <a:pt x="1778" y="59436"/>
                  </a:lnTo>
                  <a:lnTo>
                    <a:pt x="292" y="60172"/>
                  </a:lnTo>
                  <a:lnTo>
                    <a:pt x="0" y="62103"/>
                  </a:lnTo>
                  <a:lnTo>
                    <a:pt x="1778" y="62992"/>
                  </a:lnTo>
                  <a:lnTo>
                    <a:pt x="10325" y="63436"/>
                  </a:lnTo>
                  <a:lnTo>
                    <a:pt x="52578" y="63550"/>
                  </a:lnTo>
                  <a:lnTo>
                    <a:pt x="61048" y="63436"/>
                  </a:lnTo>
                  <a:lnTo>
                    <a:pt x="69519" y="62992"/>
                  </a:lnTo>
                  <a:lnTo>
                    <a:pt x="71450" y="62103"/>
                  </a:lnTo>
                  <a:close/>
                </a:path>
              </a:pathLst>
            </a:custGeom>
            <a:solidFill>
              <a:srgbClr val="FCC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2298515" y="1502445"/>
              <a:ext cx="43180" cy="27940"/>
            </a:xfrm>
            <a:custGeom>
              <a:avLst/>
              <a:gdLst/>
              <a:ahLst/>
              <a:cxnLst/>
              <a:rect l="l" t="t" r="r" b="b"/>
              <a:pathLst>
                <a:path w="43180" h="27940">
                  <a:moveTo>
                    <a:pt x="18271" y="0"/>
                  </a:moveTo>
                  <a:lnTo>
                    <a:pt x="18271" y="4900"/>
                  </a:lnTo>
                  <a:lnTo>
                    <a:pt x="16931" y="4303"/>
                  </a:lnTo>
                  <a:lnTo>
                    <a:pt x="16187" y="5193"/>
                  </a:lnTo>
                  <a:lnTo>
                    <a:pt x="13968" y="596"/>
                  </a:lnTo>
                  <a:lnTo>
                    <a:pt x="11737" y="1486"/>
                  </a:lnTo>
                  <a:lnTo>
                    <a:pt x="7287" y="2670"/>
                  </a:lnTo>
                  <a:lnTo>
                    <a:pt x="11287" y="4303"/>
                  </a:lnTo>
                  <a:lnTo>
                    <a:pt x="11287" y="5936"/>
                  </a:lnTo>
                  <a:lnTo>
                    <a:pt x="10397" y="7580"/>
                  </a:lnTo>
                  <a:lnTo>
                    <a:pt x="9800" y="9507"/>
                  </a:lnTo>
                  <a:lnTo>
                    <a:pt x="9507" y="11287"/>
                  </a:lnTo>
                  <a:lnTo>
                    <a:pt x="8324" y="5193"/>
                  </a:lnTo>
                  <a:lnTo>
                    <a:pt x="4303" y="6387"/>
                  </a:lnTo>
                  <a:lnTo>
                    <a:pt x="2376" y="7277"/>
                  </a:lnTo>
                  <a:lnTo>
                    <a:pt x="0" y="10397"/>
                  </a:lnTo>
                  <a:lnTo>
                    <a:pt x="2073" y="11141"/>
                  </a:lnTo>
                  <a:lnTo>
                    <a:pt x="3570" y="11434"/>
                  </a:lnTo>
                  <a:lnTo>
                    <a:pt x="3717" y="13664"/>
                  </a:lnTo>
                  <a:lnTo>
                    <a:pt x="3570" y="20051"/>
                  </a:lnTo>
                  <a:lnTo>
                    <a:pt x="6984" y="22282"/>
                  </a:lnTo>
                  <a:lnTo>
                    <a:pt x="3570" y="23172"/>
                  </a:lnTo>
                  <a:lnTo>
                    <a:pt x="2670" y="24512"/>
                  </a:lnTo>
                  <a:lnTo>
                    <a:pt x="1633" y="27632"/>
                  </a:lnTo>
                  <a:lnTo>
                    <a:pt x="4900" y="27779"/>
                  </a:lnTo>
                  <a:lnTo>
                    <a:pt x="3120" y="27182"/>
                  </a:lnTo>
                  <a:lnTo>
                    <a:pt x="3570" y="26438"/>
                  </a:lnTo>
                  <a:lnTo>
                    <a:pt x="7287" y="27925"/>
                  </a:lnTo>
                  <a:lnTo>
                    <a:pt x="10397" y="27925"/>
                  </a:lnTo>
                  <a:lnTo>
                    <a:pt x="13968" y="27486"/>
                  </a:lnTo>
                  <a:lnTo>
                    <a:pt x="16931" y="26438"/>
                  </a:lnTo>
                  <a:lnTo>
                    <a:pt x="15455" y="25548"/>
                  </a:lnTo>
                  <a:lnTo>
                    <a:pt x="18868" y="24658"/>
                  </a:lnTo>
                  <a:lnTo>
                    <a:pt x="18868" y="23025"/>
                  </a:lnTo>
                  <a:lnTo>
                    <a:pt x="19758" y="24658"/>
                  </a:lnTo>
                  <a:lnTo>
                    <a:pt x="20952" y="23622"/>
                  </a:lnTo>
                  <a:lnTo>
                    <a:pt x="21245" y="22878"/>
                  </a:lnTo>
                  <a:lnTo>
                    <a:pt x="23025" y="23915"/>
                  </a:lnTo>
                  <a:lnTo>
                    <a:pt x="23622" y="19308"/>
                  </a:lnTo>
                  <a:lnTo>
                    <a:pt x="26145" y="22428"/>
                  </a:lnTo>
                  <a:lnTo>
                    <a:pt x="28376" y="25695"/>
                  </a:lnTo>
                  <a:lnTo>
                    <a:pt x="30009" y="26145"/>
                  </a:lnTo>
                  <a:lnTo>
                    <a:pt x="33580" y="25999"/>
                  </a:lnTo>
                  <a:lnTo>
                    <a:pt x="35506" y="24365"/>
                  </a:lnTo>
                  <a:lnTo>
                    <a:pt x="37883" y="24062"/>
                  </a:lnTo>
                  <a:lnTo>
                    <a:pt x="39370" y="25255"/>
                  </a:lnTo>
                  <a:lnTo>
                    <a:pt x="42794" y="24512"/>
                  </a:lnTo>
                  <a:lnTo>
                    <a:pt x="39066" y="20501"/>
                  </a:lnTo>
                  <a:lnTo>
                    <a:pt x="34763" y="20051"/>
                  </a:lnTo>
                  <a:lnTo>
                    <a:pt x="38176" y="16334"/>
                  </a:lnTo>
                  <a:lnTo>
                    <a:pt x="34616" y="13224"/>
                  </a:lnTo>
                  <a:lnTo>
                    <a:pt x="33716" y="9654"/>
                  </a:lnTo>
                  <a:lnTo>
                    <a:pt x="34019" y="8167"/>
                  </a:lnTo>
                  <a:lnTo>
                    <a:pt x="34909" y="7874"/>
                  </a:lnTo>
                  <a:lnTo>
                    <a:pt x="36250" y="6984"/>
                  </a:lnTo>
                  <a:lnTo>
                    <a:pt x="28376" y="1780"/>
                  </a:lnTo>
                  <a:lnTo>
                    <a:pt x="26889" y="5643"/>
                  </a:lnTo>
                  <a:lnTo>
                    <a:pt x="27035" y="8460"/>
                  </a:lnTo>
                  <a:lnTo>
                    <a:pt x="27486" y="9800"/>
                  </a:lnTo>
                  <a:lnTo>
                    <a:pt x="27182" y="9203"/>
                  </a:lnTo>
                  <a:lnTo>
                    <a:pt x="23182" y="4156"/>
                  </a:lnTo>
                  <a:lnTo>
                    <a:pt x="21538" y="4753"/>
                  </a:lnTo>
                  <a:lnTo>
                    <a:pt x="25412" y="890"/>
                  </a:lnTo>
                  <a:lnTo>
                    <a:pt x="21538" y="596"/>
                  </a:lnTo>
                  <a:lnTo>
                    <a:pt x="18271" y="0"/>
                  </a:lnTo>
                  <a:close/>
                </a:path>
              </a:pathLst>
            </a:custGeom>
            <a:solidFill>
              <a:srgbClr val="EE7A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2238045" y="1427419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09">
                  <a:moveTo>
                    <a:pt x="2973" y="0"/>
                  </a:moveTo>
                  <a:lnTo>
                    <a:pt x="2230" y="0"/>
                  </a:lnTo>
                  <a:lnTo>
                    <a:pt x="1340" y="146"/>
                  </a:lnTo>
                  <a:lnTo>
                    <a:pt x="596" y="146"/>
                  </a:lnTo>
                  <a:lnTo>
                    <a:pt x="596" y="293"/>
                  </a:lnTo>
                  <a:lnTo>
                    <a:pt x="450" y="293"/>
                  </a:lnTo>
                  <a:lnTo>
                    <a:pt x="0" y="1036"/>
                  </a:lnTo>
                  <a:lnTo>
                    <a:pt x="0" y="1780"/>
                  </a:lnTo>
                  <a:lnTo>
                    <a:pt x="450" y="2376"/>
                  </a:lnTo>
                  <a:lnTo>
                    <a:pt x="753" y="2670"/>
                  </a:lnTo>
                  <a:lnTo>
                    <a:pt x="2083" y="3413"/>
                  </a:lnTo>
                  <a:lnTo>
                    <a:pt x="2973" y="3266"/>
                  </a:lnTo>
                  <a:lnTo>
                    <a:pt x="3423" y="2376"/>
                  </a:lnTo>
                  <a:lnTo>
                    <a:pt x="4010" y="1926"/>
                  </a:lnTo>
                  <a:lnTo>
                    <a:pt x="3717" y="743"/>
                  </a:lnTo>
                  <a:lnTo>
                    <a:pt x="2973" y="0"/>
                  </a:lnTo>
                  <a:close/>
                </a:path>
              </a:pathLst>
            </a:custGeom>
            <a:solidFill>
              <a:srgbClr val="FE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2294063" y="1445542"/>
              <a:ext cx="16510" cy="14604"/>
            </a:xfrm>
            <a:custGeom>
              <a:avLst/>
              <a:gdLst/>
              <a:ahLst/>
              <a:cxnLst/>
              <a:rect l="l" t="t" r="r" b="b"/>
              <a:pathLst>
                <a:path w="16510" h="14605">
                  <a:moveTo>
                    <a:pt x="2670" y="0"/>
                  </a:moveTo>
                  <a:lnTo>
                    <a:pt x="732" y="439"/>
                  </a:lnTo>
                  <a:lnTo>
                    <a:pt x="1036" y="0"/>
                  </a:lnTo>
                  <a:lnTo>
                    <a:pt x="0" y="1193"/>
                  </a:lnTo>
                  <a:lnTo>
                    <a:pt x="5340" y="5046"/>
                  </a:lnTo>
                  <a:lnTo>
                    <a:pt x="9654" y="9654"/>
                  </a:lnTo>
                  <a:lnTo>
                    <a:pt x="14407" y="14407"/>
                  </a:lnTo>
                  <a:lnTo>
                    <a:pt x="15748" y="13078"/>
                  </a:lnTo>
                  <a:lnTo>
                    <a:pt x="15151" y="13371"/>
                  </a:lnTo>
                  <a:lnTo>
                    <a:pt x="16187" y="9360"/>
                  </a:lnTo>
                  <a:lnTo>
                    <a:pt x="5643" y="303"/>
                  </a:lnTo>
                  <a:lnTo>
                    <a:pt x="2670" y="0"/>
                  </a:lnTo>
                  <a:close/>
                </a:path>
              </a:pathLst>
            </a:custGeom>
            <a:solidFill>
              <a:srgbClr val="009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2277706" y="1432616"/>
              <a:ext cx="47625" cy="45085"/>
            </a:xfrm>
            <a:custGeom>
              <a:avLst/>
              <a:gdLst/>
              <a:ahLst/>
              <a:cxnLst/>
              <a:rect l="l" t="t" r="r" b="b"/>
              <a:pathLst>
                <a:path w="47625" h="45084">
                  <a:moveTo>
                    <a:pt x="7289" y="2984"/>
                  </a:moveTo>
                  <a:lnTo>
                    <a:pt x="6400" y="1193"/>
                  </a:lnTo>
                  <a:lnTo>
                    <a:pt x="2819" y="0"/>
                  </a:lnTo>
                  <a:lnTo>
                    <a:pt x="0" y="2095"/>
                  </a:lnTo>
                  <a:lnTo>
                    <a:pt x="5803" y="6096"/>
                  </a:lnTo>
                  <a:lnTo>
                    <a:pt x="6096" y="6388"/>
                  </a:lnTo>
                  <a:lnTo>
                    <a:pt x="6400" y="5054"/>
                  </a:lnTo>
                  <a:lnTo>
                    <a:pt x="6692" y="4762"/>
                  </a:lnTo>
                  <a:lnTo>
                    <a:pt x="7289" y="2984"/>
                  </a:lnTo>
                  <a:close/>
                </a:path>
                <a:path w="47625" h="45084">
                  <a:moveTo>
                    <a:pt x="47091" y="42189"/>
                  </a:moveTo>
                  <a:lnTo>
                    <a:pt x="46799" y="40119"/>
                  </a:lnTo>
                  <a:lnTo>
                    <a:pt x="45173" y="39077"/>
                  </a:lnTo>
                  <a:lnTo>
                    <a:pt x="43827" y="38036"/>
                  </a:lnTo>
                  <a:lnTo>
                    <a:pt x="40411" y="39230"/>
                  </a:lnTo>
                  <a:lnTo>
                    <a:pt x="43383" y="43091"/>
                  </a:lnTo>
                  <a:lnTo>
                    <a:pt x="44869" y="44729"/>
                  </a:lnTo>
                  <a:lnTo>
                    <a:pt x="45021" y="45021"/>
                  </a:lnTo>
                  <a:lnTo>
                    <a:pt x="47091" y="42189"/>
                  </a:lnTo>
                  <a:close/>
                </a:path>
              </a:pathLst>
            </a:custGeom>
            <a:solidFill>
              <a:srgbClr val="FE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2145779" y="1465903"/>
              <a:ext cx="8890" cy="23495"/>
            </a:xfrm>
            <a:custGeom>
              <a:avLst/>
              <a:gdLst/>
              <a:ahLst/>
              <a:cxnLst/>
              <a:rect l="l" t="t" r="r" b="b"/>
              <a:pathLst>
                <a:path w="8889" h="23494">
                  <a:moveTo>
                    <a:pt x="7581" y="22288"/>
                  </a:moveTo>
                  <a:lnTo>
                    <a:pt x="6540" y="22428"/>
                  </a:lnTo>
                  <a:lnTo>
                    <a:pt x="5499" y="22288"/>
                  </a:lnTo>
                  <a:lnTo>
                    <a:pt x="4318" y="21983"/>
                  </a:lnTo>
                  <a:lnTo>
                    <a:pt x="2679" y="20497"/>
                  </a:lnTo>
                  <a:lnTo>
                    <a:pt x="2387" y="19913"/>
                  </a:lnTo>
                  <a:lnTo>
                    <a:pt x="2235" y="21094"/>
                  </a:lnTo>
                  <a:lnTo>
                    <a:pt x="2984" y="21983"/>
                  </a:lnTo>
                  <a:lnTo>
                    <a:pt x="3568" y="22872"/>
                  </a:lnTo>
                  <a:lnTo>
                    <a:pt x="4610" y="23025"/>
                  </a:lnTo>
                  <a:lnTo>
                    <a:pt x="5207" y="23177"/>
                  </a:lnTo>
                  <a:lnTo>
                    <a:pt x="6540" y="22872"/>
                  </a:lnTo>
                  <a:lnTo>
                    <a:pt x="7277" y="22428"/>
                  </a:lnTo>
                  <a:lnTo>
                    <a:pt x="7581" y="22288"/>
                  </a:lnTo>
                  <a:close/>
                </a:path>
                <a:path w="8889" h="23494">
                  <a:moveTo>
                    <a:pt x="8763" y="1333"/>
                  </a:moveTo>
                  <a:lnTo>
                    <a:pt x="8331" y="584"/>
                  </a:lnTo>
                  <a:lnTo>
                    <a:pt x="4762" y="1485"/>
                  </a:lnTo>
                  <a:lnTo>
                    <a:pt x="3124" y="1638"/>
                  </a:lnTo>
                  <a:lnTo>
                    <a:pt x="1193" y="1181"/>
                  </a:lnTo>
                  <a:lnTo>
                    <a:pt x="1790" y="0"/>
                  </a:lnTo>
                  <a:lnTo>
                    <a:pt x="889" y="292"/>
                  </a:lnTo>
                  <a:lnTo>
                    <a:pt x="152" y="1041"/>
                  </a:lnTo>
                  <a:lnTo>
                    <a:pt x="0" y="1778"/>
                  </a:lnTo>
                  <a:lnTo>
                    <a:pt x="457" y="2667"/>
                  </a:lnTo>
                  <a:lnTo>
                    <a:pt x="1485" y="3416"/>
                  </a:lnTo>
                  <a:lnTo>
                    <a:pt x="2387" y="3556"/>
                  </a:lnTo>
                  <a:lnTo>
                    <a:pt x="5791" y="3556"/>
                  </a:lnTo>
                  <a:lnTo>
                    <a:pt x="6845" y="3263"/>
                  </a:lnTo>
                  <a:lnTo>
                    <a:pt x="7874" y="2667"/>
                  </a:lnTo>
                  <a:lnTo>
                    <a:pt x="8470" y="2070"/>
                  </a:lnTo>
                  <a:lnTo>
                    <a:pt x="8763" y="1333"/>
                  </a:lnTo>
                  <a:close/>
                </a:path>
              </a:pathLst>
            </a:custGeom>
            <a:solidFill>
              <a:srgbClr val="EBEC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2168524" y="1444060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09">
                  <a:moveTo>
                    <a:pt x="293" y="0"/>
                  </a:moveTo>
                  <a:lnTo>
                    <a:pt x="0" y="1036"/>
                  </a:lnTo>
                  <a:lnTo>
                    <a:pt x="1036" y="3109"/>
                  </a:lnTo>
                  <a:lnTo>
                    <a:pt x="2073" y="3266"/>
                  </a:lnTo>
                  <a:lnTo>
                    <a:pt x="2670" y="3560"/>
                  </a:lnTo>
                  <a:lnTo>
                    <a:pt x="4156" y="3413"/>
                  </a:lnTo>
                  <a:lnTo>
                    <a:pt x="5193" y="2816"/>
                  </a:lnTo>
                  <a:lnTo>
                    <a:pt x="4156" y="2816"/>
                  </a:lnTo>
                  <a:lnTo>
                    <a:pt x="2963" y="2670"/>
                  </a:lnTo>
                  <a:lnTo>
                    <a:pt x="2073" y="2230"/>
                  </a:lnTo>
                  <a:lnTo>
                    <a:pt x="439" y="586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FE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2184273" y="1369929"/>
              <a:ext cx="111760" cy="119380"/>
            </a:xfrm>
            <a:custGeom>
              <a:avLst/>
              <a:gdLst/>
              <a:ahLst/>
              <a:cxnLst/>
              <a:rect l="l" t="t" r="r" b="b"/>
              <a:pathLst>
                <a:path w="111760" h="119380">
                  <a:moveTo>
                    <a:pt x="6083" y="0"/>
                  </a:moveTo>
                  <a:lnTo>
                    <a:pt x="5194" y="0"/>
                  </a:lnTo>
                  <a:lnTo>
                    <a:pt x="4000" y="749"/>
                  </a:lnTo>
                  <a:lnTo>
                    <a:pt x="1320" y="1346"/>
                  </a:lnTo>
                  <a:lnTo>
                    <a:pt x="431" y="152"/>
                  </a:lnTo>
                  <a:lnTo>
                    <a:pt x="0" y="1485"/>
                  </a:lnTo>
                  <a:lnTo>
                    <a:pt x="139" y="2374"/>
                  </a:lnTo>
                  <a:lnTo>
                    <a:pt x="1181" y="2374"/>
                  </a:lnTo>
                  <a:lnTo>
                    <a:pt x="2070" y="2667"/>
                  </a:lnTo>
                  <a:lnTo>
                    <a:pt x="4445" y="1485"/>
                  </a:lnTo>
                  <a:lnTo>
                    <a:pt x="6083" y="0"/>
                  </a:lnTo>
                  <a:close/>
                </a:path>
                <a:path w="111760" h="119380">
                  <a:moveTo>
                    <a:pt x="41135" y="15900"/>
                  </a:moveTo>
                  <a:lnTo>
                    <a:pt x="40106" y="16344"/>
                  </a:lnTo>
                  <a:lnTo>
                    <a:pt x="37871" y="16789"/>
                  </a:lnTo>
                  <a:lnTo>
                    <a:pt x="32372" y="16040"/>
                  </a:lnTo>
                  <a:lnTo>
                    <a:pt x="30594" y="15303"/>
                  </a:lnTo>
                  <a:lnTo>
                    <a:pt x="34010" y="17526"/>
                  </a:lnTo>
                  <a:lnTo>
                    <a:pt x="37579" y="18275"/>
                  </a:lnTo>
                  <a:lnTo>
                    <a:pt x="41135" y="15900"/>
                  </a:lnTo>
                  <a:close/>
                </a:path>
                <a:path w="111760" h="119380">
                  <a:moveTo>
                    <a:pt x="73228" y="1485"/>
                  </a:moveTo>
                  <a:lnTo>
                    <a:pt x="72783" y="152"/>
                  </a:lnTo>
                  <a:lnTo>
                    <a:pt x="71894" y="1346"/>
                  </a:lnTo>
                  <a:lnTo>
                    <a:pt x="69215" y="749"/>
                  </a:lnTo>
                  <a:lnTo>
                    <a:pt x="68021" y="0"/>
                  </a:lnTo>
                  <a:lnTo>
                    <a:pt x="67132" y="0"/>
                  </a:lnTo>
                  <a:lnTo>
                    <a:pt x="68783" y="1485"/>
                  </a:lnTo>
                  <a:lnTo>
                    <a:pt x="71158" y="2667"/>
                  </a:lnTo>
                  <a:lnTo>
                    <a:pt x="72047" y="2374"/>
                  </a:lnTo>
                  <a:lnTo>
                    <a:pt x="73088" y="2374"/>
                  </a:lnTo>
                  <a:lnTo>
                    <a:pt x="73228" y="1485"/>
                  </a:lnTo>
                  <a:close/>
                </a:path>
                <a:path w="111760" h="119380">
                  <a:moveTo>
                    <a:pt x="88976" y="75171"/>
                  </a:moveTo>
                  <a:lnTo>
                    <a:pt x="88684" y="74142"/>
                  </a:lnTo>
                  <a:lnTo>
                    <a:pt x="88531" y="74726"/>
                  </a:lnTo>
                  <a:lnTo>
                    <a:pt x="86906" y="76365"/>
                  </a:lnTo>
                  <a:lnTo>
                    <a:pt x="86004" y="76809"/>
                  </a:lnTo>
                  <a:lnTo>
                    <a:pt x="84823" y="76949"/>
                  </a:lnTo>
                  <a:lnTo>
                    <a:pt x="83781" y="76949"/>
                  </a:lnTo>
                  <a:lnTo>
                    <a:pt x="84823" y="77546"/>
                  </a:lnTo>
                  <a:lnTo>
                    <a:pt x="86156" y="77698"/>
                  </a:lnTo>
                  <a:lnTo>
                    <a:pt x="86906" y="77406"/>
                  </a:lnTo>
                  <a:lnTo>
                    <a:pt x="87947" y="77241"/>
                  </a:lnTo>
                  <a:lnTo>
                    <a:pt x="88239" y="76365"/>
                  </a:lnTo>
                  <a:lnTo>
                    <a:pt x="88976" y="75171"/>
                  </a:lnTo>
                  <a:close/>
                </a:path>
                <a:path w="111760" h="119380">
                  <a:moveTo>
                    <a:pt x="108432" y="118402"/>
                  </a:moveTo>
                  <a:lnTo>
                    <a:pt x="105181" y="118402"/>
                  </a:lnTo>
                  <a:lnTo>
                    <a:pt x="104432" y="118402"/>
                  </a:lnTo>
                  <a:lnTo>
                    <a:pt x="105181" y="118846"/>
                  </a:lnTo>
                  <a:lnTo>
                    <a:pt x="106502" y="119151"/>
                  </a:lnTo>
                  <a:lnTo>
                    <a:pt x="107099" y="118999"/>
                  </a:lnTo>
                  <a:lnTo>
                    <a:pt x="108140" y="118846"/>
                  </a:lnTo>
                  <a:lnTo>
                    <a:pt x="108432" y="118402"/>
                  </a:lnTo>
                  <a:close/>
                </a:path>
                <a:path w="111760" h="119380">
                  <a:moveTo>
                    <a:pt x="109486" y="117068"/>
                  </a:moveTo>
                  <a:lnTo>
                    <a:pt x="109334" y="115887"/>
                  </a:lnTo>
                  <a:lnTo>
                    <a:pt x="109029" y="116471"/>
                  </a:lnTo>
                  <a:lnTo>
                    <a:pt x="107251" y="117957"/>
                  </a:lnTo>
                  <a:lnTo>
                    <a:pt x="106210" y="118262"/>
                  </a:lnTo>
                  <a:lnTo>
                    <a:pt x="108534" y="118262"/>
                  </a:lnTo>
                  <a:lnTo>
                    <a:pt x="108737" y="117957"/>
                  </a:lnTo>
                  <a:lnTo>
                    <a:pt x="109486" y="117068"/>
                  </a:lnTo>
                  <a:close/>
                </a:path>
                <a:path w="111760" h="119380">
                  <a:moveTo>
                    <a:pt x="111709" y="97751"/>
                  </a:moveTo>
                  <a:lnTo>
                    <a:pt x="111556" y="97015"/>
                  </a:lnTo>
                  <a:lnTo>
                    <a:pt x="110820" y="96266"/>
                  </a:lnTo>
                  <a:lnTo>
                    <a:pt x="109931" y="95973"/>
                  </a:lnTo>
                  <a:lnTo>
                    <a:pt x="110528" y="97155"/>
                  </a:lnTo>
                  <a:lnTo>
                    <a:pt x="108585" y="97612"/>
                  </a:lnTo>
                  <a:lnTo>
                    <a:pt x="106959" y="97459"/>
                  </a:lnTo>
                  <a:lnTo>
                    <a:pt x="103390" y="96558"/>
                  </a:lnTo>
                  <a:lnTo>
                    <a:pt x="102946" y="97307"/>
                  </a:lnTo>
                  <a:lnTo>
                    <a:pt x="103238" y="98044"/>
                  </a:lnTo>
                  <a:lnTo>
                    <a:pt x="103835" y="98640"/>
                  </a:lnTo>
                  <a:lnTo>
                    <a:pt x="104876" y="99237"/>
                  </a:lnTo>
                  <a:lnTo>
                    <a:pt x="105918" y="99529"/>
                  </a:lnTo>
                  <a:lnTo>
                    <a:pt x="109334" y="99529"/>
                  </a:lnTo>
                  <a:lnTo>
                    <a:pt x="110223" y="99390"/>
                  </a:lnTo>
                  <a:lnTo>
                    <a:pt x="111125" y="98640"/>
                  </a:lnTo>
                  <a:lnTo>
                    <a:pt x="111709" y="97751"/>
                  </a:lnTo>
                  <a:close/>
                </a:path>
              </a:pathLst>
            </a:custGeom>
            <a:solidFill>
              <a:srgbClr val="EBEC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2156782" y="1432617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19" h="6984">
                  <a:moveTo>
                    <a:pt x="4460" y="0"/>
                  </a:moveTo>
                  <a:lnTo>
                    <a:pt x="1047" y="1183"/>
                  </a:lnTo>
                  <a:lnTo>
                    <a:pt x="0" y="2973"/>
                  </a:lnTo>
                  <a:lnTo>
                    <a:pt x="1193" y="6387"/>
                  </a:lnTo>
                  <a:lnTo>
                    <a:pt x="1486" y="6094"/>
                  </a:lnTo>
                  <a:lnTo>
                    <a:pt x="6984" y="2376"/>
                  </a:lnTo>
                  <a:lnTo>
                    <a:pt x="7277" y="2083"/>
                  </a:lnTo>
                  <a:lnTo>
                    <a:pt x="4460" y="0"/>
                  </a:lnTo>
                  <a:close/>
                </a:path>
              </a:pathLst>
            </a:custGeom>
            <a:solidFill>
              <a:srgbClr val="FE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2038827" y="1662891"/>
              <a:ext cx="45085" cy="24130"/>
            </a:xfrm>
            <a:custGeom>
              <a:avLst/>
              <a:gdLst/>
              <a:ahLst/>
              <a:cxnLst/>
              <a:rect l="l" t="t" r="r" b="b"/>
              <a:pathLst>
                <a:path w="45085" h="24130">
                  <a:moveTo>
                    <a:pt x="45014" y="0"/>
                  </a:moveTo>
                  <a:lnTo>
                    <a:pt x="0" y="0"/>
                  </a:lnTo>
                  <a:lnTo>
                    <a:pt x="0" y="23622"/>
                  </a:lnTo>
                  <a:lnTo>
                    <a:pt x="45014" y="23622"/>
                  </a:lnTo>
                  <a:lnTo>
                    <a:pt x="450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2065121" y="1666754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6041" y="0"/>
                  </a:moveTo>
                  <a:lnTo>
                    <a:pt x="0" y="7874"/>
                  </a:lnTo>
                  <a:lnTo>
                    <a:pt x="16041" y="16051"/>
                  </a:lnTo>
                  <a:lnTo>
                    <a:pt x="16041" y="0"/>
                  </a:lnTo>
                  <a:close/>
                </a:path>
              </a:pathLst>
            </a:custGeom>
            <a:solidFill>
              <a:srgbClr val="EE7A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2041498" y="1666754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0" y="0"/>
                  </a:moveTo>
                  <a:lnTo>
                    <a:pt x="0" y="16051"/>
                  </a:lnTo>
                  <a:lnTo>
                    <a:pt x="16041" y="7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C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2047142" y="1676561"/>
              <a:ext cx="28575" cy="7620"/>
            </a:xfrm>
            <a:custGeom>
              <a:avLst/>
              <a:gdLst/>
              <a:ahLst/>
              <a:cxnLst/>
              <a:rect l="l" t="t" r="r" b="b"/>
              <a:pathLst>
                <a:path w="28575" h="7619">
                  <a:moveTo>
                    <a:pt x="14261" y="0"/>
                  </a:moveTo>
                  <a:lnTo>
                    <a:pt x="0" y="7130"/>
                  </a:lnTo>
                  <a:lnTo>
                    <a:pt x="28376" y="7130"/>
                  </a:lnTo>
                  <a:lnTo>
                    <a:pt x="14261" y="0"/>
                  </a:lnTo>
                  <a:close/>
                </a:path>
              </a:pathLst>
            </a:custGeom>
            <a:solidFill>
              <a:srgbClr val="EE7A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2047142" y="1665714"/>
              <a:ext cx="28575" cy="6985"/>
            </a:xfrm>
            <a:custGeom>
              <a:avLst/>
              <a:gdLst/>
              <a:ahLst/>
              <a:cxnLst/>
              <a:rect l="l" t="t" r="r" b="b"/>
              <a:pathLst>
                <a:path w="28575" h="6985">
                  <a:moveTo>
                    <a:pt x="28376" y="0"/>
                  </a:moveTo>
                  <a:lnTo>
                    <a:pt x="0" y="0"/>
                  </a:lnTo>
                  <a:lnTo>
                    <a:pt x="14261" y="6984"/>
                  </a:lnTo>
                  <a:lnTo>
                    <a:pt x="28376" y="0"/>
                  </a:lnTo>
                  <a:close/>
                </a:path>
              </a:pathLst>
            </a:custGeom>
            <a:solidFill>
              <a:srgbClr val="FCC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2357938" y="1662891"/>
              <a:ext cx="45085" cy="24130"/>
            </a:xfrm>
            <a:custGeom>
              <a:avLst/>
              <a:gdLst/>
              <a:ahLst/>
              <a:cxnLst/>
              <a:rect l="l" t="t" r="r" b="b"/>
              <a:pathLst>
                <a:path w="45085" h="24130">
                  <a:moveTo>
                    <a:pt x="45014" y="0"/>
                  </a:moveTo>
                  <a:lnTo>
                    <a:pt x="0" y="0"/>
                  </a:lnTo>
                  <a:lnTo>
                    <a:pt x="0" y="23622"/>
                  </a:lnTo>
                  <a:lnTo>
                    <a:pt x="45014" y="23622"/>
                  </a:lnTo>
                  <a:lnTo>
                    <a:pt x="450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2360607" y="1666754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0" y="0"/>
                  </a:moveTo>
                  <a:lnTo>
                    <a:pt x="0" y="16051"/>
                  </a:lnTo>
                  <a:lnTo>
                    <a:pt x="15905" y="7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C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2366251" y="1666766"/>
              <a:ext cx="34290" cy="17145"/>
            </a:xfrm>
            <a:custGeom>
              <a:avLst/>
              <a:gdLst/>
              <a:ahLst/>
              <a:cxnLst/>
              <a:rect l="l" t="t" r="r" b="b"/>
              <a:pathLst>
                <a:path w="34289" h="17144">
                  <a:moveTo>
                    <a:pt x="28371" y="16929"/>
                  </a:moveTo>
                  <a:lnTo>
                    <a:pt x="14109" y="9804"/>
                  </a:lnTo>
                  <a:lnTo>
                    <a:pt x="0" y="16929"/>
                  </a:lnTo>
                  <a:lnTo>
                    <a:pt x="28371" y="16929"/>
                  </a:lnTo>
                  <a:close/>
                </a:path>
                <a:path w="34289" h="17144">
                  <a:moveTo>
                    <a:pt x="34023" y="0"/>
                  </a:moveTo>
                  <a:lnTo>
                    <a:pt x="17983" y="7874"/>
                  </a:lnTo>
                  <a:lnTo>
                    <a:pt x="34023" y="16040"/>
                  </a:lnTo>
                  <a:lnTo>
                    <a:pt x="34023" y="0"/>
                  </a:lnTo>
                  <a:close/>
                </a:path>
              </a:pathLst>
            </a:custGeom>
            <a:solidFill>
              <a:srgbClr val="EE7A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2366257" y="1665714"/>
              <a:ext cx="28575" cy="6985"/>
            </a:xfrm>
            <a:custGeom>
              <a:avLst/>
              <a:gdLst/>
              <a:ahLst/>
              <a:cxnLst/>
              <a:rect l="l" t="t" r="r" b="b"/>
              <a:pathLst>
                <a:path w="28575" h="6985">
                  <a:moveTo>
                    <a:pt x="28376" y="0"/>
                  </a:moveTo>
                  <a:lnTo>
                    <a:pt x="0" y="0"/>
                  </a:lnTo>
                  <a:lnTo>
                    <a:pt x="14114" y="6984"/>
                  </a:lnTo>
                  <a:lnTo>
                    <a:pt x="28376" y="0"/>
                  </a:lnTo>
                  <a:close/>
                </a:path>
              </a:pathLst>
            </a:custGeom>
            <a:solidFill>
              <a:srgbClr val="FCC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2193912" y="1664531"/>
              <a:ext cx="15240" cy="39370"/>
            </a:xfrm>
            <a:custGeom>
              <a:avLst/>
              <a:gdLst/>
              <a:ahLst/>
              <a:cxnLst/>
              <a:rect l="l" t="t" r="r" b="b"/>
              <a:pathLst>
                <a:path w="15239" h="39369">
                  <a:moveTo>
                    <a:pt x="10248" y="0"/>
                  </a:moveTo>
                  <a:lnTo>
                    <a:pt x="0" y="0"/>
                  </a:lnTo>
                  <a:lnTo>
                    <a:pt x="8470" y="7429"/>
                  </a:lnTo>
                  <a:lnTo>
                    <a:pt x="10248" y="5791"/>
                  </a:lnTo>
                  <a:lnTo>
                    <a:pt x="10248" y="0"/>
                  </a:lnTo>
                  <a:close/>
                </a:path>
                <a:path w="15239" h="39369">
                  <a:moveTo>
                    <a:pt x="15163" y="34163"/>
                  </a:moveTo>
                  <a:lnTo>
                    <a:pt x="8775" y="28371"/>
                  </a:lnTo>
                  <a:lnTo>
                    <a:pt x="5054" y="31788"/>
                  </a:lnTo>
                  <a:lnTo>
                    <a:pt x="5054" y="38773"/>
                  </a:lnTo>
                  <a:lnTo>
                    <a:pt x="10109" y="38773"/>
                  </a:lnTo>
                  <a:lnTo>
                    <a:pt x="15163" y="34163"/>
                  </a:lnTo>
                  <a:close/>
                </a:path>
              </a:pathLst>
            </a:custGeom>
            <a:solidFill>
              <a:srgbClr val="EE7A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2184265" y="1651899"/>
              <a:ext cx="34290" cy="64135"/>
            </a:xfrm>
            <a:custGeom>
              <a:avLst/>
              <a:gdLst/>
              <a:ahLst/>
              <a:cxnLst/>
              <a:rect l="l" t="t" r="r" b="b"/>
              <a:pathLst>
                <a:path w="34289" h="64135">
                  <a:moveTo>
                    <a:pt x="32543" y="0"/>
                  </a:moveTo>
                  <a:lnTo>
                    <a:pt x="5350" y="0"/>
                  </a:lnTo>
                  <a:lnTo>
                    <a:pt x="0" y="4156"/>
                  </a:lnTo>
                  <a:lnTo>
                    <a:pt x="7434" y="10690"/>
                  </a:lnTo>
                  <a:lnTo>
                    <a:pt x="8617" y="9800"/>
                  </a:lnTo>
                  <a:lnTo>
                    <a:pt x="22732" y="9800"/>
                  </a:lnTo>
                  <a:lnTo>
                    <a:pt x="22732" y="19758"/>
                  </a:lnTo>
                  <a:lnTo>
                    <a:pt x="2083" y="38773"/>
                  </a:lnTo>
                  <a:lnTo>
                    <a:pt x="2083" y="63882"/>
                  </a:lnTo>
                  <a:lnTo>
                    <a:pt x="24512" y="63882"/>
                  </a:lnTo>
                  <a:lnTo>
                    <a:pt x="34176" y="55118"/>
                  </a:lnTo>
                  <a:lnTo>
                    <a:pt x="26742" y="48584"/>
                  </a:lnTo>
                  <a:lnTo>
                    <a:pt x="20805" y="54228"/>
                  </a:lnTo>
                  <a:lnTo>
                    <a:pt x="11737" y="54228"/>
                  </a:lnTo>
                  <a:lnTo>
                    <a:pt x="11737" y="43087"/>
                  </a:lnTo>
                  <a:lnTo>
                    <a:pt x="32543" y="23915"/>
                  </a:lnTo>
                  <a:lnTo>
                    <a:pt x="32543" y="0"/>
                  </a:lnTo>
                  <a:close/>
                </a:path>
              </a:pathLst>
            </a:custGeom>
            <a:solidFill>
              <a:srgbClr val="FCC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2127668" y="1684138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1183" y="0"/>
                  </a:moveTo>
                  <a:lnTo>
                    <a:pt x="0" y="1036"/>
                  </a:lnTo>
                  <a:lnTo>
                    <a:pt x="2376" y="890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EE7A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2113401" y="1651898"/>
              <a:ext cx="33020" cy="46355"/>
            </a:xfrm>
            <a:custGeom>
              <a:avLst/>
              <a:gdLst/>
              <a:ahLst/>
              <a:cxnLst/>
              <a:rect l="l" t="t" r="r" b="b"/>
              <a:pathLst>
                <a:path w="33019" h="46355">
                  <a:moveTo>
                    <a:pt x="27632" y="0"/>
                  </a:moveTo>
                  <a:lnTo>
                    <a:pt x="0" y="0"/>
                  </a:lnTo>
                  <a:lnTo>
                    <a:pt x="0" y="16638"/>
                  </a:lnTo>
                  <a:lnTo>
                    <a:pt x="5350" y="20501"/>
                  </a:lnTo>
                  <a:lnTo>
                    <a:pt x="14114" y="12177"/>
                  </a:lnTo>
                  <a:lnTo>
                    <a:pt x="16345" y="14114"/>
                  </a:lnTo>
                  <a:lnTo>
                    <a:pt x="0" y="29119"/>
                  </a:lnTo>
                  <a:lnTo>
                    <a:pt x="0" y="45904"/>
                  </a:lnTo>
                  <a:lnTo>
                    <a:pt x="32836" y="45904"/>
                  </a:lnTo>
                  <a:lnTo>
                    <a:pt x="20208" y="36103"/>
                  </a:lnTo>
                  <a:lnTo>
                    <a:pt x="6387" y="36396"/>
                  </a:lnTo>
                  <a:lnTo>
                    <a:pt x="27632" y="16941"/>
                  </a:lnTo>
                  <a:lnTo>
                    <a:pt x="27632" y="0"/>
                  </a:lnTo>
                  <a:close/>
                </a:path>
              </a:pathLst>
            </a:custGeom>
            <a:solidFill>
              <a:srgbClr val="FCC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2163323" y="1664527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4" h="2539">
                  <a:moveTo>
                    <a:pt x="5350" y="0"/>
                  </a:moveTo>
                  <a:lnTo>
                    <a:pt x="0" y="0"/>
                  </a:lnTo>
                  <a:lnTo>
                    <a:pt x="2523" y="2230"/>
                  </a:lnTo>
                  <a:lnTo>
                    <a:pt x="5350" y="0"/>
                  </a:lnTo>
                  <a:close/>
                </a:path>
              </a:pathLst>
            </a:custGeom>
            <a:solidFill>
              <a:srgbClr val="EE7A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2130933" y="1651907"/>
              <a:ext cx="69215" cy="46355"/>
            </a:xfrm>
            <a:custGeom>
              <a:avLst/>
              <a:gdLst/>
              <a:ahLst/>
              <a:cxnLst/>
              <a:rect l="l" t="t" r="r" b="b"/>
              <a:pathLst>
                <a:path w="69214" h="46355">
                  <a:moveTo>
                    <a:pt x="47244" y="28968"/>
                  </a:moveTo>
                  <a:lnTo>
                    <a:pt x="44564" y="27038"/>
                  </a:lnTo>
                  <a:lnTo>
                    <a:pt x="36842" y="32969"/>
                  </a:lnTo>
                  <a:lnTo>
                    <a:pt x="38912" y="34912"/>
                  </a:lnTo>
                  <a:lnTo>
                    <a:pt x="37439" y="36093"/>
                  </a:lnTo>
                  <a:lnTo>
                    <a:pt x="23622" y="36093"/>
                  </a:lnTo>
                  <a:lnTo>
                    <a:pt x="7277" y="23622"/>
                  </a:lnTo>
                  <a:lnTo>
                    <a:pt x="0" y="30162"/>
                  </a:lnTo>
                  <a:lnTo>
                    <a:pt x="20497" y="45910"/>
                  </a:lnTo>
                  <a:lnTo>
                    <a:pt x="47244" y="45910"/>
                  </a:lnTo>
                  <a:lnTo>
                    <a:pt x="47244" y="28968"/>
                  </a:lnTo>
                  <a:close/>
                </a:path>
                <a:path w="69214" h="46355">
                  <a:moveTo>
                    <a:pt x="48133" y="20358"/>
                  </a:moveTo>
                  <a:lnTo>
                    <a:pt x="40703" y="13970"/>
                  </a:lnTo>
                  <a:lnTo>
                    <a:pt x="20345" y="29857"/>
                  </a:lnTo>
                  <a:lnTo>
                    <a:pt x="24650" y="33121"/>
                  </a:lnTo>
                  <a:lnTo>
                    <a:pt x="31635" y="33274"/>
                  </a:lnTo>
                  <a:lnTo>
                    <a:pt x="48133" y="20358"/>
                  </a:lnTo>
                  <a:close/>
                </a:path>
                <a:path w="69214" h="46355">
                  <a:moveTo>
                    <a:pt x="69215" y="22136"/>
                  </a:moveTo>
                  <a:lnTo>
                    <a:pt x="44272" y="0"/>
                  </a:lnTo>
                  <a:lnTo>
                    <a:pt x="17818" y="0"/>
                  </a:lnTo>
                  <a:lnTo>
                    <a:pt x="17818" y="17233"/>
                  </a:lnTo>
                  <a:lnTo>
                    <a:pt x="24511" y="22720"/>
                  </a:lnTo>
                  <a:lnTo>
                    <a:pt x="32524" y="16637"/>
                  </a:lnTo>
                  <a:lnTo>
                    <a:pt x="24650" y="9804"/>
                  </a:lnTo>
                  <a:lnTo>
                    <a:pt x="40398" y="9804"/>
                  </a:lnTo>
                  <a:lnTo>
                    <a:pt x="62090" y="28663"/>
                  </a:lnTo>
                  <a:lnTo>
                    <a:pt x="69215" y="22136"/>
                  </a:lnTo>
                  <a:close/>
                </a:path>
              </a:pathLst>
            </a:custGeom>
            <a:solidFill>
              <a:srgbClr val="FCC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2311442" y="1684140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1329" y="0"/>
                  </a:moveTo>
                  <a:lnTo>
                    <a:pt x="0" y="890"/>
                  </a:lnTo>
                  <a:lnTo>
                    <a:pt x="2523" y="1036"/>
                  </a:lnTo>
                  <a:lnTo>
                    <a:pt x="1329" y="0"/>
                  </a:lnTo>
                  <a:close/>
                </a:path>
              </a:pathLst>
            </a:custGeom>
            <a:solidFill>
              <a:srgbClr val="EE7A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2295399" y="1676713"/>
              <a:ext cx="33020" cy="21590"/>
            </a:xfrm>
            <a:custGeom>
              <a:avLst/>
              <a:gdLst/>
              <a:ahLst/>
              <a:cxnLst/>
              <a:rect l="l" t="t" r="r" b="b"/>
              <a:pathLst>
                <a:path w="33019" h="21589">
                  <a:moveTo>
                    <a:pt x="27329" y="0"/>
                  </a:moveTo>
                  <a:lnTo>
                    <a:pt x="19758" y="5643"/>
                  </a:lnTo>
                  <a:lnTo>
                    <a:pt x="25842" y="11287"/>
                  </a:lnTo>
                  <a:lnTo>
                    <a:pt x="12177" y="11287"/>
                  </a:lnTo>
                  <a:lnTo>
                    <a:pt x="0" y="20648"/>
                  </a:lnTo>
                  <a:lnTo>
                    <a:pt x="439" y="21088"/>
                  </a:lnTo>
                  <a:lnTo>
                    <a:pt x="32679" y="21088"/>
                  </a:lnTo>
                  <a:lnTo>
                    <a:pt x="32679" y="4450"/>
                  </a:lnTo>
                  <a:lnTo>
                    <a:pt x="27329" y="0"/>
                  </a:lnTo>
                  <a:close/>
                </a:path>
              </a:pathLst>
            </a:custGeom>
            <a:solidFill>
              <a:srgbClr val="FCC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2273109" y="1664533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5057" y="0"/>
                  </a:moveTo>
                  <a:lnTo>
                    <a:pt x="0" y="0"/>
                  </a:lnTo>
                  <a:lnTo>
                    <a:pt x="2523" y="2073"/>
                  </a:lnTo>
                  <a:lnTo>
                    <a:pt x="5057" y="0"/>
                  </a:lnTo>
                  <a:close/>
                </a:path>
              </a:pathLst>
            </a:custGeom>
            <a:solidFill>
              <a:srgbClr val="EE7A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2262422" y="1665865"/>
              <a:ext cx="27940" cy="19685"/>
            </a:xfrm>
            <a:custGeom>
              <a:avLst/>
              <a:gdLst/>
              <a:ahLst/>
              <a:cxnLst/>
              <a:rect l="l" t="t" r="r" b="b"/>
              <a:pathLst>
                <a:path w="27939" h="19685">
                  <a:moveTo>
                    <a:pt x="7423" y="0"/>
                  </a:moveTo>
                  <a:lnTo>
                    <a:pt x="0" y="6387"/>
                  </a:lnTo>
                  <a:lnTo>
                    <a:pt x="16784" y="19308"/>
                  </a:lnTo>
                  <a:lnTo>
                    <a:pt x="23768" y="19308"/>
                  </a:lnTo>
                  <a:lnTo>
                    <a:pt x="27925" y="15748"/>
                  </a:lnTo>
                  <a:lnTo>
                    <a:pt x="7423" y="0"/>
                  </a:lnTo>
                  <a:close/>
                </a:path>
              </a:pathLst>
            </a:custGeom>
            <a:solidFill>
              <a:srgbClr val="FCC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2232698" y="1664531"/>
              <a:ext cx="15240" cy="39370"/>
            </a:xfrm>
            <a:custGeom>
              <a:avLst/>
              <a:gdLst/>
              <a:ahLst/>
              <a:cxnLst/>
              <a:rect l="l" t="t" r="r" b="b"/>
              <a:pathLst>
                <a:path w="15239" h="39369">
                  <a:moveTo>
                    <a:pt x="9944" y="31788"/>
                  </a:moveTo>
                  <a:lnTo>
                    <a:pt x="6388" y="28524"/>
                  </a:lnTo>
                  <a:lnTo>
                    <a:pt x="0" y="34175"/>
                  </a:lnTo>
                  <a:lnTo>
                    <a:pt x="5041" y="38785"/>
                  </a:lnTo>
                  <a:lnTo>
                    <a:pt x="9944" y="38785"/>
                  </a:lnTo>
                  <a:lnTo>
                    <a:pt x="9944" y="31788"/>
                  </a:lnTo>
                  <a:close/>
                </a:path>
                <a:path w="15239" h="39369">
                  <a:moveTo>
                    <a:pt x="15011" y="0"/>
                  </a:moveTo>
                  <a:lnTo>
                    <a:pt x="4749" y="0"/>
                  </a:lnTo>
                  <a:lnTo>
                    <a:pt x="4749" y="5791"/>
                  </a:lnTo>
                  <a:lnTo>
                    <a:pt x="6388" y="7429"/>
                  </a:lnTo>
                  <a:lnTo>
                    <a:pt x="15011" y="0"/>
                  </a:lnTo>
                  <a:close/>
                </a:path>
              </a:pathLst>
            </a:custGeom>
            <a:solidFill>
              <a:srgbClr val="EE7A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2102104" y="1503787"/>
              <a:ext cx="226060" cy="212090"/>
            </a:xfrm>
            <a:custGeom>
              <a:avLst/>
              <a:gdLst/>
              <a:ahLst/>
              <a:cxnLst/>
              <a:rect l="l" t="t" r="r" b="b"/>
              <a:pathLst>
                <a:path w="226060" h="212089">
                  <a:moveTo>
                    <a:pt x="16027" y="20180"/>
                  </a:moveTo>
                  <a:lnTo>
                    <a:pt x="12623" y="19913"/>
                  </a:lnTo>
                  <a:lnTo>
                    <a:pt x="10845" y="19608"/>
                  </a:lnTo>
                  <a:lnTo>
                    <a:pt x="8623" y="19456"/>
                  </a:lnTo>
                  <a:lnTo>
                    <a:pt x="7137" y="19608"/>
                  </a:lnTo>
                  <a:lnTo>
                    <a:pt x="5791" y="19608"/>
                  </a:lnTo>
                  <a:lnTo>
                    <a:pt x="3556" y="20053"/>
                  </a:lnTo>
                  <a:lnTo>
                    <a:pt x="1485" y="20942"/>
                  </a:lnTo>
                  <a:lnTo>
                    <a:pt x="0" y="22580"/>
                  </a:lnTo>
                  <a:lnTo>
                    <a:pt x="889" y="22872"/>
                  </a:lnTo>
                  <a:lnTo>
                    <a:pt x="2082" y="23177"/>
                  </a:lnTo>
                  <a:lnTo>
                    <a:pt x="3124" y="23317"/>
                  </a:lnTo>
                  <a:lnTo>
                    <a:pt x="4013" y="23177"/>
                  </a:lnTo>
                  <a:lnTo>
                    <a:pt x="5207" y="23317"/>
                  </a:lnTo>
                  <a:lnTo>
                    <a:pt x="6235" y="23761"/>
                  </a:lnTo>
                  <a:lnTo>
                    <a:pt x="7581" y="23914"/>
                  </a:lnTo>
                  <a:lnTo>
                    <a:pt x="10706" y="23914"/>
                  </a:lnTo>
                  <a:lnTo>
                    <a:pt x="13373" y="23469"/>
                  </a:lnTo>
                  <a:lnTo>
                    <a:pt x="13512" y="23469"/>
                  </a:lnTo>
                  <a:lnTo>
                    <a:pt x="13728" y="23177"/>
                  </a:lnTo>
                  <a:lnTo>
                    <a:pt x="15455" y="20802"/>
                  </a:lnTo>
                  <a:lnTo>
                    <a:pt x="16027" y="20180"/>
                  </a:lnTo>
                  <a:close/>
                </a:path>
                <a:path w="226060" h="212089">
                  <a:moveTo>
                    <a:pt x="19621" y="20053"/>
                  </a:moveTo>
                  <a:lnTo>
                    <a:pt x="16484" y="18275"/>
                  </a:lnTo>
                  <a:lnTo>
                    <a:pt x="11887" y="14859"/>
                  </a:lnTo>
                  <a:lnTo>
                    <a:pt x="11887" y="12179"/>
                  </a:lnTo>
                  <a:lnTo>
                    <a:pt x="12928" y="7429"/>
                  </a:lnTo>
                  <a:lnTo>
                    <a:pt x="13970" y="5346"/>
                  </a:lnTo>
                  <a:lnTo>
                    <a:pt x="13068" y="4013"/>
                  </a:lnTo>
                  <a:lnTo>
                    <a:pt x="11582" y="2527"/>
                  </a:lnTo>
                  <a:lnTo>
                    <a:pt x="8610" y="4152"/>
                  </a:lnTo>
                  <a:lnTo>
                    <a:pt x="6540" y="5638"/>
                  </a:lnTo>
                  <a:lnTo>
                    <a:pt x="9372" y="7277"/>
                  </a:lnTo>
                  <a:lnTo>
                    <a:pt x="4597" y="16040"/>
                  </a:lnTo>
                  <a:lnTo>
                    <a:pt x="7289" y="18567"/>
                  </a:lnTo>
                  <a:lnTo>
                    <a:pt x="8318" y="19011"/>
                  </a:lnTo>
                  <a:lnTo>
                    <a:pt x="16408" y="19761"/>
                  </a:lnTo>
                  <a:lnTo>
                    <a:pt x="16027" y="20180"/>
                  </a:lnTo>
                  <a:lnTo>
                    <a:pt x="17526" y="20294"/>
                  </a:lnTo>
                  <a:lnTo>
                    <a:pt x="17424" y="19862"/>
                  </a:lnTo>
                  <a:lnTo>
                    <a:pt x="19621" y="20053"/>
                  </a:lnTo>
                  <a:close/>
                </a:path>
                <a:path w="226060" h="212089">
                  <a:moveTo>
                    <a:pt x="19913" y="20205"/>
                  </a:moveTo>
                  <a:lnTo>
                    <a:pt x="18122" y="20345"/>
                  </a:lnTo>
                  <a:lnTo>
                    <a:pt x="17526" y="20294"/>
                  </a:lnTo>
                  <a:lnTo>
                    <a:pt x="17830" y="21831"/>
                  </a:lnTo>
                  <a:lnTo>
                    <a:pt x="18580" y="21399"/>
                  </a:lnTo>
                  <a:lnTo>
                    <a:pt x="19304" y="20802"/>
                  </a:lnTo>
                  <a:lnTo>
                    <a:pt x="19761" y="20345"/>
                  </a:lnTo>
                  <a:lnTo>
                    <a:pt x="19913" y="20205"/>
                  </a:lnTo>
                  <a:close/>
                </a:path>
                <a:path w="226060" h="212089">
                  <a:moveTo>
                    <a:pt x="22288" y="0"/>
                  </a:moveTo>
                  <a:lnTo>
                    <a:pt x="17678" y="292"/>
                  </a:lnTo>
                  <a:lnTo>
                    <a:pt x="18719" y="1485"/>
                  </a:lnTo>
                  <a:lnTo>
                    <a:pt x="19608" y="2070"/>
                  </a:lnTo>
                  <a:lnTo>
                    <a:pt x="18580" y="4013"/>
                  </a:lnTo>
                  <a:lnTo>
                    <a:pt x="16040" y="6235"/>
                  </a:lnTo>
                  <a:lnTo>
                    <a:pt x="13373" y="10541"/>
                  </a:lnTo>
                  <a:lnTo>
                    <a:pt x="12484" y="13220"/>
                  </a:lnTo>
                  <a:lnTo>
                    <a:pt x="15011" y="16637"/>
                  </a:lnTo>
                  <a:lnTo>
                    <a:pt x="18122" y="18719"/>
                  </a:lnTo>
                  <a:lnTo>
                    <a:pt x="19913" y="19608"/>
                  </a:lnTo>
                  <a:lnTo>
                    <a:pt x="17386" y="14262"/>
                  </a:lnTo>
                  <a:lnTo>
                    <a:pt x="17678" y="11582"/>
                  </a:lnTo>
                  <a:lnTo>
                    <a:pt x="19608" y="7721"/>
                  </a:lnTo>
                  <a:lnTo>
                    <a:pt x="21107" y="6388"/>
                  </a:lnTo>
                  <a:lnTo>
                    <a:pt x="21996" y="4013"/>
                  </a:lnTo>
                  <a:lnTo>
                    <a:pt x="22288" y="0"/>
                  </a:lnTo>
                  <a:close/>
                </a:path>
                <a:path w="226060" h="212089">
                  <a:moveTo>
                    <a:pt x="25704" y="9944"/>
                  </a:moveTo>
                  <a:lnTo>
                    <a:pt x="25260" y="7569"/>
                  </a:lnTo>
                  <a:lnTo>
                    <a:pt x="24955" y="4597"/>
                  </a:lnTo>
                  <a:lnTo>
                    <a:pt x="24066" y="4152"/>
                  </a:lnTo>
                  <a:lnTo>
                    <a:pt x="22885" y="4457"/>
                  </a:lnTo>
                  <a:lnTo>
                    <a:pt x="19469" y="9207"/>
                  </a:lnTo>
                  <a:lnTo>
                    <a:pt x="18580" y="11137"/>
                  </a:lnTo>
                  <a:lnTo>
                    <a:pt x="18427" y="13068"/>
                  </a:lnTo>
                  <a:lnTo>
                    <a:pt x="19024" y="16192"/>
                  </a:lnTo>
                  <a:lnTo>
                    <a:pt x="19913" y="17678"/>
                  </a:lnTo>
                  <a:lnTo>
                    <a:pt x="20358" y="19011"/>
                  </a:lnTo>
                  <a:lnTo>
                    <a:pt x="22733" y="16484"/>
                  </a:lnTo>
                  <a:lnTo>
                    <a:pt x="24663" y="13665"/>
                  </a:lnTo>
                  <a:lnTo>
                    <a:pt x="25412" y="12179"/>
                  </a:lnTo>
                  <a:lnTo>
                    <a:pt x="25704" y="9944"/>
                  </a:lnTo>
                  <a:close/>
                </a:path>
                <a:path w="226060" h="212089">
                  <a:moveTo>
                    <a:pt x="31496" y="1473"/>
                  </a:moveTo>
                  <a:lnTo>
                    <a:pt x="28968" y="1041"/>
                  </a:lnTo>
                  <a:lnTo>
                    <a:pt x="27190" y="444"/>
                  </a:lnTo>
                  <a:lnTo>
                    <a:pt x="25704" y="4305"/>
                  </a:lnTo>
                  <a:lnTo>
                    <a:pt x="25412" y="6832"/>
                  </a:lnTo>
                  <a:lnTo>
                    <a:pt x="26301" y="8318"/>
                  </a:lnTo>
                  <a:lnTo>
                    <a:pt x="26301" y="12319"/>
                  </a:lnTo>
                  <a:lnTo>
                    <a:pt x="25412" y="14859"/>
                  </a:lnTo>
                  <a:lnTo>
                    <a:pt x="20497" y="19608"/>
                  </a:lnTo>
                  <a:lnTo>
                    <a:pt x="26593" y="17678"/>
                  </a:lnTo>
                  <a:lnTo>
                    <a:pt x="27482" y="16789"/>
                  </a:lnTo>
                  <a:lnTo>
                    <a:pt x="30607" y="14706"/>
                  </a:lnTo>
                  <a:lnTo>
                    <a:pt x="30911" y="11887"/>
                  </a:lnTo>
                  <a:lnTo>
                    <a:pt x="30314" y="7429"/>
                  </a:lnTo>
                  <a:lnTo>
                    <a:pt x="28968" y="4902"/>
                  </a:lnTo>
                  <a:lnTo>
                    <a:pt x="28829" y="2959"/>
                  </a:lnTo>
                  <a:lnTo>
                    <a:pt x="30022" y="2527"/>
                  </a:lnTo>
                  <a:lnTo>
                    <a:pt x="31496" y="1473"/>
                  </a:lnTo>
                  <a:close/>
                </a:path>
                <a:path w="226060" h="212089">
                  <a:moveTo>
                    <a:pt x="38328" y="25400"/>
                  </a:moveTo>
                  <a:lnTo>
                    <a:pt x="37592" y="23622"/>
                  </a:lnTo>
                  <a:lnTo>
                    <a:pt x="37007" y="23037"/>
                  </a:lnTo>
                  <a:lnTo>
                    <a:pt x="34023" y="21691"/>
                  </a:lnTo>
                  <a:lnTo>
                    <a:pt x="32689" y="21539"/>
                  </a:lnTo>
                  <a:lnTo>
                    <a:pt x="31496" y="21094"/>
                  </a:lnTo>
                  <a:lnTo>
                    <a:pt x="21844" y="20650"/>
                  </a:lnTo>
                  <a:lnTo>
                    <a:pt x="20205" y="20205"/>
                  </a:lnTo>
                  <a:lnTo>
                    <a:pt x="20955" y="21844"/>
                  </a:lnTo>
                  <a:lnTo>
                    <a:pt x="22148" y="23164"/>
                  </a:lnTo>
                  <a:lnTo>
                    <a:pt x="27635" y="25107"/>
                  </a:lnTo>
                  <a:lnTo>
                    <a:pt x="31051" y="25704"/>
                  </a:lnTo>
                  <a:lnTo>
                    <a:pt x="32092" y="25539"/>
                  </a:lnTo>
                  <a:lnTo>
                    <a:pt x="33578" y="25704"/>
                  </a:lnTo>
                  <a:lnTo>
                    <a:pt x="38328" y="25400"/>
                  </a:lnTo>
                  <a:close/>
                </a:path>
                <a:path w="226060" h="212089">
                  <a:moveTo>
                    <a:pt x="39827" y="8610"/>
                  </a:moveTo>
                  <a:lnTo>
                    <a:pt x="38481" y="6832"/>
                  </a:lnTo>
                  <a:lnTo>
                    <a:pt x="36398" y="4902"/>
                  </a:lnTo>
                  <a:lnTo>
                    <a:pt x="34175" y="5943"/>
                  </a:lnTo>
                  <a:lnTo>
                    <a:pt x="32677" y="6985"/>
                  </a:lnTo>
                  <a:lnTo>
                    <a:pt x="32842" y="9207"/>
                  </a:lnTo>
                  <a:lnTo>
                    <a:pt x="31788" y="13665"/>
                  </a:lnTo>
                  <a:lnTo>
                    <a:pt x="30467" y="16344"/>
                  </a:lnTo>
                  <a:lnTo>
                    <a:pt x="22428" y="19608"/>
                  </a:lnTo>
                  <a:lnTo>
                    <a:pt x="20650" y="20053"/>
                  </a:lnTo>
                  <a:lnTo>
                    <a:pt x="31788" y="20802"/>
                  </a:lnTo>
                  <a:lnTo>
                    <a:pt x="33134" y="20497"/>
                  </a:lnTo>
                  <a:lnTo>
                    <a:pt x="36855" y="18567"/>
                  </a:lnTo>
                  <a:lnTo>
                    <a:pt x="36563" y="16040"/>
                  </a:lnTo>
                  <a:lnTo>
                    <a:pt x="36398" y="9652"/>
                  </a:lnTo>
                  <a:lnTo>
                    <a:pt x="39827" y="8610"/>
                  </a:lnTo>
                  <a:close/>
                </a:path>
                <a:path w="226060" h="212089">
                  <a:moveTo>
                    <a:pt x="135051" y="187185"/>
                  </a:moveTo>
                  <a:lnTo>
                    <a:pt x="127774" y="180657"/>
                  </a:lnTo>
                  <a:lnTo>
                    <a:pt x="121081" y="186448"/>
                  </a:lnTo>
                  <a:lnTo>
                    <a:pt x="128663" y="192976"/>
                  </a:lnTo>
                  <a:lnTo>
                    <a:pt x="135051" y="187185"/>
                  </a:lnTo>
                  <a:close/>
                </a:path>
                <a:path w="226060" h="212089">
                  <a:moveTo>
                    <a:pt x="155257" y="152425"/>
                  </a:moveTo>
                  <a:lnTo>
                    <a:pt x="149898" y="148120"/>
                  </a:lnTo>
                  <a:lnTo>
                    <a:pt x="122720" y="148120"/>
                  </a:lnTo>
                  <a:lnTo>
                    <a:pt x="122720" y="172034"/>
                  </a:lnTo>
                  <a:lnTo>
                    <a:pt x="143370" y="191211"/>
                  </a:lnTo>
                  <a:lnTo>
                    <a:pt x="143370" y="202349"/>
                  </a:lnTo>
                  <a:lnTo>
                    <a:pt x="134607" y="202349"/>
                  </a:lnTo>
                  <a:lnTo>
                    <a:pt x="109943" y="180505"/>
                  </a:lnTo>
                  <a:lnTo>
                    <a:pt x="102654" y="187045"/>
                  </a:lnTo>
                  <a:lnTo>
                    <a:pt x="130733" y="212001"/>
                  </a:lnTo>
                  <a:lnTo>
                    <a:pt x="153022" y="212001"/>
                  </a:lnTo>
                  <a:lnTo>
                    <a:pt x="153022" y="186893"/>
                  </a:lnTo>
                  <a:lnTo>
                    <a:pt x="132372" y="167881"/>
                  </a:lnTo>
                  <a:lnTo>
                    <a:pt x="132372" y="157924"/>
                  </a:lnTo>
                  <a:lnTo>
                    <a:pt x="144551" y="157924"/>
                  </a:lnTo>
                  <a:lnTo>
                    <a:pt x="146939" y="159562"/>
                  </a:lnTo>
                  <a:lnTo>
                    <a:pt x="155257" y="152425"/>
                  </a:lnTo>
                  <a:close/>
                </a:path>
                <a:path w="226060" h="212089">
                  <a:moveTo>
                    <a:pt x="190754" y="148120"/>
                  </a:moveTo>
                  <a:lnTo>
                    <a:pt x="164325" y="148120"/>
                  </a:lnTo>
                  <a:lnTo>
                    <a:pt x="139204" y="170103"/>
                  </a:lnTo>
                  <a:lnTo>
                    <a:pt x="146481" y="176796"/>
                  </a:lnTo>
                  <a:lnTo>
                    <a:pt x="168033" y="157924"/>
                  </a:lnTo>
                  <a:lnTo>
                    <a:pt x="184073" y="157924"/>
                  </a:lnTo>
                  <a:lnTo>
                    <a:pt x="176060" y="164909"/>
                  </a:lnTo>
                  <a:lnTo>
                    <a:pt x="184073" y="170992"/>
                  </a:lnTo>
                  <a:lnTo>
                    <a:pt x="190754" y="165049"/>
                  </a:lnTo>
                  <a:lnTo>
                    <a:pt x="190754" y="148120"/>
                  </a:lnTo>
                  <a:close/>
                </a:path>
                <a:path w="226060" h="212089">
                  <a:moveTo>
                    <a:pt x="225971" y="148120"/>
                  </a:moveTo>
                  <a:lnTo>
                    <a:pt x="198335" y="148120"/>
                  </a:lnTo>
                  <a:lnTo>
                    <a:pt x="198335" y="165061"/>
                  </a:lnTo>
                  <a:lnTo>
                    <a:pt x="201460" y="167881"/>
                  </a:lnTo>
                  <a:lnTo>
                    <a:pt x="212305" y="159410"/>
                  </a:lnTo>
                  <a:lnTo>
                    <a:pt x="214376" y="161493"/>
                  </a:lnTo>
                  <a:lnTo>
                    <a:pt x="184962" y="184226"/>
                  </a:lnTo>
                  <a:lnTo>
                    <a:pt x="171157" y="184226"/>
                  </a:lnTo>
                  <a:lnTo>
                    <a:pt x="170103" y="183324"/>
                  </a:lnTo>
                  <a:lnTo>
                    <a:pt x="172339" y="181394"/>
                  </a:lnTo>
                  <a:lnTo>
                    <a:pt x="164007" y="174713"/>
                  </a:lnTo>
                  <a:lnTo>
                    <a:pt x="161340" y="177088"/>
                  </a:lnTo>
                  <a:lnTo>
                    <a:pt x="161340" y="194017"/>
                  </a:lnTo>
                  <a:lnTo>
                    <a:pt x="188087" y="194017"/>
                  </a:lnTo>
                  <a:lnTo>
                    <a:pt x="225971" y="164757"/>
                  </a:lnTo>
                  <a:lnTo>
                    <a:pt x="225971" y="148120"/>
                  </a:lnTo>
                  <a:close/>
                </a:path>
              </a:pathLst>
            </a:custGeom>
            <a:solidFill>
              <a:srgbClr val="FCC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2215763" y="1492635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60" h="9525">
                  <a:moveTo>
                    <a:pt x="4314" y="0"/>
                  </a:moveTo>
                  <a:lnTo>
                    <a:pt x="450" y="2827"/>
                  </a:lnTo>
                  <a:lnTo>
                    <a:pt x="0" y="5497"/>
                  </a:lnTo>
                  <a:lnTo>
                    <a:pt x="2680" y="9214"/>
                  </a:lnTo>
                  <a:lnTo>
                    <a:pt x="5497" y="9360"/>
                  </a:lnTo>
                  <a:lnTo>
                    <a:pt x="9360" y="6387"/>
                  </a:lnTo>
                  <a:lnTo>
                    <a:pt x="9800" y="3717"/>
                  </a:lnTo>
                  <a:lnTo>
                    <a:pt x="6984" y="146"/>
                  </a:lnTo>
                  <a:close/>
                </a:path>
              </a:pathLst>
            </a:custGeom>
            <a:solidFill>
              <a:srgbClr val="FE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2217547" y="1498134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263" y="536"/>
                  </a:moveTo>
                  <a:lnTo>
                    <a:pt x="596" y="1486"/>
                  </a:lnTo>
                  <a:lnTo>
                    <a:pt x="1780" y="2230"/>
                  </a:lnTo>
                  <a:lnTo>
                    <a:pt x="2523" y="2816"/>
                  </a:lnTo>
                  <a:lnTo>
                    <a:pt x="3570" y="2376"/>
                  </a:lnTo>
                  <a:lnTo>
                    <a:pt x="4156" y="2230"/>
                  </a:lnTo>
                  <a:lnTo>
                    <a:pt x="5350" y="1486"/>
                  </a:lnTo>
                  <a:lnTo>
                    <a:pt x="2973" y="1486"/>
                  </a:lnTo>
                  <a:lnTo>
                    <a:pt x="743" y="890"/>
                  </a:lnTo>
                  <a:lnTo>
                    <a:pt x="263" y="536"/>
                  </a:lnTo>
                  <a:close/>
                </a:path>
                <a:path w="6350" h="3175">
                  <a:moveTo>
                    <a:pt x="5936" y="293"/>
                  </a:moveTo>
                  <a:lnTo>
                    <a:pt x="5046" y="890"/>
                  </a:lnTo>
                  <a:lnTo>
                    <a:pt x="4010" y="1340"/>
                  </a:lnTo>
                  <a:lnTo>
                    <a:pt x="2973" y="1486"/>
                  </a:lnTo>
                  <a:lnTo>
                    <a:pt x="5350" y="1486"/>
                  </a:lnTo>
                  <a:lnTo>
                    <a:pt x="5800" y="743"/>
                  </a:lnTo>
                  <a:lnTo>
                    <a:pt x="5936" y="293"/>
                  </a:lnTo>
                  <a:close/>
                </a:path>
                <a:path w="6350" h="3175">
                  <a:moveTo>
                    <a:pt x="0" y="0"/>
                  </a:moveTo>
                  <a:lnTo>
                    <a:pt x="146" y="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C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2194227" y="1499617"/>
              <a:ext cx="53340" cy="31750"/>
            </a:xfrm>
            <a:custGeom>
              <a:avLst/>
              <a:gdLst/>
              <a:ahLst/>
              <a:cxnLst/>
              <a:rect l="l" t="t" r="r" b="b"/>
              <a:pathLst>
                <a:path w="53339" h="31750">
                  <a:moveTo>
                    <a:pt x="35203" y="0"/>
                  </a:moveTo>
                  <a:lnTo>
                    <a:pt x="31936" y="0"/>
                  </a:lnTo>
                  <a:lnTo>
                    <a:pt x="28669" y="1937"/>
                  </a:lnTo>
                  <a:lnTo>
                    <a:pt x="28962" y="5947"/>
                  </a:lnTo>
                  <a:lnTo>
                    <a:pt x="28219" y="4900"/>
                  </a:lnTo>
                  <a:lnTo>
                    <a:pt x="26438" y="4314"/>
                  </a:lnTo>
                  <a:lnTo>
                    <a:pt x="24658" y="4900"/>
                  </a:lnTo>
                  <a:lnTo>
                    <a:pt x="23915" y="5947"/>
                  </a:lnTo>
                  <a:lnTo>
                    <a:pt x="24219" y="1937"/>
                  </a:lnTo>
                  <a:lnTo>
                    <a:pt x="20941" y="0"/>
                  </a:lnTo>
                  <a:lnTo>
                    <a:pt x="17674" y="0"/>
                  </a:lnTo>
                  <a:lnTo>
                    <a:pt x="12177" y="596"/>
                  </a:lnTo>
                  <a:lnTo>
                    <a:pt x="17674" y="3277"/>
                  </a:lnTo>
                  <a:lnTo>
                    <a:pt x="17381" y="5204"/>
                  </a:lnTo>
                  <a:lnTo>
                    <a:pt x="15004" y="7580"/>
                  </a:lnTo>
                  <a:lnTo>
                    <a:pt x="13517" y="11298"/>
                  </a:lnTo>
                  <a:lnTo>
                    <a:pt x="13664" y="14711"/>
                  </a:lnTo>
                  <a:lnTo>
                    <a:pt x="12481" y="10104"/>
                  </a:lnTo>
                  <a:lnTo>
                    <a:pt x="13517" y="3717"/>
                  </a:lnTo>
                  <a:lnTo>
                    <a:pt x="6083" y="4900"/>
                  </a:lnTo>
                  <a:lnTo>
                    <a:pt x="3706" y="5497"/>
                  </a:lnTo>
                  <a:lnTo>
                    <a:pt x="0" y="9214"/>
                  </a:lnTo>
                  <a:lnTo>
                    <a:pt x="3413" y="10701"/>
                  </a:lnTo>
                  <a:lnTo>
                    <a:pt x="5497" y="10847"/>
                  </a:lnTo>
                  <a:lnTo>
                    <a:pt x="5643" y="14711"/>
                  </a:lnTo>
                  <a:lnTo>
                    <a:pt x="5193" y="19308"/>
                  </a:lnTo>
                  <a:lnTo>
                    <a:pt x="5790" y="21842"/>
                  </a:lnTo>
                  <a:lnTo>
                    <a:pt x="9800" y="24658"/>
                  </a:lnTo>
                  <a:lnTo>
                    <a:pt x="5790" y="25255"/>
                  </a:lnTo>
                  <a:lnTo>
                    <a:pt x="4743" y="26596"/>
                  </a:lnTo>
                  <a:lnTo>
                    <a:pt x="3413" y="29716"/>
                  </a:lnTo>
                  <a:lnTo>
                    <a:pt x="6083" y="29716"/>
                  </a:lnTo>
                  <a:lnTo>
                    <a:pt x="7874" y="30899"/>
                  </a:lnTo>
                  <a:lnTo>
                    <a:pt x="12481" y="31349"/>
                  </a:lnTo>
                  <a:lnTo>
                    <a:pt x="14858" y="31203"/>
                  </a:lnTo>
                  <a:lnTo>
                    <a:pt x="16481" y="29716"/>
                  </a:lnTo>
                  <a:lnTo>
                    <a:pt x="17224" y="27486"/>
                  </a:lnTo>
                  <a:lnTo>
                    <a:pt x="19308" y="27192"/>
                  </a:lnTo>
                  <a:lnTo>
                    <a:pt x="24952" y="27486"/>
                  </a:lnTo>
                  <a:lnTo>
                    <a:pt x="26438" y="26145"/>
                  </a:lnTo>
                  <a:lnTo>
                    <a:pt x="27925" y="27486"/>
                  </a:lnTo>
                  <a:lnTo>
                    <a:pt x="33569" y="27192"/>
                  </a:lnTo>
                  <a:lnTo>
                    <a:pt x="35653" y="27486"/>
                  </a:lnTo>
                  <a:lnTo>
                    <a:pt x="36396" y="29716"/>
                  </a:lnTo>
                  <a:lnTo>
                    <a:pt x="38030" y="31203"/>
                  </a:lnTo>
                  <a:lnTo>
                    <a:pt x="40407" y="31349"/>
                  </a:lnTo>
                  <a:lnTo>
                    <a:pt x="45003" y="30899"/>
                  </a:lnTo>
                  <a:lnTo>
                    <a:pt x="46794" y="29716"/>
                  </a:lnTo>
                  <a:lnTo>
                    <a:pt x="49464" y="29716"/>
                  </a:lnTo>
                  <a:lnTo>
                    <a:pt x="48134" y="26596"/>
                  </a:lnTo>
                  <a:lnTo>
                    <a:pt x="46940" y="25255"/>
                  </a:lnTo>
                  <a:lnTo>
                    <a:pt x="43077" y="24658"/>
                  </a:lnTo>
                  <a:lnTo>
                    <a:pt x="46940" y="21842"/>
                  </a:lnTo>
                  <a:lnTo>
                    <a:pt x="47537" y="19308"/>
                  </a:lnTo>
                  <a:lnTo>
                    <a:pt x="47234" y="14711"/>
                  </a:lnTo>
                  <a:lnTo>
                    <a:pt x="47380" y="10847"/>
                  </a:lnTo>
                  <a:lnTo>
                    <a:pt x="49464" y="10701"/>
                  </a:lnTo>
                  <a:lnTo>
                    <a:pt x="52877" y="9214"/>
                  </a:lnTo>
                  <a:lnTo>
                    <a:pt x="51097" y="7287"/>
                  </a:lnTo>
                  <a:lnTo>
                    <a:pt x="49171" y="5643"/>
                  </a:lnTo>
                  <a:lnTo>
                    <a:pt x="46794" y="4900"/>
                  </a:lnTo>
                  <a:lnTo>
                    <a:pt x="39360" y="3717"/>
                  </a:lnTo>
                  <a:lnTo>
                    <a:pt x="40407" y="10104"/>
                  </a:lnTo>
                  <a:lnTo>
                    <a:pt x="39213" y="14711"/>
                  </a:lnTo>
                  <a:lnTo>
                    <a:pt x="39360" y="11298"/>
                  </a:lnTo>
                  <a:lnTo>
                    <a:pt x="37883" y="7580"/>
                  </a:lnTo>
                  <a:lnTo>
                    <a:pt x="35506" y="5204"/>
                  </a:lnTo>
                  <a:lnTo>
                    <a:pt x="35203" y="3277"/>
                  </a:lnTo>
                  <a:lnTo>
                    <a:pt x="40700" y="596"/>
                  </a:lnTo>
                  <a:lnTo>
                    <a:pt x="35203" y="0"/>
                  </a:lnTo>
                  <a:close/>
                </a:path>
              </a:pathLst>
            </a:custGeom>
            <a:solidFill>
              <a:srgbClr val="EE7A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2241910" y="1464712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60" h="9525">
                  <a:moveTo>
                    <a:pt x="5497" y="0"/>
                  </a:moveTo>
                  <a:lnTo>
                    <a:pt x="2827" y="293"/>
                  </a:lnTo>
                  <a:lnTo>
                    <a:pt x="0" y="3853"/>
                  </a:lnTo>
                  <a:lnTo>
                    <a:pt x="450" y="6533"/>
                  </a:lnTo>
                  <a:lnTo>
                    <a:pt x="4460" y="9497"/>
                  </a:lnTo>
                  <a:lnTo>
                    <a:pt x="7141" y="9203"/>
                  </a:lnTo>
                  <a:lnTo>
                    <a:pt x="9957" y="5643"/>
                  </a:lnTo>
                  <a:lnTo>
                    <a:pt x="9507" y="2963"/>
                  </a:lnTo>
                  <a:close/>
                </a:path>
              </a:pathLst>
            </a:custGeom>
            <a:solidFill>
              <a:srgbClr val="FE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2244589" y="1469758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09">
                  <a:moveTo>
                    <a:pt x="0" y="1926"/>
                  </a:moveTo>
                  <a:lnTo>
                    <a:pt x="890" y="2827"/>
                  </a:lnTo>
                  <a:lnTo>
                    <a:pt x="2219" y="3266"/>
                  </a:lnTo>
                  <a:lnTo>
                    <a:pt x="3863" y="3266"/>
                  </a:lnTo>
                  <a:lnTo>
                    <a:pt x="4460" y="2523"/>
                  </a:lnTo>
                  <a:lnTo>
                    <a:pt x="4607" y="2376"/>
                  </a:lnTo>
                  <a:lnTo>
                    <a:pt x="2073" y="2376"/>
                  </a:lnTo>
                  <a:lnTo>
                    <a:pt x="1036" y="2230"/>
                  </a:lnTo>
                  <a:lnTo>
                    <a:pt x="0" y="1926"/>
                  </a:lnTo>
                  <a:close/>
                </a:path>
                <a:path w="5714" h="3809">
                  <a:moveTo>
                    <a:pt x="5375" y="619"/>
                  </a:moveTo>
                  <a:lnTo>
                    <a:pt x="5193" y="890"/>
                  </a:lnTo>
                  <a:lnTo>
                    <a:pt x="3120" y="2230"/>
                  </a:lnTo>
                  <a:lnTo>
                    <a:pt x="2073" y="2376"/>
                  </a:lnTo>
                  <a:lnTo>
                    <a:pt x="4607" y="2376"/>
                  </a:lnTo>
                  <a:lnTo>
                    <a:pt x="5497" y="1486"/>
                  </a:lnTo>
                  <a:lnTo>
                    <a:pt x="5375" y="619"/>
                  </a:lnTo>
                  <a:close/>
                </a:path>
                <a:path w="5714" h="3809">
                  <a:moveTo>
                    <a:pt x="5643" y="0"/>
                  </a:moveTo>
                  <a:lnTo>
                    <a:pt x="5350" y="439"/>
                  </a:lnTo>
                  <a:lnTo>
                    <a:pt x="5375" y="619"/>
                  </a:lnTo>
                  <a:lnTo>
                    <a:pt x="5497" y="439"/>
                  </a:lnTo>
                  <a:lnTo>
                    <a:pt x="5643" y="0"/>
                  </a:lnTo>
                  <a:close/>
                </a:path>
              </a:pathLst>
            </a:custGeom>
            <a:solidFill>
              <a:srgbClr val="EBEC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2189899" y="1443767"/>
              <a:ext cx="36195" cy="30480"/>
            </a:xfrm>
            <a:custGeom>
              <a:avLst/>
              <a:gdLst/>
              <a:ahLst/>
              <a:cxnLst/>
              <a:rect l="l" t="t" r="r" b="b"/>
              <a:pathLst>
                <a:path w="36194" h="30480">
                  <a:moveTo>
                    <a:pt x="9956" y="24803"/>
                  </a:moveTo>
                  <a:lnTo>
                    <a:pt x="7150" y="21247"/>
                  </a:lnTo>
                  <a:lnTo>
                    <a:pt x="4470" y="20955"/>
                  </a:lnTo>
                  <a:lnTo>
                    <a:pt x="457" y="23914"/>
                  </a:lnTo>
                  <a:lnTo>
                    <a:pt x="0" y="26593"/>
                  </a:lnTo>
                  <a:lnTo>
                    <a:pt x="2832" y="30149"/>
                  </a:lnTo>
                  <a:lnTo>
                    <a:pt x="5511" y="30441"/>
                  </a:lnTo>
                  <a:lnTo>
                    <a:pt x="9359" y="27482"/>
                  </a:lnTo>
                  <a:lnTo>
                    <a:pt x="9956" y="24803"/>
                  </a:lnTo>
                  <a:close/>
                </a:path>
                <a:path w="36194" h="30480">
                  <a:moveTo>
                    <a:pt x="35661" y="3860"/>
                  </a:moveTo>
                  <a:lnTo>
                    <a:pt x="32689" y="304"/>
                  </a:lnTo>
                  <a:lnTo>
                    <a:pt x="30022" y="0"/>
                  </a:lnTo>
                  <a:lnTo>
                    <a:pt x="28092" y="1485"/>
                  </a:lnTo>
                  <a:lnTo>
                    <a:pt x="26009" y="2819"/>
                  </a:lnTo>
                  <a:lnTo>
                    <a:pt x="25552" y="5499"/>
                  </a:lnTo>
                  <a:lnTo>
                    <a:pt x="28384" y="9207"/>
                  </a:lnTo>
                  <a:lnTo>
                    <a:pt x="31216" y="9499"/>
                  </a:lnTo>
                  <a:lnTo>
                    <a:pt x="35064" y="6540"/>
                  </a:lnTo>
                  <a:lnTo>
                    <a:pt x="35661" y="3860"/>
                  </a:lnTo>
                  <a:close/>
                </a:path>
              </a:pathLst>
            </a:custGeom>
            <a:solidFill>
              <a:srgbClr val="FE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2217547" y="1449405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317" y="534"/>
                  </a:moveTo>
                  <a:lnTo>
                    <a:pt x="596" y="1486"/>
                  </a:lnTo>
                  <a:lnTo>
                    <a:pt x="1780" y="2083"/>
                  </a:lnTo>
                  <a:lnTo>
                    <a:pt x="2523" y="2670"/>
                  </a:lnTo>
                  <a:lnTo>
                    <a:pt x="3570" y="2230"/>
                  </a:lnTo>
                  <a:lnTo>
                    <a:pt x="4156" y="2230"/>
                  </a:lnTo>
                  <a:lnTo>
                    <a:pt x="5350" y="1340"/>
                  </a:lnTo>
                  <a:lnTo>
                    <a:pt x="2973" y="1340"/>
                  </a:lnTo>
                  <a:lnTo>
                    <a:pt x="743" y="743"/>
                  </a:lnTo>
                  <a:lnTo>
                    <a:pt x="317" y="534"/>
                  </a:lnTo>
                  <a:close/>
                </a:path>
                <a:path w="6350" h="3175">
                  <a:moveTo>
                    <a:pt x="5800" y="303"/>
                  </a:moveTo>
                  <a:lnTo>
                    <a:pt x="5046" y="743"/>
                  </a:lnTo>
                  <a:lnTo>
                    <a:pt x="4010" y="1193"/>
                  </a:lnTo>
                  <a:lnTo>
                    <a:pt x="2973" y="1340"/>
                  </a:lnTo>
                  <a:lnTo>
                    <a:pt x="5350" y="1340"/>
                  </a:lnTo>
                  <a:lnTo>
                    <a:pt x="5758" y="534"/>
                  </a:lnTo>
                  <a:lnTo>
                    <a:pt x="5800" y="303"/>
                  </a:lnTo>
                  <a:close/>
                </a:path>
                <a:path w="6350" h="3175">
                  <a:moveTo>
                    <a:pt x="0" y="0"/>
                  </a:moveTo>
                  <a:lnTo>
                    <a:pt x="146" y="450"/>
                  </a:lnTo>
                  <a:lnTo>
                    <a:pt x="317" y="534"/>
                  </a:lnTo>
                  <a:lnTo>
                    <a:pt x="197" y="3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C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2152015" y="1426977"/>
              <a:ext cx="59690" cy="98425"/>
            </a:xfrm>
            <a:custGeom>
              <a:avLst/>
              <a:gdLst/>
              <a:ahLst/>
              <a:cxnLst/>
              <a:rect l="l" t="t" r="r" b="b"/>
              <a:pathLst>
                <a:path w="59689" h="98425">
                  <a:moveTo>
                    <a:pt x="6108" y="68186"/>
                  </a:moveTo>
                  <a:lnTo>
                    <a:pt x="4914" y="66700"/>
                  </a:lnTo>
                  <a:lnTo>
                    <a:pt x="3733" y="66560"/>
                  </a:lnTo>
                  <a:lnTo>
                    <a:pt x="2235" y="67754"/>
                  </a:lnTo>
                  <a:lnTo>
                    <a:pt x="1943" y="68935"/>
                  </a:lnTo>
                  <a:lnTo>
                    <a:pt x="2540" y="69519"/>
                  </a:lnTo>
                  <a:lnTo>
                    <a:pt x="2895" y="69977"/>
                  </a:lnTo>
                  <a:lnTo>
                    <a:pt x="2235" y="69977"/>
                  </a:lnTo>
                  <a:lnTo>
                    <a:pt x="749" y="71170"/>
                  </a:lnTo>
                  <a:lnTo>
                    <a:pt x="444" y="72199"/>
                  </a:lnTo>
                  <a:lnTo>
                    <a:pt x="1638" y="73685"/>
                  </a:lnTo>
                  <a:lnTo>
                    <a:pt x="2832" y="73837"/>
                  </a:lnTo>
                  <a:lnTo>
                    <a:pt x="4318" y="72644"/>
                  </a:lnTo>
                  <a:lnTo>
                    <a:pt x="4622" y="71602"/>
                  </a:lnTo>
                  <a:lnTo>
                    <a:pt x="4025" y="70866"/>
                  </a:lnTo>
                  <a:lnTo>
                    <a:pt x="3670" y="70345"/>
                  </a:lnTo>
                  <a:lnTo>
                    <a:pt x="4318" y="70421"/>
                  </a:lnTo>
                  <a:lnTo>
                    <a:pt x="5803" y="69227"/>
                  </a:lnTo>
                  <a:lnTo>
                    <a:pt x="6108" y="68186"/>
                  </a:lnTo>
                  <a:close/>
                </a:path>
                <a:path w="59689" h="98425">
                  <a:moveTo>
                    <a:pt x="20358" y="42341"/>
                  </a:moveTo>
                  <a:lnTo>
                    <a:pt x="19164" y="40855"/>
                  </a:lnTo>
                  <a:lnTo>
                    <a:pt x="17983" y="40703"/>
                  </a:lnTo>
                  <a:lnTo>
                    <a:pt x="17246" y="41452"/>
                  </a:lnTo>
                  <a:lnTo>
                    <a:pt x="16357" y="42037"/>
                  </a:lnTo>
                  <a:lnTo>
                    <a:pt x="16205" y="43078"/>
                  </a:lnTo>
                  <a:lnTo>
                    <a:pt x="16852" y="43916"/>
                  </a:lnTo>
                  <a:lnTo>
                    <a:pt x="16205" y="43827"/>
                  </a:lnTo>
                  <a:lnTo>
                    <a:pt x="15455" y="44424"/>
                  </a:lnTo>
                  <a:lnTo>
                    <a:pt x="14566" y="45008"/>
                  </a:lnTo>
                  <a:lnTo>
                    <a:pt x="14414" y="46202"/>
                  </a:lnTo>
                  <a:lnTo>
                    <a:pt x="15100" y="47066"/>
                  </a:lnTo>
                  <a:lnTo>
                    <a:pt x="14122" y="46939"/>
                  </a:lnTo>
                  <a:lnTo>
                    <a:pt x="13385" y="47536"/>
                  </a:lnTo>
                  <a:lnTo>
                    <a:pt x="12484" y="48133"/>
                  </a:lnTo>
                  <a:lnTo>
                    <a:pt x="12344" y="49326"/>
                  </a:lnTo>
                  <a:lnTo>
                    <a:pt x="13525" y="50812"/>
                  </a:lnTo>
                  <a:lnTo>
                    <a:pt x="14579" y="50812"/>
                  </a:lnTo>
                  <a:lnTo>
                    <a:pt x="15468" y="50228"/>
                  </a:lnTo>
                  <a:lnTo>
                    <a:pt x="16205" y="49618"/>
                  </a:lnTo>
                  <a:lnTo>
                    <a:pt x="16344" y="48577"/>
                  </a:lnTo>
                  <a:lnTo>
                    <a:pt x="15913" y="47840"/>
                  </a:lnTo>
                  <a:lnTo>
                    <a:pt x="16649" y="47840"/>
                  </a:lnTo>
                  <a:lnTo>
                    <a:pt x="18288" y="46647"/>
                  </a:lnTo>
                  <a:lnTo>
                    <a:pt x="18427" y="45453"/>
                  </a:lnTo>
                  <a:lnTo>
                    <a:pt x="17830" y="44716"/>
                  </a:lnTo>
                  <a:lnTo>
                    <a:pt x="18427" y="44716"/>
                  </a:lnTo>
                  <a:lnTo>
                    <a:pt x="19329" y="44119"/>
                  </a:lnTo>
                  <a:lnTo>
                    <a:pt x="20066" y="43535"/>
                  </a:lnTo>
                  <a:lnTo>
                    <a:pt x="20358" y="42341"/>
                  </a:lnTo>
                  <a:close/>
                </a:path>
                <a:path w="59689" h="98425">
                  <a:moveTo>
                    <a:pt x="28092" y="42189"/>
                  </a:moveTo>
                  <a:lnTo>
                    <a:pt x="27495" y="41452"/>
                  </a:lnTo>
                  <a:lnTo>
                    <a:pt x="27051" y="40703"/>
                  </a:lnTo>
                  <a:lnTo>
                    <a:pt x="25857" y="40703"/>
                  </a:lnTo>
                  <a:lnTo>
                    <a:pt x="24231" y="41884"/>
                  </a:lnTo>
                  <a:lnTo>
                    <a:pt x="24079" y="42938"/>
                  </a:lnTo>
                  <a:lnTo>
                    <a:pt x="24853" y="43929"/>
                  </a:lnTo>
                  <a:lnTo>
                    <a:pt x="24079" y="43827"/>
                  </a:lnTo>
                  <a:lnTo>
                    <a:pt x="22440" y="45008"/>
                  </a:lnTo>
                  <a:lnTo>
                    <a:pt x="22288" y="46202"/>
                  </a:lnTo>
                  <a:lnTo>
                    <a:pt x="22872" y="46939"/>
                  </a:lnTo>
                  <a:lnTo>
                    <a:pt x="22301" y="46939"/>
                  </a:lnTo>
                  <a:lnTo>
                    <a:pt x="21399" y="47536"/>
                  </a:lnTo>
                  <a:lnTo>
                    <a:pt x="20662" y="48133"/>
                  </a:lnTo>
                  <a:lnTo>
                    <a:pt x="20358" y="49174"/>
                  </a:lnTo>
                  <a:lnTo>
                    <a:pt x="20955" y="50063"/>
                  </a:lnTo>
                  <a:lnTo>
                    <a:pt x="21082" y="50203"/>
                  </a:lnTo>
                  <a:lnTo>
                    <a:pt x="20218" y="50063"/>
                  </a:lnTo>
                  <a:lnTo>
                    <a:pt x="18580" y="51257"/>
                  </a:lnTo>
                  <a:lnTo>
                    <a:pt x="18427" y="52451"/>
                  </a:lnTo>
                  <a:lnTo>
                    <a:pt x="18872" y="53187"/>
                  </a:lnTo>
                  <a:lnTo>
                    <a:pt x="18288" y="53187"/>
                  </a:lnTo>
                  <a:lnTo>
                    <a:pt x="17538" y="53784"/>
                  </a:lnTo>
                  <a:lnTo>
                    <a:pt x="16649" y="54381"/>
                  </a:lnTo>
                  <a:lnTo>
                    <a:pt x="16497" y="55562"/>
                  </a:lnTo>
                  <a:lnTo>
                    <a:pt x="17322" y="56603"/>
                  </a:lnTo>
                  <a:lnTo>
                    <a:pt x="16497" y="56603"/>
                  </a:lnTo>
                  <a:lnTo>
                    <a:pt x="14859" y="57785"/>
                  </a:lnTo>
                  <a:lnTo>
                    <a:pt x="14719" y="58826"/>
                  </a:lnTo>
                  <a:lnTo>
                    <a:pt x="15633" y="59982"/>
                  </a:lnTo>
                  <a:lnTo>
                    <a:pt x="14871" y="59867"/>
                  </a:lnTo>
                  <a:lnTo>
                    <a:pt x="13982" y="60464"/>
                  </a:lnTo>
                  <a:lnTo>
                    <a:pt x="13233" y="61061"/>
                  </a:lnTo>
                  <a:lnTo>
                    <a:pt x="13081" y="62103"/>
                  </a:lnTo>
                  <a:lnTo>
                    <a:pt x="13995" y="63258"/>
                  </a:lnTo>
                  <a:lnTo>
                    <a:pt x="13081" y="63144"/>
                  </a:lnTo>
                  <a:lnTo>
                    <a:pt x="12344" y="63741"/>
                  </a:lnTo>
                  <a:lnTo>
                    <a:pt x="11455" y="64338"/>
                  </a:lnTo>
                  <a:lnTo>
                    <a:pt x="11303" y="65519"/>
                  </a:lnTo>
                  <a:lnTo>
                    <a:pt x="12306" y="66789"/>
                  </a:lnTo>
                  <a:lnTo>
                    <a:pt x="11747" y="66700"/>
                  </a:lnTo>
                  <a:lnTo>
                    <a:pt x="10858" y="67297"/>
                  </a:lnTo>
                  <a:lnTo>
                    <a:pt x="10109" y="67894"/>
                  </a:lnTo>
                  <a:lnTo>
                    <a:pt x="9804" y="69088"/>
                  </a:lnTo>
                  <a:lnTo>
                    <a:pt x="10401" y="69684"/>
                  </a:lnTo>
                  <a:lnTo>
                    <a:pt x="10515" y="69850"/>
                  </a:lnTo>
                  <a:lnTo>
                    <a:pt x="8775" y="71005"/>
                  </a:lnTo>
                  <a:lnTo>
                    <a:pt x="8623" y="72199"/>
                  </a:lnTo>
                  <a:lnTo>
                    <a:pt x="8978" y="72809"/>
                  </a:lnTo>
                  <a:lnTo>
                    <a:pt x="7289" y="73977"/>
                  </a:lnTo>
                  <a:lnTo>
                    <a:pt x="7137" y="75171"/>
                  </a:lnTo>
                  <a:lnTo>
                    <a:pt x="7899" y="76136"/>
                  </a:lnTo>
                  <a:lnTo>
                    <a:pt x="7442" y="76073"/>
                  </a:lnTo>
                  <a:lnTo>
                    <a:pt x="5803" y="77393"/>
                  </a:lnTo>
                  <a:lnTo>
                    <a:pt x="5651" y="78587"/>
                  </a:lnTo>
                  <a:lnTo>
                    <a:pt x="6108" y="79336"/>
                  </a:lnTo>
                  <a:lnTo>
                    <a:pt x="6223" y="79463"/>
                  </a:lnTo>
                  <a:lnTo>
                    <a:pt x="5511" y="79933"/>
                  </a:lnTo>
                  <a:lnTo>
                    <a:pt x="4762" y="80670"/>
                  </a:lnTo>
                  <a:lnTo>
                    <a:pt x="4457" y="81711"/>
                  </a:lnTo>
                  <a:lnTo>
                    <a:pt x="5054" y="82461"/>
                  </a:lnTo>
                  <a:lnTo>
                    <a:pt x="5549" y="82956"/>
                  </a:lnTo>
                  <a:lnTo>
                    <a:pt x="5207" y="82905"/>
                  </a:lnTo>
                  <a:lnTo>
                    <a:pt x="4318" y="83489"/>
                  </a:lnTo>
                  <a:lnTo>
                    <a:pt x="3568" y="84086"/>
                  </a:lnTo>
                  <a:lnTo>
                    <a:pt x="3429" y="85280"/>
                  </a:lnTo>
                  <a:lnTo>
                    <a:pt x="4457" y="86575"/>
                  </a:lnTo>
                  <a:lnTo>
                    <a:pt x="3581" y="86461"/>
                  </a:lnTo>
                  <a:lnTo>
                    <a:pt x="2095" y="87655"/>
                  </a:lnTo>
                  <a:lnTo>
                    <a:pt x="1790" y="88849"/>
                  </a:lnTo>
                  <a:lnTo>
                    <a:pt x="2870" y="90208"/>
                  </a:lnTo>
                  <a:lnTo>
                    <a:pt x="2679" y="90182"/>
                  </a:lnTo>
                  <a:lnTo>
                    <a:pt x="1943" y="90919"/>
                  </a:lnTo>
                  <a:lnTo>
                    <a:pt x="1054" y="91363"/>
                  </a:lnTo>
                  <a:lnTo>
                    <a:pt x="901" y="92557"/>
                  </a:lnTo>
                  <a:lnTo>
                    <a:pt x="1968" y="93916"/>
                  </a:lnTo>
                  <a:lnTo>
                    <a:pt x="1790" y="93891"/>
                  </a:lnTo>
                  <a:lnTo>
                    <a:pt x="1054" y="94640"/>
                  </a:lnTo>
                  <a:lnTo>
                    <a:pt x="165" y="95237"/>
                  </a:lnTo>
                  <a:lnTo>
                    <a:pt x="0" y="96266"/>
                  </a:lnTo>
                  <a:lnTo>
                    <a:pt x="1193" y="97751"/>
                  </a:lnTo>
                  <a:lnTo>
                    <a:pt x="2235" y="97904"/>
                  </a:lnTo>
                  <a:lnTo>
                    <a:pt x="3136" y="97307"/>
                  </a:lnTo>
                  <a:lnTo>
                    <a:pt x="3860" y="96723"/>
                  </a:lnTo>
                  <a:lnTo>
                    <a:pt x="4025" y="95529"/>
                  </a:lnTo>
                  <a:lnTo>
                    <a:pt x="3429" y="94780"/>
                  </a:lnTo>
                  <a:lnTo>
                    <a:pt x="3060" y="94183"/>
                  </a:lnTo>
                  <a:lnTo>
                    <a:pt x="4025" y="93586"/>
                  </a:lnTo>
                  <a:lnTo>
                    <a:pt x="4762" y="93002"/>
                  </a:lnTo>
                  <a:lnTo>
                    <a:pt x="4914" y="91808"/>
                  </a:lnTo>
                  <a:lnTo>
                    <a:pt x="4470" y="91071"/>
                  </a:lnTo>
                  <a:lnTo>
                    <a:pt x="3975" y="90462"/>
                  </a:lnTo>
                  <a:lnTo>
                    <a:pt x="4165" y="90474"/>
                  </a:lnTo>
                  <a:lnTo>
                    <a:pt x="5803" y="89281"/>
                  </a:lnTo>
                  <a:lnTo>
                    <a:pt x="5956" y="88099"/>
                  </a:lnTo>
                  <a:lnTo>
                    <a:pt x="4902" y="86804"/>
                  </a:lnTo>
                  <a:lnTo>
                    <a:pt x="5803" y="86906"/>
                  </a:lnTo>
                  <a:lnTo>
                    <a:pt x="6553" y="86169"/>
                  </a:lnTo>
                  <a:lnTo>
                    <a:pt x="7277" y="85572"/>
                  </a:lnTo>
                  <a:lnTo>
                    <a:pt x="7581" y="84531"/>
                  </a:lnTo>
                  <a:lnTo>
                    <a:pt x="6845" y="83794"/>
                  </a:lnTo>
                  <a:lnTo>
                    <a:pt x="6438" y="83299"/>
                  </a:lnTo>
                  <a:lnTo>
                    <a:pt x="6845" y="83350"/>
                  </a:lnTo>
                  <a:lnTo>
                    <a:pt x="8470" y="82156"/>
                  </a:lnTo>
                  <a:lnTo>
                    <a:pt x="8636" y="81114"/>
                  </a:lnTo>
                  <a:lnTo>
                    <a:pt x="7937" y="80035"/>
                  </a:lnTo>
                  <a:lnTo>
                    <a:pt x="8623" y="79476"/>
                  </a:lnTo>
                  <a:lnTo>
                    <a:pt x="9512" y="78879"/>
                  </a:lnTo>
                  <a:lnTo>
                    <a:pt x="9664" y="77851"/>
                  </a:lnTo>
                  <a:lnTo>
                    <a:pt x="9220" y="76962"/>
                  </a:lnTo>
                  <a:lnTo>
                    <a:pt x="9067" y="76962"/>
                  </a:lnTo>
                  <a:lnTo>
                    <a:pt x="8928" y="76758"/>
                  </a:lnTo>
                  <a:lnTo>
                    <a:pt x="9372" y="76809"/>
                  </a:lnTo>
                  <a:lnTo>
                    <a:pt x="10261" y="76212"/>
                  </a:lnTo>
                  <a:lnTo>
                    <a:pt x="10998" y="75628"/>
                  </a:lnTo>
                  <a:lnTo>
                    <a:pt x="11303" y="74434"/>
                  </a:lnTo>
                  <a:lnTo>
                    <a:pt x="10693" y="73685"/>
                  </a:lnTo>
                  <a:lnTo>
                    <a:pt x="10858" y="73685"/>
                  </a:lnTo>
                  <a:lnTo>
                    <a:pt x="11747" y="73088"/>
                  </a:lnTo>
                  <a:lnTo>
                    <a:pt x="12484" y="72491"/>
                  </a:lnTo>
                  <a:lnTo>
                    <a:pt x="12636" y="71462"/>
                  </a:lnTo>
                  <a:lnTo>
                    <a:pt x="12039" y="70713"/>
                  </a:lnTo>
                  <a:lnTo>
                    <a:pt x="11938" y="70548"/>
                  </a:lnTo>
                  <a:lnTo>
                    <a:pt x="12192" y="70573"/>
                  </a:lnTo>
                  <a:lnTo>
                    <a:pt x="13817" y="69380"/>
                  </a:lnTo>
                  <a:lnTo>
                    <a:pt x="13982" y="68338"/>
                  </a:lnTo>
                  <a:lnTo>
                    <a:pt x="12954" y="67081"/>
                  </a:lnTo>
                  <a:lnTo>
                    <a:pt x="13525" y="67144"/>
                  </a:lnTo>
                  <a:lnTo>
                    <a:pt x="14427" y="66548"/>
                  </a:lnTo>
                  <a:lnTo>
                    <a:pt x="15163" y="65811"/>
                  </a:lnTo>
                  <a:lnTo>
                    <a:pt x="15303" y="64770"/>
                  </a:lnTo>
                  <a:lnTo>
                    <a:pt x="14859" y="64033"/>
                  </a:lnTo>
                  <a:lnTo>
                    <a:pt x="14528" y="63639"/>
                  </a:lnTo>
                  <a:lnTo>
                    <a:pt x="15303" y="63741"/>
                  </a:lnTo>
                  <a:lnTo>
                    <a:pt x="16941" y="62687"/>
                  </a:lnTo>
                  <a:lnTo>
                    <a:pt x="17094" y="61506"/>
                  </a:lnTo>
                  <a:lnTo>
                    <a:pt x="16167" y="60363"/>
                  </a:lnTo>
                  <a:lnTo>
                    <a:pt x="16954" y="60464"/>
                  </a:lnTo>
                  <a:lnTo>
                    <a:pt x="18580" y="59283"/>
                  </a:lnTo>
                  <a:lnTo>
                    <a:pt x="18872" y="58089"/>
                  </a:lnTo>
                  <a:lnTo>
                    <a:pt x="18135" y="57340"/>
                  </a:lnTo>
                  <a:lnTo>
                    <a:pt x="17919" y="57086"/>
                  </a:lnTo>
                  <a:lnTo>
                    <a:pt x="18884" y="57200"/>
                  </a:lnTo>
                  <a:lnTo>
                    <a:pt x="19621" y="56603"/>
                  </a:lnTo>
                  <a:lnTo>
                    <a:pt x="20358" y="55854"/>
                  </a:lnTo>
                  <a:lnTo>
                    <a:pt x="20510" y="54813"/>
                  </a:lnTo>
                  <a:lnTo>
                    <a:pt x="19913" y="54076"/>
                  </a:lnTo>
                  <a:lnTo>
                    <a:pt x="19824" y="53936"/>
                  </a:lnTo>
                  <a:lnTo>
                    <a:pt x="20650" y="53936"/>
                  </a:lnTo>
                  <a:lnTo>
                    <a:pt x="22288" y="52743"/>
                  </a:lnTo>
                  <a:lnTo>
                    <a:pt x="22440" y="51549"/>
                  </a:lnTo>
                  <a:lnTo>
                    <a:pt x="21844" y="50812"/>
                  </a:lnTo>
                  <a:lnTo>
                    <a:pt x="22733" y="50812"/>
                  </a:lnTo>
                  <a:lnTo>
                    <a:pt x="24371" y="49618"/>
                  </a:lnTo>
                  <a:lnTo>
                    <a:pt x="24523" y="48577"/>
                  </a:lnTo>
                  <a:lnTo>
                    <a:pt x="23926" y="47840"/>
                  </a:lnTo>
                  <a:lnTo>
                    <a:pt x="23825" y="47688"/>
                  </a:lnTo>
                  <a:lnTo>
                    <a:pt x="24523" y="47688"/>
                  </a:lnTo>
                  <a:lnTo>
                    <a:pt x="25412" y="47091"/>
                  </a:lnTo>
                  <a:lnTo>
                    <a:pt x="26149" y="46494"/>
                  </a:lnTo>
                  <a:lnTo>
                    <a:pt x="26301" y="45453"/>
                  </a:lnTo>
                  <a:lnTo>
                    <a:pt x="25704" y="44716"/>
                  </a:lnTo>
                  <a:lnTo>
                    <a:pt x="25552" y="44475"/>
                  </a:lnTo>
                  <a:lnTo>
                    <a:pt x="26314" y="44564"/>
                  </a:lnTo>
                  <a:lnTo>
                    <a:pt x="27203" y="43967"/>
                  </a:lnTo>
                  <a:lnTo>
                    <a:pt x="27927" y="43370"/>
                  </a:lnTo>
                  <a:lnTo>
                    <a:pt x="28092" y="42189"/>
                  </a:lnTo>
                  <a:close/>
                </a:path>
                <a:path w="59689" h="98425">
                  <a:moveTo>
                    <a:pt x="34467" y="1638"/>
                  </a:moveTo>
                  <a:lnTo>
                    <a:pt x="34036" y="889"/>
                  </a:lnTo>
                  <a:lnTo>
                    <a:pt x="33439" y="152"/>
                  </a:lnTo>
                  <a:lnTo>
                    <a:pt x="32245" y="0"/>
                  </a:lnTo>
                  <a:lnTo>
                    <a:pt x="30607" y="1333"/>
                  </a:lnTo>
                  <a:lnTo>
                    <a:pt x="30454" y="2374"/>
                  </a:lnTo>
                  <a:lnTo>
                    <a:pt x="31648" y="3860"/>
                  </a:lnTo>
                  <a:lnTo>
                    <a:pt x="32689" y="4013"/>
                  </a:lnTo>
                  <a:lnTo>
                    <a:pt x="33591" y="3416"/>
                  </a:lnTo>
                  <a:lnTo>
                    <a:pt x="34328" y="2832"/>
                  </a:lnTo>
                  <a:lnTo>
                    <a:pt x="34467" y="1638"/>
                  </a:lnTo>
                  <a:close/>
                </a:path>
                <a:path w="59689" h="98425">
                  <a:moveTo>
                    <a:pt x="43535" y="17830"/>
                  </a:moveTo>
                  <a:lnTo>
                    <a:pt x="42341" y="16344"/>
                  </a:lnTo>
                  <a:lnTo>
                    <a:pt x="41313" y="16192"/>
                  </a:lnTo>
                  <a:lnTo>
                    <a:pt x="40424" y="16776"/>
                  </a:lnTo>
                  <a:lnTo>
                    <a:pt x="39674" y="17526"/>
                  </a:lnTo>
                  <a:lnTo>
                    <a:pt x="39535" y="18567"/>
                  </a:lnTo>
                  <a:lnTo>
                    <a:pt x="39878" y="19164"/>
                  </a:lnTo>
                  <a:lnTo>
                    <a:pt x="39535" y="19164"/>
                  </a:lnTo>
                  <a:lnTo>
                    <a:pt x="38633" y="19761"/>
                  </a:lnTo>
                  <a:lnTo>
                    <a:pt x="37896" y="20345"/>
                  </a:lnTo>
                  <a:lnTo>
                    <a:pt x="37592" y="21399"/>
                  </a:lnTo>
                  <a:lnTo>
                    <a:pt x="38100" y="22186"/>
                  </a:lnTo>
                  <a:lnTo>
                    <a:pt x="37299" y="21996"/>
                  </a:lnTo>
                  <a:lnTo>
                    <a:pt x="36703" y="22733"/>
                  </a:lnTo>
                  <a:lnTo>
                    <a:pt x="35814" y="23317"/>
                  </a:lnTo>
                  <a:lnTo>
                    <a:pt x="35509" y="24511"/>
                  </a:lnTo>
                  <a:lnTo>
                    <a:pt x="36106" y="25107"/>
                  </a:lnTo>
                  <a:lnTo>
                    <a:pt x="35369" y="25107"/>
                  </a:lnTo>
                  <a:lnTo>
                    <a:pt x="33731" y="26441"/>
                  </a:lnTo>
                  <a:lnTo>
                    <a:pt x="33426" y="27482"/>
                  </a:lnTo>
                  <a:lnTo>
                    <a:pt x="34226" y="28498"/>
                  </a:lnTo>
                  <a:lnTo>
                    <a:pt x="33439" y="28371"/>
                  </a:lnTo>
                  <a:lnTo>
                    <a:pt x="32550" y="28968"/>
                  </a:lnTo>
                  <a:lnTo>
                    <a:pt x="31800" y="29565"/>
                  </a:lnTo>
                  <a:lnTo>
                    <a:pt x="31661" y="30759"/>
                  </a:lnTo>
                  <a:lnTo>
                    <a:pt x="32092" y="31496"/>
                  </a:lnTo>
                  <a:lnTo>
                    <a:pt x="32689" y="32245"/>
                  </a:lnTo>
                  <a:lnTo>
                    <a:pt x="33883" y="32245"/>
                  </a:lnTo>
                  <a:lnTo>
                    <a:pt x="34620" y="31648"/>
                  </a:lnTo>
                  <a:lnTo>
                    <a:pt x="35509" y="31051"/>
                  </a:lnTo>
                  <a:lnTo>
                    <a:pt x="35661" y="30010"/>
                  </a:lnTo>
                  <a:lnTo>
                    <a:pt x="35217" y="29260"/>
                  </a:lnTo>
                  <a:lnTo>
                    <a:pt x="34963" y="29019"/>
                  </a:lnTo>
                  <a:lnTo>
                    <a:pt x="35814" y="29121"/>
                  </a:lnTo>
                  <a:lnTo>
                    <a:pt x="36703" y="28524"/>
                  </a:lnTo>
                  <a:lnTo>
                    <a:pt x="37299" y="27927"/>
                  </a:lnTo>
                  <a:lnTo>
                    <a:pt x="37604" y="26885"/>
                  </a:lnTo>
                  <a:lnTo>
                    <a:pt x="37007" y="26149"/>
                  </a:lnTo>
                  <a:lnTo>
                    <a:pt x="36855" y="25869"/>
                  </a:lnTo>
                  <a:lnTo>
                    <a:pt x="37884" y="25996"/>
                  </a:lnTo>
                  <a:lnTo>
                    <a:pt x="38773" y="25400"/>
                  </a:lnTo>
                  <a:lnTo>
                    <a:pt x="39522" y="24803"/>
                  </a:lnTo>
                  <a:lnTo>
                    <a:pt x="39674" y="23622"/>
                  </a:lnTo>
                  <a:lnTo>
                    <a:pt x="39166" y="22987"/>
                  </a:lnTo>
                  <a:lnTo>
                    <a:pt x="39966" y="23177"/>
                  </a:lnTo>
                  <a:lnTo>
                    <a:pt x="41605" y="21844"/>
                  </a:lnTo>
                  <a:lnTo>
                    <a:pt x="41744" y="20650"/>
                  </a:lnTo>
                  <a:lnTo>
                    <a:pt x="41351" y="20154"/>
                  </a:lnTo>
                  <a:lnTo>
                    <a:pt x="41744" y="20205"/>
                  </a:lnTo>
                  <a:lnTo>
                    <a:pt x="43395" y="19011"/>
                  </a:lnTo>
                  <a:lnTo>
                    <a:pt x="43535" y="17830"/>
                  </a:lnTo>
                  <a:close/>
                </a:path>
                <a:path w="59689" h="98425">
                  <a:moveTo>
                    <a:pt x="43535" y="9055"/>
                  </a:moveTo>
                  <a:lnTo>
                    <a:pt x="42938" y="8166"/>
                  </a:lnTo>
                  <a:lnTo>
                    <a:pt x="42341" y="7429"/>
                  </a:lnTo>
                  <a:lnTo>
                    <a:pt x="41313" y="7429"/>
                  </a:lnTo>
                  <a:lnTo>
                    <a:pt x="39674" y="8610"/>
                  </a:lnTo>
                  <a:lnTo>
                    <a:pt x="39382" y="9652"/>
                  </a:lnTo>
                  <a:lnTo>
                    <a:pt x="39941" y="10528"/>
                  </a:lnTo>
                  <a:lnTo>
                    <a:pt x="39814" y="10388"/>
                  </a:lnTo>
                  <a:lnTo>
                    <a:pt x="38633" y="10248"/>
                  </a:lnTo>
                  <a:lnTo>
                    <a:pt x="37147" y="11442"/>
                  </a:lnTo>
                  <a:lnTo>
                    <a:pt x="36855" y="12623"/>
                  </a:lnTo>
                  <a:lnTo>
                    <a:pt x="37414" y="13360"/>
                  </a:lnTo>
                  <a:lnTo>
                    <a:pt x="36550" y="13220"/>
                  </a:lnTo>
                  <a:lnTo>
                    <a:pt x="35661" y="13817"/>
                  </a:lnTo>
                  <a:lnTo>
                    <a:pt x="34772" y="14566"/>
                  </a:lnTo>
                  <a:lnTo>
                    <a:pt x="34632" y="15595"/>
                  </a:lnTo>
                  <a:lnTo>
                    <a:pt x="35217" y="16344"/>
                  </a:lnTo>
                  <a:lnTo>
                    <a:pt x="34328" y="16344"/>
                  </a:lnTo>
                  <a:lnTo>
                    <a:pt x="32689" y="17526"/>
                  </a:lnTo>
                  <a:lnTo>
                    <a:pt x="32397" y="18567"/>
                  </a:lnTo>
                  <a:lnTo>
                    <a:pt x="33147" y="19316"/>
                  </a:lnTo>
                  <a:lnTo>
                    <a:pt x="33235" y="19443"/>
                  </a:lnTo>
                  <a:lnTo>
                    <a:pt x="32105" y="19316"/>
                  </a:lnTo>
                  <a:lnTo>
                    <a:pt x="30619" y="20510"/>
                  </a:lnTo>
                  <a:lnTo>
                    <a:pt x="30327" y="21691"/>
                  </a:lnTo>
                  <a:lnTo>
                    <a:pt x="30784" y="22288"/>
                  </a:lnTo>
                  <a:lnTo>
                    <a:pt x="30022" y="22288"/>
                  </a:lnTo>
                  <a:lnTo>
                    <a:pt x="28536" y="23469"/>
                  </a:lnTo>
                  <a:lnTo>
                    <a:pt x="28244" y="24511"/>
                  </a:lnTo>
                  <a:lnTo>
                    <a:pt x="28829" y="25400"/>
                  </a:lnTo>
                  <a:lnTo>
                    <a:pt x="29425" y="26136"/>
                  </a:lnTo>
                  <a:lnTo>
                    <a:pt x="30607" y="26301"/>
                  </a:lnTo>
                  <a:lnTo>
                    <a:pt x="32092" y="25107"/>
                  </a:lnTo>
                  <a:lnTo>
                    <a:pt x="32397" y="23926"/>
                  </a:lnTo>
                  <a:lnTo>
                    <a:pt x="31800" y="23177"/>
                  </a:lnTo>
                  <a:lnTo>
                    <a:pt x="32689" y="23177"/>
                  </a:lnTo>
                  <a:lnTo>
                    <a:pt x="34175" y="21983"/>
                  </a:lnTo>
                  <a:lnTo>
                    <a:pt x="34480" y="20942"/>
                  </a:lnTo>
                  <a:lnTo>
                    <a:pt x="33883" y="20205"/>
                  </a:lnTo>
                  <a:lnTo>
                    <a:pt x="33794" y="20066"/>
                  </a:lnTo>
                  <a:lnTo>
                    <a:pt x="34772" y="20205"/>
                  </a:lnTo>
                  <a:lnTo>
                    <a:pt x="36398" y="19011"/>
                  </a:lnTo>
                  <a:lnTo>
                    <a:pt x="36550" y="17830"/>
                  </a:lnTo>
                  <a:lnTo>
                    <a:pt x="35953" y="17106"/>
                  </a:lnTo>
                  <a:lnTo>
                    <a:pt x="37007" y="17233"/>
                  </a:lnTo>
                  <a:lnTo>
                    <a:pt x="37744" y="16637"/>
                  </a:lnTo>
                  <a:lnTo>
                    <a:pt x="38633" y="16052"/>
                  </a:lnTo>
                  <a:lnTo>
                    <a:pt x="38785" y="14859"/>
                  </a:lnTo>
                  <a:lnTo>
                    <a:pt x="38074" y="13982"/>
                  </a:lnTo>
                  <a:lnTo>
                    <a:pt x="39090" y="14262"/>
                  </a:lnTo>
                  <a:lnTo>
                    <a:pt x="40716" y="12928"/>
                  </a:lnTo>
                  <a:lnTo>
                    <a:pt x="41008" y="11734"/>
                  </a:lnTo>
                  <a:lnTo>
                    <a:pt x="40449" y="11049"/>
                  </a:lnTo>
                  <a:lnTo>
                    <a:pt x="41744" y="11442"/>
                  </a:lnTo>
                  <a:lnTo>
                    <a:pt x="42506" y="10693"/>
                  </a:lnTo>
                  <a:lnTo>
                    <a:pt x="43395" y="10109"/>
                  </a:lnTo>
                  <a:lnTo>
                    <a:pt x="43535" y="9055"/>
                  </a:lnTo>
                  <a:close/>
                </a:path>
                <a:path w="59689" h="98425">
                  <a:moveTo>
                    <a:pt x="46062" y="15011"/>
                  </a:moveTo>
                  <a:lnTo>
                    <a:pt x="44869" y="13525"/>
                  </a:lnTo>
                  <a:lnTo>
                    <a:pt x="43688" y="13373"/>
                  </a:lnTo>
                  <a:lnTo>
                    <a:pt x="42951" y="13957"/>
                  </a:lnTo>
                  <a:lnTo>
                    <a:pt x="42202" y="14706"/>
                  </a:lnTo>
                  <a:lnTo>
                    <a:pt x="41910" y="15748"/>
                  </a:lnTo>
                  <a:lnTo>
                    <a:pt x="43091" y="17221"/>
                  </a:lnTo>
                  <a:lnTo>
                    <a:pt x="44284" y="17386"/>
                  </a:lnTo>
                  <a:lnTo>
                    <a:pt x="45758" y="16192"/>
                  </a:lnTo>
                  <a:lnTo>
                    <a:pt x="46062" y="15011"/>
                  </a:lnTo>
                  <a:close/>
                </a:path>
                <a:path w="59689" h="98425">
                  <a:moveTo>
                    <a:pt x="51714" y="1485"/>
                  </a:moveTo>
                  <a:lnTo>
                    <a:pt x="51269" y="736"/>
                  </a:lnTo>
                  <a:lnTo>
                    <a:pt x="51117" y="736"/>
                  </a:lnTo>
                  <a:lnTo>
                    <a:pt x="51117" y="596"/>
                  </a:lnTo>
                  <a:lnTo>
                    <a:pt x="50368" y="596"/>
                  </a:lnTo>
                  <a:lnTo>
                    <a:pt x="49479" y="444"/>
                  </a:lnTo>
                  <a:lnTo>
                    <a:pt x="48704" y="444"/>
                  </a:lnTo>
                  <a:lnTo>
                    <a:pt x="48704" y="3670"/>
                  </a:lnTo>
                  <a:lnTo>
                    <a:pt x="48145" y="2971"/>
                  </a:lnTo>
                  <a:lnTo>
                    <a:pt x="47866" y="2514"/>
                  </a:lnTo>
                  <a:lnTo>
                    <a:pt x="48285" y="2819"/>
                  </a:lnTo>
                  <a:lnTo>
                    <a:pt x="48704" y="3670"/>
                  </a:lnTo>
                  <a:lnTo>
                    <a:pt x="48704" y="444"/>
                  </a:lnTo>
                  <a:lnTo>
                    <a:pt x="47853" y="1193"/>
                  </a:lnTo>
                  <a:lnTo>
                    <a:pt x="47701" y="2222"/>
                  </a:lnTo>
                  <a:lnTo>
                    <a:pt x="46507" y="2082"/>
                  </a:lnTo>
                  <a:lnTo>
                    <a:pt x="44881" y="3263"/>
                  </a:lnTo>
                  <a:lnTo>
                    <a:pt x="44729" y="4457"/>
                  </a:lnTo>
                  <a:lnTo>
                    <a:pt x="44945" y="4749"/>
                  </a:lnTo>
                  <a:lnTo>
                    <a:pt x="43840" y="4610"/>
                  </a:lnTo>
                  <a:lnTo>
                    <a:pt x="43103" y="5346"/>
                  </a:lnTo>
                  <a:lnTo>
                    <a:pt x="42202" y="5930"/>
                  </a:lnTo>
                  <a:lnTo>
                    <a:pt x="42049" y="6985"/>
                  </a:lnTo>
                  <a:lnTo>
                    <a:pt x="43230" y="8470"/>
                  </a:lnTo>
                  <a:lnTo>
                    <a:pt x="44284" y="8610"/>
                  </a:lnTo>
                  <a:lnTo>
                    <a:pt x="45910" y="7429"/>
                  </a:lnTo>
                  <a:lnTo>
                    <a:pt x="46062" y="6235"/>
                  </a:lnTo>
                  <a:lnTo>
                    <a:pt x="45808" y="5829"/>
                  </a:lnTo>
                  <a:lnTo>
                    <a:pt x="46951" y="6096"/>
                  </a:lnTo>
                  <a:lnTo>
                    <a:pt x="47853" y="5499"/>
                  </a:lnTo>
                  <a:lnTo>
                    <a:pt x="48577" y="4902"/>
                  </a:lnTo>
                  <a:lnTo>
                    <a:pt x="48729" y="3721"/>
                  </a:lnTo>
                  <a:lnTo>
                    <a:pt x="49631" y="3860"/>
                  </a:lnTo>
                  <a:lnTo>
                    <a:pt x="50965" y="3111"/>
                  </a:lnTo>
                  <a:lnTo>
                    <a:pt x="51117" y="2819"/>
                  </a:lnTo>
                  <a:lnTo>
                    <a:pt x="51714" y="2222"/>
                  </a:lnTo>
                  <a:lnTo>
                    <a:pt x="51714" y="1485"/>
                  </a:lnTo>
                  <a:close/>
                </a:path>
                <a:path w="59689" h="98425">
                  <a:moveTo>
                    <a:pt x="53644" y="6680"/>
                  </a:moveTo>
                  <a:lnTo>
                    <a:pt x="52451" y="5194"/>
                  </a:lnTo>
                  <a:lnTo>
                    <a:pt x="51269" y="5054"/>
                  </a:lnTo>
                  <a:lnTo>
                    <a:pt x="50520" y="5651"/>
                  </a:lnTo>
                  <a:lnTo>
                    <a:pt x="49631" y="6235"/>
                  </a:lnTo>
                  <a:lnTo>
                    <a:pt x="49631" y="7429"/>
                  </a:lnTo>
                  <a:lnTo>
                    <a:pt x="49885" y="7874"/>
                  </a:lnTo>
                  <a:lnTo>
                    <a:pt x="48742" y="7721"/>
                  </a:lnTo>
                  <a:lnTo>
                    <a:pt x="47104" y="9055"/>
                  </a:lnTo>
                  <a:lnTo>
                    <a:pt x="46951" y="10096"/>
                  </a:lnTo>
                  <a:lnTo>
                    <a:pt x="47307" y="10553"/>
                  </a:lnTo>
                  <a:lnTo>
                    <a:pt x="46355" y="10553"/>
                  </a:lnTo>
                  <a:lnTo>
                    <a:pt x="45466" y="11150"/>
                  </a:lnTo>
                  <a:lnTo>
                    <a:pt x="44729" y="11747"/>
                  </a:lnTo>
                  <a:lnTo>
                    <a:pt x="44437" y="12928"/>
                  </a:lnTo>
                  <a:lnTo>
                    <a:pt x="45618" y="14414"/>
                  </a:lnTo>
                  <a:lnTo>
                    <a:pt x="46812" y="14554"/>
                  </a:lnTo>
                  <a:lnTo>
                    <a:pt x="47701" y="13957"/>
                  </a:lnTo>
                  <a:lnTo>
                    <a:pt x="48450" y="13220"/>
                  </a:lnTo>
                  <a:lnTo>
                    <a:pt x="48590" y="12039"/>
                  </a:lnTo>
                  <a:lnTo>
                    <a:pt x="48145" y="11595"/>
                  </a:lnTo>
                  <a:lnTo>
                    <a:pt x="47993" y="11442"/>
                  </a:lnTo>
                  <a:lnTo>
                    <a:pt x="47815" y="11201"/>
                  </a:lnTo>
                  <a:lnTo>
                    <a:pt x="48145" y="11595"/>
                  </a:lnTo>
                  <a:lnTo>
                    <a:pt x="49339" y="11595"/>
                  </a:lnTo>
                  <a:lnTo>
                    <a:pt x="50076" y="10998"/>
                  </a:lnTo>
                  <a:lnTo>
                    <a:pt x="50965" y="10541"/>
                  </a:lnTo>
                  <a:lnTo>
                    <a:pt x="51117" y="9359"/>
                  </a:lnTo>
                  <a:lnTo>
                    <a:pt x="50761" y="8928"/>
                  </a:lnTo>
                  <a:lnTo>
                    <a:pt x="51866" y="9067"/>
                  </a:lnTo>
                  <a:lnTo>
                    <a:pt x="52603" y="8318"/>
                  </a:lnTo>
                  <a:lnTo>
                    <a:pt x="53479" y="7721"/>
                  </a:lnTo>
                  <a:lnTo>
                    <a:pt x="53644" y="6680"/>
                  </a:lnTo>
                  <a:close/>
                </a:path>
                <a:path w="59689" h="98425">
                  <a:moveTo>
                    <a:pt x="56464" y="4165"/>
                  </a:moveTo>
                  <a:lnTo>
                    <a:pt x="56019" y="3416"/>
                  </a:lnTo>
                  <a:lnTo>
                    <a:pt x="55422" y="2679"/>
                  </a:lnTo>
                  <a:lnTo>
                    <a:pt x="54241" y="2527"/>
                  </a:lnTo>
                  <a:lnTo>
                    <a:pt x="52603" y="3860"/>
                  </a:lnTo>
                  <a:lnTo>
                    <a:pt x="52451" y="4902"/>
                  </a:lnTo>
                  <a:lnTo>
                    <a:pt x="53644" y="6375"/>
                  </a:lnTo>
                  <a:lnTo>
                    <a:pt x="54686" y="6540"/>
                  </a:lnTo>
                  <a:lnTo>
                    <a:pt x="55575" y="5943"/>
                  </a:lnTo>
                  <a:lnTo>
                    <a:pt x="56311" y="5346"/>
                  </a:lnTo>
                  <a:lnTo>
                    <a:pt x="56464" y="4165"/>
                  </a:lnTo>
                  <a:close/>
                </a:path>
                <a:path w="59689" h="98425">
                  <a:moveTo>
                    <a:pt x="59575" y="1778"/>
                  </a:moveTo>
                  <a:lnTo>
                    <a:pt x="59143" y="1041"/>
                  </a:lnTo>
                  <a:lnTo>
                    <a:pt x="58547" y="292"/>
                  </a:lnTo>
                  <a:lnTo>
                    <a:pt x="57365" y="152"/>
                  </a:lnTo>
                  <a:lnTo>
                    <a:pt x="55714" y="1485"/>
                  </a:lnTo>
                  <a:lnTo>
                    <a:pt x="55575" y="2527"/>
                  </a:lnTo>
                  <a:lnTo>
                    <a:pt x="56756" y="4013"/>
                  </a:lnTo>
                  <a:lnTo>
                    <a:pt x="57797" y="4165"/>
                  </a:lnTo>
                  <a:lnTo>
                    <a:pt x="58686" y="3568"/>
                  </a:lnTo>
                  <a:lnTo>
                    <a:pt x="59436" y="2819"/>
                  </a:lnTo>
                  <a:lnTo>
                    <a:pt x="59575" y="1778"/>
                  </a:lnTo>
                  <a:close/>
                </a:path>
              </a:pathLst>
            </a:custGeom>
            <a:solidFill>
              <a:srgbClr val="FE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2191548" y="1469758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09">
                  <a:moveTo>
                    <a:pt x="267" y="625"/>
                  </a:moveTo>
                  <a:lnTo>
                    <a:pt x="146" y="1486"/>
                  </a:lnTo>
                  <a:lnTo>
                    <a:pt x="1183" y="2523"/>
                  </a:lnTo>
                  <a:lnTo>
                    <a:pt x="1780" y="3266"/>
                  </a:lnTo>
                  <a:lnTo>
                    <a:pt x="3413" y="3266"/>
                  </a:lnTo>
                  <a:lnTo>
                    <a:pt x="4753" y="2827"/>
                  </a:lnTo>
                  <a:lnTo>
                    <a:pt x="5198" y="2376"/>
                  </a:lnTo>
                  <a:lnTo>
                    <a:pt x="3570" y="2376"/>
                  </a:lnTo>
                  <a:lnTo>
                    <a:pt x="2523" y="2230"/>
                  </a:lnTo>
                  <a:lnTo>
                    <a:pt x="439" y="890"/>
                  </a:lnTo>
                  <a:lnTo>
                    <a:pt x="267" y="625"/>
                  </a:lnTo>
                  <a:close/>
                </a:path>
                <a:path w="5714" h="3809">
                  <a:moveTo>
                    <a:pt x="5643" y="1926"/>
                  </a:moveTo>
                  <a:lnTo>
                    <a:pt x="4596" y="2230"/>
                  </a:lnTo>
                  <a:lnTo>
                    <a:pt x="3570" y="2376"/>
                  </a:lnTo>
                  <a:lnTo>
                    <a:pt x="5198" y="2376"/>
                  </a:lnTo>
                  <a:lnTo>
                    <a:pt x="5643" y="1926"/>
                  </a:lnTo>
                  <a:close/>
                </a:path>
                <a:path w="5714" h="3809">
                  <a:moveTo>
                    <a:pt x="0" y="0"/>
                  </a:moveTo>
                  <a:lnTo>
                    <a:pt x="146" y="439"/>
                  </a:lnTo>
                  <a:lnTo>
                    <a:pt x="267" y="625"/>
                  </a:lnTo>
                  <a:lnTo>
                    <a:pt x="293" y="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C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2177872" y="1458321"/>
              <a:ext cx="8255" cy="10795"/>
            </a:xfrm>
            <a:custGeom>
              <a:avLst/>
              <a:gdLst/>
              <a:ahLst/>
              <a:cxnLst/>
              <a:rect l="l" t="t" r="r" b="b"/>
              <a:pathLst>
                <a:path w="8255" h="10794">
                  <a:moveTo>
                    <a:pt x="7734" y="1638"/>
                  </a:moveTo>
                  <a:lnTo>
                    <a:pt x="7137" y="749"/>
                  </a:lnTo>
                  <a:lnTo>
                    <a:pt x="6540" y="0"/>
                  </a:lnTo>
                  <a:lnTo>
                    <a:pt x="5499" y="0"/>
                  </a:lnTo>
                  <a:lnTo>
                    <a:pt x="4610" y="596"/>
                  </a:lnTo>
                  <a:lnTo>
                    <a:pt x="3860" y="1193"/>
                  </a:lnTo>
                  <a:lnTo>
                    <a:pt x="3568" y="2235"/>
                  </a:lnTo>
                  <a:lnTo>
                    <a:pt x="4152" y="3124"/>
                  </a:lnTo>
                  <a:lnTo>
                    <a:pt x="3568" y="3124"/>
                  </a:lnTo>
                  <a:lnTo>
                    <a:pt x="2082" y="4318"/>
                  </a:lnTo>
                  <a:lnTo>
                    <a:pt x="1778" y="5346"/>
                  </a:lnTo>
                  <a:lnTo>
                    <a:pt x="2374" y="6096"/>
                  </a:lnTo>
                  <a:lnTo>
                    <a:pt x="2552" y="6362"/>
                  </a:lnTo>
                  <a:lnTo>
                    <a:pt x="1790" y="6248"/>
                  </a:lnTo>
                  <a:lnTo>
                    <a:pt x="901" y="6832"/>
                  </a:lnTo>
                  <a:lnTo>
                    <a:pt x="152" y="7581"/>
                  </a:lnTo>
                  <a:lnTo>
                    <a:pt x="0" y="8623"/>
                  </a:lnTo>
                  <a:lnTo>
                    <a:pt x="444" y="9359"/>
                  </a:lnTo>
                  <a:lnTo>
                    <a:pt x="1041" y="10096"/>
                  </a:lnTo>
                  <a:lnTo>
                    <a:pt x="2222" y="10248"/>
                  </a:lnTo>
                  <a:lnTo>
                    <a:pt x="3860" y="9067"/>
                  </a:lnTo>
                  <a:lnTo>
                    <a:pt x="4013" y="7886"/>
                  </a:lnTo>
                  <a:lnTo>
                    <a:pt x="3314" y="7035"/>
                  </a:lnTo>
                  <a:lnTo>
                    <a:pt x="4152" y="7137"/>
                  </a:lnTo>
                  <a:lnTo>
                    <a:pt x="4914" y="6388"/>
                  </a:lnTo>
                  <a:lnTo>
                    <a:pt x="5651" y="5803"/>
                  </a:lnTo>
                  <a:lnTo>
                    <a:pt x="5943" y="4610"/>
                  </a:lnTo>
                  <a:lnTo>
                    <a:pt x="5270" y="3784"/>
                  </a:lnTo>
                  <a:lnTo>
                    <a:pt x="5943" y="3860"/>
                  </a:lnTo>
                  <a:lnTo>
                    <a:pt x="6692" y="3263"/>
                  </a:lnTo>
                  <a:lnTo>
                    <a:pt x="7569" y="2679"/>
                  </a:lnTo>
                  <a:lnTo>
                    <a:pt x="7734" y="1638"/>
                  </a:lnTo>
                  <a:close/>
                </a:path>
              </a:pathLst>
            </a:custGeom>
            <a:solidFill>
              <a:srgbClr val="FE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2207001" y="1459953"/>
              <a:ext cx="27940" cy="27940"/>
            </a:xfrm>
            <a:custGeom>
              <a:avLst/>
              <a:gdLst/>
              <a:ahLst/>
              <a:cxnLst/>
              <a:rect l="l" t="t" r="r" b="b"/>
              <a:pathLst>
                <a:path w="27939" h="27940">
                  <a:moveTo>
                    <a:pt x="439" y="18580"/>
                  </a:moveTo>
                  <a:lnTo>
                    <a:pt x="439" y="23768"/>
                  </a:lnTo>
                  <a:lnTo>
                    <a:pt x="2816" y="27925"/>
                  </a:lnTo>
                  <a:lnTo>
                    <a:pt x="13664" y="27192"/>
                  </a:lnTo>
                  <a:lnTo>
                    <a:pt x="25008" y="27192"/>
                  </a:lnTo>
                  <a:lnTo>
                    <a:pt x="25619" y="26292"/>
                  </a:lnTo>
                  <a:lnTo>
                    <a:pt x="9800" y="26292"/>
                  </a:lnTo>
                  <a:lnTo>
                    <a:pt x="5193" y="25852"/>
                  </a:lnTo>
                  <a:lnTo>
                    <a:pt x="2670" y="23172"/>
                  </a:lnTo>
                  <a:lnTo>
                    <a:pt x="439" y="18580"/>
                  </a:lnTo>
                  <a:close/>
                </a:path>
                <a:path w="27939" h="27940">
                  <a:moveTo>
                    <a:pt x="25008" y="27192"/>
                  </a:moveTo>
                  <a:lnTo>
                    <a:pt x="13664" y="27192"/>
                  </a:lnTo>
                  <a:lnTo>
                    <a:pt x="24512" y="27925"/>
                  </a:lnTo>
                  <a:lnTo>
                    <a:pt x="25008" y="27192"/>
                  </a:lnTo>
                  <a:close/>
                </a:path>
                <a:path w="27939" h="27940">
                  <a:moveTo>
                    <a:pt x="13664" y="25999"/>
                  </a:moveTo>
                  <a:lnTo>
                    <a:pt x="9800" y="26292"/>
                  </a:lnTo>
                  <a:lnTo>
                    <a:pt x="17528" y="26292"/>
                  </a:lnTo>
                  <a:lnTo>
                    <a:pt x="13664" y="25999"/>
                  </a:lnTo>
                  <a:close/>
                </a:path>
                <a:path w="27939" h="27940">
                  <a:moveTo>
                    <a:pt x="27329" y="18601"/>
                  </a:moveTo>
                  <a:lnTo>
                    <a:pt x="25109" y="23172"/>
                  </a:lnTo>
                  <a:lnTo>
                    <a:pt x="22585" y="25852"/>
                  </a:lnTo>
                  <a:lnTo>
                    <a:pt x="17528" y="26292"/>
                  </a:lnTo>
                  <a:lnTo>
                    <a:pt x="25619" y="26292"/>
                  </a:lnTo>
                  <a:lnTo>
                    <a:pt x="27329" y="23768"/>
                  </a:lnTo>
                  <a:lnTo>
                    <a:pt x="27329" y="18601"/>
                  </a:lnTo>
                  <a:close/>
                </a:path>
                <a:path w="27939" h="27940">
                  <a:moveTo>
                    <a:pt x="27329" y="16386"/>
                  </a:moveTo>
                  <a:lnTo>
                    <a:pt x="27329" y="18601"/>
                  </a:lnTo>
                  <a:lnTo>
                    <a:pt x="27779" y="17674"/>
                  </a:lnTo>
                  <a:lnTo>
                    <a:pt x="27329" y="16386"/>
                  </a:lnTo>
                  <a:close/>
                </a:path>
                <a:path w="27939" h="27940">
                  <a:moveTo>
                    <a:pt x="439" y="16416"/>
                  </a:moveTo>
                  <a:lnTo>
                    <a:pt x="0" y="17674"/>
                  </a:lnTo>
                  <a:lnTo>
                    <a:pt x="439" y="18580"/>
                  </a:lnTo>
                  <a:lnTo>
                    <a:pt x="439" y="16416"/>
                  </a:lnTo>
                  <a:close/>
                </a:path>
                <a:path w="27939" h="27940">
                  <a:moveTo>
                    <a:pt x="7652" y="146"/>
                  </a:moveTo>
                  <a:lnTo>
                    <a:pt x="7423" y="146"/>
                  </a:lnTo>
                  <a:lnTo>
                    <a:pt x="2973" y="4460"/>
                  </a:lnTo>
                  <a:lnTo>
                    <a:pt x="439" y="14407"/>
                  </a:lnTo>
                  <a:lnTo>
                    <a:pt x="439" y="16416"/>
                  </a:lnTo>
                  <a:lnTo>
                    <a:pt x="3266" y="8324"/>
                  </a:lnTo>
                  <a:lnTo>
                    <a:pt x="6240" y="3560"/>
                  </a:lnTo>
                  <a:lnTo>
                    <a:pt x="7423" y="596"/>
                  </a:lnTo>
                  <a:lnTo>
                    <a:pt x="7652" y="146"/>
                  </a:lnTo>
                  <a:close/>
                </a:path>
                <a:path w="27939" h="27940">
                  <a:moveTo>
                    <a:pt x="20355" y="146"/>
                  </a:moveTo>
                  <a:lnTo>
                    <a:pt x="20162" y="146"/>
                  </a:lnTo>
                  <a:lnTo>
                    <a:pt x="20501" y="596"/>
                  </a:lnTo>
                  <a:lnTo>
                    <a:pt x="20941" y="2083"/>
                  </a:lnTo>
                  <a:lnTo>
                    <a:pt x="21538" y="3560"/>
                  </a:lnTo>
                  <a:lnTo>
                    <a:pt x="24512" y="8324"/>
                  </a:lnTo>
                  <a:lnTo>
                    <a:pt x="27329" y="16386"/>
                  </a:lnTo>
                  <a:lnTo>
                    <a:pt x="27329" y="14407"/>
                  </a:lnTo>
                  <a:lnTo>
                    <a:pt x="24805" y="4460"/>
                  </a:lnTo>
                  <a:lnTo>
                    <a:pt x="20355" y="146"/>
                  </a:lnTo>
                  <a:close/>
                </a:path>
                <a:path w="27939" h="27940">
                  <a:moveTo>
                    <a:pt x="7727" y="0"/>
                  </a:moveTo>
                  <a:lnTo>
                    <a:pt x="7570" y="146"/>
                  </a:lnTo>
                  <a:lnTo>
                    <a:pt x="7727" y="0"/>
                  </a:lnTo>
                  <a:close/>
                </a:path>
                <a:path w="27939" h="27940">
                  <a:moveTo>
                    <a:pt x="20051" y="0"/>
                  </a:moveTo>
                  <a:lnTo>
                    <a:pt x="20162" y="146"/>
                  </a:lnTo>
                  <a:lnTo>
                    <a:pt x="200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2210711" y="1458020"/>
              <a:ext cx="20955" cy="25400"/>
            </a:xfrm>
            <a:custGeom>
              <a:avLst/>
              <a:gdLst/>
              <a:ahLst/>
              <a:cxnLst/>
              <a:rect l="l" t="t" r="r" b="b"/>
              <a:pathLst>
                <a:path w="20955" h="25400">
                  <a:moveTo>
                    <a:pt x="10250" y="0"/>
                  </a:moveTo>
                  <a:lnTo>
                    <a:pt x="7580" y="146"/>
                  </a:lnTo>
                  <a:lnTo>
                    <a:pt x="4607" y="890"/>
                  </a:lnTo>
                  <a:lnTo>
                    <a:pt x="1780" y="6837"/>
                  </a:lnTo>
                  <a:lnTo>
                    <a:pt x="0" y="14114"/>
                  </a:lnTo>
                  <a:lnTo>
                    <a:pt x="0" y="24365"/>
                  </a:lnTo>
                  <a:lnTo>
                    <a:pt x="2230" y="25255"/>
                  </a:lnTo>
                  <a:lnTo>
                    <a:pt x="18125" y="25255"/>
                  </a:lnTo>
                  <a:lnTo>
                    <a:pt x="20355" y="24365"/>
                  </a:lnTo>
                  <a:lnTo>
                    <a:pt x="20355" y="14114"/>
                  </a:lnTo>
                  <a:lnTo>
                    <a:pt x="18575" y="6837"/>
                  </a:lnTo>
                  <a:lnTo>
                    <a:pt x="15748" y="890"/>
                  </a:lnTo>
                  <a:lnTo>
                    <a:pt x="12774" y="146"/>
                  </a:lnTo>
                  <a:close/>
                </a:path>
              </a:pathLst>
            </a:custGeom>
            <a:solidFill>
              <a:srgbClr val="E136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2215019" y="1476447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80">
                  <a:moveTo>
                    <a:pt x="2680" y="0"/>
                  </a:moveTo>
                  <a:lnTo>
                    <a:pt x="1036" y="0"/>
                  </a:lnTo>
                  <a:lnTo>
                    <a:pt x="0" y="4010"/>
                  </a:lnTo>
                  <a:lnTo>
                    <a:pt x="4460" y="4753"/>
                  </a:lnTo>
                  <a:lnTo>
                    <a:pt x="6984" y="4450"/>
                  </a:lnTo>
                  <a:lnTo>
                    <a:pt x="8020" y="4010"/>
                  </a:lnTo>
                  <a:lnTo>
                    <a:pt x="9507" y="2670"/>
                  </a:lnTo>
                  <a:lnTo>
                    <a:pt x="7727" y="3266"/>
                  </a:lnTo>
                  <a:lnTo>
                    <a:pt x="4607" y="3706"/>
                  </a:lnTo>
                  <a:lnTo>
                    <a:pt x="3717" y="2376"/>
                  </a:lnTo>
                  <a:close/>
                </a:path>
              </a:pathLst>
            </a:custGeom>
            <a:solidFill>
              <a:srgbClr val="EBEC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2195855" y="1463376"/>
              <a:ext cx="144145" cy="67310"/>
            </a:xfrm>
            <a:custGeom>
              <a:avLst/>
              <a:gdLst/>
              <a:ahLst/>
              <a:cxnLst/>
              <a:rect l="l" t="t" r="r" b="b"/>
              <a:pathLst>
                <a:path w="144144" h="67309">
                  <a:moveTo>
                    <a:pt x="24206" y="61353"/>
                  </a:moveTo>
                  <a:lnTo>
                    <a:pt x="20193" y="61798"/>
                  </a:lnTo>
                  <a:lnTo>
                    <a:pt x="16040" y="61353"/>
                  </a:lnTo>
                  <a:lnTo>
                    <a:pt x="11874" y="61353"/>
                  </a:lnTo>
                  <a:lnTo>
                    <a:pt x="10998" y="61353"/>
                  </a:lnTo>
                  <a:lnTo>
                    <a:pt x="7874" y="61798"/>
                  </a:lnTo>
                  <a:lnTo>
                    <a:pt x="4305" y="63144"/>
                  </a:lnTo>
                  <a:lnTo>
                    <a:pt x="3556" y="63728"/>
                  </a:lnTo>
                  <a:lnTo>
                    <a:pt x="2959" y="65963"/>
                  </a:lnTo>
                  <a:lnTo>
                    <a:pt x="8318" y="66852"/>
                  </a:lnTo>
                  <a:lnTo>
                    <a:pt x="9804" y="66700"/>
                  </a:lnTo>
                  <a:lnTo>
                    <a:pt x="10541" y="66852"/>
                  </a:lnTo>
                  <a:lnTo>
                    <a:pt x="13957" y="66408"/>
                  </a:lnTo>
                  <a:lnTo>
                    <a:pt x="15151" y="65214"/>
                  </a:lnTo>
                  <a:lnTo>
                    <a:pt x="16040" y="63588"/>
                  </a:lnTo>
                  <a:lnTo>
                    <a:pt x="19011" y="63436"/>
                  </a:lnTo>
                  <a:lnTo>
                    <a:pt x="22136" y="63588"/>
                  </a:lnTo>
                  <a:lnTo>
                    <a:pt x="23025" y="62992"/>
                  </a:lnTo>
                  <a:lnTo>
                    <a:pt x="24206" y="61353"/>
                  </a:lnTo>
                  <a:close/>
                </a:path>
                <a:path w="144144" h="67309">
                  <a:moveTo>
                    <a:pt x="38925" y="14262"/>
                  </a:moveTo>
                  <a:lnTo>
                    <a:pt x="35661" y="5041"/>
                  </a:lnTo>
                  <a:lnTo>
                    <a:pt x="32677" y="0"/>
                  </a:lnTo>
                  <a:lnTo>
                    <a:pt x="34163" y="4457"/>
                  </a:lnTo>
                  <a:lnTo>
                    <a:pt x="35356" y="9652"/>
                  </a:lnTo>
                  <a:lnTo>
                    <a:pt x="35356" y="19011"/>
                  </a:lnTo>
                  <a:lnTo>
                    <a:pt x="32969" y="19900"/>
                  </a:lnTo>
                  <a:lnTo>
                    <a:pt x="17233" y="19900"/>
                  </a:lnTo>
                  <a:lnTo>
                    <a:pt x="14846" y="19011"/>
                  </a:lnTo>
                  <a:lnTo>
                    <a:pt x="14846" y="9652"/>
                  </a:lnTo>
                  <a:lnTo>
                    <a:pt x="16040" y="4457"/>
                  </a:lnTo>
                  <a:lnTo>
                    <a:pt x="17526" y="0"/>
                  </a:lnTo>
                  <a:lnTo>
                    <a:pt x="14414" y="4902"/>
                  </a:lnTo>
                  <a:lnTo>
                    <a:pt x="11137" y="14262"/>
                  </a:lnTo>
                  <a:lnTo>
                    <a:pt x="13817" y="19761"/>
                  </a:lnTo>
                  <a:lnTo>
                    <a:pt x="16332" y="22428"/>
                  </a:lnTo>
                  <a:lnTo>
                    <a:pt x="20942" y="22885"/>
                  </a:lnTo>
                  <a:lnTo>
                    <a:pt x="24803" y="22580"/>
                  </a:lnTo>
                  <a:lnTo>
                    <a:pt x="28816" y="22885"/>
                  </a:lnTo>
                  <a:lnTo>
                    <a:pt x="33718" y="22428"/>
                  </a:lnTo>
                  <a:lnTo>
                    <a:pt x="36245" y="19761"/>
                  </a:lnTo>
                  <a:lnTo>
                    <a:pt x="38925" y="14262"/>
                  </a:lnTo>
                  <a:close/>
                </a:path>
                <a:path w="144144" h="67309">
                  <a:moveTo>
                    <a:pt x="46786" y="65963"/>
                  </a:moveTo>
                  <a:lnTo>
                    <a:pt x="45897" y="63728"/>
                  </a:lnTo>
                  <a:lnTo>
                    <a:pt x="45161" y="63144"/>
                  </a:lnTo>
                  <a:lnTo>
                    <a:pt x="41744" y="61798"/>
                  </a:lnTo>
                  <a:lnTo>
                    <a:pt x="38620" y="61353"/>
                  </a:lnTo>
                  <a:lnTo>
                    <a:pt x="37731" y="61353"/>
                  </a:lnTo>
                  <a:lnTo>
                    <a:pt x="33566" y="61353"/>
                  </a:lnTo>
                  <a:lnTo>
                    <a:pt x="29413" y="61798"/>
                  </a:lnTo>
                  <a:lnTo>
                    <a:pt x="25400" y="61353"/>
                  </a:lnTo>
                  <a:lnTo>
                    <a:pt x="26593" y="62992"/>
                  </a:lnTo>
                  <a:lnTo>
                    <a:pt x="27482" y="63588"/>
                  </a:lnTo>
                  <a:lnTo>
                    <a:pt x="30607" y="63436"/>
                  </a:lnTo>
                  <a:lnTo>
                    <a:pt x="33566" y="63588"/>
                  </a:lnTo>
                  <a:lnTo>
                    <a:pt x="34467" y="65214"/>
                  </a:lnTo>
                  <a:lnTo>
                    <a:pt x="35648" y="66408"/>
                  </a:lnTo>
                  <a:lnTo>
                    <a:pt x="39065" y="66852"/>
                  </a:lnTo>
                  <a:lnTo>
                    <a:pt x="39801" y="66700"/>
                  </a:lnTo>
                  <a:lnTo>
                    <a:pt x="41300" y="66852"/>
                  </a:lnTo>
                  <a:lnTo>
                    <a:pt x="46786" y="65963"/>
                  </a:lnTo>
                  <a:close/>
                </a:path>
                <a:path w="144144" h="67309">
                  <a:moveTo>
                    <a:pt x="49618" y="45173"/>
                  </a:moveTo>
                  <a:lnTo>
                    <a:pt x="47675" y="43078"/>
                  </a:lnTo>
                  <a:lnTo>
                    <a:pt x="44564" y="40855"/>
                  </a:lnTo>
                  <a:lnTo>
                    <a:pt x="41287" y="42341"/>
                  </a:lnTo>
                  <a:lnTo>
                    <a:pt x="39509" y="45415"/>
                  </a:lnTo>
                  <a:lnTo>
                    <a:pt x="39027" y="48844"/>
                  </a:lnTo>
                  <a:lnTo>
                    <a:pt x="33121" y="41757"/>
                  </a:lnTo>
                  <a:lnTo>
                    <a:pt x="32524" y="39522"/>
                  </a:lnTo>
                  <a:lnTo>
                    <a:pt x="36385" y="37439"/>
                  </a:lnTo>
                  <a:lnTo>
                    <a:pt x="29260" y="36690"/>
                  </a:lnTo>
                  <a:lnTo>
                    <a:pt x="28079" y="41452"/>
                  </a:lnTo>
                  <a:lnTo>
                    <a:pt x="28498" y="47510"/>
                  </a:lnTo>
                  <a:lnTo>
                    <a:pt x="26289" y="41884"/>
                  </a:lnTo>
                  <a:lnTo>
                    <a:pt x="24650" y="41452"/>
                  </a:lnTo>
                  <a:lnTo>
                    <a:pt x="23025" y="41757"/>
                  </a:lnTo>
                  <a:lnTo>
                    <a:pt x="21247" y="45300"/>
                  </a:lnTo>
                  <a:lnTo>
                    <a:pt x="21539" y="41452"/>
                  </a:lnTo>
                  <a:lnTo>
                    <a:pt x="20358" y="36690"/>
                  </a:lnTo>
                  <a:lnTo>
                    <a:pt x="13220" y="37439"/>
                  </a:lnTo>
                  <a:lnTo>
                    <a:pt x="17081" y="39522"/>
                  </a:lnTo>
                  <a:lnTo>
                    <a:pt x="16484" y="41757"/>
                  </a:lnTo>
                  <a:lnTo>
                    <a:pt x="10579" y="48831"/>
                  </a:lnTo>
                  <a:lnTo>
                    <a:pt x="10096" y="45415"/>
                  </a:lnTo>
                  <a:lnTo>
                    <a:pt x="8318" y="42341"/>
                  </a:lnTo>
                  <a:lnTo>
                    <a:pt x="4889" y="40855"/>
                  </a:lnTo>
                  <a:lnTo>
                    <a:pt x="1930" y="43078"/>
                  </a:lnTo>
                  <a:lnTo>
                    <a:pt x="0" y="45173"/>
                  </a:lnTo>
                  <a:lnTo>
                    <a:pt x="4381" y="48145"/>
                  </a:lnTo>
                  <a:lnTo>
                    <a:pt x="4826" y="51930"/>
                  </a:lnTo>
                  <a:lnTo>
                    <a:pt x="5054" y="56159"/>
                  </a:lnTo>
                  <a:lnTo>
                    <a:pt x="8750" y="60464"/>
                  </a:lnTo>
                  <a:lnTo>
                    <a:pt x="11874" y="61353"/>
                  </a:lnTo>
                  <a:lnTo>
                    <a:pt x="18859" y="60909"/>
                  </a:lnTo>
                  <a:lnTo>
                    <a:pt x="23914" y="61061"/>
                  </a:lnTo>
                  <a:lnTo>
                    <a:pt x="21831" y="60325"/>
                  </a:lnTo>
                  <a:lnTo>
                    <a:pt x="18122" y="58534"/>
                  </a:lnTo>
                  <a:lnTo>
                    <a:pt x="12496" y="53962"/>
                  </a:lnTo>
                  <a:lnTo>
                    <a:pt x="12268" y="53403"/>
                  </a:lnTo>
                  <a:lnTo>
                    <a:pt x="17081" y="57505"/>
                  </a:lnTo>
                  <a:lnTo>
                    <a:pt x="21678" y="59715"/>
                  </a:lnTo>
                  <a:lnTo>
                    <a:pt x="24066" y="60464"/>
                  </a:lnTo>
                  <a:lnTo>
                    <a:pt x="14401" y="48133"/>
                  </a:lnTo>
                  <a:lnTo>
                    <a:pt x="20066" y="47637"/>
                  </a:lnTo>
                  <a:lnTo>
                    <a:pt x="19900" y="47980"/>
                  </a:lnTo>
                  <a:lnTo>
                    <a:pt x="19011" y="53035"/>
                  </a:lnTo>
                  <a:lnTo>
                    <a:pt x="22428" y="56616"/>
                  </a:lnTo>
                  <a:lnTo>
                    <a:pt x="24511" y="59715"/>
                  </a:lnTo>
                  <a:lnTo>
                    <a:pt x="26441" y="56311"/>
                  </a:lnTo>
                  <a:lnTo>
                    <a:pt x="29121" y="53632"/>
                  </a:lnTo>
                  <a:lnTo>
                    <a:pt x="28816" y="48285"/>
                  </a:lnTo>
                  <a:lnTo>
                    <a:pt x="28524" y="47561"/>
                  </a:lnTo>
                  <a:lnTo>
                    <a:pt x="35064" y="48133"/>
                  </a:lnTo>
                  <a:lnTo>
                    <a:pt x="25552" y="60464"/>
                  </a:lnTo>
                  <a:lnTo>
                    <a:pt x="27927" y="59715"/>
                  </a:lnTo>
                  <a:lnTo>
                    <a:pt x="32385" y="57505"/>
                  </a:lnTo>
                  <a:lnTo>
                    <a:pt x="37376" y="53327"/>
                  </a:lnTo>
                  <a:lnTo>
                    <a:pt x="37122" y="53962"/>
                  </a:lnTo>
                  <a:lnTo>
                    <a:pt x="31496" y="58534"/>
                  </a:lnTo>
                  <a:lnTo>
                    <a:pt x="27774" y="60325"/>
                  </a:lnTo>
                  <a:lnTo>
                    <a:pt x="25704" y="61061"/>
                  </a:lnTo>
                  <a:lnTo>
                    <a:pt x="30746" y="60909"/>
                  </a:lnTo>
                  <a:lnTo>
                    <a:pt x="37731" y="61353"/>
                  </a:lnTo>
                  <a:lnTo>
                    <a:pt x="40690" y="60464"/>
                  </a:lnTo>
                  <a:lnTo>
                    <a:pt x="44500" y="56159"/>
                  </a:lnTo>
                  <a:lnTo>
                    <a:pt x="44767" y="51930"/>
                  </a:lnTo>
                  <a:lnTo>
                    <a:pt x="45237" y="48145"/>
                  </a:lnTo>
                  <a:lnTo>
                    <a:pt x="49618" y="45173"/>
                  </a:lnTo>
                  <a:close/>
                </a:path>
                <a:path w="144144" h="67309">
                  <a:moveTo>
                    <a:pt x="123151" y="60464"/>
                  </a:moveTo>
                  <a:lnTo>
                    <a:pt x="121373" y="60020"/>
                  </a:lnTo>
                  <a:lnTo>
                    <a:pt x="113347" y="56756"/>
                  </a:lnTo>
                  <a:lnTo>
                    <a:pt x="112014" y="54076"/>
                  </a:lnTo>
                  <a:lnTo>
                    <a:pt x="110972" y="49618"/>
                  </a:lnTo>
                  <a:lnTo>
                    <a:pt x="111125" y="47396"/>
                  </a:lnTo>
                  <a:lnTo>
                    <a:pt x="109639" y="46355"/>
                  </a:lnTo>
                  <a:lnTo>
                    <a:pt x="107403" y="45313"/>
                  </a:lnTo>
                  <a:lnTo>
                    <a:pt x="105321" y="47244"/>
                  </a:lnTo>
                  <a:lnTo>
                    <a:pt x="103987" y="49022"/>
                  </a:lnTo>
                  <a:lnTo>
                    <a:pt x="107403" y="50063"/>
                  </a:lnTo>
                  <a:lnTo>
                    <a:pt x="107251" y="56451"/>
                  </a:lnTo>
                  <a:lnTo>
                    <a:pt x="106959" y="58978"/>
                  </a:lnTo>
                  <a:lnTo>
                    <a:pt x="110667" y="60909"/>
                  </a:lnTo>
                  <a:lnTo>
                    <a:pt x="111861" y="61214"/>
                  </a:lnTo>
                  <a:lnTo>
                    <a:pt x="123151" y="60464"/>
                  </a:lnTo>
                  <a:close/>
                </a:path>
                <a:path w="144144" h="67309">
                  <a:moveTo>
                    <a:pt x="123304" y="60020"/>
                  </a:moveTo>
                  <a:lnTo>
                    <a:pt x="118402" y="55270"/>
                  </a:lnTo>
                  <a:lnTo>
                    <a:pt x="117513" y="52730"/>
                  </a:lnTo>
                  <a:lnTo>
                    <a:pt x="117513" y="48729"/>
                  </a:lnTo>
                  <a:lnTo>
                    <a:pt x="118402" y="47244"/>
                  </a:lnTo>
                  <a:lnTo>
                    <a:pt x="118110" y="44716"/>
                  </a:lnTo>
                  <a:lnTo>
                    <a:pt x="116624" y="40855"/>
                  </a:lnTo>
                  <a:lnTo>
                    <a:pt x="114833" y="41452"/>
                  </a:lnTo>
                  <a:lnTo>
                    <a:pt x="112306" y="41884"/>
                  </a:lnTo>
                  <a:lnTo>
                    <a:pt x="113792" y="42938"/>
                  </a:lnTo>
                  <a:lnTo>
                    <a:pt x="114985" y="43370"/>
                  </a:lnTo>
                  <a:lnTo>
                    <a:pt x="114833" y="45313"/>
                  </a:lnTo>
                  <a:lnTo>
                    <a:pt x="113347" y="47840"/>
                  </a:lnTo>
                  <a:lnTo>
                    <a:pt x="112903" y="52298"/>
                  </a:lnTo>
                  <a:lnTo>
                    <a:pt x="113347" y="55118"/>
                  </a:lnTo>
                  <a:lnTo>
                    <a:pt x="116332" y="57200"/>
                  </a:lnTo>
                  <a:lnTo>
                    <a:pt x="117221" y="58089"/>
                  </a:lnTo>
                  <a:lnTo>
                    <a:pt x="123304" y="60020"/>
                  </a:lnTo>
                  <a:close/>
                </a:path>
                <a:path w="144144" h="67309">
                  <a:moveTo>
                    <a:pt x="123596" y="60617"/>
                  </a:moveTo>
                  <a:lnTo>
                    <a:pt x="121970" y="61061"/>
                  </a:lnTo>
                  <a:lnTo>
                    <a:pt x="112306" y="61506"/>
                  </a:lnTo>
                  <a:lnTo>
                    <a:pt x="110972" y="61950"/>
                  </a:lnTo>
                  <a:lnTo>
                    <a:pt x="109778" y="62103"/>
                  </a:lnTo>
                  <a:lnTo>
                    <a:pt x="106819" y="63449"/>
                  </a:lnTo>
                  <a:lnTo>
                    <a:pt x="106222" y="64033"/>
                  </a:lnTo>
                  <a:lnTo>
                    <a:pt x="105473" y="65811"/>
                  </a:lnTo>
                  <a:lnTo>
                    <a:pt x="110236" y="66116"/>
                  </a:lnTo>
                  <a:lnTo>
                    <a:pt x="111721" y="65951"/>
                  </a:lnTo>
                  <a:lnTo>
                    <a:pt x="112750" y="66116"/>
                  </a:lnTo>
                  <a:lnTo>
                    <a:pt x="116179" y="65519"/>
                  </a:lnTo>
                  <a:lnTo>
                    <a:pt x="121666" y="63576"/>
                  </a:lnTo>
                  <a:lnTo>
                    <a:pt x="122859" y="62255"/>
                  </a:lnTo>
                  <a:lnTo>
                    <a:pt x="123596" y="60617"/>
                  </a:lnTo>
                  <a:close/>
                </a:path>
                <a:path w="144144" h="67309">
                  <a:moveTo>
                    <a:pt x="125387" y="53479"/>
                  </a:moveTo>
                  <a:lnTo>
                    <a:pt x="125234" y="51549"/>
                  </a:lnTo>
                  <a:lnTo>
                    <a:pt x="124345" y="49618"/>
                  </a:lnTo>
                  <a:lnTo>
                    <a:pt x="120929" y="44869"/>
                  </a:lnTo>
                  <a:lnTo>
                    <a:pt x="119735" y="44564"/>
                  </a:lnTo>
                  <a:lnTo>
                    <a:pt x="118846" y="45008"/>
                  </a:lnTo>
                  <a:lnTo>
                    <a:pt x="118554" y="47980"/>
                  </a:lnTo>
                  <a:lnTo>
                    <a:pt x="118110" y="50355"/>
                  </a:lnTo>
                  <a:lnTo>
                    <a:pt x="118402" y="52590"/>
                  </a:lnTo>
                  <a:lnTo>
                    <a:pt x="119138" y="54076"/>
                  </a:lnTo>
                  <a:lnTo>
                    <a:pt x="121081" y="56896"/>
                  </a:lnTo>
                  <a:lnTo>
                    <a:pt x="123456" y="59423"/>
                  </a:lnTo>
                  <a:lnTo>
                    <a:pt x="123901" y="58089"/>
                  </a:lnTo>
                  <a:lnTo>
                    <a:pt x="124790" y="56603"/>
                  </a:lnTo>
                  <a:lnTo>
                    <a:pt x="125387" y="53479"/>
                  </a:lnTo>
                  <a:close/>
                </a:path>
                <a:path w="144144" h="67309">
                  <a:moveTo>
                    <a:pt x="126212" y="60718"/>
                  </a:moveTo>
                  <a:lnTo>
                    <a:pt x="125679" y="60756"/>
                  </a:lnTo>
                  <a:lnTo>
                    <a:pt x="123901" y="60617"/>
                  </a:lnTo>
                  <a:lnTo>
                    <a:pt x="125082" y="61810"/>
                  </a:lnTo>
                  <a:lnTo>
                    <a:pt x="125831" y="62242"/>
                  </a:lnTo>
                  <a:lnTo>
                    <a:pt x="126212" y="60756"/>
                  </a:lnTo>
                  <a:close/>
                </a:path>
                <a:path w="144144" h="67309">
                  <a:moveTo>
                    <a:pt x="131330" y="53632"/>
                  </a:moveTo>
                  <a:lnTo>
                    <a:pt x="130441" y="50952"/>
                  </a:lnTo>
                  <a:lnTo>
                    <a:pt x="127749" y="46647"/>
                  </a:lnTo>
                  <a:lnTo>
                    <a:pt x="125082" y="44424"/>
                  </a:lnTo>
                  <a:lnTo>
                    <a:pt x="124193" y="42481"/>
                  </a:lnTo>
                  <a:lnTo>
                    <a:pt x="125082" y="41897"/>
                  </a:lnTo>
                  <a:lnTo>
                    <a:pt x="126136" y="40703"/>
                  </a:lnTo>
                  <a:lnTo>
                    <a:pt x="121526" y="40411"/>
                  </a:lnTo>
                  <a:lnTo>
                    <a:pt x="121818" y="44424"/>
                  </a:lnTo>
                  <a:lnTo>
                    <a:pt x="122707" y="46799"/>
                  </a:lnTo>
                  <a:lnTo>
                    <a:pt x="124193" y="48133"/>
                  </a:lnTo>
                  <a:lnTo>
                    <a:pt x="126136" y="51993"/>
                  </a:lnTo>
                  <a:lnTo>
                    <a:pt x="126428" y="54673"/>
                  </a:lnTo>
                  <a:lnTo>
                    <a:pt x="123901" y="60020"/>
                  </a:lnTo>
                  <a:lnTo>
                    <a:pt x="125679" y="59131"/>
                  </a:lnTo>
                  <a:lnTo>
                    <a:pt x="128803" y="57048"/>
                  </a:lnTo>
                  <a:lnTo>
                    <a:pt x="131330" y="53632"/>
                  </a:lnTo>
                  <a:close/>
                </a:path>
                <a:path w="144144" h="67309">
                  <a:moveTo>
                    <a:pt x="139204" y="56451"/>
                  </a:moveTo>
                  <a:lnTo>
                    <a:pt x="134442" y="47688"/>
                  </a:lnTo>
                  <a:lnTo>
                    <a:pt x="137414" y="46050"/>
                  </a:lnTo>
                  <a:lnTo>
                    <a:pt x="135191" y="44564"/>
                  </a:lnTo>
                  <a:lnTo>
                    <a:pt x="132219" y="42938"/>
                  </a:lnTo>
                  <a:lnTo>
                    <a:pt x="130733" y="44424"/>
                  </a:lnTo>
                  <a:lnTo>
                    <a:pt x="129844" y="45758"/>
                  </a:lnTo>
                  <a:lnTo>
                    <a:pt x="130886" y="47840"/>
                  </a:lnTo>
                  <a:lnTo>
                    <a:pt x="131914" y="52590"/>
                  </a:lnTo>
                  <a:lnTo>
                    <a:pt x="131914" y="55270"/>
                  </a:lnTo>
                  <a:lnTo>
                    <a:pt x="127469" y="58686"/>
                  </a:lnTo>
                  <a:lnTo>
                    <a:pt x="124193" y="60464"/>
                  </a:lnTo>
                  <a:lnTo>
                    <a:pt x="126326" y="60274"/>
                  </a:lnTo>
                  <a:lnTo>
                    <a:pt x="126212" y="60718"/>
                  </a:lnTo>
                  <a:lnTo>
                    <a:pt x="127787" y="60591"/>
                  </a:lnTo>
                  <a:lnTo>
                    <a:pt x="127393" y="60172"/>
                  </a:lnTo>
                  <a:lnTo>
                    <a:pt x="135343" y="59423"/>
                  </a:lnTo>
                  <a:lnTo>
                    <a:pt x="136525" y="58978"/>
                  </a:lnTo>
                  <a:lnTo>
                    <a:pt x="139204" y="56451"/>
                  </a:lnTo>
                  <a:close/>
                </a:path>
                <a:path w="144144" h="67309">
                  <a:moveTo>
                    <a:pt x="143802" y="62992"/>
                  </a:moveTo>
                  <a:lnTo>
                    <a:pt x="142316" y="61353"/>
                  </a:lnTo>
                  <a:lnTo>
                    <a:pt x="141427" y="60909"/>
                  </a:lnTo>
                  <a:lnTo>
                    <a:pt x="140246" y="60464"/>
                  </a:lnTo>
                  <a:lnTo>
                    <a:pt x="138010" y="60020"/>
                  </a:lnTo>
                  <a:lnTo>
                    <a:pt x="136677" y="60020"/>
                  </a:lnTo>
                  <a:lnTo>
                    <a:pt x="135191" y="59867"/>
                  </a:lnTo>
                  <a:lnTo>
                    <a:pt x="132956" y="60020"/>
                  </a:lnTo>
                  <a:lnTo>
                    <a:pt x="131178" y="60325"/>
                  </a:lnTo>
                  <a:lnTo>
                    <a:pt x="127787" y="60591"/>
                  </a:lnTo>
                  <a:lnTo>
                    <a:pt x="128358" y="61214"/>
                  </a:lnTo>
                  <a:lnTo>
                    <a:pt x="130289" y="63881"/>
                  </a:lnTo>
                  <a:lnTo>
                    <a:pt x="130429" y="63881"/>
                  </a:lnTo>
                  <a:lnTo>
                    <a:pt x="133108" y="64325"/>
                  </a:lnTo>
                  <a:lnTo>
                    <a:pt x="136232" y="64325"/>
                  </a:lnTo>
                  <a:lnTo>
                    <a:pt x="137566" y="64173"/>
                  </a:lnTo>
                  <a:lnTo>
                    <a:pt x="138595" y="63728"/>
                  </a:lnTo>
                  <a:lnTo>
                    <a:pt x="139788" y="63588"/>
                  </a:lnTo>
                  <a:lnTo>
                    <a:pt x="140538" y="63728"/>
                  </a:lnTo>
                  <a:lnTo>
                    <a:pt x="141719" y="63588"/>
                  </a:lnTo>
                  <a:lnTo>
                    <a:pt x="142913" y="63284"/>
                  </a:lnTo>
                  <a:lnTo>
                    <a:pt x="143802" y="62992"/>
                  </a:lnTo>
                  <a:close/>
                </a:path>
              </a:pathLst>
            </a:custGeom>
            <a:solidFill>
              <a:srgbClr val="FCC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2185607" y="1304548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6984" y="0"/>
                  </a:moveTo>
                  <a:lnTo>
                    <a:pt x="6533" y="1497"/>
                  </a:lnTo>
                  <a:lnTo>
                    <a:pt x="5497" y="2680"/>
                  </a:lnTo>
                  <a:lnTo>
                    <a:pt x="2816" y="4314"/>
                  </a:lnTo>
                  <a:lnTo>
                    <a:pt x="1329" y="4607"/>
                  </a:lnTo>
                  <a:lnTo>
                    <a:pt x="0" y="4460"/>
                  </a:lnTo>
                  <a:lnTo>
                    <a:pt x="1486" y="5643"/>
                  </a:lnTo>
                  <a:lnTo>
                    <a:pt x="3560" y="5947"/>
                  </a:lnTo>
                  <a:lnTo>
                    <a:pt x="6690" y="4010"/>
                  </a:lnTo>
                  <a:lnTo>
                    <a:pt x="7423" y="1937"/>
                  </a:lnTo>
                  <a:close/>
                </a:path>
              </a:pathLst>
            </a:custGeom>
            <a:solidFill>
              <a:srgbClr val="E7EA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0" name="object 200"/>
          <p:cNvSpPr/>
          <p:nvPr/>
        </p:nvSpPr>
        <p:spPr>
          <a:xfrm>
            <a:off x="2958136" y="1399655"/>
            <a:ext cx="1459069" cy="38790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59370" y="1324091"/>
            <a:ext cx="394970" cy="242570"/>
            <a:chOff x="1059370" y="1324091"/>
            <a:chExt cx="394970" cy="242570"/>
          </a:xfrm>
        </p:grpSpPr>
        <p:sp>
          <p:nvSpPr>
            <p:cNvPr id="3" name="object 3"/>
            <p:cNvSpPr/>
            <p:nvPr/>
          </p:nvSpPr>
          <p:spPr>
            <a:xfrm>
              <a:off x="1059370" y="1402191"/>
              <a:ext cx="156204" cy="15284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40566" y="1324091"/>
              <a:ext cx="213995" cy="242570"/>
            </a:xfrm>
            <a:custGeom>
              <a:avLst/>
              <a:gdLst/>
              <a:ahLst/>
              <a:cxnLst/>
              <a:rect l="l" t="t" r="r" b="b"/>
              <a:pathLst>
                <a:path w="213994" h="242569">
                  <a:moveTo>
                    <a:pt x="121012" y="0"/>
                  </a:moveTo>
                  <a:lnTo>
                    <a:pt x="70007" y="9431"/>
                  </a:lnTo>
                  <a:lnTo>
                    <a:pt x="31975" y="35233"/>
                  </a:lnTo>
                  <a:lnTo>
                    <a:pt x="8209" y="73669"/>
                  </a:lnTo>
                  <a:lnTo>
                    <a:pt x="0" y="121001"/>
                  </a:lnTo>
                  <a:lnTo>
                    <a:pt x="8783" y="171445"/>
                  </a:lnTo>
                  <a:lnTo>
                    <a:pt x="33563" y="209539"/>
                  </a:lnTo>
                  <a:lnTo>
                    <a:pt x="71981" y="233617"/>
                  </a:lnTo>
                  <a:lnTo>
                    <a:pt x="121682" y="242013"/>
                  </a:lnTo>
                  <a:lnTo>
                    <a:pt x="139804" y="240586"/>
                  </a:lnTo>
                  <a:lnTo>
                    <a:pt x="156293" y="236643"/>
                  </a:lnTo>
                  <a:lnTo>
                    <a:pt x="170897" y="230691"/>
                  </a:lnTo>
                  <a:lnTo>
                    <a:pt x="183366" y="223239"/>
                  </a:lnTo>
                  <a:lnTo>
                    <a:pt x="183366" y="238306"/>
                  </a:lnTo>
                  <a:lnTo>
                    <a:pt x="213532" y="238306"/>
                  </a:lnTo>
                  <a:lnTo>
                    <a:pt x="213532" y="161209"/>
                  </a:lnTo>
                  <a:lnTo>
                    <a:pt x="183366" y="161209"/>
                  </a:lnTo>
                  <a:lnTo>
                    <a:pt x="183366" y="192046"/>
                  </a:lnTo>
                  <a:lnTo>
                    <a:pt x="172385" y="199670"/>
                  </a:lnTo>
                  <a:lnTo>
                    <a:pt x="159898" y="204997"/>
                  </a:lnTo>
                  <a:lnTo>
                    <a:pt x="146410" y="208124"/>
                  </a:lnTo>
                  <a:lnTo>
                    <a:pt x="132425" y="209145"/>
                  </a:lnTo>
                  <a:lnTo>
                    <a:pt x="100998" y="202632"/>
                  </a:lnTo>
                  <a:lnTo>
                    <a:pt x="76645" y="184431"/>
                  </a:lnTo>
                  <a:lnTo>
                    <a:pt x="60906" y="156551"/>
                  </a:lnTo>
                  <a:lnTo>
                    <a:pt x="55317" y="121001"/>
                  </a:lnTo>
                  <a:lnTo>
                    <a:pt x="60823" y="84404"/>
                  </a:lnTo>
                  <a:lnTo>
                    <a:pt x="76229" y="56508"/>
                  </a:lnTo>
                  <a:lnTo>
                    <a:pt x="99867" y="38731"/>
                  </a:lnTo>
                  <a:lnTo>
                    <a:pt x="130069" y="32491"/>
                  </a:lnTo>
                  <a:lnTo>
                    <a:pt x="145515" y="33745"/>
                  </a:lnTo>
                  <a:lnTo>
                    <a:pt x="159143" y="37234"/>
                  </a:lnTo>
                  <a:lnTo>
                    <a:pt x="170887" y="42545"/>
                  </a:lnTo>
                  <a:lnTo>
                    <a:pt x="180685" y="49265"/>
                  </a:lnTo>
                  <a:lnTo>
                    <a:pt x="180685" y="78102"/>
                  </a:lnTo>
                  <a:lnTo>
                    <a:pt x="210852" y="78102"/>
                  </a:lnTo>
                  <a:lnTo>
                    <a:pt x="210852" y="3675"/>
                  </a:lnTo>
                  <a:lnTo>
                    <a:pt x="180685" y="3675"/>
                  </a:lnTo>
                  <a:lnTo>
                    <a:pt x="180685" y="17423"/>
                  </a:lnTo>
                  <a:lnTo>
                    <a:pt x="168815" y="10314"/>
                  </a:lnTo>
                  <a:lnTo>
                    <a:pt x="154873" y="4812"/>
                  </a:lnTo>
                  <a:lnTo>
                    <a:pt x="138919" y="1260"/>
                  </a:lnTo>
                  <a:lnTo>
                    <a:pt x="1210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472196" y="1407877"/>
            <a:ext cx="507365" cy="221615"/>
          </a:xfrm>
          <a:custGeom>
            <a:avLst/>
            <a:gdLst/>
            <a:ahLst/>
            <a:cxnLst/>
            <a:rect l="l" t="t" r="r" b="b"/>
            <a:pathLst>
              <a:path w="507364" h="221614">
                <a:moveTo>
                  <a:pt x="153517" y="3263"/>
                </a:moveTo>
                <a:lnTo>
                  <a:pt x="0" y="3263"/>
                </a:lnTo>
                <a:lnTo>
                  <a:pt x="0" y="31203"/>
                </a:lnTo>
                <a:lnTo>
                  <a:pt x="0" y="62953"/>
                </a:lnTo>
                <a:lnTo>
                  <a:pt x="27800" y="62953"/>
                </a:lnTo>
                <a:lnTo>
                  <a:pt x="27800" y="31203"/>
                </a:lnTo>
                <a:lnTo>
                  <a:pt x="55295" y="31203"/>
                </a:lnTo>
                <a:lnTo>
                  <a:pt x="55295" y="62953"/>
                </a:lnTo>
                <a:lnTo>
                  <a:pt x="55295" y="127723"/>
                </a:lnTo>
                <a:lnTo>
                  <a:pt x="34836" y="127723"/>
                </a:lnTo>
                <a:lnTo>
                  <a:pt x="34836" y="154393"/>
                </a:lnTo>
                <a:lnTo>
                  <a:pt x="117970" y="154393"/>
                </a:lnTo>
                <a:lnTo>
                  <a:pt x="117970" y="127723"/>
                </a:lnTo>
                <a:lnTo>
                  <a:pt x="98196" y="127723"/>
                </a:lnTo>
                <a:lnTo>
                  <a:pt x="98196" y="62953"/>
                </a:lnTo>
                <a:lnTo>
                  <a:pt x="98196" y="31203"/>
                </a:lnTo>
                <a:lnTo>
                  <a:pt x="125691" y="31203"/>
                </a:lnTo>
                <a:lnTo>
                  <a:pt x="125691" y="62953"/>
                </a:lnTo>
                <a:lnTo>
                  <a:pt x="153517" y="62953"/>
                </a:lnTo>
                <a:lnTo>
                  <a:pt x="153517" y="31203"/>
                </a:lnTo>
                <a:lnTo>
                  <a:pt x="153517" y="3263"/>
                </a:lnTo>
                <a:close/>
              </a:path>
              <a:path w="507364" h="221614">
                <a:moveTo>
                  <a:pt x="321894" y="150520"/>
                </a:moveTo>
                <a:lnTo>
                  <a:pt x="318414" y="134086"/>
                </a:lnTo>
                <a:lnTo>
                  <a:pt x="317284" y="128714"/>
                </a:lnTo>
                <a:lnTo>
                  <a:pt x="316865" y="126720"/>
                </a:lnTo>
                <a:lnTo>
                  <a:pt x="314185" y="127711"/>
                </a:lnTo>
                <a:lnTo>
                  <a:pt x="312508" y="128397"/>
                </a:lnTo>
                <a:lnTo>
                  <a:pt x="310502" y="128714"/>
                </a:lnTo>
                <a:lnTo>
                  <a:pt x="301434" y="128714"/>
                </a:lnTo>
                <a:lnTo>
                  <a:pt x="301650" y="123647"/>
                </a:lnTo>
                <a:lnTo>
                  <a:pt x="302069" y="102831"/>
                </a:lnTo>
                <a:lnTo>
                  <a:pt x="302463" y="86487"/>
                </a:lnTo>
                <a:lnTo>
                  <a:pt x="302666" y="76606"/>
                </a:lnTo>
                <a:lnTo>
                  <a:pt x="302717" y="70739"/>
                </a:lnTo>
                <a:lnTo>
                  <a:pt x="302793" y="62014"/>
                </a:lnTo>
                <a:lnTo>
                  <a:pt x="298996" y="35356"/>
                </a:lnTo>
                <a:lnTo>
                  <a:pt x="292417" y="24485"/>
                </a:lnTo>
                <a:lnTo>
                  <a:pt x="287248" y="15925"/>
                </a:lnTo>
                <a:lnTo>
                  <a:pt x="267004" y="4038"/>
                </a:lnTo>
                <a:lnTo>
                  <a:pt x="237756" y="0"/>
                </a:lnTo>
                <a:lnTo>
                  <a:pt x="214845" y="2527"/>
                </a:lnTo>
                <a:lnTo>
                  <a:pt x="195478" y="9893"/>
                </a:lnTo>
                <a:lnTo>
                  <a:pt x="182079" y="21780"/>
                </a:lnTo>
                <a:lnTo>
                  <a:pt x="177076" y="37871"/>
                </a:lnTo>
                <a:lnTo>
                  <a:pt x="178219" y="44831"/>
                </a:lnTo>
                <a:lnTo>
                  <a:pt x="181724" y="50952"/>
                </a:lnTo>
                <a:lnTo>
                  <a:pt x="187680" y="55333"/>
                </a:lnTo>
                <a:lnTo>
                  <a:pt x="196176" y="56997"/>
                </a:lnTo>
                <a:lnTo>
                  <a:pt x="207924" y="56997"/>
                </a:lnTo>
                <a:lnTo>
                  <a:pt x="214947" y="50292"/>
                </a:lnTo>
                <a:lnTo>
                  <a:pt x="214858" y="35356"/>
                </a:lnTo>
                <a:lnTo>
                  <a:pt x="212953" y="31178"/>
                </a:lnTo>
                <a:lnTo>
                  <a:pt x="210591" y="29514"/>
                </a:lnTo>
                <a:lnTo>
                  <a:pt x="215950" y="26479"/>
                </a:lnTo>
                <a:lnTo>
                  <a:pt x="222669" y="24485"/>
                </a:lnTo>
                <a:lnTo>
                  <a:pt x="231724" y="24485"/>
                </a:lnTo>
                <a:lnTo>
                  <a:pt x="245859" y="27051"/>
                </a:lnTo>
                <a:lnTo>
                  <a:pt x="255066" y="34239"/>
                </a:lnTo>
                <a:lnTo>
                  <a:pt x="260057" y="45262"/>
                </a:lnTo>
                <a:lnTo>
                  <a:pt x="261569" y="59334"/>
                </a:lnTo>
                <a:lnTo>
                  <a:pt x="261480" y="67703"/>
                </a:lnTo>
                <a:lnTo>
                  <a:pt x="261213" y="70739"/>
                </a:lnTo>
                <a:lnTo>
                  <a:pt x="260883" y="70624"/>
                </a:lnTo>
                <a:lnTo>
                  <a:pt x="260883" y="92849"/>
                </a:lnTo>
                <a:lnTo>
                  <a:pt x="260883" y="113296"/>
                </a:lnTo>
                <a:lnTo>
                  <a:pt x="256324" y="118681"/>
                </a:lnTo>
                <a:lnTo>
                  <a:pt x="250075" y="123647"/>
                </a:lnTo>
                <a:lnTo>
                  <a:pt x="241935" y="127304"/>
                </a:lnTo>
                <a:lnTo>
                  <a:pt x="231724" y="128714"/>
                </a:lnTo>
                <a:lnTo>
                  <a:pt x="222135" y="127076"/>
                </a:lnTo>
                <a:lnTo>
                  <a:pt x="215087" y="122567"/>
                </a:lnTo>
                <a:lnTo>
                  <a:pt x="210743" y="115862"/>
                </a:lnTo>
                <a:lnTo>
                  <a:pt x="209257" y="107607"/>
                </a:lnTo>
                <a:lnTo>
                  <a:pt x="210997" y="98793"/>
                </a:lnTo>
                <a:lnTo>
                  <a:pt x="216090" y="92138"/>
                </a:lnTo>
                <a:lnTo>
                  <a:pt x="224396" y="87947"/>
                </a:lnTo>
                <a:lnTo>
                  <a:pt x="235737" y="86487"/>
                </a:lnTo>
                <a:lnTo>
                  <a:pt x="242773" y="86868"/>
                </a:lnTo>
                <a:lnTo>
                  <a:pt x="249313" y="88036"/>
                </a:lnTo>
                <a:lnTo>
                  <a:pt x="255358" y="90017"/>
                </a:lnTo>
                <a:lnTo>
                  <a:pt x="260883" y="92849"/>
                </a:lnTo>
                <a:lnTo>
                  <a:pt x="260883" y="70624"/>
                </a:lnTo>
                <a:lnTo>
                  <a:pt x="254406" y="68237"/>
                </a:lnTo>
                <a:lnTo>
                  <a:pt x="245960" y="66332"/>
                </a:lnTo>
                <a:lnTo>
                  <a:pt x="236524" y="65138"/>
                </a:lnTo>
                <a:lnTo>
                  <a:pt x="226695" y="64706"/>
                </a:lnTo>
                <a:lnTo>
                  <a:pt x="201079" y="67703"/>
                </a:lnTo>
                <a:lnTo>
                  <a:pt x="181648" y="76606"/>
                </a:lnTo>
                <a:lnTo>
                  <a:pt x="169329" y="91287"/>
                </a:lnTo>
                <a:lnTo>
                  <a:pt x="165011" y="111620"/>
                </a:lnTo>
                <a:lnTo>
                  <a:pt x="168605" y="131051"/>
                </a:lnTo>
                <a:lnTo>
                  <a:pt x="178930" y="145351"/>
                </a:lnTo>
                <a:lnTo>
                  <a:pt x="195287" y="154190"/>
                </a:lnTo>
                <a:lnTo>
                  <a:pt x="216979" y="157213"/>
                </a:lnTo>
                <a:lnTo>
                  <a:pt x="233197" y="155295"/>
                </a:lnTo>
                <a:lnTo>
                  <a:pt x="246176" y="150164"/>
                </a:lnTo>
                <a:lnTo>
                  <a:pt x="255955" y="142786"/>
                </a:lnTo>
                <a:lnTo>
                  <a:pt x="262559" y="134086"/>
                </a:lnTo>
                <a:lnTo>
                  <a:pt x="266128" y="144399"/>
                </a:lnTo>
                <a:lnTo>
                  <a:pt x="272313" y="151726"/>
                </a:lnTo>
                <a:lnTo>
                  <a:pt x="281076" y="156108"/>
                </a:lnTo>
                <a:lnTo>
                  <a:pt x="292379" y="157556"/>
                </a:lnTo>
                <a:lnTo>
                  <a:pt x="298653" y="157213"/>
                </a:lnTo>
                <a:lnTo>
                  <a:pt x="306260" y="156044"/>
                </a:lnTo>
                <a:lnTo>
                  <a:pt x="314312" y="153885"/>
                </a:lnTo>
                <a:lnTo>
                  <a:pt x="321894" y="150520"/>
                </a:lnTo>
                <a:close/>
              </a:path>
              <a:path w="507364" h="221614">
                <a:moveTo>
                  <a:pt x="507161" y="76771"/>
                </a:moveTo>
                <a:lnTo>
                  <a:pt x="502551" y="45974"/>
                </a:lnTo>
                <a:lnTo>
                  <a:pt x="494779" y="31838"/>
                </a:lnTo>
                <a:lnTo>
                  <a:pt x="489991" y="23126"/>
                </a:lnTo>
                <a:lnTo>
                  <a:pt x="489191" y="21666"/>
                </a:lnTo>
                <a:lnTo>
                  <a:pt x="467702" y="5727"/>
                </a:lnTo>
                <a:lnTo>
                  <a:pt x="461251" y="4457"/>
                </a:lnTo>
                <a:lnTo>
                  <a:pt x="461251" y="77774"/>
                </a:lnTo>
                <a:lnTo>
                  <a:pt x="458914" y="98602"/>
                </a:lnTo>
                <a:lnTo>
                  <a:pt x="451650" y="114681"/>
                </a:lnTo>
                <a:lnTo>
                  <a:pt x="439039" y="125044"/>
                </a:lnTo>
                <a:lnTo>
                  <a:pt x="420674" y="128714"/>
                </a:lnTo>
                <a:lnTo>
                  <a:pt x="412762" y="128308"/>
                </a:lnTo>
                <a:lnTo>
                  <a:pt x="405345" y="126885"/>
                </a:lnTo>
                <a:lnTo>
                  <a:pt x="398043" y="124206"/>
                </a:lnTo>
                <a:lnTo>
                  <a:pt x="390499" y="120015"/>
                </a:lnTo>
                <a:lnTo>
                  <a:pt x="390499" y="47269"/>
                </a:lnTo>
                <a:lnTo>
                  <a:pt x="397014" y="40754"/>
                </a:lnTo>
                <a:lnTo>
                  <a:pt x="404837" y="35915"/>
                </a:lnTo>
                <a:lnTo>
                  <a:pt x="413791" y="32893"/>
                </a:lnTo>
                <a:lnTo>
                  <a:pt x="423697" y="31838"/>
                </a:lnTo>
                <a:lnTo>
                  <a:pt x="440321" y="34925"/>
                </a:lnTo>
                <a:lnTo>
                  <a:pt x="452031" y="43878"/>
                </a:lnTo>
                <a:lnTo>
                  <a:pt x="458965" y="58305"/>
                </a:lnTo>
                <a:lnTo>
                  <a:pt x="461251" y="77774"/>
                </a:lnTo>
                <a:lnTo>
                  <a:pt x="461251" y="4457"/>
                </a:lnTo>
                <a:lnTo>
                  <a:pt x="438785" y="0"/>
                </a:lnTo>
                <a:lnTo>
                  <a:pt x="423405" y="1587"/>
                </a:lnTo>
                <a:lnTo>
                  <a:pt x="409790" y="6159"/>
                </a:lnTo>
                <a:lnTo>
                  <a:pt x="398437" y="13436"/>
                </a:lnTo>
                <a:lnTo>
                  <a:pt x="389851" y="23126"/>
                </a:lnTo>
                <a:lnTo>
                  <a:pt x="389851" y="3683"/>
                </a:lnTo>
                <a:lnTo>
                  <a:pt x="329501" y="3683"/>
                </a:lnTo>
                <a:lnTo>
                  <a:pt x="329501" y="30518"/>
                </a:lnTo>
                <a:lnTo>
                  <a:pt x="347599" y="30518"/>
                </a:lnTo>
                <a:lnTo>
                  <a:pt x="347599" y="194754"/>
                </a:lnTo>
                <a:lnTo>
                  <a:pt x="329501" y="194754"/>
                </a:lnTo>
                <a:lnTo>
                  <a:pt x="329501" y="221564"/>
                </a:lnTo>
                <a:lnTo>
                  <a:pt x="414299" y="221564"/>
                </a:lnTo>
                <a:lnTo>
                  <a:pt x="414299" y="194754"/>
                </a:lnTo>
                <a:lnTo>
                  <a:pt x="390499" y="194754"/>
                </a:lnTo>
                <a:lnTo>
                  <a:pt x="390499" y="150520"/>
                </a:lnTo>
                <a:lnTo>
                  <a:pt x="397992" y="153987"/>
                </a:lnTo>
                <a:lnTo>
                  <a:pt x="406603" y="156387"/>
                </a:lnTo>
                <a:lnTo>
                  <a:pt x="415963" y="157772"/>
                </a:lnTo>
                <a:lnTo>
                  <a:pt x="425691" y="158229"/>
                </a:lnTo>
                <a:lnTo>
                  <a:pt x="460209" y="152196"/>
                </a:lnTo>
                <a:lnTo>
                  <a:pt x="462737" y="150520"/>
                </a:lnTo>
                <a:lnTo>
                  <a:pt x="485787" y="135343"/>
                </a:lnTo>
                <a:lnTo>
                  <a:pt x="489877" y="128714"/>
                </a:lnTo>
                <a:lnTo>
                  <a:pt x="501688" y="109575"/>
                </a:lnTo>
                <a:lnTo>
                  <a:pt x="507161" y="767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997522" y="1402186"/>
            <a:ext cx="331470" cy="160655"/>
            <a:chOff x="1997522" y="1402186"/>
            <a:chExt cx="331470" cy="160655"/>
          </a:xfrm>
        </p:grpSpPr>
        <p:sp>
          <p:nvSpPr>
            <p:cNvPr id="7" name="object 7"/>
            <p:cNvSpPr/>
            <p:nvPr/>
          </p:nvSpPr>
          <p:spPr>
            <a:xfrm>
              <a:off x="1997519" y="1411140"/>
              <a:ext cx="153670" cy="151130"/>
            </a:xfrm>
            <a:custGeom>
              <a:avLst/>
              <a:gdLst/>
              <a:ahLst/>
              <a:cxnLst/>
              <a:rect l="l" t="t" r="r" b="b"/>
              <a:pathLst>
                <a:path w="153669" h="151130">
                  <a:moveTo>
                    <a:pt x="153517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0" y="59690"/>
                  </a:lnTo>
                  <a:lnTo>
                    <a:pt x="27813" y="59690"/>
                  </a:lnTo>
                  <a:lnTo>
                    <a:pt x="27813" y="27940"/>
                  </a:lnTo>
                  <a:lnTo>
                    <a:pt x="55295" y="27940"/>
                  </a:lnTo>
                  <a:lnTo>
                    <a:pt x="55295" y="59690"/>
                  </a:lnTo>
                  <a:lnTo>
                    <a:pt x="55295" y="124460"/>
                  </a:lnTo>
                  <a:lnTo>
                    <a:pt x="34848" y="124460"/>
                  </a:lnTo>
                  <a:lnTo>
                    <a:pt x="34848" y="151130"/>
                  </a:lnTo>
                  <a:lnTo>
                    <a:pt x="117970" y="151130"/>
                  </a:lnTo>
                  <a:lnTo>
                    <a:pt x="117970" y="124460"/>
                  </a:lnTo>
                  <a:lnTo>
                    <a:pt x="98209" y="124460"/>
                  </a:lnTo>
                  <a:lnTo>
                    <a:pt x="98209" y="59690"/>
                  </a:lnTo>
                  <a:lnTo>
                    <a:pt x="98209" y="27940"/>
                  </a:lnTo>
                  <a:lnTo>
                    <a:pt x="125691" y="27940"/>
                  </a:lnTo>
                  <a:lnTo>
                    <a:pt x="125691" y="59690"/>
                  </a:lnTo>
                  <a:lnTo>
                    <a:pt x="153517" y="59690"/>
                  </a:lnTo>
                  <a:lnTo>
                    <a:pt x="153517" y="27940"/>
                  </a:lnTo>
                  <a:lnTo>
                    <a:pt x="1535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72720" y="1402186"/>
              <a:ext cx="156204" cy="15285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051868" y="1727845"/>
            <a:ext cx="665480" cy="151130"/>
            <a:chOff x="1051868" y="1727845"/>
            <a:chExt cx="665480" cy="151130"/>
          </a:xfrm>
        </p:grpSpPr>
        <p:sp>
          <p:nvSpPr>
            <p:cNvPr id="10" name="object 10"/>
            <p:cNvSpPr/>
            <p:nvPr/>
          </p:nvSpPr>
          <p:spPr>
            <a:xfrm>
              <a:off x="1051868" y="1729935"/>
              <a:ext cx="124812" cy="14728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12757" y="1780203"/>
              <a:ext cx="135074" cy="9842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68738" y="1727845"/>
              <a:ext cx="98206" cy="15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93609" y="1782291"/>
              <a:ext cx="104300" cy="9423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24858" y="1780203"/>
              <a:ext cx="92363" cy="9842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787167" y="1781451"/>
            <a:ext cx="448945" cy="118745"/>
            <a:chOff x="1787167" y="1781451"/>
            <a:chExt cx="448945" cy="118745"/>
          </a:xfrm>
        </p:grpSpPr>
        <p:sp>
          <p:nvSpPr>
            <p:cNvPr id="16" name="object 16"/>
            <p:cNvSpPr/>
            <p:nvPr/>
          </p:nvSpPr>
          <p:spPr>
            <a:xfrm>
              <a:off x="1787167" y="1781451"/>
              <a:ext cx="77913" cy="9591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92891" y="1782287"/>
              <a:ext cx="87965" cy="9423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01750" y="1782290"/>
              <a:ext cx="107661" cy="11728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131683" y="1782291"/>
              <a:ext cx="104290" cy="9423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2300252" y="1780203"/>
            <a:ext cx="775335" cy="119380"/>
            <a:chOff x="2300252" y="1780203"/>
            <a:chExt cx="775335" cy="119380"/>
          </a:xfrm>
        </p:grpSpPr>
        <p:sp>
          <p:nvSpPr>
            <p:cNvPr id="21" name="object 21"/>
            <p:cNvSpPr/>
            <p:nvPr/>
          </p:nvSpPr>
          <p:spPr>
            <a:xfrm>
              <a:off x="2300252" y="1780203"/>
              <a:ext cx="309568" cy="11937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631273" y="1780203"/>
              <a:ext cx="299423" cy="9842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963116" y="1782291"/>
              <a:ext cx="71202" cy="9423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058763" y="1837158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69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3058763" y="1780206"/>
            <a:ext cx="532765" cy="98425"/>
            <a:chOff x="3058763" y="1780206"/>
            <a:chExt cx="532765" cy="98425"/>
          </a:xfrm>
        </p:grpSpPr>
        <p:sp>
          <p:nvSpPr>
            <p:cNvPr id="26" name="object 26"/>
            <p:cNvSpPr/>
            <p:nvPr/>
          </p:nvSpPr>
          <p:spPr>
            <a:xfrm>
              <a:off x="3058757" y="1782552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80">
                  <a:moveTo>
                    <a:pt x="85877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77" y="93980"/>
                  </a:lnTo>
                  <a:lnTo>
                    <a:pt x="85877" y="54610"/>
                  </a:lnTo>
                  <a:lnTo>
                    <a:pt x="85877" y="38100"/>
                  </a:lnTo>
                  <a:lnTo>
                    <a:pt x="858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171387" y="1780206"/>
              <a:ext cx="100510" cy="9842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293022" y="1780206"/>
              <a:ext cx="188742" cy="9842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503096" y="1782287"/>
              <a:ext cx="87965" cy="9423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1046627" y="1047088"/>
            <a:ext cx="4124325" cy="83820"/>
          </a:xfrm>
          <a:custGeom>
            <a:avLst/>
            <a:gdLst/>
            <a:ahLst/>
            <a:cxnLst/>
            <a:rect l="l" t="t" r="r" b="b"/>
            <a:pathLst>
              <a:path w="4124325" h="83819">
                <a:moveTo>
                  <a:pt x="4123853" y="0"/>
                </a:moveTo>
                <a:lnTo>
                  <a:pt x="0" y="0"/>
                </a:lnTo>
                <a:lnTo>
                  <a:pt x="0" y="83767"/>
                </a:lnTo>
                <a:lnTo>
                  <a:pt x="4123853" y="83767"/>
                </a:lnTo>
                <a:lnTo>
                  <a:pt x="4123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46627" y="2420565"/>
            <a:ext cx="4124325" cy="15875"/>
          </a:xfrm>
          <a:custGeom>
            <a:avLst/>
            <a:gdLst/>
            <a:ahLst/>
            <a:cxnLst/>
            <a:rect l="l" t="t" r="r" b="b"/>
            <a:pathLst>
              <a:path w="4124325" h="15875">
                <a:moveTo>
                  <a:pt x="4123853" y="0"/>
                </a:moveTo>
                <a:lnTo>
                  <a:pt x="0" y="0"/>
                </a:lnTo>
                <a:lnTo>
                  <a:pt x="0" y="15706"/>
                </a:lnTo>
                <a:lnTo>
                  <a:pt x="4123853" y="15706"/>
                </a:lnTo>
                <a:lnTo>
                  <a:pt x="4123853" y="0"/>
                </a:lnTo>
                <a:close/>
              </a:path>
            </a:pathLst>
          </a:custGeom>
          <a:solidFill>
            <a:srgbClr val="D0D0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92432" y="2420565"/>
            <a:ext cx="4124325" cy="15875"/>
          </a:xfrm>
          <a:custGeom>
            <a:avLst/>
            <a:gdLst/>
            <a:ahLst/>
            <a:cxnLst/>
            <a:rect l="l" t="t" r="r" b="b"/>
            <a:pathLst>
              <a:path w="4124325" h="15875">
                <a:moveTo>
                  <a:pt x="4123874" y="0"/>
                </a:moveTo>
                <a:lnTo>
                  <a:pt x="0" y="0"/>
                </a:lnTo>
                <a:lnTo>
                  <a:pt x="0" y="15706"/>
                </a:lnTo>
                <a:lnTo>
                  <a:pt x="4123874" y="15706"/>
                </a:lnTo>
                <a:lnTo>
                  <a:pt x="4123874" y="0"/>
                </a:lnTo>
                <a:close/>
              </a:path>
            </a:pathLst>
          </a:custGeom>
          <a:solidFill>
            <a:srgbClr val="D0D0C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/>
          <p:cNvGrpSpPr/>
          <p:nvPr/>
        </p:nvGrpSpPr>
        <p:grpSpPr>
          <a:xfrm>
            <a:off x="3656176" y="2881606"/>
            <a:ext cx="1219200" cy="1218565"/>
            <a:chOff x="3656176" y="2881606"/>
            <a:chExt cx="1219200" cy="1218565"/>
          </a:xfrm>
        </p:grpSpPr>
        <p:sp>
          <p:nvSpPr>
            <p:cNvPr id="34" name="object 34"/>
            <p:cNvSpPr/>
            <p:nvPr/>
          </p:nvSpPr>
          <p:spPr>
            <a:xfrm>
              <a:off x="3656176" y="2881606"/>
              <a:ext cx="1219200" cy="1218565"/>
            </a:xfrm>
            <a:custGeom>
              <a:avLst/>
              <a:gdLst/>
              <a:ahLst/>
              <a:cxnLst/>
              <a:rect l="l" t="t" r="r" b="b"/>
              <a:pathLst>
                <a:path w="1219200" h="1218564">
                  <a:moveTo>
                    <a:pt x="609348" y="0"/>
                  </a:moveTo>
                  <a:lnTo>
                    <a:pt x="559557" y="1999"/>
                  </a:lnTo>
                  <a:lnTo>
                    <a:pt x="510763" y="7907"/>
                  </a:lnTo>
                  <a:lnTo>
                    <a:pt x="463138" y="17585"/>
                  </a:lnTo>
                  <a:lnTo>
                    <a:pt x="416855" y="30896"/>
                  </a:lnTo>
                  <a:lnTo>
                    <a:pt x="372087" y="47704"/>
                  </a:lnTo>
                  <a:lnTo>
                    <a:pt x="329005" y="67870"/>
                  </a:lnTo>
                  <a:lnTo>
                    <a:pt x="287783" y="91259"/>
                  </a:lnTo>
                  <a:lnTo>
                    <a:pt x="248592" y="117733"/>
                  </a:lnTo>
                  <a:lnTo>
                    <a:pt x="211606" y="147154"/>
                  </a:lnTo>
                  <a:lnTo>
                    <a:pt x="176995" y="179385"/>
                  </a:lnTo>
                  <a:lnTo>
                    <a:pt x="144934" y="214290"/>
                  </a:lnTo>
                  <a:lnTo>
                    <a:pt x="115593" y="251730"/>
                  </a:lnTo>
                  <a:lnTo>
                    <a:pt x="89147" y="291570"/>
                  </a:lnTo>
                  <a:lnTo>
                    <a:pt x="65766" y="333671"/>
                  </a:lnTo>
                  <a:lnTo>
                    <a:pt x="45623" y="377897"/>
                  </a:lnTo>
                  <a:lnTo>
                    <a:pt x="28892" y="424110"/>
                  </a:lnTo>
                  <a:lnTo>
                    <a:pt x="15743" y="472174"/>
                  </a:lnTo>
                  <a:lnTo>
                    <a:pt x="6820" y="518976"/>
                  </a:lnTo>
                  <a:lnTo>
                    <a:pt x="1606" y="565607"/>
                  </a:lnTo>
                  <a:lnTo>
                    <a:pt x="0" y="611903"/>
                  </a:lnTo>
                  <a:lnTo>
                    <a:pt x="1900" y="657701"/>
                  </a:lnTo>
                  <a:lnTo>
                    <a:pt x="7204" y="702841"/>
                  </a:lnTo>
                  <a:lnTo>
                    <a:pt x="15812" y="747158"/>
                  </a:lnTo>
                  <a:lnTo>
                    <a:pt x="27622" y="790490"/>
                  </a:lnTo>
                  <a:lnTo>
                    <a:pt x="42533" y="832676"/>
                  </a:lnTo>
                  <a:lnTo>
                    <a:pt x="60442" y="873553"/>
                  </a:lnTo>
                  <a:lnTo>
                    <a:pt x="81248" y="912958"/>
                  </a:lnTo>
                  <a:lnTo>
                    <a:pt x="104850" y="950728"/>
                  </a:lnTo>
                  <a:lnTo>
                    <a:pt x="131146" y="986703"/>
                  </a:lnTo>
                  <a:lnTo>
                    <a:pt x="160035" y="1020718"/>
                  </a:lnTo>
                  <a:lnTo>
                    <a:pt x="191415" y="1052611"/>
                  </a:lnTo>
                  <a:lnTo>
                    <a:pt x="225185" y="1082221"/>
                  </a:lnTo>
                  <a:lnTo>
                    <a:pt x="261244" y="1109384"/>
                  </a:lnTo>
                  <a:lnTo>
                    <a:pt x="299488" y="1133939"/>
                  </a:lnTo>
                  <a:lnTo>
                    <a:pt x="339819" y="1155723"/>
                  </a:lnTo>
                  <a:lnTo>
                    <a:pt x="382133" y="1174572"/>
                  </a:lnTo>
                  <a:lnTo>
                    <a:pt x="426329" y="1190326"/>
                  </a:lnTo>
                  <a:lnTo>
                    <a:pt x="472305" y="1202822"/>
                  </a:lnTo>
                  <a:lnTo>
                    <a:pt x="519108" y="1211746"/>
                  </a:lnTo>
                  <a:lnTo>
                    <a:pt x="565739" y="1216962"/>
                  </a:lnTo>
                  <a:lnTo>
                    <a:pt x="612035" y="1218569"/>
                  </a:lnTo>
                  <a:lnTo>
                    <a:pt x="657833" y="1216670"/>
                  </a:lnTo>
                  <a:lnTo>
                    <a:pt x="702972" y="1211366"/>
                  </a:lnTo>
                  <a:lnTo>
                    <a:pt x="747289" y="1202759"/>
                  </a:lnTo>
                  <a:lnTo>
                    <a:pt x="790622" y="1190950"/>
                  </a:lnTo>
                  <a:lnTo>
                    <a:pt x="832808" y="1176040"/>
                  </a:lnTo>
                  <a:lnTo>
                    <a:pt x="873685" y="1158132"/>
                  </a:lnTo>
                  <a:lnTo>
                    <a:pt x="913089" y="1137326"/>
                  </a:lnTo>
                  <a:lnTo>
                    <a:pt x="950860" y="1113724"/>
                  </a:lnTo>
                  <a:lnTo>
                    <a:pt x="986834" y="1087428"/>
                  </a:lnTo>
                  <a:lnTo>
                    <a:pt x="1020849" y="1058540"/>
                  </a:lnTo>
                  <a:lnTo>
                    <a:pt x="1052743" y="1027160"/>
                  </a:lnTo>
                  <a:lnTo>
                    <a:pt x="1082353" y="993390"/>
                  </a:lnTo>
                  <a:lnTo>
                    <a:pt x="1109516" y="957332"/>
                  </a:lnTo>
                  <a:lnTo>
                    <a:pt x="1134071" y="919087"/>
                  </a:lnTo>
                  <a:lnTo>
                    <a:pt x="1155854" y="878757"/>
                  </a:lnTo>
                  <a:lnTo>
                    <a:pt x="1174704" y="836443"/>
                  </a:lnTo>
                  <a:lnTo>
                    <a:pt x="1190458" y="792247"/>
                  </a:lnTo>
                  <a:lnTo>
                    <a:pt x="1202953" y="746270"/>
                  </a:lnTo>
                  <a:lnTo>
                    <a:pt x="1211877" y="699467"/>
                  </a:lnTo>
                  <a:lnTo>
                    <a:pt x="1217091" y="652837"/>
                  </a:lnTo>
                  <a:lnTo>
                    <a:pt x="1218698" y="606541"/>
                  </a:lnTo>
                  <a:lnTo>
                    <a:pt x="1216798" y="560742"/>
                  </a:lnTo>
                  <a:lnTo>
                    <a:pt x="1211494" y="515603"/>
                  </a:lnTo>
                  <a:lnTo>
                    <a:pt x="1202886" y="471286"/>
                  </a:lnTo>
                  <a:lnTo>
                    <a:pt x="1191077" y="427953"/>
                  </a:lnTo>
                  <a:lnTo>
                    <a:pt x="1176167" y="385767"/>
                  </a:lnTo>
                  <a:lnTo>
                    <a:pt x="1158258" y="344891"/>
                  </a:lnTo>
                  <a:lnTo>
                    <a:pt x="1137453" y="305486"/>
                  </a:lnTo>
                  <a:lnTo>
                    <a:pt x="1113851" y="267715"/>
                  </a:lnTo>
                  <a:lnTo>
                    <a:pt x="1087555" y="231741"/>
                  </a:lnTo>
                  <a:lnTo>
                    <a:pt x="1058666" y="197726"/>
                  </a:lnTo>
                  <a:lnTo>
                    <a:pt x="1027286" y="165832"/>
                  </a:lnTo>
                  <a:lnTo>
                    <a:pt x="993516" y="136223"/>
                  </a:lnTo>
                  <a:lnTo>
                    <a:pt x="957457" y="109059"/>
                  </a:lnTo>
                  <a:lnTo>
                    <a:pt x="919212" y="84505"/>
                  </a:lnTo>
                  <a:lnTo>
                    <a:pt x="878881" y="62721"/>
                  </a:lnTo>
                  <a:lnTo>
                    <a:pt x="836567" y="43871"/>
                  </a:lnTo>
                  <a:lnTo>
                    <a:pt x="792369" y="28117"/>
                  </a:lnTo>
                  <a:lnTo>
                    <a:pt x="746391" y="15622"/>
                  </a:lnTo>
                  <a:lnTo>
                    <a:pt x="609348" y="609227"/>
                  </a:lnTo>
                  <a:lnTo>
                    <a:pt x="6093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265525" y="2881606"/>
              <a:ext cx="137160" cy="609600"/>
            </a:xfrm>
            <a:custGeom>
              <a:avLst/>
              <a:gdLst/>
              <a:ahLst/>
              <a:cxnLst/>
              <a:rect l="l" t="t" r="r" b="b"/>
              <a:pathLst>
                <a:path w="137160" h="609600">
                  <a:moveTo>
                    <a:pt x="0" y="0"/>
                  </a:moveTo>
                  <a:lnTo>
                    <a:pt x="0" y="609227"/>
                  </a:lnTo>
                  <a:lnTo>
                    <a:pt x="137042" y="15622"/>
                  </a:lnTo>
                  <a:lnTo>
                    <a:pt x="101710" y="8291"/>
                  </a:lnTo>
                  <a:lnTo>
                    <a:pt x="69020" y="3464"/>
                  </a:lnTo>
                  <a:lnTo>
                    <a:pt x="36080" y="8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D0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8534972" y="2630400"/>
            <a:ext cx="1645285" cy="1645285"/>
            <a:chOff x="8534972" y="2630400"/>
            <a:chExt cx="1645285" cy="1645285"/>
          </a:xfrm>
        </p:grpSpPr>
        <p:sp>
          <p:nvSpPr>
            <p:cNvPr id="37" name="object 37"/>
            <p:cNvSpPr/>
            <p:nvPr/>
          </p:nvSpPr>
          <p:spPr>
            <a:xfrm>
              <a:off x="9357377" y="2630400"/>
              <a:ext cx="360680" cy="822960"/>
            </a:xfrm>
            <a:custGeom>
              <a:avLst/>
              <a:gdLst/>
              <a:ahLst/>
              <a:cxnLst/>
              <a:rect l="l" t="t" r="r" b="b"/>
              <a:pathLst>
                <a:path w="360679" h="822960">
                  <a:moveTo>
                    <a:pt x="0" y="0"/>
                  </a:moveTo>
                  <a:lnTo>
                    <a:pt x="0" y="822404"/>
                  </a:lnTo>
                  <a:lnTo>
                    <a:pt x="360512" y="83233"/>
                  </a:lnTo>
                  <a:lnTo>
                    <a:pt x="311331" y="61135"/>
                  </a:lnTo>
                  <a:lnTo>
                    <a:pt x="261400" y="42444"/>
                  </a:lnTo>
                  <a:lnTo>
                    <a:pt x="210704" y="27157"/>
                  </a:lnTo>
                  <a:lnTo>
                    <a:pt x="159231" y="15272"/>
                  </a:lnTo>
                  <a:lnTo>
                    <a:pt x="106965" y="6785"/>
                  </a:lnTo>
                  <a:lnTo>
                    <a:pt x="53893" y="16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D0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534972" y="2630400"/>
              <a:ext cx="1645285" cy="1645285"/>
            </a:xfrm>
            <a:custGeom>
              <a:avLst/>
              <a:gdLst/>
              <a:ahLst/>
              <a:cxnLst/>
              <a:rect l="l" t="t" r="r" b="b"/>
              <a:pathLst>
                <a:path w="1645284" h="1645285">
                  <a:moveTo>
                    <a:pt x="822404" y="0"/>
                  </a:moveTo>
                  <a:lnTo>
                    <a:pt x="774082" y="1396"/>
                  </a:lnTo>
                  <a:lnTo>
                    <a:pt x="726495" y="5532"/>
                  </a:lnTo>
                  <a:lnTo>
                    <a:pt x="679721" y="12333"/>
                  </a:lnTo>
                  <a:lnTo>
                    <a:pt x="633836" y="21720"/>
                  </a:lnTo>
                  <a:lnTo>
                    <a:pt x="588918" y="33617"/>
                  </a:lnTo>
                  <a:lnTo>
                    <a:pt x="545043" y="47945"/>
                  </a:lnTo>
                  <a:lnTo>
                    <a:pt x="502289" y="64629"/>
                  </a:lnTo>
                  <a:lnTo>
                    <a:pt x="460734" y="83591"/>
                  </a:lnTo>
                  <a:lnTo>
                    <a:pt x="420453" y="104753"/>
                  </a:lnTo>
                  <a:lnTo>
                    <a:pt x="381525" y="128039"/>
                  </a:lnTo>
                  <a:lnTo>
                    <a:pt x="344026" y="153372"/>
                  </a:lnTo>
                  <a:lnTo>
                    <a:pt x="308034" y="180674"/>
                  </a:lnTo>
                  <a:lnTo>
                    <a:pt x="273626" y="209869"/>
                  </a:lnTo>
                  <a:lnTo>
                    <a:pt x="240878" y="240878"/>
                  </a:lnTo>
                  <a:lnTo>
                    <a:pt x="209869" y="273626"/>
                  </a:lnTo>
                  <a:lnTo>
                    <a:pt x="180674" y="308034"/>
                  </a:lnTo>
                  <a:lnTo>
                    <a:pt x="153372" y="344026"/>
                  </a:lnTo>
                  <a:lnTo>
                    <a:pt x="128039" y="381525"/>
                  </a:lnTo>
                  <a:lnTo>
                    <a:pt x="104753" y="420453"/>
                  </a:lnTo>
                  <a:lnTo>
                    <a:pt x="83591" y="460734"/>
                  </a:lnTo>
                  <a:lnTo>
                    <a:pt x="64629" y="502289"/>
                  </a:lnTo>
                  <a:lnTo>
                    <a:pt x="47945" y="545043"/>
                  </a:lnTo>
                  <a:lnTo>
                    <a:pt x="33617" y="588918"/>
                  </a:lnTo>
                  <a:lnTo>
                    <a:pt x="21720" y="633836"/>
                  </a:lnTo>
                  <a:lnTo>
                    <a:pt x="12333" y="679721"/>
                  </a:lnTo>
                  <a:lnTo>
                    <a:pt x="5532" y="726495"/>
                  </a:lnTo>
                  <a:lnTo>
                    <a:pt x="1396" y="774082"/>
                  </a:lnTo>
                  <a:lnTo>
                    <a:pt x="0" y="822404"/>
                  </a:lnTo>
                  <a:lnTo>
                    <a:pt x="1396" y="870726"/>
                  </a:lnTo>
                  <a:lnTo>
                    <a:pt x="5532" y="918312"/>
                  </a:lnTo>
                  <a:lnTo>
                    <a:pt x="12333" y="965086"/>
                  </a:lnTo>
                  <a:lnTo>
                    <a:pt x="21720" y="1010971"/>
                  </a:lnTo>
                  <a:lnTo>
                    <a:pt x="33617" y="1055889"/>
                  </a:lnTo>
                  <a:lnTo>
                    <a:pt x="47945" y="1099763"/>
                  </a:lnTo>
                  <a:lnTo>
                    <a:pt x="64629" y="1142517"/>
                  </a:lnTo>
                  <a:lnTo>
                    <a:pt x="83591" y="1184072"/>
                  </a:lnTo>
                  <a:lnTo>
                    <a:pt x="104753" y="1224352"/>
                  </a:lnTo>
                  <a:lnTo>
                    <a:pt x="128039" y="1263279"/>
                  </a:lnTo>
                  <a:lnTo>
                    <a:pt x="153372" y="1300778"/>
                  </a:lnTo>
                  <a:lnTo>
                    <a:pt x="180674" y="1336769"/>
                  </a:lnTo>
                  <a:lnTo>
                    <a:pt x="209869" y="1371177"/>
                  </a:lnTo>
                  <a:lnTo>
                    <a:pt x="240878" y="1403924"/>
                  </a:lnTo>
                  <a:lnTo>
                    <a:pt x="273626" y="1434933"/>
                  </a:lnTo>
                  <a:lnTo>
                    <a:pt x="308034" y="1464127"/>
                  </a:lnTo>
                  <a:lnTo>
                    <a:pt x="344026" y="1491429"/>
                  </a:lnTo>
                  <a:lnTo>
                    <a:pt x="381525" y="1516761"/>
                  </a:lnTo>
                  <a:lnTo>
                    <a:pt x="420453" y="1540046"/>
                  </a:lnTo>
                  <a:lnTo>
                    <a:pt x="460734" y="1561209"/>
                  </a:lnTo>
                  <a:lnTo>
                    <a:pt x="502289" y="1580170"/>
                  </a:lnTo>
                  <a:lnTo>
                    <a:pt x="545043" y="1596853"/>
                  </a:lnTo>
                  <a:lnTo>
                    <a:pt x="588918" y="1611181"/>
                  </a:lnTo>
                  <a:lnTo>
                    <a:pt x="633836" y="1623078"/>
                  </a:lnTo>
                  <a:lnTo>
                    <a:pt x="679721" y="1632464"/>
                  </a:lnTo>
                  <a:lnTo>
                    <a:pt x="726495" y="1639265"/>
                  </a:lnTo>
                  <a:lnTo>
                    <a:pt x="774082" y="1643402"/>
                  </a:lnTo>
                  <a:lnTo>
                    <a:pt x="822404" y="1644798"/>
                  </a:lnTo>
                  <a:lnTo>
                    <a:pt x="870726" y="1643402"/>
                  </a:lnTo>
                  <a:lnTo>
                    <a:pt x="918312" y="1639265"/>
                  </a:lnTo>
                  <a:lnTo>
                    <a:pt x="965087" y="1632464"/>
                  </a:lnTo>
                  <a:lnTo>
                    <a:pt x="1010972" y="1623078"/>
                  </a:lnTo>
                  <a:lnTo>
                    <a:pt x="1055890" y="1611181"/>
                  </a:lnTo>
                  <a:lnTo>
                    <a:pt x="1099765" y="1596853"/>
                  </a:lnTo>
                  <a:lnTo>
                    <a:pt x="1142518" y="1580170"/>
                  </a:lnTo>
                  <a:lnTo>
                    <a:pt x="1184074" y="1561209"/>
                  </a:lnTo>
                  <a:lnTo>
                    <a:pt x="1224354" y="1540046"/>
                  </a:lnTo>
                  <a:lnTo>
                    <a:pt x="1263282" y="1516761"/>
                  </a:lnTo>
                  <a:lnTo>
                    <a:pt x="1300781" y="1491429"/>
                  </a:lnTo>
                  <a:lnTo>
                    <a:pt x="1336773" y="1464127"/>
                  </a:lnTo>
                  <a:lnTo>
                    <a:pt x="1371182" y="1434933"/>
                  </a:lnTo>
                  <a:lnTo>
                    <a:pt x="1403929" y="1403924"/>
                  </a:lnTo>
                  <a:lnTo>
                    <a:pt x="1434939" y="1371177"/>
                  </a:lnTo>
                  <a:lnTo>
                    <a:pt x="1464133" y="1336769"/>
                  </a:lnTo>
                  <a:lnTo>
                    <a:pt x="1491435" y="1300778"/>
                  </a:lnTo>
                  <a:lnTo>
                    <a:pt x="1516768" y="1263279"/>
                  </a:lnTo>
                  <a:lnTo>
                    <a:pt x="1540054" y="1224352"/>
                  </a:lnTo>
                  <a:lnTo>
                    <a:pt x="1561217" y="1184072"/>
                  </a:lnTo>
                  <a:lnTo>
                    <a:pt x="1580179" y="1142517"/>
                  </a:lnTo>
                  <a:lnTo>
                    <a:pt x="1596862" y="1099763"/>
                  </a:lnTo>
                  <a:lnTo>
                    <a:pt x="1611191" y="1055889"/>
                  </a:lnTo>
                  <a:lnTo>
                    <a:pt x="1623087" y="1010971"/>
                  </a:lnTo>
                  <a:lnTo>
                    <a:pt x="1632475" y="965086"/>
                  </a:lnTo>
                  <a:lnTo>
                    <a:pt x="1639275" y="918312"/>
                  </a:lnTo>
                  <a:lnTo>
                    <a:pt x="1643412" y="870726"/>
                  </a:lnTo>
                  <a:lnTo>
                    <a:pt x="1644808" y="822404"/>
                  </a:lnTo>
                  <a:lnTo>
                    <a:pt x="1643418" y="771263"/>
                  </a:lnTo>
                  <a:lnTo>
                    <a:pt x="1639274" y="721149"/>
                  </a:lnTo>
                  <a:lnTo>
                    <a:pt x="1632411" y="672121"/>
                  </a:lnTo>
                  <a:lnTo>
                    <a:pt x="1622867" y="624236"/>
                  </a:lnTo>
                  <a:lnTo>
                    <a:pt x="1610678" y="577555"/>
                  </a:lnTo>
                  <a:lnTo>
                    <a:pt x="1595881" y="532135"/>
                  </a:lnTo>
                  <a:lnTo>
                    <a:pt x="1578513" y="488036"/>
                  </a:lnTo>
                  <a:lnTo>
                    <a:pt x="1558611" y="445316"/>
                  </a:lnTo>
                  <a:lnTo>
                    <a:pt x="1536211" y="404033"/>
                  </a:lnTo>
                  <a:lnTo>
                    <a:pt x="1511349" y="364248"/>
                  </a:lnTo>
                  <a:lnTo>
                    <a:pt x="1484064" y="326018"/>
                  </a:lnTo>
                  <a:lnTo>
                    <a:pt x="1454391" y="289403"/>
                  </a:lnTo>
                  <a:lnTo>
                    <a:pt x="1422367" y="254460"/>
                  </a:lnTo>
                  <a:lnTo>
                    <a:pt x="1388030" y="221250"/>
                  </a:lnTo>
                  <a:lnTo>
                    <a:pt x="1351415" y="189830"/>
                  </a:lnTo>
                  <a:lnTo>
                    <a:pt x="1312559" y="160259"/>
                  </a:lnTo>
                  <a:lnTo>
                    <a:pt x="1271500" y="132597"/>
                  </a:lnTo>
                  <a:lnTo>
                    <a:pt x="1228273" y="106902"/>
                  </a:lnTo>
                  <a:lnTo>
                    <a:pt x="1182916" y="83233"/>
                  </a:lnTo>
                  <a:lnTo>
                    <a:pt x="822404" y="822404"/>
                  </a:lnTo>
                  <a:lnTo>
                    <a:pt x="8224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6105192" y="1273833"/>
            <a:ext cx="394970" cy="242570"/>
            <a:chOff x="6105192" y="1273833"/>
            <a:chExt cx="394970" cy="242570"/>
          </a:xfrm>
        </p:grpSpPr>
        <p:sp>
          <p:nvSpPr>
            <p:cNvPr id="40" name="object 40"/>
            <p:cNvSpPr/>
            <p:nvPr/>
          </p:nvSpPr>
          <p:spPr>
            <a:xfrm>
              <a:off x="6105192" y="1351933"/>
              <a:ext cx="156204" cy="15284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286367" y="1273833"/>
              <a:ext cx="213995" cy="242570"/>
            </a:xfrm>
            <a:custGeom>
              <a:avLst/>
              <a:gdLst/>
              <a:ahLst/>
              <a:cxnLst/>
              <a:rect l="l" t="t" r="r" b="b"/>
              <a:pathLst>
                <a:path w="213995" h="242569">
                  <a:moveTo>
                    <a:pt x="121012" y="0"/>
                  </a:moveTo>
                  <a:lnTo>
                    <a:pt x="70007" y="9432"/>
                  </a:lnTo>
                  <a:lnTo>
                    <a:pt x="31975" y="35237"/>
                  </a:lnTo>
                  <a:lnTo>
                    <a:pt x="8209" y="73673"/>
                  </a:lnTo>
                  <a:lnTo>
                    <a:pt x="0" y="121001"/>
                  </a:lnTo>
                  <a:lnTo>
                    <a:pt x="8783" y="171445"/>
                  </a:lnTo>
                  <a:lnTo>
                    <a:pt x="33563" y="209539"/>
                  </a:lnTo>
                  <a:lnTo>
                    <a:pt x="71981" y="233617"/>
                  </a:lnTo>
                  <a:lnTo>
                    <a:pt x="121682" y="242013"/>
                  </a:lnTo>
                  <a:lnTo>
                    <a:pt x="139804" y="240587"/>
                  </a:lnTo>
                  <a:lnTo>
                    <a:pt x="156293" y="236647"/>
                  </a:lnTo>
                  <a:lnTo>
                    <a:pt x="170897" y="230696"/>
                  </a:lnTo>
                  <a:lnTo>
                    <a:pt x="183366" y="223239"/>
                  </a:lnTo>
                  <a:lnTo>
                    <a:pt x="183366" y="238317"/>
                  </a:lnTo>
                  <a:lnTo>
                    <a:pt x="213532" y="238317"/>
                  </a:lnTo>
                  <a:lnTo>
                    <a:pt x="213532" y="161220"/>
                  </a:lnTo>
                  <a:lnTo>
                    <a:pt x="183366" y="161220"/>
                  </a:lnTo>
                  <a:lnTo>
                    <a:pt x="183366" y="192056"/>
                  </a:lnTo>
                  <a:lnTo>
                    <a:pt x="172385" y="199680"/>
                  </a:lnTo>
                  <a:lnTo>
                    <a:pt x="159898" y="205008"/>
                  </a:lnTo>
                  <a:lnTo>
                    <a:pt x="146410" y="208134"/>
                  </a:lnTo>
                  <a:lnTo>
                    <a:pt x="132425" y="209155"/>
                  </a:lnTo>
                  <a:lnTo>
                    <a:pt x="100998" y="202641"/>
                  </a:lnTo>
                  <a:lnTo>
                    <a:pt x="76645" y="184436"/>
                  </a:lnTo>
                  <a:lnTo>
                    <a:pt x="60906" y="156553"/>
                  </a:lnTo>
                  <a:lnTo>
                    <a:pt x="55317" y="121001"/>
                  </a:lnTo>
                  <a:lnTo>
                    <a:pt x="60823" y="84406"/>
                  </a:lnTo>
                  <a:lnTo>
                    <a:pt x="76229" y="56513"/>
                  </a:lnTo>
                  <a:lnTo>
                    <a:pt x="99867" y="38740"/>
                  </a:lnTo>
                  <a:lnTo>
                    <a:pt x="130069" y="32501"/>
                  </a:lnTo>
                  <a:lnTo>
                    <a:pt x="145515" y="33754"/>
                  </a:lnTo>
                  <a:lnTo>
                    <a:pt x="159143" y="37239"/>
                  </a:lnTo>
                  <a:lnTo>
                    <a:pt x="170887" y="42546"/>
                  </a:lnTo>
                  <a:lnTo>
                    <a:pt x="180685" y="49265"/>
                  </a:lnTo>
                  <a:lnTo>
                    <a:pt x="180685" y="78102"/>
                  </a:lnTo>
                  <a:lnTo>
                    <a:pt x="210852" y="78102"/>
                  </a:lnTo>
                  <a:lnTo>
                    <a:pt x="210852" y="3675"/>
                  </a:lnTo>
                  <a:lnTo>
                    <a:pt x="180685" y="3675"/>
                  </a:lnTo>
                  <a:lnTo>
                    <a:pt x="180685" y="17423"/>
                  </a:lnTo>
                  <a:lnTo>
                    <a:pt x="168815" y="10314"/>
                  </a:lnTo>
                  <a:lnTo>
                    <a:pt x="154873" y="4812"/>
                  </a:lnTo>
                  <a:lnTo>
                    <a:pt x="138919" y="1260"/>
                  </a:lnTo>
                  <a:lnTo>
                    <a:pt x="1210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/>
          <p:nvPr/>
        </p:nvSpPr>
        <p:spPr>
          <a:xfrm>
            <a:off x="6518008" y="1357635"/>
            <a:ext cx="1081405" cy="221615"/>
          </a:xfrm>
          <a:custGeom>
            <a:avLst/>
            <a:gdLst/>
            <a:ahLst/>
            <a:cxnLst/>
            <a:rect l="l" t="t" r="r" b="b"/>
            <a:pathLst>
              <a:path w="1081404" h="221615">
                <a:moveTo>
                  <a:pt x="153530" y="3251"/>
                </a:moveTo>
                <a:lnTo>
                  <a:pt x="0" y="3251"/>
                </a:lnTo>
                <a:lnTo>
                  <a:pt x="0" y="31191"/>
                </a:lnTo>
                <a:lnTo>
                  <a:pt x="0" y="62941"/>
                </a:lnTo>
                <a:lnTo>
                  <a:pt x="27813" y="62941"/>
                </a:lnTo>
                <a:lnTo>
                  <a:pt x="27813" y="31191"/>
                </a:lnTo>
                <a:lnTo>
                  <a:pt x="55308" y="31191"/>
                </a:lnTo>
                <a:lnTo>
                  <a:pt x="55308" y="62941"/>
                </a:lnTo>
                <a:lnTo>
                  <a:pt x="55308" y="127711"/>
                </a:lnTo>
                <a:lnTo>
                  <a:pt x="34848" y="127711"/>
                </a:lnTo>
                <a:lnTo>
                  <a:pt x="34848" y="154381"/>
                </a:lnTo>
                <a:lnTo>
                  <a:pt x="117983" y="154381"/>
                </a:lnTo>
                <a:lnTo>
                  <a:pt x="117983" y="127711"/>
                </a:lnTo>
                <a:lnTo>
                  <a:pt x="98209" y="127711"/>
                </a:lnTo>
                <a:lnTo>
                  <a:pt x="98209" y="62941"/>
                </a:lnTo>
                <a:lnTo>
                  <a:pt x="98209" y="31191"/>
                </a:lnTo>
                <a:lnTo>
                  <a:pt x="125704" y="31191"/>
                </a:lnTo>
                <a:lnTo>
                  <a:pt x="125704" y="62941"/>
                </a:lnTo>
                <a:lnTo>
                  <a:pt x="153530" y="62941"/>
                </a:lnTo>
                <a:lnTo>
                  <a:pt x="153530" y="31191"/>
                </a:lnTo>
                <a:lnTo>
                  <a:pt x="153530" y="3251"/>
                </a:lnTo>
                <a:close/>
              </a:path>
              <a:path w="1081404" h="221615">
                <a:moveTo>
                  <a:pt x="321894" y="150507"/>
                </a:moveTo>
                <a:lnTo>
                  <a:pt x="318427" y="134073"/>
                </a:lnTo>
                <a:lnTo>
                  <a:pt x="317296" y="128714"/>
                </a:lnTo>
                <a:lnTo>
                  <a:pt x="316877" y="126707"/>
                </a:lnTo>
                <a:lnTo>
                  <a:pt x="314198" y="127711"/>
                </a:lnTo>
                <a:lnTo>
                  <a:pt x="312521" y="128384"/>
                </a:lnTo>
                <a:lnTo>
                  <a:pt x="310502" y="128714"/>
                </a:lnTo>
                <a:lnTo>
                  <a:pt x="301447" y="128714"/>
                </a:lnTo>
                <a:lnTo>
                  <a:pt x="301650" y="123647"/>
                </a:lnTo>
                <a:lnTo>
                  <a:pt x="302082" y="102819"/>
                </a:lnTo>
                <a:lnTo>
                  <a:pt x="302475" y="86474"/>
                </a:lnTo>
                <a:lnTo>
                  <a:pt x="302666" y="76593"/>
                </a:lnTo>
                <a:lnTo>
                  <a:pt x="302729" y="70726"/>
                </a:lnTo>
                <a:lnTo>
                  <a:pt x="302793" y="62001"/>
                </a:lnTo>
                <a:lnTo>
                  <a:pt x="298996" y="35344"/>
                </a:lnTo>
                <a:lnTo>
                  <a:pt x="292417" y="24460"/>
                </a:lnTo>
                <a:lnTo>
                  <a:pt x="287248" y="15913"/>
                </a:lnTo>
                <a:lnTo>
                  <a:pt x="267017" y="4025"/>
                </a:lnTo>
                <a:lnTo>
                  <a:pt x="237769" y="0"/>
                </a:lnTo>
                <a:lnTo>
                  <a:pt x="214845" y="2514"/>
                </a:lnTo>
                <a:lnTo>
                  <a:pt x="195491" y="9880"/>
                </a:lnTo>
                <a:lnTo>
                  <a:pt x="182092" y="21767"/>
                </a:lnTo>
                <a:lnTo>
                  <a:pt x="177088" y="37871"/>
                </a:lnTo>
                <a:lnTo>
                  <a:pt x="178231" y="44818"/>
                </a:lnTo>
                <a:lnTo>
                  <a:pt x="210604" y="29489"/>
                </a:lnTo>
                <a:lnTo>
                  <a:pt x="215963" y="26479"/>
                </a:lnTo>
                <a:lnTo>
                  <a:pt x="222681" y="24460"/>
                </a:lnTo>
                <a:lnTo>
                  <a:pt x="231736" y="24460"/>
                </a:lnTo>
                <a:lnTo>
                  <a:pt x="245872" y="27038"/>
                </a:lnTo>
                <a:lnTo>
                  <a:pt x="255079" y="34226"/>
                </a:lnTo>
                <a:lnTo>
                  <a:pt x="260070" y="45250"/>
                </a:lnTo>
                <a:lnTo>
                  <a:pt x="261581" y="59321"/>
                </a:lnTo>
                <a:lnTo>
                  <a:pt x="261493" y="67691"/>
                </a:lnTo>
                <a:lnTo>
                  <a:pt x="261213" y="70726"/>
                </a:lnTo>
                <a:lnTo>
                  <a:pt x="260896" y="70612"/>
                </a:lnTo>
                <a:lnTo>
                  <a:pt x="260896" y="92837"/>
                </a:lnTo>
                <a:lnTo>
                  <a:pt x="260896" y="113296"/>
                </a:lnTo>
                <a:lnTo>
                  <a:pt x="256336" y="118668"/>
                </a:lnTo>
                <a:lnTo>
                  <a:pt x="250075" y="123647"/>
                </a:lnTo>
                <a:lnTo>
                  <a:pt x="241935" y="127292"/>
                </a:lnTo>
                <a:lnTo>
                  <a:pt x="231736" y="128714"/>
                </a:lnTo>
                <a:lnTo>
                  <a:pt x="222135" y="127063"/>
                </a:lnTo>
                <a:lnTo>
                  <a:pt x="215099" y="122555"/>
                </a:lnTo>
                <a:lnTo>
                  <a:pt x="210756" y="115849"/>
                </a:lnTo>
                <a:lnTo>
                  <a:pt x="209270" y="107594"/>
                </a:lnTo>
                <a:lnTo>
                  <a:pt x="211010" y="98780"/>
                </a:lnTo>
                <a:lnTo>
                  <a:pt x="216103" y="92125"/>
                </a:lnTo>
                <a:lnTo>
                  <a:pt x="224409" y="87934"/>
                </a:lnTo>
                <a:lnTo>
                  <a:pt x="235750" y="86474"/>
                </a:lnTo>
                <a:lnTo>
                  <a:pt x="242785" y="86855"/>
                </a:lnTo>
                <a:lnTo>
                  <a:pt x="249326" y="88023"/>
                </a:lnTo>
                <a:lnTo>
                  <a:pt x="255358" y="90004"/>
                </a:lnTo>
                <a:lnTo>
                  <a:pt x="260896" y="92837"/>
                </a:lnTo>
                <a:lnTo>
                  <a:pt x="260896" y="70612"/>
                </a:lnTo>
                <a:lnTo>
                  <a:pt x="254419" y="68224"/>
                </a:lnTo>
                <a:lnTo>
                  <a:pt x="245973" y="66319"/>
                </a:lnTo>
                <a:lnTo>
                  <a:pt x="236524" y="65112"/>
                </a:lnTo>
                <a:lnTo>
                  <a:pt x="226707" y="64693"/>
                </a:lnTo>
                <a:lnTo>
                  <a:pt x="201091" y="67691"/>
                </a:lnTo>
                <a:lnTo>
                  <a:pt x="181660" y="76593"/>
                </a:lnTo>
                <a:lnTo>
                  <a:pt x="169329" y="91274"/>
                </a:lnTo>
                <a:lnTo>
                  <a:pt x="165023" y="111620"/>
                </a:lnTo>
                <a:lnTo>
                  <a:pt x="168617" y="131038"/>
                </a:lnTo>
                <a:lnTo>
                  <a:pt x="178943" y="145351"/>
                </a:lnTo>
                <a:lnTo>
                  <a:pt x="195287" y="154178"/>
                </a:lnTo>
                <a:lnTo>
                  <a:pt x="216992" y="157200"/>
                </a:lnTo>
                <a:lnTo>
                  <a:pt x="233197" y="155282"/>
                </a:lnTo>
                <a:lnTo>
                  <a:pt x="246189" y="150164"/>
                </a:lnTo>
                <a:lnTo>
                  <a:pt x="255968" y="142773"/>
                </a:lnTo>
                <a:lnTo>
                  <a:pt x="262572" y="134073"/>
                </a:lnTo>
                <a:lnTo>
                  <a:pt x="266141" y="144386"/>
                </a:lnTo>
                <a:lnTo>
                  <a:pt x="272326" y="151714"/>
                </a:lnTo>
                <a:lnTo>
                  <a:pt x="281089" y="156095"/>
                </a:lnTo>
                <a:lnTo>
                  <a:pt x="292392" y="157543"/>
                </a:lnTo>
                <a:lnTo>
                  <a:pt x="298665" y="157200"/>
                </a:lnTo>
                <a:lnTo>
                  <a:pt x="306273" y="156032"/>
                </a:lnTo>
                <a:lnTo>
                  <a:pt x="314325" y="153860"/>
                </a:lnTo>
                <a:lnTo>
                  <a:pt x="321894" y="150507"/>
                </a:lnTo>
                <a:close/>
              </a:path>
              <a:path w="1081404" h="221615">
                <a:moveTo>
                  <a:pt x="523976" y="3251"/>
                </a:moveTo>
                <a:lnTo>
                  <a:pt x="446887" y="3251"/>
                </a:lnTo>
                <a:lnTo>
                  <a:pt x="446887" y="29921"/>
                </a:lnTo>
                <a:lnTo>
                  <a:pt x="462978" y="29921"/>
                </a:lnTo>
                <a:lnTo>
                  <a:pt x="462978" y="64211"/>
                </a:lnTo>
                <a:lnTo>
                  <a:pt x="399935" y="64211"/>
                </a:lnTo>
                <a:lnTo>
                  <a:pt x="399935" y="29921"/>
                </a:lnTo>
                <a:lnTo>
                  <a:pt x="414032" y="29921"/>
                </a:lnTo>
                <a:lnTo>
                  <a:pt x="414032" y="3251"/>
                </a:lnTo>
                <a:lnTo>
                  <a:pt x="338937" y="3251"/>
                </a:lnTo>
                <a:lnTo>
                  <a:pt x="338937" y="29921"/>
                </a:lnTo>
                <a:lnTo>
                  <a:pt x="357390" y="29921"/>
                </a:lnTo>
                <a:lnTo>
                  <a:pt x="357390" y="64211"/>
                </a:lnTo>
                <a:lnTo>
                  <a:pt x="357390" y="90881"/>
                </a:lnTo>
                <a:lnTo>
                  <a:pt x="357390" y="127711"/>
                </a:lnTo>
                <a:lnTo>
                  <a:pt x="338937" y="127711"/>
                </a:lnTo>
                <a:lnTo>
                  <a:pt x="338937" y="154381"/>
                </a:lnTo>
                <a:lnTo>
                  <a:pt x="415709" y="154381"/>
                </a:lnTo>
                <a:lnTo>
                  <a:pt x="415709" y="127711"/>
                </a:lnTo>
                <a:lnTo>
                  <a:pt x="399935" y="127711"/>
                </a:lnTo>
                <a:lnTo>
                  <a:pt x="399935" y="90881"/>
                </a:lnTo>
                <a:lnTo>
                  <a:pt x="462978" y="90881"/>
                </a:lnTo>
                <a:lnTo>
                  <a:pt x="462978" y="127711"/>
                </a:lnTo>
                <a:lnTo>
                  <a:pt x="448551" y="127711"/>
                </a:lnTo>
                <a:lnTo>
                  <a:pt x="448551" y="154381"/>
                </a:lnTo>
                <a:lnTo>
                  <a:pt x="523659" y="154381"/>
                </a:lnTo>
                <a:lnTo>
                  <a:pt x="523659" y="127711"/>
                </a:lnTo>
                <a:lnTo>
                  <a:pt x="505523" y="127711"/>
                </a:lnTo>
                <a:lnTo>
                  <a:pt x="505523" y="90881"/>
                </a:lnTo>
                <a:lnTo>
                  <a:pt x="505523" y="64211"/>
                </a:lnTo>
                <a:lnTo>
                  <a:pt x="505523" y="29921"/>
                </a:lnTo>
                <a:lnTo>
                  <a:pt x="523976" y="29921"/>
                </a:lnTo>
                <a:lnTo>
                  <a:pt x="523976" y="3251"/>
                </a:lnTo>
                <a:close/>
              </a:path>
              <a:path w="1081404" h="221615">
                <a:moveTo>
                  <a:pt x="721169" y="126034"/>
                </a:moveTo>
                <a:lnTo>
                  <a:pt x="696010" y="126034"/>
                </a:lnTo>
                <a:lnTo>
                  <a:pt x="696010" y="32169"/>
                </a:lnTo>
                <a:lnTo>
                  <a:pt x="696010" y="30492"/>
                </a:lnTo>
                <a:lnTo>
                  <a:pt x="714133" y="30492"/>
                </a:lnTo>
                <a:lnTo>
                  <a:pt x="714133" y="3670"/>
                </a:lnTo>
                <a:lnTo>
                  <a:pt x="653110" y="3670"/>
                </a:lnTo>
                <a:lnTo>
                  <a:pt x="653110" y="32169"/>
                </a:lnTo>
                <a:lnTo>
                  <a:pt x="653110" y="126034"/>
                </a:lnTo>
                <a:lnTo>
                  <a:pt x="594779" y="126034"/>
                </a:lnTo>
                <a:lnTo>
                  <a:pt x="600811" y="115277"/>
                </a:lnTo>
                <a:lnTo>
                  <a:pt x="606767" y="98793"/>
                </a:lnTo>
                <a:lnTo>
                  <a:pt x="611847" y="76911"/>
                </a:lnTo>
                <a:lnTo>
                  <a:pt x="615226" y="49936"/>
                </a:lnTo>
                <a:lnTo>
                  <a:pt x="616242" y="32169"/>
                </a:lnTo>
                <a:lnTo>
                  <a:pt x="653110" y="32169"/>
                </a:lnTo>
                <a:lnTo>
                  <a:pt x="653110" y="3670"/>
                </a:lnTo>
                <a:lnTo>
                  <a:pt x="563283" y="3670"/>
                </a:lnTo>
                <a:lnTo>
                  <a:pt x="563283" y="30492"/>
                </a:lnTo>
                <a:lnTo>
                  <a:pt x="585063" y="30492"/>
                </a:lnTo>
                <a:lnTo>
                  <a:pt x="583653" y="54102"/>
                </a:lnTo>
                <a:lnTo>
                  <a:pt x="579335" y="80530"/>
                </a:lnTo>
                <a:lnTo>
                  <a:pt x="571919" y="105829"/>
                </a:lnTo>
                <a:lnTo>
                  <a:pt x="561263" y="126034"/>
                </a:lnTo>
                <a:lnTo>
                  <a:pt x="542150" y="126034"/>
                </a:lnTo>
                <a:lnTo>
                  <a:pt x="542150" y="189712"/>
                </a:lnTo>
                <a:lnTo>
                  <a:pt x="572998" y="189712"/>
                </a:lnTo>
                <a:lnTo>
                  <a:pt x="572998" y="154520"/>
                </a:lnTo>
                <a:lnTo>
                  <a:pt x="690333" y="154520"/>
                </a:lnTo>
                <a:lnTo>
                  <a:pt x="690333" y="189712"/>
                </a:lnTo>
                <a:lnTo>
                  <a:pt x="721169" y="189712"/>
                </a:lnTo>
                <a:lnTo>
                  <a:pt x="721169" y="154520"/>
                </a:lnTo>
                <a:lnTo>
                  <a:pt x="721169" y="126034"/>
                </a:lnTo>
                <a:close/>
              </a:path>
              <a:path w="1081404" h="221615">
                <a:moveTo>
                  <a:pt x="895705" y="150507"/>
                </a:moveTo>
                <a:lnTo>
                  <a:pt x="892238" y="134073"/>
                </a:lnTo>
                <a:lnTo>
                  <a:pt x="891108" y="128714"/>
                </a:lnTo>
                <a:lnTo>
                  <a:pt x="890689" y="126707"/>
                </a:lnTo>
                <a:lnTo>
                  <a:pt x="888009" y="127711"/>
                </a:lnTo>
                <a:lnTo>
                  <a:pt x="886333" y="128384"/>
                </a:lnTo>
                <a:lnTo>
                  <a:pt x="884313" y="128714"/>
                </a:lnTo>
                <a:lnTo>
                  <a:pt x="875258" y="128714"/>
                </a:lnTo>
                <a:lnTo>
                  <a:pt x="875461" y="123647"/>
                </a:lnTo>
                <a:lnTo>
                  <a:pt x="875893" y="102819"/>
                </a:lnTo>
                <a:lnTo>
                  <a:pt x="876287" y="86474"/>
                </a:lnTo>
                <a:lnTo>
                  <a:pt x="876490" y="76593"/>
                </a:lnTo>
                <a:lnTo>
                  <a:pt x="876541" y="70726"/>
                </a:lnTo>
                <a:lnTo>
                  <a:pt x="876617" y="62001"/>
                </a:lnTo>
                <a:lnTo>
                  <a:pt x="872820" y="35344"/>
                </a:lnTo>
                <a:lnTo>
                  <a:pt x="866228" y="24460"/>
                </a:lnTo>
                <a:lnTo>
                  <a:pt x="861060" y="15913"/>
                </a:lnTo>
                <a:lnTo>
                  <a:pt x="840828" y="4025"/>
                </a:lnTo>
                <a:lnTo>
                  <a:pt x="811580" y="0"/>
                </a:lnTo>
                <a:lnTo>
                  <a:pt x="788657" y="2514"/>
                </a:lnTo>
                <a:lnTo>
                  <a:pt x="769302" y="9880"/>
                </a:lnTo>
                <a:lnTo>
                  <a:pt x="755904" y="21767"/>
                </a:lnTo>
                <a:lnTo>
                  <a:pt x="750900" y="37871"/>
                </a:lnTo>
                <a:lnTo>
                  <a:pt x="752043" y="44818"/>
                </a:lnTo>
                <a:lnTo>
                  <a:pt x="755548" y="50939"/>
                </a:lnTo>
                <a:lnTo>
                  <a:pt x="761504" y="55308"/>
                </a:lnTo>
                <a:lnTo>
                  <a:pt x="770001" y="56972"/>
                </a:lnTo>
                <a:lnTo>
                  <a:pt x="781748" y="56972"/>
                </a:lnTo>
                <a:lnTo>
                  <a:pt x="788771" y="50279"/>
                </a:lnTo>
                <a:lnTo>
                  <a:pt x="788682" y="35344"/>
                </a:lnTo>
                <a:lnTo>
                  <a:pt x="786777" y="31165"/>
                </a:lnTo>
                <a:lnTo>
                  <a:pt x="784415" y="29489"/>
                </a:lnTo>
                <a:lnTo>
                  <a:pt x="789774" y="26479"/>
                </a:lnTo>
                <a:lnTo>
                  <a:pt x="796493" y="24460"/>
                </a:lnTo>
                <a:lnTo>
                  <a:pt x="805548" y="24460"/>
                </a:lnTo>
                <a:lnTo>
                  <a:pt x="819683" y="27038"/>
                </a:lnTo>
                <a:lnTo>
                  <a:pt x="828890" y="34226"/>
                </a:lnTo>
                <a:lnTo>
                  <a:pt x="833882" y="45250"/>
                </a:lnTo>
                <a:lnTo>
                  <a:pt x="835393" y="59321"/>
                </a:lnTo>
                <a:lnTo>
                  <a:pt x="835304" y="67691"/>
                </a:lnTo>
                <a:lnTo>
                  <a:pt x="835037" y="70726"/>
                </a:lnTo>
                <a:lnTo>
                  <a:pt x="834707" y="70612"/>
                </a:lnTo>
                <a:lnTo>
                  <a:pt x="834707" y="92837"/>
                </a:lnTo>
                <a:lnTo>
                  <a:pt x="834707" y="113296"/>
                </a:lnTo>
                <a:lnTo>
                  <a:pt x="830148" y="118668"/>
                </a:lnTo>
                <a:lnTo>
                  <a:pt x="823887" y="123647"/>
                </a:lnTo>
                <a:lnTo>
                  <a:pt x="815759" y="127292"/>
                </a:lnTo>
                <a:lnTo>
                  <a:pt x="805548" y="128714"/>
                </a:lnTo>
                <a:lnTo>
                  <a:pt x="795959" y="127063"/>
                </a:lnTo>
                <a:lnTo>
                  <a:pt x="788911" y="122555"/>
                </a:lnTo>
                <a:lnTo>
                  <a:pt x="784567" y="115849"/>
                </a:lnTo>
                <a:lnTo>
                  <a:pt x="783082" y="107594"/>
                </a:lnTo>
                <a:lnTo>
                  <a:pt x="784821" y="98780"/>
                </a:lnTo>
                <a:lnTo>
                  <a:pt x="789914" y="92125"/>
                </a:lnTo>
                <a:lnTo>
                  <a:pt x="798220" y="87934"/>
                </a:lnTo>
                <a:lnTo>
                  <a:pt x="809561" y="86474"/>
                </a:lnTo>
                <a:lnTo>
                  <a:pt x="816597" y="86855"/>
                </a:lnTo>
                <a:lnTo>
                  <a:pt x="823137" y="88023"/>
                </a:lnTo>
                <a:lnTo>
                  <a:pt x="829183" y="90004"/>
                </a:lnTo>
                <a:lnTo>
                  <a:pt x="834707" y="92837"/>
                </a:lnTo>
                <a:lnTo>
                  <a:pt x="834707" y="70612"/>
                </a:lnTo>
                <a:lnTo>
                  <a:pt x="828230" y="68224"/>
                </a:lnTo>
                <a:lnTo>
                  <a:pt x="819785" y="66319"/>
                </a:lnTo>
                <a:lnTo>
                  <a:pt x="810336" y="65112"/>
                </a:lnTo>
                <a:lnTo>
                  <a:pt x="800519" y="64693"/>
                </a:lnTo>
                <a:lnTo>
                  <a:pt x="774903" y="67691"/>
                </a:lnTo>
                <a:lnTo>
                  <a:pt x="755472" y="76593"/>
                </a:lnTo>
                <a:lnTo>
                  <a:pt x="743153" y="91274"/>
                </a:lnTo>
                <a:lnTo>
                  <a:pt x="738835" y="111620"/>
                </a:lnTo>
                <a:lnTo>
                  <a:pt x="742429" y="131038"/>
                </a:lnTo>
                <a:lnTo>
                  <a:pt x="752754" y="145351"/>
                </a:lnTo>
                <a:lnTo>
                  <a:pt x="769099" y="154178"/>
                </a:lnTo>
                <a:lnTo>
                  <a:pt x="790803" y="157200"/>
                </a:lnTo>
                <a:lnTo>
                  <a:pt x="807008" y="155282"/>
                </a:lnTo>
                <a:lnTo>
                  <a:pt x="820000" y="150164"/>
                </a:lnTo>
                <a:lnTo>
                  <a:pt x="829779" y="142773"/>
                </a:lnTo>
                <a:lnTo>
                  <a:pt x="836383" y="134073"/>
                </a:lnTo>
                <a:lnTo>
                  <a:pt x="839952" y="144386"/>
                </a:lnTo>
                <a:lnTo>
                  <a:pt x="846137" y="151714"/>
                </a:lnTo>
                <a:lnTo>
                  <a:pt x="854900" y="156095"/>
                </a:lnTo>
                <a:lnTo>
                  <a:pt x="866203" y="157543"/>
                </a:lnTo>
                <a:lnTo>
                  <a:pt x="872477" y="157200"/>
                </a:lnTo>
                <a:lnTo>
                  <a:pt x="880084" y="156032"/>
                </a:lnTo>
                <a:lnTo>
                  <a:pt x="888136" y="153860"/>
                </a:lnTo>
                <a:lnTo>
                  <a:pt x="895705" y="150507"/>
                </a:lnTo>
                <a:close/>
              </a:path>
              <a:path w="1081404" h="221615">
                <a:moveTo>
                  <a:pt x="1080960" y="76758"/>
                </a:moveTo>
                <a:lnTo>
                  <a:pt x="1076363" y="45948"/>
                </a:lnTo>
                <a:lnTo>
                  <a:pt x="1068590" y="31838"/>
                </a:lnTo>
                <a:lnTo>
                  <a:pt x="1063802" y="23126"/>
                </a:lnTo>
                <a:lnTo>
                  <a:pt x="1062990" y="21653"/>
                </a:lnTo>
                <a:lnTo>
                  <a:pt x="1041514" y="5715"/>
                </a:lnTo>
                <a:lnTo>
                  <a:pt x="1035050" y="4445"/>
                </a:lnTo>
                <a:lnTo>
                  <a:pt x="1035050" y="77762"/>
                </a:lnTo>
                <a:lnTo>
                  <a:pt x="1032713" y="98590"/>
                </a:lnTo>
                <a:lnTo>
                  <a:pt x="1025448" y="114681"/>
                </a:lnTo>
                <a:lnTo>
                  <a:pt x="1012837" y="125044"/>
                </a:lnTo>
                <a:lnTo>
                  <a:pt x="994473" y="128714"/>
                </a:lnTo>
                <a:lnTo>
                  <a:pt x="986561" y="128295"/>
                </a:lnTo>
                <a:lnTo>
                  <a:pt x="979144" y="126873"/>
                </a:lnTo>
                <a:lnTo>
                  <a:pt x="971854" y="124193"/>
                </a:lnTo>
                <a:lnTo>
                  <a:pt x="964311" y="120002"/>
                </a:lnTo>
                <a:lnTo>
                  <a:pt x="964311" y="47256"/>
                </a:lnTo>
                <a:lnTo>
                  <a:pt x="970813" y="40741"/>
                </a:lnTo>
                <a:lnTo>
                  <a:pt x="978636" y="35902"/>
                </a:lnTo>
                <a:lnTo>
                  <a:pt x="987602" y="32880"/>
                </a:lnTo>
                <a:lnTo>
                  <a:pt x="997496" y="31838"/>
                </a:lnTo>
                <a:lnTo>
                  <a:pt x="1014120" y="34912"/>
                </a:lnTo>
                <a:lnTo>
                  <a:pt x="1025829" y="43865"/>
                </a:lnTo>
                <a:lnTo>
                  <a:pt x="1032764" y="58280"/>
                </a:lnTo>
                <a:lnTo>
                  <a:pt x="1035050" y="77762"/>
                </a:lnTo>
                <a:lnTo>
                  <a:pt x="1035050" y="4445"/>
                </a:lnTo>
                <a:lnTo>
                  <a:pt x="1012583" y="0"/>
                </a:lnTo>
                <a:lnTo>
                  <a:pt x="997216" y="1587"/>
                </a:lnTo>
                <a:lnTo>
                  <a:pt x="983589" y="6159"/>
                </a:lnTo>
                <a:lnTo>
                  <a:pt x="972235" y="13423"/>
                </a:lnTo>
                <a:lnTo>
                  <a:pt x="963663" y="23126"/>
                </a:lnTo>
                <a:lnTo>
                  <a:pt x="963663" y="3683"/>
                </a:lnTo>
                <a:lnTo>
                  <a:pt x="903300" y="3683"/>
                </a:lnTo>
                <a:lnTo>
                  <a:pt x="903300" y="30492"/>
                </a:lnTo>
                <a:lnTo>
                  <a:pt x="921397" y="30492"/>
                </a:lnTo>
                <a:lnTo>
                  <a:pt x="921397" y="194754"/>
                </a:lnTo>
                <a:lnTo>
                  <a:pt x="903300" y="194754"/>
                </a:lnTo>
                <a:lnTo>
                  <a:pt x="903300" y="221564"/>
                </a:lnTo>
                <a:lnTo>
                  <a:pt x="988110" y="221564"/>
                </a:lnTo>
                <a:lnTo>
                  <a:pt x="988110" y="194754"/>
                </a:lnTo>
                <a:lnTo>
                  <a:pt x="964311" y="194754"/>
                </a:lnTo>
                <a:lnTo>
                  <a:pt x="964311" y="150507"/>
                </a:lnTo>
                <a:lnTo>
                  <a:pt x="971791" y="153974"/>
                </a:lnTo>
                <a:lnTo>
                  <a:pt x="980401" y="156362"/>
                </a:lnTo>
                <a:lnTo>
                  <a:pt x="989761" y="157759"/>
                </a:lnTo>
                <a:lnTo>
                  <a:pt x="999502" y="158216"/>
                </a:lnTo>
                <a:lnTo>
                  <a:pt x="1034008" y="152171"/>
                </a:lnTo>
                <a:lnTo>
                  <a:pt x="1036548" y="150507"/>
                </a:lnTo>
                <a:lnTo>
                  <a:pt x="1059586" y="135331"/>
                </a:lnTo>
                <a:lnTo>
                  <a:pt x="1063675" y="128714"/>
                </a:lnTo>
                <a:lnTo>
                  <a:pt x="1075499" y="109562"/>
                </a:lnTo>
                <a:lnTo>
                  <a:pt x="1080960" y="767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7617135" y="1351928"/>
            <a:ext cx="331470" cy="160655"/>
            <a:chOff x="7617135" y="1351928"/>
            <a:chExt cx="331470" cy="160655"/>
          </a:xfrm>
        </p:grpSpPr>
        <p:sp>
          <p:nvSpPr>
            <p:cNvPr id="44" name="object 44"/>
            <p:cNvSpPr/>
            <p:nvPr/>
          </p:nvSpPr>
          <p:spPr>
            <a:xfrm>
              <a:off x="7617130" y="1360887"/>
              <a:ext cx="153670" cy="151130"/>
            </a:xfrm>
            <a:custGeom>
              <a:avLst/>
              <a:gdLst/>
              <a:ahLst/>
              <a:cxnLst/>
              <a:rect l="l" t="t" r="r" b="b"/>
              <a:pathLst>
                <a:path w="153670" h="151130">
                  <a:moveTo>
                    <a:pt x="153517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0" y="59690"/>
                  </a:lnTo>
                  <a:lnTo>
                    <a:pt x="27813" y="59690"/>
                  </a:lnTo>
                  <a:lnTo>
                    <a:pt x="27813" y="27940"/>
                  </a:lnTo>
                  <a:lnTo>
                    <a:pt x="55295" y="27940"/>
                  </a:lnTo>
                  <a:lnTo>
                    <a:pt x="55295" y="59690"/>
                  </a:lnTo>
                  <a:lnTo>
                    <a:pt x="55295" y="124460"/>
                  </a:lnTo>
                  <a:lnTo>
                    <a:pt x="34848" y="124460"/>
                  </a:lnTo>
                  <a:lnTo>
                    <a:pt x="34848" y="151130"/>
                  </a:lnTo>
                  <a:lnTo>
                    <a:pt x="117970" y="151130"/>
                  </a:lnTo>
                  <a:lnTo>
                    <a:pt x="117970" y="124460"/>
                  </a:lnTo>
                  <a:lnTo>
                    <a:pt x="98209" y="124460"/>
                  </a:lnTo>
                  <a:lnTo>
                    <a:pt x="98209" y="59690"/>
                  </a:lnTo>
                  <a:lnTo>
                    <a:pt x="98209" y="27940"/>
                  </a:lnTo>
                  <a:lnTo>
                    <a:pt x="125691" y="27940"/>
                  </a:lnTo>
                  <a:lnTo>
                    <a:pt x="125691" y="59690"/>
                  </a:lnTo>
                  <a:lnTo>
                    <a:pt x="153517" y="59690"/>
                  </a:lnTo>
                  <a:lnTo>
                    <a:pt x="153517" y="27940"/>
                  </a:lnTo>
                  <a:lnTo>
                    <a:pt x="1535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792334" y="1351928"/>
              <a:ext cx="156204" cy="15285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6095605" y="1679682"/>
            <a:ext cx="358140" cy="173990"/>
            <a:chOff x="6095605" y="1679682"/>
            <a:chExt cx="358140" cy="173990"/>
          </a:xfrm>
        </p:grpSpPr>
        <p:sp>
          <p:nvSpPr>
            <p:cNvPr id="47" name="object 47"/>
            <p:cNvSpPr/>
            <p:nvPr/>
          </p:nvSpPr>
          <p:spPr>
            <a:xfrm>
              <a:off x="6095605" y="1679682"/>
              <a:ext cx="255983" cy="17381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375090" y="1732042"/>
              <a:ext cx="78322" cy="9423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6518978" y="1729945"/>
            <a:ext cx="855980" cy="138430"/>
            <a:chOff x="6518978" y="1729945"/>
            <a:chExt cx="855980" cy="138430"/>
          </a:xfrm>
        </p:grpSpPr>
        <p:sp>
          <p:nvSpPr>
            <p:cNvPr id="50" name="object 50"/>
            <p:cNvSpPr/>
            <p:nvPr/>
          </p:nvSpPr>
          <p:spPr>
            <a:xfrm>
              <a:off x="6518978" y="1729947"/>
              <a:ext cx="201193" cy="98426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746498" y="1729945"/>
              <a:ext cx="92353" cy="138215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865803" y="1729947"/>
              <a:ext cx="173464" cy="98426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065925" y="1731203"/>
              <a:ext cx="77913" cy="95913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163979" y="1732041"/>
              <a:ext cx="90049" cy="95494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286440" y="1732039"/>
              <a:ext cx="87965" cy="94237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/>
          <p:nvPr/>
        </p:nvSpPr>
        <p:spPr>
          <a:xfrm>
            <a:off x="7451868" y="1732039"/>
            <a:ext cx="87965" cy="9423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7" name="object 57"/>
          <p:cNvGrpSpPr/>
          <p:nvPr/>
        </p:nvGrpSpPr>
        <p:grpSpPr>
          <a:xfrm>
            <a:off x="7604306" y="1729948"/>
            <a:ext cx="506095" cy="138430"/>
            <a:chOff x="7604306" y="1729948"/>
            <a:chExt cx="506095" cy="138430"/>
          </a:xfrm>
        </p:grpSpPr>
        <p:sp>
          <p:nvSpPr>
            <p:cNvPr id="58" name="object 58"/>
            <p:cNvSpPr/>
            <p:nvPr/>
          </p:nvSpPr>
          <p:spPr>
            <a:xfrm>
              <a:off x="7604306" y="1729948"/>
              <a:ext cx="305583" cy="138214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930683" y="1732041"/>
              <a:ext cx="98635" cy="136121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050212" y="1732311"/>
              <a:ext cx="60325" cy="93980"/>
            </a:xfrm>
            <a:custGeom>
              <a:avLst/>
              <a:gdLst/>
              <a:ahLst/>
              <a:cxnLst/>
              <a:rect l="l" t="t" r="r" b="b"/>
              <a:pathLst>
                <a:path w="60325" h="93980">
                  <a:moveTo>
                    <a:pt x="59702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93980"/>
                  </a:lnTo>
                  <a:lnTo>
                    <a:pt x="16751" y="93980"/>
                  </a:lnTo>
                  <a:lnTo>
                    <a:pt x="16751" y="15240"/>
                  </a:lnTo>
                  <a:lnTo>
                    <a:pt x="59702" y="15240"/>
                  </a:lnTo>
                  <a:lnTo>
                    <a:pt x="5970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/>
          <p:nvPr/>
        </p:nvSpPr>
        <p:spPr>
          <a:xfrm>
            <a:off x="6092432" y="1047088"/>
            <a:ext cx="4155440" cy="83820"/>
          </a:xfrm>
          <a:custGeom>
            <a:avLst/>
            <a:gdLst/>
            <a:ahLst/>
            <a:cxnLst/>
            <a:rect l="l" t="t" r="r" b="b"/>
            <a:pathLst>
              <a:path w="4155440" h="83819">
                <a:moveTo>
                  <a:pt x="4155391" y="0"/>
                </a:moveTo>
                <a:lnTo>
                  <a:pt x="0" y="0"/>
                </a:lnTo>
                <a:lnTo>
                  <a:pt x="0" y="83767"/>
                </a:lnTo>
                <a:lnTo>
                  <a:pt x="4155391" y="83767"/>
                </a:lnTo>
                <a:lnTo>
                  <a:pt x="41553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59085" y="3860657"/>
            <a:ext cx="256268" cy="12945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375259" y="3803991"/>
            <a:ext cx="104112" cy="16309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4" name="object 64"/>
          <p:cNvGrpSpPr/>
          <p:nvPr/>
        </p:nvGrpSpPr>
        <p:grpSpPr>
          <a:xfrm>
            <a:off x="1547334" y="3862945"/>
            <a:ext cx="381000" cy="107314"/>
            <a:chOff x="1547334" y="3862945"/>
            <a:chExt cx="381000" cy="107314"/>
          </a:xfrm>
        </p:grpSpPr>
        <p:sp>
          <p:nvSpPr>
            <p:cNvPr id="65" name="object 65"/>
            <p:cNvSpPr/>
            <p:nvPr/>
          </p:nvSpPr>
          <p:spPr>
            <a:xfrm>
              <a:off x="1547334" y="3863423"/>
              <a:ext cx="121169" cy="103661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688630" y="3863423"/>
              <a:ext cx="108268" cy="106426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825663" y="3862952"/>
              <a:ext cx="102870" cy="104139"/>
            </a:xfrm>
            <a:custGeom>
              <a:avLst/>
              <a:gdLst/>
              <a:ahLst/>
              <a:cxnLst/>
              <a:rect l="l" t="t" r="r" b="b"/>
              <a:pathLst>
                <a:path w="102869" h="104139">
                  <a:moveTo>
                    <a:pt x="102501" y="0"/>
                  </a:moveTo>
                  <a:lnTo>
                    <a:pt x="67957" y="0"/>
                  </a:lnTo>
                  <a:lnTo>
                    <a:pt x="67957" y="35560"/>
                  </a:lnTo>
                  <a:lnTo>
                    <a:pt x="34544" y="35560"/>
                  </a:lnTo>
                  <a:lnTo>
                    <a:pt x="34544" y="0"/>
                  </a:lnTo>
                  <a:lnTo>
                    <a:pt x="0" y="0"/>
                  </a:lnTo>
                  <a:lnTo>
                    <a:pt x="0" y="35560"/>
                  </a:lnTo>
                  <a:lnTo>
                    <a:pt x="0" y="68580"/>
                  </a:lnTo>
                  <a:lnTo>
                    <a:pt x="0" y="104140"/>
                  </a:lnTo>
                  <a:lnTo>
                    <a:pt x="34544" y="104140"/>
                  </a:lnTo>
                  <a:lnTo>
                    <a:pt x="34544" y="68580"/>
                  </a:lnTo>
                  <a:lnTo>
                    <a:pt x="67957" y="68580"/>
                  </a:lnTo>
                  <a:lnTo>
                    <a:pt x="67957" y="104140"/>
                  </a:lnTo>
                  <a:lnTo>
                    <a:pt x="102501" y="104140"/>
                  </a:lnTo>
                  <a:lnTo>
                    <a:pt x="102501" y="68580"/>
                  </a:lnTo>
                  <a:lnTo>
                    <a:pt x="102501" y="35560"/>
                  </a:lnTo>
                  <a:lnTo>
                    <a:pt x="1025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/>
          <p:nvPr/>
        </p:nvSpPr>
        <p:spPr>
          <a:xfrm>
            <a:off x="1990487" y="3823085"/>
            <a:ext cx="92929" cy="14399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9" name="object 69"/>
          <p:cNvGrpSpPr/>
          <p:nvPr/>
        </p:nvGrpSpPr>
        <p:grpSpPr>
          <a:xfrm>
            <a:off x="1071844" y="3509109"/>
            <a:ext cx="765175" cy="119380"/>
            <a:chOff x="1071844" y="3509109"/>
            <a:chExt cx="765175" cy="119380"/>
          </a:xfrm>
        </p:grpSpPr>
        <p:sp>
          <p:nvSpPr>
            <p:cNvPr id="70" name="object 70"/>
            <p:cNvSpPr/>
            <p:nvPr/>
          </p:nvSpPr>
          <p:spPr>
            <a:xfrm>
              <a:off x="1071844" y="3509109"/>
              <a:ext cx="410083" cy="119368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508563" y="3510364"/>
              <a:ext cx="77913" cy="95913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614285" y="3511202"/>
              <a:ext cx="104300" cy="94237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741210" y="3511203"/>
              <a:ext cx="95714" cy="94237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/>
          <p:nvPr/>
        </p:nvSpPr>
        <p:spPr>
          <a:xfrm>
            <a:off x="1054667" y="2811415"/>
            <a:ext cx="407034" cy="513715"/>
          </a:xfrm>
          <a:custGeom>
            <a:avLst/>
            <a:gdLst/>
            <a:ahLst/>
            <a:cxnLst/>
            <a:rect l="l" t="t" r="r" b="b"/>
            <a:pathLst>
              <a:path w="407034" h="513714">
                <a:moveTo>
                  <a:pt x="320346" y="0"/>
                </a:moveTo>
                <a:lnTo>
                  <a:pt x="190601" y="0"/>
                </a:lnTo>
                <a:lnTo>
                  <a:pt x="176609" y="45144"/>
                </a:lnTo>
                <a:lnTo>
                  <a:pt x="159481" y="90666"/>
                </a:lnTo>
                <a:lnTo>
                  <a:pt x="139380" y="136119"/>
                </a:lnTo>
                <a:lnTo>
                  <a:pt x="116468" y="181057"/>
                </a:lnTo>
                <a:lnTo>
                  <a:pt x="90911" y="225033"/>
                </a:lnTo>
                <a:lnTo>
                  <a:pt x="62872" y="267600"/>
                </a:lnTo>
                <a:lnTo>
                  <a:pt x="32513" y="308312"/>
                </a:lnTo>
                <a:lnTo>
                  <a:pt x="0" y="346722"/>
                </a:lnTo>
                <a:lnTo>
                  <a:pt x="0" y="393631"/>
                </a:lnTo>
                <a:lnTo>
                  <a:pt x="235312" y="393631"/>
                </a:lnTo>
                <a:lnTo>
                  <a:pt x="235312" y="513125"/>
                </a:lnTo>
                <a:lnTo>
                  <a:pt x="341591" y="513125"/>
                </a:lnTo>
                <a:lnTo>
                  <a:pt x="341591" y="393631"/>
                </a:lnTo>
                <a:lnTo>
                  <a:pt x="406856" y="393631"/>
                </a:lnTo>
                <a:lnTo>
                  <a:pt x="406856" y="324000"/>
                </a:lnTo>
                <a:lnTo>
                  <a:pt x="341591" y="324000"/>
                </a:lnTo>
                <a:lnTo>
                  <a:pt x="341591" y="183261"/>
                </a:lnTo>
                <a:lnTo>
                  <a:pt x="308608" y="183261"/>
                </a:lnTo>
                <a:lnTo>
                  <a:pt x="235312" y="212569"/>
                </a:lnTo>
                <a:lnTo>
                  <a:pt x="235312" y="324000"/>
                </a:lnTo>
                <a:lnTo>
                  <a:pt x="94573" y="324000"/>
                </a:lnTo>
                <a:lnTo>
                  <a:pt x="125501" y="291647"/>
                </a:lnTo>
                <a:lnTo>
                  <a:pt x="157271" y="255540"/>
                </a:lnTo>
                <a:lnTo>
                  <a:pt x="189076" y="216393"/>
                </a:lnTo>
                <a:lnTo>
                  <a:pt x="220107" y="174918"/>
                </a:lnTo>
                <a:lnTo>
                  <a:pt x="249557" y="131828"/>
                </a:lnTo>
                <a:lnTo>
                  <a:pt x="276618" y="87837"/>
                </a:lnTo>
                <a:lnTo>
                  <a:pt x="300484" y="43656"/>
                </a:lnTo>
                <a:lnTo>
                  <a:pt x="320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690874" y="2803344"/>
            <a:ext cx="588010" cy="529590"/>
          </a:xfrm>
          <a:custGeom>
            <a:avLst/>
            <a:gdLst/>
            <a:ahLst/>
            <a:cxnLst/>
            <a:rect l="l" t="t" r="r" b="b"/>
            <a:pathLst>
              <a:path w="588010" h="529589">
                <a:moveTo>
                  <a:pt x="494791" y="0"/>
                </a:moveTo>
                <a:lnTo>
                  <a:pt x="58636" y="496278"/>
                </a:lnTo>
                <a:lnTo>
                  <a:pt x="96018" y="529261"/>
                </a:lnTo>
                <a:lnTo>
                  <a:pt x="530727" y="34459"/>
                </a:lnTo>
                <a:lnTo>
                  <a:pt x="494791" y="0"/>
                </a:lnTo>
                <a:close/>
              </a:path>
              <a:path w="588010" h="529589">
                <a:moveTo>
                  <a:pt x="443483" y="280755"/>
                </a:moveTo>
                <a:lnTo>
                  <a:pt x="396094" y="286320"/>
                </a:lnTo>
                <a:lnTo>
                  <a:pt x="356235" y="302405"/>
                </a:lnTo>
                <a:lnTo>
                  <a:pt x="325631" y="328097"/>
                </a:lnTo>
                <a:lnTo>
                  <a:pt x="306005" y="362483"/>
                </a:lnTo>
                <a:lnTo>
                  <a:pt x="299079" y="404647"/>
                </a:lnTo>
                <a:lnTo>
                  <a:pt x="306005" y="446372"/>
                </a:lnTo>
                <a:lnTo>
                  <a:pt x="325631" y="480355"/>
                </a:lnTo>
                <a:lnTo>
                  <a:pt x="356235" y="505717"/>
                </a:lnTo>
                <a:lnTo>
                  <a:pt x="396094" y="521579"/>
                </a:lnTo>
                <a:lnTo>
                  <a:pt x="443483" y="527062"/>
                </a:lnTo>
                <a:lnTo>
                  <a:pt x="490588" y="521573"/>
                </a:lnTo>
                <a:lnTo>
                  <a:pt x="530410" y="505670"/>
                </a:lnTo>
                <a:lnTo>
                  <a:pt x="561122" y="480195"/>
                </a:lnTo>
                <a:lnTo>
                  <a:pt x="564541" y="474278"/>
                </a:lnTo>
                <a:lnTo>
                  <a:pt x="443483" y="474278"/>
                </a:lnTo>
                <a:lnTo>
                  <a:pt x="418023" y="469686"/>
                </a:lnTo>
                <a:lnTo>
                  <a:pt x="397027" y="456229"/>
                </a:lnTo>
                <a:lnTo>
                  <a:pt x="382765" y="434389"/>
                </a:lnTo>
                <a:lnTo>
                  <a:pt x="377506" y="404647"/>
                </a:lnTo>
                <a:lnTo>
                  <a:pt x="382559" y="373742"/>
                </a:lnTo>
                <a:lnTo>
                  <a:pt x="396477" y="351498"/>
                </a:lnTo>
                <a:lnTo>
                  <a:pt x="417404" y="338052"/>
                </a:lnTo>
                <a:lnTo>
                  <a:pt x="443483" y="333539"/>
                </a:lnTo>
                <a:lnTo>
                  <a:pt x="564363" y="333539"/>
                </a:lnTo>
                <a:lnTo>
                  <a:pt x="561122" y="327937"/>
                </a:lnTo>
                <a:lnTo>
                  <a:pt x="530410" y="302358"/>
                </a:lnTo>
                <a:lnTo>
                  <a:pt x="490588" y="286314"/>
                </a:lnTo>
                <a:lnTo>
                  <a:pt x="443483" y="280755"/>
                </a:lnTo>
                <a:close/>
              </a:path>
              <a:path w="588010" h="529589">
                <a:moveTo>
                  <a:pt x="564363" y="333539"/>
                </a:moveTo>
                <a:lnTo>
                  <a:pt x="443483" y="333539"/>
                </a:lnTo>
                <a:lnTo>
                  <a:pt x="469446" y="338052"/>
                </a:lnTo>
                <a:lnTo>
                  <a:pt x="490118" y="351498"/>
                </a:lnTo>
                <a:lnTo>
                  <a:pt x="503781" y="373742"/>
                </a:lnTo>
                <a:lnTo>
                  <a:pt x="508717" y="404647"/>
                </a:lnTo>
                <a:lnTo>
                  <a:pt x="503781" y="434389"/>
                </a:lnTo>
                <a:lnTo>
                  <a:pt x="490118" y="456229"/>
                </a:lnTo>
                <a:lnTo>
                  <a:pt x="469446" y="469686"/>
                </a:lnTo>
                <a:lnTo>
                  <a:pt x="443483" y="474278"/>
                </a:lnTo>
                <a:lnTo>
                  <a:pt x="564541" y="474278"/>
                </a:lnTo>
                <a:lnTo>
                  <a:pt x="580891" y="445992"/>
                </a:lnTo>
                <a:lnTo>
                  <a:pt x="587887" y="403903"/>
                </a:lnTo>
                <a:lnTo>
                  <a:pt x="580891" y="362102"/>
                </a:lnTo>
                <a:lnTo>
                  <a:pt x="564363" y="333539"/>
                </a:lnTo>
                <a:close/>
              </a:path>
              <a:path w="588010" h="529589">
                <a:moveTo>
                  <a:pt x="144414" y="1476"/>
                </a:moveTo>
                <a:lnTo>
                  <a:pt x="97023" y="7117"/>
                </a:lnTo>
                <a:lnTo>
                  <a:pt x="57162" y="23383"/>
                </a:lnTo>
                <a:lnTo>
                  <a:pt x="26555" y="49288"/>
                </a:lnTo>
                <a:lnTo>
                  <a:pt x="6926" y="83849"/>
                </a:lnTo>
                <a:lnTo>
                  <a:pt x="0" y="126079"/>
                </a:lnTo>
                <a:lnTo>
                  <a:pt x="6926" y="167452"/>
                </a:lnTo>
                <a:lnTo>
                  <a:pt x="26555" y="201222"/>
                </a:lnTo>
                <a:lnTo>
                  <a:pt x="57162" y="226474"/>
                </a:lnTo>
                <a:lnTo>
                  <a:pt x="97023" y="242295"/>
                </a:lnTo>
                <a:lnTo>
                  <a:pt x="144414" y="247772"/>
                </a:lnTo>
                <a:lnTo>
                  <a:pt x="191518" y="242283"/>
                </a:lnTo>
                <a:lnTo>
                  <a:pt x="231341" y="226380"/>
                </a:lnTo>
                <a:lnTo>
                  <a:pt x="262052" y="200905"/>
                </a:lnTo>
                <a:lnTo>
                  <a:pt x="265472" y="194988"/>
                </a:lnTo>
                <a:lnTo>
                  <a:pt x="144414" y="194988"/>
                </a:lnTo>
                <a:lnTo>
                  <a:pt x="118953" y="190407"/>
                </a:lnTo>
                <a:lnTo>
                  <a:pt x="97957" y="177029"/>
                </a:lnTo>
                <a:lnTo>
                  <a:pt x="83695" y="155404"/>
                </a:lnTo>
                <a:lnTo>
                  <a:pt x="78437" y="126079"/>
                </a:lnTo>
                <a:lnTo>
                  <a:pt x="83488" y="95066"/>
                </a:lnTo>
                <a:lnTo>
                  <a:pt x="97404" y="72573"/>
                </a:lnTo>
                <a:lnTo>
                  <a:pt x="118330" y="58876"/>
                </a:lnTo>
                <a:lnTo>
                  <a:pt x="144414" y="54249"/>
                </a:lnTo>
                <a:lnTo>
                  <a:pt x="264929" y="54249"/>
                </a:lnTo>
                <a:lnTo>
                  <a:pt x="262052" y="49288"/>
                </a:lnTo>
                <a:lnTo>
                  <a:pt x="231341" y="23500"/>
                </a:lnTo>
                <a:lnTo>
                  <a:pt x="191518" y="7175"/>
                </a:lnTo>
                <a:lnTo>
                  <a:pt x="144414" y="1476"/>
                </a:lnTo>
                <a:close/>
              </a:path>
              <a:path w="588010" h="529589">
                <a:moveTo>
                  <a:pt x="264929" y="54249"/>
                </a:moveTo>
                <a:lnTo>
                  <a:pt x="144414" y="54249"/>
                </a:lnTo>
                <a:lnTo>
                  <a:pt x="170377" y="58876"/>
                </a:lnTo>
                <a:lnTo>
                  <a:pt x="191049" y="72573"/>
                </a:lnTo>
                <a:lnTo>
                  <a:pt x="204712" y="95066"/>
                </a:lnTo>
                <a:lnTo>
                  <a:pt x="209648" y="126079"/>
                </a:lnTo>
                <a:lnTo>
                  <a:pt x="204712" y="155404"/>
                </a:lnTo>
                <a:lnTo>
                  <a:pt x="191049" y="177029"/>
                </a:lnTo>
                <a:lnTo>
                  <a:pt x="170377" y="190407"/>
                </a:lnTo>
                <a:lnTo>
                  <a:pt x="144414" y="194988"/>
                </a:lnTo>
                <a:lnTo>
                  <a:pt x="265472" y="194988"/>
                </a:lnTo>
                <a:lnTo>
                  <a:pt x="281821" y="166702"/>
                </a:lnTo>
                <a:lnTo>
                  <a:pt x="288818" y="124614"/>
                </a:lnTo>
                <a:lnTo>
                  <a:pt x="281821" y="83380"/>
                </a:lnTo>
                <a:lnTo>
                  <a:pt x="264929" y="542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046627" y="5729658"/>
            <a:ext cx="4124325" cy="83820"/>
          </a:xfrm>
          <a:custGeom>
            <a:avLst/>
            <a:gdLst/>
            <a:ahLst/>
            <a:cxnLst/>
            <a:rect l="l" t="t" r="r" b="b"/>
            <a:pathLst>
              <a:path w="4124325" h="83820">
                <a:moveTo>
                  <a:pt x="4123853" y="0"/>
                </a:moveTo>
                <a:lnTo>
                  <a:pt x="0" y="0"/>
                </a:lnTo>
                <a:lnTo>
                  <a:pt x="0" y="83767"/>
                </a:lnTo>
                <a:lnTo>
                  <a:pt x="4123853" y="83767"/>
                </a:lnTo>
                <a:lnTo>
                  <a:pt x="4123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7" name="object 77"/>
          <p:cNvGrpSpPr/>
          <p:nvPr/>
        </p:nvGrpSpPr>
        <p:grpSpPr>
          <a:xfrm>
            <a:off x="1069535" y="6065948"/>
            <a:ext cx="283210" cy="160020"/>
            <a:chOff x="1069535" y="6065948"/>
            <a:chExt cx="283210" cy="160020"/>
          </a:xfrm>
        </p:grpSpPr>
        <p:sp>
          <p:nvSpPr>
            <p:cNvPr id="78" name="object 78"/>
            <p:cNvSpPr/>
            <p:nvPr/>
          </p:nvSpPr>
          <p:spPr>
            <a:xfrm>
              <a:off x="1069535" y="6065948"/>
              <a:ext cx="156204" cy="152843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251920" y="6196667"/>
              <a:ext cx="100330" cy="29209"/>
            </a:xfrm>
            <a:custGeom>
              <a:avLst/>
              <a:gdLst/>
              <a:ahLst/>
              <a:cxnLst/>
              <a:rect l="l" t="t" r="r" b="b"/>
              <a:pathLst>
                <a:path w="100330" h="29210">
                  <a:moveTo>
                    <a:pt x="0" y="29210"/>
                  </a:moveTo>
                  <a:lnTo>
                    <a:pt x="100227" y="29210"/>
                  </a:lnTo>
                  <a:lnTo>
                    <a:pt x="100227" y="0"/>
                  </a:lnTo>
                  <a:lnTo>
                    <a:pt x="0" y="0"/>
                  </a:lnTo>
                  <a:lnTo>
                    <a:pt x="0" y="292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/>
          <p:nvPr/>
        </p:nvSpPr>
        <p:spPr>
          <a:xfrm>
            <a:off x="1401747" y="6196667"/>
            <a:ext cx="100330" cy="29209"/>
          </a:xfrm>
          <a:custGeom>
            <a:avLst/>
            <a:gdLst/>
            <a:ahLst/>
            <a:cxnLst/>
            <a:rect l="l" t="t" r="r" b="b"/>
            <a:pathLst>
              <a:path w="100330" h="29210">
                <a:moveTo>
                  <a:pt x="0" y="29210"/>
                </a:moveTo>
                <a:lnTo>
                  <a:pt x="100227" y="29210"/>
                </a:lnTo>
                <a:lnTo>
                  <a:pt x="100227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277730" y="6022677"/>
            <a:ext cx="49530" cy="173990"/>
          </a:xfrm>
          <a:custGeom>
            <a:avLst/>
            <a:gdLst/>
            <a:ahLst/>
            <a:cxnLst/>
            <a:rect l="l" t="t" r="r" b="b"/>
            <a:pathLst>
              <a:path w="49530" h="173989">
                <a:moveTo>
                  <a:pt x="0" y="173989"/>
                </a:moveTo>
                <a:lnTo>
                  <a:pt x="49265" y="173989"/>
                </a:lnTo>
                <a:lnTo>
                  <a:pt x="49265" y="0"/>
                </a:lnTo>
                <a:lnTo>
                  <a:pt x="0" y="0"/>
                </a:lnTo>
                <a:lnTo>
                  <a:pt x="0" y="1739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2" name="object 82"/>
          <p:cNvGrpSpPr/>
          <p:nvPr/>
        </p:nvGrpSpPr>
        <p:grpSpPr>
          <a:xfrm>
            <a:off x="1251919" y="5990927"/>
            <a:ext cx="1938020" cy="302895"/>
            <a:chOff x="1251919" y="5990927"/>
            <a:chExt cx="1938020" cy="302895"/>
          </a:xfrm>
        </p:grpSpPr>
        <p:sp>
          <p:nvSpPr>
            <p:cNvPr id="83" name="object 83"/>
            <p:cNvSpPr/>
            <p:nvPr/>
          </p:nvSpPr>
          <p:spPr>
            <a:xfrm>
              <a:off x="1251915" y="5990938"/>
              <a:ext cx="1236980" cy="302895"/>
            </a:xfrm>
            <a:custGeom>
              <a:avLst/>
              <a:gdLst/>
              <a:ahLst/>
              <a:cxnLst/>
              <a:rect l="l" t="t" r="r" b="b"/>
              <a:pathLst>
                <a:path w="1236980" h="302895">
                  <a:moveTo>
                    <a:pt x="250050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25806" y="29210"/>
                  </a:lnTo>
                  <a:lnTo>
                    <a:pt x="25806" y="31750"/>
                  </a:lnTo>
                  <a:lnTo>
                    <a:pt x="174980" y="31750"/>
                  </a:lnTo>
                  <a:lnTo>
                    <a:pt x="174980" y="205740"/>
                  </a:lnTo>
                  <a:lnTo>
                    <a:pt x="224243" y="205740"/>
                  </a:lnTo>
                  <a:lnTo>
                    <a:pt x="224243" y="31750"/>
                  </a:lnTo>
                  <a:lnTo>
                    <a:pt x="224243" y="29210"/>
                  </a:lnTo>
                  <a:lnTo>
                    <a:pt x="250050" y="29210"/>
                  </a:lnTo>
                  <a:lnTo>
                    <a:pt x="250050" y="0"/>
                  </a:lnTo>
                  <a:close/>
                </a:path>
                <a:path w="1236980" h="302895">
                  <a:moveTo>
                    <a:pt x="442620" y="157467"/>
                  </a:moveTo>
                  <a:lnTo>
                    <a:pt x="438023" y="126669"/>
                  </a:lnTo>
                  <a:lnTo>
                    <a:pt x="430250" y="112547"/>
                  </a:lnTo>
                  <a:lnTo>
                    <a:pt x="425450" y="103835"/>
                  </a:lnTo>
                  <a:lnTo>
                    <a:pt x="424649" y="102374"/>
                  </a:lnTo>
                  <a:lnTo>
                    <a:pt x="403174" y="86436"/>
                  </a:lnTo>
                  <a:lnTo>
                    <a:pt x="396709" y="85166"/>
                  </a:lnTo>
                  <a:lnTo>
                    <a:pt x="396709" y="158470"/>
                  </a:lnTo>
                  <a:lnTo>
                    <a:pt x="394373" y="179298"/>
                  </a:lnTo>
                  <a:lnTo>
                    <a:pt x="387108" y="195389"/>
                  </a:lnTo>
                  <a:lnTo>
                    <a:pt x="374497" y="205752"/>
                  </a:lnTo>
                  <a:lnTo>
                    <a:pt x="356133" y="209423"/>
                  </a:lnTo>
                  <a:lnTo>
                    <a:pt x="348221" y="209003"/>
                  </a:lnTo>
                  <a:lnTo>
                    <a:pt x="340804" y="207581"/>
                  </a:lnTo>
                  <a:lnTo>
                    <a:pt x="333514" y="204901"/>
                  </a:lnTo>
                  <a:lnTo>
                    <a:pt x="325970" y="200710"/>
                  </a:lnTo>
                  <a:lnTo>
                    <a:pt x="325970" y="127977"/>
                  </a:lnTo>
                  <a:lnTo>
                    <a:pt x="332473" y="121462"/>
                  </a:lnTo>
                  <a:lnTo>
                    <a:pt x="340296" y="116611"/>
                  </a:lnTo>
                  <a:lnTo>
                    <a:pt x="349262" y="113588"/>
                  </a:lnTo>
                  <a:lnTo>
                    <a:pt x="359156" y="112547"/>
                  </a:lnTo>
                  <a:lnTo>
                    <a:pt x="375780" y="115620"/>
                  </a:lnTo>
                  <a:lnTo>
                    <a:pt x="387489" y="124574"/>
                  </a:lnTo>
                  <a:lnTo>
                    <a:pt x="394423" y="139001"/>
                  </a:lnTo>
                  <a:lnTo>
                    <a:pt x="396709" y="158470"/>
                  </a:lnTo>
                  <a:lnTo>
                    <a:pt x="396709" y="85166"/>
                  </a:lnTo>
                  <a:lnTo>
                    <a:pt x="374243" y="80708"/>
                  </a:lnTo>
                  <a:lnTo>
                    <a:pt x="358876" y="82296"/>
                  </a:lnTo>
                  <a:lnTo>
                    <a:pt x="345249" y="86868"/>
                  </a:lnTo>
                  <a:lnTo>
                    <a:pt x="333895" y="94145"/>
                  </a:lnTo>
                  <a:lnTo>
                    <a:pt x="325323" y="103835"/>
                  </a:lnTo>
                  <a:lnTo>
                    <a:pt x="325323" y="84391"/>
                  </a:lnTo>
                  <a:lnTo>
                    <a:pt x="264960" y="84391"/>
                  </a:lnTo>
                  <a:lnTo>
                    <a:pt x="264960" y="111213"/>
                  </a:lnTo>
                  <a:lnTo>
                    <a:pt x="283057" y="111213"/>
                  </a:lnTo>
                  <a:lnTo>
                    <a:pt x="283057" y="275463"/>
                  </a:lnTo>
                  <a:lnTo>
                    <a:pt x="264960" y="275463"/>
                  </a:lnTo>
                  <a:lnTo>
                    <a:pt x="264960" y="302272"/>
                  </a:lnTo>
                  <a:lnTo>
                    <a:pt x="349770" y="302272"/>
                  </a:lnTo>
                  <a:lnTo>
                    <a:pt x="349770" y="275463"/>
                  </a:lnTo>
                  <a:lnTo>
                    <a:pt x="325970" y="275463"/>
                  </a:lnTo>
                  <a:lnTo>
                    <a:pt x="325970" y="231216"/>
                  </a:lnTo>
                  <a:lnTo>
                    <a:pt x="333451" y="234683"/>
                  </a:lnTo>
                  <a:lnTo>
                    <a:pt x="342061" y="237083"/>
                  </a:lnTo>
                  <a:lnTo>
                    <a:pt x="351421" y="238467"/>
                  </a:lnTo>
                  <a:lnTo>
                    <a:pt x="361162" y="238925"/>
                  </a:lnTo>
                  <a:lnTo>
                    <a:pt x="395668" y="232892"/>
                  </a:lnTo>
                  <a:lnTo>
                    <a:pt x="398208" y="231216"/>
                  </a:lnTo>
                  <a:lnTo>
                    <a:pt x="421246" y="216052"/>
                  </a:lnTo>
                  <a:lnTo>
                    <a:pt x="425335" y="209423"/>
                  </a:lnTo>
                  <a:lnTo>
                    <a:pt x="437159" y="190284"/>
                  </a:lnTo>
                  <a:lnTo>
                    <a:pt x="442620" y="157467"/>
                  </a:lnTo>
                  <a:close/>
                </a:path>
                <a:path w="1236980" h="302895">
                  <a:moveTo>
                    <a:pt x="649300" y="208419"/>
                  </a:moveTo>
                  <a:lnTo>
                    <a:pt x="630847" y="208419"/>
                  </a:lnTo>
                  <a:lnTo>
                    <a:pt x="630847" y="111213"/>
                  </a:lnTo>
                  <a:lnTo>
                    <a:pt x="648944" y="111213"/>
                  </a:lnTo>
                  <a:lnTo>
                    <a:pt x="648944" y="84391"/>
                  </a:lnTo>
                  <a:lnTo>
                    <a:pt x="588289" y="84391"/>
                  </a:lnTo>
                  <a:lnTo>
                    <a:pt x="521906" y="187299"/>
                  </a:lnTo>
                  <a:lnTo>
                    <a:pt x="521906" y="111213"/>
                  </a:lnTo>
                  <a:lnTo>
                    <a:pt x="536003" y="111213"/>
                  </a:lnTo>
                  <a:lnTo>
                    <a:pt x="536003" y="84391"/>
                  </a:lnTo>
                  <a:lnTo>
                    <a:pt x="460908" y="84391"/>
                  </a:lnTo>
                  <a:lnTo>
                    <a:pt x="460908" y="111213"/>
                  </a:lnTo>
                  <a:lnTo>
                    <a:pt x="479348" y="111213"/>
                  </a:lnTo>
                  <a:lnTo>
                    <a:pt x="479348" y="208419"/>
                  </a:lnTo>
                  <a:lnTo>
                    <a:pt x="461251" y="208419"/>
                  </a:lnTo>
                  <a:lnTo>
                    <a:pt x="461251" y="235242"/>
                  </a:lnTo>
                  <a:lnTo>
                    <a:pt x="521906" y="235242"/>
                  </a:lnTo>
                  <a:lnTo>
                    <a:pt x="588289" y="131991"/>
                  </a:lnTo>
                  <a:lnTo>
                    <a:pt x="588289" y="208419"/>
                  </a:lnTo>
                  <a:lnTo>
                    <a:pt x="574205" y="208419"/>
                  </a:lnTo>
                  <a:lnTo>
                    <a:pt x="574205" y="235242"/>
                  </a:lnTo>
                  <a:lnTo>
                    <a:pt x="649300" y="235242"/>
                  </a:lnTo>
                  <a:lnTo>
                    <a:pt x="649300" y="208419"/>
                  </a:lnTo>
                  <a:close/>
                </a:path>
                <a:path w="1236980" h="302895">
                  <a:moveTo>
                    <a:pt x="837819" y="159816"/>
                  </a:moveTo>
                  <a:lnTo>
                    <a:pt x="832332" y="128117"/>
                  </a:lnTo>
                  <a:lnTo>
                    <a:pt x="819746" y="108534"/>
                  </a:lnTo>
                  <a:lnTo>
                    <a:pt x="816076" y="102831"/>
                  </a:lnTo>
                  <a:lnTo>
                    <a:pt x="791552" y="87503"/>
                  </a:lnTo>
                  <a:lnTo>
                    <a:pt x="791552" y="159816"/>
                  </a:lnTo>
                  <a:lnTo>
                    <a:pt x="788860" y="181343"/>
                  </a:lnTo>
                  <a:lnTo>
                    <a:pt x="781126" y="197358"/>
                  </a:lnTo>
                  <a:lnTo>
                    <a:pt x="768794" y="207327"/>
                  </a:lnTo>
                  <a:lnTo>
                    <a:pt x="752348" y="210769"/>
                  </a:lnTo>
                  <a:lnTo>
                    <a:pt x="735838" y="207187"/>
                  </a:lnTo>
                  <a:lnTo>
                    <a:pt x="723379" y="196977"/>
                  </a:lnTo>
                  <a:lnTo>
                    <a:pt x="715518" y="180924"/>
                  </a:lnTo>
                  <a:lnTo>
                    <a:pt x="712774" y="159816"/>
                  </a:lnTo>
                  <a:lnTo>
                    <a:pt x="715568" y="138226"/>
                  </a:lnTo>
                  <a:lnTo>
                    <a:pt x="723506" y="122110"/>
                  </a:lnTo>
                  <a:lnTo>
                    <a:pt x="735977" y="112026"/>
                  </a:lnTo>
                  <a:lnTo>
                    <a:pt x="752348" y="108534"/>
                  </a:lnTo>
                  <a:lnTo>
                    <a:pt x="768654" y="112064"/>
                  </a:lnTo>
                  <a:lnTo>
                    <a:pt x="780999" y="122237"/>
                  </a:lnTo>
                  <a:lnTo>
                    <a:pt x="788822" y="138366"/>
                  </a:lnTo>
                  <a:lnTo>
                    <a:pt x="791552" y="159816"/>
                  </a:lnTo>
                  <a:lnTo>
                    <a:pt x="791552" y="87503"/>
                  </a:lnTo>
                  <a:lnTo>
                    <a:pt x="789317" y="86093"/>
                  </a:lnTo>
                  <a:lnTo>
                    <a:pt x="752348" y="80035"/>
                  </a:lnTo>
                  <a:lnTo>
                    <a:pt x="715797" y="86093"/>
                  </a:lnTo>
                  <a:lnTo>
                    <a:pt x="688987" y="102831"/>
                  </a:lnTo>
                  <a:lnTo>
                    <a:pt x="672490" y="128117"/>
                  </a:lnTo>
                  <a:lnTo>
                    <a:pt x="666864" y="159816"/>
                  </a:lnTo>
                  <a:lnTo>
                    <a:pt x="671918" y="191516"/>
                  </a:lnTo>
                  <a:lnTo>
                    <a:pt x="687476" y="216801"/>
                  </a:lnTo>
                  <a:lnTo>
                    <a:pt x="714095" y="233540"/>
                  </a:lnTo>
                  <a:lnTo>
                    <a:pt x="752348" y="239585"/>
                  </a:lnTo>
                  <a:lnTo>
                    <a:pt x="788898" y="233540"/>
                  </a:lnTo>
                  <a:lnTo>
                    <a:pt x="815695" y="216801"/>
                  </a:lnTo>
                  <a:lnTo>
                    <a:pt x="819632" y="210769"/>
                  </a:lnTo>
                  <a:lnTo>
                    <a:pt x="832192" y="191516"/>
                  </a:lnTo>
                  <a:lnTo>
                    <a:pt x="837819" y="159816"/>
                  </a:lnTo>
                  <a:close/>
                </a:path>
                <a:path w="1236980" h="302895">
                  <a:moveTo>
                    <a:pt x="1029804" y="157467"/>
                  </a:moveTo>
                  <a:lnTo>
                    <a:pt x="1025207" y="126669"/>
                  </a:lnTo>
                  <a:lnTo>
                    <a:pt x="1017435" y="112547"/>
                  </a:lnTo>
                  <a:lnTo>
                    <a:pt x="1012647" y="103835"/>
                  </a:lnTo>
                  <a:lnTo>
                    <a:pt x="1011834" y="102374"/>
                  </a:lnTo>
                  <a:lnTo>
                    <a:pt x="990358" y="86436"/>
                  </a:lnTo>
                  <a:lnTo>
                    <a:pt x="983894" y="85166"/>
                  </a:lnTo>
                  <a:lnTo>
                    <a:pt x="983894" y="158470"/>
                  </a:lnTo>
                  <a:lnTo>
                    <a:pt x="981570" y="179298"/>
                  </a:lnTo>
                  <a:lnTo>
                    <a:pt x="974305" y="195389"/>
                  </a:lnTo>
                  <a:lnTo>
                    <a:pt x="961694" y="205752"/>
                  </a:lnTo>
                  <a:lnTo>
                    <a:pt x="943317" y="209423"/>
                  </a:lnTo>
                  <a:lnTo>
                    <a:pt x="935405" y="209003"/>
                  </a:lnTo>
                  <a:lnTo>
                    <a:pt x="927989" y="207581"/>
                  </a:lnTo>
                  <a:lnTo>
                    <a:pt x="920699" y="204901"/>
                  </a:lnTo>
                  <a:lnTo>
                    <a:pt x="913155" y="200710"/>
                  </a:lnTo>
                  <a:lnTo>
                    <a:pt x="913155" y="127977"/>
                  </a:lnTo>
                  <a:lnTo>
                    <a:pt x="919657" y="121462"/>
                  </a:lnTo>
                  <a:lnTo>
                    <a:pt x="927481" y="116611"/>
                  </a:lnTo>
                  <a:lnTo>
                    <a:pt x="936447" y="113588"/>
                  </a:lnTo>
                  <a:lnTo>
                    <a:pt x="946340" y="112547"/>
                  </a:lnTo>
                  <a:lnTo>
                    <a:pt x="962964" y="115620"/>
                  </a:lnTo>
                  <a:lnTo>
                    <a:pt x="974674" y="124574"/>
                  </a:lnTo>
                  <a:lnTo>
                    <a:pt x="981608" y="139001"/>
                  </a:lnTo>
                  <a:lnTo>
                    <a:pt x="983894" y="158470"/>
                  </a:lnTo>
                  <a:lnTo>
                    <a:pt x="983894" y="85166"/>
                  </a:lnTo>
                  <a:lnTo>
                    <a:pt x="961440" y="80708"/>
                  </a:lnTo>
                  <a:lnTo>
                    <a:pt x="946061" y="82296"/>
                  </a:lnTo>
                  <a:lnTo>
                    <a:pt x="932434" y="86868"/>
                  </a:lnTo>
                  <a:lnTo>
                    <a:pt x="921080" y="94145"/>
                  </a:lnTo>
                  <a:lnTo>
                    <a:pt x="912507" y="103835"/>
                  </a:lnTo>
                  <a:lnTo>
                    <a:pt x="912507" y="84391"/>
                  </a:lnTo>
                  <a:lnTo>
                    <a:pt x="852144" y="84391"/>
                  </a:lnTo>
                  <a:lnTo>
                    <a:pt x="852144" y="111213"/>
                  </a:lnTo>
                  <a:lnTo>
                    <a:pt x="870242" y="111213"/>
                  </a:lnTo>
                  <a:lnTo>
                    <a:pt x="870242" y="275463"/>
                  </a:lnTo>
                  <a:lnTo>
                    <a:pt x="852144" y="275463"/>
                  </a:lnTo>
                  <a:lnTo>
                    <a:pt x="852144" y="302272"/>
                  </a:lnTo>
                  <a:lnTo>
                    <a:pt x="936955" y="302272"/>
                  </a:lnTo>
                  <a:lnTo>
                    <a:pt x="936955" y="275463"/>
                  </a:lnTo>
                  <a:lnTo>
                    <a:pt x="913155" y="275463"/>
                  </a:lnTo>
                  <a:lnTo>
                    <a:pt x="913155" y="231216"/>
                  </a:lnTo>
                  <a:lnTo>
                    <a:pt x="920635" y="234683"/>
                  </a:lnTo>
                  <a:lnTo>
                    <a:pt x="929246" y="237083"/>
                  </a:lnTo>
                  <a:lnTo>
                    <a:pt x="938606" y="238467"/>
                  </a:lnTo>
                  <a:lnTo>
                    <a:pt x="948347" y="238925"/>
                  </a:lnTo>
                  <a:lnTo>
                    <a:pt x="982853" y="232892"/>
                  </a:lnTo>
                  <a:lnTo>
                    <a:pt x="985393" y="231216"/>
                  </a:lnTo>
                  <a:lnTo>
                    <a:pt x="1008430" y="216052"/>
                  </a:lnTo>
                  <a:lnTo>
                    <a:pt x="1012520" y="209423"/>
                  </a:lnTo>
                  <a:lnTo>
                    <a:pt x="1024343" y="190284"/>
                  </a:lnTo>
                  <a:lnTo>
                    <a:pt x="1029804" y="157467"/>
                  </a:lnTo>
                  <a:close/>
                </a:path>
                <a:path w="1236980" h="302895">
                  <a:moveTo>
                    <a:pt x="1236484" y="208419"/>
                  </a:moveTo>
                  <a:lnTo>
                    <a:pt x="1218031" y="208419"/>
                  </a:lnTo>
                  <a:lnTo>
                    <a:pt x="1218031" y="111213"/>
                  </a:lnTo>
                  <a:lnTo>
                    <a:pt x="1236141" y="111213"/>
                  </a:lnTo>
                  <a:lnTo>
                    <a:pt x="1236141" y="84391"/>
                  </a:lnTo>
                  <a:lnTo>
                    <a:pt x="1175473" y="84391"/>
                  </a:lnTo>
                  <a:lnTo>
                    <a:pt x="1109091" y="187299"/>
                  </a:lnTo>
                  <a:lnTo>
                    <a:pt x="1109091" y="111213"/>
                  </a:lnTo>
                  <a:lnTo>
                    <a:pt x="1123188" y="111213"/>
                  </a:lnTo>
                  <a:lnTo>
                    <a:pt x="1123188" y="84391"/>
                  </a:lnTo>
                  <a:lnTo>
                    <a:pt x="1048092" y="84391"/>
                  </a:lnTo>
                  <a:lnTo>
                    <a:pt x="1048092" y="111213"/>
                  </a:lnTo>
                  <a:lnTo>
                    <a:pt x="1066546" y="111213"/>
                  </a:lnTo>
                  <a:lnTo>
                    <a:pt x="1066546" y="208419"/>
                  </a:lnTo>
                  <a:lnTo>
                    <a:pt x="1048435" y="208419"/>
                  </a:lnTo>
                  <a:lnTo>
                    <a:pt x="1048435" y="235242"/>
                  </a:lnTo>
                  <a:lnTo>
                    <a:pt x="1109091" y="235242"/>
                  </a:lnTo>
                  <a:lnTo>
                    <a:pt x="1175473" y="131991"/>
                  </a:lnTo>
                  <a:lnTo>
                    <a:pt x="1175473" y="208419"/>
                  </a:lnTo>
                  <a:lnTo>
                    <a:pt x="1161389" y="208419"/>
                  </a:lnTo>
                  <a:lnTo>
                    <a:pt x="1161389" y="235242"/>
                  </a:lnTo>
                  <a:lnTo>
                    <a:pt x="1236484" y="235242"/>
                  </a:lnTo>
                  <a:lnTo>
                    <a:pt x="1236484" y="2084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507732" y="6071639"/>
              <a:ext cx="503931" cy="158215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033337" y="6065943"/>
              <a:ext cx="156204" cy="15285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6" name="object 86"/>
          <p:cNvGrpSpPr/>
          <p:nvPr/>
        </p:nvGrpSpPr>
        <p:grpSpPr>
          <a:xfrm>
            <a:off x="1059947" y="6393698"/>
            <a:ext cx="358140" cy="173990"/>
            <a:chOff x="1059947" y="6393698"/>
            <a:chExt cx="358140" cy="173990"/>
          </a:xfrm>
        </p:grpSpPr>
        <p:sp>
          <p:nvSpPr>
            <p:cNvPr id="87" name="object 87"/>
            <p:cNvSpPr/>
            <p:nvPr/>
          </p:nvSpPr>
          <p:spPr>
            <a:xfrm>
              <a:off x="1059947" y="6393698"/>
              <a:ext cx="255983" cy="173816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339433" y="6446057"/>
              <a:ext cx="78322" cy="94237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/>
          <p:nvPr/>
        </p:nvSpPr>
        <p:spPr>
          <a:xfrm>
            <a:off x="1495241" y="6461555"/>
            <a:ext cx="17145" cy="78740"/>
          </a:xfrm>
          <a:custGeom>
            <a:avLst/>
            <a:gdLst/>
            <a:ahLst/>
            <a:cxnLst/>
            <a:rect l="l" t="t" r="r" b="b"/>
            <a:pathLst>
              <a:path w="17144" h="78740">
                <a:moveTo>
                  <a:pt x="0" y="78739"/>
                </a:moveTo>
                <a:lnTo>
                  <a:pt x="16753" y="78739"/>
                </a:lnTo>
                <a:lnTo>
                  <a:pt x="16753" y="0"/>
                </a:lnTo>
                <a:lnTo>
                  <a:pt x="0" y="0"/>
                </a:lnTo>
                <a:lnTo>
                  <a:pt x="0" y="78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0" name="object 90"/>
          <p:cNvGrpSpPr/>
          <p:nvPr/>
        </p:nvGrpSpPr>
        <p:grpSpPr>
          <a:xfrm>
            <a:off x="1495241" y="6443960"/>
            <a:ext cx="1039494" cy="138430"/>
            <a:chOff x="1495241" y="6443960"/>
            <a:chExt cx="1039494" cy="138430"/>
          </a:xfrm>
        </p:grpSpPr>
        <p:sp>
          <p:nvSpPr>
            <p:cNvPr id="91" name="object 91"/>
            <p:cNvSpPr/>
            <p:nvPr/>
          </p:nvSpPr>
          <p:spPr>
            <a:xfrm>
              <a:off x="1495234" y="6446322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90" h="93979">
                  <a:moveTo>
                    <a:pt x="8481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810" y="93980"/>
                  </a:lnTo>
                  <a:lnTo>
                    <a:pt x="84810" y="15240"/>
                  </a:lnTo>
                  <a:lnTo>
                    <a:pt x="848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612676" y="6443960"/>
              <a:ext cx="92353" cy="138215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731982" y="6446055"/>
              <a:ext cx="87965" cy="94237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846595" y="6443963"/>
              <a:ext cx="100510" cy="98426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973411" y="6443960"/>
              <a:ext cx="92353" cy="138215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092738" y="6446055"/>
              <a:ext cx="87965" cy="94237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202130" y="6443960"/>
              <a:ext cx="294532" cy="98426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517998" y="6500925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9" name="object 99"/>
          <p:cNvGrpSpPr/>
          <p:nvPr/>
        </p:nvGrpSpPr>
        <p:grpSpPr>
          <a:xfrm>
            <a:off x="2517998" y="6446054"/>
            <a:ext cx="341630" cy="94615"/>
            <a:chOff x="2517998" y="6446054"/>
            <a:chExt cx="341630" cy="94615"/>
          </a:xfrm>
        </p:grpSpPr>
        <p:sp>
          <p:nvSpPr>
            <p:cNvPr id="100" name="object 100"/>
            <p:cNvSpPr/>
            <p:nvPr/>
          </p:nvSpPr>
          <p:spPr>
            <a:xfrm>
              <a:off x="2517991" y="6446322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79">
                  <a:moveTo>
                    <a:pt x="85877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77" y="93980"/>
                  </a:lnTo>
                  <a:lnTo>
                    <a:pt x="85877" y="54610"/>
                  </a:lnTo>
                  <a:lnTo>
                    <a:pt x="85877" y="38100"/>
                  </a:lnTo>
                  <a:lnTo>
                    <a:pt x="858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636453" y="6446054"/>
              <a:ext cx="104300" cy="94237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763307" y="6446057"/>
              <a:ext cx="95714" cy="94237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3" name="object 103"/>
          <p:cNvGrpSpPr/>
          <p:nvPr/>
        </p:nvGrpSpPr>
        <p:grpSpPr>
          <a:xfrm>
            <a:off x="2926449" y="6443962"/>
            <a:ext cx="542290" cy="119380"/>
            <a:chOff x="2926449" y="6443962"/>
            <a:chExt cx="542290" cy="119380"/>
          </a:xfrm>
        </p:grpSpPr>
        <p:sp>
          <p:nvSpPr>
            <p:cNvPr id="104" name="object 104"/>
            <p:cNvSpPr/>
            <p:nvPr/>
          </p:nvSpPr>
          <p:spPr>
            <a:xfrm>
              <a:off x="2926449" y="6445218"/>
              <a:ext cx="77913" cy="95913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032152" y="6446054"/>
              <a:ext cx="87965" cy="94237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140990" y="6443962"/>
              <a:ext cx="222731" cy="119368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390440" y="6445218"/>
              <a:ext cx="77913" cy="95913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8" name="object 108"/>
          <p:cNvGrpSpPr/>
          <p:nvPr/>
        </p:nvGrpSpPr>
        <p:grpSpPr>
          <a:xfrm>
            <a:off x="3528004" y="6443960"/>
            <a:ext cx="775335" cy="119380"/>
            <a:chOff x="3528004" y="6443960"/>
            <a:chExt cx="775335" cy="119380"/>
          </a:xfrm>
        </p:grpSpPr>
        <p:sp>
          <p:nvSpPr>
            <p:cNvPr id="109" name="object 109"/>
            <p:cNvSpPr/>
            <p:nvPr/>
          </p:nvSpPr>
          <p:spPr>
            <a:xfrm>
              <a:off x="3528004" y="6443960"/>
              <a:ext cx="309568" cy="119370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859046" y="6443960"/>
              <a:ext cx="299424" cy="98426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190869" y="6446059"/>
              <a:ext cx="71202" cy="94237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286535" y="6500925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3" name="object 113"/>
          <p:cNvGrpSpPr/>
          <p:nvPr/>
        </p:nvGrpSpPr>
        <p:grpSpPr>
          <a:xfrm>
            <a:off x="4286535" y="6443962"/>
            <a:ext cx="587375" cy="98425"/>
            <a:chOff x="4286535" y="6443962"/>
            <a:chExt cx="587375" cy="98425"/>
          </a:xfrm>
        </p:grpSpPr>
        <p:sp>
          <p:nvSpPr>
            <p:cNvPr id="114" name="object 114"/>
            <p:cNvSpPr/>
            <p:nvPr/>
          </p:nvSpPr>
          <p:spPr>
            <a:xfrm>
              <a:off x="4286529" y="6446322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79">
                  <a:moveTo>
                    <a:pt x="85877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77" y="93980"/>
                  </a:lnTo>
                  <a:lnTo>
                    <a:pt x="85877" y="54610"/>
                  </a:lnTo>
                  <a:lnTo>
                    <a:pt x="85877" y="38100"/>
                  </a:lnTo>
                  <a:lnTo>
                    <a:pt x="858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399159" y="6443962"/>
              <a:ext cx="100510" cy="98426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4520753" y="6443962"/>
              <a:ext cx="188763" cy="98426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730828" y="6446054"/>
              <a:ext cx="87965" cy="94237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850816" y="6444171"/>
              <a:ext cx="23495" cy="97155"/>
            </a:xfrm>
            <a:custGeom>
              <a:avLst/>
              <a:gdLst/>
              <a:ahLst/>
              <a:cxnLst/>
              <a:rect l="l" t="t" r="r" b="b"/>
              <a:pathLst>
                <a:path w="23495" h="97154">
                  <a:moveTo>
                    <a:pt x="14868" y="73715"/>
                  </a:moveTo>
                  <a:lnTo>
                    <a:pt x="8586" y="73715"/>
                  </a:lnTo>
                  <a:lnTo>
                    <a:pt x="5769" y="74835"/>
                  </a:lnTo>
                  <a:lnTo>
                    <a:pt x="1162" y="79306"/>
                  </a:lnTo>
                  <a:lnTo>
                    <a:pt x="0" y="81882"/>
                  </a:lnTo>
                  <a:lnTo>
                    <a:pt x="0" y="88164"/>
                  </a:lnTo>
                  <a:lnTo>
                    <a:pt x="1162" y="90991"/>
                  </a:lnTo>
                  <a:lnTo>
                    <a:pt x="3455" y="93306"/>
                  </a:lnTo>
                  <a:lnTo>
                    <a:pt x="5769" y="95599"/>
                  </a:lnTo>
                  <a:lnTo>
                    <a:pt x="8586" y="96750"/>
                  </a:lnTo>
                  <a:lnTo>
                    <a:pt x="15151" y="96750"/>
                  </a:lnTo>
                  <a:lnTo>
                    <a:pt x="17810" y="95599"/>
                  </a:lnTo>
                  <a:lnTo>
                    <a:pt x="21988" y="90991"/>
                  </a:lnTo>
                  <a:lnTo>
                    <a:pt x="23046" y="88164"/>
                  </a:lnTo>
                  <a:lnTo>
                    <a:pt x="23046" y="81882"/>
                  </a:lnTo>
                  <a:lnTo>
                    <a:pt x="21926" y="79306"/>
                  </a:lnTo>
                  <a:lnTo>
                    <a:pt x="17444" y="74835"/>
                  </a:lnTo>
                  <a:lnTo>
                    <a:pt x="14868" y="73715"/>
                  </a:lnTo>
                  <a:close/>
                </a:path>
                <a:path w="23495" h="97154">
                  <a:moveTo>
                    <a:pt x="14868" y="0"/>
                  </a:moveTo>
                  <a:lnTo>
                    <a:pt x="8586" y="0"/>
                  </a:lnTo>
                  <a:lnTo>
                    <a:pt x="5769" y="1120"/>
                  </a:lnTo>
                  <a:lnTo>
                    <a:pt x="1162" y="5591"/>
                  </a:lnTo>
                  <a:lnTo>
                    <a:pt x="0" y="8167"/>
                  </a:lnTo>
                  <a:lnTo>
                    <a:pt x="0" y="14449"/>
                  </a:lnTo>
                  <a:lnTo>
                    <a:pt x="1162" y="17276"/>
                  </a:lnTo>
                  <a:lnTo>
                    <a:pt x="3455" y="19591"/>
                  </a:lnTo>
                  <a:lnTo>
                    <a:pt x="5769" y="21884"/>
                  </a:lnTo>
                  <a:lnTo>
                    <a:pt x="8586" y="23035"/>
                  </a:lnTo>
                  <a:lnTo>
                    <a:pt x="15151" y="23035"/>
                  </a:lnTo>
                  <a:lnTo>
                    <a:pt x="17810" y="21884"/>
                  </a:lnTo>
                  <a:lnTo>
                    <a:pt x="21988" y="17276"/>
                  </a:lnTo>
                  <a:lnTo>
                    <a:pt x="23046" y="14449"/>
                  </a:lnTo>
                  <a:lnTo>
                    <a:pt x="23046" y="8167"/>
                  </a:lnTo>
                  <a:lnTo>
                    <a:pt x="21926" y="5591"/>
                  </a:lnTo>
                  <a:lnTo>
                    <a:pt x="17444" y="1120"/>
                  </a:lnTo>
                  <a:lnTo>
                    <a:pt x="148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9" name="object 119"/>
          <p:cNvSpPr/>
          <p:nvPr/>
        </p:nvSpPr>
        <p:spPr>
          <a:xfrm>
            <a:off x="1072511" y="6944626"/>
            <a:ext cx="50165" cy="15875"/>
          </a:xfrm>
          <a:custGeom>
            <a:avLst/>
            <a:gdLst/>
            <a:ahLst/>
            <a:cxnLst/>
            <a:rect l="l" t="t" r="r" b="b"/>
            <a:pathLst>
              <a:path w="50165" h="15875">
                <a:moveTo>
                  <a:pt x="50040" y="0"/>
                </a:moveTo>
                <a:lnTo>
                  <a:pt x="0" y="0"/>
                </a:lnTo>
                <a:lnTo>
                  <a:pt x="0" y="15706"/>
                </a:lnTo>
                <a:lnTo>
                  <a:pt x="50040" y="15706"/>
                </a:lnTo>
                <a:lnTo>
                  <a:pt x="500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200461" y="6930811"/>
            <a:ext cx="17145" cy="78740"/>
          </a:xfrm>
          <a:custGeom>
            <a:avLst/>
            <a:gdLst/>
            <a:ahLst/>
            <a:cxnLst/>
            <a:rect l="l" t="t" r="r" b="b"/>
            <a:pathLst>
              <a:path w="17144" h="78740">
                <a:moveTo>
                  <a:pt x="0" y="78739"/>
                </a:moveTo>
                <a:lnTo>
                  <a:pt x="16753" y="78739"/>
                </a:lnTo>
                <a:lnTo>
                  <a:pt x="16753" y="0"/>
                </a:lnTo>
                <a:lnTo>
                  <a:pt x="0" y="0"/>
                </a:lnTo>
                <a:lnTo>
                  <a:pt x="0" y="78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1" name="object 121"/>
          <p:cNvGrpSpPr/>
          <p:nvPr/>
        </p:nvGrpSpPr>
        <p:grpSpPr>
          <a:xfrm>
            <a:off x="1200461" y="6913217"/>
            <a:ext cx="446405" cy="138430"/>
            <a:chOff x="1200461" y="6913217"/>
            <a:chExt cx="446405" cy="138430"/>
          </a:xfrm>
        </p:grpSpPr>
        <p:sp>
          <p:nvSpPr>
            <p:cNvPr id="122" name="object 122"/>
            <p:cNvSpPr/>
            <p:nvPr/>
          </p:nvSpPr>
          <p:spPr>
            <a:xfrm>
              <a:off x="1200454" y="6915574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90" h="93979">
                  <a:moveTo>
                    <a:pt x="8481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810" y="93980"/>
                  </a:lnTo>
                  <a:lnTo>
                    <a:pt x="84810" y="15240"/>
                  </a:lnTo>
                  <a:lnTo>
                    <a:pt x="848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317877" y="6913217"/>
              <a:ext cx="92353" cy="138215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431337" y="6913219"/>
              <a:ext cx="100530" cy="98426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558518" y="6915311"/>
              <a:ext cx="87965" cy="94237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6" name="object 126"/>
          <p:cNvGrpSpPr/>
          <p:nvPr/>
        </p:nvGrpSpPr>
        <p:grpSpPr>
          <a:xfrm>
            <a:off x="1670077" y="6913219"/>
            <a:ext cx="852169" cy="119380"/>
            <a:chOff x="1670077" y="6913219"/>
            <a:chExt cx="852169" cy="119380"/>
          </a:xfrm>
        </p:grpSpPr>
        <p:sp>
          <p:nvSpPr>
            <p:cNvPr id="127" name="object 127"/>
            <p:cNvSpPr/>
            <p:nvPr/>
          </p:nvSpPr>
          <p:spPr>
            <a:xfrm>
              <a:off x="1776850" y="6914476"/>
              <a:ext cx="77903" cy="95913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670077" y="6913221"/>
              <a:ext cx="78940" cy="98426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875900" y="6913219"/>
              <a:ext cx="425332" cy="119368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322583" y="6914476"/>
              <a:ext cx="77903" cy="95913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421634" y="6913219"/>
              <a:ext cx="100530" cy="98426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2" name="object 132"/>
          <p:cNvSpPr/>
          <p:nvPr/>
        </p:nvSpPr>
        <p:spPr>
          <a:xfrm>
            <a:off x="1072511" y="7321577"/>
            <a:ext cx="50165" cy="15875"/>
          </a:xfrm>
          <a:custGeom>
            <a:avLst/>
            <a:gdLst/>
            <a:ahLst/>
            <a:cxnLst/>
            <a:rect l="l" t="t" r="r" b="b"/>
            <a:pathLst>
              <a:path w="50165" h="15875">
                <a:moveTo>
                  <a:pt x="50040" y="0"/>
                </a:moveTo>
                <a:lnTo>
                  <a:pt x="0" y="0"/>
                </a:lnTo>
                <a:lnTo>
                  <a:pt x="0" y="15706"/>
                </a:lnTo>
                <a:lnTo>
                  <a:pt x="50040" y="15706"/>
                </a:lnTo>
                <a:lnTo>
                  <a:pt x="500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194172" y="7244104"/>
            <a:ext cx="1537929" cy="144496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4" name="object 134"/>
          <p:cNvGrpSpPr/>
          <p:nvPr/>
        </p:nvGrpSpPr>
        <p:grpSpPr>
          <a:xfrm>
            <a:off x="2748272" y="7290172"/>
            <a:ext cx="307340" cy="98425"/>
            <a:chOff x="2748272" y="7290172"/>
            <a:chExt cx="307340" cy="98425"/>
          </a:xfrm>
        </p:grpSpPr>
        <p:sp>
          <p:nvSpPr>
            <p:cNvPr id="135" name="object 135"/>
            <p:cNvSpPr/>
            <p:nvPr/>
          </p:nvSpPr>
          <p:spPr>
            <a:xfrm>
              <a:off x="2748267" y="7292511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79">
                  <a:moveTo>
                    <a:pt x="8586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4569" y="16510"/>
                  </a:lnTo>
                  <a:lnTo>
                    <a:pt x="34569" y="93980"/>
                  </a:lnTo>
                  <a:lnTo>
                    <a:pt x="51320" y="93980"/>
                  </a:lnTo>
                  <a:lnTo>
                    <a:pt x="51320" y="16510"/>
                  </a:lnTo>
                  <a:lnTo>
                    <a:pt x="85864" y="16510"/>
                  </a:lnTo>
                  <a:lnTo>
                    <a:pt x="858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855474" y="7291428"/>
              <a:ext cx="77903" cy="95913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954545" y="7290172"/>
              <a:ext cx="100510" cy="98426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8" name="object 138"/>
          <p:cNvSpPr/>
          <p:nvPr/>
        </p:nvSpPr>
        <p:spPr>
          <a:xfrm>
            <a:off x="1072511" y="7698530"/>
            <a:ext cx="50165" cy="15875"/>
          </a:xfrm>
          <a:custGeom>
            <a:avLst/>
            <a:gdLst/>
            <a:ahLst/>
            <a:cxnLst/>
            <a:rect l="l" t="t" r="r" b="b"/>
            <a:pathLst>
              <a:path w="50165" h="15875">
                <a:moveTo>
                  <a:pt x="50040" y="0"/>
                </a:moveTo>
                <a:lnTo>
                  <a:pt x="0" y="0"/>
                </a:lnTo>
                <a:lnTo>
                  <a:pt x="0" y="15706"/>
                </a:lnTo>
                <a:lnTo>
                  <a:pt x="50040" y="15706"/>
                </a:lnTo>
                <a:lnTo>
                  <a:pt x="500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9" name="object 139"/>
          <p:cNvGrpSpPr/>
          <p:nvPr/>
        </p:nvGrpSpPr>
        <p:grpSpPr>
          <a:xfrm>
            <a:off x="1188520" y="7667121"/>
            <a:ext cx="1380490" cy="138430"/>
            <a:chOff x="1188520" y="7667121"/>
            <a:chExt cx="1380490" cy="138430"/>
          </a:xfrm>
        </p:grpSpPr>
        <p:sp>
          <p:nvSpPr>
            <p:cNvPr id="140" name="object 140"/>
            <p:cNvSpPr/>
            <p:nvPr/>
          </p:nvSpPr>
          <p:spPr>
            <a:xfrm>
              <a:off x="1188520" y="7669218"/>
              <a:ext cx="199108" cy="136121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408536" y="7667121"/>
              <a:ext cx="92353" cy="138215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527862" y="7669216"/>
              <a:ext cx="87965" cy="94237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642476" y="7667125"/>
              <a:ext cx="188732" cy="98426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852562" y="7669216"/>
              <a:ext cx="87944" cy="94237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967173" y="7669218"/>
              <a:ext cx="76447" cy="94237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2070567" y="7667121"/>
              <a:ext cx="92363" cy="98426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2183383" y="7667125"/>
              <a:ext cx="86709" cy="98426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2293336" y="7667126"/>
              <a:ext cx="174373" cy="97787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2490228" y="7669219"/>
              <a:ext cx="78301" cy="94237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0" name="object 150"/>
          <p:cNvGrpSpPr/>
          <p:nvPr/>
        </p:nvGrpSpPr>
        <p:grpSpPr>
          <a:xfrm>
            <a:off x="2633029" y="7667121"/>
            <a:ext cx="775335" cy="119380"/>
            <a:chOff x="2633029" y="7667121"/>
            <a:chExt cx="775335" cy="119380"/>
          </a:xfrm>
        </p:grpSpPr>
        <p:sp>
          <p:nvSpPr>
            <p:cNvPr id="151" name="object 151"/>
            <p:cNvSpPr/>
            <p:nvPr/>
          </p:nvSpPr>
          <p:spPr>
            <a:xfrm>
              <a:off x="2633029" y="7667121"/>
              <a:ext cx="309548" cy="119370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2964031" y="7667121"/>
              <a:ext cx="299444" cy="98426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3295874" y="7669220"/>
              <a:ext cx="71181" cy="94237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3391520" y="7724086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5" name="object 155"/>
          <p:cNvGrpSpPr/>
          <p:nvPr/>
        </p:nvGrpSpPr>
        <p:grpSpPr>
          <a:xfrm>
            <a:off x="3391520" y="7667123"/>
            <a:ext cx="515620" cy="98425"/>
            <a:chOff x="3391520" y="7667123"/>
            <a:chExt cx="515620" cy="98425"/>
          </a:xfrm>
        </p:grpSpPr>
        <p:sp>
          <p:nvSpPr>
            <p:cNvPr id="156" name="object 156"/>
            <p:cNvSpPr/>
            <p:nvPr/>
          </p:nvSpPr>
          <p:spPr>
            <a:xfrm>
              <a:off x="3391509" y="7669485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51" y="38100"/>
                  </a:lnTo>
                  <a:lnTo>
                    <a:pt x="16751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3504144" y="7667123"/>
              <a:ext cx="100510" cy="98426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3625769" y="7667124"/>
              <a:ext cx="188732" cy="98426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3835861" y="7669219"/>
              <a:ext cx="71181" cy="94237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0" name="object 160"/>
          <p:cNvSpPr/>
          <p:nvPr/>
        </p:nvSpPr>
        <p:spPr>
          <a:xfrm>
            <a:off x="1072511" y="8075482"/>
            <a:ext cx="50165" cy="15875"/>
          </a:xfrm>
          <a:custGeom>
            <a:avLst/>
            <a:gdLst/>
            <a:ahLst/>
            <a:cxnLst/>
            <a:rect l="l" t="t" r="r" b="b"/>
            <a:pathLst>
              <a:path w="50165" h="15875">
                <a:moveTo>
                  <a:pt x="50040" y="0"/>
                </a:moveTo>
                <a:lnTo>
                  <a:pt x="0" y="0"/>
                </a:lnTo>
                <a:lnTo>
                  <a:pt x="0" y="15706"/>
                </a:lnTo>
                <a:lnTo>
                  <a:pt x="50040" y="15706"/>
                </a:lnTo>
                <a:lnTo>
                  <a:pt x="500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1" name="object 161"/>
          <p:cNvGrpSpPr/>
          <p:nvPr/>
        </p:nvGrpSpPr>
        <p:grpSpPr>
          <a:xfrm>
            <a:off x="1200461" y="8044073"/>
            <a:ext cx="876300" cy="119380"/>
            <a:chOff x="1200461" y="8044073"/>
            <a:chExt cx="876300" cy="119380"/>
          </a:xfrm>
        </p:grpSpPr>
        <p:sp>
          <p:nvSpPr>
            <p:cNvPr id="162" name="object 162"/>
            <p:cNvSpPr/>
            <p:nvPr/>
          </p:nvSpPr>
          <p:spPr>
            <a:xfrm>
              <a:off x="1200461" y="8046169"/>
              <a:ext cx="100729" cy="94237"/>
            </a:xfrm>
            <a:prstGeom prst="rect">
              <a:avLst/>
            </a:prstGeom>
            <a:blipFill>
              <a:blip r:embed="rId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327937" y="8044075"/>
              <a:ext cx="206532" cy="98426"/>
            </a:xfrm>
            <a:prstGeom prst="rect">
              <a:avLst/>
            </a:prstGeom>
            <a:blipFill>
              <a:blip r:embed="rId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561017" y="8044073"/>
              <a:ext cx="477101" cy="119370"/>
            </a:xfrm>
            <a:prstGeom prst="rect">
              <a:avLst/>
            </a:prstGeom>
            <a:blipFill>
              <a:blip r:embed="rId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2059570" y="8101037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69"/>
                  </a:moveTo>
                  <a:lnTo>
                    <a:pt x="16742" y="39369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6" name="object 166"/>
          <p:cNvGrpSpPr/>
          <p:nvPr/>
        </p:nvGrpSpPr>
        <p:grpSpPr>
          <a:xfrm>
            <a:off x="2059570" y="8044073"/>
            <a:ext cx="327025" cy="98425"/>
            <a:chOff x="2059570" y="8044073"/>
            <a:chExt cx="327025" cy="98425"/>
          </a:xfrm>
        </p:grpSpPr>
        <p:sp>
          <p:nvSpPr>
            <p:cNvPr id="167" name="object 167"/>
            <p:cNvSpPr/>
            <p:nvPr/>
          </p:nvSpPr>
          <p:spPr>
            <a:xfrm>
              <a:off x="2059559" y="8046434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51" y="38100"/>
                  </a:lnTo>
                  <a:lnTo>
                    <a:pt x="16751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2172194" y="8044075"/>
              <a:ext cx="100510" cy="98426"/>
            </a:xfrm>
            <a:prstGeom prst="rect">
              <a:avLst/>
            </a:prstGeom>
            <a:blipFill>
              <a:blip r:embed="rId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2293809" y="8044073"/>
              <a:ext cx="92363" cy="98426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0" name="object 170"/>
          <p:cNvSpPr/>
          <p:nvPr/>
        </p:nvSpPr>
        <p:spPr>
          <a:xfrm>
            <a:off x="2456108" y="8061667"/>
            <a:ext cx="17145" cy="78740"/>
          </a:xfrm>
          <a:custGeom>
            <a:avLst/>
            <a:gdLst/>
            <a:ahLst/>
            <a:cxnLst/>
            <a:rect l="l" t="t" r="r" b="b"/>
            <a:pathLst>
              <a:path w="17144" h="78740">
                <a:moveTo>
                  <a:pt x="0" y="78739"/>
                </a:moveTo>
                <a:lnTo>
                  <a:pt x="16753" y="78739"/>
                </a:lnTo>
                <a:lnTo>
                  <a:pt x="16753" y="0"/>
                </a:lnTo>
                <a:lnTo>
                  <a:pt x="0" y="0"/>
                </a:lnTo>
                <a:lnTo>
                  <a:pt x="0" y="78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1" name="object 171"/>
          <p:cNvGrpSpPr/>
          <p:nvPr/>
        </p:nvGrpSpPr>
        <p:grpSpPr>
          <a:xfrm>
            <a:off x="2456108" y="8044073"/>
            <a:ext cx="484505" cy="138430"/>
            <a:chOff x="2456108" y="8044073"/>
            <a:chExt cx="484505" cy="138430"/>
          </a:xfrm>
        </p:grpSpPr>
        <p:sp>
          <p:nvSpPr>
            <p:cNvPr id="172" name="object 172"/>
            <p:cNvSpPr/>
            <p:nvPr/>
          </p:nvSpPr>
          <p:spPr>
            <a:xfrm>
              <a:off x="2456103" y="8046434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89" h="93979">
                  <a:moveTo>
                    <a:pt x="8481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810" y="93980"/>
                  </a:lnTo>
                  <a:lnTo>
                    <a:pt x="84810" y="15240"/>
                  </a:lnTo>
                  <a:lnTo>
                    <a:pt x="848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2573544" y="8044073"/>
              <a:ext cx="92332" cy="138215"/>
            </a:xfrm>
            <a:prstGeom prst="rect">
              <a:avLst/>
            </a:prstGeom>
            <a:blipFill>
              <a:blip r:embed="rId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2686978" y="8044073"/>
              <a:ext cx="213987" cy="119370"/>
            </a:xfrm>
            <a:prstGeom prst="rect">
              <a:avLst/>
            </a:prstGeom>
            <a:blipFill>
              <a:blip r:embed="rId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2923290" y="8061667"/>
              <a:ext cx="17145" cy="78740"/>
            </a:xfrm>
            <a:custGeom>
              <a:avLst/>
              <a:gdLst/>
              <a:ahLst/>
              <a:cxnLst/>
              <a:rect l="l" t="t" r="r" b="b"/>
              <a:pathLst>
                <a:path w="17144" h="78740">
                  <a:moveTo>
                    <a:pt x="0" y="78739"/>
                  </a:moveTo>
                  <a:lnTo>
                    <a:pt x="16753" y="78739"/>
                  </a:lnTo>
                  <a:lnTo>
                    <a:pt x="16753" y="0"/>
                  </a:lnTo>
                  <a:lnTo>
                    <a:pt x="0" y="0"/>
                  </a:lnTo>
                  <a:lnTo>
                    <a:pt x="0" y="787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6" name="object 176"/>
          <p:cNvGrpSpPr/>
          <p:nvPr/>
        </p:nvGrpSpPr>
        <p:grpSpPr>
          <a:xfrm>
            <a:off x="2923289" y="8044073"/>
            <a:ext cx="374015" cy="138430"/>
            <a:chOff x="2923289" y="8044073"/>
            <a:chExt cx="374015" cy="138430"/>
          </a:xfrm>
        </p:grpSpPr>
        <p:sp>
          <p:nvSpPr>
            <p:cNvPr id="177" name="object 177"/>
            <p:cNvSpPr/>
            <p:nvPr/>
          </p:nvSpPr>
          <p:spPr>
            <a:xfrm>
              <a:off x="2923286" y="8046434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89" h="93979">
                  <a:moveTo>
                    <a:pt x="8481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810" y="93980"/>
                  </a:lnTo>
                  <a:lnTo>
                    <a:pt x="84810" y="15240"/>
                  </a:lnTo>
                  <a:lnTo>
                    <a:pt x="848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3040705" y="8044073"/>
              <a:ext cx="92353" cy="138215"/>
            </a:xfrm>
            <a:prstGeom prst="rect">
              <a:avLst/>
            </a:prstGeom>
            <a:blipFill>
              <a:blip r:embed="rId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3160032" y="8046167"/>
              <a:ext cx="87965" cy="94237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3280492" y="8101037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69"/>
                  </a:moveTo>
                  <a:lnTo>
                    <a:pt x="16742" y="39369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1" name="object 181"/>
          <p:cNvGrpSpPr/>
          <p:nvPr/>
        </p:nvGrpSpPr>
        <p:grpSpPr>
          <a:xfrm>
            <a:off x="3280492" y="8046167"/>
            <a:ext cx="207010" cy="94615"/>
            <a:chOff x="3280492" y="8046167"/>
            <a:chExt cx="207010" cy="94615"/>
          </a:xfrm>
        </p:grpSpPr>
        <p:sp>
          <p:nvSpPr>
            <p:cNvPr id="182" name="object 182"/>
            <p:cNvSpPr/>
            <p:nvPr/>
          </p:nvSpPr>
          <p:spPr>
            <a:xfrm>
              <a:off x="3280486" y="8046434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3398961" y="8046167"/>
              <a:ext cx="87944" cy="94237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4" name="object 184"/>
          <p:cNvGrpSpPr/>
          <p:nvPr/>
        </p:nvGrpSpPr>
        <p:grpSpPr>
          <a:xfrm>
            <a:off x="3519415" y="8044073"/>
            <a:ext cx="1054735" cy="98425"/>
            <a:chOff x="3519415" y="8044073"/>
            <a:chExt cx="1054735" cy="98425"/>
          </a:xfrm>
        </p:grpSpPr>
        <p:sp>
          <p:nvSpPr>
            <p:cNvPr id="185" name="object 185"/>
            <p:cNvSpPr/>
            <p:nvPr/>
          </p:nvSpPr>
          <p:spPr>
            <a:xfrm>
              <a:off x="3646361" y="8044077"/>
              <a:ext cx="74971" cy="97787"/>
            </a:xfrm>
            <a:prstGeom prst="rect">
              <a:avLst/>
            </a:prstGeom>
            <a:blipFill>
              <a:blip r:embed="rId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3519415" y="8046169"/>
              <a:ext cx="100729" cy="94237"/>
            </a:xfrm>
            <a:prstGeom prst="rect">
              <a:avLst/>
            </a:prstGeom>
            <a:blipFill>
              <a:blip r:embed="rId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3740757" y="8044073"/>
              <a:ext cx="299445" cy="98426"/>
            </a:xfrm>
            <a:prstGeom prst="rect">
              <a:avLst/>
            </a:prstGeom>
            <a:blipFill>
              <a:blip r:embed="rId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4072601" y="8046171"/>
              <a:ext cx="71181" cy="94237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4164037" y="8044076"/>
              <a:ext cx="188732" cy="98426"/>
            </a:xfrm>
            <a:prstGeom prst="rect">
              <a:avLst/>
            </a:prstGeom>
            <a:blipFill>
              <a:blip r:embed="rId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4374120" y="8045331"/>
              <a:ext cx="77903" cy="95913"/>
            </a:xfrm>
            <a:prstGeom prst="rect">
              <a:avLst/>
            </a:prstGeom>
            <a:blipFill>
              <a:blip r:embed="rId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4473171" y="8044075"/>
              <a:ext cx="100530" cy="98426"/>
            </a:xfrm>
            <a:prstGeom prst="rect">
              <a:avLst/>
            </a:prstGeom>
            <a:blipFill>
              <a:blip r:embed="rId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2" name="object 192"/>
          <p:cNvSpPr/>
          <p:nvPr/>
        </p:nvSpPr>
        <p:spPr>
          <a:xfrm>
            <a:off x="1072511" y="8452433"/>
            <a:ext cx="50165" cy="15875"/>
          </a:xfrm>
          <a:custGeom>
            <a:avLst/>
            <a:gdLst/>
            <a:ahLst/>
            <a:cxnLst/>
            <a:rect l="l" t="t" r="r" b="b"/>
            <a:pathLst>
              <a:path w="50165" h="15875">
                <a:moveTo>
                  <a:pt x="50040" y="0"/>
                </a:moveTo>
                <a:lnTo>
                  <a:pt x="0" y="0"/>
                </a:lnTo>
                <a:lnTo>
                  <a:pt x="0" y="15706"/>
                </a:lnTo>
                <a:lnTo>
                  <a:pt x="50040" y="15706"/>
                </a:lnTo>
                <a:lnTo>
                  <a:pt x="500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3" name="object 193"/>
          <p:cNvGrpSpPr/>
          <p:nvPr/>
        </p:nvGrpSpPr>
        <p:grpSpPr>
          <a:xfrm>
            <a:off x="1188519" y="8421025"/>
            <a:ext cx="283210" cy="98425"/>
            <a:chOff x="1188519" y="8421025"/>
            <a:chExt cx="283210" cy="98425"/>
          </a:xfrm>
        </p:grpSpPr>
        <p:sp>
          <p:nvSpPr>
            <p:cNvPr id="194" name="object 194"/>
            <p:cNvSpPr/>
            <p:nvPr/>
          </p:nvSpPr>
          <p:spPr>
            <a:xfrm>
              <a:off x="1188519" y="8421025"/>
              <a:ext cx="239669" cy="98426"/>
            </a:xfrm>
            <a:prstGeom prst="rect">
              <a:avLst/>
            </a:prstGeom>
            <a:blipFill>
              <a:blip r:embed="rId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454509" y="8477989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6" name="object 196"/>
          <p:cNvGrpSpPr/>
          <p:nvPr/>
        </p:nvGrpSpPr>
        <p:grpSpPr>
          <a:xfrm>
            <a:off x="1454509" y="8421025"/>
            <a:ext cx="532130" cy="98425"/>
            <a:chOff x="1454509" y="8421025"/>
            <a:chExt cx="532130" cy="98425"/>
          </a:xfrm>
        </p:grpSpPr>
        <p:sp>
          <p:nvSpPr>
            <p:cNvPr id="197" name="object 197"/>
            <p:cNvSpPr/>
            <p:nvPr/>
          </p:nvSpPr>
          <p:spPr>
            <a:xfrm>
              <a:off x="1454505" y="8423383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567115" y="8421028"/>
              <a:ext cx="86709" cy="98426"/>
            </a:xfrm>
            <a:prstGeom prst="rect">
              <a:avLst/>
            </a:prstGeom>
            <a:blipFill>
              <a:blip r:embed="rId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677067" y="8421027"/>
              <a:ext cx="195923" cy="98426"/>
            </a:xfrm>
            <a:prstGeom prst="rect">
              <a:avLst/>
            </a:prstGeom>
            <a:blipFill>
              <a:blip r:embed="rId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894095" y="8421025"/>
              <a:ext cx="92363" cy="98426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1" name="object 201"/>
          <p:cNvSpPr/>
          <p:nvPr/>
        </p:nvSpPr>
        <p:spPr>
          <a:xfrm>
            <a:off x="2056395" y="8438619"/>
            <a:ext cx="17145" cy="78740"/>
          </a:xfrm>
          <a:custGeom>
            <a:avLst/>
            <a:gdLst/>
            <a:ahLst/>
            <a:cxnLst/>
            <a:rect l="l" t="t" r="r" b="b"/>
            <a:pathLst>
              <a:path w="17144" h="78740">
                <a:moveTo>
                  <a:pt x="0" y="78739"/>
                </a:moveTo>
                <a:lnTo>
                  <a:pt x="16753" y="78739"/>
                </a:lnTo>
                <a:lnTo>
                  <a:pt x="16753" y="0"/>
                </a:lnTo>
                <a:lnTo>
                  <a:pt x="0" y="0"/>
                </a:lnTo>
                <a:lnTo>
                  <a:pt x="0" y="78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2" name="object 202"/>
          <p:cNvGrpSpPr/>
          <p:nvPr/>
        </p:nvGrpSpPr>
        <p:grpSpPr>
          <a:xfrm>
            <a:off x="2056395" y="8421025"/>
            <a:ext cx="484505" cy="138430"/>
            <a:chOff x="2056395" y="8421025"/>
            <a:chExt cx="484505" cy="138430"/>
          </a:xfrm>
        </p:grpSpPr>
        <p:sp>
          <p:nvSpPr>
            <p:cNvPr id="203" name="object 203"/>
            <p:cNvSpPr/>
            <p:nvPr/>
          </p:nvSpPr>
          <p:spPr>
            <a:xfrm>
              <a:off x="2056384" y="8423383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89" h="93979">
                  <a:moveTo>
                    <a:pt x="84823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823" y="93980"/>
                  </a:lnTo>
                  <a:lnTo>
                    <a:pt x="84823" y="15240"/>
                  </a:lnTo>
                  <a:lnTo>
                    <a:pt x="848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2173810" y="8421025"/>
              <a:ext cx="92353" cy="138215"/>
            </a:xfrm>
            <a:prstGeom prst="rect">
              <a:avLst/>
            </a:prstGeom>
            <a:blipFill>
              <a:blip r:embed="rId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2287265" y="8421025"/>
              <a:ext cx="213966" cy="119370"/>
            </a:xfrm>
            <a:prstGeom prst="rect">
              <a:avLst/>
            </a:prstGeom>
            <a:blipFill>
              <a:blip r:embed="rId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2523576" y="8438619"/>
              <a:ext cx="17145" cy="78740"/>
            </a:xfrm>
            <a:custGeom>
              <a:avLst/>
              <a:gdLst/>
              <a:ahLst/>
              <a:cxnLst/>
              <a:rect l="l" t="t" r="r" b="b"/>
              <a:pathLst>
                <a:path w="17144" h="78740">
                  <a:moveTo>
                    <a:pt x="0" y="78739"/>
                  </a:moveTo>
                  <a:lnTo>
                    <a:pt x="16753" y="78739"/>
                  </a:lnTo>
                  <a:lnTo>
                    <a:pt x="16753" y="0"/>
                  </a:lnTo>
                  <a:lnTo>
                    <a:pt x="0" y="0"/>
                  </a:lnTo>
                  <a:lnTo>
                    <a:pt x="0" y="787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7" name="object 207"/>
          <p:cNvGrpSpPr/>
          <p:nvPr/>
        </p:nvGrpSpPr>
        <p:grpSpPr>
          <a:xfrm>
            <a:off x="2523576" y="8421025"/>
            <a:ext cx="374015" cy="138430"/>
            <a:chOff x="2523576" y="8421025"/>
            <a:chExt cx="374015" cy="138430"/>
          </a:xfrm>
        </p:grpSpPr>
        <p:sp>
          <p:nvSpPr>
            <p:cNvPr id="208" name="object 208"/>
            <p:cNvSpPr/>
            <p:nvPr/>
          </p:nvSpPr>
          <p:spPr>
            <a:xfrm>
              <a:off x="2523566" y="8423383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89" h="93979">
                  <a:moveTo>
                    <a:pt x="84823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823" y="93980"/>
                  </a:lnTo>
                  <a:lnTo>
                    <a:pt x="84823" y="15240"/>
                  </a:lnTo>
                  <a:lnTo>
                    <a:pt x="848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2640991" y="8421025"/>
              <a:ext cx="92353" cy="138215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2760319" y="8423119"/>
              <a:ext cx="87944" cy="94237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2880779" y="8477989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2" name="object 212"/>
          <p:cNvGrpSpPr/>
          <p:nvPr/>
        </p:nvGrpSpPr>
        <p:grpSpPr>
          <a:xfrm>
            <a:off x="2880779" y="8421025"/>
            <a:ext cx="1293495" cy="98425"/>
            <a:chOff x="2880779" y="8421025"/>
            <a:chExt cx="1293495" cy="98425"/>
          </a:xfrm>
        </p:grpSpPr>
        <p:sp>
          <p:nvSpPr>
            <p:cNvPr id="213" name="object 213"/>
            <p:cNvSpPr/>
            <p:nvPr/>
          </p:nvSpPr>
          <p:spPr>
            <a:xfrm>
              <a:off x="2880779" y="8423383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79">
                  <a:moveTo>
                    <a:pt x="85839" y="0"/>
                  </a:moveTo>
                  <a:lnTo>
                    <a:pt x="69088" y="0"/>
                  </a:lnTo>
                  <a:lnTo>
                    <a:pt x="69088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088" y="54610"/>
                  </a:lnTo>
                  <a:lnTo>
                    <a:pt x="69088" y="93980"/>
                  </a:lnTo>
                  <a:lnTo>
                    <a:pt x="85839" y="93980"/>
                  </a:lnTo>
                  <a:lnTo>
                    <a:pt x="85839" y="54610"/>
                  </a:lnTo>
                  <a:lnTo>
                    <a:pt x="85839" y="38100"/>
                  </a:lnTo>
                  <a:lnTo>
                    <a:pt x="858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2999226" y="8423119"/>
              <a:ext cx="87965" cy="94237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3119681" y="8423121"/>
              <a:ext cx="100729" cy="94237"/>
            </a:xfrm>
            <a:prstGeom prst="rect">
              <a:avLst/>
            </a:prstGeom>
            <a:blipFill>
              <a:blip r:embed="rId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3246626" y="8421029"/>
              <a:ext cx="74971" cy="97787"/>
            </a:xfrm>
            <a:prstGeom prst="rect">
              <a:avLst/>
            </a:prstGeom>
            <a:blipFill>
              <a:blip r:embed="rId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3341043" y="8421025"/>
              <a:ext cx="299444" cy="98426"/>
            </a:xfrm>
            <a:prstGeom prst="rect">
              <a:avLst/>
            </a:prstGeom>
            <a:blipFill>
              <a:blip r:embed="rId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3672887" y="8423123"/>
              <a:ext cx="71181" cy="94237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3764313" y="8421028"/>
              <a:ext cx="188742" cy="98426"/>
            </a:xfrm>
            <a:prstGeom prst="rect">
              <a:avLst/>
            </a:prstGeom>
            <a:blipFill>
              <a:blip r:embed="rId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3974406" y="8422284"/>
              <a:ext cx="77903" cy="95913"/>
            </a:xfrm>
            <a:prstGeom prst="rect">
              <a:avLst/>
            </a:prstGeom>
            <a:blipFill>
              <a:blip r:embed="rId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4073458" y="8421027"/>
              <a:ext cx="100510" cy="98426"/>
            </a:xfrm>
            <a:prstGeom prst="rect">
              <a:avLst/>
            </a:prstGeom>
            <a:blipFill>
              <a:blip r:embed="rId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2" name="object 222"/>
          <p:cNvSpPr/>
          <p:nvPr/>
        </p:nvSpPr>
        <p:spPr>
          <a:xfrm>
            <a:off x="6104906" y="3860657"/>
            <a:ext cx="256248" cy="129454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590844" y="3863423"/>
            <a:ext cx="121169" cy="10366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6416459" y="3805829"/>
            <a:ext cx="106426" cy="164015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5" name="object 225"/>
          <p:cNvGrpSpPr/>
          <p:nvPr/>
        </p:nvGrpSpPr>
        <p:grpSpPr>
          <a:xfrm>
            <a:off x="6732140" y="3862945"/>
            <a:ext cx="240029" cy="107314"/>
            <a:chOff x="6732140" y="3862945"/>
            <a:chExt cx="240029" cy="107314"/>
          </a:xfrm>
        </p:grpSpPr>
        <p:sp>
          <p:nvSpPr>
            <p:cNvPr id="226" name="object 226"/>
            <p:cNvSpPr/>
            <p:nvPr/>
          </p:nvSpPr>
          <p:spPr>
            <a:xfrm>
              <a:off x="6732140" y="3863423"/>
              <a:ext cx="108268" cy="106426"/>
            </a:xfrm>
            <a:prstGeom prst="rect">
              <a:avLst/>
            </a:prstGeom>
            <a:blipFill>
              <a:blip r:embed="rId1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6869175" y="3862952"/>
              <a:ext cx="102870" cy="104139"/>
            </a:xfrm>
            <a:custGeom>
              <a:avLst/>
              <a:gdLst/>
              <a:ahLst/>
              <a:cxnLst/>
              <a:rect l="l" t="t" r="r" b="b"/>
              <a:pathLst>
                <a:path w="102870" h="104139">
                  <a:moveTo>
                    <a:pt x="102527" y="0"/>
                  </a:moveTo>
                  <a:lnTo>
                    <a:pt x="67957" y="0"/>
                  </a:lnTo>
                  <a:lnTo>
                    <a:pt x="67957" y="35560"/>
                  </a:lnTo>
                  <a:lnTo>
                    <a:pt x="34569" y="35560"/>
                  </a:lnTo>
                  <a:lnTo>
                    <a:pt x="34569" y="0"/>
                  </a:lnTo>
                  <a:lnTo>
                    <a:pt x="0" y="0"/>
                  </a:lnTo>
                  <a:lnTo>
                    <a:pt x="0" y="35560"/>
                  </a:lnTo>
                  <a:lnTo>
                    <a:pt x="0" y="68580"/>
                  </a:lnTo>
                  <a:lnTo>
                    <a:pt x="0" y="104140"/>
                  </a:lnTo>
                  <a:lnTo>
                    <a:pt x="34569" y="104140"/>
                  </a:lnTo>
                  <a:lnTo>
                    <a:pt x="34569" y="68580"/>
                  </a:lnTo>
                  <a:lnTo>
                    <a:pt x="67957" y="68580"/>
                  </a:lnTo>
                  <a:lnTo>
                    <a:pt x="67957" y="104140"/>
                  </a:lnTo>
                  <a:lnTo>
                    <a:pt x="102527" y="104140"/>
                  </a:lnTo>
                  <a:lnTo>
                    <a:pt x="102527" y="68580"/>
                  </a:lnTo>
                  <a:lnTo>
                    <a:pt x="102527" y="35560"/>
                  </a:lnTo>
                  <a:lnTo>
                    <a:pt x="1025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8" name="object 228"/>
          <p:cNvSpPr/>
          <p:nvPr/>
        </p:nvSpPr>
        <p:spPr>
          <a:xfrm>
            <a:off x="7033997" y="3823085"/>
            <a:ext cx="92929" cy="143995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9" name="object 229"/>
          <p:cNvGrpSpPr/>
          <p:nvPr/>
        </p:nvGrpSpPr>
        <p:grpSpPr>
          <a:xfrm>
            <a:off x="6126133" y="3500437"/>
            <a:ext cx="765175" cy="119380"/>
            <a:chOff x="6126133" y="3500437"/>
            <a:chExt cx="765175" cy="119380"/>
          </a:xfrm>
        </p:grpSpPr>
        <p:sp>
          <p:nvSpPr>
            <p:cNvPr id="230" name="object 230"/>
            <p:cNvSpPr/>
            <p:nvPr/>
          </p:nvSpPr>
          <p:spPr>
            <a:xfrm>
              <a:off x="6126133" y="3500437"/>
              <a:ext cx="410040" cy="119368"/>
            </a:xfrm>
            <a:prstGeom prst="rect">
              <a:avLst/>
            </a:prstGeom>
            <a:blipFill>
              <a:blip r:embed="rId1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6562841" y="3501693"/>
              <a:ext cx="77924" cy="95913"/>
            </a:xfrm>
            <a:prstGeom prst="rect">
              <a:avLst/>
            </a:prstGeom>
            <a:blipFill>
              <a:blip r:embed="rId1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6668582" y="3502532"/>
              <a:ext cx="104300" cy="94237"/>
            </a:xfrm>
            <a:prstGeom prst="rect">
              <a:avLst/>
            </a:prstGeom>
            <a:blipFill>
              <a:blip r:embed="rId1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6795456" y="3502532"/>
              <a:ext cx="95714" cy="94237"/>
            </a:xfrm>
            <a:prstGeom prst="rect">
              <a:avLst/>
            </a:prstGeom>
            <a:blipFill>
              <a:blip r:embed="rId1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6" name="object 236"/>
          <p:cNvSpPr/>
          <p:nvPr/>
        </p:nvSpPr>
        <p:spPr>
          <a:xfrm>
            <a:off x="6447852" y="3210171"/>
            <a:ext cx="131943" cy="215511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642218" y="2769617"/>
            <a:ext cx="368300" cy="563245"/>
          </a:xfrm>
          <a:custGeom>
            <a:avLst/>
            <a:gdLst/>
            <a:ahLst/>
            <a:cxnLst/>
            <a:rect l="l" t="t" r="r" b="b"/>
            <a:pathLst>
              <a:path w="368300" h="563245">
                <a:moveTo>
                  <a:pt x="367967" y="0"/>
                </a:moveTo>
                <a:lnTo>
                  <a:pt x="303467" y="0"/>
                </a:lnTo>
                <a:lnTo>
                  <a:pt x="296148" y="41789"/>
                </a:lnTo>
                <a:lnTo>
                  <a:pt x="77693" y="41789"/>
                </a:lnTo>
                <a:lnTo>
                  <a:pt x="43967" y="313739"/>
                </a:lnTo>
                <a:lnTo>
                  <a:pt x="58863" y="306741"/>
                </a:lnTo>
                <a:lnTo>
                  <a:pt x="77881" y="300637"/>
                </a:lnTo>
                <a:lnTo>
                  <a:pt x="100470" y="296319"/>
                </a:lnTo>
                <a:lnTo>
                  <a:pt x="126079" y="294682"/>
                </a:lnTo>
                <a:lnTo>
                  <a:pt x="174058" y="302747"/>
                </a:lnTo>
                <a:lnTo>
                  <a:pt x="210282" y="325109"/>
                </a:lnTo>
                <a:lnTo>
                  <a:pt x="233174" y="359012"/>
                </a:lnTo>
                <a:lnTo>
                  <a:pt x="241154" y="401705"/>
                </a:lnTo>
                <a:lnTo>
                  <a:pt x="234603" y="441206"/>
                </a:lnTo>
                <a:lnTo>
                  <a:pt x="216232" y="473082"/>
                </a:lnTo>
                <a:lnTo>
                  <a:pt x="187964" y="494376"/>
                </a:lnTo>
                <a:lnTo>
                  <a:pt x="151723" y="502131"/>
                </a:lnTo>
                <a:lnTo>
                  <a:pt x="134527" y="501157"/>
                </a:lnTo>
                <a:lnTo>
                  <a:pt x="119114" y="498190"/>
                </a:lnTo>
                <a:lnTo>
                  <a:pt x="105346" y="493159"/>
                </a:lnTo>
                <a:lnTo>
                  <a:pt x="93086" y="485995"/>
                </a:lnTo>
                <a:lnTo>
                  <a:pt x="102746" y="477579"/>
                </a:lnTo>
                <a:lnTo>
                  <a:pt x="110411" y="467035"/>
                </a:lnTo>
                <a:lnTo>
                  <a:pt x="113069" y="419259"/>
                </a:lnTo>
                <a:lnTo>
                  <a:pt x="82643" y="388009"/>
                </a:lnTo>
                <a:lnTo>
                  <a:pt x="35860" y="387929"/>
                </a:lnTo>
                <a:lnTo>
                  <a:pt x="4625" y="419572"/>
                </a:lnTo>
                <a:lnTo>
                  <a:pt x="0" y="443504"/>
                </a:lnTo>
                <a:lnTo>
                  <a:pt x="9294" y="486045"/>
                </a:lnTo>
                <a:lnTo>
                  <a:pt x="34596" y="519439"/>
                </a:lnTo>
                <a:lnTo>
                  <a:pt x="72037" y="543510"/>
                </a:lnTo>
                <a:lnTo>
                  <a:pt x="117748" y="558081"/>
                </a:lnTo>
                <a:lnTo>
                  <a:pt x="167858" y="562977"/>
                </a:lnTo>
                <a:lnTo>
                  <a:pt x="219538" y="557537"/>
                </a:lnTo>
                <a:lnTo>
                  <a:pt x="265111" y="541691"/>
                </a:lnTo>
                <a:lnTo>
                  <a:pt x="303109" y="516153"/>
                </a:lnTo>
                <a:lnTo>
                  <a:pt x="332067" y="481635"/>
                </a:lnTo>
                <a:lnTo>
                  <a:pt x="350518" y="438850"/>
                </a:lnTo>
                <a:lnTo>
                  <a:pt x="356994" y="388511"/>
                </a:lnTo>
                <a:lnTo>
                  <a:pt x="350776" y="341132"/>
                </a:lnTo>
                <a:lnTo>
                  <a:pt x="333153" y="301227"/>
                </a:lnTo>
                <a:lnTo>
                  <a:pt x="305673" y="269304"/>
                </a:lnTo>
                <a:lnTo>
                  <a:pt x="269885" y="245872"/>
                </a:lnTo>
                <a:lnTo>
                  <a:pt x="227337" y="231440"/>
                </a:lnTo>
                <a:lnTo>
                  <a:pt x="179575" y="226516"/>
                </a:lnTo>
                <a:lnTo>
                  <a:pt x="159750" y="227169"/>
                </a:lnTo>
                <a:lnTo>
                  <a:pt x="142940" y="228990"/>
                </a:lnTo>
                <a:lnTo>
                  <a:pt x="128875" y="231773"/>
                </a:lnTo>
                <a:lnTo>
                  <a:pt x="117284" y="235312"/>
                </a:lnTo>
                <a:lnTo>
                  <a:pt x="129734" y="140749"/>
                </a:lnTo>
                <a:lnTo>
                  <a:pt x="349643" y="140749"/>
                </a:lnTo>
                <a:lnTo>
                  <a:pt x="3679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244698" y="2803344"/>
            <a:ext cx="588010" cy="529590"/>
          </a:xfrm>
          <a:custGeom>
            <a:avLst/>
            <a:gdLst/>
            <a:ahLst/>
            <a:cxnLst/>
            <a:rect l="l" t="t" r="r" b="b"/>
            <a:pathLst>
              <a:path w="588009" h="529589">
                <a:moveTo>
                  <a:pt x="494791" y="0"/>
                </a:moveTo>
                <a:lnTo>
                  <a:pt x="58636" y="496267"/>
                </a:lnTo>
                <a:lnTo>
                  <a:pt x="96018" y="529250"/>
                </a:lnTo>
                <a:lnTo>
                  <a:pt x="530727" y="34459"/>
                </a:lnTo>
                <a:lnTo>
                  <a:pt x="494791" y="0"/>
                </a:lnTo>
                <a:close/>
              </a:path>
              <a:path w="588009" h="529589">
                <a:moveTo>
                  <a:pt x="443483" y="280755"/>
                </a:moveTo>
                <a:lnTo>
                  <a:pt x="396094" y="286320"/>
                </a:lnTo>
                <a:lnTo>
                  <a:pt x="356235" y="302405"/>
                </a:lnTo>
                <a:lnTo>
                  <a:pt x="325631" y="328097"/>
                </a:lnTo>
                <a:lnTo>
                  <a:pt x="306005" y="362483"/>
                </a:lnTo>
                <a:lnTo>
                  <a:pt x="299079" y="404647"/>
                </a:lnTo>
                <a:lnTo>
                  <a:pt x="306005" y="446372"/>
                </a:lnTo>
                <a:lnTo>
                  <a:pt x="325631" y="480355"/>
                </a:lnTo>
                <a:lnTo>
                  <a:pt x="356235" y="505717"/>
                </a:lnTo>
                <a:lnTo>
                  <a:pt x="396094" y="521579"/>
                </a:lnTo>
                <a:lnTo>
                  <a:pt x="443483" y="527062"/>
                </a:lnTo>
                <a:lnTo>
                  <a:pt x="490588" y="521573"/>
                </a:lnTo>
                <a:lnTo>
                  <a:pt x="530410" y="505670"/>
                </a:lnTo>
                <a:lnTo>
                  <a:pt x="561122" y="480195"/>
                </a:lnTo>
                <a:lnTo>
                  <a:pt x="564541" y="474278"/>
                </a:lnTo>
                <a:lnTo>
                  <a:pt x="443483" y="474278"/>
                </a:lnTo>
                <a:lnTo>
                  <a:pt x="418023" y="469684"/>
                </a:lnTo>
                <a:lnTo>
                  <a:pt x="397027" y="456225"/>
                </a:lnTo>
                <a:lnTo>
                  <a:pt x="382765" y="434385"/>
                </a:lnTo>
                <a:lnTo>
                  <a:pt x="377506" y="404647"/>
                </a:lnTo>
                <a:lnTo>
                  <a:pt x="382559" y="373742"/>
                </a:lnTo>
                <a:lnTo>
                  <a:pt x="396477" y="351498"/>
                </a:lnTo>
                <a:lnTo>
                  <a:pt x="417404" y="338052"/>
                </a:lnTo>
                <a:lnTo>
                  <a:pt x="443483" y="333539"/>
                </a:lnTo>
                <a:lnTo>
                  <a:pt x="564363" y="333539"/>
                </a:lnTo>
                <a:lnTo>
                  <a:pt x="561122" y="327937"/>
                </a:lnTo>
                <a:lnTo>
                  <a:pt x="530410" y="302358"/>
                </a:lnTo>
                <a:lnTo>
                  <a:pt x="490588" y="286314"/>
                </a:lnTo>
                <a:lnTo>
                  <a:pt x="443483" y="280755"/>
                </a:lnTo>
                <a:close/>
              </a:path>
              <a:path w="588009" h="529589">
                <a:moveTo>
                  <a:pt x="564363" y="333539"/>
                </a:moveTo>
                <a:lnTo>
                  <a:pt x="443483" y="333539"/>
                </a:lnTo>
                <a:lnTo>
                  <a:pt x="469446" y="338052"/>
                </a:lnTo>
                <a:lnTo>
                  <a:pt x="490118" y="351498"/>
                </a:lnTo>
                <a:lnTo>
                  <a:pt x="503781" y="373742"/>
                </a:lnTo>
                <a:lnTo>
                  <a:pt x="508717" y="404647"/>
                </a:lnTo>
                <a:lnTo>
                  <a:pt x="503781" y="434385"/>
                </a:lnTo>
                <a:lnTo>
                  <a:pt x="490118" y="456225"/>
                </a:lnTo>
                <a:lnTo>
                  <a:pt x="469446" y="469684"/>
                </a:lnTo>
                <a:lnTo>
                  <a:pt x="443483" y="474278"/>
                </a:lnTo>
                <a:lnTo>
                  <a:pt x="564541" y="474278"/>
                </a:lnTo>
                <a:lnTo>
                  <a:pt x="580891" y="445992"/>
                </a:lnTo>
                <a:lnTo>
                  <a:pt x="587887" y="403903"/>
                </a:lnTo>
                <a:lnTo>
                  <a:pt x="580891" y="362102"/>
                </a:lnTo>
                <a:lnTo>
                  <a:pt x="564363" y="333539"/>
                </a:lnTo>
                <a:close/>
              </a:path>
              <a:path w="588009" h="529589">
                <a:moveTo>
                  <a:pt x="144414" y="1476"/>
                </a:moveTo>
                <a:lnTo>
                  <a:pt x="97023" y="7116"/>
                </a:lnTo>
                <a:lnTo>
                  <a:pt x="57162" y="23380"/>
                </a:lnTo>
                <a:lnTo>
                  <a:pt x="26555" y="49284"/>
                </a:lnTo>
                <a:lnTo>
                  <a:pt x="6926" y="83845"/>
                </a:lnTo>
                <a:lnTo>
                  <a:pt x="0" y="126079"/>
                </a:lnTo>
                <a:lnTo>
                  <a:pt x="6926" y="167447"/>
                </a:lnTo>
                <a:lnTo>
                  <a:pt x="26555" y="201213"/>
                </a:lnTo>
                <a:lnTo>
                  <a:pt x="57162" y="226464"/>
                </a:lnTo>
                <a:lnTo>
                  <a:pt x="97023" y="242285"/>
                </a:lnTo>
                <a:lnTo>
                  <a:pt x="144414" y="247762"/>
                </a:lnTo>
                <a:lnTo>
                  <a:pt x="191518" y="242273"/>
                </a:lnTo>
                <a:lnTo>
                  <a:pt x="231341" y="226369"/>
                </a:lnTo>
                <a:lnTo>
                  <a:pt x="262052" y="200894"/>
                </a:lnTo>
                <a:lnTo>
                  <a:pt x="265472" y="194978"/>
                </a:lnTo>
                <a:lnTo>
                  <a:pt x="144414" y="194978"/>
                </a:lnTo>
                <a:lnTo>
                  <a:pt x="118953" y="190398"/>
                </a:lnTo>
                <a:lnTo>
                  <a:pt x="97957" y="177024"/>
                </a:lnTo>
                <a:lnTo>
                  <a:pt x="83695" y="155402"/>
                </a:lnTo>
                <a:lnTo>
                  <a:pt x="78437" y="126079"/>
                </a:lnTo>
                <a:lnTo>
                  <a:pt x="83488" y="95064"/>
                </a:lnTo>
                <a:lnTo>
                  <a:pt x="97404" y="72568"/>
                </a:lnTo>
                <a:lnTo>
                  <a:pt x="118330" y="58867"/>
                </a:lnTo>
                <a:lnTo>
                  <a:pt x="144414" y="54239"/>
                </a:lnTo>
                <a:lnTo>
                  <a:pt x="264927" y="54239"/>
                </a:lnTo>
                <a:lnTo>
                  <a:pt x="262052" y="49282"/>
                </a:lnTo>
                <a:lnTo>
                  <a:pt x="231341" y="23496"/>
                </a:lnTo>
                <a:lnTo>
                  <a:pt x="191518" y="7174"/>
                </a:lnTo>
                <a:lnTo>
                  <a:pt x="144414" y="1476"/>
                </a:lnTo>
                <a:close/>
              </a:path>
              <a:path w="588009" h="529589">
                <a:moveTo>
                  <a:pt x="264927" y="54239"/>
                </a:moveTo>
                <a:lnTo>
                  <a:pt x="144414" y="54239"/>
                </a:lnTo>
                <a:lnTo>
                  <a:pt x="170377" y="58867"/>
                </a:lnTo>
                <a:lnTo>
                  <a:pt x="191049" y="72568"/>
                </a:lnTo>
                <a:lnTo>
                  <a:pt x="204712" y="95064"/>
                </a:lnTo>
                <a:lnTo>
                  <a:pt x="209648" y="126079"/>
                </a:lnTo>
                <a:lnTo>
                  <a:pt x="204712" y="155402"/>
                </a:lnTo>
                <a:lnTo>
                  <a:pt x="191049" y="177024"/>
                </a:lnTo>
                <a:lnTo>
                  <a:pt x="170377" y="190398"/>
                </a:lnTo>
                <a:lnTo>
                  <a:pt x="144414" y="194978"/>
                </a:lnTo>
                <a:lnTo>
                  <a:pt x="265472" y="194978"/>
                </a:lnTo>
                <a:lnTo>
                  <a:pt x="281821" y="166691"/>
                </a:lnTo>
                <a:lnTo>
                  <a:pt x="288818" y="124603"/>
                </a:lnTo>
                <a:lnTo>
                  <a:pt x="281821" y="83371"/>
                </a:lnTo>
                <a:lnTo>
                  <a:pt x="264927" y="54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057098" y="8802946"/>
            <a:ext cx="4124325" cy="15875"/>
          </a:xfrm>
          <a:custGeom>
            <a:avLst/>
            <a:gdLst/>
            <a:ahLst/>
            <a:cxnLst/>
            <a:rect l="l" t="t" r="r" b="b"/>
            <a:pathLst>
              <a:path w="4124325" h="15875">
                <a:moveTo>
                  <a:pt x="4123853" y="0"/>
                </a:moveTo>
                <a:lnTo>
                  <a:pt x="0" y="0"/>
                </a:lnTo>
                <a:lnTo>
                  <a:pt x="0" y="15706"/>
                </a:lnTo>
                <a:lnTo>
                  <a:pt x="4123853" y="15706"/>
                </a:lnTo>
                <a:lnTo>
                  <a:pt x="4123853" y="0"/>
                </a:lnTo>
                <a:close/>
              </a:path>
            </a:pathLst>
          </a:custGeom>
          <a:solidFill>
            <a:srgbClr val="D0D0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6098733" y="4538770"/>
            <a:ext cx="263001" cy="148895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6440264" y="4533741"/>
            <a:ext cx="2786975" cy="185127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6095987" y="4785048"/>
            <a:ext cx="1410335" cy="154305"/>
          </a:xfrm>
          <a:custGeom>
            <a:avLst/>
            <a:gdLst/>
            <a:ahLst/>
            <a:cxnLst/>
            <a:rect l="l" t="t" r="r" b="b"/>
            <a:pathLst>
              <a:path w="1410334" h="154304">
                <a:moveTo>
                  <a:pt x="120865" y="43357"/>
                </a:moveTo>
                <a:lnTo>
                  <a:pt x="28917" y="43357"/>
                </a:lnTo>
                <a:lnTo>
                  <a:pt x="0" y="151625"/>
                </a:lnTo>
                <a:lnTo>
                  <a:pt x="16154" y="151625"/>
                </a:lnTo>
                <a:lnTo>
                  <a:pt x="41478" y="57378"/>
                </a:lnTo>
                <a:lnTo>
                  <a:pt x="100952" y="57378"/>
                </a:lnTo>
                <a:lnTo>
                  <a:pt x="75628" y="151625"/>
                </a:lnTo>
                <a:lnTo>
                  <a:pt x="91744" y="151625"/>
                </a:lnTo>
                <a:lnTo>
                  <a:pt x="120865" y="43357"/>
                </a:lnTo>
                <a:close/>
              </a:path>
              <a:path w="1410334" h="154304">
                <a:moveTo>
                  <a:pt x="250926" y="89420"/>
                </a:moveTo>
                <a:lnTo>
                  <a:pt x="234403" y="52273"/>
                </a:lnTo>
                <a:lnTo>
                  <a:pt x="234403" y="90055"/>
                </a:lnTo>
                <a:lnTo>
                  <a:pt x="233540" y="99428"/>
                </a:lnTo>
                <a:lnTo>
                  <a:pt x="205282" y="135890"/>
                </a:lnTo>
                <a:lnTo>
                  <a:pt x="188112" y="139687"/>
                </a:lnTo>
                <a:lnTo>
                  <a:pt x="180848" y="139115"/>
                </a:lnTo>
                <a:lnTo>
                  <a:pt x="154203" y="105130"/>
                </a:lnTo>
                <a:lnTo>
                  <a:pt x="155067" y="95834"/>
                </a:lnTo>
                <a:lnTo>
                  <a:pt x="183172" y="59131"/>
                </a:lnTo>
                <a:lnTo>
                  <a:pt x="200507" y="55283"/>
                </a:lnTo>
                <a:lnTo>
                  <a:pt x="207759" y="55854"/>
                </a:lnTo>
                <a:lnTo>
                  <a:pt x="234403" y="90055"/>
                </a:lnTo>
                <a:lnTo>
                  <a:pt x="234403" y="52273"/>
                </a:lnTo>
                <a:lnTo>
                  <a:pt x="230009" y="48704"/>
                </a:lnTo>
                <a:lnTo>
                  <a:pt x="221589" y="44450"/>
                </a:lnTo>
                <a:lnTo>
                  <a:pt x="212090" y="41910"/>
                </a:lnTo>
                <a:lnTo>
                  <a:pt x="201523" y="41059"/>
                </a:lnTo>
                <a:lnTo>
                  <a:pt x="189064" y="42265"/>
                </a:lnTo>
                <a:lnTo>
                  <a:pt x="148513" y="70675"/>
                </a:lnTo>
                <a:lnTo>
                  <a:pt x="137883" y="105549"/>
                </a:lnTo>
                <a:lnTo>
                  <a:pt x="138734" y="115747"/>
                </a:lnTo>
                <a:lnTo>
                  <a:pt x="167170" y="150736"/>
                </a:lnTo>
                <a:lnTo>
                  <a:pt x="187083" y="154139"/>
                </a:lnTo>
                <a:lnTo>
                  <a:pt x="199453" y="152933"/>
                </a:lnTo>
                <a:lnTo>
                  <a:pt x="211035" y="149288"/>
                </a:lnTo>
                <a:lnTo>
                  <a:pt x="221818" y="143230"/>
                </a:lnTo>
                <a:lnTo>
                  <a:pt x="225983" y="139687"/>
                </a:lnTo>
                <a:lnTo>
                  <a:pt x="231787" y="134759"/>
                </a:lnTo>
                <a:lnTo>
                  <a:pt x="240169" y="124663"/>
                </a:lnTo>
                <a:lnTo>
                  <a:pt x="246151" y="113753"/>
                </a:lnTo>
                <a:lnTo>
                  <a:pt x="249732" y="101993"/>
                </a:lnTo>
                <a:lnTo>
                  <a:pt x="250926" y="89420"/>
                </a:lnTo>
                <a:close/>
              </a:path>
              <a:path w="1410334" h="154304">
                <a:moveTo>
                  <a:pt x="379120" y="60807"/>
                </a:moveTo>
                <a:lnTo>
                  <a:pt x="377113" y="56756"/>
                </a:lnTo>
                <a:lnTo>
                  <a:pt x="376097" y="54698"/>
                </a:lnTo>
                <a:lnTo>
                  <a:pt x="370116" y="50152"/>
                </a:lnTo>
                <a:lnTo>
                  <a:pt x="365175" y="47180"/>
                </a:lnTo>
                <a:lnTo>
                  <a:pt x="362153" y="46088"/>
                </a:lnTo>
                <a:lnTo>
                  <a:pt x="362153" y="61366"/>
                </a:lnTo>
                <a:lnTo>
                  <a:pt x="362153" y="76581"/>
                </a:lnTo>
                <a:lnTo>
                  <a:pt x="359448" y="81330"/>
                </a:lnTo>
                <a:lnTo>
                  <a:pt x="348729" y="88303"/>
                </a:lnTo>
                <a:lnTo>
                  <a:pt x="341490" y="90055"/>
                </a:lnTo>
                <a:lnTo>
                  <a:pt x="301409" y="90055"/>
                </a:lnTo>
                <a:lnTo>
                  <a:pt x="310438" y="56756"/>
                </a:lnTo>
                <a:lnTo>
                  <a:pt x="355307" y="56756"/>
                </a:lnTo>
                <a:lnTo>
                  <a:pt x="362153" y="61366"/>
                </a:lnTo>
                <a:lnTo>
                  <a:pt x="362153" y="46088"/>
                </a:lnTo>
                <a:lnTo>
                  <a:pt x="359371" y="45059"/>
                </a:lnTo>
                <a:lnTo>
                  <a:pt x="352704" y="43776"/>
                </a:lnTo>
                <a:lnTo>
                  <a:pt x="345173" y="43357"/>
                </a:lnTo>
                <a:lnTo>
                  <a:pt x="298056" y="43357"/>
                </a:lnTo>
                <a:lnTo>
                  <a:pt x="268960" y="151625"/>
                </a:lnTo>
                <a:lnTo>
                  <a:pt x="325285" y="151625"/>
                </a:lnTo>
                <a:lnTo>
                  <a:pt x="363715" y="138430"/>
                </a:lnTo>
                <a:lnTo>
                  <a:pt x="364274" y="137934"/>
                </a:lnTo>
                <a:lnTo>
                  <a:pt x="368096" y="132486"/>
                </a:lnTo>
                <a:lnTo>
                  <a:pt x="370382" y="126365"/>
                </a:lnTo>
                <a:lnTo>
                  <a:pt x="371144" y="119583"/>
                </a:lnTo>
                <a:lnTo>
                  <a:pt x="371055" y="113512"/>
                </a:lnTo>
                <a:lnTo>
                  <a:pt x="354622" y="97370"/>
                </a:lnTo>
                <a:lnTo>
                  <a:pt x="354622" y="113512"/>
                </a:lnTo>
                <a:lnTo>
                  <a:pt x="354622" y="124815"/>
                </a:lnTo>
                <a:lnTo>
                  <a:pt x="351917" y="129705"/>
                </a:lnTo>
                <a:lnTo>
                  <a:pt x="341160" y="136677"/>
                </a:lnTo>
                <a:lnTo>
                  <a:pt x="333806" y="138430"/>
                </a:lnTo>
                <a:lnTo>
                  <a:pt x="288848" y="138430"/>
                </a:lnTo>
                <a:lnTo>
                  <a:pt x="298500" y="102616"/>
                </a:lnTo>
                <a:lnTo>
                  <a:pt x="337921" y="102616"/>
                </a:lnTo>
                <a:lnTo>
                  <a:pt x="343611" y="104013"/>
                </a:lnTo>
                <a:lnTo>
                  <a:pt x="352412" y="109601"/>
                </a:lnTo>
                <a:lnTo>
                  <a:pt x="354622" y="113512"/>
                </a:lnTo>
                <a:lnTo>
                  <a:pt x="354622" y="97370"/>
                </a:lnTo>
                <a:lnTo>
                  <a:pt x="351269" y="96545"/>
                </a:lnTo>
                <a:lnTo>
                  <a:pt x="359486" y="94729"/>
                </a:lnTo>
                <a:lnTo>
                  <a:pt x="366191" y="91414"/>
                </a:lnTo>
                <a:lnTo>
                  <a:pt x="367652" y="90055"/>
                </a:lnTo>
                <a:lnTo>
                  <a:pt x="376542" y="81788"/>
                </a:lnTo>
                <a:lnTo>
                  <a:pt x="379120" y="75755"/>
                </a:lnTo>
                <a:lnTo>
                  <a:pt x="379120" y="60807"/>
                </a:lnTo>
                <a:close/>
              </a:path>
              <a:path w="1410334" h="154304">
                <a:moveTo>
                  <a:pt x="493522" y="104648"/>
                </a:moveTo>
                <a:lnTo>
                  <a:pt x="490461" y="98221"/>
                </a:lnTo>
                <a:lnTo>
                  <a:pt x="490245" y="97764"/>
                </a:lnTo>
                <a:lnTo>
                  <a:pt x="483704" y="92671"/>
                </a:lnTo>
                <a:lnTo>
                  <a:pt x="478332" y="89331"/>
                </a:lnTo>
                <a:lnTo>
                  <a:pt x="476999" y="88823"/>
                </a:lnTo>
                <a:lnTo>
                  <a:pt x="476999" y="108826"/>
                </a:lnTo>
                <a:lnTo>
                  <a:pt x="476885" y="121894"/>
                </a:lnTo>
                <a:lnTo>
                  <a:pt x="440956" y="137795"/>
                </a:lnTo>
                <a:lnTo>
                  <a:pt x="416255" y="137795"/>
                </a:lnTo>
                <a:lnTo>
                  <a:pt x="426732" y="98221"/>
                </a:lnTo>
                <a:lnTo>
                  <a:pt x="461086" y="98221"/>
                </a:lnTo>
                <a:lnTo>
                  <a:pt x="466369" y="99555"/>
                </a:lnTo>
                <a:lnTo>
                  <a:pt x="474865" y="104851"/>
                </a:lnTo>
                <a:lnTo>
                  <a:pt x="476999" y="108826"/>
                </a:lnTo>
                <a:lnTo>
                  <a:pt x="476999" y="88823"/>
                </a:lnTo>
                <a:lnTo>
                  <a:pt x="472071" y="86944"/>
                </a:lnTo>
                <a:lnTo>
                  <a:pt x="464921" y="85509"/>
                </a:lnTo>
                <a:lnTo>
                  <a:pt x="456882" y="85026"/>
                </a:lnTo>
                <a:lnTo>
                  <a:pt x="430288" y="85026"/>
                </a:lnTo>
                <a:lnTo>
                  <a:pt x="441617" y="43357"/>
                </a:lnTo>
                <a:lnTo>
                  <a:pt x="425462" y="43357"/>
                </a:lnTo>
                <a:lnTo>
                  <a:pt x="396379" y="151625"/>
                </a:lnTo>
                <a:lnTo>
                  <a:pt x="441617" y="151625"/>
                </a:lnTo>
                <a:lnTo>
                  <a:pt x="452932" y="150990"/>
                </a:lnTo>
                <a:lnTo>
                  <a:pt x="490016" y="129476"/>
                </a:lnTo>
                <a:lnTo>
                  <a:pt x="493522" y="113296"/>
                </a:lnTo>
                <a:lnTo>
                  <a:pt x="493522" y="104648"/>
                </a:lnTo>
                <a:close/>
              </a:path>
              <a:path w="1410334" h="154304">
                <a:moveTo>
                  <a:pt x="548208" y="43357"/>
                </a:moveTo>
                <a:lnTo>
                  <a:pt x="532091" y="43357"/>
                </a:lnTo>
                <a:lnTo>
                  <a:pt x="502970" y="151625"/>
                </a:lnTo>
                <a:lnTo>
                  <a:pt x="519087" y="151625"/>
                </a:lnTo>
                <a:lnTo>
                  <a:pt x="548208" y="43357"/>
                </a:lnTo>
                <a:close/>
              </a:path>
              <a:path w="1410334" h="154304">
                <a:moveTo>
                  <a:pt x="741553" y="43357"/>
                </a:moveTo>
                <a:lnTo>
                  <a:pt x="725436" y="43357"/>
                </a:lnTo>
                <a:lnTo>
                  <a:pt x="700112" y="137795"/>
                </a:lnTo>
                <a:lnTo>
                  <a:pt x="647966" y="137795"/>
                </a:lnTo>
                <a:lnTo>
                  <a:pt x="673290" y="43357"/>
                </a:lnTo>
                <a:lnTo>
                  <a:pt x="657174" y="43357"/>
                </a:lnTo>
                <a:lnTo>
                  <a:pt x="631850" y="137795"/>
                </a:lnTo>
                <a:lnTo>
                  <a:pt x="579704" y="137795"/>
                </a:lnTo>
                <a:lnTo>
                  <a:pt x="605015" y="43357"/>
                </a:lnTo>
                <a:lnTo>
                  <a:pt x="588708" y="43357"/>
                </a:lnTo>
                <a:lnTo>
                  <a:pt x="559777" y="151625"/>
                </a:lnTo>
                <a:lnTo>
                  <a:pt x="712470" y="151625"/>
                </a:lnTo>
                <a:lnTo>
                  <a:pt x="741553" y="43357"/>
                </a:lnTo>
                <a:close/>
              </a:path>
              <a:path w="1410334" h="154304">
                <a:moveTo>
                  <a:pt x="863396" y="82524"/>
                </a:moveTo>
                <a:lnTo>
                  <a:pt x="862698" y="73990"/>
                </a:lnTo>
                <a:lnTo>
                  <a:pt x="860628" y="66205"/>
                </a:lnTo>
                <a:lnTo>
                  <a:pt x="857173" y="59169"/>
                </a:lnTo>
                <a:lnTo>
                  <a:pt x="853694" y="54673"/>
                </a:lnTo>
                <a:lnTo>
                  <a:pt x="852322" y="52882"/>
                </a:lnTo>
                <a:lnTo>
                  <a:pt x="847686" y="48958"/>
                </a:lnTo>
                <a:lnTo>
                  <a:pt x="847686" y="74549"/>
                </a:lnTo>
                <a:lnTo>
                  <a:pt x="847686" y="85166"/>
                </a:lnTo>
                <a:lnTo>
                  <a:pt x="847407" y="87884"/>
                </a:lnTo>
                <a:lnTo>
                  <a:pt x="846874" y="90678"/>
                </a:lnTo>
                <a:lnTo>
                  <a:pt x="777138" y="90678"/>
                </a:lnTo>
                <a:lnTo>
                  <a:pt x="806157" y="57200"/>
                </a:lnTo>
                <a:lnTo>
                  <a:pt x="820699" y="54673"/>
                </a:lnTo>
                <a:lnTo>
                  <a:pt x="829487" y="54673"/>
                </a:lnTo>
                <a:lnTo>
                  <a:pt x="836206" y="57302"/>
                </a:lnTo>
                <a:lnTo>
                  <a:pt x="840778" y="62611"/>
                </a:lnTo>
                <a:lnTo>
                  <a:pt x="845400" y="67919"/>
                </a:lnTo>
                <a:lnTo>
                  <a:pt x="821512" y="41059"/>
                </a:lnTo>
                <a:lnTo>
                  <a:pt x="808824" y="42341"/>
                </a:lnTo>
                <a:lnTo>
                  <a:pt x="768781" y="72313"/>
                </a:lnTo>
                <a:lnTo>
                  <a:pt x="758482" y="108064"/>
                </a:lnTo>
                <a:lnTo>
                  <a:pt x="759320" y="117843"/>
                </a:lnTo>
                <a:lnTo>
                  <a:pt x="786968" y="150939"/>
                </a:lnTo>
                <a:lnTo>
                  <a:pt x="806424" y="154139"/>
                </a:lnTo>
                <a:lnTo>
                  <a:pt x="817892" y="153136"/>
                </a:lnTo>
                <a:lnTo>
                  <a:pt x="828802" y="150114"/>
                </a:lnTo>
                <a:lnTo>
                  <a:pt x="839152" y="145072"/>
                </a:lnTo>
                <a:lnTo>
                  <a:pt x="846048" y="140106"/>
                </a:lnTo>
                <a:lnTo>
                  <a:pt x="848956" y="138010"/>
                </a:lnTo>
                <a:lnTo>
                  <a:pt x="840574" y="127330"/>
                </a:lnTo>
                <a:lnTo>
                  <a:pt x="832612" y="132918"/>
                </a:lnTo>
                <a:lnTo>
                  <a:pt x="824407" y="136906"/>
                </a:lnTo>
                <a:lnTo>
                  <a:pt x="815962" y="139306"/>
                </a:lnTo>
                <a:lnTo>
                  <a:pt x="807275" y="140106"/>
                </a:lnTo>
                <a:lnTo>
                  <a:pt x="800125" y="139547"/>
                </a:lnTo>
                <a:lnTo>
                  <a:pt x="774598" y="117348"/>
                </a:lnTo>
                <a:lnTo>
                  <a:pt x="774687" y="104495"/>
                </a:lnTo>
                <a:lnTo>
                  <a:pt x="774801" y="103657"/>
                </a:lnTo>
                <a:lnTo>
                  <a:pt x="859421" y="103657"/>
                </a:lnTo>
                <a:lnTo>
                  <a:pt x="862088" y="96558"/>
                </a:lnTo>
                <a:lnTo>
                  <a:pt x="863180" y="90678"/>
                </a:lnTo>
                <a:lnTo>
                  <a:pt x="863396" y="89496"/>
                </a:lnTo>
                <a:lnTo>
                  <a:pt x="863396" y="82524"/>
                </a:lnTo>
                <a:close/>
              </a:path>
              <a:path w="1410334" h="154304">
                <a:moveTo>
                  <a:pt x="1003693" y="43357"/>
                </a:moveTo>
                <a:lnTo>
                  <a:pt x="987577" y="43357"/>
                </a:lnTo>
                <a:lnTo>
                  <a:pt x="975017" y="89420"/>
                </a:lnTo>
                <a:lnTo>
                  <a:pt x="913015" y="89420"/>
                </a:lnTo>
                <a:lnTo>
                  <a:pt x="925563" y="43357"/>
                </a:lnTo>
                <a:lnTo>
                  <a:pt x="909256" y="43357"/>
                </a:lnTo>
                <a:lnTo>
                  <a:pt x="880325" y="151625"/>
                </a:lnTo>
                <a:lnTo>
                  <a:pt x="896493" y="151625"/>
                </a:lnTo>
                <a:lnTo>
                  <a:pt x="909447" y="103251"/>
                </a:lnTo>
                <a:lnTo>
                  <a:pt x="971423" y="103251"/>
                </a:lnTo>
                <a:lnTo>
                  <a:pt x="958456" y="151625"/>
                </a:lnTo>
                <a:lnTo>
                  <a:pt x="974572" y="151625"/>
                </a:lnTo>
                <a:lnTo>
                  <a:pt x="1003693" y="43357"/>
                </a:lnTo>
                <a:close/>
              </a:path>
              <a:path w="1410334" h="154304">
                <a:moveTo>
                  <a:pt x="1138377" y="43357"/>
                </a:moveTo>
                <a:lnTo>
                  <a:pt x="1122260" y="43357"/>
                </a:lnTo>
                <a:lnTo>
                  <a:pt x="1109713" y="89420"/>
                </a:lnTo>
                <a:lnTo>
                  <a:pt x="1047699" y="89420"/>
                </a:lnTo>
                <a:lnTo>
                  <a:pt x="1060259" y="43357"/>
                </a:lnTo>
                <a:lnTo>
                  <a:pt x="1043940" y="43357"/>
                </a:lnTo>
                <a:lnTo>
                  <a:pt x="1015022" y="151625"/>
                </a:lnTo>
                <a:lnTo>
                  <a:pt x="1031176" y="151625"/>
                </a:lnTo>
                <a:lnTo>
                  <a:pt x="1044143" y="103251"/>
                </a:lnTo>
                <a:lnTo>
                  <a:pt x="1106106" y="103251"/>
                </a:lnTo>
                <a:lnTo>
                  <a:pt x="1093139" y="151625"/>
                </a:lnTo>
                <a:lnTo>
                  <a:pt x="1109256" y="151625"/>
                </a:lnTo>
                <a:lnTo>
                  <a:pt x="1138377" y="43357"/>
                </a:lnTo>
                <a:close/>
              </a:path>
              <a:path w="1410334" h="154304">
                <a:moveTo>
                  <a:pt x="1268361" y="89420"/>
                </a:moveTo>
                <a:lnTo>
                  <a:pt x="1251839" y="52273"/>
                </a:lnTo>
                <a:lnTo>
                  <a:pt x="1251839" y="90055"/>
                </a:lnTo>
                <a:lnTo>
                  <a:pt x="1250975" y="99428"/>
                </a:lnTo>
                <a:lnTo>
                  <a:pt x="1222717" y="135890"/>
                </a:lnTo>
                <a:lnTo>
                  <a:pt x="1205547" y="139687"/>
                </a:lnTo>
                <a:lnTo>
                  <a:pt x="1198283" y="139115"/>
                </a:lnTo>
                <a:lnTo>
                  <a:pt x="1171638" y="105130"/>
                </a:lnTo>
                <a:lnTo>
                  <a:pt x="1172502" y="95834"/>
                </a:lnTo>
                <a:lnTo>
                  <a:pt x="1200607" y="59131"/>
                </a:lnTo>
                <a:lnTo>
                  <a:pt x="1217942" y="55283"/>
                </a:lnTo>
                <a:lnTo>
                  <a:pt x="1225194" y="55854"/>
                </a:lnTo>
                <a:lnTo>
                  <a:pt x="1251839" y="90055"/>
                </a:lnTo>
                <a:lnTo>
                  <a:pt x="1251839" y="52273"/>
                </a:lnTo>
                <a:lnTo>
                  <a:pt x="1247444" y="48704"/>
                </a:lnTo>
                <a:lnTo>
                  <a:pt x="1239024" y="44450"/>
                </a:lnTo>
                <a:lnTo>
                  <a:pt x="1229525" y="41910"/>
                </a:lnTo>
                <a:lnTo>
                  <a:pt x="1218958" y="41059"/>
                </a:lnTo>
                <a:lnTo>
                  <a:pt x="1206500" y="42265"/>
                </a:lnTo>
                <a:lnTo>
                  <a:pt x="1165948" y="70675"/>
                </a:lnTo>
                <a:lnTo>
                  <a:pt x="1155319" y="105549"/>
                </a:lnTo>
                <a:lnTo>
                  <a:pt x="1156169" y="115747"/>
                </a:lnTo>
                <a:lnTo>
                  <a:pt x="1184605" y="150736"/>
                </a:lnTo>
                <a:lnTo>
                  <a:pt x="1204518" y="154139"/>
                </a:lnTo>
                <a:lnTo>
                  <a:pt x="1216888" y="152933"/>
                </a:lnTo>
                <a:lnTo>
                  <a:pt x="1228471" y="149288"/>
                </a:lnTo>
                <a:lnTo>
                  <a:pt x="1239253" y="143230"/>
                </a:lnTo>
                <a:lnTo>
                  <a:pt x="1243418" y="139687"/>
                </a:lnTo>
                <a:lnTo>
                  <a:pt x="1249222" y="134759"/>
                </a:lnTo>
                <a:lnTo>
                  <a:pt x="1257604" y="124663"/>
                </a:lnTo>
                <a:lnTo>
                  <a:pt x="1263586" y="113753"/>
                </a:lnTo>
                <a:lnTo>
                  <a:pt x="1267167" y="101993"/>
                </a:lnTo>
                <a:lnTo>
                  <a:pt x="1268361" y="89420"/>
                </a:lnTo>
                <a:close/>
              </a:path>
              <a:path w="1410334" h="154304">
                <a:moveTo>
                  <a:pt x="1397381" y="2311"/>
                </a:moveTo>
                <a:lnTo>
                  <a:pt x="1386497" y="0"/>
                </a:lnTo>
                <a:lnTo>
                  <a:pt x="1382852" y="6413"/>
                </a:lnTo>
                <a:lnTo>
                  <a:pt x="1378038" y="10998"/>
                </a:lnTo>
                <a:lnTo>
                  <a:pt x="1372057" y="13741"/>
                </a:lnTo>
                <a:lnTo>
                  <a:pt x="1364894" y="14655"/>
                </a:lnTo>
                <a:lnTo>
                  <a:pt x="1356093" y="14655"/>
                </a:lnTo>
                <a:lnTo>
                  <a:pt x="1350949" y="9766"/>
                </a:lnTo>
                <a:lnTo>
                  <a:pt x="1349400" y="0"/>
                </a:lnTo>
                <a:lnTo>
                  <a:pt x="1338313" y="2311"/>
                </a:lnTo>
                <a:lnTo>
                  <a:pt x="1338592" y="9842"/>
                </a:lnTo>
                <a:lnTo>
                  <a:pt x="1341005" y="15913"/>
                </a:lnTo>
                <a:lnTo>
                  <a:pt x="1350251" y="25133"/>
                </a:lnTo>
                <a:lnTo>
                  <a:pt x="1356398" y="27432"/>
                </a:lnTo>
                <a:lnTo>
                  <a:pt x="1371892" y="27432"/>
                </a:lnTo>
                <a:lnTo>
                  <a:pt x="1378800" y="25133"/>
                </a:lnTo>
                <a:lnTo>
                  <a:pt x="1390789" y="15913"/>
                </a:lnTo>
                <a:lnTo>
                  <a:pt x="1391666" y="14655"/>
                </a:lnTo>
                <a:lnTo>
                  <a:pt x="1394993" y="9842"/>
                </a:lnTo>
                <a:lnTo>
                  <a:pt x="1397381" y="2311"/>
                </a:lnTo>
                <a:close/>
              </a:path>
              <a:path w="1410334" h="154304">
                <a:moveTo>
                  <a:pt x="1410335" y="43357"/>
                </a:moveTo>
                <a:lnTo>
                  <a:pt x="1394841" y="43357"/>
                </a:lnTo>
                <a:lnTo>
                  <a:pt x="1307719" y="128384"/>
                </a:lnTo>
                <a:lnTo>
                  <a:pt x="1330540" y="43357"/>
                </a:lnTo>
                <a:lnTo>
                  <a:pt x="1314627" y="43357"/>
                </a:lnTo>
                <a:lnTo>
                  <a:pt x="1285760" y="151612"/>
                </a:lnTo>
                <a:lnTo>
                  <a:pt x="1301254" y="151612"/>
                </a:lnTo>
                <a:lnTo>
                  <a:pt x="1324940" y="128384"/>
                </a:lnTo>
                <a:lnTo>
                  <a:pt x="1388364" y="66179"/>
                </a:lnTo>
                <a:lnTo>
                  <a:pt x="1365300" y="151612"/>
                </a:lnTo>
                <a:lnTo>
                  <a:pt x="1381264" y="151612"/>
                </a:lnTo>
                <a:lnTo>
                  <a:pt x="1404213" y="66179"/>
                </a:lnTo>
                <a:lnTo>
                  <a:pt x="1410335" y="43357"/>
                </a:lnTo>
                <a:close/>
              </a:path>
            </a:pathLst>
          </a:custGeom>
          <a:solidFill>
            <a:srgbClr val="0069B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3" name="object 243"/>
          <p:cNvGrpSpPr/>
          <p:nvPr/>
        </p:nvGrpSpPr>
        <p:grpSpPr>
          <a:xfrm>
            <a:off x="7575660" y="4826094"/>
            <a:ext cx="1230630" cy="113664"/>
            <a:chOff x="7575660" y="4826094"/>
            <a:chExt cx="1230630" cy="113664"/>
          </a:xfrm>
        </p:grpSpPr>
        <p:sp>
          <p:nvSpPr>
            <p:cNvPr id="244" name="object 244"/>
            <p:cNvSpPr/>
            <p:nvPr/>
          </p:nvSpPr>
          <p:spPr>
            <a:xfrm>
              <a:off x="7575660" y="4826096"/>
              <a:ext cx="219560" cy="113085"/>
            </a:xfrm>
            <a:prstGeom prst="rect">
              <a:avLst/>
            </a:prstGeom>
            <a:blipFill>
              <a:blip r:embed="rId1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7818654" y="4826107"/>
              <a:ext cx="614045" cy="113664"/>
            </a:xfrm>
            <a:custGeom>
              <a:avLst/>
              <a:gdLst/>
              <a:ahLst/>
              <a:cxnLst/>
              <a:rect l="l" t="t" r="r" b="b"/>
              <a:pathLst>
                <a:path w="614045" h="113664">
                  <a:moveTo>
                    <a:pt x="97180" y="2501"/>
                  </a:moveTo>
                  <a:lnTo>
                    <a:pt x="3810" y="2501"/>
                  </a:lnTo>
                  <a:lnTo>
                    <a:pt x="0" y="16319"/>
                  </a:lnTo>
                  <a:lnTo>
                    <a:pt x="38976" y="16319"/>
                  </a:lnTo>
                  <a:lnTo>
                    <a:pt x="13614" y="110566"/>
                  </a:lnTo>
                  <a:lnTo>
                    <a:pt x="29730" y="110566"/>
                  </a:lnTo>
                  <a:lnTo>
                    <a:pt x="55092" y="16319"/>
                  </a:lnTo>
                  <a:lnTo>
                    <a:pt x="93421" y="16319"/>
                  </a:lnTo>
                  <a:lnTo>
                    <a:pt x="97180" y="2501"/>
                  </a:lnTo>
                  <a:close/>
                </a:path>
                <a:path w="614045" h="113664">
                  <a:moveTo>
                    <a:pt x="215023" y="48361"/>
                  </a:moveTo>
                  <a:lnTo>
                    <a:pt x="214172" y="38265"/>
                  </a:lnTo>
                  <a:lnTo>
                    <a:pt x="211607" y="29108"/>
                  </a:lnTo>
                  <a:lnTo>
                    <a:pt x="207352" y="20878"/>
                  </a:lnTo>
                  <a:lnTo>
                    <a:pt x="201904" y="14224"/>
                  </a:lnTo>
                  <a:lnTo>
                    <a:pt x="201396" y="13601"/>
                  </a:lnTo>
                  <a:lnTo>
                    <a:pt x="198450" y="11214"/>
                  </a:lnTo>
                  <a:lnTo>
                    <a:pt x="198450" y="48996"/>
                  </a:lnTo>
                  <a:lnTo>
                    <a:pt x="197573" y="58369"/>
                  </a:lnTo>
                  <a:lnTo>
                    <a:pt x="169367" y="94830"/>
                  </a:lnTo>
                  <a:lnTo>
                    <a:pt x="152196" y="98628"/>
                  </a:lnTo>
                  <a:lnTo>
                    <a:pt x="144919" y="98056"/>
                  </a:lnTo>
                  <a:lnTo>
                    <a:pt x="118249" y="64071"/>
                  </a:lnTo>
                  <a:lnTo>
                    <a:pt x="119126" y="54775"/>
                  </a:lnTo>
                  <a:lnTo>
                    <a:pt x="147256" y="18072"/>
                  </a:lnTo>
                  <a:lnTo>
                    <a:pt x="164553" y="14224"/>
                  </a:lnTo>
                  <a:lnTo>
                    <a:pt x="171818" y="14795"/>
                  </a:lnTo>
                  <a:lnTo>
                    <a:pt x="198450" y="48996"/>
                  </a:lnTo>
                  <a:lnTo>
                    <a:pt x="198450" y="11214"/>
                  </a:lnTo>
                  <a:lnTo>
                    <a:pt x="194056" y="7645"/>
                  </a:lnTo>
                  <a:lnTo>
                    <a:pt x="185635" y="3390"/>
                  </a:lnTo>
                  <a:lnTo>
                    <a:pt x="176149" y="850"/>
                  </a:lnTo>
                  <a:lnTo>
                    <a:pt x="165608" y="0"/>
                  </a:lnTo>
                  <a:lnTo>
                    <a:pt x="153149" y="1206"/>
                  </a:lnTo>
                  <a:lnTo>
                    <a:pt x="112572" y="29616"/>
                  </a:lnTo>
                  <a:lnTo>
                    <a:pt x="101917" y="64490"/>
                  </a:lnTo>
                  <a:lnTo>
                    <a:pt x="102781" y="74688"/>
                  </a:lnTo>
                  <a:lnTo>
                    <a:pt x="131254" y="109677"/>
                  </a:lnTo>
                  <a:lnTo>
                    <a:pt x="151130" y="113080"/>
                  </a:lnTo>
                  <a:lnTo>
                    <a:pt x="163512" y="111874"/>
                  </a:lnTo>
                  <a:lnTo>
                    <a:pt x="204241" y="83604"/>
                  </a:lnTo>
                  <a:lnTo>
                    <a:pt x="213817" y="60934"/>
                  </a:lnTo>
                  <a:lnTo>
                    <a:pt x="215023" y="48361"/>
                  </a:lnTo>
                  <a:close/>
                </a:path>
                <a:path w="614045" h="113664">
                  <a:moveTo>
                    <a:pt x="343166" y="19748"/>
                  </a:moveTo>
                  <a:lnTo>
                    <a:pt x="341185" y="15697"/>
                  </a:lnTo>
                  <a:lnTo>
                    <a:pt x="340182" y="13639"/>
                  </a:lnTo>
                  <a:lnTo>
                    <a:pt x="334175" y="9093"/>
                  </a:lnTo>
                  <a:lnTo>
                    <a:pt x="329222" y="6121"/>
                  </a:lnTo>
                  <a:lnTo>
                    <a:pt x="326237" y="5029"/>
                  </a:lnTo>
                  <a:lnTo>
                    <a:pt x="326237" y="20307"/>
                  </a:lnTo>
                  <a:lnTo>
                    <a:pt x="326237" y="35521"/>
                  </a:lnTo>
                  <a:lnTo>
                    <a:pt x="323532" y="40271"/>
                  </a:lnTo>
                  <a:lnTo>
                    <a:pt x="312775" y="47244"/>
                  </a:lnTo>
                  <a:lnTo>
                    <a:pt x="305536" y="48996"/>
                  </a:lnTo>
                  <a:lnTo>
                    <a:pt x="265493" y="48996"/>
                  </a:lnTo>
                  <a:lnTo>
                    <a:pt x="274485" y="15697"/>
                  </a:lnTo>
                  <a:lnTo>
                    <a:pt x="319366" y="15697"/>
                  </a:lnTo>
                  <a:lnTo>
                    <a:pt x="326237" y="20307"/>
                  </a:lnTo>
                  <a:lnTo>
                    <a:pt x="326237" y="5029"/>
                  </a:lnTo>
                  <a:lnTo>
                    <a:pt x="323430" y="4000"/>
                  </a:lnTo>
                  <a:lnTo>
                    <a:pt x="316776" y="2717"/>
                  </a:lnTo>
                  <a:lnTo>
                    <a:pt x="309257" y="2298"/>
                  </a:lnTo>
                  <a:lnTo>
                    <a:pt x="262140" y="2298"/>
                  </a:lnTo>
                  <a:lnTo>
                    <a:pt x="233006" y="110566"/>
                  </a:lnTo>
                  <a:lnTo>
                    <a:pt x="289382" y="110566"/>
                  </a:lnTo>
                  <a:lnTo>
                    <a:pt x="327774" y="97370"/>
                  </a:lnTo>
                  <a:lnTo>
                    <a:pt x="328333" y="96875"/>
                  </a:lnTo>
                  <a:lnTo>
                    <a:pt x="332168" y="91427"/>
                  </a:lnTo>
                  <a:lnTo>
                    <a:pt x="334467" y="85305"/>
                  </a:lnTo>
                  <a:lnTo>
                    <a:pt x="335229" y="78524"/>
                  </a:lnTo>
                  <a:lnTo>
                    <a:pt x="335153" y="72453"/>
                  </a:lnTo>
                  <a:lnTo>
                    <a:pt x="318668" y="56311"/>
                  </a:lnTo>
                  <a:lnTo>
                    <a:pt x="318668" y="72453"/>
                  </a:lnTo>
                  <a:lnTo>
                    <a:pt x="318668" y="83756"/>
                  </a:lnTo>
                  <a:lnTo>
                    <a:pt x="316001" y="88646"/>
                  </a:lnTo>
                  <a:lnTo>
                    <a:pt x="305257" y="95618"/>
                  </a:lnTo>
                  <a:lnTo>
                    <a:pt x="297891" y="97370"/>
                  </a:lnTo>
                  <a:lnTo>
                    <a:pt x="252933" y="97370"/>
                  </a:lnTo>
                  <a:lnTo>
                    <a:pt x="262547" y="61556"/>
                  </a:lnTo>
                  <a:lnTo>
                    <a:pt x="301967" y="61556"/>
                  </a:lnTo>
                  <a:lnTo>
                    <a:pt x="307695" y="62953"/>
                  </a:lnTo>
                  <a:lnTo>
                    <a:pt x="316496" y="68541"/>
                  </a:lnTo>
                  <a:lnTo>
                    <a:pt x="318668" y="72453"/>
                  </a:lnTo>
                  <a:lnTo>
                    <a:pt x="318668" y="56311"/>
                  </a:lnTo>
                  <a:lnTo>
                    <a:pt x="315315" y="55486"/>
                  </a:lnTo>
                  <a:lnTo>
                    <a:pt x="323570" y="53670"/>
                  </a:lnTo>
                  <a:lnTo>
                    <a:pt x="330276" y="50355"/>
                  </a:lnTo>
                  <a:lnTo>
                    <a:pt x="331736" y="48996"/>
                  </a:lnTo>
                  <a:lnTo>
                    <a:pt x="340588" y="40728"/>
                  </a:lnTo>
                  <a:lnTo>
                    <a:pt x="343166" y="34696"/>
                  </a:lnTo>
                  <a:lnTo>
                    <a:pt x="343166" y="19748"/>
                  </a:lnTo>
                  <a:close/>
                </a:path>
                <a:path w="614045" h="113664">
                  <a:moveTo>
                    <a:pt x="483781" y="2298"/>
                  </a:moveTo>
                  <a:lnTo>
                    <a:pt x="467664" y="2298"/>
                  </a:lnTo>
                  <a:lnTo>
                    <a:pt x="455117" y="48361"/>
                  </a:lnTo>
                  <a:lnTo>
                    <a:pt x="393103" y="48361"/>
                  </a:lnTo>
                  <a:lnTo>
                    <a:pt x="405663" y="2298"/>
                  </a:lnTo>
                  <a:lnTo>
                    <a:pt x="389343" y="2298"/>
                  </a:lnTo>
                  <a:lnTo>
                    <a:pt x="360426" y="110566"/>
                  </a:lnTo>
                  <a:lnTo>
                    <a:pt x="376580" y="110566"/>
                  </a:lnTo>
                  <a:lnTo>
                    <a:pt x="389547" y="62191"/>
                  </a:lnTo>
                  <a:lnTo>
                    <a:pt x="451510" y="62191"/>
                  </a:lnTo>
                  <a:lnTo>
                    <a:pt x="438543" y="110566"/>
                  </a:lnTo>
                  <a:lnTo>
                    <a:pt x="454660" y="110566"/>
                  </a:lnTo>
                  <a:lnTo>
                    <a:pt x="483781" y="2298"/>
                  </a:lnTo>
                  <a:close/>
                </a:path>
                <a:path w="614045" h="113664">
                  <a:moveTo>
                    <a:pt x="613778" y="48361"/>
                  </a:moveTo>
                  <a:lnTo>
                    <a:pt x="597255" y="11226"/>
                  </a:lnTo>
                  <a:lnTo>
                    <a:pt x="597255" y="48996"/>
                  </a:lnTo>
                  <a:lnTo>
                    <a:pt x="596379" y="58369"/>
                  </a:lnTo>
                  <a:lnTo>
                    <a:pt x="568121" y="94830"/>
                  </a:lnTo>
                  <a:lnTo>
                    <a:pt x="550951" y="98628"/>
                  </a:lnTo>
                  <a:lnTo>
                    <a:pt x="543687" y="98056"/>
                  </a:lnTo>
                  <a:lnTo>
                    <a:pt x="517042" y="64071"/>
                  </a:lnTo>
                  <a:lnTo>
                    <a:pt x="517906" y="54775"/>
                  </a:lnTo>
                  <a:lnTo>
                    <a:pt x="546011" y="18072"/>
                  </a:lnTo>
                  <a:lnTo>
                    <a:pt x="563346" y="14224"/>
                  </a:lnTo>
                  <a:lnTo>
                    <a:pt x="570611" y="14795"/>
                  </a:lnTo>
                  <a:lnTo>
                    <a:pt x="597255" y="48996"/>
                  </a:lnTo>
                  <a:lnTo>
                    <a:pt x="597255" y="11226"/>
                  </a:lnTo>
                  <a:lnTo>
                    <a:pt x="592848" y="7645"/>
                  </a:lnTo>
                  <a:lnTo>
                    <a:pt x="584428" y="3390"/>
                  </a:lnTo>
                  <a:lnTo>
                    <a:pt x="574929" y="850"/>
                  </a:lnTo>
                  <a:lnTo>
                    <a:pt x="564362" y="0"/>
                  </a:lnTo>
                  <a:lnTo>
                    <a:pt x="551903" y="1206"/>
                  </a:lnTo>
                  <a:lnTo>
                    <a:pt x="511352" y="29616"/>
                  </a:lnTo>
                  <a:lnTo>
                    <a:pt x="500722" y="64490"/>
                  </a:lnTo>
                  <a:lnTo>
                    <a:pt x="501573" y="74688"/>
                  </a:lnTo>
                  <a:lnTo>
                    <a:pt x="530009" y="109677"/>
                  </a:lnTo>
                  <a:lnTo>
                    <a:pt x="549922" y="113080"/>
                  </a:lnTo>
                  <a:lnTo>
                    <a:pt x="562292" y="111874"/>
                  </a:lnTo>
                  <a:lnTo>
                    <a:pt x="573874" y="108229"/>
                  </a:lnTo>
                  <a:lnTo>
                    <a:pt x="584657" y="102171"/>
                  </a:lnTo>
                  <a:lnTo>
                    <a:pt x="588822" y="98628"/>
                  </a:lnTo>
                  <a:lnTo>
                    <a:pt x="594626" y="93700"/>
                  </a:lnTo>
                  <a:lnTo>
                    <a:pt x="603008" y="83604"/>
                  </a:lnTo>
                  <a:lnTo>
                    <a:pt x="608990" y="72694"/>
                  </a:lnTo>
                  <a:lnTo>
                    <a:pt x="612571" y="60934"/>
                  </a:lnTo>
                  <a:lnTo>
                    <a:pt x="613778" y="48361"/>
                  </a:lnTo>
                  <a:close/>
                </a:path>
              </a:pathLst>
            </a:custGeom>
            <a:solidFill>
              <a:srgbClr val="0069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457547" y="4826094"/>
              <a:ext cx="106792" cy="113085"/>
            </a:xfrm>
            <a:prstGeom prst="rect">
              <a:avLst/>
            </a:prstGeom>
            <a:blipFill>
              <a:blip r:embed="rId1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585239" y="4828395"/>
              <a:ext cx="220950" cy="108268"/>
            </a:xfrm>
            <a:prstGeom prst="rect">
              <a:avLst/>
            </a:prstGeom>
            <a:blipFill>
              <a:blip r:embed="rId1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8" name="object 248"/>
          <p:cNvSpPr/>
          <p:nvPr/>
        </p:nvSpPr>
        <p:spPr>
          <a:xfrm>
            <a:off x="8885747" y="4865669"/>
            <a:ext cx="165735" cy="16510"/>
          </a:xfrm>
          <a:custGeom>
            <a:avLst/>
            <a:gdLst/>
            <a:ahLst/>
            <a:cxnLst/>
            <a:rect l="l" t="t" r="r" b="b"/>
            <a:pathLst>
              <a:path w="165734" h="16510">
                <a:moveTo>
                  <a:pt x="165241" y="0"/>
                </a:moveTo>
                <a:lnTo>
                  <a:pt x="4209" y="0"/>
                </a:lnTo>
                <a:lnTo>
                  <a:pt x="0" y="16125"/>
                </a:lnTo>
                <a:lnTo>
                  <a:pt x="161031" y="16125"/>
                </a:lnTo>
                <a:lnTo>
                  <a:pt x="165241" y="0"/>
                </a:lnTo>
                <a:close/>
              </a:path>
            </a:pathLst>
          </a:custGeom>
          <a:solidFill>
            <a:srgbClr val="0069B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9" name="object 249"/>
          <p:cNvGrpSpPr/>
          <p:nvPr/>
        </p:nvGrpSpPr>
        <p:grpSpPr>
          <a:xfrm>
            <a:off x="9128255" y="4787977"/>
            <a:ext cx="460375" cy="174625"/>
            <a:chOff x="9128255" y="4787977"/>
            <a:chExt cx="460375" cy="174625"/>
          </a:xfrm>
        </p:grpSpPr>
        <p:sp>
          <p:nvSpPr>
            <p:cNvPr id="250" name="object 250"/>
            <p:cNvSpPr/>
            <p:nvPr/>
          </p:nvSpPr>
          <p:spPr>
            <a:xfrm>
              <a:off x="9128255" y="4789029"/>
              <a:ext cx="168312" cy="172973"/>
            </a:xfrm>
            <a:prstGeom prst="rect">
              <a:avLst/>
            </a:prstGeom>
            <a:blipFill>
              <a:blip r:embed="rId1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9326792" y="4787977"/>
              <a:ext cx="261325" cy="151202"/>
            </a:xfrm>
            <a:prstGeom prst="rect">
              <a:avLst/>
            </a:prstGeom>
            <a:blipFill>
              <a:blip r:embed="rId1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2" name="object 252"/>
          <p:cNvSpPr/>
          <p:nvPr/>
        </p:nvSpPr>
        <p:spPr>
          <a:xfrm>
            <a:off x="9661613" y="4788397"/>
            <a:ext cx="158738" cy="149733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092453" y="5729658"/>
            <a:ext cx="4204970" cy="83820"/>
          </a:xfrm>
          <a:custGeom>
            <a:avLst/>
            <a:gdLst/>
            <a:ahLst/>
            <a:cxnLst/>
            <a:rect l="l" t="t" r="r" b="b"/>
            <a:pathLst>
              <a:path w="4204970" h="83820">
                <a:moveTo>
                  <a:pt x="4204678" y="0"/>
                </a:moveTo>
                <a:lnTo>
                  <a:pt x="0" y="0"/>
                </a:lnTo>
                <a:lnTo>
                  <a:pt x="0" y="83767"/>
                </a:lnTo>
                <a:lnTo>
                  <a:pt x="4204678" y="83767"/>
                </a:lnTo>
                <a:lnTo>
                  <a:pt x="42046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4" name="object 254"/>
          <p:cNvGrpSpPr/>
          <p:nvPr/>
        </p:nvGrpSpPr>
        <p:grpSpPr>
          <a:xfrm>
            <a:off x="6105192" y="5991511"/>
            <a:ext cx="1711325" cy="302260"/>
            <a:chOff x="6105192" y="5991511"/>
            <a:chExt cx="1711325" cy="302260"/>
          </a:xfrm>
        </p:grpSpPr>
        <p:sp>
          <p:nvSpPr>
            <p:cNvPr id="255" name="object 255"/>
            <p:cNvSpPr/>
            <p:nvPr/>
          </p:nvSpPr>
          <p:spPr>
            <a:xfrm>
              <a:off x="6105192" y="6065937"/>
              <a:ext cx="156204" cy="15284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6281238" y="5991511"/>
              <a:ext cx="242570" cy="276860"/>
            </a:xfrm>
            <a:custGeom>
              <a:avLst/>
              <a:gdLst/>
              <a:ahLst/>
              <a:cxnLst/>
              <a:rect l="l" t="t" r="r" b="b"/>
              <a:pathLst>
                <a:path w="242570" h="276860">
                  <a:moveTo>
                    <a:pt x="242013" y="205145"/>
                  </a:moveTo>
                  <a:lnTo>
                    <a:pt x="0" y="205145"/>
                  </a:lnTo>
                  <a:lnTo>
                    <a:pt x="0" y="276557"/>
                  </a:lnTo>
                  <a:lnTo>
                    <a:pt x="32512" y="276557"/>
                  </a:lnTo>
                  <a:lnTo>
                    <a:pt x="32512" y="234652"/>
                  </a:lnTo>
                  <a:lnTo>
                    <a:pt x="242013" y="234652"/>
                  </a:lnTo>
                  <a:lnTo>
                    <a:pt x="242013" y="205145"/>
                  </a:lnTo>
                  <a:close/>
                </a:path>
                <a:path w="242570" h="276860">
                  <a:moveTo>
                    <a:pt x="242013" y="234652"/>
                  </a:moveTo>
                  <a:lnTo>
                    <a:pt x="209501" y="234652"/>
                  </a:lnTo>
                  <a:lnTo>
                    <a:pt x="209501" y="276557"/>
                  </a:lnTo>
                  <a:lnTo>
                    <a:pt x="242013" y="276557"/>
                  </a:lnTo>
                  <a:lnTo>
                    <a:pt x="242013" y="234652"/>
                  </a:lnTo>
                  <a:close/>
                </a:path>
                <a:path w="242570" h="276860">
                  <a:moveTo>
                    <a:pt x="207826" y="29161"/>
                  </a:moveTo>
                  <a:lnTo>
                    <a:pt x="64689" y="29161"/>
                  </a:lnTo>
                  <a:lnTo>
                    <a:pt x="64622" y="33192"/>
                  </a:lnTo>
                  <a:lnTo>
                    <a:pt x="64354" y="39904"/>
                  </a:lnTo>
                  <a:lnTo>
                    <a:pt x="64029" y="41579"/>
                  </a:lnTo>
                  <a:lnTo>
                    <a:pt x="58132" y="101684"/>
                  </a:lnTo>
                  <a:lnTo>
                    <a:pt x="48345" y="148877"/>
                  </a:lnTo>
                  <a:lnTo>
                    <a:pt x="36675" y="183313"/>
                  </a:lnTo>
                  <a:lnTo>
                    <a:pt x="25130" y="205145"/>
                  </a:lnTo>
                  <a:lnTo>
                    <a:pt x="61327" y="205145"/>
                  </a:lnTo>
                  <a:lnTo>
                    <a:pt x="70921" y="184505"/>
                  </a:lnTo>
                  <a:lnTo>
                    <a:pt x="80987" y="151860"/>
                  </a:lnTo>
                  <a:lnTo>
                    <a:pt x="89858" y="108152"/>
                  </a:lnTo>
                  <a:lnTo>
                    <a:pt x="95871" y="54322"/>
                  </a:lnTo>
                  <a:lnTo>
                    <a:pt x="95871" y="51967"/>
                  </a:lnTo>
                  <a:lnTo>
                    <a:pt x="97546" y="33192"/>
                  </a:lnTo>
                  <a:lnTo>
                    <a:pt x="97546" y="30847"/>
                  </a:lnTo>
                  <a:lnTo>
                    <a:pt x="207826" y="30847"/>
                  </a:lnTo>
                  <a:lnTo>
                    <a:pt x="207826" y="29161"/>
                  </a:lnTo>
                  <a:close/>
                </a:path>
                <a:path w="242570" h="276860">
                  <a:moveTo>
                    <a:pt x="207826" y="30847"/>
                  </a:moveTo>
                  <a:lnTo>
                    <a:pt x="154853" y="30847"/>
                  </a:lnTo>
                  <a:lnTo>
                    <a:pt x="154853" y="205145"/>
                  </a:lnTo>
                  <a:lnTo>
                    <a:pt x="207826" y="205145"/>
                  </a:lnTo>
                  <a:lnTo>
                    <a:pt x="207826" y="30847"/>
                  </a:lnTo>
                  <a:close/>
                </a:path>
                <a:path w="242570" h="276860">
                  <a:moveTo>
                    <a:pt x="231626" y="0"/>
                  </a:moveTo>
                  <a:lnTo>
                    <a:pt x="34868" y="0"/>
                  </a:lnTo>
                  <a:lnTo>
                    <a:pt x="34868" y="29161"/>
                  </a:lnTo>
                  <a:lnTo>
                    <a:pt x="231626" y="29161"/>
                  </a:lnTo>
                  <a:lnTo>
                    <a:pt x="2316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6539187" y="6070968"/>
              <a:ext cx="345251" cy="159555"/>
            </a:xfrm>
            <a:prstGeom prst="rect">
              <a:avLst/>
            </a:prstGeom>
            <a:blipFill>
              <a:blip r:embed="rId1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6904164" y="6065945"/>
              <a:ext cx="912494" cy="227329"/>
            </a:xfrm>
            <a:custGeom>
              <a:avLst/>
              <a:gdLst/>
              <a:ahLst/>
              <a:cxnLst/>
              <a:rect l="l" t="t" r="r" b="b"/>
              <a:pathLst>
                <a:path w="912495" h="227329">
                  <a:moveTo>
                    <a:pt x="160553" y="75755"/>
                  </a:moveTo>
                  <a:lnTo>
                    <a:pt x="159842" y="72059"/>
                  </a:lnTo>
                  <a:lnTo>
                    <a:pt x="154990" y="47129"/>
                  </a:lnTo>
                  <a:lnTo>
                    <a:pt x="145872" y="34188"/>
                  </a:lnTo>
                  <a:lnTo>
                    <a:pt x="139407" y="25006"/>
                  </a:lnTo>
                  <a:lnTo>
                    <a:pt x="116649" y="11468"/>
                  </a:lnTo>
                  <a:lnTo>
                    <a:pt x="116649" y="72059"/>
                  </a:lnTo>
                  <a:lnTo>
                    <a:pt x="46253" y="72059"/>
                  </a:lnTo>
                  <a:lnTo>
                    <a:pt x="48628" y="58229"/>
                  </a:lnTo>
                  <a:lnTo>
                    <a:pt x="55651" y="46088"/>
                  </a:lnTo>
                  <a:lnTo>
                    <a:pt x="67195" y="37465"/>
                  </a:lnTo>
                  <a:lnTo>
                    <a:pt x="83134" y="34188"/>
                  </a:lnTo>
                  <a:lnTo>
                    <a:pt x="98552" y="37325"/>
                  </a:lnTo>
                  <a:lnTo>
                    <a:pt x="108953" y="45707"/>
                  </a:lnTo>
                  <a:lnTo>
                    <a:pt x="114808" y="57797"/>
                  </a:lnTo>
                  <a:lnTo>
                    <a:pt x="116649" y="72059"/>
                  </a:lnTo>
                  <a:lnTo>
                    <a:pt x="116649" y="11468"/>
                  </a:lnTo>
                  <a:lnTo>
                    <a:pt x="115455" y="10756"/>
                  </a:lnTo>
                  <a:lnTo>
                    <a:pt x="84810" y="5702"/>
                  </a:lnTo>
                  <a:lnTo>
                    <a:pt x="47942" y="11887"/>
                  </a:lnTo>
                  <a:lnTo>
                    <a:pt x="21412" y="28790"/>
                  </a:lnTo>
                  <a:lnTo>
                    <a:pt x="5384" y="53924"/>
                  </a:lnTo>
                  <a:lnTo>
                    <a:pt x="0" y="84810"/>
                  </a:lnTo>
                  <a:lnTo>
                    <a:pt x="5562" y="117106"/>
                  </a:lnTo>
                  <a:lnTo>
                    <a:pt x="22123" y="142074"/>
                  </a:lnTo>
                  <a:lnTo>
                    <a:pt x="49504" y="158191"/>
                  </a:lnTo>
                  <a:lnTo>
                    <a:pt x="87490" y="163906"/>
                  </a:lnTo>
                  <a:lnTo>
                    <a:pt x="106019" y="162356"/>
                  </a:lnTo>
                  <a:lnTo>
                    <a:pt x="123063" y="157746"/>
                  </a:lnTo>
                  <a:lnTo>
                    <a:pt x="138163" y="150190"/>
                  </a:lnTo>
                  <a:lnTo>
                    <a:pt x="150850" y="139776"/>
                  </a:lnTo>
                  <a:lnTo>
                    <a:pt x="146799" y="133743"/>
                  </a:lnTo>
                  <a:lnTo>
                    <a:pt x="136436" y="118325"/>
                  </a:lnTo>
                  <a:lnTo>
                    <a:pt x="128714" y="124129"/>
                  </a:lnTo>
                  <a:lnTo>
                    <a:pt x="118948" y="129057"/>
                  </a:lnTo>
                  <a:lnTo>
                    <a:pt x="106870" y="132473"/>
                  </a:lnTo>
                  <a:lnTo>
                    <a:pt x="92176" y="133743"/>
                  </a:lnTo>
                  <a:lnTo>
                    <a:pt x="74688" y="131432"/>
                  </a:lnTo>
                  <a:lnTo>
                    <a:pt x="60883" y="124523"/>
                  </a:lnTo>
                  <a:lnTo>
                    <a:pt x="51409" y="113093"/>
                  </a:lnTo>
                  <a:lnTo>
                    <a:pt x="46939" y="97193"/>
                  </a:lnTo>
                  <a:lnTo>
                    <a:pt x="158216" y="97193"/>
                  </a:lnTo>
                  <a:lnTo>
                    <a:pt x="159562" y="91516"/>
                  </a:lnTo>
                  <a:lnTo>
                    <a:pt x="160553" y="85128"/>
                  </a:lnTo>
                  <a:lnTo>
                    <a:pt x="160553" y="75755"/>
                  </a:lnTo>
                  <a:close/>
                </a:path>
                <a:path w="912495" h="227329">
                  <a:moveTo>
                    <a:pt x="352996" y="82448"/>
                  </a:moveTo>
                  <a:lnTo>
                    <a:pt x="340626" y="37541"/>
                  </a:lnTo>
                  <a:lnTo>
                    <a:pt x="307073" y="10160"/>
                  </a:lnTo>
                  <a:lnTo>
                    <a:pt x="307073" y="83451"/>
                  </a:lnTo>
                  <a:lnTo>
                    <a:pt x="304749" y="104292"/>
                  </a:lnTo>
                  <a:lnTo>
                    <a:pt x="297484" y="120383"/>
                  </a:lnTo>
                  <a:lnTo>
                    <a:pt x="284873" y="130746"/>
                  </a:lnTo>
                  <a:lnTo>
                    <a:pt x="266496" y="134416"/>
                  </a:lnTo>
                  <a:lnTo>
                    <a:pt x="258584" y="133997"/>
                  </a:lnTo>
                  <a:lnTo>
                    <a:pt x="251167" y="132575"/>
                  </a:lnTo>
                  <a:lnTo>
                    <a:pt x="243878" y="129895"/>
                  </a:lnTo>
                  <a:lnTo>
                    <a:pt x="236334" y="125704"/>
                  </a:lnTo>
                  <a:lnTo>
                    <a:pt x="236334" y="52971"/>
                  </a:lnTo>
                  <a:lnTo>
                    <a:pt x="242836" y="46443"/>
                  </a:lnTo>
                  <a:lnTo>
                    <a:pt x="250659" y="41605"/>
                  </a:lnTo>
                  <a:lnTo>
                    <a:pt x="259626" y="38582"/>
                  </a:lnTo>
                  <a:lnTo>
                    <a:pt x="269532" y="37541"/>
                  </a:lnTo>
                  <a:lnTo>
                    <a:pt x="286143" y="40614"/>
                  </a:lnTo>
                  <a:lnTo>
                    <a:pt x="297853" y="49568"/>
                  </a:lnTo>
                  <a:lnTo>
                    <a:pt x="304787" y="63982"/>
                  </a:lnTo>
                  <a:lnTo>
                    <a:pt x="307073" y="83451"/>
                  </a:lnTo>
                  <a:lnTo>
                    <a:pt x="307073" y="10160"/>
                  </a:lnTo>
                  <a:lnTo>
                    <a:pt x="284619" y="5702"/>
                  </a:lnTo>
                  <a:lnTo>
                    <a:pt x="269240" y="7289"/>
                  </a:lnTo>
                  <a:lnTo>
                    <a:pt x="255612" y="11861"/>
                  </a:lnTo>
                  <a:lnTo>
                    <a:pt x="244259" y="19138"/>
                  </a:lnTo>
                  <a:lnTo>
                    <a:pt x="235686" y="28829"/>
                  </a:lnTo>
                  <a:lnTo>
                    <a:pt x="235686" y="9385"/>
                  </a:lnTo>
                  <a:lnTo>
                    <a:pt x="175336" y="9385"/>
                  </a:lnTo>
                  <a:lnTo>
                    <a:pt x="175336" y="36195"/>
                  </a:lnTo>
                  <a:lnTo>
                    <a:pt x="193421" y="36195"/>
                  </a:lnTo>
                  <a:lnTo>
                    <a:pt x="193421" y="200456"/>
                  </a:lnTo>
                  <a:lnTo>
                    <a:pt x="175336" y="200456"/>
                  </a:lnTo>
                  <a:lnTo>
                    <a:pt x="175336" y="227266"/>
                  </a:lnTo>
                  <a:lnTo>
                    <a:pt x="260134" y="227266"/>
                  </a:lnTo>
                  <a:lnTo>
                    <a:pt x="260134" y="200456"/>
                  </a:lnTo>
                  <a:lnTo>
                    <a:pt x="236334" y="200456"/>
                  </a:lnTo>
                  <a:lnTo>
                    <a:pt x="236334" y="156197"/>
                  </a:lnTo>
                  <a:lnTo>
                    <a:pt x="243814" y="159664"/>
                  </a:lnTo>
                  <a:lnTo>
                    <a:pt x="252425" y="162064"/>
                  </a:lnTo>
                  <a:lnTo>
                    <a:pt x="261785" y="163461"/>
                  </a:lnTo>
                  <a:lnTo>
                    <a:pt x="271526" y="163906"/>
                  </a:lnTo>
                  <a:lnTo>
                    <a:pt x="306031" y="157873"/>
                  </a:lnTo>
                  <a:lnTo>
                    <a:pt x="308571" y="156197"/>
                  </a:lnTo>
                  <a:lnTo>
                    <a:pt x="331622" y="141033"/>
                  </a:lnTo>
                  <a:lnTo>
                    <a:pt x="335699" y="134416"/>
                  </a:lnTo>
                  <a:lnTo>
                    <a:pt x="347522" y="115265"/>
                  </a:lnTo>
                  <a:lnTo>
                    <a:pt x="352996" y="82448"/>
                  </a:lnTo>
                  <a:close/>
                </a:path>
                <a:path w="912495" h="227329">
                  <a:moveTo>
                    <a:pt x="559663" y="133413"/>
                  </a:moveTo>
                  <a:lnTo>
                    <a:pt x="541210" y="133413"/>
                  </a:lnTo>
                  <a:lnTo>
                    <a:pt x="541210" y="36195"/>
                  </a:lnTo>
                  <a:lnTo>
                    <a:pt x="559320" y="36195"/>
                  </a:lnTo>
                  <a:lnTo>
                    <a:pt x="559320" y="9385"/>
                  </a:lnTo>
                  <a:lnTo>
                    <a:pt x="498665" y="9385"/>
                  </a:lnTo>
                  <a:lnTo>
                    <a:pt x="432269" y="112293"/>
                  </a:lnTo>
                  <a:lnTo>
                    <a:pt x="432269" y="36195"/>
                  </a:lnTo>
                  <a:lnTo>
                    <a:pt x="446366" y="36195"/>
                  </a:lnTo>
                  <a:lnTo>
                    <a:pt x="446366" y="9385"/>
                  </a:lnTo>
                  <a:lnTo>
                    <a:pt x="371271" y="9385"/>
                  </a:lnTo>
                  <a:lnTo>
                    <a:pt x="371271" y="36195"/>
                  </a:lnTo>
                  <a:lnTo>
                    <a:pt x="389724" y="36195"/>
                  </a:lnTo>
                  <a:lnTo>
                    <a:pt x="389724" y="133413"/>
                  </a:lnTo>
                  <a:lnTo>
                    <a:pt x="371614" y="133413"/>
                  </a:lnTo>
                  <a:lnTo>
                    <a:pt x="371614" y="160235"/>
                  </a:lnTo>
                  <a:lnTo>
                    <a:pt x="432269" y="160235"/>
                  </a:lnTo>
                  <a:lnTo>
                    <a:pt x="498665" y="56972"/>
                  </a:lnTo>
                  <a:lnTo>
                    <a:pt x="498665" y="133413"/>
                  </a:lnTo>
                  <a:lnTo>
                    <a:pt x="484568" y="133413"/>
                  </a:lnTo>
                  <a:lnTo>
                    <a:pt x="484568" y="160235"/>
                  </a:lnTo>
                  <a:lnTo>
                    <a:pt x="559663" y="160235"/>
                  </a:lnTo>
                  <a:lnTo>
                    <a:pt x="559663" y="133413"/>
                  </a:lnTo>
                  <a:close/>
                </a:path>
                <a:path w="912495" h="227329">
                  <a:moveTo>
                    <a:pt x="737781" y="75755"/>
                  </a:moveTo>
                  <a:lnTo>
                    <a:pt x="737069" y="72059"/>
                  </a:lnTo>
                  <a:lnTo>
                    <a:pt x="732218" y="47129"/>
                  </a:lnTo>
                  <a:lnTo>
                    <a:pt x="723099" y="34188"/>
                  </a:lnTo>
                  <a:lnTo>
                    <a:pt x="716635" y="25006"/>
                  </a:lnTo>
                  <a:lnTo>
                    <a:pt x="693877" y="11468"/>
                  </a:lnTo>
                  <a:lnTo>
                    <a:pt x="693877" y="72059"/>
                  </a:lnTo>
                  <a:lnTo>
                    <a:pt x="623481" y="72059"/>
                  </a:lnTo>
                  <a:lnTo>
                    <a:pt x="625856" y="58229"/>
                  </a:lnTo>
                  <a:lnTo>
                    <a:pt x="632879" y="46088"/>
                  </a:lnTo>
                  <a:lnTo>
                    <a:pt x="644423" y="37465"/>
                  </a:lnTo>
                  <a:lnTo>
                    <a:pt x="660361" y="34188"/>
                  </a:lnTo>
                  <a:lnTo>
                    <a:pt x="675779" y="37325"/>
                  </a:lnTo>
                  <a:lnTo>
                    <a:pt x="686181" y="45707"/>
                  </a:lnTo>
                  <a:lnTo>
                    <a:pt x="692035" y="57797"/>
                  </a:lnTo>
                  <a:lnTo>
                    <a:pt x="693877" y="72059"/>
                  </a:lnTo>
                  <a:lnTo>
                    <a:pt x="693877" y="11468"/>
                  </a:lnTo>
                  <a:lnTo>
                    <a:pt x="692683" y="10756"/>
                  </a:lnTo>
                  <a:lnTo>
                    <a:pt x="662038" y="5702"/>
                  </a:lnTo>
                  <a:lnTo>
                    <a:pt x="625170" y="11887"/>
                  </a:lnTo>
                  <a:lnTo>
                    <a:pt x="598639" y="28790"/>
                  </a:lnTo>
                  <a:lnTo>
                    <a:pt x="582612" y="53924"/>
                  </a:lnTo>
                  <a:lnTo>
                    <a:pt x="577227" y="84810"/>
                  </a:lnTo>
                  <a:lnTo>
                    <a:pt x="582790" y="117106"/>
                  </a:lnTo>
                  <a:lnTo>
                    <a:pt x="599351" y="142074"/>
                  </a:lnTo>
                  <a:lnTo>
                    <a:pt x="626732" y="158191"/>
                  </a:lnTo>
                  <a:lnTo>
                    <a:pt x="664718" y="163906"/>
                  </a:lnTo>
                  <a:lnTo>
                    <a:pt x="683247" y="162356"/>
                  </a:lnTo>
                  <a:lnTo>
                    <a:pt x="700290" y="157746"/>
                  </a:lnTo>
                  <a:lnTo>
                    <a:pt x="715391" y="150190"/>
                  </a:lnTo>
                  <a:lnTo>
                    <a:pt x="728078" y="139776"/>
                  </a:lnTo>
                  <a:lnTo>
                    <a:pt x="724027" y="133743"/>
                  </a:lnTo>
                  <a:lnTo>
                    <a:pt x="713663" y="118325"/>
                  </a:lnTo>
                  <a:lnTo>
                    <a:pt x="705942" y="124129"/>
                  </a:lnTo>
                  <a:lnTo>
                    <a:pt x="696175" y="129057"/>
                  </a:lnTo>
                  <a:lnTo>
                    <a:pt x="684098" y="132473"/>
                  </a:lnTo>
                  <a:lnTo>
                    <a:pt x="669404" y="133743"/>
                  </a:lnTo>
                  <a:lnTo>
                    <a:pt x="651916" y="131432"/>
                  </a:lnTo>
                  <a:lnTo>
                    <a:pt x="638111" y="124523"/>
                  </a:lnTo>
                  <a:lnTo>
                    <a:pt x="628637" y="113093"/>
                  </a:lnTo>
                  <a:lnTo>
                    <a:pt x="624166" y="97193"/>
                  </a:lnTo>
                  <a:lnTo>
                    <a:pt x="735444" y="97193"/>
                  </a:lnTo>
                  <a:lnTo>
                    <a:pt x="736790" y="91516"/>
                  </a:lnTo>
                  <a:lnTo>
                    <a:pt x="737781" y="85128"/>
                  </a:lnTo>
                  <a:lnTo>
                    <a:pt x="737781" y="75755"/>
                  </a:lnTo>
                  <a:close/>
                </a:path>
                <a:path w="912495" h="227329">
                  <a:moveTo>
                    <a:pt x="841743" y="75755"/>
                  </a:moveTo>
                  <a:lnTo>
                    <a:pt x="775703" y="0"/>
                  </a:lnTo>
                  <a:lnTo>
                    <a:pt x="755929" y="17424"/>
                  </a:lnTo>
                  <a:lnTo>
                    <a:pt x="797166" y="76415"/>
                  </a:lnTo>
                  <a:lnTo>
                    <a:pt x="755929" y="135750"/>
                  </a:lnTo>
                  <a:lnTo>
                    <a:pt x="777036" y="152844"/>
                  </a:lnTo>
                  <a:lnTo>
                    <a:pt x="841743" y="77089"/>
                  </a:lnTo>
                  <a:lnTo>
                    <a:pt x="841743" y="75755"/>
                  </a:lnTo>
                  <a:close/>
                </a:path>
                <a:path w="912495" h="227329">
                  <a:moveTo>
                    <a:pt x="912126" y="75755"/>
                  </a:moveTo>
                  <a:lnTo>
                    <a:pt x="846099" y="0"/>
                  </a:lnTo>
                  <a:lnTo>
                    <a:pt x="826325" y="17424"/>
                  </a:lnTo>
                  <a:lnTo>
                    <a:pt x="867562" y="76415"/>
                  </a:lnTo>
                  <a:lnTo>
                    <a:pt x="826325" y="135750"/>
                  </a:lnTo>
                  <a:lnTo>
                    <a:pt x="847432" y="152844"/>
                  </a:lnTo>
                  <a:lnTo>
                    <a:pt x="912126" y="77089"/>
                  </a:lnTo>
                  <a:lnTo>
                    <a:pt x="912126" y="757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9" name="object 259"/>
          <p:cNvGrpSpPr/>
          <p:nvPr/>
        </p:nvGrpSpPr>
        <p:grpSpPr>
          <a:xfrm>
            <a:off x="6094545" y="6393941"/>
            <a:ext cx="905510" cy="188595"/>
            <a:chOff x="6094545" y="6393941"/>
            <a:chExt cx="905510" cy="188595"/>
          </a:xfrm>
        </p:grpSpPr>
        <p:sp>
          <p:nvSpPr>
            <p:cNvPr id="260" name="object 260"/>
            <p:cNvSpPr/>
            <p:nvPr/>
          </p:nvSpPr>
          <p:spPr>
            <a:xfrm>
              <a:off x="6094545" y="6393941"/>
              <a:ext cx="215054" cy="148436"/>
            </a:xfrm>
            <a:prstGeom prst="rect">
              <a:avLst/>
            </a:prstGeom>
            <a:blipFill>
              <a:blip r:embed="rId1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6335904" y="6443950"/>
              <a:ext cx="92353" cy="138226"/>
            </a:xfrm>
            <a:prstGeom prst="rect">
              <a:avLst/>
            </a:prstGeom>
            <a:blipFill>
              <a:blip r:embed="rId1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6455230" y="6443952"/>
              <a:ext cx="173464" cy="98426"/>
            </a:xfrm>
            <a:prstGeom prst="rect">
              <a:avLst/>
            </a:prstGeom>
            <a:blipFill>
              <a:blip r:embed="rId1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6655352" y="6445219"/>
              <a:ext cx="77913" cy="95913"/>
            </a:xfrm>
            <a:prstGeom prst="rect">
              <a:avLst/>
            </a:prstGeom>
            <a:blipFill>
              <a:blip r:embed="rId1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6753385" y="6446057"/>
              <a:ext cx="90049" cy="95484"/>
            </a:xfrm>
            <a:prstGeom prst="rect">
              <a:avLst/>
            </a:prstGeom>
            <a:blipFill>
              <a:blip r:embed="rId1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6866956" y="6446058"/>
              <a:ext cx="78322" cy="94237"/>
            </a:xfrm>
            <a:prstGeom prst="rect">
              <a:avLst/>
            </a:prstGeom>
            <a:blipFill>
              <a:blip r:embed="rId1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6972229" y="6519553"/>
              <a:ext cx="27940" cy="51435"/>
            </a:xfrm>
            <a:custGeom>
              <a:avLst/>
              <a:gdLst/>
              <a:ahLst/>
              <a:cxnLst/>
              <a:rect l="l" t="t" r="r" b="b"/>
              <a:pathLst>
                <a:path w="27940" h="51434">
                  <a:moveTo>
                    <a:pt x="17036" y="0"/>
                  </a:moveTo>
                  <a:lnTo>
                    <a:pt x="8795" y="0"/>
                  </a:lnTo>
                  <a:lnTo>
                    <a:pt x="5874" y="1026"/>
                  </a:lnTo>
                  <a:lnTo>
                    <a:pt x="1685" y="5078"/>
                  </a:lnTo>
                  <a:lnTo>
                    <a:pt x="638" y="7758"/>
                  </a:lnTo>
                  <a:lnTo>
                    <a:pt x="638" y="13748"/>
                  </a:lnTo>
                  <a:lnTo>
                    <a:pt x="1434" y="16020"/>
                  </a:lnTo>
                  <a:lnTo>
                    <a:pt x="4649" y="19800"/>
                  </a:lnTo>
                  <a:lnTo>
                    <a:pt x="6512" y="20742"/>
                  </a:lnTo>
                  <a:lnTo>
                    <a:pt x="10826" y="20742"/>
                  </a:lnTo>
                  <a:lnTo>
                    <a:pt x="12355" y="20104"/>
                  </a:lnTo>
                  <a:lnTo>
                    <a:pt x="13193" y="18858"/>
                  </a:lnTo>
                  <a:lnTo>
                    <a:pt x="14324" y="21088"/>
                  </a:lnTo>
                  <a:lnTo>
                    <a:pt x="14376" y="24564"/>
                  </a:lnTo>
                  <a:lnTo>
                    <a:pt x="11748" y="36449"/>
                  </a:lnTo>
                  <a:lnTo>
                    <a:pt x="7266" y="41108"/>
                  </a:lnTo>
                  <a:lnTo>
                    <a:pt x="0" y="43359"/>
                  </a:lnTo>
                  <a:lnTo>
                    <a:pt x="4628" y="51317"/>
                  </a:lnTo>
                  <a:lnTo>
                    <a:pt x="11748" y="49213"/>
                  </a:lnTo>
                  <a:lnTo>
                    <a:pt x="17350" y="45401"/>
                  </a:lnTo>
                  <a:lnTo>
                    <a:pt x="25590" y="34386"/>
                  </a:lnTo>
                  <a:lnTo>
                    <a:pt x="27653" y="27863"/>
                  </a:lnTo>
                  <a:lnTo>
                    <a:pt x="27653" y="14177"/>
                  </a:lnTo>
                  <a:lnTo>
                    <a:pt x="26260" y="9245"/>
                  </a:lnTo>
                  <a:lnTo>
                    <a:pt x="20659" y="18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7" name="object 267"/>
          <p:cNvGrpSpPr/>
          <p:nvPr/>
        </p:nvGrpSpPr>
        <p:grpSpPr>
          <a:xfrm>
            <a:off x="7057449" y="6443953"/>
            <a:ext cx="506095" cy="138430"/>
            <a:chOff x="7057449" y="6443953"/>
            <a:chExt cx="506095" cy="138430"/>
          </a:xfrm>
        </p:grpSpPr>
        <p:sp>
          <p:nvSpPr>
            <p:cNvPr id="268" name="object 268"/>
            <p:cNvSpPr/>
            <p:nvPr/>
          </p:nvSpPr>
          <p:spPr>
            <a:xfrm>
              <a:off x="7057449" y="6443953"/>
              <a:ext cx="305582" cy="138225"/>
            </a:xfrm>
            <a:prstGeom prst="rect">
              <a:avLst/>
            </a:prstGeom>
            <a:blipFill>
              <a:blip r:embed="rId1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7383825" y="6446057"/>
              <a:ext cx="98635" cy="136121"/>
            </a:xfrm>
            <a:prstGeom prst="rect">
              <a:avLst/>
            </a:prstGeom>
            <a:blipFill>
              <a:blip r:embed="rId1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7503350" y="6446322"/>
              <a:ext cx="60325" cy="93980"/>
            </a:xfrm>
            <a:custGeom>
              <a:avLst/>
              <a:gdLst/>
              <a:ahLst/>
              <a:cxnLst/>
              <a:rect l="l" t="t" r="r" b="b"/>
              <a:pathLst>
                <a:path w="60325" h="93979">
                  <a:moveTo>
                    <a:pt x="5971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93980"/>
                  </a:lnTo>
                  <a:lnTo>
                    <a:pt x="16764" y="93980"/>
                  </a:lnTo>
                  <a:lnTo>
                    <a:pt x="16764" y="15240"/>
                  </a:lnTo>
                  <a:lnTo>
                    <a:pt x="59715" y="15240"/>
                  </a:lnTo>
                  <a:lnTo>
                    <a:pt x="597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1" name="object 271"/>
          <p:cNvSpPr/>
          <p:nvPr/>
        </p:nvSpPr>
        <p:spPr>
          <a:xfrm>
            <a:off x="7748836" y="6446054"/>
            <a:ext cx="87965" cy="94237"/>
          </a:xfrm>
          <a:prstGeom prst="rect">
            <a:avLst/>
          </a:prstGeom>
          <a:blipFill>
            <a:blip r:embed="rId1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7583409" y="6446054"/>
            <a:ext cx="87965" cy="94237"/>
          </a:xfrm>
          <a:prstGeom prst="rect">
            <a:avLst/>
          </a:prstGeom>
          <a:blipFill>
            <a:blip r:embed="rId1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914262" y="6461555"/>
            <a:ext cx="17145" cy="78740"/>
          </a:xfrm>
          <a:custGeom>
            <a:avLst/>
            <a:gdLst/>
            <a:ahLst/>
            <a:cxnLst/>
            <a:rect l="l" t="t" r="r" b="b"/>
            <a:pathLst>
              <a:path w="17145" h="78740">
                <a:moveTo>
                  <a:pt x="0" y="78739"/>
                </a:moveTo>
                <a:lnTo>
                  <a:pt x="16753" y="78739"/>
                </a:lnTo>
                <a:lnTo>
                  <a:pt x="16753" y="0"/>
                </a:lnTo>
                <a:lnTo>
                  <a:pt x="0" y="0"/>
                </a:lnTo>
                <a:lnTo>
                  <a:pt x="0" y="78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4" name="object 274"/>
          <p:cNvGrpSpPr/>
          <p:nvPr/>
        </p:nvGrpSpPr>
        <p:grpSpPr>
          <a:xfrm>
            <a:off x="7914262" y="6443950"/>
            <a:ext cx="1039494" cy="138430"/>
            <a:chOff x="7914262" y="6443950"/>
            <a:chExt cx="1039494" cy="138430"/>
          </a:xfrm>
        </p:grpSpPr>
        <p:sp>
          <p:nvSpPr>
            <p:cNvPr id="275" name="object 275"/>
            <p:cNvSpPr/>
            <p:nvPr/>
          </p:nvSpPr>
          <p:spPr>
            <a:xfrm>
              <a:off x="7914259" y="6446322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90" h="93979">
                  <a:moveTo>
                    <a:pt x="8481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810" y="93980"/>
                  </a:lnTo>
                  <a:lnTo>
                    <a:pt x="84810" y="15240"/>
                  </a:lnTo>
                  <a:lnTo>
                    <a:pt x="848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8031697" y="6443950"/>
              <a:ext cx="92353" cy="138226"/>
            </a:xfrm>
            <a:prstGeom prst="rect">
              <a:avLst/>
            </a:prstGeom>
            <a:blipFill>
              <a:blip r:embed="rId1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8151004" y="6446055"/>
              <a:ext cx="87965" cy="94237"/>
            </a:xfrm>
            <a:prstGeom prst="rect">
              <a:avLst/>
            </a:prstGeom>
            <a:blipFill>
              <a:blip r:embed="rId1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8265616" y="6443952"/>
              <a:ext cx="100510" cy="98426"/>
            </a:xfrm>
            <a:prstGeom prst="rect">
              <a:avLst/>
            </a:prstGeom>
            <a:blipFill>
              <a:blip r:embed="rId1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8392452" y="6443950"/>
              <a:ext cx="92353" cy="138226"/>
            </a:xfrm>
            <a:prstGeom prst="rect">
              <a:avLst/>
            </a:prstGeom>
            <a:blipFill>
              <a:blip r:embed="rId1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8511758" y="6446055"/>
              <a:ext cx="87965" cy="94237"/>
            </a:xfrm>
            <a:prstGeom prst="rect">
              <a:avLst/>
            </a:prstGeom>
            <a:blipFill>
              <a:blip r:embed="rId1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8621151" y="6443950"/>
              <a:ext cx="294532" cy="98426"/>
            </a:xfrm>
            <a:prstGeom prst="rect">
              <a:avLst/>
            </a:prstGeom>
            <a:blipFill>
              <a:blip r:embed="rId1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8937019" y="6500925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3" name="object 283"/>
          <p:cNvGrpSpPr/>
          <p:nvPr/>
        </p:nvGrpSpPr>
        <p:grpSpPr>
          <a:xfrm>
            <a:off x="8937020" y="6443950"/>
            <a:ext cx="342265" cy="98425"/>
            <a:chOff x="8937020" y="6443950"/>
            <a:chExt cx="342265" cy="98425"/>
          </a:xfrm>
        </p:grpSpPr>
        <p:sp>
          <p:nvSpPr>
            <p:cNvPr id="284" name="object 284"/>
            <p:cNvSpPr/>
            <p:nvPr/>
          </p:nvSpPr>
          <p:spPr>
            <a:xfrm>
              <a:off x="8937016" y="6446322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64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64" y="93980"/>
                  </a:lnTo>
                  <a:lnTo>
                    <a:pt x="85864" y="54610"/>
                  </a:lnTo>
                  <a:lnTo>
                    <a:pt x="85864" y="38100"/>
                  </a:lnTo>
                  <a:lnTo>
                    <a:pt x="858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9055473" y="6446055"/>
              <a:ext cx="104300" cy="94237"/>
            </a:xfrm>
            <a:prstGeom prst="rect">
              <a:avLst/>
            </a:prstGeom>
            <a:blipFill>
              <a:blip r:embed="rId1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9186740" y="6443950"/>
              <a:ext cx="92363" cy="98426"/>
            </a:xfrm>
            <a:prstGeom prst="rect">
              <a:avLst/>
            </a:prstGeom>
            <a:blipFill>
              <a:blip r:embed="rId1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7" name="object 287"/>
          <p:cNvGrpSpPr/>
          <p:nvPr/>
        </p:nvGrpSpPr>
        <p:grpSpPr>
          <a:xfrm>
            <a:off x="9349048" y="6445219"/>
            <a:ext cx="448945" cy="118110"/>
            <a:chOff x="9349048" y="6445219"/>
            <a:chExt cx="448945" cy="118110"/>
          </a:xfrm>
        </p:grpSpPr>
        <p:sp>
          <p:nvSpPr>
            <p:cNvPr id="288" name="object 288"/>
            <p:cNvSpPr/>
            <p:nvPr/>
          </p:nvSpPr>
          <p:spPr>
            <a:xfrm>
              <a:off x="9349048" y="6445219"/>
              <a:ext cx="77913" cy="95913"/>
            </a:xfrm>
            <a:prstGeom prst="rect">
              <a:avLst/>
            </a:prstGeom>
            <a:blipFill>
              <a:blip r:embed="rId1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9454773" y="6446054"/>
              <a:ext cx="87965" cy="94237"/>
            </a:xfrm>
            <a:prstGeom prst="rect">
              <a:avLst/>
            </a:prstGeom>
            <a:blipFill>
              <a:blip r:embed="rId1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9563611" y="6446057"/>
              <a:ext cx="107661" cy="117263"/>
            </a:xfrm>
            <a:prstGeom prst="rect">
              <a:avLst/>
            </a:prstGeom>
            <a:blipFill>
              <a:blip r:embed="rId1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9693537" y="6446054"/>
              <a:ext cx="104300" cy="94237"/>
            </a:xfrm>
            <a:prstGeom prst="rect">
              <a:avLst/>
            </a:prstGeom>
            <a:blipFill>
              <a:blip r:embed="rId1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2" name="object 292"/>
          <p:cNvGrpSpPr/>
          <p:nvPr/>
        </p:nvGrpSpPr>
        <p:grpSpPr>
          <a:xfrm>
            <a:off x="6094536" y="6695251"/>
            <a:ext cx="775335" cy="119380"/>
            <a:chOff x="6094536" y="6695251"/>
            <a:chExt cx="775335" cy="119380"/>
          </a:xfrm>
        </p:grpSpPr>
        <p:sp>
          <p:nvSpPr>
            <p:cNvPr id="293" name="object 293"/>
            <p:cNvSpPr/>
            <p:nvPr/>
          </p:nvSpPr>
          <p:spPr>
            <a:xfrm>
              <a:off x="6094536" y="6695251"/>
              <a:ext cx="309568" cy="119370"/>
            </a:xfrm>
            <a:prstGeom prst="rect">
              <a:avLst/>
            </a:prstGeom>
            <a:blipFill>
              <a:blip r:embed="rId1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6425558" y="6695251"/>
              <a:ext cx="299424" cy="98426"/>
            </a:xfrm>
            <a:prstGeom prst="rect">
              <a:avLst/>
            </a:prstGeom>
            <a:blipFill>
              <a:blip r:embed="rId1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6757401" y="6697360"/>
              <a:ext cx="71202" cy="94237"/>
            </a:xfrm>
            <a:prstGeom prst="rect">
              <a:avLst/>
            </a:prstGeom>
            <a:blipFill>
              <a:blip r:embed="rId1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6853047" y="6752226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7" name="object 297"/>
          <p:cNvGrpSpPr/>
          <p:nvPr/>
        </p:nvGrpSpPr>
        <p:grpSpPr>
          <a:xfrm>
            <a:off x="6853047" y="6695254"/>
            <a:ext cx="532765" cy="98425"/>
            <a:chOff x="6853047" y="6695254"/>
            <a:chExt cx="532765" cy="98425"/>
          </a:xfrm>
        </p:grpSpPr>
        <p:sp>
          <p:nvSpPr>
            <p:cNvPr id="298" name="object 298"/>
            <p:cNvSpPr/>
            <p:nvPr/>
          </p:nvSpPr>
          <p:spPr>
            <a:xfrm>
              <a:off x="6853047" y="6697618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64" y="0"/>
                  </a:moveTo>
                  <a:lnTo>
                    <a:pt x="69088" y="0"/>
                  </a:lnTo>
                  <a:lnTo>
                    <a:pt x="69088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088" y="54610"/>
                  </a:lnTo>
                  <a:lnTo>
                    <a:pt x="69088" y="93980"/>
                  </a:lnTo>
                  <a:lnTo>
                    <a:pt x="85864" y="93980"/>
                  </a:lnTo>
                  <a:lnTo>
                    <a:pt x="85864" y="54610"/>
                  </a:lnTo>
                  <a:lnTo>
                    <a:pt x="85864" y="38100"/>
                  </a:lnTo>
                  <a:lnTo>
                    <a:pt x="858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6965671" y="6695254"/>
              <a:ext cx="100510" cy="98426"/>
            </a:xfrm>
            <a:prstGeom prst="rect">
              <a:avLst/>
            </a:prstGeom>
            <a:blipFill>
              <a:blip r:embed="rId1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7087286" y="6695255"/>
              <a:ext cx="188741" cy="98426"/>
            </a:xfrm>
            <a:prstGeom prst="rect">
              <a:avLst/>
            </a:prstGeom>
            <a:blipFill>
              <a:blip r:embed="rId1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7297360" y="6697356"/>
              <a:ext cx="87965" cy="94237"/>
            </a:xfrm>
            <a:prstGeom prst="rect">
              <a:avLst/>
            </a:prstGeom>
            <a:blipFill>
              <a:blip r:embed="rId1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2" name="object 302"/>
          <p:cNvSpPr/>
          <p:nvPr/>
        </p:nvSpPr>
        <p:spPr>
          <a:xfrm>
            <a:off x="6092453" y="7081763"/>
            <a:ext cx="4124325" cy="15875"/>
          </a:xfrm>
          <a:custGeom>
            <a:avLst/>
            <a:gdLst/>
            <a:ahLst/>
            <a:cxnLst/>
            <a:rect l="l" t="t" r="r" b="b"/>
            <a:pathLst>
              <a:path w="4124325" h="15875">
                <a:moveTo>
                  <a:pt x="4123853" y="0"/>
                </a:moveTo>
                <a:lnTo>
                  <a:pt x="0" y="0"/>
                </a:lnTo>
                <a:lnTo>
                  <a:pt x="0" y="15706"/>
                </a:lnTo>
                <a:lnTo>
                  <a:pt x="4123853" y="15706"/>
                </a:lnTo>
                <a:lnTo>
                  <a:pt x="4123853" y="0"/>
                </a:lnTo>
                <a:close/>
              </a:path>
            </a:pathLst>
          </a:custGeom>
          <a:solidFill>
            <a:srgbClr val="D0D0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6104907" y="8549087"/>
            <a:ext cx="256247" cy="129476"/>
          </a:xfrm>
          <a:prstGeom prst="rect">
            <a:avLst/>
          </a:prstGeom>
          <a:blipFill>
            <a:blip r:embed="rId1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4" name="object 304"/>
          <p:cNvGrpSpPr/>
          <p:nvPr/>
        </p:nvGrpSpPr>
        <p:grpSpPr>
          <a:xfrm>
            <a:off x="6416460" y="8492418"/>
            <a:ext cx="370840" cy="166370"/>
            <a:chOff x="6416460" y="8492418"/>
            <a:chExt cx="370840" cy="166370"/>
          </a:xfrm>
        </p:grpSpPr>
        <p:sp>
          <p:nvSpPr>
            <p:cNvPr id="305" name="object 305"/>
            <p:cNvSpPr/>
            <p:nvPr/>
          </p:nvSpPr>
          <p:spPr>
            <a:xfrm>
              <a:off x="6416460" y="8494260"/>
              <a:ext cx="106426" cy="164015"/>
            </a:xfrm>
            <a:prstGeom prst="rect">
              <a:avLst/>
            </a:prstGeom>
            <a:blipFill>
              <a:blip r:embed="rId1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6543414" y="8492418"/>
              <a:ext cx="111504" cy="164937"/>
            </a:xfrm>
            <a:prstGeom prst="rect">
              <a:avLst/>
            </a:prstGeom>
            <a:blipFill>
              <a:blip r:embed="rId1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6675711" y="8492418"/>
              <a:ext cx="111483" cy="164937"/>
            </a:xfrm>
            <a:prstGeom prst="rect">
              <a:avLst/>
            </a:prstGeom>
            <a:blipFill>
              <a:blip r:embed="rId1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8" name="object 308"/>
          <p:cNvGrpSpPr/>
          <p:nvPr/>
        </p:nvGrpSpPr>
        <p:grpSpPr>
          <a:xfrm>
            <a:off x="6844803" y="8549089"/>
            <a:ext cx="438150" cy="109220"/>
            <a:chOff x="6844803" y="8549089"/>
            <a:chExt cx="438150" cy="109220"/>
          </a:xfrm>
        </p:grpSpPr>
        <p:sp>
          <p:nvSpPr>
            <p:cNvPr id="309" name="object 309"/>
            <p:cNvSpPr/>
            <p:nvPr/>
          </p:nvSpPr>
          <p:spPr>
            <a:xfrm>
              <a:off x="6844792" y="8552123"/>
              <a:ext cx="94615" cy="102870"/>
            </a:xfrm>
            <a:custGeom>
              <a:avLst/>
              <a:gdLst/>
              <a:ahLst/>
              <a:cxnLst/>
              <a:rect l="l" t="t" r="r" b="b"/>
              <a:pathLst>
                <a:path w="94615" h="102870">
                  <a:moveTo>
                    <a:pt x="94449" y="0"/>
                  </a:moveTo>
                  <a:lnTo>
                    <a:pt x="0" y="0"/>
                  </a:lnTo>
                  <a:lnTo>
                    <a:pt x="0" y="34290"/>
                  </a:lnTo>
                  <a:lnTo>
                    <a:pt x="29946" y="34290"/>
                  </a:lnTo>
                  <a:lnTo>
                    <a:pt x="29946" y="102870"/>
                  </a:lnTo>
                  <a:lnTo>
                    <a:pt x="64490" y="102870"/>
                  </a:lnTo>
                  <a:lnTo>
                    <a:pt x="64490" y="34290"/>
                  </a:lnTo>
                  <a:lnTo>
                    <a:pt x="94449" y="34290"/>
                  </a:lnTo>
                  <a:lnTo>
                    <a:pt x="944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6959389" y="8551855"/>
              <a:ext cx="137063" cy="103661"/>
            </a:xfrm>
            <a:prstGeom prst="rect">
              <a:avLst/>
            </a:prstGeom>
            <a:blipFill>
              <a:blip r:embed="rId1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7119485" y="8549089"/>
              <a:ext cx="162922" cy="109190"/>
            </a:xfrm>
            <a:prstGeom prst="rect">
              <a:avLst/>
            </a:prstGeom>
            <a:blipFill>
              <a:blip r:embed="rId1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2" name="object 312"/>
          <p:cNvSpPr/>
          <p:nvPr/>
        </p:nvSpPr>
        <p:spPr>
          <a:xfrm>
            <a:off x="7341251" y="8511516"/>
            <a:ext cx="92929" cy="143995"/>
          </a:xfrm>
          <a:prstGeom prst="rect">
            <a:avLst/>
          </a:prstGeom>
          <a:blipFill>
            <a:blip r:embed="rId1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3" name="object 313"/>
          <p:cNvGrpSpPr/>
          <p:nvPr/>
        </p:nvGrpSpPr>
        <p:grpSpPr>
          <a:xfrm>
            <a:off x="6126133" y="8188889"/>
            <a:ext cx="765175" cy="119380"/>
            <a:chOff x="6126133" y="8188889"/>
            <a:chExt cx="765175" cy="119380"/>
          </a:xfrm>
        </p:grpSpPr>
        <p:sp>
          <p:nvSpPr>
            <p:cNvPr id="314" name="object 314"/>
            <p:cNvSpPr/>
            <p:nvPr/>
          </p:nvSpPr>
          <p:spPr>
            <a:xfrm>
              <a:off x="6126133" y="8188889"/>
              <a:ext cx="410061" cy="119368"/>
            </a:xfrm>
            <a:prstGeom prst="rect">
              <a:avLst/>
            </a:prstGeom>
            <a:blipFill>
              <a:blip r:embed="rId1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6562852" y="8190145"/>
              <a:ext cx="77913" cy="95913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6668582" y="8190986"/>
              <a:ext cx="104300" cy="94237"/>
            </a:xfrm>
            <a:prstGeom prst="rect">
              <a:avLst/>
            </a:prstGeom>
            <a:blipFill>
              <a:blip r:embed="rId1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6795477" y="8190983"/>
              <a:ext cx="95714" cy="94237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1" name="object 321"/>
          <p:cNvSpPr/>
          <p:nvPr/>
        </p:nvSpPr>
        <p:spPr>
          <a:xfrm>
            <a:off x="6642239" y="7458069"/>
            <a:ext cx="368300" cy="563245"/>
          </a:xfrm>
          <a:custGeom>
            <a:avLst/>
            <a:gdLst/>
            <a:ahLst/>
            <a:cxnLst/>
            <a:rect l="l" t="t" r="r" b="b"/>
            <a:pathLst>
              <a:path w="368300" h="563245">
                <a:moveTo>
                  <a:pt x="367967" y="0"/>
                </a:moveTo>
                <a:lnTo>
                  <a:pt x="303467" y="0"/>
                </a:lnTo>
                <a:lnTo>
                  <a:pt x="296148" y="41789"/>
                </a:lnTo>
                <a:lnTo>
                  <a:pt x="77693" y="41789"/>
                </a:lnTo>
                <a:lnTo>
                  <a:pt x="43967" y="313739"/>
                </a:lnTo>
                <a:lnTo>
                  <a:pt x="58863" y="306741"/>
                </a:lnTo>
                <a:lnTo>
                  <a:pt x="77881" y="300637"/>
                </a:lnTo>
                <a:lnTo>
                  <a:pt x="100470" y="296319"/>
                </a:lnTo>
                <a:lnTo>
                  <a:pt x="126079" y="294682"/>
                </a:lnTo>
                <a:lnTo>
                  <a:pt x="174058" y="302744"/>
                </a:lnTo>
                <a:lnTo>
                  <a:pt x="210282" y="325101"/>
                </a:lnTo>
                <a:lnTo>
                  <a:pt x="233174" y="359003"/>
                </a:lnTo>
                <a:lnTo>
                  <a:pt x="241154" y="401705"/>
                </a:lnTo>
                <a:lnTo>
                  <a:pt x="234603" y="441203"/>
                </a:lnTo>
                <a:lnTo>
                  <a:pt x="216232" y="473071"/>
                </a:lnTo>
                <a:lnTo>
                  <a:pt x="187964" y="494358"/>
                </a:lnTo>
                <a:lnTo>
                  <a:pt x="151723" y="502110"/>
                </a:lnTo>
                <a:lnTo>
                  <a:pt x="134527" y="501140"/>
                </a:lnTo>
                <a:lnTo>
                  <a:pt x="119114" y="498179"/>
                </a:lnTo>
                <a:lnTo>
                  <a:pt x="105346" y="493156"/>
                </a:lnTo>
                <a:lnTo>
                  <a:pt x="93086" y="485995"/>
                </a:lnTo>
                <a:lnTo>
                  <a:pt x="102746" y="477579"/>
                </a:lnTo>
                <a:lnTo>
                  <a:pt x="110411" y="467032"/>
                </a:lnTo>
                <a:lnTo>
                  <a:pt x="113069" y="419241"/>
                </a:lnTo>
                <a:lnTo>
                  <a:pt x="82643" y="388006"/>
                </a:lnTo>
                <a:lnTo>
                  <a:pt x="35860" y="387926"/>
                </a:lnTo>
                <a:lnTo>
                  <a:pt x="4625" y="419555"/>
                </a:lnTo>
                <a:lnTo>
                  <a:pt x="0" y="443483"/>
                </a:lnTo>
                <a:lnTo>
                  <a:pt x="9294" y="486027"/>
                </a:lnTo>
                <a:lnTo>
                  <a:pt x="34596" y="519426"/>
                </a:lnTo>
                <a:lnTo>
                  <a:pt x="72037" y="543502"/>
                </a:lnTo>
                <a:lnTo>
                  <a:pt x="117748" y="558079"/>
                </a:lnTo>
                <a:lnTo>
                  <a:pt x="167858" y="562977"/>
                </a:lnTo>
                <a:lnTo>
                  <a:pt x="219538" y="557537"/>
                </a:lnTo>
                <a:lnTo>
                  <a:pt x="265111" y="541691"/>
                </a:lnTo>
                <a:lnTo>
                  <a:pt x="303109" y="516153"/>
                </a:lnTo>
                <a:lnTo>
                  <a:pt x="332067" y="481635"/>
                </a:lnTo>
                <a:lnTo>
                  <a:pt x="350518" y="438850"/>
                </a:lnTo>
                <a:lnTo>
                  <a:pt x="356994" y="388511"/>
                </a:lnTo>
                <a:lnTo>
                  <a:pt x="350776" y="341124"/>
                </a:lnTo>
                <a:lnTo>
                  <a:pt x="333153" y="301212"/>
                </a:lnTo>
                <a:lnTo>
                  <a:pt x="305673" y="269286"/>
                </a:lnTo>
                <a:lnTo>
                  <a:pt x="269885" y="245852"/>
                </a:lnTo>
                <a:lnTo>
                  <a:pt x="227337" y="231419"/>
                </a:lnTo>
                <a:lnTo>
                  <a:pt x="179575" y="226495"/>
                </a:lnTo>
                <a:lnTo>
                  <a:pt x="159750" y="227148"/>
                </a:lnTo>
                <a:lnTo>
                  <a:pt x="142940" y="228969"/>
                </a:lnTo>
                <a:lnTo>
                  <a:pt x="128875" y="231752"/>
                </a:lnTo>
                <a:lnTo>
                  <a:pt x="117284" y="235291"/>
                </a:lnTo>
                <a:lnTo>
                  <a:pt x="129734" y="140749"/>
                </a:lnTo>
                <a:lnTo>
                  <a:pt x="349643" y="140749"/>
                </a:lnTo>
                <a:lnTo>
                  <a:pt x="3679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7244717" y="7491775"/>
            <a:ext cx="588010" cy="529590"/>
          </a:xfrm>
          <a:custGeom>
            <a:avLst/>
            <a:gdLst/>
            <a:ahLst/>
            <a:cxnLst/>
            <a:rect l="l" t="t" r="r" b="b"/>
            <a:pathLst>
              <a:path w="588009" h="529590">
                <a:moveTo>
                  <a:pt x="494791" y="0"/>
                </a:moveTo>
                <a:lnTo>
                  <a:pt x="58636" y="496288"/>
                </a:lnTo>
                <a:lnTo>
                  <a:pt x="96018" y="529271"/>
                </a:lnTo>
                <a:lnTo>
                  <a:pt x="530727" y="34459"/>
                </a:lnTo>
                <a:lnTo>
                  <a:pt x="494791" y="0"/>
                </a:lnTo>
                <a:close/>
              </a:path>
              <a:path w="588009" h="529590">
                <a:moveTo>
                  <a:pt x="443483" y="280755"/>
                </a:moveTo>
                <a:lnTo>
                  <a:pt x="396094" y="286320"/>
                </a:lnTo>
                <a:lnTo>
                  <a:pt x="356235" y="302405"/>
                </a:lnTo>
                <a:lnTo>
                  <a:pt x="325631" y="328097"/>
                </a:lnTo>
                <a:lnTo>
                  <a:pt x="306005" y="362483"/>
                </a:lnTo>
                <a:lnTo>
                  <a:pt x="299079" y="404647"/>
                </a:lnTo>
                <a:lnTo>
                  <a:pt x="306005" y="446372"/>
                </a:lnTo>
                <a:lnTo>
                  <a:pt x="325631" y="480355"/>
                </a:lnTo>
                <a:lnTo>
                  <a:pt x="356235" y="505717"/>
                </a:lnTo>
                <a:lnTo>
                  <a:pt x="396094" y="521579"/>
                </a:lnTo>
                <a:lnTo>
                  <a:pt x="443483" y="527062"/>
                </a:lnTo>
                <a:lnTo>
                  <a:pt x="490588" y="521573"/>
                </a:lnTo>
                <a:lnTo>
                  <a:pt x="530410" y="505670"/>
                </a:lnTo>
                <a:lnTo>
                  <a:pt x="561122" y="480195"/>
                </a:lnTo>
                <a:lnTo>
                  <a:pt x="564541" y="474278"/>
                </a:lnTo>
                <a:lnTo>
                  <a:pt x="443483" y="474278"/>
                </a:lnTo>
                <a:lnTo>
                  <a:pt x="418023" y="469687"/>
                </a:lnTo>
                <a:lnTo>
                  <a:pt x="397027" y="456233"/>
                </a:lnTo>
                <a:lnTo>
                  <a:pt x="382765" y="434394"/>
                </a:lnTo>
                <a:lnTo>
                  <a:pt x="377506" y="404647"/>
                </a:lnTo>
                <a:lnTo>
                  <a:pt x="382559" y="373742"/>
                </a:lnTo>
                <a:lnTo>
                  <a:pt x="396477" y="351498"/>
                </a:lnTo>
                <a:lnTo>
                  <a:pt x="417404" y="338052"/>
                </a:lnTo>
                <a:lnTo>
                  <a:pt x="443483" y="333539"/>
                </a:lnTo>
                <a:lnTo>
                  <a:pt x="564363" y="333539"/>
                </a:lnTo>
                <a:lnTo>
                  <a:pt x="561122" y="327937"/>
                </a:lnTo>
                <a:lnTo>
                  <a:pt x="530410" y="302358"/>
                </a:lnTo>
                <a:lnTo>
                  <a:pt x="490588" y="286314"/>
                </a:lnTo>
                <a:lnTo>
                  <a:pt x="443483" y="280755"/>
                </a:lnTo>
                <a:close/>
              </a:path>
              <a:path w="588009" h="529590">
                <a:moveTo>
                  <a:pt x="564363" y="333539"/>
                </a:moveTo>
                <a:lnTo>
                  <a:pt x="443483" y="333539"/>
                </a:lnTo>
                <a:lnTo>
                  <a:pt x="469446" y="338052"/>
                </a:lnTo>
                <a:lnTo>
                  <a:pt x="490118" y="351498"/>
                </a:lnTo>
                <a:lnTo>
                  <a:pt x="503781" y="373742"/>
                </a:lnTo>
                <a:lnTo>
                  <a:pt x="508717" y="404647"/>
                </a:lnTo>
                <a:lnTo>
                  <a:pt x="503781" y="434394"/>
                </a:lnTo>
                <a:lnTo>
                  <a:pt x="490118" y="456233"/>
                </a:lnTo>
                <a:lnTo>
                  <a:pt x="469446" y="469687"/>
                </a:lnTo>
                <a:lnTo>
                  <a:pt x="443483" y="474278"/>
                </a:lnTo>
                <a:lnTo>
                  <a:pt x="564541" y="474278"/>
                </a:lnTo>
                <a:lnTo>
                  <a:pt x="580891" y="445992"/>
                </a:lnTo>
                <a:lnTo>
                  <a:pt x="587887" y="403903"/>
                </a:lnTo>
                <a:lnTo>
                  <a:pt x="580891" y="362102"/>
                </a:lnTo>
                <a:lnTo>
                  <a:pt x="564363" y="333539"/>
                </a:lnTo>
                <a:close/>
              </a:path>
              <a:path w="588009" h="529590">
                <a:moveTo>
                  <a:pt x="144414" y="1476"/>
                </a:moveTo>
                <a:lnTo>
                  <a:pt x="97023" y="7118"/>
                </a:lnTo>
                <a:lnTo>
                  <a:pt x="57162" y="23386"/>
                </a:lnTo>
                <a:lnTo>
                  <a:pt x="26553" y="49295"/>
                </a:lnTo>
                <a:lnTo>
                  <a:pt x="6926" y="83853"/>
                </a:lnTo>
                <a:lnTo>
                  <a:pt x="0" y="126079"/>
                </a:lnTo>
                <a:lnTo>
                  <a:pt x="6926" y="167457"/>
                </a:lnTo>
                <a:lnTo>
                  <a:pt x="26555" y="201230"/>
                </a:lnTo>
                <a:lnTo>
                  <a:pt x="57162" y="226484"/>
                </a:lnTo>
                <a:lnTo>
                  <a:pt x="97023" y="242306"/>
                </a:lnTo>
                <a:lnTo>
                  <a:pt x="144414" y="247783"/>
                </a:lnTo>
                <a:lnTo>
                  <a:pt x="191518" y="242294"/>
                </a:lnTo>
                <a:lnTo>
                  <a:pt x="231341" y="226390"/>
                </a:lnTo>
                <a:lnTo>
                  <a:pt x="262052" y="200915"/>
                </a:lnTo>
                <a:lnTo>
                  <a:pt x="265472" y="194999"/>
                </a:lnTo>
                <a:lnTo>
                  <a:pt x="144414" y="194999"/>
                </a:lnTo>
                <a:lnTo>
                  <a:pt x="118953" y="190416"/>
                </a:lnTo>
                <a:lnTo>
                  <a:pt x="97957" y="177035"/>
                </a:lnTo>
                <a:lnTo>
                  <a:pt x="83695" y="155406"/>
                </a:lnTo>
                <a:lnTo>
                  <a:pt x="78437" y="126079"/>
                </a:lnTo>
                <a:lnTo>
                  <a:pt x="83488" y="95068"/>
                </a:lnTo>
                <a:lnTo>
                  <a:pt x="97404" y="72578"/>
                </a:lnTo>
                <a:lnTo>
                  <a:pt x="118330" y="58885"/>
                </a:lnTo>
                <a:lnTo>
                  <a:pt x="144414" y="54260"/>
                </a:lnTo>
                <a:lnTo>
                  <a:pt x="264931" y="54260"/>
                </a:lnTo>
                <a:lnTo>
                  <a:pt x="262050" y="49293"/>
                </a:lnTo>
                <a:lnTo>
                  <a:pt x="231341" y="23504"/>
                </a:lnTo>
                <a:lnTo>
                  <a:pt x="191518" y="7176"/>
                </a:lnTo>
                <a:lnTo>
                  <a:pt x="144414" y="1476"/>
                </a:lnTo>
                <a:close/>
              </a:path>
              <a:path w="588009" h="529590">
                <a:moveTo>
                  <a:pt x="264931" y="54260"/>
                </a:moveTo>
                <a:lnTo>
                  <a:pt x="144414" y="54260"/>
                </a:lnTo>
                <a:lnTo>
                  <a:pt x="170377" y="58885"/>
                </a:lnTo>
                <a:lnTo>
                  <a:pt x="191049" y="72578"/>
                </a:lnTo>
                <a:lnTo>
                  <a:pt x="204712" y="95068"/>
                </a:lnTo>
                <a:lnTo>
                  <a:pt x="209648" y="126079"/>
                </a:lnTo>
                <a:lnTo>
                  <a:pt x="204712" y="155406"/>
                </a:lnTo>
                <a:lnTo>
                  <a:pt x="191049" y="177035"/>
                </a:lnTo>
                <a:lnTo>
                  <a:pt x="170377" y="190416"/>
                </a:lnTo>
                <a:lnTo>
                  <a:pt x="144414" y="194999"/>
                </a:lnTo>
                <a:lnTo>
                  <a:pt x="265472" y="194999"/>
                </a:lnTo>
                <a:lnTo>
                  <a:pt x="281821" y="166712"/>
                </a:lnTo>
                <a:lnTo>
                  <a:pt x="288818" y="124624"/>
                </a:lnTo>
                <a:lnTo>
                  <a:pt x="281821" y="83389"/>
                </a:lnTo>
                <a:lnTo>
                  <a:pt x="264931" y="542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6098733" y="9140265"/>
            <a:ext cx="263001" cy="148895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6440264" y="9135234"/>
            <a:ext cx="2786975" cy="185128"/>
          </a:xfrm>
          <a:prstGeom prst="rect">
            <a:avLst/>
          </a:prstGeom>
          <a:blipFill>
            <a:blip r:embed="rId1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6095987" y="9386537"/>
            <a:ext cx="1410335" cy="154305"/>
          </a:xfrm>
          <a:custGeom>
            <a:avLst/>
            <a:gdLst/>
            <a:ahLst/>
            <a:cxnLst/>
            <a:rect l="l" t="t" r="r" b="b"/>
            <a:pathLst>
              <a:path w="1410334" h="154304">
                <a:moveTo>
                  <a:pt x="120865" y="43357"/>
                </a:moveTo>
                <a:lnTo>
                  <a:pt x="28917" y="43357"/>
                </a:lnTo>
                <a:lnTo>
                  <a:pt x="0" y="151625"/>
                </a:lnTo>
                <a:lnTo>
                  <a:pt x="16154" y="151625"/>
                </a:lnTo>
                <a:lnTo>
                  <a:pt x="41478" y="57391"/>
                </a:lnTo>
                <a:lnTo>
                  <a:pt x="100952" y="57391"/>
                </a:lnTo>
                <a:lnTo>
                  <a:pt x="75628" y="151625"/>
                </a:lnTo>
                <a:lnTo>
                  <a:pt x="91744" y="151625"/>
                </a:lnTo>
                <a:lnTo>
                  <a:pt x="120865" y="43357"/>
                </a:lnTo>
                <a:close/>
              </a:path>
              <a:path w="1410334" h="154304">
                <a:moveTo>
                  <a:pt x="250926" y="89420"/>
                </a:moveTo>
                <a:lnTo>
                  <a:pt x="234403" y="52285"/>
                </a:lnTo>
                <a:lnTo>
                  <a:pt x="234403" y="90055"/>
                </a:lnTo>
                <a:lnTo>
                  <a:pt x="233540" y="99441"/>
                </a:lnTo>
                <a:lnTo>
                  <a:pt x="205282" y="135902"/>
                </a:lnTo>
                <a:lnTo>
                  <a:pt x="188112" y="139687"/>
                </a:lnTo>
                <a:lnTo>
                  <a:pt x="180848" y="139115"/>
                </a:lnTo>
                <a:lnTo>
                  <a:pt x="154203" y="105130"/>
                </a:lnTo>
                <a:lnTo>
                  <a:pt x="155067" y="95834"/>
                </a:lnTo>
                <a:lnTo>
                  <a:pt x="183172" y="59143"/>
                </a:lnTo>
                <a:lnTo>
                  <a:pt x="200507" y="55283"/>
                </a:lnTo>
                <a:lnTo>
                  <a:pt x="207759" y="55867"/>
                </a:lnTo>
                <a:lnTo>
                  <a:pt x="234403" y="90055"/>
                </a:lnTo>
                <a:lnTo>
                  <a:pt x="234403" y="52285"/>
                </a:lnTo>
                <a:lnTo>
                  <a:pt x="230009" y="48717"/>
                </a:lnTo>
                <a:lnTo>
                  <a:pt x="221589" y="44462"/>
                </a:lnTo>
                <a:lnTo>
                  <a:pt x="212090" y="41910"/>
                </a:lnTo>
                <a:lnTo>
                  <a:pt x="201523" y="41059"/>
                </a:lnTo>
                <a:lnTo>
                  <a:pt x="189064" y="42278"/>
                </a:lnTo>
                <a:lnTo>
                  <a:pt x="148513" y="70675"/>
                </a:lnTo>
                <a:lnTo>
                  <a:pt x="137883" y="105549"/>
                </a:lnTo>
                <a:lnTo>
                  <a:pt x="138734" y="115747"/>
                </a:lnTo>
                <a:lnTo>
                  <a:pt x="167170" y="150736"/>
                </a:lnTo>
                <a:lnTo>
                  <a:pt x="187083" y="154139"/>
                </a:lnTo>
                <a:lnTo>
                  <a:pt x="199453" y="152933"/>
                </a:lnTo>
                <a:lnTo>
                  <a:pt x="211035" y="149301"/>
                </a:lnTo>
                <a:lnTo>
                  <a:pt x="221818" y="143243"/>
                </a:lnTo>
                <a:lnTo>
                  <a:pt x="225983" y="139687"/>
                </a:lnTo>
                <a:lnTo>
                  <a:pt x="231787" y="134759"/>
                </a:lnTo>
                <a:lnTo>
                  <a:pt x="240169" y="124675"/>
                </a:lnTo>
                <a:lnTo>
                  <a:pt x="246151" y="113753"/>
                </a:lnTo>
                <a:lnTo>
                  <a:pt x="249732" y="102006"/>
                </a:lnTo>
                <a:lnTo>
                  <a:pt x="250926" y="89420"/>
                </a:lnTo>
                <a:close/>
              </a:path>
              <a:path w="1410334" h="154304">
                <a:moveTo>
                  <a:pt x="379120" y="60820"/>
                </a:moveTo>
                <a:lnTo>
                  <a:pt x="362153" y="46088"/>
                </a:lnTo>
                <a:lnTo>
                  <a:pt x="362153" y="61366"/>
                </a:lnTo>
                <a:lnTo>
                  <a:pt x="362153" y="76581"/>
                </a:lnTo>
                <a:lnTo>
                  <a:pt x="359448" y="81330"/>
                </a:lnTo>
                <a:lnTo>
                  <a:pt x="348729" y="88315"/>
                </a:lnTo>
                <a:lnTo>
                  <a:pt x="341490" y="90055"/>
                </a:lnTo>
                <a:lnTo>
                  <a:pt x="301409" y="90055"/>
                </a:lnTo>
                <a:lnTo>
                  <a:pt x="310438" y="56756"/>
                </a:lnTo>
                <a:lnTo>
                  <a:pt x="355307" y="56756"/>
                </a:lnTo>
                <a:lnTo>
                  <a:pt x="362153" y="61366"/>
                </a:lnTo>
                <a:lnTo>
                  <a:pt x="362153" y="46088"/>
                </a:lnTo>
                <a:lnTo>
                  <a:pt x="359371" y="45059"/>
                </a:lnTo>
                <a:lnTo>
                  <a:pt x="352704" y="43789"/>
                </a:lnTo>
                <a:lnTo>
                  <a:pt x="345173" y="43357"/>
                </a:lnTo>
                <a:lnTo>
                  <a:pt x="298056" y="43357"/>
                </a:lnTo>
                <a:lnTo>
                  <a:pt x="268960" y="151625"/>
                </a:lnTo>
                <a:lnTo>
                  <a:pt x="325285" y="151625"/>
                </a:lnTo>
                <a:lnTo>
                  <a:pt x="363715" y="138430"/>
                </a:lnTo>
                <a:lnTo>
                  <a:pt x="364274" y="137947"/>
                </a:lnTo>
                <a:lnTo>
                  <a:pt x="368096" y="132486"/>
                </a:lnTo>
                <a:lnTo>
                  <a:pt x="370382" y="126377"/>
                </a:lnTo>
                <a:lnTo>
                  <a:pt x="371144" y="119583"/>
                </a:lnTo>
                <a:lnTo>
                  <a:pt x="371055" y="113512"/>
                </a:lnTo>
                <a:lnTo>
                  <a:pt x="354622" y="97370"/>
                </a:lnTo>
                <a:lnTo>
                  <a:pt x="354622" y="113512"/>
                </a:lnTo>
                <a:lnTo>
                  <a:pt x="354622" y="124828"/>
                </a:lnTo>
                <a:lnTo>
                  <a:pt x="351917" y="129717"/>
                </a:lnTo>
                <a:lnTo>
                  <a:pt x="341160" y="136690"/>
                </a:lnTo>
                <a:lnTo>
                  <a:pt x="333806" y="138430"/>
                </a:lnTo>
                <a:lnTo>
                  <a:pt x="288848" y="138430"/>
                </a:lnTo>
                <a:lnTo>
                  <a:pt x="298500" y="102628"/>
                </a:lnTo>
                <a:lnTo>
                  <a:pt x="337921" y="102628"/>
                </a:lnTo>
                <a:lnTo>
                  <a:pt x="343611" y="104013"/>
                </a:lnTo>
                <a:lnTo>
                  <a:pt x="352412" y="109613"/>
                </a:lnTo>
                <a:lnTo>
                  <a:pt x="354622" y="113512"/>
                </a:lnTo>
                <a:lnTo>
                  <a:pt x="354622" y="97370"/>
                </a:lnTo>
                <a:lnTo>
                  <a:pt x="351269" y="96545"/>
                </a:lnTo>
                <a:lnTo>
                  <a:pt x="359486" y="94729"/>
                </a:lnTo>
                <a:lnTo>
                  <a:pt x="366191" y="91414"/>
                </a:lnTo>
                <a:lnTo>
                  <a:pt x="367652" y="90055"/>
                </a:lnTo>
                <a:lnTo>
                  <a:pt x="376542" y="81788"/>
                </a:lnTo>
                <a:lnTo>
                  <a:pt x="379120" y="75755"/>
                </a:lnTo>
                <a:lnTo>
                  <a:pt x="379120" y="60820"/>
                </a:lnTo>
                <a:close/>
              </a:path>
              <a:path w="1410334" h="154304">
                <a:moveTo>
                  <a:pt x="493522" y="104660"/>
                </a:moveTo>
                <a:lnTo>
                  <a:pt x="490461" y="98221"/>
                </a:lnTo>
                <a:lnTo>
                  <a:pt x="490245" y="97764"/>
                </a:lnTo>
                <a:lnTo>
                  <a:pt x="483704" y="92671"/>
                </a:lnTo>
                <a:lnTo>
                  <a:pt x="478332" y="89331"/>
                </a:lnTo>
                <a:lnTo>
                  <a:pt x="476999" y="88823"/>
                </a:lnTo>
                <a:lnTo>
                  <a:pt x="476999" y="108826"/>
                </a:lnTo>
                <a:lnTo>
                  <a:pt x="476885" y="121907"/>
                </a:lnTo>
                <a:lnTo>
                  <a:pt x="440956" y="137807"/>
                </a:lnTo>
                <a:lnTo>
                  <a:pt x="416255" y="137807"/>
                </a:lnTo>
                <a:lnTo>
                  <a:pt x="426732" y="98221"/>
                </a:lnTo>
                <a:lnTo>
                  <a:pt x="461086" y="98221"/>
                </a:lnTo>
                <a:lnTo>
                  <a:pt x="466369" y="99555"/>
                </a:lnTo>
                <a:lnTo>
                  <a:pt x="474865" y="104851"/>
                </a:lnTo>
                <a:lnTo>
                  <a:pt x="476999" y="108826"/>
                </a:lnTo>
                <a:lnTo>
                  <a:pt x="476999" y="88823"/>
                </a:lnTo>
                <a:lnTo>
                  <a:pt x="472071" y="86944"/>
                </a:lnTo>
                <a:lnTo>
                  <a:pt x="464921" y="85509"/>
                </a:lnTo>
                <a:lnTo>
                  <a:pt x="456882" y="85026"/>
                </a:lnTo>
                <a:lnTo>
                  <a:pt x="430288" y="85026"/>
                </a:lnTo>
                <a:lnTo>
                  <a:pt x="441617" y="43357"/>
                </a:lnTo>
                <a:lnTo>
                  <a:pt x="425462" y="43357"/>
                </a:lnTo>
                <a:lnTo>
                  <a:pt x="396379" y="151625"/>
                </a:lnTo>
                <a:lnTo>
                  <a:pt x="441617" y="151625"/>
                </a:lnTo>
                <a:lnTo>
                  <a:pt x="452932" y="151003"/>
                </a:lnTo>
                <a:lnTo>
                  <a:pt x="490016" y="129476"/>
                </a:lnTo>
                <a:lnTo>
                  <a:pt x="493522" y="113309"/>
                </a:lnTo>
                <a:lnTo>
                  <a:pt x="493522" y="104660"/>
                </a:lnTo>
                <a:close/>
              </a:path>
              <a:path w="1410334" h="154304">
                <a:moveTo>
                  <a:pt x="548208" y="43357"/>
                </a:moveTo>
                <a:lnTo>
                  <a:pt x="532091" y="43357"/>
                </a:lnTo>
                <a:lnTo>
                  <a:pt x="502970" y="151625"/>
                </a:lnTo>
                <a:lnTo>
                  <a:pt x="519087" y="151625"/>
                </a:lnTo>
                <a:lnTo>
                  <a:pt x="548208" y="43357"/>
                </a:lnTo>
                <a:close/>
              </a:path>
              <a:path w="1410334" h="154304">
                <a:moveTo>
                  <a:pt x="741553" y="43357"/>
                </a:moveTo>
                <a:lnTo>
                  <a:pt x="725436" y="43357"/>
                </a:lnTo>
                <a:lnTo>
                  <a:pt x="700112" y="137807"/>
                </a:lnTo>
                <a:lnTo>
                  <a:pt x="647966" y="137807"/>
                </a:lnTo>
                <a:lnTo>
                  <a:pt x="673290" y="43357"/>
                </a:lnTo>
                <a:lnTo>
                  <a:pt x="657174" y="43357"/>
                </a:lnTo>
                <a:lnTo>
                  <a:pt x="631850" y="137807"/>
                </a:lnTo>
                <a:lnTo>
                  <a:pt x="579704" y="137807"/>
                </a:lnTo>
                <a:lnTo>
                  <a:pt x="605015" y="43357"/>
                </a:lnTo>
                <a:lnTo>
                  <a:pt x="588708" y="43357"/>
                </a:lnTo>
                <a:lnTo>
                  <a:pt x="559777" y="151625"/>
                </a:lnTo>
                <a:lnTo>
                  <a:pt x="712470" y="151625"/>
                </a:lnTo>
                <a:lnTo>
                  <a:pt x="741553" y="43357"/>
                </a:lnTo>
                <a:close/>
              </a:path>
              <a:path w="1410334" h="154304">
                <a:moveTo>
                  <a:pt x="863396" y="82524"/>
                </a:moveTo>
                <a:lnTo>
                  <a:pt x="862698" y="73990"/>
                </a:lnTo>
                <a:lnTo>
                  <a:pt x="860628" y="66217"/>
                </a:lnTo>
                <a:lnTo>
                  <a:pt x="857173" y="59182"/>
                </a:lnTo>
                <a:lnTo>
                  <a:pt x="853694" y="54673"/>
                </a:lnTo>
                <a:lnTo>
                  <a:pt x="852322" y="52895"/>
                </a:lnTo>
                <a:lnTo>
                  <a:pt x="847686" y="48958"/>
                </a:lnTo>
                <a:lnTo>
                  <a:pt x="847686" y="74561"/>
                </a:lnTo>
                <a:lnTo>
                  <a:pt x="847686" y="85178"/>
                </a:lnTo>
                <a:lnTo>
                  <a:pt x="847407" y="87884"/>
                </a:lnTo>
                <a:lnTo>
                  <a:pt x="846874" y="90678"/>
                </a:lnTo>
                <a:lnTo>
                  <a:pt x="777138" y="90678"/>
                </a:lnTo>
                <a:lnTo>
                  <a:pt x="806157" y="57213"/>
                </a:lnTo>
                <a:lnTo>
                  <a:pt x="820699" y="54673"/>
                </a:lnTo>
                <a:lnTo>
                  <a:pt x="829487" y="54673"/>
                </a:lnTo>
                <a:lnTo>
                  <a:pt x="836206" y="57315"/>
                </a:lnTo>
                <a:lnTo>
                  <a:pt x="840778" y="62623"/>
                </a:lnTo>
                <a:lnTo>
                  <a:pt x="845400" y="67932"/>
                </a:lnTo>
                <a:lnTo>
                  <a:pt x="821512" y="41059"/>
                </a:lnTo>
                <a:lnTo>
                  <a:pt x="808824" y="42354"/>
                </a:lnTo>
                <a:lnTo>
                  <a:pt x="768781" y="72313"/>
                </a:lnTo>
                <a:lnTo>
                  <a:pt x="758482" y="108064"/>
                </a:lnTo>
                <a:lnTo>
                  <a:pt x="759320" y="117843"/>
                </a:lnTo>
                <a:lnTo>
                  <a:pt x="786968" y="150952"/>
                </a:lnTo>
                <a:lnTo>
                  <a:pt x="806424" y="154152"/>
                </a:lnTo>
                <a:lnTo>
                  <a:pt x="817892" y="153136"/>
                </a:lnTo>
                <a:lnTo>
                  <a:pt x="828802" y="150114"/>
                </a:lnTo>
                <a:lnTo>
                  <a:pt x="839152" y="145072"/>
                </a:lnTo>
                <a:lnTo>
                  <a:pt x="846048" y="140119"/>
                </a:lnTo>
                <a:lnTo>
                  <a:pt x="848956" y="138023"/>
                </a:lnTo>
                <a:lnTo>
                  <a:pt x="840574" y="127330"/>
                </a:lnTo>
                <a:lnTo>
                  <a:pt x="832612" y="132918"/>
                </a:lnTo>
                <a:lnTo>
                  <a:pt x="824407" y="136918"/>
                </a:lnTo>
                <a:lnTo>
                  <a:pt x="815962" y="139319"/>
                </a:lnTo>
                <a:lnTo>
                  <a:pt x="807275" y="140119"/>
                </a:lnTo>
                <a:lnTo>
                  <a:pt x="800125" y="139560"/>
                </a:lnTo>
                <a:lnTo>
                  <a:pt x="774598" y="117348"/>
                </a:lnTo>
                <a:lnTo>
                  <a:pt x="774687" y="104508"/>
                </a:lnTo>
                <a:lnTo>
                  <a:pt x="774801" y="103670"/>
                </a:lnTo>
                <a:lnTo>
                  <a:pt x="859421" y="103670"/>
                </a:lnTo>
                <a:lnTo>
                  <a:pt x="862088" y="96558"/>
                </a:lnTo>
                <a:lnTo>
                  <a:pt x="863180" y="90678"/>
                </a:lnTo>
                <a:lnTo>
                  <a:pt x="863396" y="89496"/>
                </a:lnTo>
                <a:lnTo>
                  <a:pt x="863396" y="82524"/>
                </a:lnTo>
                <a:close/>
              </a:path>
              <a:path w="1410334" h="154304">
                <a:moveTo>
                  <a:pt x="1003693" y="43357"/>
                </a:moveTo>
                <a:lnTo>
                  <a:pt x="987577" y="43357"/>
                </a:lnTo>
                <a:lnTo>
                  <a:pt x="975017" y="89433"/>
                </a:lnTo>
                <a:lnTo>
                  <a:pt x="913015" y="89433"/>
                </a:lnTo>
                <a:lnTo>
                  <a:pt x="925563" y="43357"/>
                </a:lnTo>
                <a:lnTo>
                  <a:pt x="909256" y="43357"/>
                </a:lnTo>
                <a:lnTo>
                  <a:pt x="880325" y="151625"/>
                </a:lnTo>
                <a:lnTo>
                  <a:pt x="896493" y="151625"/>
                </a:lnTo>
                <a:lnTo>
                  <a:pt x="909447" y="103251"/>
                </a:lnTo>
                <a:lnTo>
                  <a:pt x="971423" y="103251"/>
                </a:lnTo>
                <a:lnTo>
                  <a:pt x="958456" y="151625"/>
                </a:lnTo>
                <a:lnTo>
                  <a:pt x="974572" y="151625"/>
                </a:lnTo>
                <a:lnTo>
                  <a:pt x="1003693" y="43357"/>
                </a:lnTo>
                <a:close/>
              </a:path>
              <a:path w="1410334" h="154304">
                <a:moveTo>
                  <a:pt x="1138377" y="43357"/>
                </a:moveTo>
                <a:lnTo>
                  <a:pt x="1122260" y="43357"/>
                </a:lnTo>
                <a:lnTo>
                  <a:pt x="1109713" y="89433"/>
                </a:lnTo>
                <a:lnTo>
                  <a:pt x="1047699" y="89433"/>
                </a:lnTo>
                <a:lnTo>
                  <a:pt x="1060259" y="43357"/>
                </a:lnTo>
                <a:lnTo>
                  <a:pt x="1043940" y="43357"/>
                </a:lnTo>
                <a:lnTo>
                  <a:pt x="1015022" y="151625"/>
                </a:lnTo>
                <a:lnTo>
                  <a:pt x="1031176" y="151625"/>
                </a:lnTo>
                <a:lnTo>
                  <a:pt x="1044143" y="103251"/>
                </a:lnTo>
                <a:lnTo>
                  <a:pt x="1106106" y="103251"/>
                </a:lnTo>
                <a:lnTo>
                  <a:pt x="1093139" y="151625"/>
                </a:lnTo>
                <a:lnTo>
                  <a:pt x="1109256" y="151625"/>
                </a:lnTo>
                <a:lnTo>
                  <a:pt x="1138377" y="43357"/>
                </a:lnTo>
                <a:close/>
              </a:path>
              <a:path w="1410334" h="154304">
                <a:moveTo>
                  <a:pt x="1268361" y="89420"/>
                </a:moveTo>
                <a:lnTo>
                  <a:pt x="1251839" y="52285"/>
                </a:lnTo>
                <a:lnTo>
                  <a:pt x="1251839" y="90055"/>
                </a:lnTo>
                <a:lnTo>
                  <a:pt x="1250975" y="99441"/>
                </a:lnTo>
                <a:lnTo>
                  <a:pt x="1222717" y="135902"/>
                </a:lnTo>
                <a:lnTo>
                  <a:pt x="1205547" y="139687"/>
                </a:lnTo>
                <a:lnTo>
                  <a:pt x="1198283" y="139115"/>
                </a:lnTo>
                <a:lnTo>
                  <a:pt x="1171638" y="105130"/>
                </a:lnTo>
                <a:lnTo>
                  <a:pt x="1172502" y="95834"/>
                </a:lnTo>
                <a:lnTo>
                  <a:pt x="1200607" y="59143"/>
                </a:lnTo>
                <a:lnTo>
                  <a:pt x="1217942" y="55283"/>
                </a:lnTo>
                <a:lnTo>
                  <a:pt x="1225194" y="55867"/>
                </a:lnTo>
                <a:lnTo>
                  <a:pt x="1251839" y="90055"/>
                </a:lnTo>
                <a:lnTo>
                  <a:pt x="1251839" y="52285"/>
                </a:lnTo>
                <a:lnTo>
                  <a:pt x="1247444" y="48717"/>
                </a:lnTo>
                <a:lnTo>
                  <a:pt x="1239024" y="44462"/>
                </a:lnTo>
                <a:lnTo>
                  <a:pt x="1229525" y="41910"/>
                </a:lnTo>
                <a:lnTo>
                  <a:pt x="1218958" y="41059"/>
                </a:lnTo>
                <a:lnTo>
                  <a:pt x="1206500" y="42278"/>
                </a:lnTo>
                <a:lnTo>
                  <a:pt x="1165948" y="70675"/>
                </a:lnTo>
                <a:lnTo>
                  <a:pt x="1155319" y="105549"/>
                </a:lnTo>
                <a:lnTo>
                  <a:pt x="1156169" y="115747"/>
                </a:lnTo>
                <a:lnTo>
                  <a:pt x="1184605" y="150736"/>
                </a:lnTo>
                <a:lnTo>
                  <a:pt x="1204518" y="154139"/>
                </a:lnTo>
                <a:lnTo>
                  <a:pt x="1216888" y="152933"/>
                </a:lnTo>
                <a:lnTo>
                  <a:pt x="1228471" y="149301"/>
                </a:lnTo>
                <a:lnTo>
                  <a:pt x="1239253" y="143243"/>
                </a:lnTo>
                <a:lnTo>
                  <a:pt x="1243418" y="139687"/>
                </a:lnTo>
                <a:lnTo>
                  <a:pt x="1249222" y="134759"/>
                </a:lnTo>
                <a:lnTo>
                  <a:pt x="1257604" y="124675"/>
                </a:lnTo>
                <a:lnTo>
                  <a:pt x="1263586" y="113753"/>
                </a:lnTo>
                <a:lnTo>
                  <a:pt x="1267167" y="102006"/>
                </a:lnTo>
                <a:lnTo>
                  <a:pt x="1268361" y="89420"/>
                </a:lnTo>
                <a:close/>
              </a:path>
              <a:path w="1410334" h="154304">
                <a:moveTo>
                  <a:pt x="1397381" y="2324"/>
                </a:moveTo>
                <a:lnTo>
                  <a:pt x="1386497" y="0"/>
                </a:lnTo>
                <a:lnTo>
                  <a:pt x="1382852" y="6413"/>
                </a:lnTo>
                <a:lnTo>
                  <a:pt x="1378038" y="10998"/>
                </a:lnTo>
                <a:lnTo>
                  <a:pt x="1372057" y="13741"/>
                </a:lnTo>
                <a:lnTo>
                  <a:pt x="1364894" y="14668"/>
                </a:lnTo>
                <a:lnTo>
                  <a:pt x="1356093" y="14668"/>
                </a:lnTo>
                <a:lnTo>
                  <a:pt x="1350949" y="9779"/>
                </a:lnTo>
                <a:lnTo>
                  <a:pt x="1349400" y="0"/>
                </a:lnTo>
                <a:lnTo>
                  <a:pt x="1338313" y="2324"/>
                </a:lnTo>
                <a:lnTo>
                  <a:pt x="1338592" y="9842"/>
                </a:lnTo>
                <a:lnTo>
                  <a:pt x="1341005" y="15925"/>
                </a:lnTo>
                <a:lnTo>
                  <a:pt x="1350251" y="25133"/>
                </a:lnTo>
                <a:lnTo>
                  <a:pt x="1356398" y="27432"/>
                </a:lnTo>
                <a:lnTo>
                  <a:pt x="1371892" y="27432"/>
                </a:lnTo>
                <a:lnTo>
                  <a:pt x="1378800" y="25133"/>
                </a:lnTo>
                <a:lnTo>
                  <a:pt x="1390789" y="15925"/>
                </a:lnTo>
                <a:lnTo>
                  <a:pt x="1391666" y="14668"/>
                </a:lnTo>
                <a:lnTo>
                  <a:pt x="1394993" y="9842"/>
                </a:lnTo>
                <a:lnTo>
                  <a:pt x="1397381" y="2324"/>
                </a:lnTo>
                <a:close/>
              </a:path>
              <a:path w="1410334" h="154304">
                <a:moveTo>
                  <a:pt x="1410335" y="43370"/>
                </a:moveTo>
                <a:lnTo>
                  <a:pt x="1394841" y="43370"/>
                </a:lnTo>
                <a:lnTo>
                  <a:pt x="1307719" y="128384"/>
                </a:lnTo>
                <a:lnTo>
                  <a:pt x="1330540" y="43370"/>
                </a:lnTo>
                <a:lnTo>
                  <a:pt x="1314627" y="43370"/>
                </a:lnTo>
                <a:lnTo>
                  <a:pt x="1285760" y="151625"/>
                </a:lnTo>
                <a:lnTo>
                  <a:pt x="1301254" y="151625"/>
                </a:lnTo>
                <a:lnTo>
                  <a:pt x="1324940" y="128384"/>
                </a:lnTo>
                <a:lnTo>
                  <a:pt x="1388364" y="66179"/>
                </a:lnTo>
                <a:lnTo>
                  <a:pt x="1365300" y="151625"/>
                </a:lnTo>
                <a:lnTo>
                  <a:pt x="1381264" y="151625"/>
                </a:lnTo>
                <a:lnTo>
                  <a:pt x="1404213" y="66179"/>
                </a:lnTo>
                <a:lnTo>
                  <a:pt x="1410335" y="43370"/>
                </a:lnTo>
                <a:close/>
              </a:path>
            </a:pathLst>
          </a:custGeom>
          <a:solidFill>
            <a:srgbClr val="0069B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6" name="object 326"/>
          <p:cNvGrpSpPr/>
          <p:nvPr/>
        </p:nvGrpSpPr>
        <p:grpSpPr>
          <a:xfrm>
            <a:off x="7575660" y="9427588"/>
            <a:ext cx="1230630" cy="113664"/>
            <a:chOff x="7575660" y="9427588"/>
            <a:chExt cx="1230630" cy="113664"/>
          </a:xfrm>
        </p:grpSpPr>
        <p:sp>
          <p:nvSpPr>
            <p:cNvPr id="327" name="object 327"/>
            <p:cNvSpPr/>
            <p:nvPr/>
          </p:nvSpPr>
          <p:spPr>
            <a:xfrm>
              <a:off x="7575660" y="9427589"/>
              <a:ext cx="219560" cy="113085"/>
            </a:xfrm>
            <a:prstGeom prst="rect">
              <a:avLst/>
            </a:prstGeom>
            <a:blipFill>
              <a:blip r:embed="rId1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7818654" y="9427596"/>
              <a:ext cx="614045" cy="113664"/>
            </a:xfrm>
            <a:custGeom>
              <a:avLst/>
              <a:gdLst/>
              <a:ahLst/>
              <a:cxnLst/>
              <a:rect l="l" t="t" r="r" b="b"/>
              <a:pathLst>
                <a:path w="614045" h="113665">
                  <a:moveTo>
                    <a:pt x="97180" y="2514"/>
                  </a:moveTo>
                  <a:lnTo>
                    <a:pt x="3810" y="2514"/>
                  </a:lnTo>
                  <a:lnTo>
                    <a:pt x="0" y="16332"/>
                  </a:lnTo>
                  <a:lnTo>
                    <a:pt x="38976" y="16332"/>
                  </a:lnTo>
                  <a:lnTo>
                    <a:pt x="13614" y="110566"/>
                  </a:lnTo>
                  <a:lnTo>
                    <a:pt x="29730" y="110566"/>
                  </a:lnTo>
                  <a:lnTo>
                    <a:pt x="55092" y="16332"/>
                  </a:lnTo>
                  <a:lnTo>
                    <a:pt x="93421" y="16332"/>
                  </a:lnTo>
                  <a:lnTo>
                    <a:pt x="97180" y="2514"/>
                  </a:lnTo>
                  <a:close/>
                </a:path>
                <a:path w="614045" h="113665">
                  <a:moveTo>
                    <a:pt x="215023" y="48361"/>
                  </a:moveTo>
                  <a:lnTo>
                    <a:pt x="198450" y="11226"/>
                  </a:lnTo>
                  <a:lnTo>
                    <a:pt x="198450" y="48996"/>
                  </a:lnTo>
                  <a:lnTo>
                    <a:pt x="197573" y="58381"/>
                  </a:lnTo>
                  <a:lnTo>
                    <a:pt x="169367" y="94843"/>
                  </a:lnTo>
                  <a:lnTo>
                    <a:pt x="152196" y="98628"/>
                  </a:lnTo>
                  <a:lnTo>
                    <a:pt x="144919" y="98056"/>
                  </a:lnTo>
                  <a:lnTo>
                    <a:pt x="118249" y="64071"/>
                  </a:lnTo>
                  <a:lnTo>
                    <a:pt x="119126" y="54775"/>
                  </a:lnTo>
                  <a:lnTo>
                    <a:pt x="147256" y="18084"/>
                  </a:lnTo>
                  <a:lnTo>
                    <a:pt x="164553" y="14224"/>
                  </a:lnTo>
                  <a:lnTo>
                    <a:pt x="171818" y="14808"/>
                  </a:lnTo>
                  <a:lnTo>
                    <a:pt x="198450" y="48996"/>
                  </a:lnTo>
                  <a:lnTo>
                    <a:pt x="198450" y="11226"/>
                  </a:lnTo>
                  <a:lnTo>
                    <a:pt x="194056" y="7658"/>
                  </a:lnTo>
                  <a:lnTo>
                    <a:pt x="185635" y="3403"/>
                  </a:lnTo>
                  <a:lnTo>
                    <a:pt x="176149" y="850"/>
                  </a:lnTo>
                  <a:lnTo>
                    <a:pt x="165608" y="0"/>
                  </a:lnTo>
                  <a:lnTo>
                    <a:pt x="153149" y="1219"/>
                  </a:lnTo>
                  <a:lnTo>
                    <a:pt x="112572" y="29616"/>
                  </a:lnTo>
                  <a:lnTo>
                    <a:pt x="101917" y="64490"/>
                  </a:lnTo>
                  <a:lnTo>
                    <a:pt x="102781" y="74688"/>
                  </a:lnTo>
                  <a:lnTo>
                    <a:pt x="131254" y="109677"/>
                  </a:lnTo>
                  <a:lnTo>
                    <a:pt x="151130" y="113080"/>
                  </a:lnTo>
                  <a:lnTo>
                    <a:pt x="163512" y="111874"/>
                  </a:lnTo>
                  <a:lnTo>
                    <a:pt x="175094" y="108242"/>
                  </a:lnTo>
                  <a:lnTo>
                    <a:pt x="185864" y="102184"/>
                  </a:lnTo>
                  <a:lnTo>
                    <a:pt x="190042" y="98628"/>
                  </a:lnTo>
                  <a:lnTo>
                    <a:pt x="195834" y="93700"/>
                  </a:lnTo>
                  <a:lnTo>
                    <a:pt x="204241" y="83616"/>
                  </a:lnTo>
                  <a:lnTo>
                    <a:pt x="210235" y="72694"/>
                  </a:lnTo>
                  <a:lnTo>
                    <a:pt x="213817" y="60947"/>
                  </a:lnTo>
                  <a:lnTo>
                    <a:pt x="215023" y="48361"/>
                  </a:lnTo>
                  <a:close/>
                </a:path>
                <a:path w="614045" h="113665">
                  <a:moveTo>
                    <a:pt x="343166" y="19761"/>
                  </a:moveTo>
                  <a:lnTo>
                    <a:pt x="326237" y="5029"/>
                  </a:lnTo>
                  <a:lnTo>
                    <a:pt x="326237" y="20307"/>
                  </a:lnTo>
                  <a:lnTo>
                    <a:pt x="326237" y="35521"/>
                  </a:lnTo>
                  <a:lnTo>
                    <a:pt x="323532" y="40271"/>
                  </a:lnTo>
                  <a:lnTo>
                    <a:pt x="312775" y="47256"/>
                  </a:lnTo>
                  <a:lnTo>
                    <a:pt x="305536" y="48996"/>
                  </a:lnTo>
                  <a:lnTo>
                    <a:pt x="265493" y="48996"/>
                  </a:lnTo>
                  <a:lnTo>
                    <a:pt x="274485" y="15697"/>
                  </a:lnTo>
                  <a:lnTo>
                    <a:pt x="319366" y="15697"/>
                  </a:lnTo>
                  <a:lnTo>
                    <a:pt x="326237" y="20307"/>
                  </a:lnTo>
                  <a:lnTo>
                    <a:pt x="326237" y="5029"/>
                  </a:lnTo>
                  <a:lnTo>
                    <a:pt x="323430" y="4000"/>
                  </a:lnTo>
                  <a:lnTo>
                    <a:pt x="316776" y="2730"/>
                  </a:lnTo>
                  <a:lnTo>
                    <a:pt x="309257" y="2298"/>
                  </a:lnTo>
                  <a:lnTo>
                    <a:pt x="262140" y="2298"/>
                  </a:lnTo>
                  <a:lnTo>
                    <a:pt x="233006" y="110566"/>
                  </a:lnTo>
                  <a:lnTo>
                    <a:pt x="289382" y="110566"/>
                  </a:lnTo>
                  <a:lnTo>
                    <a:pt x="327774" y="97370"/>
                  </a:lnTo>
                  <a:lnTo>
                    <a:pt x="328333" y="96888"/>
                  </a:lnTo>
                  <a:lnTo>
                    <a:pt x="332168" y="91427"/>
                  </a:lnTo>
                  <a:lnTo>
                    <a:pt x="334467" y="85318"/>
                  </a:lnTo>
                  <a:lnTo>
                    <a:pt x="335229" y="78524"/>
                  </a:lnTo>
                  <a:lnTo>
                    <a:pt x="335153" y="72453"/>
                  </a:lnTo>
                  <a:lnTo>
                    <a:pt x="333349" y="67716"/>
                  </a:lnTo>
                  <a:lnTo>
                    <a:pt x="329590" y="63652"/>
                  </a:lnTo>
                  <a:lnTo>
                    <a:pt x="327621" y="61569"/>
                  </a:lnTo>
                  <a:lnTo>
                    <a:pt x="325780" y="59613"/>
                  </a:lnTo>
                  <a:lnTo>
                    <a:pt x="321043" y="56883"/>
                  </a:lnTo>
                  <a:lnTo>
                    <a:pt x="318668" y="56311"/>
                  </a:lnTo>
                  <a:lnTo>
                    <a:pt x="318668" y="72453"/>
                  </a:lnTo>
                  <a:lnTo>
                    <a:pt x="318668" y="83769"/>
                  </a:lnTo>
                  <a:lnTo>
                    <a:pt x="316001" y="88658"/>
                  </a:lnTo>
                  <a:lnTo>
                    <a:pt x="305257" y="95631"/>
                  </a:lnTo>
                  <a:lnTo>
                    <a:pt x="297891" y="97370"/>
                  </a:lnTo>
                  <a:lnTo>
                    <a:pt x="252933" y="97370"/>
                  </a:lnTo>
                  <a:lnTo>
                    <a:pt x="262547" y="61569"/>
                  </a:lnTo>
                  <a:lnTo>
                    <a:pt x="301967" y="61569"/>
                  </a:lnTo>
                  <a:lnTo>
                    <a:pt x="307695" y="62953"/>
                  </a:lnTo>
                  <a:lnTo>
                    <a:pt x="316496" y="68554"/>
                  </a:lnTo>
                  <a:lnTo>
                    <a:pt x="318668" y="72453"/>
                  </a:lnTo>
                  <a:lnTo>
                    <a:pt x="318668" y="56311"/>
                  </a:lnTo>
                  <a:lnTo>
                    <a:pt x="315315" y="55486"/>
                  </a:lnTo>
                  <a:lnTo>
                    <a:pt x="323570" y="53670"/>
                  </a:lnTo>
                  <a:lnTo>
                    <a:pt x="330276" y="50355"/>
                  </a:lnTo>
                  <a:lnTo>
                    <a:pt x="331736" y="48996"/>
                  </a:lnTo>
                  <a:lnTo>
                    <a:pt x="340588" y="40728"/>
                  </a:lnTo>
                  <a:lnTo>
                    <a:pt x="343166" y="34696"/>
                  </a:lnTo>
                  <a:lnTo>
                    <a:pt x="343166" y="19761"/>
                  </a:lnTo>
                  <a:close/>
                </a:path>
                <a:path w="614045" h="113665">
                  <a:moveTo>
                    <a:pt x="483781" y="2298"/>
                  </a:moveTo>
                  <a:lnTo>
                    <a:pt x="467664" y="2298"/>
                  </a:lnTo>
                  <a:lnTo>
                    <a:pt x="455117" y="48374"/>
                  </a:lnTo>
                  <a:lnTo>
                    <a:pt x="393103" y="48374"/>
                  </a:lnTo>
                  <a:lnTo>
                    <a:pt x="405663" y="2298"/>
                  </a:lnTo>
                  <a:lnTo>
                    <a:pt x="389343" y="2298"/>
                  </a:lnTo>
                  <a:lnTo>
                    <a:pt x="360426" y="110566"/>
                  </a:lnTo>
                  <a:lnTo>
                    <a:pt x="376580" y="110566"/>
                  </a:lnTo>
                  <a:lnTo>
                    <a:pt x="389547" y="62191"/>
                  </a:lnTo>
                  <a:lnTo>
                    <a:pt x="451510" y="62191"/>
                  </a:lnTo>
                  <a:lnTo>
                    <a:pt x="438543" y="110566"/>
                  </a:lnTo>
                  <a:lnTo>
                    <a:pt x="454660" y="110566"/>
                  </a:lnTo>
                  <a:lnTo>
                    <a:pt x="483781" y="2298"/>
                  </a:lnTo>
                  <a:close/>
                </a:path>
                <a:path w="614045" h="113665">
                  <a:moveTo>
                    <a:pt x="613778" y="48361"/>
                  </a:moveTo>
                  <a:lnTo>
                    <a:pt x="597255" y="11239"/>
                  </a:lnTo>
                  <a:lnTo>
                    <a:pt x="597255" y="48996"/>
                  </a:lnTo>
                  <a:lnTo>
                    <a:pt x="596379" y="58381"/>
                  </a:lnTo>
                  <a:lnTo>
                    <a:pt x="568121" y="94843"/>
                  </a:lnTo>
                  <a:lnTo>
                    <a:pt x="550951" y="98628"/>
                  </a:lnTo>
                  <a:lnTo>
                    <a:pt x="543687" y="98056"/>
                  </a:lnTo>
                  <a:lnTo>
                    <a:pt x="517042" y="64071"/>
                  </a:lnTo>
                  <a:lnTo>
                    <a:pt x="517906" y="54775"/>
                  </a:lnTo>
                  <a:lnTo>
                    <a:pt x="546011" y="18084"/>
                  </a:lnTo>
                  <a:lnTo>
                    <a:pt x="563346" y="14224"/>
                  </a:lnTo>
                  <a:lnTo>
                    <a:pt x="570611" y="14808"/>
                  </a:lnTo>
                  <a:lnTo>
                    <a:pt x="597255" y="48996"/>
                  </a:lnTo>
                  <a:lnTo>
                    <a:pt x="597255" y="11239"/>
                  </a:lnTo>
                  <a:lnTo>
                    <a:pt x="592848" y="7658"/>
                  </a:lnTo>
                  <a:lnTo>
                    <a:pt x="584428" y="3403"/>
                  </a:lnTo>
                  <a:lnTo>
                    <a:pt x="574929" y="850"/>
                  </a:lnTo>
                  <a:lnTo>
                    <a:pt x="564362" y="0"/>
                  </a:lnTo>
                  <a:lnTo>
                    <a:pt x="551903" y="1219"/>
                  </a:lnTo>
                  <a:lnTo>
                    <a:pt x="511352" y="29616"/>
                  </a:lnTo>
                  <a:lnTo>
                    <a:pt x="500722" y="64490"/>
                  </a:lnTo>
                  <a:lnTo>
                    <a:pt x="501573" y="74688"/>
                  </a:lnTo>
                  <a:lnTo>
                    <a:pt x="530009" y="109677"/>
                  </a:lnTo>
                  <a:lnTo>
                    <a:pt x="549922" y="113080"/>
                  </a:lnTo>
                  <a:lnTo>
                    <a:pt x="562292" y="111874"/>
                  </a:lnTo>
                  <a:lnTo>
                    <a:pt x="573874" y="108242"/>
                  </a:lnTo>
                  <a:lnTo>
                    <a:pt x="584657" y="102184"/>
                  </a:lnTo>
                  <a:lnTo>
                    <a:pt x="588822" y="98628"/>
                  </a:lnTo>
                  <a:lnTo>
                    <a:pt x="594626" y="93700"/>
                  </a:lnTo>
                  <a:lnTo>
                    <a:pt x="603008" y="83616"/>
                  </a:lnTo>
                  <a:lnTo>
                    <a:pt x="608990" y="72694"/>
                  </a:lnTo>
                  <a:lnTo>
                    <a:pt x="612571" y="60947"/>
                  </a:lnTo>
                  <a:lnTo>
                    <a:pt x="613778" y="48361"/>
                  </a:lnTo>
                  <a:close/>
                </a:path>
              </a:pathLst>
            </a:custGeom>
            <a:solidFill>
              <a:srgbClr val="0069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8457547" y="9427588"/>
              <a:ext cx="106792" cy="113085"/>
            </a:xfrm>
            <a:prstGeom prst="rect">
              <a:avLst/>
            </a:prstGeom>
            <a:blipFill>
              <a:blip r:embed="rId1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8585239" y="9429889"/>
              <a:ext cx="220950" cy="108268"/>
            </a:xfrm>
            <a:prstGeom prst="rect">
              <a:avLst/>
            </a:prstGeom>
            <a:blipFill>
              <a:blip r:embed="rId1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1" name="object 331"/>
          <p:cNvSpPr/>
          <p:nvPr/>
        </p:nvSpPr>
        <p:spPr>
          <a:xfrm>
            <a:off x="8885747" y="9467163"/>
            <a:ext cx="165735" cy="16510"/>
          </a:xfrm>
          <a:custGeom>
            <a:avLst/>
            <a:gdLst/>
            <a:ahLst/>
            <a:cxnLst/>
            <a:rect l="l" t="t" r="r" b="b"/>
            <a:pathLst>
              <a:path w="165734" h="16509">
                <a:moveTo>
                  <a:pt x="165241" y="0"/>
                </a:moveTo>
                <a:lnTo>
                  <a:pt x="4209" y="0"/>
                </a:lnTo>
                <a:lnTo>
                  <a:pt x="0" y="16125"/>
                </a:lnTo>
                <a:lnTo>
                  <a:pt x="161031" y="16125"/>
                </a:lnTo>
                <a:lnTo>
                  <a:pt x="165241" y="0"/>
                </a:lnTo>
                <a:close/>
              </a:path>
            </a:pathLst>
          </a:custGeom>
          <a:solidFill>
            <a:srgbClr val="0069B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2" name="object 332"/>
          <p:cNvGrpSpPr/>
          <p:nvPr/>
        </p:nvGrpSpPr>
        <p:grpSpPr>
          <a:xfrm>
            <a:off x="9128255" y="9389472"/>
            <a:ext cx="460375" cy="174625"/>
            <a:chOff x="9128255" y="9389472"/>
            <a:chExt cx="460375" cy="174625"/>
          </a:xfrm>
        </p:grpSpPr>
        <p:sp>
          <p:nvSpPr>
            <p:cNvPr id="333" name="object 333"/>
            <p:cNvSpPr/>
            <p:nvPr/>
          </p:nvSpPr>
          <p:spPr>
            <a:xfrm>
              <a:off x="9128255" y="9390522"/>
              <a:ext cx="168312" cy="172974"/>
            </a:xfrm>
            <a:prstGeom prst="rect">
              <a:avLst/>
            </a:prstGeom>
            <a:blipFill>
              <a:blip r:embed="rId1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9326792" y="9389472"/>
              <a:ext cx="261325" cy="151201"/>
            </a:xfrm>
            <a:prstGeom prst="rect">
              <a:avLst/>
            </a:prstGeom>
            <a:blipFill>
              <a:blip r:embed="rId1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5" name="object 335"/>
          <p:cNvSpPr/>
          <p:nvPr/>
        </p:nvSpPr>
        <p:spPr>
          <a:xfrm>
            <a:off x="9661613" y="9389891"/>
            <a:ext cx="158738" cy="149733"/>
          </a:xfrm>
          <a:prstGeom prst="rect">
            <a:avLst/>
          </a:prstGeom>
          <a:blipFill>
            <a:blip r:embed="rId1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1059085" y="10132011"/>
            <a:ext cx="256268" cy="129455"/>
          </a:xfrm>
          <a:prstGeom prst="rect">
            <a:avLst/>
          </a:prstGeom>
          <a:blipFill>
            <a:blip r:embed="rId1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1370637" y="10077184"/>
            <a:ext cx="106426" cy="164015"/>
          </a:xfrm>
          <a:prstGeom prst="rect">
            <a:avLst/>
          </a:prstGeom>
          <a:blipFill>
            <a:blip r:embed="rId1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8" name="object 338"/>
          <p:cNvGrpSpPr/>
          <p:nvPr/>
        </p:nvGrpSpPr>
        <p:grpSpPr>
          <a:xfrm>
            <a:off x="1545023" y="10134300"/>
            <a:ext cx="381000" cy="107314"/>
            <a:chOff x="1545023" y="10134300"/>
            <a:chExt cx="381000" cy="107314"/>
          </a:xfrm>
        </p:grpSpPr>
        <p:sp>
          <p:nvSpPr>
            <p:cNvPr id="339" name="object 339"/>
            <p:cNvSpPr/>
            <p:nvPr/>
          </p:nvSpPr>
          <p:spPr>
            <a:xfrm>
              <a:off x="1545023" y="10134778"/>
              <a:ext cx="121169" cy="103661"/>
            </a:xfrm>
            <a:prstGeom prst="rect">
              <a:avLst/>
            </a:prstGeom>
            <a:blipFill>
              <a:blip r:embed="rId1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1686340" y="10134778"/>
              <a:ext cx="108268" cy="106426"/>
            </a:xfrm>
            <a:prstGeom prst="rect">
              <a:avLst/>
            </a:prstGeom>
            <a:blipFill>
              <a:blip r:embed="rId1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1823377" y="10134301"/>
              <a:ext cx="102870" cy="104139"/>
            </a:xfrm>
            <a:custGeom>
              <a:avLst/>
              <a:gdLst/>
              <a:ahLst/>
              <a:cxnLst/>
              <a:rect l="l" t="t" r="r" b="b"/>
              <a:pathLst>
                <a:path w="102869" h="104140">
                  <a:moveTo>
                    <a:pt x="102501" y="0"/>
                  </a:moveTo>
                  <a:lnTo>
                    <a:pt x="67957" y="0"/>
                  </a:lnTo>
                  <a:lnTo>
                    <a:pt x="67957" y="35560"/>
                  </a:lnTo>
                  <a:lnTo>
                    <a:pt x="34544" y="35560"/>
                  </a:lnTo>
                  <a:lnTo>
                    <a:pt x="34544" y="0"/>
                  </a:lnTo>
                  <a:lnTo>
                    <a:pt x="0" y="0"/>
                  </a:lnTo>
                  <a:lnTo>
                    <a:pt x="0" y="35560"/>
                  </a:lnTo>
                  <a:lnTo>
                    <a:pt x="0" y="68580"/>
                  </a:lnTo>
                  <a:lnTo>
                    <a:pt x="0" y="104140"/>
                  </a:lnTo>
                  <a:lnTo>
                    <a:pt x="34544" y="104140"/>
                  </a:lnTo>
                  <a:lnTo>
                    <a:pt x="34544" y="68580"/>
                  </a:lnTo>
                  <a:lnTo>
                    <a:pt x="67957" y="68580"/>
                  </a:lnTo>
                  <a:lnTo>
                    <a:pt x="67957" y="104140"/>
                  </a:lnTo>
                  <a:lnTo>
                    <a:pt x="102501" y="104140"/>
                  </a:lnTo>
                  <a:lnTo>
                    <a:pt x="102501" y="68580"/>
                  </a:lnTo>
                  <a:lnTo>
                    <a:pt x="102501" y="35560"/>
                  </a:lnTo>
                  <a:lnTo>
                    <a:pt x="1025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2" name="object 342"/>
          <p:cNvSpPr/>
          <p:nvPr/>
        </p:nvSpPr>
        <p:spPr>
          <a:xfrm>
            <a:off x="1988196" y="10094440"/>
            <a:ext cx="92929" cy="143995"/>
          </a:xfrm>
          <a:prstGeom prst="rect">
            <a:avLst/>
          </a:prstGeom>
          <a:blipFill>
            <a:blip r:embed="rId1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1086164" y="9184087"/>
            <a:ext cx="18415" cy="129539"/>
          </a:xfrm>
          <a:custGeom>
            <a:avLst/>
            <a:gdLst/>
            <a:ahLst/>
            <a:cxnLst/>
            <a:rect l="l" t="t" r="r" b="b"/>
            <a:pathLst>
              <a:path w="18415" h="129540">
                <a:moveTo>
                  <a:pt x="0" y="129540"/>
                </a:moveTo>
                <a:lnTo>
                  <a:pt x="17810" y="129540"/>
                </a:lnTo>
                <a:lnTo>
                  <a:pt x="17810" y="0"/>
                </a:lnTo>
                <a:lnTo>
                  <a:pt x="0" y="0"/>
                </a:lnTo>
                <a:lnTo>
                  <a:pt x="0" y="1295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4" name="object 344"/>
          <p:cNvGrpSpPr/>
          <p:nvPr/>
        </p:nvGrpSpPr>
        <p:grpSpPr>
          <a:xfrm>
            <a:off x="1086164" y="9167577"/>
            <a:ext cx="641350" cy="187960"/>
            <a:chOff x="1086164" y="9167577"/>
            <a:chExt cx="641350" cy="187960"/>
          </a:xfrm>
        </p:grpSpPr>
        <p:sp>
          <p:nvSpPr>
            <p:cNvPr id="345" name="object 345"/>
            <p:cNvSpPr/>
            <p:nvPr/>
          </p:nvSpPr>
          <p:spPr>
            <a:xfrm>
              <a:off x="1086154" y="9167577"/>
              <a:ext cx="115570" cy="146050"/>
            </a:xfrm>
            <a:custGeom>
              <a:avLst/>
              <a:gdLst/>
              <a:ahLst/>
              <a:cxnLst/>
              <a:rect l="l" t="t" r="r" b="b"/>
              <a:pathLst>
                <a:path w="115569" h="146050">
                  <a:moveTo>
                    <a:pt x="11518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97396" y="16510"/>
                  </a:lnTo>
                  <a:lnTo>
                    <a:pt x="97396" y="146050"/>
                  </a:lnTo>
                  <a:lnTo>
                    <a:pt x="115189" y="146050"/>
                  </a:lnTo>
                  <a:lnTo>
                    <a:pt x="115189" y="16510"/>
                  </a:lnTo>
                  <a:lnTo>
                    <a:pt x="1151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1237421" y="9217293"/>
              <a:ext cx="92353" cy="138215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1350884" y="9217295"/>
              <a:ext cx="100510" cy="98426"/>
            </a:xfrm>
            <a:prstGeom prst="rect">
              <a:avLst/>
            </a:prstGeom>
            <a:blipFill>
              <a:blip r:embed="rId1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1478046" y="9217293"/>
              <a:ext cx="206352" cy="119194"/>
            </a:xfrm>
            <a:prstGeom prst="rect">
              <a:avLst/>
            </a:prstGeom>
            <a:blipFill>
              <a:blip r:embed="rId1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1710718" y="9274257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69"/>
                  </a:moveTo>
                  <a:lnTo>
                    <a:pt x="16742" y="39369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0" name="object 350"/>
          <p:cNvSpPr/>
          <p:nvPr/>
        </p:nvSpPr>
        <p:spPr>
          <a:xfrm>
            <a:off x="1710715" y="9219647"/>
            <a:ext cx="86360" cy="93980"/>
          </a:xfrm>
          <a:custGeom>
            <a:avLst/>
            <a:gdLst/>
            <a:ahLst/>
            <a:cxnLst/>
            <a:rect l="l" t="t" r="r" b="b"/>
            <a:pathLst>
              <a:path w="86360" h="93979">
                <a:moveTo>
                  <a:pt x="85864" y="0"/>
                </a:moveTo>
                <a:lnTo>
                  <a:pt x="69088" y="0"/>
                </a:lnTo>
                <a:lnTo>
                  <a:pt x="69088" y="38100"/>
                </a:lnTo>
                <a:lnTo>
                  <a:pt x="16738" y="38100"/>
                </a:lnTo>
                <a:lnTo>
                  <a:pt x="16738" y="0"/>
                </a:lnTo>
                <a:lnTo>
                  <a:pt x="0" y="0"/>
                </a:lnTo>
                <a:lnTo>
                  <a:pt x="0" y="38100"/>
                </a:lnTo>
                <a:lnTo>
                  <a:pt x="0" y="54610"/>
                </a:lnTo>
                <a:lnTo>
                  <a:pt x="69088" y="54610"/>
                </a:lnTo>
                <a:lnTo>
                  <a:pt x="69088" y="93980"/>
                </a:lnTo>
                <a:lnTo>
                  <a:pt x="85864" y="93980"/>
                </a:lnTo>
                <a:lnTo>
                  <a:pt x="85864" y="54610"/>
                </a:lnTo>
                <a:lnTo>
                  <a:pt x="85864" y="38100"/>
                </a:lnTo>
                <a:lnTo>
                  <a:pt x="858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1818119" y="9219634"/>
            <a:ext cx="124460" cy="94615"/>
          </a:xfrm>
          <a:custGeom>
            <a:avLst/>
            <a:gdLst/>
            <a:ahLst/>
            <a:cxnLst/>
            <a:rect l="l" t="t" r="r" b="b"/>
            <a:pathLst>
              <a:path w="124460" h="94615">
                <a:moveTo>
                  <a:pt x="85852" y="0"/>
                </a:moveTo>
                <a:lnTo>
                  <a:pt x="0" y="0"/>
                </a:lnTo>
                <a:lnTo>
                  <a:pt x="0" y="16510"/>
                </a:lnTo>
                <a:lnTo>
                  <a:pt x="34544" y="16510"/>
                </a:lnTo>
                <a:lnTo>
                  <a:pt x="34544" y="93980"/>
                </a:lnTo>
                <a:lnTo>
                  <a:pt x="51295" y="93980"/>
                </a:lnTo>
                <a:lnTo>
                  <a:pt x="51295" y="16510"/>
                </a:lnTo>
                <a:lnTo>
                  <a:pt x="85852" y="16510"/>
                </a:lnTo>
                <a:lnTo>
                  <a:pt x="85852" y="0"/>
                </a:lnTo>
                <a:close/>
              </a:path>
              <a:path w="124460" h="94615">
                <a:moveTo>
                  <a:pt x="123926" y="54622"/>
                </a:moveTo>
                <a:lnTo>
                  <a:pt x="107188" y="54622"/>
                </a:lnTo>
                <a:lnTo>
                  <a:pt x="107188" y="93992"/>
                </a:lnTo>
                <a:lnTo>
                  <a:pt x="123926" y="93992"/>
                </a:lnTo>
                <a:lnTo>
                  <a:pt x="123926" y="546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2" name="object 352"/>
          <p:cNvGrpSpPr/>
          <p:nvPr/>
        </p:nvGrpSpPr>
        <p:grpSpPr>
          <a:xfrm>
            <a:off x="1925310" y="9217297"/>
            <a:ext cx="288290" cy="97790"/>
            <a:chOff x="1925310" y="9217297"/>
            <a:chExt cx="288290" cy="97790"/>
          </a:xfrm>
        </p:grpSpPr>
        <p:sp>
          <p:nvSpPr>
            <p:cNvPr id="353" name="object 353"/>
            <p:cNvSpPr/>
            <p:nvPr/>
          </p:nvSpPr>
          <p:spPr>
            <a:xfrm>
              <a:off x="1925307" y="9219647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79">
                  <a:moveTo>
                    <a:pt x="85864" y="0"/>
                  </a:moveTo>
                  <a:lnTo>
                    <a:pt x="69088" y="0"/>
                  </a:lnTo>
                  <a:lnTo>
                    <a:pt x="69088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088" y="54610"/>
                  </a:lnTo>
                  <a:lnTo>
                    <a:pt x="69088" y="93980"/>
                  </a:lnTo>
                  <a:lnTo>
                    <a:pt x="85864" y="93980"/>
                  </a:lnTo>
                  <a:lnTo>
                    <a:pt x="85864" y="54610"/>
                  </a:lnTo>
                  <a:lnTo>
                    <a:pt x="85864" y="38100"/>
                  </a:lnTo>
                  <a:lnTo>
                    <a:pt x="858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2037403" y="9217297"/>
              <a:ext cx="74971" cy="97787"/>
            </a:xfrm>
            <a:prstGeom prst="rect">
              <a:avLst/>
            </a:prstGeom>
            <a:blipFill>
              <a:blip r:embed="rId1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2134852" y="9219390"/>
              <a:ext cx="78322" cy="94237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6" name="object 356"/>
          <p:cNvGrpSpPr/>
          <p:nvPr/>
        </p:nvGrpSpPr>
        <p:grpSpPr>
          <a:xfrm>
            <a:off x="2284381" y="9217296"/>
            <a:ext cx="589280" cy="98425"/>
            <a:chOff x="2284381" y="9217296"/>
            <a:chExt cx="589280" cy="98425"/>
          </a:xfrm>
        </p:grpSpPr>
        <p:sp>
          <p:nvSpPr>
            <p:cNvPr id="357" name="object 357"/>
            <p:cNvSpPr/>
            <p:nvPr/>
          </p:nvSpPr>
          <p:spPr>
            <a:xfrm>
              <a:off x="2284381" y="9217296"/>
              <a:ext cx="278057" cy="98426"/>
            </a:xfrm>
            <a:prstGeom prst="rect">
              <a:avLst/>
            </a:prstGeom>
            <a:blipFill>
              <a:blip r:embed="rId1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2593569" y="9218551"/>
              <a:ext cx="77913" cy="95913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2699287" y="9217297"/>
              <a:ext cx="174374" cy="97787"/>
            </a:xfrm>
            <a:prstGeom prst="rect">
              <a:avLst/>
            </a:prstGeom>
            <a:blipFill>
              <a:blip r:embed="rId1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0" name="object 360"/>
          <p:cNvSpPr/>
          <p:nvPr/>
        </p:nvSpPr>
        <p:spPr>
          <a:xfrm>
            <a:off x="2948822" y="9218552"/>
            <a:ext cx="77913" cy="9591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1" name="object 361"/>
          <p:cNvGrpSpPr/>
          <p:nvPr/>
        </p:nvGrpSpPr>
        <p:grpSpPr>
          <a:xfrm>
            <a:off x="3099379" y="9217293"/>
            <a:ext cx="768985" cy="138430"/>
            <a:chOff x="3099379" y="9217293"/>
            <a:chExt cx="768985" cy="138430"/>
          </a:xfrm>
        </p:grpSpPr>
        <p:sp>
          <p:nvSpPr>
            <p:cNvPr id="362" name="object 362"/>
            <p:cNvSpPr/>
            <p:nvPr/>
          </p:nvSpPr>
          <p:spPr>
            <a:xfrm>
              <a:off x="3099379" y="9217293"/>
              <a:ext cx="92353" cy="138215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3212024" y="9217297"/>
              <a:ext cx="74971" cy="97787"/>
            </a:xfrm>
            <a:prstGeom prst="rect">
              <a:avLst/>
            </a:prstGeom>
            <a:blipFill>
              <a:blip r:embed="rId1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3309486" y="9217297"/>
              <a:ext cx="78960" cy="98426"/>
            </a:xfrm>
            <a:prstGeom prst="rect">
              <a:avLst/>
            </a:prstGeom>
            <a:blipFill>
              <a:blip r:embed="rId1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3416178" y="9219389"/>
              <a:ext cx="100740" cy="94237"/>
            </a:xfrm>
            <a:prstGeom prst="rect">
              <a:avLst/>
            </a:prstGeom>
            <a:blipFill>
              <a:blip r:embed="rId1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3543995" y="9217293"/>
              <a:ext cx="92363" cy="98426"/>
            </a:xfrm>
            <a:prstGeom prst="rect">
              <a:avLst/>
            </a:prstGeom>
            <a:blipFill>
              <a:blip r:embed="rId1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3662352" y="9217293"/>
              <a:ext cx="92353" cy="138215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3775807" y="9217293"/>
              <a:ext cx="92363" cy="98426"/>
            </a:xfrm>
            <a:prstGeom prst="rect">
              <a:avLst/>
            </a:prstGeom>
            <a:blipFill>
              <a:blip r:embed="rId1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9" name="object 369"/>
          <p:cNvGrpSpPr/>
          <p:nvPr/>
        </p:nvGrpSpPr>
        <p:grpSpPr>
          <a:xfrm>
            <a:off x="3938103" y="9171227"/>
            <a:ext cx="917575" cy="144780"/>
            <a:chOff x="3938103" y="9171227"/>
            <a:chExt cx="917575" cy="144780"/>
          </a:xfrm>
        </p:grpSpPr>
        <p:sp>
          <p:nvSpPr>
            <p:cNvPr id="370" name="object 370"/>
            <p:cNvSpPr/>
            <p:nvPr/>
          </p:nvSpPr>
          <p:spPr>
            <a:xfrm>
              <a:off x="3938103" y="9219389"/>
              <a:ext cx="192778" cy="95494"/>
            </a:xfrm>
            <a:prstGeom prst="rect">
              <a:avLst/>
            </a:prstGeom>
            <a:blipFill>
              <a:blip r:embed="rId1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4163298" y="9217293"/>
              <a:ext cx="135074" cy="98426"/>
            </a:xfrm>
            <a:prstGeom prst="rect">
              <a:avLst/>
            </a:prstGeom>
            <a:blipFill>
              <a:blip r:embed="rId1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4319502" y="9219389"/>
              <a:ext cx="76426" cy="94237"/>
            </a:xfrm>
            <a:prstGeom prst="rect">
              <a:avLst/>
            </a:prstGeom>
            <a:blipFill>
              <a:blip r:embed="rId1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4422916" y="9217293"/>
              <a:ext cx="92363" cy="98426"/>
            </a:xfrm>
            <a:prstGeom prst="rect">
              <a:avLst/>
            </a:prstGeom>
            <a:blipFill>
              <a:blip r:embed="rId1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4541194" y="9218552"/>
              <a:ext cx="77913" cy="95913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4640235" y="9217295"/>
              <a:ext cx="100510" cy="98426"/>
            </a:xfrm>
            <a:prstGeom prst="rect">
              <a:avLst/>
            </a:prstGeom>
            <a:blipFill>
              <a:blip r:embed="rId1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4767399" y="9171227"/>
              <a:ext cx="87955" cy="142404"/>
            </a:xfrm>
            <a:prstGeom prst="rect">
              <a:avLst/>
            </a:prstGeom>
            <a:blipFill>
              <a:blip r:embed="rId1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7" name="object 377"/>
          <p:cNvGrpSpPr/>
          <p:nvPr/>
        </p:nvGrpSpPr>
        <p:grpSpPr>
          <a:xfrm>
            <a:off x="1072969" y="9468597"/>
            <a:ext cx="610870" cy="98425"/>
            <a:chOff x="1072969" y="9468597"/>
            <a:chExt cx="610870" cy="98425"/>
          </a:xfrm>
        </p:grpSpPr>
        <p:sp>
          <p:nvSpPr>
            <p:cNvPr id="378" name="object 378"/>
            <p:cNvSpPr/>
            <p:nvPr/>
          </p:nvSpPr>
          <p:spPr>
            <a:xfrm>
              <a:off x="1072969" y="9468597"/>
              <a:ext cx="278037" cy="98426"/>
            </a:xfrm>
            <a:prstGeom prst="rect">
              <a:avLst/>
            </a:prstGeom>
            <a:blipFill>
              <a:blip r:embed="rId1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1382156" y="9469852"/>
              <a:ext cx="77913" cy="95913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1487875" y="9470690"/>
              <a:ext cx="86499" cy="94237"/>
            </a:xfrm>
            <a:prstGeom prst="rect">
              <a:avLst/>
            </a:prstGeom>
            <a:blipFill>
              <a:blip r:embed="rId1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1595452" y="9470688"/>
              <a:ext cx="87965" cy="94237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2" name="object 382"/>
          <p:cNvGrpSpPr/>
          <p:nvPr/>
        </p:nvGrpSpPr>
        <p:grpSpPr>
          <a:xfrm>
            <a:off x="1767797" y="9418332"/>
            <a:ext cx="238125" cy="148590"/>
            <a:chOff x="1767797" y="9418332"/>
            <a:chExt cx="238125" cy="148590"/>
          </a:xfrm>
        </p:grpSpPr>
        <p:sp>
          <p:nvSpPr>
            <p:cNvPr id="383" name="object 383"/>
            <p:cNvSpPr/>
            <p:nvPr/>
          </p:nvSpPr>
          <p:spPr>
            <a:xfrm>
              <a:off x="1767797" y="9418332"/>
              <a:ext cx="91515" cy="147430"/>
            </a:xfrm>
            <a:prstGeom prst="rect">
              <a:avLst/>
            </a:prstGeom>
            <a:blipFill>
              <a:blip r:embed="rId1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1882754" y="9468598"/>
              <a:ext cx="74971" cy="97787"/>
            </a:xfrm>
            <a:prstGeom prst="rect">
              <a:avLst/>
            </a:prstGeom>
            <a:blipFill>
              <a:blip r:embed="rId1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1988954" y="9525558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69"/>
                  </a:moveTo>
                  <a:lnTo>
                    <a:pt x="16742" y="39369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6" name="object 386"/>
          <p:cNvGrpSpPr/>
          <p:nvPr/>
        </p:nvGrpSpPr>
        <p:grpSpPr>
          <a:xfrm>
            <a:off x="1988954" y="9468598"/>
            <a:ext cx="293370" cy="97790"/>
            <a:chOff x="1988954" y="9468598"/>
            <a:chExt cx="293370" cy="97790"/>
          </a:xfrm>
        </p:grpSpPr>
        <p:sp>
          <p:nvSpPr>
            <p:cNvPr id="387" name="object 387"/>
            <p:cNvSpPr/>
            <p:nvPr/>
          </p:nvSpPr>
          <p:spPr>
            <a:xfrm>
              <a:off x="1988947" y="9470955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79">
                  <a:moveTo>
                    <a:pt x="85877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77" y="93980"/>
                  </a:lnTo>
                  <a:lnTo>
                    <a:pt x="85877" y="54610"/>
                  </a:lnTo>
                  <a:lnTo>
                    <a:pt x="85877" y="38100"/>
                  </a:lnTo>
                  <a:lnTo>
                    <a:pt x="858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2107395" y="9468598"/>
              <a:ext cx="174374" cy="97787"/>
            </a:xfrm>
            <a:prstGeom prst="rect">
              <a:avLst/>
            </a:prstGeom>
            <a:blipFill>
              <a:blip r:embed="rId1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9" name="object 389"/>
          <p:cNvGrpSpPr/>
          <p:nvPr/>
        </p:nvGrpSpPr>
        <p:grpSpPr>
          <a:xfrm>
            <a:off x="2363841" y="9417913"/>
            <a:ext cx="705485" cy="177800"/>
            <a:chOff x="2363841" y="9417913"/>
            <a:chExt cx="705485" cy="177800"/>
          </a:xfrm>
        </p:grpSpPr>
        <p:sp>
          <p:nvSpPr>
            <p:cNvPr id="390" name="object 390"/>
            <p:cNvSpPr/>
            <p:nvPr/>
          </p:nvSpPr>
          <p:spPr>
            <a:xfrm>
              <a:off x="2363841" y="9417913"/>
              <a:ext cx="208470" cy="149109"/>
            </a:xfrm>
            <a:prstGeom prst="rect">
              <a:avLst/>
            </a:prstGeom>
            <a:blipFill>
              <a:blip r:embed="rId1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2593415" y="9468597"/>
              <a:ext cx="189362" cy="98426"/>
            </a:xfrm>
            <a:prstGeom prst="rect">
              <a:avLst/>
            </a:prstGeom>
            <a:blipFill>
              <a:blip r:embed="rId1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2806046" y="9470688"/>
              <a:ext cx="87965" cy="94237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2926482" y="9470688"/>
              <a:ext cx="87965" cy="94237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3041373" y="9544187"/>
              <a:ext cx="27940" cy="51435"/>
            </a:xfrm>
            <a:custGeom>
              <a:avLst/>
              <a:gdLst/>
              <a:ahLst/>
              <a:cxnLst/>
              <a:rect l="l" t="t" r="r" b="b"/>
              <a:pathLst>
                <a:path w="27939" h="51434">
                  <a:moveTo>
                    <a:pt x="17036" y="0"/>
                  </a:moveTo>
                  <a:lnTo>
                    <a:pt x="8795" y="0"/>
                  </a:lnTo>
                  <a:lnTo>
                    <a:pt x="5874" y="1026"/>
                  </a:lnTo>
                  <a:lnTo>
                    <a:pt x="1685" y="5078"/>
                  </a:lnTo>
                  <a:lnTo>
                    <a:pt x="638" y="7758"/>
                  </a:lnTo>
                  <a:lnTo>
                    <a:pt x="638" y="13758"/>
                  </a:lnTo>
                  <a:lnTo>
                    <a:pt x="1434" y="16030"/>
                  </a:lnTo>
                  <a:lnTo>
                    <a:pt x="4649" y="19800"/>
                  </a:lnTo>
                  <a:lnTo>
                    <a:pt x="6512" y="20742"/>
                  </a:lnTo>
                  <a:lnTo>
                    <a:pt x="10826" y="20742"/>
                  </a:lnTo>
                  <a:lnTo>
                    <a:pt x="12355" y="20114"/>
                  </a:lnTo>
                  <a:lnTo>
                    <a:pt x="13193" y="18858"/>
                  </a:lnTo>
                  <a:lnTo>
                    <a:pt x="14324" y="21088"/>
                  </a:lnTo>
                  <a:lnTo>
                    <a:pt x="14376" y="24575"/>
                  </a:lnTo>
                  <a:lnTo>
                    <a:pt x="11748" y="36449"/>
                  </a:lnTo>
                  <a:lnTo>
                    <a:pt x="7266" y="41119"/>
                  </a:lnTo>
                  <a:lnTo>
                    <a:pt x="0" y="43359"/>
                  </a:lnTo>
                  <a:lnTo>
                    <a:pt x="4628" y="51317"/>
                  </a:lnTo>
                  <a:lnTo>
                    <a:pt x="11748" y="49223"/>
                  </a:lnTo>
                  <a:lnTo>
                    <a:pt x="17350" y="45412"/>
                  </a:lnTo>
                  <a:lnTo>
                    <a:pt x="25590" y="34386"/>
                  </a:lnTo>
                  <a:lnTo>
                    <a:pt x="27653" y="27863"/>
                  </a:lnTo>
                  <a:lnTo>
                    <a:pt x="27653" y="14177"/>
                  </a:lnTo>
                  <a:lnTo>
                    <a:pt x="26260" y="9256"/>
                  </a:lnTo>
                  <a:lnTo>
                    <a:pt x="20659" y="18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5" name="object 395"/>
          <p:cNvGrpSpPr/>
          <p:nvPr/>
        </p:nvGrpSpPr>
        <p:grpSpPr>
          <a:xfrm>
            <a:off x="3126592" y="9468597"/>
            <a:ext cx="436245" cy="138430"/>
            <a:chOff x="3126592" y="9468597"/>
            <a:chExt cx="436245" cy="138430"/>
          </a:xfrm>
        </p:grpSpPr>
        <p:sp>
          <p:nvSpPr>
            <p:cNvPr id="396" name="object 396"/>
            <p:cNvSpPr/>
            <p:nvPr/>
          </p:nvSpPr>
          <p:spPr>
            <a:xfrm>
              <a:off x="3126592" y="9468597"/>
              <a:ext cx="388186" cy="138214"/>
            </a:xfrm>
            <a:prstGeom prst="rect">
              <a:avLst/>
            </a:prstGeom>
            <a:blipFill>
              <a:blip r:embed="rId1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3545986" y="9525558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69"/>
                  </a:moveTo>
                  <a:lnTo>
                    <a:pt x="16742" y="39369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8" name="object 398"/>
          <p:cNvGrpSpPr/>
          <p:nvPr/>
        </p:nvGrpSpPr>
        <p:grpSpPr>
          <a:xfrm>
            <a:off x="3545986" y="9468594"/>
            <a:ext cx="590550" cy="98425"/>
            <a:chOff x="3545986" y="9468594"/>
            <a:chExt cx="590550" cy="98425"/>
          </a:xfrm>
        </p:grpSpPr>
        <p:sp>
          <p:nvSpPr>
            <p:cNvPr id="399" name="object 399"/>
            <p:cNvSpPr/>
            <p:nvPr/>
          </p:nvSpPr>
          <p:spPr>
            <a:xfrm>
              <a:off x="3545979" y="9470954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79">
                  <a:moveTo>
                    <a:pt x="85877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77" y="93980"/>
                  </a:lnTo>
                  <a:lnTo>
                    <a:pt x="85877" y="54610"/>
                  </a:lnTo>
                  <a:lnTo>
                    <a:pt x="85877" y="38100"/>
                  </a:lnTo>
                  <a:lnTo>
                    <a:pt x="858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3658610" y="9468596"/>
              <a:ext cx="100510" cy="98426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3785776" y="9469852"/>
              <a:ext cx="77913" cy="95913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3883830" y="9470690"/>
              <a:ext cx="90049" cy="95494"/>
            </a:xfrm>
            <a:prstGeom prst="rect">
              <a:avLst/>
            </a:prstGeom>
            <a:blipFill>
              <a:blip r:embed="rId1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4000768" y="9468594"/>
              <a:ext cx="92363" cy="98426"/>
            </a:xfrm>
            <a:prstGeom prst="rect">
              <a:avLst/>
            </a:prstGeom>
            <a:blipFill>
              <a:blip r:embed="rId1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4119451" y="9525558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69"/>
                  </a:moveTo>
                  <a:lnTo>
                    <a:pt x="16742" y="39369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5" name="object 405"/>
          <p:cNvSpPr/>
          <p:nvPr/>
        </p:nvSpPr>
        <p:spPr>
          <a:xfrm>
            <a:off x="4119448" y="9470955"/>
            <a:ext cx="135255" cy="93980"/>
          </a:xfrm>
          <a:custGeom>
            <a:avLst/>
            <a:gdLst/>
            <a:ahLst/>
            <a:cxnLst/>
            <a:rect l="l" t="t" r="r" b="b"/>
            <a:pathLst>
              <a:path w="135254" h="93979">
                <a:moveTo>
                  <a:pt x="85864" y="0"/>
                </a:moveTo>
                <a:lnTo>
                  <a:pt x="69100" y="0"/>
                </a:lnTo>
                <a:lnTo>
                  <a:pt x="69100" y="38100"/>
                </a:lnTo>
                <a:lnTo>
                  <a:pt x="16738" y="38100"/>
                </a:lnTo>
                <a:lnTo>
                  <a:pt x="16738" y="0"/>
                </a:lnTo>
                <a:lnTo>
                  <a:pt x="0" y="0"/>
                </a:lnTo>
                <a:lnTo>
                  <a:pt x="0" y="38100"/>
                </a:lnTo>
                <a:lnTo>
                  <a:pt x="0" y="54610"/>
                </a:lnTo>
                <a:lnTo>
                  <a:pt x="69100" y="54610"/>
                </a:lnTo>
                <a:lnTo>
                  <a:pt x="69100" y="93980"/>
                </a:lnTo>
                <a:lnTo>
                  <a:pt x="85864" y="93980"/>
                </a:lnTo>
                <a:lnTo>
                  <a:pt x="85864" y="54610"/>
                </a:lnTo>
                <a:lnTo>
                  <a:pt x="85864" y="38100"/>
                </a:lnTo>
                <a:lnTo>
                  <a:pt x="85864" y="0"/>
                </a:lnTo>
                <a:close/>
              </a:path>
              <a:path w="135254" h="93979">
                <a:moveTo>
                  <a:pt x="135191" y="54610"/>
                </a:moveTo>
                <a:lnTo>
                  <a:pt x="118452" y="54610"/>
                </a:lnTo>
                <a:lnTo>
                  <a:pt x="118452" y="93980"/>
                </a:lnTo>
                <a:lnTo>
                  <a:pt x="135191" y="93980"/>
                </a:lnTo>
                <a:lnTo>
                  <a:pt x="135191" y="546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6" name="object 406"/>
          <p:cNvGrpSpPr/>
          <p:nvPr/>
        </p:nvGrpSpPr>
        <p:grpSpPr>
          <a:xfrm>
            <a:off x="4237903" y="9422528"/>
            <a:ext cx="328295" cy="144780"/>
            <a:chOff x="4237903" y="9422528"/>
            <a:chExt cx="328295" cy="144780"/>
          </a:xfrm>
        </p:grpSpPr>
        <p:sp>
          <p:nvSpPr>
            <p:cNvPr id="407" name="object 407"/>
            <p:cNvSpPr/>
            <p:nvPr/>
          </p:nvSpPr>
          <p:spPr>
            <a:xfrm>
              <a:off x="4237901" y="9470954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79">
                  <a:moveTo>
                    <a:pt x="85864" y="0"/>
                  </a:moveTo>
                  <a:lnTo>
                    <a:pt x="69088" y="0"/>
                  </a:lnTo>
                  <a:lnTo>
                    <a:pt x="69088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088" y="54610"/>
                  </a:lnTo>
                  <a:lnTo>
                    <a:pt x="69088" y="93980"/>
                  </a:lnTo>
                  <a:lnTo>
                    <a:pt x="85864" y="93980"/>
                  </a:lnTo>
                  <a:lnTo>
                    <a:pt x="85864" y="54610"/>
                  </a:lnTo>
                  <a:lnTo>
                    <a:pt x="85864" y="38100"/>
                  </a:lnTo>
                  <a:lnTo>
                    <a:pt x="858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4350527" y="9468596"/>
              <a:ext cx="100510" cy="98426"/>
            </a:xfrm>
            <a:prstGeom prst="rect">
              <a:avLst/>
            </a:prstGeom>
            <a:blipFill>
              <a:blip r:embed="rId1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4477691" y="9422528"/>
              <a:ext cx="87955" cy="142404"/>
            </a:xfrm>
            <a:prstGeom prst="rect">
              <a:avLst/>
            </a:prstGeom>
            <a:blipFill>
              <a:blip r:embed="rId1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0" name="object 410"/>
          <p:cNvSpPr/>
          <p:nvPr/>
        </p:nvSpPr>
        <p:spPr>
          <a:xfrm>
            <a:off x="1079254" y="9776859"/>
            <a:ext cx="17145" cy="39370"/>
          </a:xfrm>
          <a:custGeom>
            <a:avLst/>
            <a:gdLst/>
            <a:ahLst/>
            <a:cxnLst/>
            <a:rect l="l" t="t" r="r" b="b"/>
            <a:pathLst>
              <a:path w="17144" h="39370">
                <a:moveTo>
                  <a:pt x="0" y="39370"/>
                </a:moveTo>
                <a:lnTo>
                  <a:pt x="16742" y="39370"/>
                </a:lnTo>
                <a:lnTo>
                  <a:pt x="16742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1" name="object 411"/>
          <p:cNvGrpSpPr/>
          <p:nvPr/>
        </p:nvGrpSpPr>
        <p:grpSpPr>
          <a:xfrm>
            <a:off x="1079254" y="9719899"/>
            <a:ext cx="187325" cy="97790"/>
            <a:chOff x="1079254" y="9719899"/>
            <a:chExt cx="187325" cy="97790"/>
          </a:xfrm>
        </p:grpSpPr>
        <p:sp>
          <p:nvSpPr>
            <p:cNvPr id="412" name="object 412"/>
            <p:cNvSpPr/>
            <p:nvPr/>
          </p:nvSpPr>
          <p:spPr>
            <a:xfrm>
              <a:off x="1079246" y="9722249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77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77" y="93980"/>
                  </a:lnTo>
                  <a:lnTo>
                    <a:pt x="85877" y="54610"/>
                  </a:lnTo>
                  <a:lnTo>
                    <a:pt x="85877" y="38100"/>
                  </a:lnTo>
                  <a:lnTo>
                    <a:pt x="858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1191348" y="9719899"/>
              <a:ext cx="74971" cy="97787"/>
            </a:xfrm>
            <a:prstGeom prst="rect">
              <a:avLst/>
            </a:prstGeom>
            <a:blipFill>
              <a:blip r:embed="rId1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4" name="object 414"/>
          <p:cNvGrpSpPr/>
          <p:nvPr/>
        </p:nvGrpSpPr>
        <p:grpSpPr>
          <a:xfrm>
            <a:off x="1328484" y="9719899"/>
            <a:ext cx="419100" cy="138430"/>
            <a:chOff x="1328484" y="9719899"/>
            <a:chExt cx="419100" cy="138430"/>
          </a:xfrm>
        </p:grpSpPr>
        <p:sp>
          <p:nvSpPr>
            <p:cNvPr id="415" name="object 415"/>
            <p:cNvSpPr/>
            <p:nvPr/>
          </p:nvSpPr>
          <p:spPr>
            <a:xfrm>
              <a:off x="1328484" y="9719899"/>
              <a:ext cx="200201" cy="119365"/>
            </a:xfrm>
            <a:prstGeom prst="rect">
              <a:avLst/>
            </a:prstGeom>
            <a:blipFill>
              <a:blip r:embed="rId1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1548108" y="9721991"/>
              <a:ext cx="199068" cy="136121"/>
            </a:xfrm>
            <a:prstGeom prst="rect">
              <a:avLst/>
            </a:prstGeom>
            <a:blipFill>
              <a:blip r:embed="rId1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7" name="object 417"/>
          <p:cNvGrpSpPr/>
          <p:nvPr/>
        </p:nvGrpSpPr>
        <p:grpSpPr>
          <a:xfrm>
            <a:off x="1803724" y="9719895"/>
            <a:ext cx="827405" cy="98425"/>
            <a:chOff x="1803724" y="9719895"/>
            <a:chExt cx="827405" cy="98425"/>
          </a:xfrm>
        </p:grpSpPr>
        <p:sp>
          <p:nvSpPr>
            <p:cNvPr id="418" name="object 418"/>
            <p:cNvSpPr/>
            <p:nvPr/>
          </p:nvSpPr>
          <p:spPr>
            <a:xfrm>
              <a:off x="1803724" y="9719900"/>
              <a:ext cx="78960" cy="98426"/>
            </a:xfrm>
            <a:prstGeom prst="rect">
              <a:avLst/>
            </a:prstGeom>
            <a:blipFill>
              <a:blip r:embed="rId1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1904472" y="9719900"/>
              <a:ext cx="74971" cy="97787"/>
            </a:xfrm>
            <a:prstGeom prst="rect">
              <a:avLst/>
            </a:prstGeom>
            <a:blipFill>
              <a:blip r:embed="rId1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2010642" y="9721992"/>
              <a:ext cx="192799" cy="95494"/>
            </a:xfrm>
            <a:prstGeom prst="rect">
              <a:avLst/>
            </a:prstGeom>
            <a:blipFill>
              <a:blip r:embed="rId1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2235837" y="9719895"/>
              <a:ext cx="135074" cy="98426"/>
            </a:xfrm>
            <a:prstGeom prst="rect">
              <a:avLst/>
            </a:prstGeom>
            <a:blipFill>
              <a:blip r:embed="rId1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2392042" y="9721992"/>
              <a:ext cx="76426" cy="94237"/>
            </a:xfrm>
            <a:prstGeom prst="rect">
              <a:avLst/>
            </a:prstGeom>
            <a:blipFill>
              <a:blip r:embed="rId1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2495456" y="9719895"/>
              <a:ext cx="92363" cy="98426"/>
            </a:xfrm>
            <a:prstGeom prst="rect">
              <a:avLst/>
            </a:prstGeom>
            <a:blipFill>
              <a:blip r:embed="rId1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2614139" y="9776860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5" name="object 425"/>
          <p:cNvSpPr/>
          <p:nvPr/>
        </p:nvSpPr>
        <p:spPr>
          <a:xfrm>
            <a:off x="2614129" y="9722249"/>
            <a:ext cx="86360" cy="93980"/>
          </a:xfrm>
          <a:custGeom>
            <a:avLst/>
            <a:gdLst/>
            <a:ahLst/>
            <a:cxnLst/>
            <a:rect l="l" t="t" r="r" b="b"/>
            <a:pathLst>
              <a:path w="86360" h="93979">
                <a:moveTo>
                  <a:pt x="85877" y="0"/>
                </a:moveTo>
                <a:lnTo>
                  <a:pt x="69100" y="0"/>
                </a:lnTo>
                <a:lnTo>
                  <a:pt x="69100" y="38100"/>
                </a:lnTo>
                <a:lnTo>
                  <a:pt x="16751" y="38100"/>
                </a:lnTo>
                <a:lnTo>
                  <a:pt x="16751" y="0"/>
                </a:lnTo>
                <a:lnTo>
                  <a:pt x="0" y="0"/>
                </a:lnTo>
                <a:lnTo>
                  <a:pt x="0" y="38100"/>
                </a:lnTo>
                <a:lnTo>
                  <a:pt x="0" y="54610"/>
                </a:lnTo>
                <a:lnTo>
                  <a:pt x="69100" y="54610"/>
                </a:lnTo>
                <a:lnTo>
                  <a:pt x="69100" y="93980"/>
                </a:lnTo>
                <a:lnTo>
                  <a:pt x="85877" y="93980"/>
                </a:lnTo>
                <a:lnTo>
                  <a:pt x="85877" y="54610"/>
                </a:lnTo>
                <a:lnTo>
                  <a:pt x="85877" y="38100"/>
                </a:lnTo>
                <a:lnTo>
                  <a:pt x="858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26" name="object 426"/>
          <p:cNvGrpSpPr/>
          <p:nvPr/>
        </p:nvGrpSpPr>
        <p:grpSpPr>
          <a:xfrm>
            <a:off x="2732586" y="9721989"/>
            <a:ext cx="190500" cy="94615"/>
            <a:chOff x="2732586" y="9721989"/>
            <a:chExt cx="190500" cy="94615"/>
          </a:xfrm>
        </p:grpSpPr>
        <p:sp>
          <p:nvSpPr>
            <p:cNvPr id="427" name="object 427"/>
            <p:cNvSpPr/>
            <p:nvPr/>
          </p:nvSpPr>
          <p:spPr>
            <a:xfrm>
              <a:off x="2844152" y="9721992"/>
              <a:ext cx="78322" cy="94237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2732586" y="9721989"/>
              <a:ext cx="87965" cy="94237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9" name="object 429"/>
          <p:cNvGrpSpPr/>
          <p:nvPr/>
        </p:nvGrpSpPr>
        <p:grpSpPr>
          <a:xfrm>
            <a:off x="2986975" y="9719895"/>
            <a:ext cx="863600" cy="138430"/>
            <a:chOff x="2986975" y="9719895"/>
            <a:chExt cx="863600" cy="138430"/>
          </a:xfrm>
        </p:grpSpPr>
        <p:sp>
          <p:nvSpPr>
            <p:cNvPr id="430" name="object 430"/>
            <p:cNvSpPr/>
            <p:nvPr/>
          </p:nvSpPr>
          <p:spPr>
            <a:xfrm>
              <a:off x="2986975" y="9719897"/>
              <a:ext cx="222730" cy="119368"/>
            </a:xfrm>
            <a:prstGeom prst="rect">
              <a:avLst/>
            </a:prstGeom>
            <a:blipFill>
              <a:blip r:embed="rId1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3236414" y="9719897"/>
              <a:ext cx="173464" cy="98426"/>
            </a:xfrm>
            <a:prstGeom prst="rect">
              <a:avLst/>
            </a:prstGeom>
            <a:blipFill>
              <a:blip r:embed="rId1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3436536" y="9721154"/>
              <a:ext cx="77913" cy="95913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3535577" y="9719897"/>
              <a:ext cx="100510" cy="98426"/>
            </a:xfrm>
            <a:prstGeom prst="rect">
              <a:avLst/>
            </a:prstGeom>
            <a:blipFill>
              <a:blip r:embed="rId1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3662393" y="9719895"/>
              <a:ext cx="92353" cy="138215"/>
            </a:xfrm>
            <a:prstGeom prst="rect">
              <a:avLst/>
            </a:prstGeom>
            <a:blipFill>
              <a:blip r:embed="rId1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3775059" y="9719900"/>
              <a:ext cx="74971" cy="97787"/>
            </a:xfrm>
            <a:prstGeom prst="rect">
              <a:avLst/>
            </a:prstGeom>
            <a:blipFill>
              <a:blip r:embed="rId1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6" name="object 436"/>
          <p:cNvGrpSpPr/>
          <p:nvPr/>
        </p:nvGrpSpPr>
        <p:grpSpPr>
          <a:xfrm>
            <a:off x="8534972" y="7309598"/>
            <a:ext cx="1645285" cy="1645285"/>
            <a:chOff x="8534972" y="7309598"/>
            <a:chExt cx="1645285" cy="1645285"/>
          </a:xfrm>
        </p:grpSpPr>
        <p:sp>
          <p:nvSpPr>
            <p:cNvPr id="437" name="object 437"/>
            <p:cNvSpPr/>
            <p:nvPr/>
          </p:nvSpPr>
          <p:spPr>
            <a:xfrm>
              <a:off x="9357377" y="7309598"/>
              <a:ext cx="360680" cy="822960"/>
            </a:xfrm>
            <a:custGeom>
              <a:avLst/>
              <a:gdLst/>
              <a:ahLst/>
              <a:cxnLst/>
              <a:rect l="l" t="t" r="r" b="b"/>
              <a:pathLst>
                <a:path w="360679" h="822959">
                  <a:moveTo>
                    <a:pt x="0" y="0"/>
                  </a:moveTo>
                  <a:lnTo>
                    <a:pt x="0" y="822393"/>
                  </a:lnTo>
                  <a:lnTo>
                    <a:pt x="360512" y="83222"/>
                  </a:lnTo>
                  <a:lnTo>
                    <a:pt x="311331" y="61125"/>
                  </a:lnTo>
                  <a:lnTo>
                    <a:pt x="261400" y="42436"/>
                  </a:lnTo>
                  <a:lnTo>
                    <a:pt x="210704" y="27151"/>
                  </a:lnTo>
                  <a:lnTo>
                    <a:pt x="159231" y="15268"/>
                  </a:lnTo>
                  <a:lnTo>
                    <a:pt x="106965" y="6783"/>
                  </a:lnTo>
                  <a:lnTo>
                    <a:pt x="53893" y="16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D0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8534972" y="7309598"/>
              <a:ext cx="1645285" cy="1645285"/>
            </a:xfrm>
            <a:custGeom>
              <a:avLst/>
              <a:gdLst/>
              <a:ahLst/>
              <a:cxnLst/>
              <a:rect l="l" t="t" r="r" b="b"/>
              <a:pathLst>
                <a:path w="1645284" h="1645284">
                  <a:moveTo>
                    <a:pt x="822404" y="0"/>
                  </a:moveTo>
                  <a:lnTo>
                    <a:pt x="774082" y="1396"/>
                  </a:lnTo>
                  <a:lnTo>
                    <a:pt x="726495" y="5532"/>
                  </a:lnTo>
                  <a:lnTo>
                    <a:pt x="679721" y="12333"/>
                  </a:lnTo>
                  <a:lnTo>
                    <a:pt x="633836" y="21720"/>
                  </a:lnTo>
                  <a:lnTo>
                    <a:pt x="588918" y="33616"/>
                  </a:lnTo>
                  <a:lnTo>
                    <a:pt x="545043" y="47944"/>
                  </a:lnTo>
                  <a:lnTo>
                    <a:pt x="502289" y="64627"/>
                  </a:lnTo>
                  <a:lnTo>
                    <a:pt x="460734" y="83589"/>
                  </a:lnTo>
                  <a:lnTo>
                    <a:pt x="420453" y="104751"/>
                  </a:lnTo>
                  <a:lnTo>
                    <a:pt x="381525" y="128036"/>
                  </a:lnTo>
                  <a:lnTo>
                    <a:pt x="344026" y="153369"/>
                  </a:lnTo>
                  <a:lnTo>
                    <a:pt x="308034" y="180670"/>
                  </a:lnTo>
                  <a:lnTo>
                    <a:pt x="273626" y="209864"/>
                  </a:lnTo>
                  <a:lnTo>
                    <a:pt x="240878" y="240873"/>
                  </a:lnTo>
                  <a:lnTo>
                    <a:pt x="209869" y="273620"/>
                  </a:lnTo>
                  <a:lnTo>
                    <a:pt x="180674" y="308028"/>
                  </a:lnTo>
                  <a:lnTo>
                    <a:pt x="153372" y="344020"/>
                  </a:lnTo>
                  <a:lnTo>
                    <a:pt x="128039" y="381518"/>
                  </a:lnTo>
                  <a:lnTo>
                    <a:pt x="104753" y="420445"/>
                  </a:lnTo>
                  <a:lnTo>
                    <a:pt x="83591" y="460725"/>
                  </a:lnTo>
                  <a:lnTo>
                    <a:pt x="64629" y="502281"/>
                  </a:lnTo>
                  <a:lnTo>
                    <a:pt x="47945" y="545034"/>
                  </a:lnTo>
                  <a:lnTo>
                    <a:pt x="33617" y="588908"/>
                  </a:lnTo>
                  <a:lnTo>
                    <a:pt x="21720" y="633826"/>
                  </a:lnTo>
                  <a:lnTo>
                    <a:pt x="12333" y="679711"/>
                  </a:lnTo>
                  <a:lnTo>
                    <a:pt x="5532" y="726485"/>
                  </a:lnTo>
                  <a:lnTo>
                    <a:pt x="1396" y="774071"/>
                  </a:lnTo>
                  <a:lnTo>
                    <a:pt x="0" y="822393"/>
                  </a:lnTo>
                  <a:lnTo>
                    <a:pt x="1396" y="870715"/>
                  </a:lnTo>
                  <a:lnTo>
                    <a:pt x="5532" y="918302"/>
                  </a:lnTo>
                  <a:lnTo>
                    <a:pt x="12333" y="965076"/>
                  </a:lnTo>
                  <a:lnTo>
                    <a:pt x="21720" y="1010961"/>
                  </a:lnTo>
                  <a:lnTo>
                    <a:pt x="33617" y="1055880"/>
                  </a:lnTo>
                  <a:lnTo>
                    <a:pt x="47945" y="1099754"/>
                  </a:lnTo>
                  <a:lnTo>
                    <a:pt x="64629" y="1142508"/>
                  </a:lnTo>
                  <a:lnTo>
                    <a:pt x="83591" y="1184063"/>
                  </a:lnTo>
                  <a:lnTo>
                    <a:pt x="104753" y="1224344"/>
                  </a:lnTo>
                  <a:lnTo>
                    <a:pt x="128039" y="1263272"/>
                  </a:lnTo>
                  <a:lnTo>
                    <a:pt x="153372" y="1300771"/>
                  </a:lnTo>
                  <a:lnTo>
                    <a:pt x="180674" y="1336763"/>
                  </a:lnTo>
                  <a:lnTo>
                    <a:pt x="209869" y="1371171"/>
                  </a:lnTo>
                  <a:lnTo>
                    <a:pt x="240878" y="1403919"/>
                  </a:lnTo>
                  <a:lnTo>
                    <a:pt x="273626" y="1434928"/>
                  </a:lnTo>
                  <a:lnTo>
                    <a:pt x="308034" y="1464123"/>
                  </a:lnTo>
                  <a:lnTo>
                    <a:pt x="344026" y="1491425"/>
                  </a:lnTo>
                  <a:lnTo>
                    <a:pt x="381525" y="1516758"/>
                  </a:lnTo>
                  <a:lnTo>
                    <a:pt x="420453" y="1540044"/>
                  </a:lnTo>
                  <a:lnTo>
                    <a:pt x="460734" y="1561206"/>
                  </a:lnTo>
                  <a:lnTo>
                    <a:pt x="502289" y="1580168"/>
                  </a:lnTo>
                  <a:lnTo>
                    <a:pt x="545043" y="1596852"/>
                  </a:lnTo>
                  <a:lnTo>
                    <a:pt x="588918" y="1611181"/>
                  </a:lnTo>
                  <a:lnTo>
                    <a:pt x="633836" y="1623077"/>
                  </a:lnTo>
                  <a:lnTo>
                    <a:pt x="679721" y="1632464"/>
                  </a:lnTo>
                  <a:lnTo>
                    <a:pt x="726495" y="1639265"/>
                  </a:lnTo>
                  <a:lnTo>
                    <a:pt x="774082" y="1643401"/>
                  </a:lnTo>
                  <a:lnTo>
                    <a:pt x="822404" y="1644798"/>
                  </a:lnTo>
                  <a:lnTo>
                    <a:pt x="870726" y="1643401"/>
                  </a:lnTo>
                  <a:lnTo>
                    <a:pt x="918312" y="1639265"/>
                  </a:lnTo>
                  <a:lnTo>
                    <a:pt x="965087" y="1632464"/>
                  </a:lnTo>
                  <a:lnTo>
                    <a:pt x="1010972" y="1623077"/>
                  </a:lnTo>
                  <a:lnTo>
                    <a:pt x="1055890" y="1611181"/>
                  </a:lnTo>
                  <a:lnTo>
                    <a:pt x="1099765" y="1596852"/>
                  </a:lnTo>
                  <a:lnTo>
                    <a:pt x="1142518" y="1580168"/>
                  </a:lnTo>
                  <a:lnTo>
                    <a:pt x="1184074" y="1561206"/>
                  </a:lnTo>
                  <a:lnTo>
                    <a:pt x="1224354" y="1540044"/>
                  </a:lnTo>
                  <a:lnTo>
                    <a:pt x="1263282" y="1516758"/>
                  </a:lnTo>
                  <a:lnTo>
                    <a:pt x="1300781" y="1491425"/>
                  </a:lnTo>
                  <a:lnTo>
                    <a:pt x="1336773" y="1464123"/>
                  </a:lnTo>
                  <a:lnTo>
                    <a:pt x="1371182" y="1434928"/>
                  </a:lnTo>
                  <a:lnTo>
                    <a:pt x="1403929" y="1403919"/>
                  </a:lnTo>
                  <a:lnTo>
                    <a:pt x="1434939" y="1371171"/>
                  </a:lnTo>
                  <a:lnTo>
                    <a:pt x="1464133" y="1336763"/>
                  </a:lnTo>
                  <a:lnTo>
                    <a:pt x="1491435" y="1300771"/>
                  </a:lnTo>
                  <a:lnTo>
                    <a:pt x="1516768" y="1263272"/>
                  </a:lnTo>
                  <a:lnTo>
                    <a:pt x="1540054" y="1224344"/>
                  </a:lnTo>
                  <a:lnTo>
                    <a:pt x="1561217" y="1184063"/>
                  </a:lnTo>
                  <a:lnTo>
                    <a:pt x="1580179" y="1142508"/>
                  </a:lnTo>
                  <a:lnTo>
                    <a:pt x="1596862" y="1099754"/>
                  </a:lnTo>
                  <a:lnTo>
                    <a:pt x="1611191" y="1055880"/>
                  </a:lnTo>
                  <a:lnTo>
                    <a:pt x="1623087" y="1010961"/>
                  </a:lnTo>
                  <a:lnTo>
                    <a:pt x="1632475" y="965076"/>
                  </a:lnTo>
                  <a:lnTo>
                    <a:pt x="1639275" y="918302"/>
                  </a:lnTo>
                  <a:lnTo>
                    <a:pt x="1643412" y="870715"/>
                  </a:lnTo>
                  <a:lnTo>
                    <a:pt x="1644808" y="822393"/>
                  </a:lnTo>
                  <a:lnTo>
                    <a:pt x="1643418" y="771253"/>
                  </a:lnTo>
                  <a:lnTo>
                    <a:pt x="1639274" y="721139"/>
                  </a:lnTo>
                  <a:lnTo>
                    <a:pt x="1632411" y="672110"/>
                  </a:lnTo>
                  <a:lnTo>
                    <a:pt x="1622867" y="624226"/>
                  </a:lnTo>
                  <a:lnTo>
                    <a:pt x="1610678" y="577544"/>
                  </a:lnTo>
                  <a:lnTo>
                    <a:pt x="1595881" y="532125"/>
                  </a:lnTo>
                  <a:lnTo>
                    <a:pt x="1578513" y="488025"/>
                  </a:lnTo>
                  <a:lnTo>
                    <a:pt x="1558611" y="445305"/>
                  </a:lnTo>
                  <a:lnTo>
                    <a:pt x="1536211" y="404023"/>
                  </a:lnTo>
                  <a:lnTo>
                    <a:pt x="1511349" y="364237"/>
                  </a:lnTo>
                  <a:lnTo>
                    <a:pt x="1484064" y="326008"/>
                  </a:lnTo>
                  <a:lnTo>
                    <a:pt x="1454391" y="289392"/>
                  </a:lnTo>
                  <a:lnTo>
                    <a:pt x="1422367" y="254450"/>
                  </a:lnTo>
                  <a:lnTo>
                    <a:pt x="1388030" y="221239"/>
                  </a:lnTo>
                  <a:lnTo>
                    <a:pt x="1351415" y="189819"/>
                  </a:lnTo>
                  <a:lnTo>
                    <a:pt x="1312559" y="160249"/>
                  </a:lnTo>
                  <a:lnTo>
                    <a:pt x="1271500" y="132587"/>
                  </a:lnTo>
                  <a:lnTo>
                    <a:pt x="1228273" y="106892"/>
                  </a:lnTo>
                  <a:lnTo>
                    <a:pt x="1182916" y="83222"/>
                  </a:lnTo>
                  <a:lnTo>
                    <a:pt x="822404" y="822393"/>
                  </a:lnTo>
                  <a:lnTo>
                    <a:pt x="8224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9" name="object 439"/>
          <p:cNvGrpSpPr/>
          <p:nvPr/>
        </p:nvGrpSpPr>
        <p:grpSpPr>
          <a:xfrm>
            <a:off x="17438065" y="1057478"/>
            <a:ext cx="165100" cy="86360"/>
            <a:chOff x="17438065" y="1057478"/>
            <a:chExt cx="165100" cy="86360"/>
          </a:xfrm>
        </p:grpSpPr>
        <p:sp>
          <p:nvSpPr>
            <p:cNvPr id="440" name="object 440"/>
            <p:cNvSpPr/>
            <p:nvPr/>
          </p:nvSpPr>
          <p:spPr>
            <a:xfrm>
              <a:off x="17438065" y="1059316"/>
              <a:ext cx="75568" cy="82950"/>
            </a:xfrm>
            <a:prstGeom prst="rect">
              <a:avLst/>
            </a:prstGeom>
            <a:blipFill>
              <a:blip r:embed="rId1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17536712" y="1057478"/>
              <a:ext cx="65987" cy="86081"/>
            </a:xfrm>
            <a:prstGeom prst="rect">
              <a:avLst/>
            </a:prstGeom>
            <a:blipFill>
              <a:blip r:embed="rId1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2" name="object 442"/>
          <p:cNvGrpSpPr/>
          <p:nvPr/>
        </p:nvGrpSpPr>
        <p:grpSpPr>
          <a:xfrm>
            <a:off x="16327583" y="1011399"/>
            <a:ext cx="2698750" cy="389890"/>
            <a:chOff x="16327583" y="1011399"/>
            <a:chExt cx="2698750" cy="389890"/>
          </a:xfrm>
        </p:grpSpPr>
        <p:sp>
          <p:nvSpPr>
            <p:cNvPr id="443" name="object 443"/>
            <p:cNvSpPr/>
            <p:nvPr/>
          </p:nvSpPr>
          <p:spPr>
            <a:xfrm>
              <a:off x="17668861" y="1059316"/>
              <a:ext cx="74667" cy="82950"/>
            </a:xfrm>
            <a:prstGeom prst="rect">
              <a:avLst/>
            </a:prstGeom>
            <a:blipFill>
              <a:blip r:embed="rId1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17767069" y="1057474"/>
              <a:ext cx="88499" cy="86646"/>
            </a:xfrm>
            <a:prstGeom prst="rect">
              <a:avLst/>
            </a:prstGeom>
            <a:blipFill>
              <a:blip r:embed="rId1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17879016" y="1059316"/>
              <a:ext cx="74646" cy="82950"/>
            </a:xfrm>
            <a:prstGeom prst="rect">
              <a:avLst/>
            </a:prstGeom>
            <a:blipFill>
              <a:blip r:embed="rId1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17977212" y="1057474"/>
              <a:ext cx="181798" cy="86646"/>
            </a:xfrm>
            <a:prstGeom prst="rect">
              <a:avLst/>
            </a:prstGeom>
            <a:blipFill>
              <a:blip r:embed="rId1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18187527" y="1059316"/>
              <a:ext cx="75557" cy="82950"/>
            </a:xfrm>
            <a:prstGeom prst="rect">
              <a:avLst/>
            </a:prstGeom>
            <a:blipFill>
              <a:blip r:embed="rId1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18287049" y="1057480"/>
              <a:ext cx="81159" cy="86636"/>
            </a:xfrm>
            <a:prstGeom prst="rect">
              <a:avLst/>
            </a:prstGeom>
            <a:blipFill>
              <a:blip r:embed="rId1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18391362" y="1059316"/>
              <a:ext cx="75557" cy="82950"/>
            </a:xfrm>
            <a:prstGeom prst="rect">
              <a:avLst/>
            </a:prstGeom>
            <a:blipFill>
              <a:blip r:embed="rId1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18495632" y="1059322"/>
              <a:ext cx="77421" cy="82939"/>
            </a:xfrm>
            <a:prstGeom prst="rect">
              <a:avLst/>
            </a:prstGeom>
            <a:blipFill>
              <a:blip r:embed="rId2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16327583" y="1011399"/>
              <a:ext cx="1650894" cy="389470"/>
            </a:xfrm>
            <a:prstGeom prst="rect">
              <a:avLst/>
            </a:prstGeom>
            <a:blipFill>
              <a:blip r:embed="rId2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18593819" y="1059315"/>
              <a:ext cx="68919" cy="82950"/>
            </a:xfrm>
            <a:prstGeom prst="rect">
              <a:avLst/>
            </a:prstGeom>
            <a:blipFill>
              <a:blip r:embed="rId2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18045765" y="1307237"/>
              <a:ext cx="115570" cy="13335"/>
            </a:xfrm>
            <a:custGeom>
              <a:avLst/>
              <a:gdLst/>
              <a:ahLst/>
              <a:cxnLst/>
              <a:rect l="l" t="t" r="r" b="b"/>
              <a:pathLst>
                <a:path w="115569" h="13334">
                  <a:moveTo>
                    <a:pt x="115022" y="0"/>
                  </a:moveTo>
                  <a:lnTo>
                    <a:pt x="0" y="0"/>
                  </a:lnTo>
                  <a:lnTo>
                    <a:pt x="0" y="12900"/>
                  </a:lnTo>
                  <a:lnTo>
                    <a:pt x="115022" y="12900"/>
                  </a:lnTo>
                  <a:lnTo>
                    <a:pt x="1150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18220685" y="1278661"/>
              <a:ext cx="196047" cy="105069"/>
            </a:xfrm>
            <a:prstGeom prst="rect">
              <a:avLst/>
            </a:prstGeom>
            <a:blipFill>
              <a:blip r:embed="rId2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18472588" y="1233678"/>
              <a:ext cx="41275" cy="130175"/>
            </a:xfrm>
            <a:custGeom>
              <a:avLst/>
              <a:gdLst/>
              <a:ahLst/>
              <a:cxnLst/>
              <a:rect l="l" t="t" r="r" b="b"/>
              <a:pathLst>
                <a:path w="41275" h="130175">
                  <a:moveTo>
                    <a:pt x="41276" y="0"/>
                  </a:moveTo>
                  <a:lnTo>
                    <a:pt x="30951" y="0"/>
                  </a:lnTo>
                  <a:lnTo>
                    <a:pt x="0" y="23957"/>
                  </a:lnTo>
                  <a:lnTo>
                    <a:pt x="7737" y="35957"/>
                  </a:lnTo>
                  <a:lnTo>
                    <a:pt x="26522" y="21214"/>
                  </a:lnTo>
                  <a:lnTo>
                    <a:pt x="26522" y="129765"/>
                  </a:lnTo>
                  <a:lnTo>
                    <a:pt x="41276" y="129765"/>
                  </a:lnTo>
                  <a:lnTo>
                    <a:pt x="412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18546889" y="1232589"/>
              <a:ext cx="85612" cy="132718"/>
            </a:xfrm>
            <a:prstGeom prst="rect">
              <a:avLst/>
            </a:prstGeom>
            <a:blipFill>
              <a:blip r:embed="rId2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18699310" y="1280504"/>
              <a:ext cx="88677" cy="82939"/>
            </a:xfrm>
            <a:prstGeom prst="rect">
              <a:avLst/>
            </a:prstGeom>
            <a:blipFill>
              <a:blip r:embed="rId2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18811943" y="1278660"/>
              <a:ext cx="214142" cy="86646"/>
            </a:xfrm>
            <a:prstGeom prst="rect">
              <a:avLst/>
            </a:prstGeom>
            <a:blipFill>
              <a:blip r:embed="rId2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9" name="object 459"/>
          <p:cNvGrpSpPr/>
          <p:nvPr/>
        </p:nvGrpSpPr>
        <p:grpSpPr>
          <a:xfrm>
            <a:off x="16328609" y="1601225"/>
            <a:ext cx="414655" cy="168275"/>
            <a:chOff x="16328609" y="1601225"/>
            <a:chExt cx="414655" cy="168275"/>
          </a:xfrm>
        </p:grpSpPr>
        <p:sp>
          <p:nvSpPr>
            <p:cNvPr id="460" name="object 460"/>
            <p:cNvSpPr/>
            <p:nvPr/>
          </p:nvSpPr>
          <p:spPr>
            <a:xfrm>
              <a:off x="16328609" y="1601225"/>
              <a:ext cx="106164" cy="132718"/>
            </a:xfrm>
            <a:prstGeom prst="rect">
              <a:avLst/>
            </a:prstGeom>
            <a:blipFill>
              <a:blip r:embed="rId2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16455075" y="1647311"/>
              <a:ext cx="188323" cy="121646"/>
            </a:xfrm>
            <a:prstGeom prst="rect">
              <a:avLst/>
            </a:prstGeom>
            <a:blipFill>
              <a:blip r:embed="rId2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16666867" y="1649143"/>
              <a:ext cx="76123" cy="82950"/>
            </a:xfrm>
            <a:prstGeom prst="rect">
              <a:avLst/>
            </a:prstGeom>
            <a:blipFill>
              <a:blip r:embed="rId2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3" name="object 463"/>
          <p:cNvGrpSpPr/>
          <p:nvPr/>
        </p:nvGrpSpPr>
        <p:grpSpPr>
          <a:xfrm>
            <a:off x="16793300" y="1606759"/>
            <a:ext cx="581025" cy="127635"/>
            <a:chOff x="16793300" y="1606759"/>
            <a:chExt cx="581025" cy="127635"/>
          </a:xfrm>
        </p:grpSpPr>
        <p:sp>
          <p:nvSpPr>
            <p:cNvPr id="464" name="object 464"/>
            <p:cNvSpPr/>
            <p:nvPr/>
          </p:nvSpPr>
          <p:spPr>
            <a:xfrm>
              <a:off x="16793300" y="1647318"/>
              <a:ext cx="69495" cy="86625"/>
            </a:xfrm>
            <a:prstGeom prst="rect">
              <a:avLst/>
            </a:prstGeom>
            <a:blipFill>
              <a:blip r:embed="rId2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16881955" y="1647315"/>
              <a:ext cx="65987" cy="86081"/>
            </a:xfrm>
            <a:prstGeom prst="rect">
              <a:avLst/>
            </a:prstGeom>
            <a:blipFill>
              <a:blip r:embed="rId2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16975375" y="1606759"/>
              <a:ext cx="77421" cy="125336"/>
            </a:xfrm>
            <a:prstGeom prst="rect">
              <a:avLst/>
            </a:prstGeom>
            <a:blipFill>
              <a:blip r:embed="rId2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17081396" y="1649142"/>
              <a:ext cx="88646" cy="82950"/>
            </a:xfrm>
            <a:prstGeom prst="rect">
              <a:avLst/>
            </a:prstGeom>
            <a:blipFill>
              <a:blip r:embed="rId2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17193583" y="1647311"/>
              <a:ext cx="88499" cy="86636"/>
            </a:xfrm>
            <a:prstGeom prst="rect">
              <a:avLst/>
            </a:prstGeom>
            <a:blipFill>
              <a:blip r:embed="rId2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17305547" y="1648412"/>
              <a:ext cx="68552" cy="84416"/>
            </a:xfrm>
            <a:prstGeom prst="rect">
              <a:avLst/>
            </a:prstGeom>
            <a:blipFill>
              <a:blip r:embed="rId2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0" name="object 470"/>
          <p:cNvGrpSpPr/>
          <p:nvPr/>
        </p:nvGrpSpPr>
        <p:grpSpPr>
          <a:xfrm>
            <a:off x="17438065" y="1647315"/>
            <a:ext cx="165100" cy="86360"/>
            <a:chOff x="17438065" y="1647315"/>
            <a:chExt cx="165100" cy="86360"/>
          </a:xfrm>
        </p:grpSpPr>
        <p:sp>
          <p:nvSpPr>
            <p:cNvPr id="471" name="object 471"/>
            <p:cNvSpPr/>
            <p:nvPr/>
          </p:nvSpPr>
          <p:spPr>
            <a:xfrm>
              <a:off x="17438065" y="1649142"/>
              <a:ext cx="75568" cy="82950"/>
            </a:xfrm>
            <a:prstGeom prst="rect">
              <a:avLst/>
            </a:prstGeom>
            <a:blipFill>
              <a:blip r:embed="rId1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17536712" y="1647315"/>
              <a:ext cx="65987" cy="86081"/>
            </a:xfrm>
            <a:prstGeom prst="rect">
              <a:avLst/>
            </a:prstGeom>
            <a:blipFill>
              <a:blip r:embed="rId2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3" name="object 473"/>
          <p:cNvGrpSpPr/>
          <p:nvPr/>
        </p:nvGrpSpPr>
        <p:grpSpPr>
          <a:xfrm>
            <a:off x="17668861" y="1601224"/>
            <a:ext cx="1200785" cy="168275"/>
            <a:chOff x="17668861" y="1601224"/>
            <a:chExt cx="1200785" cy="168275"/>
          </a:xfrm>
        </p:grpSpPr>
        <p:sp>
          <p:nvSpPr>
            <p:cNvPr id="474" name="object 474"/>
            <p:cNvSpPr/>
            <p:nvPr/>
          </p:nvSpPr>
          <p:spPr>
            <a:xfrm>
              <a:off x="17668861" y="1649142"/>
              <a:ext cx="74667" cy="82950"/>
            </a:xfrm>
            <a:prstGeom prst="rect">
              <a:avLst/>
            </a:prstGeom>
            <a:blipFill>
              <a:blip r:embed="rId1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17772224" y="1647317"/>
              <a:ext cx="81285" cy="121640"/>
            </a:xfrm>
            <a:prstGeom prst="rect">
              <a:avLst/>
            </a:prstGeom>
            <a:blipFill>
              <a:blip r:embed="rId2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17877256" y="1649147"/>
              <a:ext cx="77421" cy="82939"/>
            </a:xfrm>
            <a:prstGeom prst="rect">
              <a:avLst/>
            </a:prstGeom>
            <a:blipFill>
              <a:blip r:embed="rId2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17978127" y="1601224"/>
              <a:ext cx="193298" cy="132722"/>
            </a:xfrm>
            <a:prstGeom prst="rect">
              <a:avLst/>
            </a:prstGeom>
            <a:blipFill>
              <a:blip r:embed="rId2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18194899" y="1647317"/>
              <a:ext cx="364837" cy="121640"/>
            </a:xfrm>
            <a:prstGeom prst="rect">
              <a:avLst/>
            </a:prstGeom>
            <a:blipFill>
              <a:blip r:embed="rId2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18582900" y="1649142"/>
              <a:ext cx="75557" cy="82950"/>
            </a:xfrm>
            <a:prstGeom prst="rect">
              <a:avLst/>
            </a:prstGeom>
            <a:blipFill>
              <a:blip r:embed="rId2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18687170" y="1649147"/>
              <a:ext cx="77400" cy="82939"/>
            </a:xfrm>
            <a:prstGeom prst="rect">
              <a:avLst/>
            </a:prstGeom>
            <a:blipFill>
              <a:blip r:embed="rId2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18788418" y="1647317"/>
              <a:ext cx="81169" cy="86625"/>
            </a:xfrm>
            <a:prstGeom prst="rect">
              <a:avLst/>
            </a:prstGeom>
            <a:blipFill>
              <a:blip r:embed="rId2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2" name="object 482"/>
          <p:cNvSpPr/>
          <p:nvPr/>
        </p:nvSpPr>
        <p:spPr>
          <a:xfrm>
            <a:off x="16332835" y="1870335"/>
            <a:ext cx="77421" cy="82939"/>
          </a:xfrm>
          <a:prstGeom prst="rect">
            <a:avLst/>
          </a:prstGeom>
          <a:blipFill>
            <a:blip r:embed="rId2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83" name="object 483"/>
          <p:cNvGrpSpPr/>
          <p:nvPr/>
        </p:nvGrpSpPr>
        <p:grpSpPr>
          <a:xfrm>
            <a:off x="16478462" y="1868498"/>
            <a:ext cx="598805" cy="121920"/>
            <a:chOff x="16478462" y="1868498"/>
            <a:chExt cx="598805" cy="121920"/>
          </a:xfrm>
        </p:grpSpPr>
        <p:sp>
          <p:nvSpPr>
            <p:cNvPr id="484" name="object 484"/>
            <p:cNvSpPr/>
            <p:nvPr/>
          </p:nvSpPr>
          <p:spPr>
            <a:xfrm>
              <a:off x="16478462" y="1868504"/>
              <a:ext cx="181156" cy="121640"/>
            </a:xfrm>
            <a:prstGeom prst="rect">
              <a:avLst/>
            </a:prstGeom>
            <a:blipFill>
              <a:blip r:embed="rId2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16682776" y="1870329"/>
              <a:ext cx="88656" cy="82950"/>
            </a:xfrm>
            <a:prstGeom prst="rect">
              <a:avLst/>
            </a:prstGeom>
            <a:blipFill>
              <a:blip r:embed="rId2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16794968" y="1868498"/>
              <a:ext cx="88499" cy="86636"/>
            </a:xfrm>
            <a:prstGeom prst="rect">
              <a:avLst/>
            </a:prstGeom>
            <a:blipFill>
              <a:blip r:embed="rId2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16906929" y="1870329"/>
              <a:ext cx="170108" cy="82954"/>
            </a:xfrm>
            <a:prstGeom prst="rect">
              <a:avLst/>
            </a:prstGeom>
            <a:blipFill>
              <a:blip r:embed="rId2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8" name="object 488"/>
          <p:cNvGrpSpPr/>
          <p:nvPr/>
        </p:nvGrpSpPr>
        <p:grpSpPr>
          <a:xfrm>
            <a:off x="17148278" y="1868496"/>
            <a:ext cx="704215" cy="86995"/>
            <a:chOff x="17148278" y="1868496"/>
            <a:chExt cx="704215" cy="86995"/>
          </a:xfrm>
        </p:grpSpPr>
        <p:sp>
          <p:nvSpPr>
            <p:cNvPr id="489" name="object 489"/>
            <p:cNvSpPr/>
            <p:nvPr/>
          </p:nvSpPr>
          <p:spPr>
            <a:xfrm>
              <a:off x="17148278" y="1868496"/>
              <a:ext cx="183352" cy="86637"/>
            </a:xfrm>
            <a:prstGeom prst="rect">
              <a:avLst/>
            </a:prstGeom>
            <a:blipFill>
              <a:blip r:embed="rId2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17352120" y="1870329"/>
              <a:ext cx="75557" cy="82950"/>
            </a:xfrm>
            <a:prstGeom prst="rect">
              <a:avLst/>
            </a:prstGeom>
            <a:blipFill>
              <a:blip r:embed="rId2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17451218" y="1868498"/>
              <a:ext cx="88499" cy="86636"/>
            </a:xfrm>
            <a:prstGeom prst="rect">
              <a:avLst/>
            </a:prstGeom>
            <a:blipFill>
              <a:blip r:embed="rId2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17563183" y="1869590"/>
              <a:ext cx="68542" cy="84426"/>
            </a:xfrm>
            <a:prstGeom prst="rect">
              <a:avLst/>
            </a:prstGeom>
            <a:blipFill>
              <a:blip r:embed="rId2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17656252" y="1870329"/>
              <a:ext cx="75557" cy="82950"/>
            </a:xfrm>
            <a:prstGeom prst="rect">
              <a:avLst/>
            </a:prstGeom>
            <a:blipFill>
              <a:blip r:embed="rId2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17760537" y="1870330"/>
              <a:ext cx="91798" cy="82950"/>
            </a:xfrm>
            <a:prstGeom prst="rect">
              <a:avLst/>
            </a:prstGeom>
            <a:blipFill>
              <a:blip r:embed="rId2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5" name="object 495"/>
          <p:cNvSpPr/>
          <p:nvPr/>
        </p:nvSpPr>
        <p:spPr>
          <a:xfrm>
            <a:off x="16328279" y="2080204"/>
            <a:ext cx="76322" cy="86636"/>
          </a:xfrm>
          <a:prstGeom prst="rect">
            <a:avLst/>
          </a:prstGeom>
          <a:blipFill>
            <a:blip r:embed="rId2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17872214" y="1870331"/>
            <a:ext cx="84238" cy="82950"/>
          </a:xfrm>
          <a:prstGeom prst="rect">
            <a:avLst/>
          </a:prstGeom>
          <a:blipFill>
            <a:blip r:embed="rId2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16425062" y="2080215"/>
            <a:ext cx="554990" cy="121920"/>
          </a:xfrm>
          <a:custGeom>
            <a:avLst/>
            <a:gdLst/>
            <a:ahLst/>
            <a:cxnLst/>
            <a:rect l="l" t="t" r="r" b="b"/>
            <a:pathLst>
              <a:path w="554990" h="121919">
                <a:moveTo>
                  <a:pt x="81280" y="42024"/>
                </a:moveTo>
                <a:lnTo>
                  <a:pt x="80619" y="33147"/>
                </a:lnTo>
                <a:lnTo>
                  <a:pt x="78651" y="25158"/>
                </a:lnTo>
                <a:lnTo>
                  <a:pt x="75374" y="18034"/>
                </a:lnTo>
                <a:lnTo>
                  <a:pt x="72263" y="13830"/>
                </a:lnTo>
                <a:lnTo>
                  <a:pt x="70777" y="11798"/>
                </a:lnTo>
                <a:lnTo>
                  <a:pt x="70573" y="11607"/>
                </a:lnTo>
                <a:lnTo>
                  <a:pt x="65608" y="6985"/>
                </a:lnTo>
                <a:lnTo>
                  <a:pt x="65608" y="33858"/>
                </a:lnTo>
                <a:lnTo>
                  <a:pt x="65608" y="51549"/>
                </a:lnTo>
                <a:lnTo>
                  <a:pt x="63004" y="58813"/>
                </a:lnTo>
                <a:lnTo>
                  <a:pt x="52565" y="70002"/>
                </a:lnTo>
                <a:lnTo>
                  <a:pt x="45605" y="72809"/>
                </a:lnTo>
                <a:lnTo>
                  <a:pt x="28638" y="72809"/>
                </a:lnTo>
                <a:lnTo>
                  <a:pt x="21259" y="70650"/>
                </a:lnTo>
                <a:lnTo>
                  <a:pt x="14744" y="66344"/>
                </a:lnTo>
                <a:lnTo>
                  <a:pt x="14833" y="25158"/>
                </a:lnTo>
                <a:lnTo>
                  <a:pt x="19697" y="20256"/>
                </a:lnTo>
                <a:lnTo>
                  <a:pt x="25349" y="16687"/>
                </a:lnTo>
                <a:lnTo>
                  <a:pt x="31686" y="14541"/>
                </a:lnTo>
                <a:lnTo>
                  <a:pt x="38696" y="13830"/>
                </a:lnTo>
                <a:lnTo>
                  <a:pt x="47078" y="13830"/>
                </a:lnTo>
                <a:lnTo>
                  <a:pt x="53619" y="16433"/>
                </a:lnTo>
                <a:lnTo>
                  <a:pt x="63220" y="26873"/>
                </a:lnTo>
                <a:lnTo>
                  <a:pt x="65608" y="33858"/>
                </a:lnTo>
                <a:lnTo>
                  <a:pt x="65608" y="6985"/>
                </a:lnTo>
                <a:lnTo>
                  <a:pt x="65239" y="6629"/>
                </a:lnTo>
                <a:lnTo>
                  <a:pt x="58750" y="2946"/>
                </a:lnTo>
                <a:lnTo>
                  <a:pt x="51320" y="736"/>
                </a:lnTo>
                <a:lnTo>
                  <a:pt x="42926" y="0"/>
                </a:lnTo>
                <a:lnTo>
                  <a:pt x="37426" y="0"/>
                </a:lnTo>
                <a:lnTo>
                  <a:pt x="32067" y="1066"/>
                </a:lnTo>
                <a:lnTo>
                  <a:pt x="21755" y="5372"/>
                </a:lnTo>
                <a:lnTo>
                  <a:pt x="17691" y="8166"/>
                </a:lnTo>
                <a:lnTo>
                  <a:pt x="14744" y="11607"/>
                </a:lnTo>
                <a:lnTo>
                  <a:pt x="14744" y="1828"/>
                </a:lnTo>
                <a:lnTo>
                  <a:pt x="0" y="1828"/>
                </a:lnTo>
                <a:lnTo>
                  <a:pt x="0" y="121640"/>
                </a:lnTo>
                <a:lnTo>
                  <a:pt x="14744" y="121640"/>
                </a:lnTo>
                <a:lnTo>
                  <a:pt x="14744" y="80911"/>
                </a:lnTo>
                <a:lnTo>
                  <a:pt x="20396" y="84721"/>
                </a:lnTo>
                <a:lnTo>
                  <a:pt x="28206" y="86626"/>
                </a:lnTo>
                <a:lnTo>
                  <a:pt x="38150" y="86626"/>
                </a:lnTo>
                <a:lnTo>
                  <a:pt x="47358" y="85839"/>
                </a:lnTo>
                <a:lnTo>
                  <a:pt x="55613" y="83451"/>
                </a:lnTo>
                <a:lnTo>
                  <a:pt x="60286" y="80911"/>
                </a:lnTo>
                <a:lnTo>
                  <a:pt x="62928" y="79476"/>
                </a:lnTo>
                <a:lnTo>
                  <a:pt x="80530" y="51130"/>
                </a:lnTo>
                <a:lnTo>
                  <a:pt x="81280" y="42024"/>
                </a:lnTo>
                <a:close/>
              </a:path>
              <a:path w="554990" h="121919">
                <a:moveTo>
                  <a:pt x="181165" y="37960"/>
                </a:moveTo>
                <a:lnTo>
                  <a:pt x="180987" y="35941"/>
                </a:lnTo>
                <a:lnTo>
                  <a:pt x="180467" y="29959"/>
                </a:lnTo>
                <a:lnTo>
                  <a:pt x="178396" y="22758"/>
                </a:lnTo>
                <a:lnTo>
                  <a:pt x="174929" y="16332"/>
                </a:lnTo>
                <a:lnTo>
                  <a:pt x="172783" y="13830"/>
                </a:lnTo>
                <a:lnTo>
                  <a:pt x="170078" y="10680"/>
                </a:lnTo>
                <a:lnTo>
                  <a:pt x="165849" y="7264"/>
                </a:lnTo>
                <a:lnTo>
                  <a:pt x="165849" y="35941"/>
                </a:lnTo>
                <a:lnTo>
                  <a:pt x="115544" y="35941"/>
                </a:lnTo>
                <a:lnTo>
                  <a:pt x="116395" y="29311"/>
                </a:lnTo>
                <a:lnTo>
                  <a:pt x="119189" y="23964"/>
                </a:lnTo>
                <a:lnTo>
                  <a:pt x="123939" y="19913"/>
                </a:lnTo>
                <a:lnTo>
                  <a:pt x="128651" y="15836"/>
                </a:lnTo>
                <a:lnTo>
                  <a:pt x="134645" y="13830"/>
                </a:lnTo>
                <a:lnTo>
                  <a:pt x="149021" y="13830"/>
                </a:lnTo>
                <a:lnTo>
                  <a:pt x="154711" y="15786"/>
                </a:lnTo>
                <a:lnTo>
                  <a:pt x="163169" y="23647"/>
                </a:lnTo>
                <a:lnTo>
                  <a:pt x="165481" y="29044"/>
                </a:lnTo>
                <a:lnTo>
                  <a:pt x="165849" y="35941"/>
                </a:lnTo>
                <a:lnTo>
                  <a:pt x="165849" y="7264"/>
                </a:lnTo>
                <a:lnTo>
                  <a:pt x="164299" y="6007"/>
                </a:lnTo>
                <a:lnTo>
                  <a:pt x="157797" y="2667"/>
                </a:lnTo>
                <a:lnTo>
                  <a:pt x="150571" y="673"/>
                </a:lnTo>
                <a:lnTo>
                  <a:pt x="142646" y="0"/>
                </a:lnTo>
                <a:lnTo>
                  <a:pt x="133134" y="774"/>
                </a:lnTo>
                <a:lnTo>
                  <a:pt x="102717" y="26263"/>
                </a:lnTo>
                <a:lnTo>
                  <a:pt x="99987" y="44856"/>
                </a:lnTo>
                <a:lnTo>
                  <a:pt x="100622" y="52666"/>
                </a:lnTo>
                <a:lnTo>
                  <a:pt x="126085" y="83680"/>
                </a:lnTo>
                <a:lnTo>
                  <a:pt x="144297" y="86626"/>
                </a:lnTo>
                <a:lnTo>
                  <a:pt x="153428" y="85953"/>
                </a:lnTo>
                <a:lnTo>
                  <a:pt x="161671" y="83908"/>
                </a:lnTo>
                <a:lnTo>
                  <a:pt x="169011" y="80505"/>
                </a:lnTo>
                <a:lnTo>
                  <a:pt x="175450" y="75742"/>
                </a:lnTo>
                <a:lnTo>
                  <a:pt x="174294" y="72809"/>
                </a:lnTo>
                <a:lnTo>
                  <a:pt x="170840" y="64135"/>
                </a:lnTo>
                <a:lnTo>
                  <a:pt x="165785" y="67919"/>
                </a:lnTo>
                <a:lnTo>
                  <a:pt x="159867" y="70637"/>
                </a:lnTo>
                <a:lnTo>
                  <a:pt x="153060" y="72263"/>
                </a:lnTo>
                <a:lnTo>
                  <a:pt x="145389" y="72809"/>
                </a:lnTo>
                <a:lnTo>
                  <a:pt x="137160" y="72809"/>
                </a:lnTo>
                <a:lnTo>
                  <a:pt x="130429" y="70599"/>
                </a:lnTo>
                <a:lnTo>
                  <a:pt x="119989" y="61734"/>
                </a:lnTo>
                <a:lnTo>
                  <a:pt x="117068" y="55651"/>
                </a:lnTo>
                <a:lnTo>
                  <a:pt x="116446" y="47917"/>
                </a:lnTo>
                <a:lnTo>
                  <a:pt x="180238" y="47917"/>
                </a:lnTo>
                <a:lnTo>
                  <a:pt x="180848" y="44856"/>
                </a:lnTo>
                <a:lnTo>
                  <a:pt x="181165" y="41529"/>
                </a:lnTo>
                <a:lnTo>
                  <a:pt x="181165" y="37960"/>
                </a:lnTo>
                <a:close/>
              </a:path>
              <a:path w="554990" h="121919">
                <a:moveTo>
                  <a:pt x="288175" y="70954"/>
                </a:moveTo>
                <a:lnTo>
                  <a:pt x="274358" y="70954"/>
                </a:lnTo>
                <a:lnTo>
                  <a:pt x="274358" y="15659"/>
                </a:lnTo>
                <a:lnTo>
                  <a:pt x="274358" y="1828"/>
                </a:lnTo>
                <a:lnTo>
                  <a:pt x="259613" y="1828"/>
                </a:lnTo>
                <a:lnTo>
                  <a:pt x="259613" y="15659"/>
                </a:lnTo>
                <a:lnTo>
                  <a:pt x="259613" y="70954"/>
                </a:lnTo>
                <a:lnTo>
                  <a:pt x="219430" y="70954"/>
                </a:lnTo>
                <a:lnTo>
                  <a:pt x="221767" y="67767"/>
                </a:lnTo>
                <a:lnTo>
                  <a:pt x="224040" y="62357"/>
                </a:lnTo>
                <a:lnTo>
                  <a:pt x="231597" y="15659"/>
                </a:lnTo>
                <a:lnTo>
                  <a:pt x="259613" y="15659"/>
                </a:lnTo>
                <a:lnTo>
                  <a:pt x="259613" y="1828"/>
                </a:lnTo>
                <a:lnTo>
                  <a:pt x="217779" y="1828"/>
                </a:lnTo>
                <a:lnTo>
                  <a:pt x="216496" y="23774"/>
                </a:lnTo>
                <a:lnTo>
                  <a:pt x="215773" y="31508"/>
                </a:lnTo>
                <a:lnTo>
                  <a:pt x="203758" y="70954"/>
                </a:lnTo>
                <a:lnTo>
                  <a:pt x="193446" y="70954"/>
                </a:lnTo>
                <a:lnTo>
                  <a:pt x="193446" y="105067"/>
                </a:lnTo>
                <a:lnTo>
                  <a:pt x="207276" y="105067"/>
                </a:lnTo>
                <a:lnTo>
                  <a:pt x="207276" y="84785"/>
                </a:lnTo>
                <a:lnTo>
                  <a:pt x="274358" y="84785"/>
                </a:lnTo>
                <a:lnTo>
                  <a:pt x="274358" y="105067"/>
                </a:lnTo>
                <a:lnTo>
                  <a:pt x="288175" y="105067"/>
                </a:lnTo>
                <a:lnTo>
                  <a:pt x="288175" y="84785"/>
                </a:lnTo>
                <a:lnTo>
                  <a:pt x="288175" y="70954"/>
                </a:lnTo>
                <a:close/>
              </a:path>
              <a:path w="554990" h="121919">
                <a:moveTo>
                  <a:pt x="377304" y="72809"/>
                </a:moveTo>
                <a:lnTo>
                  <a:pt x="370319" y="62115"/>
                </a:lnTo>
                <a:lnTo>
                  <a:pt x="365302" y="66802"/>
                </a:lnTo>
                <a:lnTo>
                  <a:pt x="359664" y="70142"/>
                </a:lnTo>
                <a:lnTo>
                  <a:pt x="353402" y="72148"/>
                </a:lnTo>
                <a:lnTo>
                  <a:pt x="346532" y="72809"/>
                </a:lnTo>
                <a:lnTo>
                  <a:pt x="338061" y="72809"/>
                </a:lnTo>
                <a:lnTo>
                  <a:pt x="330936" y="70104"/>
                </a:lnTo>
                <a:lnTo>
                  <a:pt x="319493" y="59423"/>
                </a:lnTo>
                <a:lnTo>
                  <a:pt x="316674" y="52285"/>
                </a:lnTo>
                <a:lnTo>
                  <a:pt x="316674" y="34836"/>
                </a:lnTo>
                <a:lnTo>
                  <a:pt x="319443" y="27825"/>
                </a:lnTo>
                <a:lnTo>
                  <a:pt x="330619" y="16649"/>
                </a:lnTo>
                <a:lnTo>
                  <a:pt x="337312" y="13830"/>
                </a:lnTo>
                <a:lnTo>
                  <a:pt x="354520" y="13830"/>
                </a:lnTo>
                <a:lnTo>
                  <a:pt x="362432" y="16700"/>
                </a:lnTo>
                <a:lnTo>
                  <a:pt x="368846" y="22479"/>
                </a:lnTo>
                <a:lnTo>
                  <a:pt x="375653" y="10858"/>
                </a:lnTo>
                <a:lnTo>
                  <a:pt x="369531" y="6108"/>
                </a:lnTo>
                <a:lnTo>
                  <a:pt x="362064" y="2717"/>
                </a:lnTo>
                <a:lnTo>
                  <a:pt x="353225" y="673"/>
                </a:lnTo>
                <a:lnTo>
                  <a:pt x="343027" y="0"/>
                </a:lnTo>
                <a:lnTo>
                  <a:pt x="334365" y="774"/>
                </a:lnTo>
                <a:lnTo>
                  <a:pt x="303999" y="26492"/>
                </a:lnTo>
                <a:lnTo>
                  <a:pt x="301002" y="43307"/>
                </a:lnTo>
                <a:lnTo>
                  <a:pt x="301764" y="52679"/>
                </a:lnTo>
                <a:lnTo>
                  <a:pt x="327406" y="83680"/>
                </a:lnTo>
                <a:lnTo>
                  <a:pt x="345427" y="86626"/>
                </a:lnTo>
                <a:lnTo>
                  <a:pt x="355371" y="85763"/>
                </a:lnTo>
                <a:lnTo>
                  <a:pt x="363994" y="83172"/>
                </a:lnTo>
                <a:lnTo>
                  <a:pt x="371297" y="78854"/>
                </a:lnTo>
                <a:lnTo>
                  <a:pt x="377304" y="72809"/>
                </a:lnTo>
                <a:close/>
              </a:path>
              <a:path w="554990" h="121919">
                <a:moveTo>
                  <a:pt x="467118" y="1828"/>
                </a:moveTo>
                <a:lnTo>
                  <a:pt x="391566" y="1828"/>
                </a:lnTo>
                <a:lnTo>
                  <a:pt x="391566" y="16573"/>
                </a:lnTo>
                <a:lnTo>
                  <a:pt x="421982" y="16573"/>
                </a:lnTo>
                <a:lnTo>
                  <a:pt x="421982" y="84785"/>
                </a:lnTo>
                <a:lnTo>
                  <a:pt x="436727" y="84785"/>
                </a:lnTo>
                <a:lnTo>
                  <a:pt x="436727" y="16573"/>
                </a:lnTo>
                <a:lnTo>
                  <a:pt x="467118" y="16573"/>
                </a:lnTo>
                <a:lnTo>
                  <a:pt x="467118" y="1828"/>
                </a:lnTo>
                <a:close/>
              </a:path>
              <a:path w="554990" h="121919">
                <a:moveTo>
                  <a:pt x="554482" y="61379"/>
                </a:moveTo>
                <a:lnTo>
                  <a:pt x="538797" y="42938"/>
                </a:lnTo>
                <a:lnTo>
                  <a:pt x="538797" y="51777"/>
                </a:lnTo>
                <a:lnTo>
                  <a:pt x="538797" y="69113"/>
                </a:lnTo>
                <a:lnTo>
                  <a:pt x="531749" y="73545"/>
                </a:lnTo>
                <a:lnTo>
                  <a:pt x="515150" y="73545"/>
                </a:lnTo>
                <a:lnTo>
                  <a:pt x="500659" y="72986"/>
                </a:lnTo>
                <a:lnTo>
                  <a:pt x="500659" y="47561"/>
                </a:lnTo>
                <a:lnTo>
                  <a:pt x="531990" y="47561"/>
                </a:lnTo>
                <a:lnTo>
                  <a:pt x="538797" y="51777"/>
                </a:lnTo>
                <a:lnTo>
                  <a:pt x="538797" y="42938"/>
                </a:lnTo>
                <a:lnTo>
                  <a:pt x="535127" y="41833"/>
                </a:lnTo>
                <a:lnTo>
                  <a:pt x="535127" y="41478"/>
                </a:lnTo>
                <a:lnTo>
                  <a:pt x="540042" y="40728"/>
                </a:lnTo>
                <a:lnTo>
                  <a:pt x="544029" y="38620"/>
                </a:lnTo>
                <a:lnTo>
                  <a:pt x="544271" y="38328"/>
                </a:lnTo>
                <a:lnTo>
                  <a:pt x="550189" y="31610"/>
                </a:lnTo>
                <a:lnTo>
                  <a:pt x="551726" y="27393"/>
                </a:lnTo>
                <a:lnTo>
                  <a:pt x="551726" y="22466"/>
                </a:lnTo>
                <a:lnTo>
                  <a:pt x="549490" y="13119"/>
                </a:lnTo>
                <a:lnTo>
                  <a:pt x="542772" y="6438"/>
                </a:lnTo>
                <a:lnTo>
                  <a:pt x="536054" y="4038"/>
                </a:lnTo>
                <a:lnTo>
                  <a:pt x="536054" y="17208"/>
                </a:lnTo>
                <a:lnTo>
                  <a:pt x="536054" y="29375"/>
                </a:lnTo>
                <a:lnTo>
                  <a:pt x="534517" y="32512"/>
                </a:lnTo>
                <a:lnTo>
                  <a:pt x="528358" y="37172"/>
                </a:lnTo>
                <a:lnTo>
                  <a:pt x="524306" y="38328"/>
                </a:lnTo>
                <a:lnTo>
                  <a:pt x="500659" y="38328"/>
                </a:lnTo>
                <a:lnTo>
                  <a:pt x="500659" y="13639"/>
                </a:lnTo>
                <a:lnTo>
                  <a:pt x="508012" y="13271"/>
                </a:lnTo>
                <a:lnTo>
                  <a:pt x="513499" y="13093"/>
                </a:lnTo>
                <a:lnTo>
                  <a:pt x="529729" y="13093"/>
                </a:lnTo>
                <a:lnTo>
                  <a:pt x="536054" y="17208"/>
                </a:lnTo>
                <a:lnTo>
                  <a:pt x="536054" y="4038"/>
                </a:lnTo>
                <a:lnTo>
                  <a:pt x="531596" y="2438"/>
                </a:lnTo>
                <a:lnTo>
                  <a:pt x="515950" y="1104"/>
                </a:lnTo>
                <a:lnTo>
                  <a:pt x="513740" y="1104"/>
                </a:lnTo>
                <a:lnTo>
                  <a:pt x="499008" y="1473"/>
                </a:lnTo>
                <a:lnTo>
                  <a:pt x="497268" y="1473"/>
                </a:lnTo>
                <a:lnTo>
                  <a:pt x="491185" y="1612"/>
                </a:lnTo>
                <a:lnTo>
                  <a:pt x="488492" y="1739"/>
                </a:lnTo>
                <a:lnTo>
                  <a:pt x="487387" y="1816"/>
                </a:lnTo>
                <a:lnTo>
                  <a:pt x="485914" y="1828"/>
                </a:lnTo>
                <a:lnTo>
                  <a:pt x="485914" y="84785"/>
                </a:lnTo>
                <a:lnTo>
                  <a:pt x="486638" y="84785"/>
                </a:lnTo>
                <a:lnTo>
                  <a:pt x="487641" y="84810"/>
                </a:lnTo>
                <a:lnTo>
                  <a:pt x="490093" y="84937"/>
                </a:lnTo>
                <a:lnTo>
                  <a:pt x="498271" y="85153"/>
                </a:lnTo>
                <a:lnTo>
                  <a:pt x="500100" y="85153"/>
                </a:lnTo>
                <a:lnTo>
                  <a:pt x="515099" y="85509"/>
                </a:lnTo>
                <a:lnTo>
                  <a:pt x="516343" y="85509"/>
                </a:lnTo>
                <a:lnTo>
                  <a:pt x="533019" y="84010"/>
                </a:lnTo>
                <a:lnTo>
                  <a:pt x="544944" y="79476"/>
                </a:lnTo>
                <a:lnTo>
                  <a:pt x="550570" y="73545"/>
                </a:lnTo>
                <a:lnTo>
                  <a:pt x="552094" y="71932"/>
                </a:lnTo>
                <a:lnTo>
                  <a:pt x="554482" y="613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17046810" y="2108773"/>
            <a:ext cx="115570" cy="13335"/>
          </a:xfrm>
          <a:custGeom>
            <a:avLst/>
            <a:gdLst/>
            <a:ahLst/>
            <a:cxnLst/>
            <a:rect l="l" t="t" r="r" b="b"/>
            <a:pathLst>
              <a:path w="115569" h="13335">
                <a:moveTo>
                  <a:pt x="115022" y="0"/>
                </a:moveTo>
                <a:lnTo>
                  <a:pt x="0" y="0"/>
                </a:lnTo>
                <a:lnTo>
                  <a:pt x="0" y="12910"/>
                </a:lnTo>
                <a:lnTo>
                  <a:pt x="115022" y="12910"/>
                </a:lnTo>
                <a:lnTo>
                  <a:pt x="1150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17221744" y="2080206"/>
            <a:ext cx="196062" cy="105068"/>
          </a:xfrm>
          <a:prstGeom prst="rect">
            <a:avLst/>
          </a:prstGeom>
          <a:blipFill>
            <a:blip r:embed="rId2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00" name="object 500"/>
          <p:cNvGrpSpPr/>
          <p:nvPr/>
        </p:nvGrpSpPr>
        <p:grpSpPr>
          <a:xfrm>
            <a:off x="17473637" y="2034121"/>
            <a:ext cx="186690" cy="132715"/>
            <a:chOff x="17473637" y="2034121"/>
            <a:chExt cx="186690" cy="132715"/>
          </a:xfrm>
        </p:grpSpPr>
        <p:sp>
          <p:nvSpPr>
            <p:cNvPr id="501" name="object 501"/>
            <p:cNvSpPr/>
            <p:nvPr/>
          </p:nvSpPr>
          <p:spPr>
            <a:xfrm>
              <a:off x="17473637" y="2034121"/>
              <a:ext cx="79631" cy="132718"/>
            </a:xfrm>
            <a:prstGeom prst="rect">
              <a:avLst/>
            </a:prstGeom>
            <a:blipFill>
              <a:blip r:embed="rId2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17575214" y="2034121"/>
              <a:ext cx="84604" cy="132718"/>
            </a:xfrm>
            <a:prstGeom prst="rect">
              <a:avLst/>
            </a:prstGeom>
            <a:blipFill>
              <a:blip r:embed="rId2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3" name="object 503"/>
          <p:cNvGrpSpPr/>
          <p:nvPr/>
        </p:nvGrpSpPr>
        <p:grpSpPr>
          <a:xfrm>
            <a:off x="17722865" y="2080204"/>
            <a:ext cx="327025" cy="86995"/>
            <a:chOff x="17722865" y="2080204"/>
            <a:chExt cx="327025" cy="86995"/>
          </a:xfrm>
        </p:grpSpPr>
        <p:sp>
          <p:nvSpPr>
            <p:cNvPr id="504" name="object 504"/>
            <p:cNvSpPr/>
            <p:nvPr/>
          </p:nvSpPr>
          <p:spPr>
            <a:xfrm>
              <a:off x="17722865" y="2082038"/>
              <a:ext cx="88636" cy="82950"/>
            </a:xfrm>
            <a:prstGeom prst="rect">
              <a:avLst/>
            </a:prstGeom>
            <a:blipFill>
              <a:blip r:embed="rId2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17835329" y="2080204"/>
              <a:ext cx="214278" cy="86636"/>
            </a:xfrm>
            <a:prstGeom prst="rect">
              <a:avLst/>
            </a:prstGeom>
            <a:blipFill>
              <a:blip r:embed="rId2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6" name="object 506"/>
          <p:cNvGrpSpPr/>
          <p:nvPr/>
        </p:nvGrpSpPr>
        <p:grpSpPr>
          <a:xfrm>
            <a:off x="16295560" y="2434098"/>
            <a:ext cx="2756535" cy="356870"/>
            <a:chOff x="16295560" y="2434098"/>
            <a:chExt cx="2756535" cy="356870"/>
          </a:xfrm>
        </p:grpSpPr>
        <p:sp>
          <p:nvSpPr>
            <p:cNvPr id="507" name="object 507"/>
            <p:cNvSpPr/>
            <p:nvPr/>
          </p:nvSpPr>
          <p:spPr>
            <a:xfrm>
              <a:off x="16297954" y="2438533"/>
              <a:ext cx="231497" cy="131044"/>
            </a:xfrm>
            <a:prstGeom prst="rect">
              <a:avLst/>
            </a:prstGeom>
            <a:blipFill>
              <a:blip r:embed="rId2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16295560" y="2434098"/>
              <a:ext cx="2755994" cy="356854"/>
            </a:xfrm>
            <a:prstGeom prst="rect">
              <a:avLst/>
            </a:prstGeom>
            <a:blipFill>
              <a:blip r:embed="rId2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9" name="object 509"/>
          <p:cNvSpPr/>
          <p:nvPr/>
        </p:nvSpPr>
        <p:spPr>
          <a:xfrm>
            <a:off x="16299820" y="2895527"/>
            <a:ext cx="221580" cy="128700"/>
          </a:xfrm>
          <a:prstGeom prst="rect">
            <a:avLst/>
          </a:prstGeom>
          <a:blipFill>
            <a:blip r:embed="rId2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10" name="object 510"/>
          <p:cNvGrpSpPr/>
          <p:nvPr/>
        </p:nvGrpSpPr>
        <p:grpSpPr>
          <a:xfrm>
            <a:off x="16584113" y="2928520"/>
            <a:ext cx="378460" cy="98425"/>
            <a:chOff x="16584113" y="2928520"/>
            <a:chExt cx="378460" cy="98425"/>
          </a:xfrm>
        </p:grpSpPr>
        <p:sp>
          <p:nvSpPr>
            <p:cNvPr id="511" name="object 511"/>
            <p:cNvSpPr/>
            <p:nvPr/>
          </p:nvSpPr>
          <p:spPr>
            <a:xfrm>
              <a:off x="16584113" y="2928520"/>
              <a:ext cx="226689" cy="97881"/>
            </a:xfrm>
            <a:prstGeom prst="rect">
              <a:avLst/>
            </a:prstGeom>
            <a:blipFill>
              <a:blip r:embed="rId2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16831246" y="2928524"/>
              <a:ext cx="131445" cy="98425"/>
            </a:xfrm>
            <a:custGeom>
              <a:avLst/>
              <a:gdLst/>
              <a:ahLst/>
              <a:cxnLst/>
              <a:rect l="l" t="t" r="r" b="b"/>
              <a:pathLst>
                <a:path w="131444" h="98425">
                  <a:moveTo>
                    <a:pt x="92430" y="21945"/>
                  </a:moveTo>
                  <a:lnTo>
                    <a:pt x="89052" y="15532"/>
                  </a:lnTo>
                  <a:lnTo>
                    <a:pt x="84264" y="10274"/>
                  </a:lnTo>
                  <a:lnTo>
                    <a:pt x="71945" y="2070"/>
                  </a:lnTo>
                  <a:lnTo>
                    <a:pt x="64262" y="0"/>
                  </a:lnTo>
                  <a:lnTo>
                    <a:pt x="55079" y="0"/>
                  </a:lnTo>
                  <a:lnTo>
                    <a:pt x="16395" y="16954"/>
                  </a:lnTo>
                  <a:lnTo>
                    <a:pt x="0" y="56908"/>
                  </a:lnTo>
                  <a:lnTo>
                    <a:pt x="749" y="65786"/>
                  </a:lnTo>
                  <a:lnTo>
                    <a:pt x="25552" y="95097"/>
                  </a:lnTo>
                  <a:lnTo>
                    <a:pt x="41490" y="97878"/>
                  </a:lnTo>
                  <a:lnTo>
                    <a:pt x="51320" y="96913"/>
                  </a:lnTo>
                  <a:lnTo>
                    <a:pt x="63119" y="78625"/>
                  </a:lnTo>
                  <a:lnTo>
                    <a:pt x="56222" y="82473"/>
                  </a:lnTo>
                  <a:lnTo>
                    <a:pt x="49250" y="84785"/>
                  </a:lnTo>
                  <a:lnTo>
                    <a:pt x="42214" y="85547"/>
                  </a:lnTo>
                  <a:lnTo>
                    <a:pt x="34480" y="85547"/>
                  </a:lnTo>
                  <a:lnTo>
                    <a:pt x="27901" y="82918"/>
                  </a:lnTo>
                  <a:lnTo>
                    <a:pt x="17030" y="72415"/>
                  </a:lnTo>
                  <a:lnTo>
                    <a:pt x="14300" y="65379"/>
                  </a:lnTo>
                  <a:lnTo>
                    <a:pt x="14300" y="56553"/>
                  </a:lnTo>
                  <a:lnTo>
                    <a:pt x="32499" y="19824"/>
                  </a:lnTo>
                  <a:lnTo>
                    <a:pt x="54178" y="12331"/>
                  </a:lnTo>
                  <a:lnTo>
                    <a:pt x="62255" y="13373"/>
                  </a:lnTo>
                  <a:lnTo>
                    <a:pt x="69456" y="16497"/>
                  </a:lnTo>
                  <a:lnTo>
                    <a:pt x="75768" y="21704"/>
                  </a:lnTo>
                  <a:lnTo>
                    <a:pt x="81191" y="29006"/>
                  </a:lnTo>
                  <a:lnTo>
                    <a:pt x="92430" y="21945"/>
                  </a:lnTo>
                  <a:close/>
                </a:path>
                <a:path w="131444" h="98425">
                  <a:moveTo>
                    <a:pt x="131318" y="78536"/>
                  </a:moveTo>
                  <a:lnTo>
                    <a:pt x="114541" y="78536"/>
                  </a:lnTo>
                  <a:lnTo>
                    <a:pt x="109194" y="97878"/>
                  </a:lnTo>
                  <a:lnTo>
                    <a:pt x="126161" y="97878"/>
                  </a:lnTo>
                  <a:lnTo>
                    <a:pt x="131318" y="78536"/>
                  </a:lnTo>
                  <a:close/>
                </a:path>
              </a:pathLst>
            </a:custGeom>
            <a:solidFill>
              <a:srgbClr val="0069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3" name="object 513"/>
          <p:cNvSpPr/>
          <p:nvPr/>
        </p:nvSpPr>
        <p:spPr>
          <a:xfrm>
            <a:off x="11612528" y="3584082"/>
            <a:ext cx="7093556" cy="6708809"/>
          </a:xfrm>
          <a:prstGeom prst="rect">
            <a:avLst/>
          </a:prstGeom>
          <a:blipFill>
            <a:blip r:embed="rId2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18721007" y="8229745"/>
            <a:ext cx="139700" cy="97790"/>
          </a:xfrm>
          <a:custGeom>
            <a:avLst/>
            <a:gdLst/>
            <a:ahLst/>
            <a:cxnLst/>
            <a:rect l="l" t="t" r="r" b="b"/>
            <a:pathLst>
              <a:path w="139700" h="97790">
                <a:moveTo>
                  <a:pt x="85852" y="2260"/>
                </a:moveTo>
                <a:lnTo>
                  <a:pt x="0" y="2260"/>
                </a:lnTo>
                <a:lnTo>
                  <a:pt x="0" y="26390"/>
                </a:lnTo>
                <a:lnTo>
                  <a:pt x="30988" y="26390"/>
                </a:lnTo>
                <a:lnTo>
                  <a:pt x="30988" y="96240"/>
                </a:lnTo>
                <a:lnTo>
                  <a:pt x="55054" y="96240"/>
                </a:lnTo>
                <a:lnTo>
                  <a:pt x="55054" y="26390"/>
                </a:lnTo>
                <a:lnTo>
                  <a:pt x="85852" y="26390"/>
                </a:lnTo>
                <a:lnTo>
                  <a:pt x="85852" y="2260"/>
                </a:lnTo>
                <a:close/>
              </a:path>
              <a:path w="139700" h="97790">
                <a:moveTo>
                  <a:pt x="139649" y="76936"/>
                </a:moveTo>
                <a:lnTo>
                  <a:pt x="138163" y="73380"/>
                </a:lnTo>
                <a:lnTo>
                  <a:pt x="135267" y="70154"/>
                </a:lnTo>
                <a:lnTo>
                  <a:pt x="132321" y="66954"/>
                </a:lnTo>
                <a:lnTo>
                  <a:pt x="128676" y="65341"/>
                </a:lnTo>
                <a:lnTo>
                  <a:pt x="119341" y="65341"/>
                </a:lnTo>
                <a:lnTo>
                  <a:pt x="115290" y="66954"/>
                </a:lnTo>
                <a:lnTo>
                  <a:pt x="109131" y="73380"/>
                </a:lnTo>
                <a:lnTo>
                  <a:pt x="107607" y="76936"/>
                </a:lnTo>
                <a:lnTo>
                  <a:pt x="107607" y="85305"/>
                </a:lnTo>
                <a:lnTo>
                  <a:pt x="109131" y="89217"/>
                </a:lnTo>
                <a:lnTo>
                  <a:pt x="115290" y="95923"/>
                </a:lnTo>
                <a:lnTo>
                  <a:pt x="119341" y="97599"/>
                </a:lnTo>
                <a:lnTo>
                  <a:pt x="128676" y="97599"/>
                </a:lnTo>
                <a:lnTo>
                  <a:pt x="132321" y="95923"/>
                </a:lnTo>
                <a:lnTo>
                  <a:pt x="135267" y="92570"/>
                </a:lnTo>
                <a:lnTo>
                  <a:pt x="138163" y="89217"/>
                </a:lnTo>
                <a:lnTo>
                  <a:pt x="139649" y="85305"/>
                </a:lnTo>
                <a:lnTo>
                  <a:pt x="139649" y="76936"/>
                </a:lnTo>
                <a:close/>
              </a:path>
              <a:path w="139700" h="97790">
                <a:moveTo>
                  <a:pt x="139649" y="11595"/>
                </a:moveTo>
                <a:lnTo>
                  <a:pt x="138163" y="8039"/>
                </a:lnTo>
                <a:lnTo>
                  <a:pt x="135267" y="4826"/>
                </a:lnTo>
                <a:lnTo>
                  <a:pt x="132321" y="1612"/>
                </a:lnTo>
                <a:lnTo>
                  <a:pt x="128676" y="0"/>
                </a:lnTo>
                <a:lnTo>
                  <a:pt x="119341" y="0"/>
                </a:lnTo>
                <a:lnTo>
                  <a:pt x="115290" y="1612"/>
                </a:lnTo>
                <a:lnTo>
                  <a:pt x="109131" y="8039"/>
                </a:lnTo>
                <a:lnTo>
                  <a:pt x="107607" y="11595"/>
                </a:lnTo>
                <a:lnTo>
                  <a:pt x="107607" y="19977"/>
                </a:lnTo>
                <a:lnTo>
                  <a:pt x="109131" y="23876"/>
                </a:lnTo>
                <a:lnTo>
                  <a:pt x="115290" y="30581"/>
                </a:lnTo>
                <a:lnTo>
                  <a:pt x="119341" y="32258"/>
                </a:lnTo>
                <a:lnTo>
                  <a:pt x="128676" y="32258"/>
                </a:lnTo>
                <a:lnTo>
                  <a:pt x="132321" y="30581"/>
                </a:lnTo>
                <a:lnTo>
                  <a:pt x="135267" y="27228"/>
                </a:lnTo>
                <a:lnTo>
                  <a:pt x="138163" y="23876"/>
                </a:lnTo>
                <a:lnTo>
                  <a:pt x="139649" y="19977"/>
                </a:lnTo>
                <a:lnTo>
                  <a:pt x="139649" y="11595"/>
                </a:lnTo>
                <a:close/>
              </a:path>
            </a:pathLst>
          </a:custGeom>
          <a:solidFill>
            <a:srgbClr val="0069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 txBox="1"/>
          <p:nvPr/>
        </p:nvSpPr>
        <p:spPr>
          <a:xfrm>
            <a:off x="16641964" y="8398355"/>
            <a:ext cx="2429510" cy="980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95"/>
              </a:spcBef>
            </a:pPr>
            <a:r>
              <a:rPr sz="1550" spc="35" dirty="0">
                <a:latin typeface="Trebuchet MS"/>
                <a:cs typeface="Trebuchet MS"/>
              </a:rPr>
              <a:t>Фонд </a:t>
            </a:r>
            <a:r>
              <a:rPr sz="1550" spc="-25" dirty="0">
                <a:latin typeface="Trebuchet MS"/>
                <a:cs typeface="Trebuchet MS"/>
              </a:rPr>
              <a:t>содействия</a:t>
            </a:r>
            <a:r>
              <a:rPr sz="1550" spc="-305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кредито-  ванию </a:t>
            </a:r>
            <a:r>
              <a:rPr sz="1550" spc="-40" dirty="0">
                <a:latin typeface="Trebuchet MS"/>
                <a:cs typeface="Trebuchet MS"/>
              </a:rPr>
              <a:t>малого </a:t>
            </a:r>
            <a:r>
              <a:rPr sz="1550" spc="-5" dirty="0">
                <a:latin typeface="Trebuchet MS"/>
                <a:cs typeface="Trebuchet MS"/>
              </a:rPr>
              <a:t>и </a:t>
            </a:r>
            <a:r>
              <a:rPr sz="1550" spc="-30" dirty="0">
                <a:latin typeface="Trebuchet MS"/>
                <a:cs typeface="Trebuchet MS"/>
              </a:rPr>
              <a:t>среднего  </a:t>
            </a:r>
            <a:r>
              <a:rPr sz="1550" spc="-35" dirty="0">
                <a:latin typeface="Trebuchet MS"/>
                <a:cs typeface="Trebuchet MS"/>
              </a:rPr>
              <a:t>предпринимательства  </a:t>
            </a:r>
            <a:r>
              <a:rPr sz="1550" spc="-40" dirty="0">
                <a:latin typeface="Trebuchet MS"/>
                <a:cs typeface="Trebuchet MS"/>
              </a:rPr>
              <a:t>Тверской</a:t>
            </a:r>
            <a:r>
              <a:rPr sz="1550" spc="-120" dirty="0">
                <a:latin typeface="Trebuchet MS"/>
                <a:cs typeface="Trebuchet MS"/>
              </a:rPr>
              <a:t> </a:t>
            </a:r>
            <a:r>
              <a:rPr sz="1550" spc="-20" dirty="0">
                <a:latin typeface="Trebuchet MS"/>
                <a:cs typeface="Trebuchet MS"/>
              </a:rPr>
              <a:t>области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516" name="object 516"/>
          <p:cNvSpPr/>
          <p:nvPr/>
        </p:nvSpPr>
        <p:spPr>
          <a:xfrm>
            <a:off x="11232275" y="1047088"/>
            <a:ext cx="4204970" cy="83820"/>
          </a:xfrm>
          <a:custGeom>
            <a:avLst/>
            <a:gdLst/>
            <a:ahLst/>
            <a:cxnLst/>
            <a:rect l="l" t="t" r="r" b="b"/>
            <a:pathLst>
              <a:path w="4204969" h="83819">
                <a:moveTo>
                  <a:pt x="4204678" y="0"/>
                </a:moveTo>
                <a:lnTo>
                  <a:pt x="0" y="0"/>
                </a:lnTo>
                <a:lnTo>
                  <a:pt x="0" y="83767"/>
                </a:lnTo>
                <a:lnTo>
                  <a:pt x="4204678" y="83767"/>
                </a:lnTo>
                <a:lnTo>
                  <a:pt x="42046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17" name="object 517"/>
          <p:cNvGrpSpPr/>
          <p:nvPr/>
        </p:nvGrpSpPr>
        <p:grpSpPr>
          <a:xfrm>
            <a:off x="11245022" y="1308950"/>
            <a:ext cx="2148205" cy="302260"/>
            <a:chOff x="11245022" y="1308950"/>
            <a:chExt cx="2148205" cy="302260"/>
          </a:xfrm>
        </p:grpSpPr>
        <p:sp>
          <p:nvSpPr>
            <p:cNvPr id="518" name="object 518"/>
            <p:cNvSpPr/>
            <p:nvPr/>
          </p:nvSpPr>
          <p:spPr>
            <a:xfrm>
              <a:off x="11245022" y="1383376"/>
              <a:ext cx="156204" cy="15284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11427397" y="1308956"/>
              <a:ext cx="1405890" cy="302260"/>
            </a:xfrm>
            <a:custGeom>
              <a:avLst/>
              <a:gdLst/>
              <a:ahLst/>
              <a:cxnLst/>
              <a:rect l="l" t="t" r="r" b="b"/>
              <a:pathLst>
                <a:path w="1405890" h="302259">
                  <a:moveTo>
                    <a:pt x="295998" y="0"/>
                  </a:moveTo>
                  <a:lnTo>
                    <a:pt x="224599" y="0"/>
                  </a:lnTo>
                  <a:lnTo>
                    <a:pt x="151853" y="103593"/>
                  </a:lnTo>
                  <a:lnTo>
                    <a:pt x="76428" y="0"/>
                  </a:lnTo>
                  <a:lnTo>
                    <a:pt x="0" y="0"/>
                  </a:lnTo>
                  <a:lnTo>
                    <a:pt x="0" y="29159"/>
                  </a:lnTo>
                  <a:lnTo>
                    <a:pt x="27495" y="29159"/>
                  </a:lnTo>
                  <a:lnTo>
                    <a:pt x="27495" y="205143"/>
                  </a:lnTo>
                  <a:lnTo>
                    <a:pt x="0" y="205143"/>
                  </a:lnTo>
                  <a:lnTo>
                    <a:pt x="0" y="234645"/>
                  </a:lnTo>
                  <a:lnTo>
                    <a:pt x="89496" y="234645"/>
                  </a:lnTo>
                  <a:lnTo>
                    <a:pt x="89496" y="205143"/>
                  </a:lnTo>
                  <a:lnTo>
                    <a:pt x="62687" y="205143"/>
                  </a:lnTo>
                  <a:lnTo>
                    <a:pt x="62687" y="60007"/>
                  </a:lnTo>
                  <a:lnTo>
                    <a:pt x="140436" y="166585"/>
                  </a:lnTo>
                  <a:lnTo>
                    <a:pt x="146494" y="166585"/>
                  </a:lnTo>
                  <a:lnTo>
                    <a:pt x="220903" y="59004"/>
                  </a:lnTo>
                  <a:lnTo>
                    <a:pt x="220903" y="205143"/>
                  </a:lnTo>
                  <a:lnTo>
                    <a:pt x="194081" y="205143"/>
                  </a:lnTo>
                  <a:lnTo>
                    <a:pt x="194081" y="234645"/>
                  </a:lnTo>
                  <a:lnTo>
                    <a:pt x="295998" y="234645"/>
                  </a:lnTo>
                  <a:lnTo>
                    <a:pt x="295998" y="205143"/>
                  </a:lnTo>
                  <a:lnTo>
                    <a:pt x="270179" y="205143"/>
                  </a:lnTo>
                  <a:lnTo>
                    <a:pt x="270179" y="29159"/>
                  </a:lnTo>
                  <a:lnTo>
                    <a:pt x="295998" y="29159"/>
                  </a:lnTo>
                  <a:lnTo>
                    <a:pt x="295998" y="0"/>
                  </a:lnTo>
                  <a:close/>
                </a:path>
                <a:path w="1405890" h="302259">
                  <a:moveTo>
                    <a:pt x="485508" y="159219"/>
                  </a:moveTo>
                  <a:lnTo>
                    <a:pt x="480021" y="127520"/>
                  </a:lnTo>
                  <a:lnTo>
                    <a:pt x="467436" y="107950"/>
                  </a:lnTo>
                  <a:lnTo>
                    <a:pt x="463765" y="102235"/>
                  </a:lnTo>
                  <a:lnTo>
                    <a:pt x="439254" y="86906"/>
                  </a:lnTo>
                  <a:lnTo>
                    <a:pt x="439254" y="159219"/>
                  </a:lnTo>
                  <a:lnTo>
                    <a:pt x="436562" y="180759"/>
                  </a:lnTo>
                  <a:lnTo>
                    <a:pt x="428815" y="196761"/>
                  </a:lnTo>
                  <a:lnTo>
                    <a:pt x="416496" y="206743"/>
                  </a:lnTo>
                  <a:lnTo>
                    <a:pt x="400050" y="210172"/>
                  </a:lnTo>
                  <a:lnTo>
                    <a:pt x="383540" y="206603"/>
                  </a:lnTo>
                  <a:lnTo>
                    <a:pt x="371094" y="196392"/>
                  </a:lnTo>
                  <a:lnTo>
                    <a:pt x="363232" y="180340"/>
                  </a:lnTo>
                  <a:lnTo>
                    <a:pt x="360502" y="159219"/>
                  </a:lnTo>
                  <a:lnTo>
                    <a:pt x="363283" y="137629"/>
                  </a:lnTo>
                  <a:lnTo>
                    <a:pt x="371208" y="121513"/>
                  </a:lnTo>
                  <a:lnTo>
                    <a:pt x="383679" y="111429"/>
                  </a:lnTo>
                  <a:lnTo>
                    <a:pt x="400050" y="107950"/>
                  </a:lnTo>
                  <a:lnTo>
                    <a:pt x="416356" y="111480"/>
                  </a:lnTo>
                  <a:lnTo>
                    <a:pt x="428701" y="121640"/>
                  </a:lnTo>
                  <a:lnTo>
                    <a:pt x="436524" y="137782"/>
                  </a:lnTo>
                  <a:lnTo>
                    <a:pt x="439254" y="159219"/>
                  </a:lnTo>
                  <a:lnTo>
                    <a:pt x="439254" y="86906"/>
                  </a:lnTo>
                  <a:lnTo>
                    <a:pt x="437019" y="85496"/>
                  </a:lnTo>
                  <a:lnTo>
                    <a:pt x="400050" y="79438"/>
                  </a:lnTo>
                  <a:lnTo>
                    <a:pt x="363499" y="85496"/>
                  </a:lnTo>
                  <a:lnTo>
                    <a:pt x="336689" y="102235"/>
                  </a:lnTo>
                  <a:lnTo>
                    <a:pt x="320192" y="127520"/>
                  </a:lnTo>
                  <a:lnTo>
                    <a:pt x="314566" y="159219"/>
                  </a:lnTo>
                  <a:lnTo>
                    <a:pt x="319620" y="190919"/>
                  </a:lnTo>
                  <a:lnTo>
                    <a:pt x="335178" y="216204"/>
                  </a:lnTo>
                  <a:lnTo>
                    <a:pt x="361797" y="232943"/>
                  </a:lnTo>
                  <a:lnTo>
                    <a:pt x="400050" y="239001"/>
                  </a:lnTo>
                  <a:lnTo>
                    <a:pt x="436587" y="232943"/>
                  </a:lnTo>
                  <a:lnTo>
                    <a:pt x="463397" y="216204"/>
                  </a:lnTo>
                  <a:lnTo>
                    <a:pt x="467334" y="210172"/>
                  </a:lnTo>
                  <a:lnTo>
                    <a:pt x="479882" y="190919"/>
                  </a:lnTo>
                  <a:lnTo>
                    <a:pt x="485508" y="159219"/>
                  </a:lnTo>
                  <a:close/>
                </a:path>
                <a:path w="1405890" h="302259">
                  <a:moveTo>
                    <a:pt x="687971" y="83375"/>
                  </a:moveTo>
                  <a:lnTo>
                    <a:pt x="610882" y="83375"/>
                  </a:lnTo>
                  <a:lnTo>
                    <a:pt x="610882" y="110045"/>
                  </a:lnTo>
                  <a:lnTo>
                    <a:pt x="626973" y="110045"/>
                  </a:lnTo>
                  <a:lnTo>
                    <a:pt x="626973" y="144335"/>
                  </a:lnTo>
                  <a:lnTo>
                    <a:pt x="563930" y="144335"/>
                  </a:lnTo>
                  <a:lnTo>
                    <a:pt x="563930" y="110045"/>
                  </a:lnTo>
                  <a:lnTo>
                    <a:pt x="578027" y="110045"/>
                  </a:lnTo>
                  <a:lnTo>
                    <a:pt x="578027" y="83375"/>
                  </a:lnTo>
                  <a:lnTo>
                    <a:pt x="502932" y="83375"/>
                  </a:lnTo>
                  <a:lnTo>
                    <a:pt x="502932" y="110045"/>
                  </a:lnTo>
                  <a:lnTo>
                    <a:pt x="521385" y="110045"/>
                  </a:lnTo>
                  <a:lnTo>
                    <a:pt x="521385" y="144335"/>
                  </a:lnTo>
                  <a:lnTo>
                    <a:pt x="521385" y="171005"/>
                  </a:lnTo>
                  <a:lnTo>
                    <a:pt x="521385" y="207835"/>
                  </a:lnTo>
                  <a:lnTo>
                    <a:pt x="502932" y="207835"/>
                  </a:lnTo>
                  <a:lnTo>
                    <a:pt x="502932" y="234505"/>
                  </a:lnTo>
                  <a:lnTo>
                    <a:pt x="579704" y="234505"/>
                  </a:lnTo>
                  <a:lnTo>
                    <a:pt x="579704" y="207835"/>
                  </a:lnTo>
                  <a:lnTo>
                    <a:pt x="563930" y="207835"/>
                  </a:lnTo>
                  <a:lnTo>
                    <a:pt x="563930" y="171005"/>
                  </a:lnTo>
                  <a:lnTo>
                    <a:pt x="626973" y="171005"/>
                  </a:lnTo>
                  <a:lnTo>
                    <a:pt x="626973" y="207835"/>
                  </a:lnTo>
                  <a:lnTo>
                    <a:pt x="612559" y="207835"/>
                  </a:lnTo>
                  <a:lnTo>
                    <a:pt x="612559" y="234505"/>
                  </a:lnTo>
                  <a:lnTo>
                    <a:pt x="687654" y="234505"/>
                  </a:lnTo>
                  <a:lnTo>
                    <a:pt x="687654" y="207835"/>
                  </a:lnTo>
                  <a:lnTo>
                    <a:pt x="669531" y="207835"/>
                  </a:lnTo>
                  <a:lnTo>
                    <a:pt x="669531" y="171005"/>
                  </a:lnTo>
                  <a:lnTo>
                    <a:pt x="669531" y="144335"/>
                  </a:lnTo>
                  <a:lnTo>
                    <a:pt x="669531" y="110045"/>
                  </a:lnTo>
                  <a:lnTo>
                    <a:pt x="687971" y="110045"/>
                  </a:lnTo>
                  <a:lnTo>
                    <a:pt x="687971" y="83375"/>
                  </a:lnTo>
                  <a:close/>
                </a:path>
                <a:path w="1405890" h="302259">
                  <a:moveTo>
                    <a:pt x="876515" y="159219"/>
                  </a:moveTo>
                  <a:lnTo>
                    <a:pt x="871029" y="127520"/>
                  </a:lnTo>
                  <a:lnTo>
                    <a:pt x="858443" y="107950"/>
                  </a:lnTo>
                  <a:lnTo>
                    <a:pt x="854773" y="102235"/>
                  </a:lnTo>
                  <a:lnTo>
                    <a:pt x="830249" y="86906"/>
                  </a:lnTo>
                  <a:lnTo>
                    <a:pt x="830249" y="159219"/>
                  </a:lnTo>
                  <a:lnTo>
                    <a:pt x="827570" y="180759"/>
                  </a:lnTo>
                  <a:lnTo>
                    <a:pt x="819823" y="196761"/>
                  </a:lnTo>
                  <a:lnTo>
                    <a:pt x="807491" y="206743"/>
                  </a:lnTo>
                  <a:lnTo>
                    <a:pt x="791044" y="210172"/>
                  </a:lnTo>
                  <a:lnTo>
                    <a:pt x="774534" y="206603"/>
                  </a:lnTo>
                  <a:lnTo>
                    <a:pt x="762088" y="196392"/>
                  </a:lnTo>
                  <a:lnTo>
                    <a:pt x="754214" y="180340"/>
                  </a:lnTo>
                  <a:lnTo>
                    <a:pt x="751484" y="159219"/>
                  </a:lnTo>
                  <a:lnTo>
                    <a:pt x="754265" y="137629"/>
                  </a:lnTo>
                  <a:lnTo>
                    <a:pt x="762203" y="121513"/>
                  </a:lnTo>
                  <a:lnTo>
                    <a:pt x="774674" y="111429"/>
                  </a:lnTo>
                  <a:lnTo>
                    <a:pt x="791044" y="107950"/>
                  </a:lnTo>
                  <a:lnTo>
                    <a:pt x="807351" y="111480"/>
                  </a:lnTo>
                  <a:lnTo>
                    <a:pt x="819696" y="121640"/>
                  </a:lnTo>
                  <a:lnTo>
                    <a:pt x="827519" y="137782"/>
                  </a:lnTo>
                  <a:lnTo>
                    <a:pt x="830249" y="159219"/>
                  </a:lnTo>
                  <a:lnTo>
                    <a:pt x="830249" y="86906"/>
                  </a:lnTo>
                  <a:lnTo>
                    <a:pt x="828014" y="85496"/>
                  </a:lnTo>
                  <a:lnTo>
                    <a:pt x="791044" y="79438"/>
                  </a:lnTo>
                  <a:lnTo>
                    <a:pt x="754494" y="85496"/>
                  </a:lnTo>
                  <a:lnTo>
                    <a:pt x="727697" y="102235"/>
                  </a:lnTo>
                  <a:lnTo>
                    <a:pt x="711187" y="127520"/>
                  </a:lnTo>
                  <a:lnTo>
                    <a:pt x="705561" y="159219"/>
                  </a:lnTo>
                  <a:lnTo>
                    <a:pt x="710628" y="190919"/>
                  </a:lnTo>
                  <a:lnTo>
                    <a:pt x="726186" y="216204"/>
                  </a:lnTo>
                  <a:lnTo>
                    <a:pt x="752805" y="232943"/>
                  </a:lnTo>
                  <a:lnTo>
                    <a:pt x="791044" y="239001"/>
                  </a:lnTo>
                  <a:lnTo>
                    <a:pt x="827595" y="232943"/>
                  </a:lnTo>
                  <a:lnTo>
                    <a:pt x="854392" y="216204"/>
                  </a:lnTo>
                  <a:lnTo>
                    <a:pt x="858329" y="210172"/>
                  </a:lnTo>
                  <a:lnTo>
                    <a:pt x="870889" y="190919"/>
                  </a:lnTo>
                  <a:lnTo>
                    <a:pt x="876515" y="159219"/>
                  </a:lnTo>
                  <a:close/>
                </a:path>
                <a:path w="1405890" h="302259">
                  <a:moveTo>
                    <a:pt x="1025334" y="83375"/>
                  </a:moveTo>
                  <a:lnTo>
                    <a:pt x="893940" y="83375"/>
                  </a:lnTo>
                  <a:lnTo>
                    <a:pt x="893940" y="110045"/>
                  </a:lnTo>
                  <a:lnTo>
                    <a:pt x="912037" y="110045"/>
                  </a:lnTo>
                  <a:lnTo>
                    <a:pt x="912037" y="112585"/>
                  </a:lnTo>
                  <a:lnTo>
                    <a:pt x="912037" y="143065"/>
                  </a:lnTo>
                  <a:lnTo>
                    <a:pt x="912037" y="207835"/>
                  </a:lnTo>
                  <a:lnTo>
                    <a:pt x="893940" y="207835"/>
                  </a:lnTo>
                  <a:lnTo>
                    <a:pt x="893940" y="234505"/>
                  </a:lnTo>
                  <a:lnTo>
                    <a:pt x="983449" y="234505"/>
                  </a:lnTo>
                  <a:lnTo>
                    <a:pt x="983449" y="207835"/>
                  </a:lnTo>
                  <a:lnTo>
                    <a:pt x="954608" y="207835"/>
                  </a:lnTo>
                  <a:lnTo>
                    <a:pt x="954608" y="143065"/>
                  </a:lnTo>
                  <a:lnTo>
                    <a:pt x="954608" y="112585"/>
                  </a:lnTo>
                  <a:lnTo>
                    <a:pt x="997851" y="112585"/>
                  </a:lnTo>
                  <a:lnTo>
                    <a:pt x="997851" y="143065"/>
                  </a:lnTo>
                  <a:lnTo>
                    <a:pt x="1025334" y="143065"/>
                  </a:lnTo>
                  <a:lnTo>
                    <a:pt x="1025334" y="112585"/>
                  </a:lnTo>
                  <a:lnTo>
                    <a:pt x="1025334" y="110045"/>
                  </a:lnTo>
                  <a:lnTo>
                    <a:pt x="1025334" y="83375"/>
                  </a:lnTo>
                  <a:close/>
                </a:path>
                <a:path w="1405890" h="302259">
                  <a:moveTo>
                    <a:pt x="1213497" y="159219"/>
                  </a:moveTo>
                  <a:lnTo>
                    <a:pt x="1208024" y="127520"/>
                  </a:lnTo>
                  <a:lnTo>
                    <a:pt x="1195438" y="107950"/>
                  </a:lnTo>
                  <a:lnTo>
                    <a:pt x="1191768" y="102235"/>
                  </a:lnTo>
                  <a:lnTo>
                    <a:pt x="1167244" y="86906"/>
                  </a:lnTo>
                  <a:lnTo>
                    <a:pt x="1167244" y="159219"/>
                  </a:lnTo>
                  <a:lnTo>
                    <a:pt x="1164551" y="180759"/>
                  </a:lnTo>
                  <a:lnTo>
                    <a:pt x="1156817" y="196761"/>
                  </a:lnTo>
                  <a:lnTo>
                    <a:pt x="1144485" y="206743"/>
                  </a:lnTo>
                  <a:lnTo>
                    <a:pt x="1128039" y="210172"/>
                  </a:lnTo>
                  <a:lnTo>
                    <a:pt x="1111529" y="206603"/>
                  </a:lnTo>
                  <a:lnTo>
                    <a:pt x="1099070" y="196392"/>
                  </a:lnTo>
                  <a:lnTo>
                    <a:pt x="1091209" y="180340"/>
                  </a:lnTo>
                  <a:lnTo>
                    <a:pt x="1088466" y="159219"/>
                  </a:lnTo>
                  <a:lnTo>
                    <a:pt x="1091260" y="137629"/>
                  </a:lnTo>
                  <a:lnTo>
                    <a:pt x="1099197" y="121513"/>
                  </a:lnTo>
                  <a:lnTo>
                    <a:pt x="1111669" y="111429"/>
                  </a:lnTo>
                  <a:lnTo>
                    <a:pt x="1128039" y="107950"/>
                  </a:lnTo>
                  <a:lnTo>
                    <a:pt x="1144346" y="111480"/>
                  </a:lnTo>
                  <a:lnTo>
                    <a:pt x="1156690" y="121640"/>
                  </a:lnTo>
                  <a:lnTo>
                    <a:pt x="1164513" y="137782"/>
                  </a:lnTo>
                  <a:lnTo>
                    <a:pt x="1167244" y="159219"/>
                  </a:lnTo>
                  <a:lnTo>
                    <a:pt x="1167244" y="86906"/>
                  </a:lnTo>
                  <a:lnTo>
                    <a:pt x="1165009" y="85496"/>
                  </a:lnTo>
                  <a:lnTo>
                    <a:pt x="1128039" y="79438"/>
                  </a:lnTo>
                  <a:lnTo>
                    <a:pt x="1091488" y="85496"/>
                  </a:lnTo>
                  <a:lnTo>
                    <a:pt x="1064679" y="102235"/>
                  </a:lnTo>
                  <a:lnTo>
                    <a:pt x="1048181" y="127520"/>
                  </a:lnTo>
                  <a:lnTo>
                    <a:pt x="1042555" y="159219"/>
                  </a:lnTo>
                  <a:lnTo>
                    <a:pt x="1047610" y="190919"/>
                  </a:lnTo>
                  <a:lnTo>
                    <a:pt x="1063167" y="216204"/>
                  </a:lnTo>
                  <a:lnTo>
                    <a:pt x="1089787" y="232943"/>
                  </a:lnTo>
                  <a:lnTo>
                    <a:pt x="1128039" y="239001"/>
                  </a:lnTo>
                  <a:lnTo>
                    <a:pt x="1164590" y="232943"/>
                  </a:lnTo>
                  <a:lnTo>
                    <a:pt x="1191387" y="216204"/>
                  </a:lnTo>
                  <a:lnTo>
                    <a:pt x="1195324" y="210172"/>
                  </a:lnTo>
                  <a:lnTo>
                    <a:pt x="1207884" y="190919"/>
                  </a:lnTo>
                  <a:lnTo>
                    <a:pt x="1213497" y="159219"/>
                  </a:lnTo>
                  <a:close/>
                </a:path>
                <a:path w="1405890" h="302259">
                  <a:moveTo>
                    <a:pt x="1405496" y="156883"/>
                  </a:moveTo>
                  <a:lnTo>
                    <a:pt x="1400898" y="126072"/>
                  </a:lnTo>
                  <a:lnTo>
                    <a:pt x="1393126" y="111963"/>
                  </a:lnTo>
                  <a:lnTo>
                    <a:pt x="1388338" y="103251"/>
                  </a:lnTo>
                  <a:lnTo>
                    <a:pt x="1387525" y="101777"/>
                  </a:lnTo>
                  <a:lnTo>
                    <a:pt x="1366050" y="85839"/>
                  </a:lnTo>
                  <a:lnTo>
                    <a:pt x="1359585" y="84569"/>
                  </a:lnTo>
                  <a:lnTo>
                    <a:pt x="1359585" y="157886"/>
                  </a:lnTo>
                  <a:lnTo>
                    <a:pt x="1357249" y="178714"/>
                  </a:lnTo>
                  <a:lnTo>
                    <a:pt x="1349984" y="194792"/>
                  </a:lnTo>
                  <a:lnTo>
                    <a:pt x="1337373" y="205168"/>
                  </a:lnTo>
                  <a:lnTo>
                    <a:pt x="1319009" y="208838"/>
                  </a:lnTo>
                  <a:lnTo>
                    <a:pt x="1311097" y="208419"/>
                  </a:lnTo>
                  <a:lnTo>
                    <a:pt x="1303680" y="206997"/>
                  </a:lnTo>
                  <a:lnTo>
                    <a:pt x="1296390" y="204317"/>
                  </a:lnTo>
                  <a:lnTo>
                    <a:pt x="1288846" y="200126"/>
                  </a:lnTo>
                  <a:lnTo>
                    <a:pt x="1288846" y="127381"/>
                  </a:lnTo>
                  <a:lnTo>
                    <a:pt x="1295349" y="120865"/>
                  </a:lnTo>
                  <a:lnTo>
                    <a:pt x="1303172" y="116027"/>
                  </a:lnTo>
                  <a:lnTo>
                    <a:pt x="1312138" y="113004"/>
                  </a:lnTo>
                  <a:lnTo>
                    <a:pt x="1322031" y="111963"/>
                  </a:lnTo>
                  <a:lnTo>
                    <a:pt x="1338656" y="115036"/>
                  </a:lnTo>
                  <a:lnTo>
                    <a:pt x="1350365" y="123990"/>
                  </a:lnTo>
                  <a:lnTo>
                    <a:pt x="1357299" y="138404"/>
                  </a:lnTo>
                  <a:lnTo>
                    <a:pt x="1359585" y="157886"/>
                  </a:lnTo>
                  <a:lnTo>
                    <a:pt x="1359585" y="84569"/>
                  </a:lnTo>
                  <a:lnTo>
                    <a:pt x="1337119" y="80111"/>
                  </a:lnTo>
                  <a:lnTo>
                    <a:pt x="1321752" y="81699"/>
                  </a:lnTo>
                  <a:lnTo>
                    <a:pt x="1308125" y="86271"/>
                  </a:lnTo>
                  <a:lnTo>
                    <a:pt x="1296771" y="93548"/>
                  </a:lnTo>
                  <a:lnTo>
                    <a:pt x="1288199" y="103251"/>
                  </a:lnTo>
                  <a:lnTo>
                    <a:pt x="1288199" y="83807"/>
                  </a:lnTo>
                  <a:lnTo>
                    <a:pt x="1227836" y="83807"/>
                  </a:lnTo>
                  <a:lnTo>
                    <a:pt x="1227836" y="110617"/>
                  </a:lnTo>
                  <a:lnTo>
                    <a:pt x="1245933" y="110617"/>
                  </a:lnTo>
                  <a:lnTo>
                    <a:pt x="1245933" y="274878"/>
                  </a:lnTo>
                  <a:lnTo>
                    <a:pt x="1227836" y="274878"/>
                  </a:lnTo>
                  <a:lnTo>
                    <a:pt x="1227836" y="301675"/>
                  </a:lnTo>
                  <a:lnTo>
                    <a:pt x="1312646" y="301675"/>
                  </a:lnTo>
                  <a:lnTo>
                    <a:pt x="1312646" y="274878"/>
                  </a:lnTo>
                  <a:lnTo>
                    <a:pt x="1288846" y="274878"/>
                  </a:lnTo>
                  <a:lnTo>
                    <a:pt x="1288846" y="230632"/>
                  </a:lnTo>
                  <a:lnTo>
                    <a:pt x="1296327" y="234086"/>
                  </a:lnTo>
                  <a:lnTo>
                    <a:pt x="1304937" y="236486"/>
                  </a:lnTo>
                  <a:lnTo>
                    <a:pt x="1314297" y="237883"/>
                  </a:lnTo>
                  <a:lnTo>
                    <a:pt x="1324038" y="238328"/>
                  </a:lnTo>
                  <a:lnTo>
                    <a:pt x="1358544" y="232295"/>
                  </a:lnTo>
                  <a:lnTo>
                    <a:pt x="1361084" y="230632"/>
                  </a:lnTo>
                  <a:lnTo>
                    <a:pt x="1384122" y="215455"/>
                  </a:lnTo>
                  <a:lnTo>
                    <a:pt x="1388211" y="208838"/>
                  </a:lnTo>
                  <a:lnTo>
                    <a:pt x="1400035" y="189687"/>
                  </a:lnTo>
                  <a:lnTo>
                    <a:pt x="1405496" y="1568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12852574" y="1388395"/>
              <a:ext cx="361734" cy="190397"/>
            </a:xfrm>
            <a:prstGeom prst="rect">
              <a:avLst/>
            </a:prstGeom>
            <a:blipFill>
              <a:blip r:embed="rId2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13236473" y="1383372"/>
              <a:ext cx="156204" cy="15285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2" name="object 522"/>
          <p:cNvGrpSpPr/>
          <p:nvPr/>
        </p:nvGrpSpPr>
        <p:grpSpPr>
          <a:xfrm>
            <a:off x="11237518" y="1709030"/>
            <a:ext cx="665480" cy="151130"/>
            <a:chOff x="11237518" y="1709030"/>
            <a:chExt cx="665480" cy="151130"/>
          </a:xfrm>
        </p:grpSpPr>
        <p:sp>
          <p:nvSpPr>
            <p:cNvPr id="523" name="object 523"/>
            <p:cNvSpPr/>
            <p:nvPr/>
          </p:nvSpPr>
          <p:spPr>
            <a:xfrm>
              <a:off x="11237518" y="1711131"/>
              <a:ext cx="124812" cy="147283"/>
            </a:xfrm>
            <a:prstGeom prst="rect">
              <a:avLst/>
            </a:prstGeom>
            <a:blipFill>
              <a:blip r:embed="rId2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11398409" y="1761388"/>
              <a:ext cx="135074" cy="98426"/>
            </a:xfrm>
            <a:prstGeom prst="rect">
              <a:avLst/>
            </a:prstGeom>
            <a:blipFill>
              <a:blip r:embed="rId1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11554389" y="1709030"/>
              <a:ext cx="98206" cy="150791"/>
            </a:xfrm>
            <a:prstGeom prst="rect">
              <a:avLst/>
            </a:prstGeom>
            <a:blipFill>
              <a:blip r:embed="rId2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11679236" y="1763485"/>
              <a:ext cx="104300" cy="94237"/>
            </a:xfrm>
            <a:prstGeom prst="rect">
              <a:avLst/>
            </a:prstGeom>
            <a:blipFill>
              <a:blip r:embed="rId2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11810489" y="1761389"/>
              <a:ext cx="92363" cy="98426"/>
            </a:xfrm>
            <a:prstGeom prst="rect">
              <a:avLst/>
            </a:prstGeom>
            <a:blipFill>
              <a:blip r:embed="rId1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8" name="object 528"/>
          <p:cNvGrpSpPr/>
          <p:nvPr/>
        </p:nvGrpSpPr>
        <p:grpSpPr>
          <a:xfrm>
            <a:off x="11972797" y="1762646"/>
            <a:ext cx="448945" cy="118110"/>
            <a:chOff x="11972797" y="1762646"/>
            <a:chExt cx="448945" cy="118110"/>
          </a:xfrm>
        </p:grpSpPr>
        <p:sp>
          <p:nvSpPr>
            <p:cNvPr id="529" name="object 529"/>
            <p:cNvSpPr/>
            <p:nvPr/>
          </p:nvSpPr>
          <p:spPr>
            <a:xfrm>
              <a:off x="11972797" y="1762646"/>
              <a:ext cx="77913" cy="95913"/>
            </a:xfrm>
            <a:prstGeom prst="rect">
              <a:avLst/>
            </a:prstGeom>
            <a:blipFill>
              <a:blip r:embed="rId2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12078522" y="1763483"/>
              <a:ext cx="87965" cy="94237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12187359" y="1763485"/>
              <a:ext cx="107661" cy="11727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12317310" y="1763485"/>
              <a:ext cx="104300" cy="94237"/>
            </a:xfrm>
            <a:prstGeom prst="rect">
              <a:avLst/>
            </a:prstGeom>
            <a:blipFill>
              <a:blip r:embed="rId2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3" name="object 533"/>
          <p:cNvGrpSpPr/>
          <p:nvPr/>
        </p:nvGrpSpPr>
        <p:grpSpPr>
          <a:xfrm>
            <a:off x="12485882" y="1761389"/>
            <a:ext cx="1290955" cy="119380"/>
            <a:chOff x="12485882" y="1761389"/>
            <a:chExt cx="1290955" cy="119380"/>
          </a:xfrm>
        </p:grpSpPr>
        <p:sp>
          <p:nvSpPr>
            <p:cNvPr id="534" name="object 534"/>
            <p:cNvSpPr/>
            <p:nvPr/>
          </p:nvSpPr>
          <p:spPr>
            <a:xfrm>
              <a:off x="12485882" y="1761389"/>
              <a:ext cx="309568" cy="119370"/>
            </a:xfrm>
            <a:prstGeom prst="rect">
              <a:avLst/>
            </a:prstGeom>
            <a:blipFill>
              <a:blip r:embed="rId2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12816904" y="1761389"/>
              <a:ext cx="299424" cy="98426"/>
            </a:xfrm>
            <a:prstGeom prst="rect">
              <a:avLst/>
            </a:prstGeom>
            <a:blipFill>
              <a:blip r:embed="rId2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13148747" y="1763487"/>
              <a:ext cx="71202" cy="94237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13244386" y="1763743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80">
                  <a:moveTo>
                    <a:pt x="85877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0" y="93980"/>
                  </a:lnTo>
                  <a:lnTo>
                    <a:pt x="16738" y="93980"/>
                  </a:lnTo>
                  <a:lnTo>
                    <a:pt x="16738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77" y="93980"/>
                  </a:lnTo>
                  <a:lnTo>
                    <a:pt x="85877" y="54610"/>
                  </a:lnTo>
                  <a:lnTo>
                    <a:pt x="85877" y="38100"/>
                  </a:lnTo>
                  <a:lnTo>
                    <a:pt x="858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13357017" y="1761391"/>
              <a:ext cx="100510" cy="98426"/>
            </a:xfrm>
            <a:prstGeom prst="rect">
              <a:avLst/>
            </a:prstGeom>
            <a:blipFill>
              <a:blip r:embed="rId2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13478632" y="1761391"/>
              <a:ext cx="188741" cy="98426"/>
            </a:xfrm>
            <a:prstGeom prst="rect">
              <a:avLst/>
            </a:prstGeom>
            <a:blipFill>
              <a:blip r:embed="rId2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13688706" y="1763483"/>
              <a:ext cx="87965" cy="94237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1" name="object 541"/>
          <p:cNvSpPr/>
          <p:nvPr/>
        </p:nvSpPr>
        <p:spPr>
          <a:xfrm>
            <a:off x="11232286" y="2376713"/>
            <a:ext cx="4124325" cy="15875"/>
          </a:xfrm>
          <a:custGeom>
            <a:avLst/>
            <a:gdLst/>
            <a:ahLst/>
            <a:cxnLst/>
            <a:rect l="l" t="t" r="r" b="b"/>
            <a:pathLst>
              <a:path w="4124325" h="15875">
                <a:moveTo>
                  <a:pt x="4123843" y="0"/>
                </a:moveTo>
                <a:lnTo>
                  <a:pt x="0" y="0"/>
                </a:lnTo>
                <a:lnTo>
                  <a:pt x="0" y="15706"/>
                </a:lnTo>
                <a:lnTo>
                  <a:pt x="4123843" y="15706"/>
                </a:lnTo>
                <a:lnTo>
                  <a:pt x="4123843" y="0"/>
                </a:lnTo>
                <a:close/>
              </a:path>
            </a:pathLst>
          </a:custGeom>
          <a:solidFill>
            <a:srgbClr val="D0D0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11244729" y="3844051"/>
            <a:ext cx="256274" cy="129454"/>
          </a:xfrm>
          <a:prstGeom prst="rect">
            <a:avLst/>
          </a:prstGeom>
          <a:blipFill>
            <a:blip r:embed="rId2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11556294" y="3789223"/>
            <a:ext cx="106426" cy="164015"/>
          </a:xfrm>
          <a:prstGeom prst="rect">
            <a:avLst/>
          </a:prstGeom>
          <a:blipFill>
            <a:blip r:embed="rId2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44" name="object 544"/>
          <p:cNvGrpSpPr/>
          <p:nvPr/>
        </p:nvGrpSpPr>
        <p:grpSpPr>
          <a:xfrm>
            <a:off x="11730694" y="3846338"/>
            <a:ext cx="381000" cy="107314"/>
            <a:chOff x="11730694" y="3846338"/>
            <a:chExt cx="381000" cy="107314"/>
          </a:xfrm>
        </p:grpSpPr>
        <p:sp>
          <p:nvSpPr>
            <p:cNvPr id="545" name="object 545"/>
            <p:cNvSpPr/>
            <p:nvPr/>
          </p:nvSpPr>
          <p:spPr>
            <a:xfrm>
              <a:off x="11730694" y="3846817"/>
              <a:ext cx="121148" cy="103661"/>
            </a:xfrm>
            <a:prstGeom prst="rect">
              <a:avLst/>
            </a:prstGeom>
            <a:blipFill>
              <a:blip r:embed="rId2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11871990" y="3846817"/>
              <a:ext cx="108268" cy="106426"/>
            </a:xfrm>
            <a:prstGeom prst="rect">
              <a:avLst/>
            </a:prstGeom>
            <a:blipFill>
              <a:blip r:embed="rId2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12009018" y="3846340"/>
              <a:ext cx="102870" cy="104139"/>
            </a:xfrm>
            <a:custGeom>
              <a:avLst/>
              <a:gdLst/>
              <a:ahLst/>
              <a:cxnLst/>
              <a:rect l="l" t="t" r="r" b="b"/>
              <a:pathLst>
                <a:path w="102870" h="104139">
                  <a:moveTo>
                    <a:pt x="102501" y="0"/>
                  </a:moveTo>
                  <a:lnTo>
                    <a:pt x="67957" y="0"/>
                  </a:lnTo>
                  <a:lnTo>
                    <a:pt x="67957" y="35560"/>
                  </a:lnTo>
                  <a:lnTo>
                    <a:pt x="34569" y="35560"/>
                  </a:lnTo>
                  <a:lnTo>
                    <a:pt x="34569" y="0"/>
                  </a:lnTo>
                  <a:lnTo>
                    <a:pt x="0" y="0"/>
                  </a:lnTo>
                  <a:lnTo>
                    <a:pt x="0" y="35560"/>
                  </a:lnTo>
                  <a:lnTo>
                    <a:pt x="0" y="68580"/>
                  </a:lnTo>
                  <a:lnTo>
                    <a:pt x="0" y="104140"/>
                  </a:lnTo>
                  <a:lnTo>
                    <a:pt x="34569" y="104140"/>
                  </a:lnTo>
                  <a:lnTo>
                    <a:pt x="34569" y="68580"/>
                  </a:lnTo>
                  <a:lnTo>
                    <a:pt x="67957" y="68580"/>
                  </a:lnTo>
                  <a:lnTo>
                    <a:pt x="67957" y="104140"/>
                  </a:lnTo>
                  <a:lnTo>
                    <a:pt x="102501" y="104140"/>
                  </a:lnTo>
                  <a:lnTo>
                    <a:pt x="102501" y="68580"/>
                  </a:lnTo>
                  <a:lnTo>
                    <a:pt x="102501" y="35560"/>
                  </a:lnTo>
                  <a:lnTo>
                    <a:pt x="1025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8" name="object 548"/>
          <p:cNvSpPr/>
          <p:nvPr/>
        </p:nvSpPr>
        <p:spPr>
          <a:xfrm>
            <a:off x="12173836" y="3806480"/>
            <a:ext cx="92929" cy="143995"/>
          </a:xfrm>
          <a:prstGeom prst="rect">
            <a:avLst/>
          </a:prstGeom>
          <a:blipFill>
            <a:blip r:embed="rId2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49" name="object 549"/>
          <p:cNvGrpSpPr/>
          <p:nvPr/>
        </p:nvGrpSpPr>
        <p:grpSpPr>
          <a:xfrm>
            <a:off x="11265962" y="3483841"/>
            <a:ext cx="765175" cy="119380"/>
            <a:chOff x="11265962" y="3483841"/>
            <a:chExt cx="765175" cy="119380"/>
          </a:xfrm>
        </p:grpSpPr>
        <p:sp>
          <p:nvSpPr>
            <p:cNvPr id="550" name="object 550"/>
            <p:cNvSpPr/>
            <p:nvPr/>
          </p:nvSpPr>
          <p:spPr>
            <a:xfrm>
              <a:off x="11265962" y="3483841"/>
              <a:ext cx="410056" cy="119368"/>
            </a:xfrm>
            <a:prstGeom prst="rect">
              <a:avLst/>
            </a:prstGeom>
            <a:blipFill>
              <a:blip r:embed="rId2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11702676" y="3485098"/>
              <a:ext cx="77913" cy="95913"/>
            </a:xfrm>
            <a:prstGeom prst="rect">
              <a:avLst/>
            </a:prstGeom>
            <a:blipFill>
              <a:blip r:embed="rId2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11808404" y="3485935"/>
              <a:ext cx="104300" cy="94237"/>
            </a:xfrm>
            <a:prstGeom prst="rect">
              <a:avLst/>
            </a:prstGeom>
            <a:blipFill>
              <a:blip r:embed="rId2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11935301" y="3485935"/>
              <a:ext cx="95714" cy="94237"/>
            </a:xfrm>
            <a:prstGeom prst="rect">
              <a:avLst/>
            </a:prstGeom>
            <a:blipFill>
              <a:blip r:embed="rId2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4" name="object 554"/>
          <p:cNvSpPr/>
          <p:nvPr/>
        </p:nvSpPr>
        <p:spPr>
          <a:xfrm>
            <a:off x="11255740" y="2787469"/>
            <a:ext cx="349250" cy="520700"/>
          </a:xfrm>
          <a:custGeom>
            <a:avLst/>
            <a:gdLst/>
            <a:ahLst/>
            <a:cxnLst/>
            <a:rect l="l" t="t" r="r" b="b"/>
            <a:pathLst>
              <a:path w="349250" h="520700">
                <a:moveTo>
                  <a:pt x="172256" y="0"/>
                </a:moveTo>
                <a:lnTo>
                  <a:pt x="113811" y="7829"/>
                </a:lnTo>
                <a:lnTo>
                  <a:pt x="66026" y="29204"/>
                </a:lnTo>
                <a:lnTo>
                  <a:pt x="30236" y="60959"/>
                </a:lnTo>
                <a:lnTo>
                  <a:pt x="7782" y="99926"/>
                </a:lnTo>
                <a:lnTo>
                  <a:pt x="0" y="142938"/>
                </a:lnTo>
                <a:lnTo>
                  <a:pt x="4626" y="168559"/>
                </a:lnTo>
                <a:lnTo>
                  <a:pt x="17223" y="188478"/>
                </a:lnTo>
                <a:lnTo>
                  <a:pt x="35864" y="201389"/>
                </a:lnTo>
                <a:lnTo>
                  <a:pt x="58626" y="205983"/>
                </a:lnTo>
                <a:lnTo>
                  <a:pt x="83689" y="201480"/>
                </a:lnTo>
                <a:lnTo>
                  <a:pt x="113998" y="171032"/>
                </a:lnTo>
                <a:lnTo>
                  <a:pt x="115026" y="130825"/>
                </a:lnTo>
                <a:lnTo>
                  <a:pt x="78426" y="99682"/>
                </a:lnTo>
                <a:lnTo>
                  <a:pt x="90286" y="86413"/>
                </a:lnTo>
                <a:lnTo>
                  <a:pt x="106197" y="76506"/>
                </a:lnTo>
                <a:lnTo>
                  <a:pt x="124716" y="70308"/>
                </a:lnTo>
                <a:lnTo>
                  <a:pt x="144403" y="68165"/>
                </a:lnTo>
                <a:lnTo>
                  <a:pt x="178962" y="74547"/>
                </a:lnTo>
                <a:lnTo>
                  <a:pt x="204241" y="92270"/>
                </a:lnTo>
                <a:lnTo>
                  <a:pt x="219760" y="119199"/>
                </a:lnTo>
                <a:lnTo>
                  <a:pt x="225040" y="153199"/>
                </a:lnTo>
                <a:lnTo>
                  <a:pt x="219013" y="194333"/>
                </a:lnTo>
                <a:lnTo>
                  <a:pt x="202395" y="235956"/>
                </a:lnTo>
                <a:lnTo>
                  <a:pt x="177374" y="277457"/>
                </a:lnTo>
                <a:lnTo>
                  <a:pt x="146143" y="318227"/>
                </a:lnTo>
                <a:lnTo>
                  <a:pt x="110891" y="357656"/>
                </a:lnTo>
                <a:lnTo>
                  <a:pt x="73810" y="395136"/>
                </a:lnTo>
                <a:lnTo>
                  <a:pt x="37090" y="430056"/>
                </a:lnTo>
                <a:lnTo>
                  <a:pt x="2921" y="461807"/>
                </a:lnTo>
                <a:lnTo>
                  <a:pt x="2921" y="520465"/>
                </a:lnTo>
                <a:lnTo>
                  <a:pt x="348931" y="520465"/>
                </a:lnTo>
                <a:lnTo>
                  <a:pt x="348931" y="375318"/>
                </a:lnTo>
                <a:lnTo>
                  <a:pt x="284410" y="375318"/>
                </a:lnTo>
                <a:lnTo>
                  <a:pt x="284410" y="426636"/>
                </a:lnTo>
                <a:lnTo>
                  <a:pt x="108499" y="426636"/>
                </a:lnTo>
                <a:lnTo>
                  <a:pt x="171896" y="390755"/>
                </a:lnTo>
                <a:lnTo>
                  <a:pt x="210124" y="361995"/>
                </a:lnTo>
                <a:lnTo>
                  <a:pt x="248491" y="327119"/>
                </a:lnTo>
                <a:lnTo>
                  <a:pt x="283834" y="286952"/>
                </a:lnTo>
                <a:lnTo>
                  <a:pt x="312994" y="242317"/>
                </a:lnTo>
                <a:lnTo>
                  <a:pt x="332808" y="194037"/>
                </a:lnTo>
                <a:lnTo>
                  <a:pt x="340115" y="142938"/>
                </a:lnTo>
                <a:lnTo>
                  <a:pt x="333356" y="99078"/>
                </a:lnTo>
                <a:lnTo>
                  <a:pt x="313124" y="60005"/>
                </a:lnTo>
                <a:lnTo>
                  <a:pt x="279485" y="28568"/>
                </a:lnTo>
                <a:lnTo>
                  <a:pt x="232507" y="7617"/>
                </a:lnTo>
                <a:lnTo>
                  <a:pt x="1722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11853088" y="2786737"/>
            <a:ext cx="588010" cy="529590"/>
          </a:xfrm>
          <a:custGeom>
            <a:avLst/>
            <a:gdLst/>
            <a:ahLst/>
            <a:cxnLst/>
            <a:rect l="l" t="t" r="r" b="b"/>
            <a:pathLst>
              <a:path w="588009" h="529589">
                <a:moveTo>
                  <a:pt x="494791" y="0"/>
                </a:moveTo>
                <a:lnTo>
                  <a:pt x="58636" y="496267"/>
                </a:lnTo>
                <a:lnTo>
                  <a:pt x="96018" y="529250"/>
                </a:lnTo>
                <a:lnTo>
                  <a:pt x="530727" y="34459"/>
                </a:lnTo>
                <a:lnTo>
                  <a:pt x="494791" y="0"/>
                </a:lnTo>
                <a:close/>
              </a:path>
              <a:path w="588009" h="529589">
                <a:moveTo>
                  <a:pt x="443483" y="280755"/>
                </a:moveTo>
                <a:lnTo>
                  <a:pt x="396094" y="286320"/>
                </a:lnTo>
                <a:lnTo>
                  <a:pt x="356235" y="302405"/>
                </a:lnTo>
                <a:lnTo>
                  <a:pt x="325631" y="328097"/>
                </a:lnTo>
                <a:lnTo>
                  <a:pt x="306005" y="362483"/>
                </a:lnTo>
                <a:lnTo>
                  <a:pt x="299079" y="404647"/>
                </a:lnTo>
                <a:lnTo>
                  <a:pt x="306005" y="446372"/>
                </a:lnTo>
                <a:lnTo>
                  <a:pt x="325631" y="480355"/>
                </a:lnTo>
                <a:lnTo>
                  <a:pt x="356235" y="505717"/>
                </a:lnTo>
                <a:lnTo>
                  <a:pt x="396094" y="521579"/>
                </a:lnTo>
                <a:lnTo>
                  <a:pt x="443483" y="527062"/>
                </a:lnTo>
                <a:lnTo>
                  <a:pt x="490588" y="521573"/>
                </a:lnTo>
                <a:lnTo>
                  <a:pt x="530410" y="505670"/>
                </a:lnTo>
                <a:lnTo>
                  <a:pt x="561122" y="480195"/>
                </a:lnTo>
                <a:lnTo>
                  <a:pt x="564541" y="474278"/>
                </a:lnTo>
                <a:lnTo>
                  <a:pt x="443483" y="474278"/>
                </a:lnTo>
                <a:lnTo>
                  <a:pt x="418023" y="469684"/>
                </a:lnTo>
                <a:lnTo>
                  <a:pt x="397027" y="456225"/>
                </a:lnTo>
                <a:lnTo>
                  <a:pt x="382765" y="434385"/>
                </a:lnTo>
                <a:lnTo>
                  <a:pt x="377506" y="404647"/>
                </a:lnTo>
                <a:lnTo>
                  <a:pt x="382557" y="373742"/>
                </a:lnTo>
                <a:lnTo>
                  <a:pt x="396473" y="351498"/>
                </a:lnTo>
                <a:lnTo>
                  <a:pt x="417400" y="338052"/>
                </a:lnTo>
                <a:lnTo>
                  <a:pt x="443483" y="333539"/>
                </a:lnTo>
                <a:lnTo>
                  <a:pt x="564363" y="333539"/>
                </a:lnTo>
                <a:lnTo>
                  <a:pt x="561122" y="327937"/>
                </a:lnTo>
                <a:lnTo>
                  <a:pt x="530410" y="302358"/>
                </a:lnTo>
                <a:lnTo>
                  <a:pt x="490588" y="286314"/>
                </a:lnTo>
                <a:lnTo>
                  <a:pt x="443483" y="280755"/>
                </a:lnTo>
                <a:close/>
              </a:path>
              <a:path w="588009" h="529589">
                <a:moveTo>
                  <a:pt x="564363" y="333539"/>
                </a:moveTo>
                <a:lnTo>
                  <a:pt x="443483" y="333539"/>
                </a:lnTo>
                <a:lnTo>
                  <a:pt x="469446" y="338052"/>
                </a:lnTo>
                <a:lnTo>
                  <a:pt x="490118" y="351498"/>
                </a:lnTo>
                <a:lnTo>
                  <a:pt x="503781" y="373742"/>
                </a:lnTo>
                <a:lnTo>
                  <a:pt x="508717" y="404647"/>
                </a:lnTo>
                <a:lnTo>
                  <a:pt x="503781" y="434385"/>
                </a:lnTo>
                <a:lnTo>
                  <a:pt x="490118" y="456225"/>
                </a:lnTo>
                <a:lnTo>
                  <a:pt x="469446" y="469684"/>
                </a:lnTo>
                <a:lnTo>
                  <a:pt x="443483" y="474278"/>
                </a:lnTo>
                <a:lnTo>
                  <a:pt x="564541" y="474278"/>
                </a:lnTo>
                <a:lnTo>
                  <a:pt x="580891" y="445992"/>
                </a:lnTo>
                <a:lnTo>
                  <a:pt x="587887" y="403903"/>
                </a:lnTo>
                <a:lnTo>
                  <a:pt x="580891" y="362102"/>
                </a:lnTo>
                <a:lnTo>
                  <a:pt x="564363" y="333539"/>
                </a:lnTo>
                <a:close/>
              </a:path>
              <a:path w="588009" h="529589">
                <a:moveTo>
                  <a:pt x="144403" y="1476"/>
                </a:moveTo>
                <a:lnTo>
                  <a:pt x="97014" y="7116"/>
                </a:lnTo>
                <a:lnTo>
                  <a:pt x="57155" y="23380"/>
                </a:lnTo>
                <a:lnTo>
                  <a:pt x="26551" y="49284"/>
                </a:lnTo>
                <a:lnTo>
                  <a:pt x="6925" y="83845"/>
                </a:lnTo>
                <a:lnTo>
                  <a:pt x="0" y="126079"/>
                </a:lnTo>
                <a:lnTo>
                  <a:pt x="6925" y="167447"/>
                </a:lnTo>
                <a:lnTo>
                  <a:pt x="26551" y="201213"/>
                </a:lnTo>
                <a:lnTo>
                  <a:pt x="57155" y="226464"/>
                </a:lnTo>
                <a:lnTo>
                  <a:pt x="97014" y="242285"/>
                </a:lnTo>
                <a:lnTo>
                  <a:pt x="144403" y="247762"/>
                </a:lnTo>
                <a:lnTo>
                  <a:pt x="191508" y="242273"/>
                </a:lnTo>
                <a:lnTo>
                  <a:pt x="231331" y="226369"/>
                </a:lnTo>
                <a:lnTo>
                  <a:pt x="262042" y="200894"/>
                </a:lnTo>
                <a:lnTo>
                  <a:pt x="265462" y="194978"/>
                </a:lnTo>
                <a:lnTo>
                  <a:pt x="144403" y="194978"/>
                </a:lnTo>
                <a:lnTo>
                  <a:pt x="118947" y="190398"/>
                </a:lnTo>
                <a:lnTo>
                  <a:pt x="97951" y="177024"/>
                </a:lnTo>
                <a:lnTo>
                  <a:pt x="83686" y="155402"/>
                </a:lnTo>
                <a:lnTo>
                  <a:pt x="78426" y="126079"/>
                </a:lnTo>
                <a:lnTo>
                  <a:pt x="83479" y="95064"/>
                </a:lnTo>
                <a:lnTo>
                  <a:pt x="97397" y="72568"/>
                </a:lnTo>
                <a:lnTo>
                  <a:pt x="118324" y="58867"/>
                </a:lnTo>
                <a:lnTo>
                  <a:pt x="144403" y="54239"/>
                </a:lnTo>
                <a:lnTo>
                  <a:pt x="264917" y="54239"/>
                </a:lnTo>
                <a:lnTo>
                  <a:pt x="262042" y="49282"/>
                </a:lnTo>
                <a:lnTo>
                  <a:pt x="231331" y="23496"/>
                </a:lnTo>
                <a:lnTo>
                  <a:pt x="191508" y="7174"/>
                </a:lnTo>
                <a:lnTo>
                  <a:pt x="144403" y="1476"/>
                </a:lnTo>
                <a:close/>
              </a:path>
              <a:path w="588009" h="529589">
                <a:moveTo>
                  <a:pt x="264917" y="54239"/>
                </a:moveTo>
                <a:lnTo>
                  <a:pt x="144403" y="54239"/>
                </a:lnTo>
                <a:lnTo>
                  <a:pt x="170371" y="58867"/>
                </a:lnTo>
                <a:lnTo>
                  <a:pt x="191042" y="72568"/>
                </a:lnTo>
                <a:lnTo>
                  <a:pt x="204703" y="95064"/>
                </a:lnTo>
                <a:lnTo>
                  <a:pt x="209637" y="126079"/>
                </a:lnTo>
                <a:lnTo>
                  <a:pt x="204703" y="155402"/>
                </a:lnTo>
                <a:lnTo>
                  <a:pt x="191042" y="177024"/>
                </a:lnTo>
                <a:lnTo>
                  <a:pt x="170371" y="190398"/>
                </a:lnTo>
                <a:lnTo>
                  <a:pt x="144403" y="194978"/>
                </a:lnTo>
                <a:lnTo>
                  <a:pt x="265462" y="194978"/>
                </a:lnTo>
                <a:lnTo>
                  <a:pt x="281811" y="166691"/>
                </a:lnTo>
                <a:lnTo>
                  <a:pt x="288807" y="124603"/>
                </a:lnTo>
                <a:lnTo>
                  <a:pt x="281811" y="83371"/>
                </a:lnTo>
                <a:lnTo>
                  <a:pt x="264917" y="54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56" name="object 556"/>
          <p:cNvGrpSpPr/>
          <p:nvPr/>
        </p:nvGrpSpPr>
        <p:grpSpPr>
          <a:xfrm>
            <a:off x="13933241" y="2919715"/>
            <a:ext cx="909955" cy="909955"/>
            <a:chOff x="13933241" y="2919715"/>
            <a:chExt cx="909955" cy="909955"/>
          </a:xfrm>
        </p:grpSpPr>
        <p:sp>
          <p:nvSpPr>
            <p:cNvPr id="557" name="object 557"/>
            <p:cNvSpPr/>
            <p:nvPr/>
          </p:nvSpPr>
          <p:spPr>
            <a:xfrm>
              <a:off x="13933241" y="2919715"/>
              <a:ext cx="909955" cy="909955"/>
            </a:xfrm>
            <a:custGeom>
              <a:avLst/>
              <a:gdLst/>
              <a:ahLst/>
              <a:cxnLst/>
              <a:rect l="l" t="t" r="r" b="b"/>
              <a:pathLst>
                <a:path w="909955" h="909954">
                  <a:moveTo>
                    <a:pt x="454779" y="0"/>
                  </a:moveTo>
                  <a:lnTo>
                    <a:pt x="405852" y="2558"/>
                  </a:lnTo>
                  <a:lnTo>
                    <a:pt x="358405" y="10073"/>
                  </a:lnTo>
                  <a:lnTo>
                    <a:pt x="312709" y="22305"/>
                  </a:lnTo>
                  <a:lnTo>
                    <a:pt x="269035" y="39013"/>
                  </a:lnTo>
                  <a:lnTo>
                    <a:pt x="227657" y="59957"/>
                  </a:lnTo>
                  <a:lnTo>
                    <a:pt x="188844" y="84896"/>
                  </a:lnTo>
                  <a:lnTo>
                    <a:pt x="152870" y="113590"/>
                  </a:lnTo>
                  <a:lnTo>
                    <a:pt x="120006" y="145799"/>
                  </a:lnTo>
                  <a:lnTo>
                    <a:pt x="90522" y="181282"/>
                  </a:lnTo>
                  <a:lnTo>
                    <a:pt x="64692" y="219800"/>
                  </a:lnTo>
                  <a:lnTo>
                    <a:pt x="42787" y="261110"/>
                  </a:lnTo>
                  <a:lnTo>
                    <a:pt x="25078" y="304974"/>
                  </a:lnTo>
                  <a:lnTo>
                    <a:pt x="11837" y="351151"/>
                  </a:lnTo>
                  <a:lnTo>
                    <a:pt x="3337" y="399401"/>
                  </a:lnTo>
                  <a:lnTo>
                    <a:pt x="0" y="445848"/>
                  </a:lnTo>
                  <a:lnTo>
                    <a:pt x="1336" y="491514"/>
                  </a:lnTo>
                  <a:lnTo>
                    <a:pt x="7148" y="536146"/>
                  </a:lnTo>
                  <a:lnTo>
                    <a:pt x="17236" y="579488"/>
                  </a:lnTo>
                  <a:lnTo>
                    <a:pt x="31401" y="621286"/>
                  </a:lnTo>
                  <a:lnTo>
                    <a:pt x="49443" y="661284"/>
                  </a:lnTo>
                  <a:lnTo>
                    <a:pt x="71164" y="699229"/>
                  </a:lnTo>
                  <a:lnTo>
                    <a:pt x="96365" y="734866"/>
                  </a:lnTo>
                  <a:lnTo>
                    <a:pt x="124847" y="767939"/>
                  </a:lnTo>
                  <a:lnTo>
                    <a:pt x="156410" y="798195"/>
                  </a:lnTo>
                  <a:lnTo>
                    <a:pt x="190856" y="825377"/>
                  </a:lnTo>
                  <a:lnTo>
                    <a:pt x="227985" y="849233"/>
                  </a:lnTo>
                  <a:lnTo>
                    <a:pt x="267599" y="869506"/>
                  </a:lnTo>
                  <a:lnTo>
                    <a:pt x="309498" y="885942"/>
                  </a:lnTo>
                  <a:lnTo>
                    <a:pt x="353484" y="898287"/>
                  </a:lnTo>
                  <a:lnTo>
                    <a:pt x="399356" y="906286"/>
                  </a:lnTo>
                  <a:lnTo>
                    <a:pt x="445799" y="909623"/>
                  </a:lnTo>
                  <a:lnTo>
                    <a:pt x="491463" y="908286"/>
                  </a:lnTo>
                  <a:lnTo>
                    <a:pt x="536092" y="902474"/>
                  </a:lnTo>
                  <a:lnTo>
                    <a:pt x="579433" y="892385"/>
                  </a:lnTo>
                  <a:lnTo>
                    <a:pt x="621229" y="878220"/>
                  </a:lnTo>
                  <a:lnTo>
                    <a:pt x="661227" y="860177"/>
                  </a:lnTo>
                  <a:lnTo>
                    <a:pt x="699172" y="838455"/>
                  </a:lnTo>
                  <a:lnTo>
                    <a:pt x="734808" y="813254"/>
                  </a:lnTo>
                  <a:lnTo>
                    <a:pt x="767881" y="784771"/>
                  </a:lnTo>
                  <a:lnTo>
                    <a:pt x="798137" y="753208"/>
                  </a:lnTo>
                  <a:lnTo>
                    <a:pt x="825320" y="718762"/>
                  </a:lnTo>
                  <a:lnTo>
                    <a:pt x="849176" y="681633"/>
                  </a:lnTo>
                  <a:lnTo>
                    <a:pt x="869450" y="642020"/>
                  </a:lnTo>
                  <a:lnTo>
                    <a:pt x="885887" y="600122"/>
                  </a:lnTo>
                  <a:lnTo>
                    <a:pt x="898232" y="556138"/>
                  </a:lnTo>
                  <a:lnTo>
                    <a:pt x="906231" y="510267"/>
                  </a:lnTo>
                  <a:lnTo>
                    <a:pt x="909568" y="463822"/>
                  </a:lnTo>
                  <a:lnTo>
                    <a:pt x="908231" y="418157"/>
                  </a:lnTo>
                  <a:lnTo>
                    <a:pt x="902419" y="373527"/>
                  </a:lnTo>
                  <a:lnTo>
                    <a:pt x="892330" y="330186"/>
                  </a:lnTo>
                  <a:lnTo>
                    <a:pt x="878165" y="288389"/>
                  </a:lnTo>
                  <a:lnTo>
                    <a:pt x="860122" y="248391"/>
                  </a:lnTo>
                  <a:lnTo>
                    <a:pt x="838400" y="210447"/>
                  </a:lnTo>
                  <a:lnTo>
                    <a:pt x="813198" y="174811"/>
                  </a:lnTo>
                  <a:lnTo>
                    <a:pt x="784716" y="141738"/>
                  </a:lnTo>
                  <a:lnTo>
                    <a:pt x="753153" y="111483"/>
                  </a:lnTo>
                  <a:lnTo>
                    <a:pt x="718707" y="84301"/>
                  </a:lnTo>
                  <a:lnTo>
                    <a:pt x="681578" y="60445"/>
                  </a:lnTo>
                  <a:lnTo>
                    <a:pt x="641965" y="40172"/>
                  </a:lnTo>
                  <a:lnTo>
                    <a:pt x="600066" y="23736"/>
                  </a:lnTo>
                  <a:lnTo>
                    <a:pt x="556082" y="11391"/>
                  </a:lnTo>
                  <a:lnTo>
                    <a:pt x="510211" y="3392"/>
                  </a:lnTo>
                  <a:lnTo>
                    <a:pt x="454779" y="454834"/>
                  </a:lnTo>
                  <a:lnTo>
                    <a:pt x="4547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14388020" y="2919715"/>
              <a:ext cx="55880" cy="455295"/>
            </a:xfrm>
            <a:custGeom>
              <a:avLst/>
              <a:gdLst/>
              <a:ahLst/>
              <a:cxnLst/>
              <a:rect l="l" t="t" r="r" b="b"/>
              <a:pathLst>
                <a:path w="55880" h="455295">
                  <a:moveTo>
                    <a:pt x="0" y="0"/>
                  </a:moveTo>
                  <a:lnTo>
                    <a:pt x="0" y="454834"/>
                  </a:lnTo>
                  <a:lnTo>
                    <a:pt x="55432" y="3392"/>
                  </a:lnTo>
                  <a:lnTo>
                    <a:pt x="41324" y="1850"/>
                  </a:lnTo>
                  <a:lnTo>
                    <a:pt x="27775" y="797"/>
                  </a:lnTo>
                  <a:lnTo>
                    <a:pt x="14196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D0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9" name="TextBox 558"/>
          <p:cNvSpPr txBox="1"/>
          <p:nvPr/>
        </p:nvSpPr>
        <p:spPr>
          <a:xfrm>
            <a:off x="5981664" y="2632605"/>
            <a:ext cx="5178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 dirty="0" smtClean="0">
                <a:latin typeface="Bernard MT Condensed" panose="02050806060905020404" pitchFamily="18" charset="0"/>
                <a:cs typeface="Segoe UI Light" panose="020B0502040204020203" pitchFamily="34" charset="0"/>
              </a:rPr>
              <a:t>5</a:t>
            </a:r>
            <a:endParaRPr lang="ru-RU" sz="5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60" name="TextBox 559"/>
          <p:cNvSpPr txBox="1"/>
          <p:nvPr/>
        </p:nvSpPr>
        <p:spPr>
          <a:xfrm>
            <a:off x="5978287" y="7303048"/>
            <a:ext cx="731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600" b="1" dirty="0" smtClean="0">
                <a:latin typeface="Bernard MT Condensed" panose="02050806060905020404" pitchFamily="18" charset="0"/>
                <a:cs typeface="Segoe UI Light" panose="020B0502040204020203" pitchFamily="34" charset="0"/>
              </a:rPr>
              <a:t>5,</a:t>
            </a:r>
            <a:endParaRPr lang="ru-RU" sz="5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32148" y="8089008"/>
            <a:ext cx="740410" cy="1016635"/>
          </a:xfrm>
          <a:custGeom>
            <a:avLst/>
            <a:gdLst/>
            <a:ahLst/>
            <a:cxnLst/>
            <a:rect l="l" t="t" r="r" b="b"/>
            <a:pathLst>
              <a:path w="740410" h="1016634">
                <a:moveTo>
                  <a:pt x="388407" y="0"/>
                </a:moveTo>
                <a:lnTo>
                  <a:pt x="334695" y="3433"/>
                </a:lnTo>
                <a:lnTo>
                  <a:pt x="283958" y="13284"/>
                </a:lnTo>
                <a:lnTo>
                  <a:pt x="237139" y="28877"/>
                </a:lnTo>
                <a:lnTo>
                  <a:pt x="195182" y="49539"/>
                </a:lnTo>
                <a:lnTo>
                  <a:pt x="159031" y="74594"/>
                </a:lnTo>
                <a:lnTo>
                  <a:pt x="159031" y="15475"/>
                </a:lnTo>
                <a:lnTo>
                  <a:pt x="32365" y="15475"/>
                </a:lnTo>
                <a:lnTo>
                  <a:pt x="32365" y="313822"/>
                </a:lnTo>
                <a:lnTo>
                  <a:pt x="159031" y="313822"/>
                </a:lnTo>
                <a:lnTo>
                  <a:pt x="159031" y="202643"/>
                </a:lnTo>
                <a:lnTo>
                  <a:pt x="189283" y="167702"/>
                </a:lnTo>
                <a:lnTo>
                  <a:pt x="226928" y="141604"/>
                </a:lnTo>
                <a:lnTo>
                  <a:pt x="271435" y="125269"/>
                </a:lnTo>
                <a:lnTo>
                  <a:pt x="322272" y="119619"/>
                </a:lnTo>
                <a:lnTo>
                  <a:pt x="374139" y="126442"/>
                </a:lnTo>
                <a:lnTo>
                  <a:pt x="416007" y="146506"/>
                </a:lnTo>
                <a:lnTo>
                  <a:pt x="446998" y="179201"/>
                </a:lnTo>
                <a:lnTo>
                  <a:pt x="466236" y="223920"/>
                </a:lnTo>
                <a:lnTo>
                  <a:pt x="472844" y="280054"/>
                </a:lnTo>
                <a:lnTo>
                  <a:pt x="465223" y="334666"/>
                </a:lnTo>
                <a:lnTo>
                  <a:pt x="444297" y="378200"/>
                </a:lnTo>
                <a:lnTo>
                  <a:pt x="412969" y="410049"/>
                </a:lnTo>
                <a:lnTo>
                  <a:pt x="374143" y="429605"/>
                </a:lnTo>
                <a:lnTo>
                  <a:pt x="330722" y="436258"/>
                </a:lnTo>
                <a:lnTo>
                  <a:pt x="243469" y="436258"/>
                </a:lnTo>
                <a:lnTo>
                  <a:pt x="243469" y="555878"/>
                </a:lnTo>
                <a:lnTo>
                  <a:pt x="337748" y="555878"/>
                </a:lnTo>
                <a:lnTo>
                  <a:pt x="391127" y="561090"/>
                </a:lnTo>
                <a:lnTo>
                  <a:pt x="434540" y="575998"/>
                </a:lnTo>
                <a:lnTo>
                  <a:pt x="468102" y="599506"/>
                </a:lnTo>
                <a:lnTo>
                  <a:pt x="491930" y="630519"/>
                </a:lnTo>
                <a:lnTo>
                  <a:pt x="506142" y="667942"/>
                </a:lnTo>
                <a:lnTo>
                  <a:pt x="510853" y="710679"/>
                </a:lnTo>
                <a:lnTo>
                  <a:pt x="505773" y="761603"/>
                </a:lnTo>
                <a:lnTo>
                  <a:pt x="491240" y="804624"/>
                </a:lnTo>
                <a:lnTo>
                  <a:pt x="468312" y="839769"/>
                </a:lnTo>
                <a:lnTo>
                  <a:pt x="438049" y="867061"/>
                </a:lnTo>
                <a:lnTo>
                  <a:pt x="401509" y="886525"/>
                </a:lnTo>
                <a:lnTo>
                  <a:pt x="359750" y="898185"/>
                </a:lnTo>
                <a:lnTo>
                  <a:pt x="313833" y="902066"/>
                </a:lnTo>
                <a:lnTo>
                  <a:pt x="274491" y="898657"/>
                </a:lnTo>
                <a:lnTo>
                  <a:pt x="234492" y="888517"/>
                </a:lnTo>
                <a:lnTo>
                  <a:pt x="196869" y="871781"/>
                </a:lnTo>
                <a:lnTo>
                  <a:pt x="164654" y="848581"/>
                </a:lnTo>
                <a:lnTo>
                  <a:pt x="184818" y="832186"/>
                </a:lnTo>
                <a:lnTo>
                  <a:pt x="200368" y="811302"/>
                </a:lnTo>
                <a:lnTo>
                  <a:pt x="213920" y="761348"/>
                </a:lnTo>
                <a:lnTo>
                  <a:pt x="205716" y="719097"/>
                </a:lnTo>
                <a:lnTo>
                  <a:pt x="183130" y="685163"/>
                </a:lnTo>
                <a:lnTo>
                  <a:pt x="149196" y="662579"/>
                </a:lnTo>
                <a:lnTo>
                  <a:pt x="106949" y="654377"/>
                </a:lnTo>
                <a:lnTo>
                  <a:pt x="64714" y="662843"/>
                </a:lnTo>
                <a:lnTo>
                  <a:pt x="30787" y="686217"/>
                </a:lnTo>
                <a:lnTo>
                  <a:pt x="8202" y="721469"/>
                </a:lnTo>
                <a:lnTo>
                  <a:pt x="0" y="765568"/>
                </a:lnTo>
                <a:lnTo>
                  <a:pt x="3192" y="800900"/>
                </a:lnTo>
                <a:lnTo>
                  <a:pt x="28406" y="867936"/>
                </a:lnTo>
                <a:lnTo>
                  <a:pt x="78008" y="926876"/>
                </a:lnTo>
                <a:lnTo>
                  <a:pt x="111683" y="952089"/>
                </a:lnTo>
                <a:lnTo>
                  <a:pt x="151131" y="973814"/>
                </a:lnTo>
                <a:lnTo>
                  <a:pt x="196244" y="991561"/>
                </a:lnTo>
                <a:lnTo>
                  <a:pt x="246914" y="1004841"/>
                </a:lnTo>
                <a:lnTo>
                  <a:pt x="303032" y="1013168"/>
                </a:lnTo>
                <a:lnTo>
                  <a:pt x="364491" y="1016052"/>
                </a:lnTo>
                <a:lnTo>
                  <a:pt x="415340" y="1013788"/>
                </a:lnTo>
                <a:lnTo>
                  <a:pt x="464151" y="1007082"/>
                </a:lnTo>
                <a:lnTo>
                  <a:pt x="510470" y="996066"/>
                </a:lnTo>
                <a:lnTo>
                  <a:pt x="553843" y="980873"/>
                </a:lnTo>
                <a:lnTo>
                  <a:pt x="593816" y="961634"/>
                </a:lnTo>
                <a:lnTo>
                  <a:pt x="629933" y="938481"/>
                </a:lnTo>
                <a:lnTo>
                  <a:pt x="661741" y="911546"/>
                </a:lnTo>
                <a:lnTo>
                  <a:pt x="688784" y="880961"/>
                </a:lnTo>
                <a:lnTo>
                  <a:pt x="710609" y="846857"/>
                </a:lnTo>
                <a:lnTo>
                  <a:pt x="726761" y="809366"/>
                </a:lnTo>
                <a:lnTo>
                  <a:pt x="736786" y="768621"/>
                </a:lnTo>
                <a:lnTo>
                  <a:pt x="740228" y="724752"/>
                </a:lnTo>
                <a:lnTo>
                  <a:pt x="737156" y="682738"/>
                </a:lnTo>
                <a:lnTo>
                  <a:pt x="727785" y="642734"/>
                </a:lnTo>
                <a:lnTo>
                  <a:pt x="711883" y="605566"/>
                </a:lnTo>
                <a:lnTo>
                  <a:pt x="689221" y="572059"/>
                </a:lnTo>
                <a:lnTo>
                  <a:pt x="659565" y="543038"/>
                </a:lnTo>
                <a:lnTo>
                  <a:pt x="622686" y="519327"/>
                </a:lnTo>
                <a:lnTo>
                  <a:pt x="578351" y="501751"/>
                </a:lnTo>
                <a:lnTo>
                  <a:pt x="526329" y="491136"/>
                </a:lnTo>
                <a:lnTo>
                  <a:pt x="526329" y="486917"/>
                </a:lnTo>
                <a:lnTo>
                  <a:pt x="580894" y="464570"/>
                </a:lnTo>
                <a:lnTo>
                  <a:pt x="625100" y="433860"/>
                </a:lnTo>
                <a:lnTo>
                  <a:pt x="659142" y="396504"/>
                </a:lnTo>
                <a:lnTo>
                  <a:pt x="683215" y="354223"/>
                </a:lnTo>
                <a:lnTo>
                  <a:pt x="697516" y="308736"/>
                </a:lnTo>
                <a:lnTo>
                  <a:pt x="702240" y="261761"/>
                </a:lnTo>
                <a:lnTo>
                  <a:pt x="698316" y="213395"/>
                </a:lnTo>
                <a:lnTo>
                  <a:pt x="686894" y="169690"/>
                </a:lnTo>
                <a:lnTo>
                  <a:pt x="668497" y="130747"/>
                </a:lnTo>
                <a:lnTo>
                  <a:pt x="643648" y="96667"/>
                </a:lnTo>
                <a:lnTo>
                  <a:pt x="612872" y="67552"/>
                </a:lnTo>
                <a:lnTo>
                  <a:pt x="576692" y="43504"/>
                </a:lnTo>
                <a:lnTo>
                  <a:pt x="535632" y="24623"/>
                </a:lnTo>
                <a:lnTo>
                  <a:pt x="490215" y="11011"/>
                </a:lnTo>
                <a:lnTo>
                  <a:pt x="440966" y="2769"/>
                </a:lnTo>
                <a:lnTo>
                  <a:pt x="388407" y="0"/>
                </a:lnTo>
                <a:close/>
              </a:path>
            </a:pathLst>
          </a:custGeom>
          <a:solidFill>
            <a:srgbClr val="5C53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41062" y="8440835"/>
            <a:ext cx="659130" cy="661670"/>
          </a:xfrm>
          <a:custGeom>
            <a:avLst/>
            <a:gdLst/>
            <a:ahLst/>
            <a:cxnLst/>
            <a:rect l="l" t="t" r="r" b="b"/>
            <a:pathLst>
              <a:path w="659129" h="661670">
                <a:moveTo>
                  <a:pt x="644038" y="562904"/>
                </a:moveTo>
                <a:lnTo>
                  <a:pt x="409505" y="562904"/>
                </a:lnTo>
                <a:lnTo>
                  <a:pt x="424526" y="606201"/>
                </a:lnTo>
                <a:lnTo>
                  <a:pt x="450495" y="636963"/>
                </a:lnTo>
                <a:lnTo>
                  <a:pt x="487280" y="655323"/>
                </a:lnTo>
                <a:lnTo>
                  <a:pt x="534748" y="661414"/>
                </a:lnTo>
                <a:lnTo>
                  <a:pt x="561027" y="659963"/>
                </a:lnTo>
                <a:lnTo>
                  <a:pt x="592978" y="655082"/>
                </a:lnTo>
                <a:lnTo>
                  <a:pt x="626775" y="645980"/>
                </a:lnTo>
                <a:lnTo>
                  <a:pt x="658597" y="631865"/>
                </a:lnTo>
                <a:lnTo>
                  <a:pt x="644038" y="562904"/>
                </a:lnTo>
                <a:close/>
              </a:path>
              <a:path w="659129" h="661670">
                <a:moveTo>
                  <a:pt x="258924" y="271604"/>
                </a:moveTo>
                <a:lnTo>
                  <a:pt x="202144" y="274759"/>
                </a:lnTo>
                <a:lnTo>
                  <a:pt x="151384" y="284179"/>
                </a:lnTo>
                <a:lnTo>
                  <a:pt x="107121" y="299801"/>
                </a:lnTo>
                <a:lnTo>
                  <a:pt x="69832" y="321556"/>
                </a:lnTo>
                <a:lnTo>
                  <a:pt x="39998" y="349381"/>
                </a:lnTo>
                <a:lnTo>
                  <a:pt x="18095" y="383210"/>
                </a:lnTo>
                <a:lnTo>
                  <a:pt x="4603" y="422975"/>
                </a:lnTo>
                <a:lnTo>
                  <a:pt x="0" y="468614"/>
                </a:lnTo>
                <a:lnTo>
                  <a:pt x="4992" y="517770"/>
                </a:lnTo>
                <a:lnTo>
                  <a:pt x="19608" y="560106"/>
                </a:lnTo>
                <a:lnTo>
                  <a:pt x="43307" y="595351"/>
                </a:lnTo>
                <a:lnTo>
                  <a:pt x="75549" y="623234"/>
                </a:lnTo>
                <a:lnTo>
                  <a:pt x="115792" y="643485"/>
                </a:lnTo>
                <a:lnTo>
                  <a:pt x="163496" y="655834"/>
                </a:lnTo>
                <a:lnTo>
                  <a:pt x="218119" y="660011"/>
                </a:lnTo>
                <a:lnTo>
                  <a:pt x="273688" y="654776"/>
                </a:lnTo>
                <a:lnTo>
                  <a:pt x="320546" y="640422"/>
                </a:lnTo>
                <a:lnTo>
                  <a:pt x="358758" y="618974"/>
                </a:lnTo>
                <a:lnTo>
                  <a:pt x="388389" y="592460"/>
                </a:lnTo>
                <a:lnTo>
                  <a:pt x="409505" y="562904"/>
                </a:lnTo>
                <a:lnTo>
                  <a:pt x="644038" y="562904"/>
                </a:lnTo>
                <a:lnTo>
                  <a:pt x="639285" y="540391"/>
                </a:lnTo>
                <a:lnTo>
                  <a:pt x="280043" y="540391"/>
                </a:lnTo>
                <a:lnTo>
                  <a:pt x="239780" y="533464"/>
                </a:lnTo>
                <a:lnTo>
                  <a:pt x="210208" y="514530"/>
                </a:lnTo>
                <a:lnTo>
                  <a:pt x="191984" y="486362"/>
                </a:lnTo>
                <a:lnTo>
                  <a:pt x="185763" y="451734"/>
                </a:lnTo>
                <a:lnTo>
                  <a:pt x="193040" y="414726"/>
                </a:lnTo>
                <a:lnTo>
                  <a:pt x="214431" y="386823"/>
                </a:lnTo>
                <a:lnTo>
                  <a:pt x="249281" y="369211"/>
                </a:lnTo>
                <a:lnTo>
                  <a:pt x="296933" y="363077"/>
                </a:lnTo>
                <a:lnTo>
                  <a:pt x="577041" y="363077"/>
                </a:lnTo>
                <a:lnTo>
                  <a:pt x="577343" y="349381"/>
                </a:lnTo>
                <a:lnTo>
                  <a:pt x="578077" y="306647"/>
                </a:lnTo>
                <a:lnTo>
                  <a:pt x="578140" y="296933"/>
                </a:lnTo>
                <a:lnTo>
                  <a:pt x="403882" y="296933"/>
                </a:lnTo>
                <a:lnTo>
                  <a:pt x="375297" y="286446"/>
                </a:lnTo>
                <a:lnTo>
                  <a:pt x="339849" y="278465"/>
                </a:lnTo>
                <a:lnTo>
                  <a:pt x="300178" y="273385"/>
                </a:lnTo>
                <a:lnTo>
                  <a:pt x="258924" y="271604"/>
                </a:lnTo>
                <a:close/>
              </a:path>
              <a:path w="659129" h="661670">
                <a:moveTo>
                  <a:pt x="577041" y="363077"/>
                </a:moveTo>
                <a:lnTo>
                  <a:pt x="296933" y="363077"/>
                </a:lnTo>
                <a:lnTo>
                  <a:pt x="326484" y="364682"/>
                </a:lnTo>
                <a:lnTo>
                  <a:pt x="353926" y="369584"/>
                </a:lnTo>
                <a:lnTo>
                  <a:pt x="379256" y="377916"/>
                </a:lnTo>
                <a:lnTo>
                  <a:pt x="402469" y="389810"/>
                </a:lnTo>
                <a:lnTo>
                  <a:pt x="402469" y="475650"/>
                </a:lnTo>
                <a:lnTo>
                  <a:pt x="383343" y="498232"/>
                </a:lnTo>
                <a:lnTo>
                  <a:pt x="357088" y="519101"/>
                </a:lnTo>
                <a:lnTo>
                  <a:pt x="322917" y="534431"/>
                </a:lnTo>
                <a:lnTo>
                  <a:pt x="280043" y="540391"/>
                </a:lnTo>
                <a:lnTo>
                  <a:pt x="603709" y="540391"/>
                </a:lnTo>
                <a:lnTo>
                  <a:pt x="586034" y="534892"/>
                </a:lnTo>
                <a:lnTo>
                  <a:pt x="577327" y="521739"/>
                </a:lnTo>
                <a:lnTo>
                  <a:pt x="574424" y="505949"/>
                </a:lnTo>
                <a:lnTo>
                  <a:pt x="574272" y="498232"/>
                </a:lnTo>
                <a:lnTo>
                  <a:pt x="574284" y="486362"/>
                </a:lnTo>
                <a:lnTo>
                  <a:pt x="575142" y="443536"/>
                </a:lnTo>
                <a:lnTo>
                  <a:pt x="577041" y="363077"/>
                </a:lnTo>
                <a:close/>
              </a:path>
              <a:path w="659129" h="661670">
                <a:moveTo>
                  <a:pt x="637498" y="531931"/>
                </a:moveTo>
                <a:lnTo>
                  <a:pt x="626221" y="536172"/>
                </a:lnTo>
                <a:lnTo>
                  <a:pt x="619185" y="538988"/>
                </a:lnTo>
                <a:lnTo>
                  <a:pt x="610745" y="540391"/>
                </a:lnTo>
                <a:lnTo>
                  <a:pt x="639285" y="540391"/>
                </a:lnTo>
                <a:lnTo>
                  <a:pt x="637498" y="531931"/>
                </a:lnTo>
                <a:close/>
              </a:path>
              <a:path w="659129" h="661670">
                <a:moveTo>
                  <a:pt x="540169" y="102729"/>
                </a:moveTo>
                <a:lnTo>
                  <a:pt x="280043" y="102729"/>
                </a:lnTo>
                <a:lnTo>
                  <a:pt x="329276" y="109708"/>
                </a:lnTo>
                <a:lnTo>
                  <a:pt x="364862" y="129521"/>
                </a:lnTo>
                <a:lnTo>
                  <a:pt x="388356" y="160480"/>
                </a:lnTo>
                <a:lnTo>
                  <a:pt x="401312" y="200899"/>
                </a:lnTo>
                <a:lnTo>
                  <a:pt x="405286" y="249091"/>
                </a:lnTo>
                <a:lnTo>
                  <a:pt x="405264" y="260720"/>
                </a:lnTo>
                <a:lnTo>
                  <a:pt x="405122" y="271604"/>
                </a:lnTo>
                <a:lnTo>
                  <a:pt x="405031" y="274759"/>
                </a:lnTo>
                <a:lnTo>
                  <a:pt x="404694" y="284509"/>
                </a:lnTo>
                <a:lnTo>
                  <a:pt x="403882" y="296933"/>
                </a:lnTo>
                <a:lnTo>
                  <a:pt x="578140" y="296933"/>
                </a:lnTo>
                <a:lnTo>
                  <a:pt x="578380" y="260348"/>
                </a:lnTo>
                <a:lnTo>
                  <a:pt x="575272" y="206942"/>
                </a:lnTo>
                <a:lnTo>
                  <a:pt x="565816" y="159386"/>
                </a:lnTo>
                <a:lnTo>
                  <a:pt x="549816" y="117795"/>
                </a:lnTo>
                <a:lnTo>
                  <a:pt x="540169" y="102729"/>
                </a:lnTo>
                <a:close/>
              </a:path>
              <a:path w="659129" h="661670">
                <a:moveTo>
                  <a:pt x="305372" y="0"/>
                </a:moveTo>
                <a:lnTo>
                  <a:pt x="249163" y="3491"/>
                </a:lnTo>
                <a:lnTo>
                  <a:pt x="196402" y="13802"/>
                </a:lnTo>
                <a:lnTo>
                  <a:pt x="148984" y="30686"/>
                </a:lnTo>
                <a:lnTo>
                  <a:pt x="108805" y="53895"/>
                </a:lnTo>
                <a:lnTo>
                  <a:pt x="77758" y="83184"/>
                </a:lnTo>
                <a:lnTo>
                  <a:pt x="57741" y="118304"/>
                </a:lnTo>
                <a:lnTo>
                  <a:pt x="50647" y="159010"/>
                </a:lnTo>
                <a:lnTo>
                  <a:pt x="55462" y="188173"/>
                </a:lnTo>
                <a:lnTo>
                  <a:pt x="70173" y="213904"/>
                </a:lnTo>
                <a:lnTo>
                  <a:pt x="95175" y="232245"/>
                </a:lnTo>
                <a:lnTo>
                  <a:pt x="130865" y="239238"/>
                </a:lnTo>
                <a:lnTo>
                  <a:pt x="163963" y="234157"/>
                </a:lnTo>
                <a:lnTo>
                  <a:pt x="204292" y="197074"/>
                </a:lnTo>
                <a:lnTo>
                  <a:pt x="208206" y="153906"/>
                </a:lnTo>
                <a:lnTo>
                  <a:pt x="191386" y="123828"/>
                </a:lnTo>
                <a:lnTo>
                  <a:pt x="209393" y="115191"/>
                </a:lnTo>
                <a:lnTo>
                  <a:pt x="229907" y="108532"/>
                </a:lnTo>
                <a:lnTo>
                  <a:pt x="253326" y="104246"/>
                </a:lnTo>
                <a:lnTo>
                  <a:pt x="280043" y="102729"/>
                </a:lnTo>
                <a:lnTo>
                  <a:pt x="540169" y="102729"/>
                </a:lnTo>
                <a:lnTo>
                  <a:pt x="527076" y="82284"/>
                </a:lnTo>
                <a:lnTo>
                  <a:pt x="497397" y="52971"/>
                </a:lnTo>
                <a:lnTo>
                  <a:pt x="460585" y="29970"/>
                </a:lnTo>
                <a:lnTo>
                  <a:pt x="416441" y="13397"/>
                </a:lnTo>
                <a:lnTo>
                  <a:pt x="364769" y="3368"/>
                </a:lnTo>
                <a:lnTo>
                  <a:pt x="3053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51448" y="8134053"/>
            <a:ext cx="791210" cy="955675"/>
          </a:xfrm>
          <a:custGeom>
            <a:avLst/>
            <a:gdLst/>
            <a:ahLst/>
            <a:cxnLst/>
            <a:rect l="l" t="t" r="r" b="b"/>
            <a:pathLst>
              <a:path w="791210" h="955675">
                <a:moveTo>
                  <a:pt x="265970" y="0"/>
                </a:moveTo>
                <a:lnTo>
                  <a:pt x="234370" y="5826"/>
                </a:lnTo>
                <a:lnTo>
                  <a:pt x="207390" y="22338"/>
                </a:lnTo>
                <a:lnTo>
                  <a:pt x="188591" y="48083"/>
                </a:lnTo>
                <a:lnTo>
                  <a:pt x="181533" y="81610"/>
                </a:lnTo>
                <a:lnTo>
                  <a:pt x="186765" y="119458"/>
                </a:lnTo>
                <a:lnTo>
                  <a:pt x="226620" y="184270"/>
                </a:lnTo>
                <a:lnTo>
                  <a:pt x="259914" y="209413"/>
                </a:lnTo>
                <a:lnTo>
                  <a:pt x="301233" y="228499"/>
                </a:lnTo>
                <a:lnTo>
                  <a:pt x="349912" y="240619"/>
                </a:lnTo>
                <a:lnTo>
                  <a:pt x="405286" y="244861"/>
                </a:lnTo>
                <a:lnTo>
                  <a:pt x="462125" y="239810"/>
                </a:lnTo>
                <a:lnTo>
                  <a:pt x="510693" y="225823"/>
                </a:lnTo>
                <a:lnTo>
                  <a:pt x="550817" y="204647"/>
                </a:lnTo>
                <a:lnTo>
                  <a:pt x="582325" y="178031"/>
                </a:lnTo>
                <a:lnTo>
                  <a:pt x="598693" y="156194"/>
                </a:lnTo>
                <a:lnTo>
                  <a:pt x="405286" y="156194"/>
                </a:lnTo>
                <a:lnTo>
                  <a:pt x="382331" y="154633"/>
                </a:lnTo>
                <a:lnTo>
                  <a:pt x="362013" y="150039"/>
                </a:lnTo>
                <a:lnTo>
                  <a:pt x="344333" y="142544"/>
                </a:lnTo>
                <a:lnTo>
                  <a:pt x="329288" y="132278"/>
                </a:lnTo>
                <a:lnTo>
                  <a:pt x="335866" y="120396"/>
                </a:lnTo>
                <a:lnTo>
                  <a:pt x="340731" y="107992"/>
                </a:lnTo>
                <a:lnTo>
                  <a:pt x="343749" y="95065"/>
                </a:lnTo>
                <a:lnTo>
                  <a:pt x="344785" y="81610"/>
                </a:lnTo>
                <a:lnTo>
                  <a:pt x="338604" y="47487"/>
                </a:lnTo>
                <a:lnTo>
                  <a:pt x="321736" y="21808"/>
                </a:lnTo>
                <a:lnTo>
                  <a:pt x="296688" y="5627"/>
                </a:lnTo>
                <a:lnTo>
                  <a:pt x="265970" y="0"/>
                </a:lnTo>
                <a:close/>
              </a:path>
              <a:path w="791210" h="955675">
                <a:moveTo>
                  <a:pt x="538988" y="0"/>
                </a:moveTo>
                <a:lnTo>
                  <a:pt x="508262" y="5826"/>
                </a:lnTo>
                <a:lnTo>
                  <a:pt x="483215" y="22338"/>
                </a:lnTo>
                <a:lnTo>
                  <a:pt x="466351" y="48083"/>
                </a:lnTo>
                <a:lnTo>
                  <a:pt x="460174" y="81610"/>
                </a:lnTo>
                <a:lnTo>
                  <a:pt x="461206" y="95876"/>
                </a:lnTo>
                <a:lnTo>
                  <a:pt x="464217" y="109220"/>
                </a:lnTo>
                <a:lnTo>
                  <a:pt x="469075" y="121777"/>
                </a:lnTo>
                <a:lnTo>
                  <a:pt x="475650" y="133681"/>
                </a:lnTo>
                <a:lnTo>
                  <a:pt x="461691" y="143728"/>
                </a:lnTo>
                <a:lnTo>
                  <a:pt x="445223" y="150741"/>
                </a:lnTo>
                <a:lnTo>
                  <a:pt x="426377" y="154852"/>
                </a:lnTo>
                <a:lnTo>
                  <a:pt x="405286" y="156194"/>
                </a:lnTo>
                <a:lnTo>
                  <a:pt x="598693" y="156194"/>
                </a:lnTo>
                <a:lnTo>
                  <a:pt x="605044" y="147721"/>
                </a:lnTo>
                <a:lnTo>
                  <a:pt x="618801" y="115466"/>
                </a:lnTo>
                <a:lnTo>
                  <a:pt x="623426" y="83013"/>
                </a:lnTo>
                <a:lnTo>
                  <a:pt x="616365" y="46895"/>
                </a:lnTo>
                <a:lnTo>
                  <a:pt x="597561" y="20931"/>
                </a:lnTo>
                <a:lnTo>
                  <a:pt x="570580" y="5255"/>
                </a:lnTo>
                <a:lnTo>
                  <a:pt x="538988" y="0"/>
                </a:lnTo>
                <a:close/>
              </a:path>
              <a:path w="791210" h="955675">
                <a:moveTo>
                  <a:pt x="256128" y="434834"/>
                </a:moveTo>
                <a:lnTo>
                  <a:pt x="77400" y="434834"/>
                </a:lnTo>
                <a:lnTo>
                  <a:pt x="77400" y="842958"/>
                </a:lnTo>
                <a:lnTo>
                  <a:pt x="1403" y="842958"/>
                </a:lnTo>
                <a:lnTo>
                  <a:pt x="1403" y="955531"/>
                </a:lnTo>
                <a:lnTo>
                  <a:pt x="256128" y="955531"/>
                </a:lnTo>
                <a:lnTo>
                  <a:pt x="385484" y="754301"/>
                </a:lnTo>
                <a:lnTo>
                  <a:pt x="256128" y="754301"/>
                </a:lnTo>
                <a:lnTo>
                  <a:pt x="256128" y="434834"/>
                </a:lnTo>
                <a:close/>
              </a:path>
              <a:path w="791210" h="955675">
                <a:moveTo>
                  <a:pt x="790876" y="842958"/>
                </a:moveTo>
                <a:lnTo>
                  <a:pt x="475650" y="842958"/>
                </a:lnTo>
                <a:lnTo>
                  <a:pt x="475650" y="955531"/>
                </a:lnTo>
                <a:lnTo>
                  <a:pt x="790876" y="955531"/>
                </a:lnTo>
                <a:lnTo>
                  <a:pt x="790876" y="842958"/>
                </a:lnTo>
                <a:close/>
              </a:path>
              <a:path w="791210" h="955675">
                <a:moveTo>
                  <a:pt x="713486" y="522088"/>
                </a:moveTo>
                <a:lnTo>
                  <a:pt x="534758" y="522088"/>
                </a:lnTo>
                <a:lnTo>
                  <a:pt x="534758" y="842958"/>
                </a:lnTo>
                <a:lnTo>
                  <a:pt x="713486" y="842958"/>
                </a:lnTo>
                <a:lnTo>
                  <a:pt x="713486" y="522088"/>
                </a:lnTo>
                <a:close/>
              </a:path>
              <a:path w="791210" h="955675">
                <a:moveTo>
                  <a:pt x="789473" y="322262"/>
                </a:moveTo>
                <a:lnTo>
                  <a:pt x="534758" y="322262"/>
                </a:lnTo>
                <a:lnTo>
                  <a:pt x="256128" y="754301"/>
                </a:lnTo>
                <a:lnTo>
                  <a:pt x="385484" y="754301"/>
                </a:lnTo>
                <a:lnTo>
                  <a:pt x="534758" y="522088"/>
                </a:lnTo>
                <a:lnTo>
                  <a:pt x="713486" y="522088"/>
                </a:lnTo>
                <a:lnTo>
                  <a:pt x="713486" y="434834"/>
                </a:lnTo>
                <a:lnTo>
                  <a:pt x="789473" y="434834"/>
                </a:lnTo>
                <a:lnTo>
                  <a:pt x="789473" y="322262"/>
                </a:lnTo>
                <a:close/>
              </a:path>
              <a:path w="791210" h="955675">
                <a:moveTo>
                  <a:pt x="315215" y="322262"/>
                </a:moveTo>
                <a:lnTo>
                  <a:pt x="0" y="322262"/>
                </a:lnTo>
                <a:lnTo>
                  <a:pt x="0" y="434834"/>
                </a:lnTo>
                <a:lnTo>
                  <a:pt x="315215" y="434834"/>
                </a:lnTo>
                <a:lnTo>
                  <a:pt x="315215" y="3222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22818" y="8456310"/>
            <a:ext cx="883919" cy="633730"/>
          </a:xfrm>
          <a:custGeom>
            <a:avLst/>
            <a:gdLst/>
            <a:ahLst/>
            <a:cxnLst/>
            <a:rect l="l" t="t" r="r" b="b"/>
            <a:pathLst>
              <a:path w="883920" h="633729">
                <a:moveTo>
                  <a:pt x="882371" y="0"/>
                </a:moveTo>
                <a:lnTo>
                  <a:pt x="652974" y="0"/>
                </a:lnTo>
                <a:lnTo>
                  <a:pt x="451734" y="274420"/>
                </a:lnTo>
                <a:lnTo>
                  <a:pt x="247688" y="0"/>
                </a:lnTo>
                <a:lnTo>
                  <a:pt x="0" y="0"/>
                </a:lnTo>
                <a:lnTo>
                  <a:pt x="0" y="112572"/>
                </a:lnTo>
                <a:lnTo>
                  <a:pt x="75997" y="112572"/>
                </a:lnTo>
                <a:lnTo>
                  <a:pt x="75997" y="520696"/>
                </a:lnTo>
                <a:lnTo>
                  <a:pt x="0" y="520696"/>
                </a:lnTo>
                <a:lnTo>
                  <a:pt x="0" y="633279"/>
                </a:lnTo>
                <a:lnTo>
                  <a:pt x="274420" y="633279"/>
                </a:lnTo>
                <a:lnTo>
                  <a:pt x="274420" y="520696"/>
                </a:lnTo>
                <a:lnTo>
                  <a:pt x="199826" y="520696"/>
                </a:lnTo>
                <a:lnTo>
                  <a:pt x="199826" y="211103"/>
                </a:lnTo>
                <a:lnTo>
                  <a:pt x="410929" y="488320"/>
                </a:lnTo>
                <a:lnTo>
                  <a:pt x="429222" y="488320"/>
                </a:lnTo>
                <a:lnTo>
                  <a:pt x="630462" y="218139"/>
                </a:lnTo>
                <a:lnTo>
                  <a:pt x="630462" y="520696"/>
                </a:lnTo>
                <a:lnTo>
                  <a:pt x="569961" y="520696"/>
                </a:lnTo>
                <a:lnTo>
                  <a:pt x="569961" y="633279"/>
                </a:lnTo>
                <a:lnTo>
                  <a:pt x="883774" y="633279"/>
                </a:lnTo>
                <a:lnTo>
                  <a:pt x="883774" y="520696"/>
                </a:lnTo>
                <a:lnTo>
                  <a:pt x="806373" y="520696"/>
                </a:lnTo>
                <a:lnTo>
                  <a:pt x="806373" y="112572"/>
                </a:lnTo>
                <a:lnTo>
                  <a:pt x="882371" y="112572"/>
                </a:lnTo>
                <a:lnTo>
                  <a:pt x="8823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84000" y="8456309"/>
            <a:ext cx="946150" cy="633730"/>
          </a:xfrm>
          <a:custGeom>
            <a:avLst/>
            <a:gdLst/>
            <a:ahLst/>
            <a:cxnLst/>
            <a:rect l="l" t="t" r="r" b="b"/>
            <a:pathLst>
              <a:path w="946150" h="633729">
                <a:moveTo>
                  <a:pt x="254714" y="112582"/>
                </a:moveTo>
                <a:lnTo>
                  <a:pt x="75997" y="112582"/>
                </a:lnTo>
                <a:lnTo>
                  <a:pt x="75997" y="520696"/>
                </a:lnTo>
                <a:lnTo>
                  <a:pt x="0" y="520696"/>
                </a:lnTo>
                <a:lnTo>
                  <a:pt x="0" y="633279"/>
                </a:lnTo>
                <a:lnTo>
                  <a:pt x="326482" y="633279"/>
                </a:lnTo>
                <a:lnTo>
                  <a:pt x="394340" y="629312"/>
                </a:lnTo>
                <a:lnTo>
                  <a:pt x="451959" y="618014"/>
                </a:lnTo>
                <a:lnTo>
                  <a:pt x="499943" y="600287"/>
                </a:lnTo>
                <a:lnTo>
                  <a:pt x="538893" y="577036"/>
                </a:lnTo>
                <a:lnTo>
                  <a:pt x="569411" y="549164"/>
                </a:lnTo>
                <a:lnTo>
                  <a:pt x="587834" y="523512"/>
                </a:lnTo>
                <a:lnTo>
                  <a:pt x="254714" y="523512"/>
                </a:lnTo>
                <a:lnTo>
                  <a:pt x="254714" y="312409"/>
                </a:lnTo>
                <a:lnTo>
                  <a:pt x="594420" y="312409"/>
                </a:lnTo>
                <a:lnTo>
                  <a:pt x="587959" y="300357"/>
                </a:lnTo>
                <a:lnTo>
                  <a:pt x="560975" y="270731"/>
                </a:lnTo>
                <a:lnTo>
                  <a:pt x="524029" y="246053"/>
                </a:lnTo>
                <a:lnTo>
                  <a:pt x="476117" y="227263"/>
                </a:lnTo>
                <a:lnTo>
                  <a:pt x="416233" y="215300"/>
                </a:lnTo>
                <a:lnTo>
                  <a:pt x="343371" y="211103"/>
                </a:lnTo>
                <a:lnTo>
                  <a:pt x="254714" y="211103"/>
                </a:lnTo>
                <a:lnTo>
                  <a:pt x="254714" y="112582"/>
                </a:lnTo>
                <a:close/>
              </a:path>
              <a:path w="946150" h="633729">
                <a:moveTo>
                  <a:pt x="594420" y="312409"/>
                </a:moveTo>
                <a:lnTo>
                  <a:pt x="301153" y="312409"/>
                </a:lnTo>
                <a:lnTo>
                  <a:pt x="361971" y="319381"/>
                </a:lnTo>
                <a:lnTo>
                  <a:pt x="402470" y="339682"/>
                </a:lnTo>
                <a:lnTo>
                  <a:pt x="425027" y="372384"/>
                </a:lnTo>
                <a:lnTo>
                  <a:pt x="432018" y="416563"/>
                </a:lnTo>
                <a:lnTo>
                  <a:pt x="424806" y="461174"/>
                </a:lnTo>
                <a:lnTo>
                  <a:pt x="401763" y="494838"/>
                </a:lnTo>
                <a:lnTo>
                  <a:pt x="360778" y="516102"/>
                </a:lnTo>
                <a:lnTo>
                  <a:pt x="299739" y="523512"/>
                </a:lnTo>
                <a:lnTo>
                  <a:pt x="587834" y="523512"/>
                </a:lnTo>
                <a:lnTo>
                  <a:pt x="592099" y="517573"/>
                </a:lnTo>
                <a:lnTo>
                  <a:pt x="607560" y="483168"/>
                </a:lnTo>
                <a:lnTo>
                  <a:pt x="616395" y="446851"/>
                </a:lnTo>
                <a:lnTo>
                  <a:pt x="619206" y="409526"/>
                </a:lnTo>
                <a:lnTo>
                  <a:pt x="616069" y="370694"/>
                </a:lnTo>
                <a:lnTo>
                  <a:pt x="605989" y="333991"/>
                </a:lnTo>
                <a:lnTo>
                  <a:pt x="594420" y="312409"/>
                </a:lnTo>
                <a:close/>
              </a:path>
              <a:path w="946150" h="633729">
                <a:moveTo>
                  <a:pt x="356041" y="0"/>
                </a:moveTo>
                <a:lnTo>
                  <a:pt x="0" y="0"/>
                </a:lnTo>
                <a:lnTo>
                  <a:pt x="0" y="112582"/>
                </a:lnTo>
                <a:lnTo>
                  <a:pt x="356041" y="112582"/>
                </a:lnTo>
                <a:lnTo>
                  <a:pt x="356041" y="0"/>
                </a:lnTo>
                <a:close/>
              </a:path>
              <a:path w="946150" h="633729">
                <a:moveTo>
                  <a:pt x="945678" y="520696"/>
                </a:moveTo>
                <a:lnTo>
                  <a:pt x="650158" y="520696"/>
                </a:lnTo>
                <a:lnTo>
                  <a:pt x="650158" y="633279"/>
                </a:lnTo>
                <a:lnTo>
                  <a:pt x="945678" y="633279"/>
                </a:lnTo>
                <a:lnTo>
                  <a:pt x="945678" y="520696"/>
                </a:lnTo>
                <a:close/>
              </a:path>
              <a:path w="946150" h="633729">
                <a:moveTo>
                  <a:pt x="872496" y="112582"/>
                </a:moveTo>
                <a:lnTo>
                  <a:pt x="696586" y="112582"/>
                </a:lnTo>
                <a:lnTo>
                  <a:pt x="696586" y="520696"/>
                </a:lnTo>
                <a:lnTo>
                  <a:pt x="872496" y="520696"/>
                </a:lnTo>
                <a:lnTo>
                  <a:pt x="872496" y="112582"/>
                </a:lnTo>
                <a:close/>
              </a:path>
              <a:path w="946150" h="633729">
                <a:moveTo>
                  <a:pt x="945678" y="0"/>
                </a:moveTo>
                <a:lnTo>
                  <a:pt x="622022" y="0"/>
                </a:lnTo>
                <a:lnTo>
                  <a:pt x="622022" y="112582"/>
                </a:lnTo>
                <a:lnTo>
                  <a:pt x="945678" y="112582"/>
                </a:lnTo>
                <a:lnTo>
                  <a:pt x="9456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7360927" y="3255455"/>
            <a:ext cx="1645285" cy="3022600"/>
            <a:chOff x="17360927" y="3255455"/>
            <a:chExt cx="1645285" cy="3022600"/>
          </a:xfrm>
        </p:grpSpPr>
        <p:sp>
          <p:nvSpPr>
            <p:cNvPr id="8" name="object 8"/>
            <p:cNvSpPr/>
            <p:nvPr/>
          </p:nvSpPr>
          <p:spPr>
            <a:xfrm>
              <a:off x="17360926" y="3447306"/>
              <a:ext cx="1645285" cy="2830830"/>
            </a:xfrm>
            <a:custGeom>
              <a:avLst/>
              <a:gdLst/>
              <a:ahLst/>
              <a:cxnLst/>
              <a:rect l="l" t="t" r="r" b="b"/>
              <a:pathLst>
                <a:path w="1645284" h="2830829">
                  <a:moveTo>
                    <a:pt x="1040384" y="2828721"/>
                  </a:moveTo>
                  <a:lnTo>
                    <a:pt x="1018578" y="2667190"/>
                  </a:lnTo>
                  <a:lnTo>
                    <a:pt x="999642" y="2522067"/>
                  </a:lnTo>
                  <a:lnTo>
                    <a:pt x="983742" y="2396350"/>
                  </a:lnTo>
                  <a:lnTo>
                    <a:pt x="965974" y="2250770"/>
                  </a:lnTo>
                  <a:lnTo>
                    <a:pt x="953046" y="2139962"/>
                  </a:lnTo>
                  <a:lnTo>
                    <a:pt x="837222" y="2160486"/>
                  </a:lnTo>
                  <a:lnTo>
                    <a:pt x="830935" y="2829649"/>
                  </a:lnTo>
                  <a:lnTo>
                    <a:pt x="845858" y="2829801"/>
                  </a:lnTo>
                  <a:lnTo>
                    <a:pt x="852030" y="2172982"/>
                  </a:lnTo>
                  <a:lnTo>
                    <a:pt x="940003" y="2157399"/>
                  </a:lnTo>
                  <a:lnTo>
                    <a:pt x="963206" y="2351836"/>
                  </a:lnTo>
                  <a:lnTo>
                    <a:pt x="985647" y="2530170"/>
                  </a:lnTo>
                  <a:lnTo>
                    <a:pt x="1004265" y="2672651"/>
                  </a:lnTo>
                  <a:lnTo>
                    <a:pt x="1025613" y="2830741"/>
                  </a:lnTo>
                  <a:lnTo>
                    <a:pt x="1040384" y="2828721"/>
                  </a:lnTo>
                  <a:close/>
                </a:path>
                <a:path w="1645284" h="2830829">
                  <a:moveTo>
                    <a:pt x="1112342" y="534035"/>
                  </a:moveTo>
                  <a:lnTo>
                    <a:pt x="1102550" y="522757"/>
                  </a:lnTo>
                  <a:lnTo>
                    <a:pt x="921143" y="680758"/>
                  </a:lnTo>
                  <a:lnTo>
                    <a:pt x="763562" y="523113"/>
                  </a:lnTo>
                  <a:lnTo>
                    <a:pt x="752995" y="533692"/>
                  </a:lnTo>
                  <a:lnTo>
                    <a:pt x="920457" y="701154"/>
                  </a:lnTo>
                  <a:lnTo>
                    <a:pt x="1112342" y="534035"/>
                  </a:lnTo>
                  <a:close/>
                </a:path>
                <a:path w="1645284" h="2830829">
                  <a:moveTo>
                    <a:pt x="1645132" y="2591358"/>
                  </a:moveTo>
                  <a:lnTo>
                    <a:pt x="1643761" y="2541600"/>
                  </a:lnTo>
                  <a:lnTo>
                    <a:pt x="1635607" y="2482824"/>
                  </a:lnTo>
                  <a:lnTo>
                    <a:pt x="1630260" y="2455240"/>
                  </a:lnTo>
                  <a:lnTo>
                    <a:pt x="1630260" y="2590152"/>
                  </a:lnTo>
                  <a:lnTo>
                    <a:pt x="1625447" y="2627465"/>
                  </a:lnTo>
                  <a:lnTo>
                    <a:pt x="1617662" y="2667597"/>
                  </a:lnTo>
                  <a:lnTo>
                    <a:pt x="1608582" y="2706433"/>
                  </a:lnTo>
                  <a:lnTo>
                    <a:pt x="1599869" y="2739809"/>
                  </a:lnTo>
                  <a:lnTo>
                    <a:pt x="1594040" y="2702750"/>
                  </a:lnTo>
                  <a:lnTo>
                    <a:pt x="1591741" y="2671203"/>
                  </a:lnTo>
                  <a:lnTo>
                    <a:pt x="1591716" y="2662682"/>
                  </a:lnTo>
                  <a:lnTo>
                    <a:pt x="1592186" y="2661475"/>
                  </a:lnTo>
                  <a:lnTo>
                    <a:pt x="1591716" y="2661310"/>
                  </a:lnTo>
                  <a:lnTo>
                    <a:pt x="1591678" y="2645232"/>
                  </a:lnTo>
                  <a:lnTo>
                    <a:pt x="1592592" y="2624848"/>
                  </a:lnTo>
                  <a:lnTo>
                    <a:pt x="1593634" y="2606497"/>
                  </a:lnTo>
                  <a:lnTo>
                    <a:pt x="1592795" y="2600706"/>
                  </a:lnTo>
                  <a:lnTo>
                    <a:pt x="1587080" y="2581414"/>
                  </a:lnTo>
                  <a:lnTo>
                    <a:pt x="1578305" y="2561310"/>
                  </a:lnTo>
                  <a:lnTo>
                    <a:pt x="1578305" y="2613990"/>
                  </a:lnTo>
                  <a:lnTo>
                    <a:pt x="1576730" y="2646197"/>
                  </a:lnTo>
                  <a:lnTo>
                    <a:pt x="1565554" y="2689364"/>
                  </a:lnTo>
                  <a:lnTo>
                    <a:pt x="1553565" y="2716276"/>
                  </a:lnTo>
                  <a:lnTo>
                    <a:pt x="1556219" y="2679001"/>
                  </a:lnTo>
                  <a:lnTo>
                    <a:pt x="1565186" y="2644927"/>
                  </a:lnTo>
                  <a:lnTo>
                    <a:pt x="1577301" y="2615844"/>
                  </a:lnTo>
                  <a:lnTo>
                    <a:pt x="1578305" y="2613990"/>
                  </a:lnTo>
                  <a:lnTo>
                    <a:pt x="1578305" y="2561310"/>
                  </a:lnTo>
                  <a:lnTo>
                    <a:pt x="1575295" y="2554401"/>
                  </a:lnTo>
                  <a:lnTo>
                    <a:pt x="1560144" y="2528963"/>
                  </a:lnTo>
                  <a:lnTo>
                    <a:pt x="1544396" y="2514422"/>
                  </a:lnTo>
                  <a:lnTo>
                    <a:pt x="1539722" y="2512580"/>
                  </a:lnTo>
                  <a:lnTo>
                    <a:pt x="1534909" y="2513190"/>
                  </a:lnTo>
                  <a:lnTo>
                    <a:pt x="1510703" y="2548242"/>
                  </a:lnTo>
                  <a:lnTo>
                    <a:pt x="1491653" y="2587790"/>
                  </a:lnTo>
                  <a:lnTo>
                    <a:pt x="1486890" y="2596489"/>
                  </a:lnTo>
                  <a:lnTo>
                    <a:pt x="1482991" y="2601988"/>
                  </a:lnTo>
                  <a:lnTo>
                    <a:pt x="1478394" y="2606776"/>
                  </a:lnTo>
                  <a:lnTo>
                    <a:pt x="1475346" y="2609545"/>
                  </a:lnTo>
                  <a:lnTo>
                    <a:pt x="1473377" y="2611094"/>
                  </a:lnTo>
                  <a:lnTo>
                    <a:pt x="1473250" y="2607233"/>
                  </a:lnTo>
                  <a:lnTo>
                    <a:pt x="1488224" y="2526842"/>
                  </a:lnTo>
                  <a:lnTo>
                    <a:pt x="1507528" y="2455697"/>
                  </a:lnTo>
                  <a:lnTo>
                    <a:pt x="1525409" y="2393861"/>
                  </a:lnTo>
                  <a:lnTo>
                    <a:pt x="1531912" y="2372068"/>
                  </a:lnTo>
                  <a:lnTo>
                    <a:pt x="1596796" y="2372068"/>
                  </a:lnTo>
                  <a:lnTo>
                    <a:pt x="1609394" y="2426652"/>
                  </a:lnTo>
                  <a:lnTo>
                    <a:pt x="1620431" y="2483015"/>
                  </a:lnTo>
                  <a:lnTo>
                    <a:pt x="1628736" y="2541397"/>
                  </a:lnTo>
                  <a:lnTo>
                    <a:pt x="1630260" y="2590152"/>
                  </a:lnTo>
                  <a:lnTo>
                    <a:pt x="1630260" y="2455240"/>
                  </a:lnTo>
                  <a:lnTo>
                    <a:pt x="1624609" y="2426068"/>
                  </a:lnTo>
                  <a:lnTo>
                    <a:pt x="1614716" y="2382355"/>
                  </a:lnTo>
                  <a:lnTo>
                    <a:pt x="1609979" y="2363216"/>
                  </a:lnTo>
                  <a:lnTo>
                    <a:pt x="1594307" y="2223109"/>
                  </a:lnTo>
                  <a:lnTo>
                    <a:pt x="1594307" y="2357158"/>
                  </a:lnTo>
                  <a:lnTo>
                    <a:pt x="1498142" y="2357158"/>
                  </a:lnTo>
                  <a:lnTo>
                    <a:pt x="1227074" y="1531213"/>
                  </a:lnTo>
                  <a:lnTo>
                    <a:pt x="1307287" y="1246835"/>
                  </a:lnTo>
                  <a:lnTo>
                    <a:pt x="1292910" y="1242809"/>
                  </a:lnTo>
                  <a:lnTo>
                    <a:pt x="1161986" y="1706943"/>
                  </a:lnTo>
                  <a:lnTo>
                    <a:pt x="643648" y="1706943"/>
                  </a:lnTo>
                  <a:lnTo>
                    <a:pt x="521843" y="1231900"/>
                  </a:lnTo>
                  <a:lnTo>
                    <a:pt x="279933" y="1421523"/>
                  </a:lnTo>
                  <a:lnTo>
                    <a:pt x="150634" y="1395628"/>
                  </a:lnTo>
                  <a:lnTo>
                    <a:pt x="147726" y="1410296"/>
                  </a:lnTo>
                  <a:lnTo>
                    <a:pt x="278142" y="1436370"/>
                  </a:lnTo>
                  <a:lnTo>
                    <a:pt x="304025" y="1468158"/>
                  </a:lnTo>
                  <a:lnTo>
                    <a:pt x="331838" y="1510893"/>
                  </a:lnTo>
                  <a:lnTo>
                    <a:pt x="360616" y="1561465"/>
                  </a:lnTo>
                  <a:lnTo>
                    <a:pt x="389356" y="1616798"/>
                  </a:lnTo>
                  <a:lnTo>
                    <a:pt x="417068" y="1673796"/>
                  </a:lnTo>
                  <a:lnTo>
                    <a:pt x="442772" y="1729359"/>
                  </a:lnTo>
                  <a:lnTo>
                    <a:pt x="465480" y="1780400"/>
                  </a:lnTo>
                  <a:lnTo>
                    <a:pt x="484200" y="1823821"/>
                  </a:lnTo>
                  <a:lnTo>
                    <a:pt x="505714" y="1875447"/>
                  </a:lnTo>
                  <a:lnTo>
                    <a:pt x="468541" y="1938121"/>
                  </a:lnTo>
                  <a:lnTo>
                    <a:pt x="402386" y="1907438"/>
                  </a:lnTo>
                  <a:lnTo>
                    <a:pt x="342798" y="1872805"/>
                  </a:lnTo>
                  <a:lnTo>
                    <a:pt x="289445" y="1834984"/>
                  </a:lnTo>
                  <a:lnTo>
                    <a:pt x="242011" y="1794776"/>
                  </a:lnTo>
                  <a:lnTo>
                    <a:pt x="200152" y="1752942"/>
                  </a:lnTo>
                  <a:lnTo>
                    <a:pt x="163563" y="1710232"/>
                  </a:lnTo>
                  <a:lnTo>
                    <a:pt x="131914" y="1667446"/>
                  </a:lnTo>
                  <a:lnTo>
                    <a:pt x="104876" y="1625346"/>
                  </a:lnTo>
                  <a:lnTo>
                    <a:pt x="82105" y="1584693"/>
                  </a:lnTo>
                  <a:lnTo>
                    <a:pt x="63309" y="1546275"/>
                  </a:lnTo>
                  <a:lnTo>
                    <a:pt x="48133" y="1510855"/>
                  </a:lnTo>
                  <a:lnTo>
                    <a:pt x="27381" y="1452105"/>
                  </a:lnTo>
                  <a:lnTo>
                    <a:pt x="17233" y="1414614"/>
                  </a:lnTo>
                  <a:lnTo>
                    <a:pt x="15328" y="1405775"/>
                  </a:lnTo>
                  <a:lnTo>
                    <a:pt x="36563" y="1344866"/>
                  </a:lnTo>
                  <a:lnTo>
                    <a:pt x="62445" y="1285976"/>
                  </a:lnTo>
                  <a:lnTo>
                    <a:pt x="92367" y="1229194"/>
                  </a:lnTo>
                  <a:lnTo>
                    <a:pt x="125780" y="1174623"/>
                  </a:lnTo>
                  <a:lnTo>
                    <a:pt x="162090" y="1122362"/>
                  </a:lnTo>
                  <a:lnTo>
                    <a:pt x="200710" y="1072502"/>
                  </a:lnTo>
                  <a:lnTo>
                    <a:pt x="241084" y="1025131"/>
                  </a:lnTo>
                  <a:lnTo>
                    <a:pt x="282625" y="980363"/>
                  </a:lnTo>
                  <a:lnTo>
                    <a:pt x="324751" y="938276"/>
                  </a:lnTo>
                  <a:lnTo>
                    <a:pt x="366890" y="898982"/>
                  </a:lnTo>
                  <a:lnTo>
                    <a:pt x="408457" y="862558"/>
                  </a:lnTo>
                  <a:lnTo>
                    <a:pt x="448881" y="829106"/>
                  </a:lnTo>
                  <a:lnTo>
                    <a:pt x="487591" y="798741"/>
                  </a:lnTo>
                  <a:lnTo>
                    <a:pt x="523989" y="771537"/>
                  </a:lnTo>
                  <a:lnTo>
                    <a:pt x="557504" y="747585"/>
                  </a:lnTo>
                  <a:lnTo>
                    <a:pt x="613600" y="709866"/>
                  </a:lnTo>
                  <a:lnTo>
                    <a:pt x="651230" y="686346"/>
                  </a:lnTo>
                  <a:lnTo>
                    <a:pt x="670483" y="675157"/>
                  </a:lnTo>
                  <a:lnTo>
                    <a:pt x="669480" y="669861"/>
                  </a:lnTo>
                  <a:lnTo>
                    <a:pt x="667004" y="602170"/>
                  </a:lnTo>
                  <a:lnTo>
                    <a:pt x="683895" y="549173"/>
                  </a:lnTo>
                  <a:lnTo>
                    <a:pt x="713397" y="509282"/>
                  </a:lnTo>
                  <a:lnTo>
                    <a:pt x="748792" y="480885"/>
                  </a:lnTo>
                  <a:lnTo>
                    <a:pt x="783348" y="462381"/>
                  </a:lnTo>
                  <a:lnTo>
                    <a:pt x="823023" y="448589"/>
                  </a:lnTo>
                  <a:lnTo>
                    <a:pt x="822185" y="444957"/>
                  </a:lnTo>
                  <a:lnTo>
                    <a:pt x="826338" y="451713"/>
                  </a:lnTo>
                  <a:lnTo>
                    <a:pt x="854316" y="478574"/>
                  </a:lnTo>
                  <a:lnTo>
                    <a:pt x="890079" y="492074"/>
                  </a:lnTo>
                  <a:lnTo>
                    <a:pt x="935050" y="487387"/>
                  </a:lnTo>
                  <a:lnTo>
                    <a:pt x="959281" y="478751"/>
                  </a:lnTo>
                  <a:lnTo>
                    <a:pt x="982497" y="468071"/>
                  </a:lnTo>
                  <a:lnTo>
                    <a:pt x="1004633" y="455409"/>
                  </a:lnTo>
                  <a:lnTo>
                    <a:pt x="1025613" y="440791"/>
                  </a:lnTo>
                  <a:lnTo>
                    <a:pt x="1057808" y="448627"/>
                  </a:lnTo>
                  <a:lnTo>
                    <a:pt x="1108456" y="462978"/>
                  </a:lnTo>
                  <a:lnTo>
                    <a:pt x="1150391" y="483654"/>
                  </a:lnTo>
                  <a:lnTo>
                    <a:pt x="1183487" y="510578"/>
                  </a:lnTo>
                  <a:lnTo>
                    <a:pt x="1207630" y="543661"/>
                  </a:lnTo>
                  <a:lnTo>
                    <a:pt x="1226781" y="605586"/>
                  </a:lnTo>
                  <a:lnTo>
                    <a:pt x="1226439" y="663689"/>
                  </a:lnTo>
                  <a:lnTo>
                    <a:pt x="1217879" y="706958"/>
                  </a:lnTo>
                  <a:lnTo>
                    <a:pt x="1212329" y="724331"/>
                  </a:lnTo>
                  <a:lnTo>
                    <a:pt x="1210043" y="730148"/>
                  </a:lnTo>
                  <a:lnTo>
                    <a:pt x="1427276" y="863968"/>
                  </a:lnTo>
                  <a:lnTo>
                    <a:pt x="1594307" y="2357158"/>
                  </a:lnTo>
                  <a:lnTo>
                    <a:pt x="1594307" y="2223109"/>
                  </a:lnTo>
                  <a:lnTo>
                    <a:pt x="1441297" y="855065"/>
                  </a:lnTo>
                  <a:lnTo>
                    <a:pt x="1228369" y="723900"/>
                  </a:lnTo>
                  <a:lnTo>
                    <a:pt x="1236345" y="695337"/>
                  </a:lnTo>
                  <a:lnTo>
                    <a:pt x="1242974" y="649808"/>
                  </a:lnTo>
                  <a:lnTo>
                    <a:pt x="1240396" y="594512"/>
                  </a:lnTo>
                  <a:lnTo>
                    <a:pt x="1220787" y="536651"/>
                  </a:lnTo>
                  <a:lnTo>
                    <a:pt x="1194777" y="500773"/>
                  </a:lnTo>
                  <a:lnTo>
                    <a:pt x="1159383" y="471652"/>
                  </a:lnTo>
                  <a:lnTo>
                    <a:pt x="1114755" y="449389"/>
                  </a:lnTo>
                  <a:lnTo>
                    <a:pt x="1061046" y="434073"/>
                  </a:lnTo>
                  <a:lnTo>
                    <a:pt x="1022134" y="424586"/>
                  </a:lnTo>
                  <a:lnTo>
                    <a:pt x="1019276" y="426821"/>
                  </a:lnTo>
                  <a:lnTo>
                    <a:pt x="998829" y="441401"/>
                  </a:lnTo>
                  <a:lnTo>
                    <a:pt x="977188" y="454012"/>
                  </a:lnTo>
                  <a:lnTo>
                    <a:pt x="954443" y="464604"/>
                  </a:lnTo>
                  <a:lnTo>
                    <a:pt x="930656" y="473125"/>
                  </a:lnTo>
                  <a:lnTo>
                    <a:pt x="885024" y="475589"/>
                  </a:lnTo>
                  <a:lnTo>
                    <a:pt x="850226" y="455917"/>
                  </a:lnTo>
                  <a:lnTo>
                    <a:pt x="824064" y="421170"/>
                  </a:lnTo>
                  <a:lnTo>
                    <a:pt x="804329" y="378447"/>
                  </a:lnTo>
                  <a:lnTo>
                    <a:pt x="788835" y="334810"/>
                  </a:lnTo>
                  <a:lnTo>
                    <a:pt x="782421" y="316064"/>
                  </a:lnTo>
                  <a:lnTo>
                    <a:pt x="776376" y="299847"/>
                  </a:lnTo>
                  <a:lnTo>
                    <a:pt x="755535" y="267690"/>
                  </a:lnTo>
                  <a:lnTo>
                    <a:pt x="715810" y="237934"/>
                  </a:lnTo>
                  <a:lnTo>
                    <a:pt x="715632" y="233807"/>
                  </a:lnTo>
                  <a:lnTo>
                    <a:pt x="716330" y="229920"/>
                  </a:lnTo>
                  <a:lnTo>
                    <a:pt x="726922" y="221068"/>
                  </a:lnTo>
                  <a:lnTo>
                    <a:pt x="749173" y="188417"/>
                  </a:lnTo>
                  <a:lnTo>
                    <a:pt x="760717" y="147459"/>
                  </a:lnTo>
                  <a:lnTo>
                    <a:pt x="765060" y="111785"/>
                  </a:lnTo>
                  <a:lnTo>
                    <a:pt x="765733" y="94957"/>
                  </a:lnTo>
                  <a:lnTo>
                    <a:pt x="765733" y="0"/>
                  </a:lnTo>
                  <a:lnTo>
                    <a:pt x="750824" y="0"/>
                  </a:lnTo>
                  <a:lnTo>
                    <a:pt x="750824" y="94957"/>
                  </a:lnTo>
                  <a:lnTo>
                    <a:pt x="750239" y="109372"/>
                  </a:lnTo>
                  <a:lnTo>
                    <a:pt x="746493" y="142290"/>
                  </a:lnTo>
                  <a:lnTo>
                    <a:pt x="736549" y="180200"/>
                  </a:lnTo>
                  <a:lnTo>
                    <a:pt x="717372" y="209613"/>
                  </a:lnTo>
                  <a:lnTo>
                    <a:pt x="709739" y="216687"/>
                  </a:lnTo>
                  <a:lnTo>
                    <a:pt x="704494" y="223227"/>
                  </a:lnTo>
                  <a:lnTo>
                    <a:pt x="701548" y="229425"/>
                  </a:lnTo>
                  <a:lnTo>
                    <a:pt x="700786" y="235470"/>
                  </a:lnTo>
                  <a:lnTo>
                    <a:pt x="702691" y="242697"/>
                  </a:lnTo>
                  <a:lnTo>
                    <a:pt x="707288" y="248907"/>
                  </a:lnTo>
                  <a:lnTo>
                    <a:pt x="714006" y="254647"/>
                  </a:lnTo>
                  <a:lnTo>
                    <a:pt x="729462" y="265544"/>
                  </a:lnTo>
                  <a:lnTo>
                    <a:pt x="737158" y="271399"/>
                  </a:lnTo>
                  <a:lnTo>
                    <a:pt x="763231" y="307136"/>
                  </a:lnTo>
                  <a:lnTo>
                    <a:pt x="774712" y="339598"/>
                  </a:lnTo>
                  <a:lnTo>
                    <a:pt x="787971" y="377367"/>
                  </a:lnTo>
                  <a:lnTo>
                    <a:pt x="804697" y="416356"/>
                  </a:lnTo>
                  <a:lnTo>
                    <a:pt x="816127" y="435051"/>
                  </a:lnTo>
                  <a:lnTo>
                    <a:pt x="810717" y="436562"/>
                  </a:lnTo>
                  <a:lnTo>
                    <a:pt x="757999" y="458978"/>
                  </a:lnTo>
                  <a:lnTo>
                    <a:pt x="724154" y="481063"/>
                  </a:lnTo>
                  <a:lnTo>
                    <a:pt x="691883" y="511860"/>
                  </a:lnTo>
                  <a:lnTo>
                    <a:pt x="666127" y="552450"/>
                  </a:lnTo>
                  <a:lnTo>
                    <a:pt x="651814" y="603948"/>
                  </a:lnTo>
                  <a:lnTo>
                    <a:pt x="653884" y="667423"/>
                  </a:lnTo>
                  <a:lnTo>
                    <a:pt x="628091" y="683018"/>
                  </a:lnTo>
                  <a:lnTo>
                    <a:pt x="583272" y="711949"/>
                  </a:lnTo>
                  <a:lnTo>
                    <a:pt x="523417" y="753554"/>
                  </a:lnTo>
                  <a:lnTo>
                    <a:pt x="489115" y="778903"/>
                  </a:lnTo>
                  <a:lnTo>
                    <a:pt x="452551" y="807173"/>
                  </a:lnTo>
                  <a:lnTo>
                    <a:pt x="414248" y="838276"/>
                  </a:lnTo>
                  <a:lnTo>
                    <a:pt x="374688" y="872147"/>
                  </a:lnTo>
                  <a:lnTo>
                    <a:pt x="334378" y="908685"/>
                  </a:lnTo>
                  <a:lnTo>
                    <a:pt x="293827" y="947826"/>
                  </a:lnTo>
                  <a:lnTo>
                    <a:pt x="253530" y="989482"/>
                  </a:lnTo>
                  <a:lnTo>
                    <a:pt x="213995" y="1033551"/>
                  </a:lnTo>
                  <a:lnTo>
                    <a:pt x="175704" y="1079982"/>
                  </a:lnTo>
                  <a:lnTo>
                    <a:pt x="139179" y="1128674"/>
                  </a:lnTo>
                  <a:lnTo>
                    <a:pt x="104914" y="1179550"/>
                  </a:lnTo>
                  <a:lnTo>
                    <a:pt x="73418" y="1232522"/>
                  </a:lnTo>
                  <a:lnTo>
                    <a:pt x="45173" y="1287513"/>
                  </a:lnTo>
                  <a:lnTo>
                    <a:pt x="20701" y="1344447"/>
                  </a:lnTo>
                  <a:lnTo>
                    <a:pt x="0" y="1404912"/>
                  </a:lnTo>
                  <a:lnTo>
                    <a:pt x="1320" y="1411681"/>
                  </a:lnTo>
                  <a:lnTo>
                    <a:pt x="17945" y="1471498"/>
                  </a:lnTo>
                  <a:lnTo>
                    <a:pt x="44119" y="1539735"/>
                  </a:lnTo>
                  <a:lnTo>
                    <a:pt x="62877" y="1579689"/>
                  </a:lnTo>
                  <a:lnTo>
                    <a:pt x="85890" y="1622361"/>
                  </a:lnTo>
                  <a:lnTo>
                    <a:pt x="113550" y="1666836"/>
                  </a:lnTo>
                  <a:lnTo>
                    <a:pt x="146240" y="1712239"/>
                  </a:lnTo>
                  <a:lnTo>
                    <a:pt x="184340" y="1757692"/>
                  </a:lnTo>
                  <a:lnTo>
                    <a:pt x="228193" y="1802282"/>
                  </a:lnTo>
                  <a:lnTo>
                    <a:pt x="278218" y="1845144"/>
                  </a:lnTo>
                  <a:lnTo>
                    <a:pt x="334759" y="1885365"/>
                  </a:lnTo>
                  <a:lnTo>
                    <a:pt x="398195" y="1922081"/>
                  </a:lnTo>
                  <a:lnTo>
                    <a:pt x="468922" y="1954377"/>
                  </a:lnTo>
                  <a:lnTo>
                    <a:pt x="474865" y="1956752"/>
                  </a:lnTo>
                  <a:lnTo>
                    <a:pt x="522312" y="1876704"/>
                  </a:lnTo>
                  <a:lnTo>
                    <a:pt x="502856" y="1829435"/>
                  </a:lnTo>
                  <a:lnTo>
                    <a:pt x="484568" y="1786534"/>
                  </a:lnTo>
                  <a:lnTo>
                    <a:pt x="461581" y="1734362"/>
                  </a:lnTo>
                  <a:lnTo>
                    <a:pt x="435013" y="1676438"/>
                  </a:lnTo>
                  <a:lnTo>
                    <a:pt x="405968" y="1616303"/>
                  </a:lnTo>
                  <a:lnTo>
                    <a:pt x="375551" y="1557477"/>
                  </a:lnTo>
                  <a:lnTo>
                    <a:pt x="344868" y="1503502"/>
                  </a:lnTo>
                  <a:lnTo>
                    <a:pt x="315023" y="1457909"/>
                  </a:lnTo>
                  <a:lnTo>
                    <a:pt x="292455" y="1430667"/>
                  </a:lnTo>
                  <a:lnTo>
                    <a:pt x="513054" y="1257744"/>
                  </a:lnTo>
                  <a:lnTo>
                    <a:pt x="630123" y="1714296"/>
                  </a:lnTo>
                  <a:lnTo>
                    <a:pt x="622274" y="1741462"/>
                  </a:lnTo>
                  <a:lnTo>
                    <a:pt x="616508" y="1763204"/>
                  </a:lnTo>
                  <a:lnTo>
                    <a:pt x="601891" y="1823961"/>
                  </a:lnTo>
                  <a:lnTo>
                    <a:pt x="593496" y="1862709"/>
                  </a:lnTo>
                  <a:lnTo>
                    <a:pt x="584657" y="1906892"/>
                  </a:lnTo>
                  <a:lnTo>
                    <a:pt x="575602" y="1956396"/>
                  </a:lnTo>
                  <a:lnTo>
                    <a:pt x="566547" y="2011070"/>
                  </a:lnTo>
                  <a:lnTo>
                    <a:pt x="557720" y="2070823"/>
                  </a:lnTo>
                  <a:lnTo>
                    <a:pt x="549351" y="2135530"/>
                  </a:lnTo>
                  <a:lnTo>
                    <a:pt x="541642" y="2205063"/>
                  </a:lnTo>
                  <a:lnTo>
                    <a:pt x="534822" y="2279307"/>
                  </a:lnTo>
                  <a:lnTo>
                    <a:pt x="529120" y="2358148"/>
                  </a:lnTo>
                  <a:lnTo>
                    <a:pt x="524738" y="2441460"/>
                  </a:lnTo>
                  <a:lnTo>
                    <a:pt x="521906" y="2529128"/>
                  </a:lnTo>
                  <a:lnTo>
                    <a:pt x="520865" y="2621026"/>
                  </a:lnTo>
                  <a:lnTo>
                    <a:pt x="521004" y="2671127"/>
                  </a:lnTo>
                  <a:lnTo>
                    <a:pt x="521563" y="2722778"/>
                  </a:lnTo>
                  <a:lnTo>
                    <a:pt x="522516" y="2775775"/>
                  </a:lnTo>
                  <a:lnTo>
                    <a:pt x="523875" y="2829941"/>
                  </a:lnTo>
                  <a:lnTo>
                    <a:pt x="538797" y="2829509"/>
                  </a:lnTo>
                  <a:lnTo>
                    <a:pt x="537438" y="2775445"/>
                  </a:lnTo>
                  <a:lnTo>
                    <a:pt x="536473" y="2722562"/>
                  </a:lnTo>
                  <a:lnTo>
                    <a:pt x="535927" y="2671026"/>
                  </a:lnTo>
                  <a:lnTo>
                    <a:pt x="535774" y="2621026"/>
                  </a:lnTo>
                  <a:lnTo>
                    <a:pt x="536702" y="2535542"/>
                  </a:lnTo>
                  <a:lnTo>
                    <a:pt x="539165" y="2453741"/>
                  </a:lnTo>
                  <a:lnTo>
                    <a:pt x="543001" y="2375687"/>
                  </a:lnTo>
                  <a:lnTo>
                    <a:pt x="548017" y="2301506"/>
                  </a:lnTo>
                  <a:lnTo>
                    <a:pt x="554050" y="2231275"/>
                  </a:lnTo>
                  <a:lnTo>
                    <a:pt x="560920" y="2165096"/>
                  </a:lnTo>
                  <a:lnTo>
                    <a:pt x="568439" y="2103056"/>
                  </a:lnTo>
                  <a:lnTo>
                    <a:pt x="576440" y="2045271"/>
                  </a:lnTo>
                  <a:lnTo>
                    <a:pt x="584733" y="1991817"/>
                  </a:lnTo>
                  <a:lnTo>
                    <a:pt x="593153" y="1942807"/>
                  </a:lnTo>
                  <a:lnTo>
                    <a:pt x="601510" y="1898332"/>
                  </a:lnTo>
                  <a:lnTo>
                    <a:pt x="609625" y="1858467"/>
                  </a:lnTo>
                  <a:lnTo>
                    <a:pt x="624433" y="1793024"/>
                  </a:lnTo>
                  <a:lnTo>
                    <a:pt x="636155" y="1747240"/>
                  </a:lnTo>
                  <a:lnTo>
                    <a:pt x="643369" y="1721866"/>
                  </a:lnTo>
                  <a:lnTo>
                    <a:pt x="1162062" y="1721866"/>
                  </a:lnTo>
                  <a:lnTo>
                    <a:pt x="1172743" y="1758924"/>
                  </a:lnTo>
                  <a:lnTo>
                    <a:pt x="1183271" y="1797278"/>
                  </a:lnTo>
                  <a:lnTo>
                    <a:pt x="1193647" y="1836940"/>
                  </a:lnTo>
                  <a:lnTo>
                    <a:pt x="1203883" y="1877898"/>
                  </a:lnTo>
                  <a:lnTo>
                    <a:pt x="1213980" y="1920151"/>
                  </a:lnTo>
                  <a:lnTo>
                    <a:pt x="1223911" y="1963686"/>
                  </a:lnTo>
                  <a:lnTo>
                    <a:pt x="1233703" y="2008505"/>
                  </a:lnTo>
                  <a:lnTo>
                    <a:pt x="1243342" y="2054606"/>
                  </a:lnTo>
                  <a:lnTo>
                    <a:pt x="1252829" y="2101964"/>
                  </a:lnTo>
                  <a:lnTo>
                    <a:pt x="1262164" y="2150592"/>
                  </a:lnTo>
                  <a:lnTo>
                    <a:pt x="1271346" y="2200478"/>
                  </a:lnTo>
                  <a:lnTo>
                    <a:pt x="1280375" y="2251621"/>
                  </a:lnTo>
                  <a:lnTo>
                    <a:pt x="1289240" y="2303996"/>
                  </a:lnTo>
                  <a:lnTo>
                    <a:pt x="1297965" y="2357628"/>
                  </a:lnTo>
                  <a:lnTo>
                    <a:pt x="1306512" y="2412479"/>
                  </a:lnTo>
                  <a:lnTo>
                    <a:pt x="1314907" y="2468562"/>
                  </a:lnTo>
                  <a:lnTo>
                    <a:pt x="1323149" y="2525877"/>
                  </a:lnTo>
                  <a:lnTo>
                    <a:pt x="1331226" y="2584412"/>
                  </a:lnTo>
                  <a:lnTo>
                    <a:pt x="1339138" y="2644152"/>
                  </a:lnTo>
                  <a:lnTo>
                    <a:pt x="1346885" y="2705087"/>
                  </a:lnTo>
                  <a:lnTo>
                    <a:pt x="1354467" y="2767241"/>
                  </a:lnTo>
                  <a:lnTo>
                    <a:pt x="1361897" y="2830576"/>
                  </a:lnTo>
                  <a:lnTo>
                    <a:pt x="1376680" y="2828874"/>
                  </a:lnTo>
                  <a:lnTo>
                    <a:pt x="1369212" y="2764993"/>
                  </a:lnTo>
                  <a:lnTo>
                    <a:pt x="1361554" y="2702331"/>
                  </a:lnTo>
                  <a:lnTo>
                    <a:pt x="1353743" y="2640876"/>
                  </a:lnTo>
                  <a:lnTo>
                    <a:pt x="1345755" y="2580652"/>
                  </a:lnTo>
                  <a:lnTo>
                    <a:pt x="1337614" y="2521648"/>
                  </a:lnTo>
                  <a:lnTo>
                    <a:pt x="1329296" y="2463889"/>
                  </a:lnTo>
                  <a:lnTo>
                    <a:pt x="1320825" y="2407361"/>
                  </a:lnTo>
                  <a:lnTo>
                    <a:pt x="1312189" y="2352090"/>
                  </a:lnTo>
                  <a:lnTo>
                    <a:pt x="1303388" y="2298052"/>
                  </a:lnTo>
                  <a:lnTo>
                    <a:pt x="1294422" y="2245283"/>
                  </a:lnTo>
                  <a:lnTo>
                    <a:pt x="1285303" y="2193785"/>
                  </a:lnTo>
                  <a:lnTo>
                    <a:pt x="1276032" y="2143544"/>
                  </a:lnTo>
                  <a:lnTo>
                    <a:pt x="1266596" y="2094585"/>
                  </a:lnTo>
                  <a:lnTo>
                    <a:pt x="1257007" y="2046897"/>
                  </a:lnTo>
                  <a:lnTo>
                    <a:pt x="1247254" y="2000504"/>
                  </a:lnTo>
                  <a:lnTo>
                    <a:pt x="1237361" y="1955406"/>
                  </a:lnTo>
                  <a:lnTo>
                    <a:pt x="1227315" y="1911604"/>
                  </a:lnTo>
                  <a:lnTo>
                    <a:pt x="1217104" y="1869109"/>
                  </a:lnTo>
                  <a:lnTo>
                    <a:pt x="1206754" y="1827923"/>
                  </a:lnTo>
                  <a:lnTo>
                    <a:pt x="1196251" y="1788058"/>
                  </a:lnTo>
                  <a:lnTo>
                    <a:pt x="1185595" y="1749513"/>
                  </a:lnTo>
                  <a:lnTo>
                    <a:pt x="1175385" y="1714474"/>
                  </a:lnTo>
                  <a:lnTo>
                    <a:pt x="1219809" y="1556981"/>
                  </a:lnTo>
                  <a:lnTo>
                    <a:pt x="1487347" y="2372068"/>
                  </a:lnTo>
                  <a:lnTo>
                    <a:pt x="1516329" y="2372068"/>
                  </a:lnTo>
                  <a:lnTo>
                    <a:pt x="1510436" y="2391854"/>
                  </a:lnTo>
                  <a:lnTo>
                    <a:pt x="1492504" y="2453906"/>
                  </a:lnTo>
                  <a:lnTo>
                    <a:pt x="1473415" y="2524480"/>
                  </a:lnTo>
                  <a:lnTo>
                    <a:pt x="1461160" y="2579459"/>
                  </a:lnTo>
                  <a:lnTo>
                    <a:pt x="1458620" y="2612961"/>
                  </a:lnTo>
                  <a:lnTo>
                    <a:pt x="1461033" y="2621800"/>
                  </a:lnTo>
                  <a:lnTo>
                    <a:pt x="1466024" y="2626639"/>
                  </a:lnTo>
                  <a:lnTo>
                    <a:pt x="1473123" y="2627604"/>
                  </a:lnTo>
                  <a:lnTo>
                    <a:pt x="1480197" y="2624556"/>
                  </a:lnTo>
                  <a:lnTo>
                    <a:pt x="1509547" y="2585339"/>
                  </a:lnTo>
                  <a:lnTo>
                    <a:pt x="1528546" y="2545715"/>
                  </a:lnTo>
                  <a:lnTo>
                    <a:pt x="1534426" y="2534666"/>
                  </a:lnTo>
                  <a:lnTo>
                    <a:pt x="1572145" y="2583535"/>
                  </a:lnTo>
                  <a:lnTo>
                    <a:pt x="1574203" y="2590317"/>
                  </a:lnTo>
                  <a:lnTo>
                    <a:pt x="1562798" y="2611602"/>
                  </a:lnTo>
                  <a:lnTo>
                    <a:pt x="1549247" y="2645587"/>
                  </a:lnTo>
                  <a:lnTo>
                    <a:pt x="1540129" y="2685529"/>
                  </a:lnTo>
                  <a:lnTo>
                    <a:pt x="1539608" y="2729166"/>
                  </a:lnTo>
                  <a:lnTo>
                    <a:pt x="1540637" y="2738170"/>
                  </a:lnTo>
                  <a:lnTo>
                    <a:pt x="1545094" y="2740545"/>
                  </a:lnTo>
                  <a:lnTo>
                    <a:pt x="1550289" y="2741066"/>
                  </a:lnTo>
                  <a:lnTo>
                    <a:pt x="1555559" y="2738983"/>
                  </a:lnTo>
                  <a:lnTo>
                    <a:pt x="1563547" y="2728887"/>
                  </a:lnTo>
                  <a:lnTo>
                    <a:pt x="1575384" y="2704985"/>
                  </a:lnTo>
                  <a:lnTo>
                    <a:pt x="1578711" y="2696362"/>
                  </a:lnTo>
                  <a:lnTo>
                    <a:pt x="1579816" y="2709634"/>
                  </a:lnTo>
                  <a:lnTo>
                    <a:pt x="1586941" y="2750820"/>
                  </a:lnTo>
                  <a:lnTo>
                    <a:pt x="1588236" y="2756763"/>
                  </a:lnTo>
                  <a:lnTo>
                    <a:pt x="1593227" y="2760878"/>
                  </a:lnTo>
                  <a:lnTo>
                    <a:pt x="1605559" y="2761056"/>
                  </a:lnTo>
                  <a:lnTo>
                    <a:pt x="1610487" y="2757335"/>
                  </a:lnTo>
                  <a:lnTo>
                    <a:pt x="1621155" y="2717596"/>
                  </a:lnTo>
                  <a:lnTo>
                    <a:pt x="1631073" y="2676106"/>
                  </a:lnTo>
                  <a:lnTo>
                    <a:pt x="1639760" y="2632316"/>
                  </a:lnTo>
                  <a:lnTo>
                    <a:pt x="1645132" y="25913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813589" y="5267073"/>
              <a:ext cx="193675" cy="255270"/>
            </a:xfrm>
            <a:custGeom>
              <a:avLst/>
              <a:gdLst/>
              <a:ahLst/>
              <a:cxnLst/>
              <a:rect l="l" t="t" r="r" b="b"/>
              <a:pathLst>
                <a:path w="193675" h="255270">
                  <a:moveTo>
                    <a:pt x="89096" y="0"/>
                  </a:moveTo>
                  <a:lnTo>
                    <a:pt x="67305" y="4574"/>
                  </a:lnTo>
                  <a:lnTo>
                    <a:pt x="40735" y="21318"/>
                  </a:lnTo>
                  <a:lnTo>
                    <a:pt x="16072" y="49042"/>
                  </a:lnTo>
                  <a:lnTo>
                    <a:pt x="0" y="86552"/>
                  </a:lnTo>
                  <a:lnTo>
                    <a:pt x="2867" y="128835"/>
                  </a:lnTo>
                  <a:lnTo>
                    <a:pt x="22916" y="168967"/>
                  </a:lnTo>
                  <a:lnTo>
                    <a:pt x="48693" y="202893"/>
                  </a:lnTo>
                  <a:lnTo>
                    <a:pt x="92119" y="242379"/>
                  </a:lnTo>
                  <a:lnTo>
                    <a:pt x="160963" y="254899"/>
                  </a:lnTo>
                  <a:lnTo>
                    <a:pt x="181073" y="244327"/>
                  </a:lnTo>
                  <a:lnTo>
                    <a:pt x="186715" y="230498"/>
                  </a:lnTo>
                  <a:lnTo>
                    <a:pt x="190032" y="218268"/>
                  </a:lnTo>
                  <a:lnTo>
                    <a:pt x="191599" y="209536"/>
                  </a:lnTo>
                  <a:lnTo>
                    <a:pt x="191994" y="206203"/>
                  </a:lnTo>
                  <a:lnTo>
                    <a:pt x="98321" y="152738"/>
                  </a:lnTo>
                  <a:lnTo>
                    <a:pt x="188203" y="204035"/>
                  </a:lnTo>
                  <a:lnTo>
                    <a:pt x="193261" y="187287"/>
                  </a:lnTo>
                  <a:lnTo>
                    <a:pt x="191663" y="170456"/>
                  </a:lnTo>
                  <a:lnTo>
                    <a:pt x="183952" y="155410"/>
                  </a:lnTo>
                  <a:lnTo>
                    <a:pt x="170675" y="144016"/>
                  </a:lnTo>
                  <a:lnTo>
                    <a:pt x="86437" y="96531"/>
                  </a:lnTo>
                  <a:lnTo>
                    <a:pt x="80374" y="91271"/>
                  </a:lnTo>
                  <a:lnTo>
                    <a:pt x="76943" y="84325"/>
                  </a:lnTo>
                  <a:lnTo>
                    <a:pt x="76393" y="76601"/>
                  </a:lnTo>
                  <a:lnTo>
                    <a:pt x="78971" y="69003"/>
                  </a:lnTo>
                  <a:lnTo>
                    <a:pt x="84173" y="63128"/>
                  </a:lnTo>
                  <a:lnTo>
                    <a:pt x="90971" y="59779"/>
                  </a:lnTo>
                  <a:lnTo>
                    <a:pt x="98522" y="59189"/>
                  </a:lnTo>
                  <a:lnTo>
                    <a:pt x="105986" y="61589"/>
                  </a:lnTo>
                  <a:lnTo>
                    <a:pt x="152068" y="87201"/>
                  </a:lnTo>
                  <a:lnTo>
                    <a:pt x="160367" y="89833"/>
                  </a:lnTo>
                  <a:lnTo>
                    <a:pt x="168738" y="89088"/>
                  </a:lnTo>
                  <a:lnTo>
                    <a:pt x="176214" y="85246"/>
                  </a:lnTo>
                  <a:lnTo>
                    <a:pt x="181826" y="78583"/>
                  </a:lnTo>
                  <a:lnTo>
                    <a:pt x="184376" y="70467"/>
                  </a:lnTo>
                  <a:lnTo>
                    <a:pt x="183694" y="62272"/>
                  </a:lnTo>
                  <a:lnTo>
                    <a:pt x="180034" y="54906"/>
                  </a:lnTo>
                  <a:lnTo>
                    <a:pt x="173649" y="49275"/>
                  </a:lnTo>
                  <a:lnTo>
                    <a:pt x="89096" y="0"/>
                  </a:lnTo>
                  <a:close/>
                </a:path>
              </a:pathLst>
            </a:custGeom>
            <a:solidFill>
              <a:srgbClr val="FE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806325" y="5259658"/>
              <a:ext cx="208279" cy="270510"/>
            </a:xfrm>
            <a:custGeom>
              <a:avLst/>
              <a:gdLst/>
              <a:ahLst/>
              <a:cxnLst/>
              <a:rect l="l" t="t" r="r" b="b"/>
              <a:pathLst>
                <a:path w="208280" h="270510">
                  <a:moveTo>
                    <a:pt x="97190" y="0"/>
                  </a:moveTo>
                  <a:lnTo>
                    <a:pt x="73342" y="4834"/>
                  </a:lnTo>
                  <a:lnTo>
                    <a:pt x="44382" y="22280"/>
                  </a:lnTo>
                  <a:lnTo>
                    <a:pt x="17528" y="51661"/>
                  </a:lnTo>
                  <a:lnTo>
                    <a:pt x="0" y="92300"/>
                  </a:lnTo>
                  <a:lnTo>
                    <a:pt x="888" y="130732"/>
                  </a:lnTo>
                  <a:lnTo>
                    <a:pt x="16059" y="167519"/>
                  </a:lnTo>
                  <a:lnTo>
                    <a:pt x="38075" y="200107"/>
                  </a:lnTo>
                  <a:lnTo>
                    <a:pt x="59495" y="225940"/>
                  </a:lnTo>
                  <a:lnTo>
                    <a:pt x="67463" y="235155"/>
                  </a:lnTo>
                  <a:lnTo>
                    <a:pt x="70102" y="238558"/>
                  </a:lnTo>
                  <a:lnTo>
                    <a:pt x="85736" y="251269"/>
                  </a:lnTo>
                  <a:lnTo>
                    <a:pt x="108460" y="261336"/>
                  </a:lnTo>
                  <a:lnTo>
                    <a:pt x="134163" y="267961"/>
                  </a:lnTo>
                  <a:lnTo>
                    <a:pt x="158738" y="270347"/>
                  </a:lnTo>
                  <a:lnTo>
                    <a:pt x="161670" y="270347"/>
                  </a:lnTo>
                  <a:lnTo>
                    <a:pt x="195004" y="255112"/>
                  </a:lnTo>
                  <a:lnTo>
                    <a:pt x="165638" y="255112"/>
                  </a:lnTo>
                  <a:lnTo>
                    <a:pt x="142683" y="254201"/>
                  </a:lnTo>
                  <a:lnTo>
                    <a:pt x="117800" y="248629"/>
                  </a:lnTo>
                  <a:lnTo>
                    <a:pt x="95896" y="239868"/>
                  </a:lnTo>
                  <a:lnTo>
                    <a:pt x="81882" y="229385"/>
                  </a:lnTo>
                  <a:lnTo>
                    <a:pt x="79118" y="225825"/>
                  </a:lnTo>
                  <a:lnTo>
                    <a:pt x="70793" y="216192"/>
                  </a:lnTo>
                  <a:lnTo>
                    <a:pt x="50845" y="192205"/>
                  </a:lnTo>
                  <a:lnTo>
                    <a:pt x="30258" y="162289"/>
                  </a:lnTo>
                  <a:lnTo>
                    <a:pt x="15870" y="129179"/>
                  </a:lnTo>
                  <a:lnTo>
                    <a:pt x="14523" y="95609"/>
                  </a:lnTo>
                  <a:lnTo>
                    <a:pt x="29125" y="61103"/>
                  </a:lnTo>
                  <a:lnTo>
                    <a:pt x="51210" y="35735"/>
                  </a:lnTo>
                  <a:lnTo>
                    <a:pt x="74744" y="20088"/>
                  </a:lnTo>
                  <a:lnTo>
                    <a:pt x="93693" y="14743"/>
                  </a:lnTo>
                  <a:lnTo>
                    <a:pt x="123764" y="14743"/>
                  </a:lnTo>
                  <a:lnTo>
                    <a:pt x="100122" y="963"/>
                  </a:lnTo>
                  <a:lnTo>
                    <a:pt x="97190" y="0"/>
                  </a:lnTo>
                  <a:close/>
                </a:path>
                <a:path w="208280" h="270510">
                  <a:moveTo>
                    <a:pt x="109274" y="153670"/>
                  </a:moveTo>
                  <a:lnTo>
                    <a:pt x="101892" y="166644"/>
                  </a:lnTo>
                  <a:lnTo>
                    <a:pt x="191208" y="217616"/>
                  </a:lnTo>
                  <a:lnTo>
                    <a:pt x="190133" y="223483"/>
                  </a:lnTo>
                  <a:lnTo>
                    <a:pt x="165638" y="255112"/>
                  </a:lnTo>
                  <a:lnTo>
                    <a:pt x="195004" y="255112"/>
                  </a:lnTo>
                  <a:lnTo>
                    <a:pt x="206219" y="218182"/>
                  </a:lnTo>
                  <a:lnTo>
                    <a:pt x="207082" y="209491"/>
                  </a:lnTo>
                  <a:lnTo>
                    <a:pt x="205030" y="208328"/>
                  </a:lnTo>
                  <a:lnTo>
                    <a:pt x="206384" y="200768"/>
                  </a:lnTo>
                  <a:lnTo>
                    <a:pt x="191816" y="200768"/>
                  </a:lnTo>
                  <a:lnTo>
                    <a:pt x="109274" y="153670"/>
                  </a:lnTo>
                  <a:close/>
                </a:path>
                <a:path w="208280" h="270510">
                  <a:moveTo>
                    <a:pt x="106670" y="59216"/>
                  </a:moveTo>
                  <a:lnTo>
                    <a:pt x="75076" y="86552"/>
                  </a:lnTo>
                  <a:lnTo>
                    <a:pt x="78960" y="100876"/>
                  </a:lnTo>
                  <a:lnTo>
                    <a:pt x="83589" y="106823"/>
                  </a:lnTo>
                  <a:lnTo>
                    <a:pt x="174287" y="157942"/>
                  </a:lnTo>
                  <a:lnTo>
                    <a:pt x="184228" y="166006"/>
                  </a:lnTo>
                  <a:lnTo>
                    <a:pt x="190657" y="176489"/>
                  </a:lnTo>
                  <a:lnTo>
                    <a:pt x="193284" y="188405"/>
                  </a:lnTo>
                  <a:lnTo>
                    <a:pt x="191816" y="200768"/>
                  </a:lnTo>
                  <a:lnTo>
                    <a:pt x="206384" y="200768"/>
                  </a:lnTo>
                  <a:lnTo>
                    <a:pt x="196102" y="156895"/>
                  </a:lnTo>
                  <a:lnTo>
                    <a:pt x="94426" y="95787"/>
                  </a:lnTo>
                  <a:lnTo>
                    <a:pt x="92311" y="93065"/>
                  </a:lnTo>
                  <a:lnTo>
                    <a:pt x="90532" y="86552"/>
                  </a:lnTo>
                  <a:lnTo>
                    <a:pt x="90611" y="85819"/>
                  </a:lnTo>
                  <a:lnTo>
                    <a:pt x="90971" y="83096"/>
                  </a:lnTo>
                  <a:lnTo>
                    <a:pt x="96091" y="74290"/>
                  </a:lnTo>
                  <a:lnTo>
                    <a:pt x="103693" y="72217"/>
                  </a:lnTo>
                  <a:lnTo>
                    <a:pt x="134380" y="72217"/>
                  </a:lnTo>
                  <a:lnTo>
                    <a:pt x="116886" y="62500"/>
                  </a:lnTo>
                  <a:lnTo>
                    <a:pt x="106670" y="59216"/>
                  </a:lnTo>
                  <a:close/>
                </a:path>
                <a:path w="208280" h="270510">
                  <a:moveTo>
                    <a:pt x="134380" y="72217"/>
                  </a:moveTo>
                  <a:lnTo>
                    <a:pt x="103693" y="72217"/>
                  </a:lnTo>
                  <a:lnTo>
                    <a:pt x="109657" y="75557"/>
                  </a:lnTo>
                  <a:lnTo>
                    <a:pt x="162550" y="104939"/>
                  </a:lnTo>
                  <a:lnTo>
                    <a:pt x="170476" y="105829"/>
                  </a:lnTo>
                  <a:lnTo>
                    <a:pt x="185627" y="101494"/>
                  </a:lnTo>
                  <a:lnTo>
                    <a:pt x="191868" y="96478"/>
                  </a:lnTo>
                  <a:lnTo>
                    <a:pt x="195179" y="90426"/>
                  </a:lnTo>
                  <a:lnTo>
                    <a:pt x="170214" y="90426"/>
                  </a:lnTo>
                  <a:lnTo>
                    <a:pt x="166309" y="89976"/>
                  </a:lnTo>
                  <a:lnTo>
                    <a:pt x="160111" y="86510"/>
                  </a:lnTo>
                  <a:lnTo>
                    <a:pt x="134380" y="72217"/>
                  </a:lnTo>
                  <a:close/>
                </a:path>
                <a:path w="208280" h="270510">
                  <a:moveTo>
                    <a:pt x="123764" y="14743"/>
                  </a:moveTo>
                  <a:lnTo>
                    <a:pt x="94122" y="14743"/>
                  </a:lnTo>
                  <a:lnTo>
                    <a:pt x="183921" y="67086"/>
                  </a:lnTo>
                  <a:lnTo>
                    <a:pt x="186297" y="75557"/>
                  </a:lnTo>
                  <a:lnTo>
                    <a:pt x="180706" y="85819"/>
                  </a:lnTo>
                  <a:lnTo>
                    <a:pt x="177628" y="88259"/>
                  </a:lnTo>
                  <a:lnTo>
                    <a:pt x="170214" y="90426"/>
                  </a:lnTo>
                  <a:lnTo>
                    <a:pt x="195179" y="90426"/>
                  </a:lnTo>
                  <a:lnTo>
                    <a:pt x="195638" y="89588"/>
                  </a:lnTo>
                  <a:lnTo>
                    <a:pt x="199091" y="78649"/>
                  </a:lnTo>
                  <a:lnTo>
                    <a:pt x="198192" y="67660"/>
                  </a:lnTo>
                  <a:lnTo>
                    <a:pt x="193273" y="57798"/>
                  </a:lnTo>
                  <a:lnTo>
                    <a:pt x="184664" y="50239"/>
                  </a:lnTo>
                  <a:lnTo>
                    <a:pt x="123764" y="147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109559" y="3255455"/>
              <a:ext cx="674370" cy="807720"/>
            </a:xfrm>
            <a:custGeom>
              <a:avLst/>
              <a:gdLst/>
              <a:ahLst/>
              <a:cxnLst/>
              <a:rect l="l" t="t" r="r" b="b"/>
              <a:pathLst>
                <a:path w="674369" h="807720">
                  <a:moveTo>
                    <a:pt x="173732" y="0"/>
                  </a:moveTo>
                  <a:lnTo>
                    <a:pt x="95728" y="7764"/>
                  </a:lnTo>
                  <a:lnTo>
                    <a:pt x="47526" y="66576"/>
                  </a:lnTo>
                  <a:lnTo>
                    <a:pt x="0" y="191799"/>
                  </a:lnTo>
                  <a:lnTo>
                    <a:pt x="57824" y="247210"/>
                  </a:lnTo>
                  <a:lnTo>
                    <a:pt x="120747" y="278711"/>
                  </a:lnTo>
                  <a:lnTo>
                    <a:pt x="228052" y="298030"/>
                  </a:lnTo>
                  <a:lnTo>
                    <a:pt x="419023" y="316894"/>
                  </a:lnTo>
                  <a:lnTo>
                    <a:pt x="452426" y="360862"/>
                  </a:lnTo>
                  <a:lnTo>
                    <a:pt x="460424" y="388633"/>
                  </a:lnTo>
                  <a:lnTo>
                    <a:pt x="440196" y="412010"/>
                  </a:lnTo>
                  <a:lnTo>
                    <a:pt x="388920" y="442796"/>
                  </a:lnTo>
                  <a:lnTo>
                    <a:pt x="372243" y="506091"/>
                  </a:lnTo>
                  <a:lnTo>
                    <a:pt x="353555" y="546170"/>
                  </a:lnTo>
                  <a:lnTo>
                    <a:pt x="321040" y="580116"/>
                  </a:lnTo>
                  <a:lnTo>
                    <a:pt x="262882" y="625011"/>
                  </a:lnTo>
                  <a:lnTo>
                    <a:pt x="397759" y="635558"/>
                  </a:lnTo>
                  <a:lnTo>
                    <a:pt x="466667" y="658025"/>
                  </a:lnTo>
                  <a:lnTo>
                    <a:pt x="491160" y="709472"/>
                  </a:lnTo>
                  <a:lnTo>
                    <a:pt x="492791" y="806953"/>
                  </a:lnTo>
                  <a:lnTo>
                    <a:pt x="512212" y="807328"/>
                  </a:lnTo>
                  <a:lnTo>
                    <a:pt x="559002" y="802734"/>
                  </a:lnTo>
                  <a:lnTo>
                    <a:pt x="615952" y="784596"/>
                  </a:lnTo>
                  <a:lnTo>
                    <a:pt x="665854" y="744337"/>
                  </a:lnTo>
                  <a:lnTo>
                    <a:pt x="674352" y="718552"/>
                  </a:lnTo>
                  <a:lnTo>
                    <a:pt x="666499" y="689692"/>
                  </a:lnTo>
                  <a:lnTo>
                    <a:pt x="646456" y="658246"/>
                  </a:lnTo>
                  <a:lnTo>
                    <a:pt x="618386" y="624707"/>
                  </a:lnTo>
                  <a:lnTo>
                    <a:pt x="586450" y="589565"/>
                  </a:lnTo>
                  <a:lnTo>
                    <a:pt x="554812" y="553312"/>
                  </a:lnTo>
                  <a:lnTo>
                    <a:pt x="527633" y="516439"/>
                  </a:lnTo>
                  <a:lnTo>
                    <a:pt x="509076" y="479437"/>
                  </a:lnTo>
                  <a:lnTo>
                    <a:pt x="503304" y="442796"/>
                  </a:lnTo>
                  <a:lnTo>
                    <a:pt x="507433" y="378015"/>
                  </a:lnTo>
                  <a:lnTo>
                    <a:pt x="508765" y="339649"/>
                  </a:lnTo>
                  <a:lnTo>
                    <a:pt x="508215" y="298876"/>
                  </a:lnTo>
                  <a:lnTo>
                    <a:pt x="504738" y="256878"/>
                  </a:lnTo>
                  <a:lnTo>
                    <a:pt x="497289" y="214837"/>
                  </a:lnTo>
                  <a:lnTo>
                    <a:pt x="484824" y="173937"/>
                  </a:lnTo>
                  <a:lnTo>
                    <a:pt x="466296" y="135359"/>
                  </a:lnTo>
                  <a:lnTo>
                    <a:pt x="440660" y="100286"/>
                  </a:lnTo>
                  <a:lnTo>
                    <a:pt x="406873" y="69900"/>
                  </a:lnTo>
                  <a:lnTo>
                    <a:pt x="363888" y="45383"/>
                  </a:lnTo>
                  <a:lnTo>
                    <a:pt x="310660" y="27919"/>
                  </a:lnTo>
                  <a:lnTo>
                    <a:pt x="173732" y="0"/>
                  </a:lnTo>
                  <a:close/>
                </a:path>
              </a:pathLst>
            </a:custGeom>
            <a:solidFill>
              <a:srgbClr val="5C53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7039299" y="5690939"/>
            <a:ext cx="243840" cy="243840"/>
          </a:xfrm>
          <a:custGeom>
            <a:avLst/>
            <a:gdLst/>
            <a:ahLst/>
            <a:cxnLst/>
            <a:rect l="l" t="t" r="r" b="b"/>
            <a:pathLst>
              <a:path w="243840" h="243839">
                <a:moveTo>
                  <a:pt x="243611" y="114350"/>
                </a:moveTo>
                <a:lnTo>
                  <a:pt x="129260" y="114350"/>
                </a:lnTo>
                <a:lnTo>
                  <a:pt x="129260" y="0"/>
                </a:lnTo>
                <a:lnTo>
                  <a:pt x="114338" y="0"/>
                </a:lnTo>
                <a:lnTo>
                  <a:pt x="114338" y="114350"/>
                </a:lnTo>
                <a:lnTo>
                  <a:pt x="0" y="114350"/>
                </a:lnTo>
                <a:lnTo>
                  <a:pt x="0" y="129273"/>
                </a:lnTo>
                <a:lnTo>
                  <a:pt x="114338" y="129273"/>
                </a:lnTo>
                <a:lnTo>
                  <a:pt x="114338" y="243624"/>
                </a:lnTo>
                <a:lnTo>
                  <a:pt x="129260" y="243624"/>
                </a:lnTo>
                <a:lnTo>
                  <a:pt x="129260" y="129273"/>
                </a:lnTo>
                <a:lnTo>
                  <a:pt x="243611" y="129273"/>
                </a:lnTo>
                <a:lnTo>
                  <a:pt x="243611" y="114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361126" y="3249446"/>
            <a:ext cx="84615" cy="84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11450455" y="1064263"/>
            <a:ext cx="7004684" cy="4865370"/>
            <a:chOff x="11450455" y="1064263"/>
            <a:chExt cx="7004684" cy="4865370"/>
          </a:xfrm>
        </p:grpSpPr>
        <p:sp>
          <p:nvSpPr>
            <p:cNvPr id="15" name="object 15"/>
            <p:cNvSpPr/>
            <p:nvPr/>
          </p:nvSpPr>
          <p:spPr>
            <a:xfrm>
              <a:off x="11450455" y="1064263"/>
              <a:ext cx="7004684" cy="1685289"/>
            </a:xfrm>
            <a:custGeom>
              <a:avLst/>
              <a:gdLst/>
              <a:ahLst/>
              <a:cxnLst/>
              <a:rect l="l" t="t" r="r" b="b"/>
              <a:pathLst>
                <a:path w="7004684" h="1685289">
                  <a:moveTo>
                    <a:pt x="7004425" y="0"/>
                  </a:moveTo>
                  <a:lnTo>
                    <a:pt x="6989682" y="0"/>
                  </a:lnTo>
                  <a:lnTo>
                    <a:pt x="6984479" y="12641"/>
                  </a:lnTo>
                  <a:lnTo>
                    <a:pt x="6978052" y="27103"/>
                  </a:lnTo>
                  <a:lnTo>
                    <a:pt x="6956731" y="70729"/>
                  </a:lnTo>
                  <a:lnTo>
                    <a:pt x="6923031" y="131847"/>
                  </a:lnTo>
                  <a:lnTo>
                    <a:pt x="6901131" y="168175"/>
                  </a:lnTo>
                  <a:lnTo>
                    <a:pt x="6875645" y="207928"/>
                  </a:lnTo>
                  <a:lnTo>
                    <a:pt x="6846411" y="250789"/>
                  </a:lnTo>
                  <a:lnTo>
                    <a:pt x="6813265" y="296442"/>
                  </a:lnTo>
                  <a:lnTo>
                    <a:pt x="6776043" y="344570"/>
                  </a:lnTo>
                  <a:lnTo>
                    <a:pt x="6734583" y="394858"/>
                  </a:lnTo>
                  <a:lnTo>
                    <a:pt x="6688721" y="446989"/>
                  </a:lnTo>
                  <a:lnTo>
                    <a:pt x="6638293" y="500646"/>
                  </a:lnTo>
                  <a:lnTo>
                    <a:pt x="6583136" y="555514"/>
                  </a:lnTo>
                  <a:lnTo>
                    <a:pt x="6523087" y="611277"/>
                  </a:lnTo>
                  <a:lnTo>
                    <a:pt x="6457982" y="667617"/>
                  </a:lnTo>
                  <a:lnTo>
                    <a:pt x="6387658" y="724218"/>
                  </a:lnTo>
                  <a:lnTo>
                    <a:pt x="6349431" y="752946"/>
                  </a:lnTo>
                  <a:lnTo>
                    <a:pt x="6307495" y="782498"/>
                  </a:lnTo>
                  <a:lnTo>
                    <a:pt x="6261772" y="812631"/>
                  </a:lnTo>
                  <a:lnTo>
                    <a:pt x="6212183" y="843102"/>
                  </a:lnTo>
                  <a:lnTo>
                    <a:pt x="6158650" y="873668"/>
                  </a:lnTo>
                  <a:lnTo>
                    <a:pt x="6101094" y="904086"/>
                  </a:lnTo>
                  <a:lnTo>
                    <a:pt x="6039436" y="934111"/>
                  </a:lnTo>
                  <a:lnTo>
                    <a:pt x="5973598" y="963502"/>
                  </a:lnTo>
                  <a:lnTo>
                    <a:pt x="5903502" y="992014"/>
                  </a:lnTo>
                  <a:lnTo>
                    <a:pt x="5866832" y="1005865"/>
                  </a:lnTo>
                  <a:lnTo>
                    <a:pt x="5829068" y="1019404"/>
                  </a:lnTo>
                  <a:lnTo>
                    <a:pt x="5790200" y="1032603"/>
                  </a:lnTo>
                  <a:lnTo>
                    <a:pt x="5750219" y="1045430"/>
                  </a:lnTo>
                  <a:lnTo>
                    <a:pt x="5709113" y="1057855"/>
                  </a:lnTo>
                  <a:lnTo>
                    <a:pt x="5666875" y="1069848"/>
                  </a:lnTo>
                  <a:lnTo>
                    <a:pt x="5623493" y="1081377"/>
                  </a:lnTo>
                  <a:lnTo>
                    <a:pt x="5578958" y="1092414"/>
                  </a:lnTo>
                  <a:lnTo>
                    <a:pt x="5533260" y="1102927"/>
                  </a:lnTo>
                  <a:lnTo>
                    <a:pt x="5486390" y="1112885"/>
                  </a:lnTo>
                  <a:lnTo>
                    <a:pt x="5438337" y="1122260"/>
                  </a:lnTo>
                  <a:lnTo>
                    <a:pt x="5389092" y="1131019"/>
                  </a:lnTo>
                  <a:lnTo>
                    <a:pt x="5338644" y="1139133"/>
                  </a:lnTo>
                  <a:lnTo>
                    <a:pt x="5286985" y="1146571"/>
                  </a:lnTo>
                  <a:lnTo>
                    <a:pt x="5234103" y="1153304"/>
                  </a:lnTo>
                  <a:lnTo>
                    <a:pt x="5179990" y="1159299"/>
                  </a:lnTo>
                  <a:lnTo>
                    <a:pt x="5124636" y="1164528"/>
                  </a:lnTo>
                  <a:lnTo>
                    <a:pt x="5068031" y="1168959"/>
                  </a:lnTo>
                  <a:lnTo>
                    <a:pt x="5010164" y="1172563"/>
                  </a:lnTo>
                  <a:lnTo>
                    <a:pt x="4951026" y="1175309"/>
                  </a:lnTo>
                  <a:lnTo>
                    <a:pt x="4890608" y="1177166"/>
                  </a:lnTo>
                  <a:lnTo>
                    <a:pt x="4828899" y="1178104"/>
                  </a:lnTo>
                  <a:lnTo>
                    <a:pt x="4765890" y="1178092"/>
                  </a:lnTo>
                  <a:lnTo>
                    <a:pt x="4701570" y="1177101"/>
                  </a:lnTo>
                  <a:lnTo>
                    <a:pt x="4635931" y="1175100"/>
                  </a:lnTo>
                  <a:lnTo>
                    <a:pt x="4568962" y="1172058"/>
                  </a:lnTo>
                  <a:lnTo>
                    <a:pt x="4500653" y="1167945"/>
                  </a:lnTo>
                  <a:lnTo>
                    <a:pt x="4430994" y="1162730"/>
                  </a:lnTo>
                  <a:lnTo>
                    <a:pt x="4359976" y="1156384"/>
                  </a:lnTo>
                  <a:lnTo>
                    <a:pt x="4287590" y="1148876"/>
                  </a:lnTo>
                  <a:lnTo>
                    <a:pt x="4213824" y="1140175"/>
                  </a:lnTo>
                  <a:lnTo>
                    <a:pt x="4138669" y="1130251"/>
                  </a:lnTo>
                  <a:lnTo>
                    <a:pt x="4062116" y="1119073"/>
                  </a:lnTo>
                  <a:lnTo>
                    <a:pt x="3984154" y="1106612"/>
                  </a:lnTo>
                  <a:lnTo>
                    <a:pt x="3904775" y="1092836"/>
                  </a:lnTo>
                  <a:lnTo>
                    <a:pt x="3823967" y="1077715"/>
                  </a:lnTo>
                  <a:lnTo>
                    <a:pt x="3775113" y="1068021"/>
                  </a:lnTo>
                  <a:lnTo>
                    <a:pt x="3726147" y="1057884"/>
                  </a:lnTo>
                  <a:lnTo>
                    <a:pt x="3677110" y="1047355"/>
                  </a:lnTo>
                  <a:lnTo>
                    <a:pt x="3628042" y="1036487"/>
                  </a:lnTo>
                  <a:lnTo>
                    <a:pt x="3578985" y="1025330"/>
                  </a:lnTo>
                  <a:lnTo>
                    <a:pt x="3529978" y="1013936"/>
                  </a:lnTo>
                  <a:lnTo>
                    <a:pt x="3432283" y="990646"/>
                  </a:lnTo>
                  <a:lnTo>
                    <a:pt x="3136825" y="918562"/>
                  </a:lnTo>
                  <a:lnTo>
                    <a:pt x="3036018" y="894596"/>
                  </a:lnTo>
                  <a:lnTo>
                    <a:pt x="2985468" y="882904"/>
                  </a:lnTo>
                  <a:lnTo>
                    <a:pt x="2934836" y="871473"/>
                  </a:lnTo>
                  <a:lnTo>
                    <a:pt x="2884132" y="860352"/>
                  </a:lnTo>
                  <a:lnTo>
                    <a:pt x="2833367" y="849590"/>
                  </a:lnTo>
                  <a:lnTo>
                    <a:pt x="2782553" y="839236"/>
                  </a:lnTo>
                  <a:lnTo>
                    <a:pt x="2731699" y="829341"/>
                  </a:lnTo>
                  <a:lnTo>
                    <a:pt x="2680818" y="819953"/>
                  </a:lnTo>
                  <a:lnTo>
                    <a:pt x="2629919" y="811122"/>
                  </a:lnTo>
                  <a:lnTo>
                    <a:pt x="2579014" y="802897"/>
                  </a:lnTo>
                  <a:lnTo>
                    <a:pt x="2528114" y="795329"/>
                  </a:lnTo>
                  <a:lnTo>
                    <a:pt x="2477229" y="788465"/>
                  </a:lnTo>
                  <a:lnTo>
                    <a:pt x="2426370" y="782356"/>
                  </a:lnTo>
                  <a:lnTo>
                    <a:pt x="2375549" y="777052"/>
                  </a:lnTo>
                  <a:lnTo>
                    <a:pt x="2324776" y="772601"/>
                  </a:lnTo>
                  <a:lnTo>
                    <a:pt x="2274063" y="769053"/>
                  </a:lnTo>
                  <a:lnTo>
                    <a:pt x="2223419" y="766457"/>
                  </a:lnTo>
                  <a:lnTo>
                    <a:pt x="2172856" y="764864"/>
                  </a:lnTo>
                  <a:lnTo>
                    <a:pt x="2122385" y="764322"/>
                  </a:lnTo>
                  <a:lnTo>
                    <a:pt x="2069614" y="764969"/>
                  </a:lnTo>
                  <a:lnTo>
                    <a:pt x="2017090" y="766890"/>
                  </a:lnTo>
                  <a:lnTo>
                    <a:pt x="1964820" y="770053"/>
                  </a:lnTo>
                  <a:lnTo>
                    <a:pt x="1912809" y="774427"/>
                  </a:lnTo>
                  <a:lnTo>
                    <a:pt x="1861063" y="779980"/>
                  </a:lnTo>
                  <a:lnTo>
                    <a:pt x="1809587" y="786683"/>
                  </a:lnTo>
                  <a:lnTo>
                    <a:pt x="1758386" y="794503"/>
                  </a:lnTo>
                  <a:lnTo>
                    <a:pt x="1707467" y="803409"/>
                  </a:lnTo>
                  <a:lnTo>
                    <a:pt x="1656834" y="813370"/>
                  </a:lnTo>
                  <a:lnTo>
                    <a:pt x="1606494" y="824355"/>
                  </a:lnTo>
                  <a:lnTo>
                    <a:pt x="1556452" y="836332"/>
                  </a:lnTo>
                  <a:lnTo>
                    <a:pt x="1506712" y="849271"/>
                  </a:lnTo>
                  <a:lnTo>
                    <a:pt x="1457282" y="863140"/>
                  </a:lnTo>
                  <a:lnTo>
                    <a:pt x="1408166" y="877908"/>
                  </a:lnTo>
                  <a:lnTo>
                    <a:pt x="1359371" y="893544"/>
                  </a:lnTo>
                  <a:lnTo>
                    <a:pt x="1310900" y="910016"/>
                  </a:lnTo>
                  <a:lnTo>
                    <a:pt x="1262761" y="927293"/>
                  </a:lnTo>
                  <a:lnTo>
                    <a:pt x="1214958" y="945344"/>
                  </a:lnTo>
                  <a:lnTo>
                    <a:pt x="1167498" y="964138"/>
                  </a:lnTo>
                  <a:lnTo>
                    <a:pt x="1120385" y="983644"/>
                  </a:lnTo>
                  <a:lnTo>
                    <a:pt x="1073625" y="1003831"/>
                  </a:lnTo>
                  <a:lnTo>
                    <a:pt x="1027225" y="1024666"/>
                  </a:lnTo>
                  <a:lnTo>
                    <a:pt x="981188" y="1046119"/>
                  </a:lnTo>
                  <a:lnTo>
                    <a:pt x="935521" y="1068160"/>
                  </a:lnTo>
                  <a:lnTo>
                    <a:pt x="890230" y="1090755"/>
                  </a:lnTo>
                  <a:lnTo>
                    <a:pt x="845319" y="1113875"/>
                  </a:lnTo>
                  <a:lnTo>
                    <a:pt x="800795" y="1137489"/>
                  </a:lnTo>
                  <a:lnTo>
                    <a:pt x="756663" y="1161564"/>
                  </a:lnTo>
                  <a:lnTo>
                    <a:pt x="712929" y="1186070"/>
                  </a:lnTo>
                  <a:lnTo>
                    <a:pt x="669597" y="1210975"/>
                  </a:lnTo>
                  <a:lnTo>
                    <a:pt x="626675" y="1236248"/>
                  </a:lnTo>
                  <a:lnTo>
                    <a:pt x="584166" y="1261859"/>
                  </a:lnTo>
                  <a:lnTo>
                    <a:pt x="542077" y="1287775"/>
                  </a:lnTo>
                  <a:lnTo>
                    <a:pt x="500413" y="1313966"/>
                  </a:lnTo>
                  <a:lnTo>
                    <a:pt x="459180" y="1340401"/>
                  </a:lnTo>
                  <a:lnTo>
                    <a:pt x="418383" y="1367047"/>
                  </a:lnTo>
                  <a:lnTo>
                    <a:pt x="378028" y="1393875"/>
                  </a:lnTo>
                  <a:lnTo>
                    <a:pt x="338121" y="1420852"/>
                  </a:lnTo>
                  <a:lnTo>
                    <a:pt x="298666" y="1447948"/>
                  </a:lnTo>
                  <a:lnTo>
                    <a:pt x="259670" y="1475131"/>
                  </a:lnTo>
                  <a:lnTo>
                    <a:pt x="221138" y="1502371"/>
                  </a:lnTo>
                  <a:lnTo>
                    <a:pt x="183075" y="1529635"/>
                  </a:lnTo>
                  <a:lnTo>
                    <a:pt x="145488" y="1556893"/>
                  </a:lnTo>
                  <a:lnTo>
                    <a:pt x="108381" y="1584113"/>
                  </a:lnTo>
                  <a:lnTo>
                    <a:pt x="71760" y="1611265"/>
                  </a:lnTo>
                  <a:lnTo>
                    <a:pt x="0" y="1665237"/>
                  </a:lnTo>
                  <a:lnTo>
                    <a:pt x="0" y="1685194"/>
                  </a:lnTo>
                  <a:lnTo>
                    <a:pt x="71569" y="1631361"/>
                  </a:lnTo>
                  <a:lnTo>
                    <a:pt x="108124" y="1604249"/>
                  </a:lnTo>
                  <a:lnTo>
                    <a:pt x="145185" y="1577049"/>
                  </a:lnTo>
                  <a:lnTo>
                    <a:pt x="182744" y="1549794"/>
                  </a:lnTo>
                  <a:lnTo>
                    <a:pt x="220794" y="1522515"/>
                  </a:lnTo>
                  <a:lnTo>
                    <a:pt x="259329" y="1495244"/>
                  </a:lnTo>
                  <a:lnTo>
                    <a:pt x="298343" y="1468015"/>
                  </a:lnTo>
                  <a:lnTo>
                    <a:pt x="337829" y="1440857"/>
                  </a:lnTo>
                  <a:lnTo>
                    <a:pt x="377779" y="1413805"/>
                  </a:lnTo>
                  <a:lnTo>
                    <a:pt x="418189" y="1386889"/>
                  </a:lnTo>
                  <a:lnTo>
                    <a:pt x="459050" y="1360141"/>
                  </a:lnTo>
                  <a:lnTo>
                    <a:pt x="500356" y="1333595"/>
                  </a:lnTo>
                  <a:lnTo>
                    <a:pt x="542101" y="1307281"/>
                  </a:lnTo>
                  <a:lnTo>
                    <a:pt x="584278" y="1281232"/>
                  </a:lnTo>
                  <a:lnTo>
                    <a:pt x="626881" y="1255480"/>
                  </a:lnTo>
                  <a:lnTo>
                    <a:pt x="669902" y="1230057"/>
                  </a:lnTo>
                  <a:lnTo>
                    <a:pt x="713335" y="1204995"/>
                  </a:lnTo>
                  <a:lnTo>
                    <a:pt x="757174" y="1180326"/>
                  </a:lnTo>
                  <a:lnTo>
                    <a:pt x="801412" y="1156082"/>
                  </a:lnTo>
                  <a:lnTo>
                    <a:pt x="846042" y="1132295"/>
                  </a:lnTo>
                  <a:lnTo>
                    <a:pt x="891058" y="1108997"/>
                  </a:lnTo>
                  <a:lnTo>
                    <a:pt x="936452" y="1086220"/>
                  </a:lnTo>
                  <a:lnTo>
                    <a:pt x="982219" y="1063997"/>
                  </a:lnTo>
                  <a:lnTo>
                    <a:pt x="1028352" y="1042359"/>
                  </a:lnTo>
                  <a:lnTo>
                    <a:pt x="1074844" y="1021338"/>
                  </a:lnTo>
                  <a:lnTo>
                    <a:pt x="1121688" y="1000966"/>
                  </a:lnTo>
                  <a:lnTo>
                    <a:pt x="1168878" y="981276"/>
                  </a:lnTo>
                  <a:lnTo>
                    <a:pt x="1216407" y="962299"/>
                  </a:lnTo>
                  <a:lnTo>
                    <a:pt x="1264269" y="944068"/>
                  </a:lnTo>
                  <a:lnTo>
                    <a:pt x="1312457" y="926614"/>
                  </a:lnTo>
                  <a:lnTo>
                    <a:pt x="1360964" y="909970"/>
                  </a:lnTo>
                  <a:lnTo>
                    <a:pt x="1409784" y="894168"/>
                  </a:lnTo>
                  <a:lnTo>
                    <a:pt x="1458910" y="879239"/>
                  </a:lnTo>
                  <a:lnTo>
                    <a:pt x="1508336" y="865215"/>
                  </a:lnTo>
                  <a:lnTo>
                    <a:pt x="1558054" y="852130"/>
                  </a:lnTo>
                  <a:lnTo>
                    <a:pt x="1608059" y="840014"/>
                  </a:lnTo>
                  <a:lnTo>
                    <a:pt x="1658343" y="828900"/>
                  </a:lnTo>
                  <a:lnTo>
                    <a:pt x="1708899" y="818820"/>
                  </a:lnTo>
                  <a:lnTo>
                    <a:pt x="1759723" y="809806"/>
                  </a:lnTo>
                  <a:lnTo>
                    <a:pt x="1810806" y="801889"/>
                  </a:lnTo>
                  <a:lnTo>
                    <a:pt x="1862142" y="795103"/>
                  </a:lnTo>
                  <a:lnTo>
                    <a:pt x="1913724" y="789479"/>
                  </a:lnTo>
                  <a:lnTo>
                    <a:pt x="1965546" y="785049"/>
                  </a:lnTo>
                  <a:lnTo>
                    <a:pt x="2017601" y="781845"/>
                  </a:lnTo>
                  <a:lnTo>
                    <a:pt x="2069883" y="779899"/>
                  </a:lnTo>
                  <a:lnTo>
                    <a:pt x="2122385" y="779243"/>
                  </a:lnTo>
                  <a:lnTo>
                    <a:pt x="2172625" y="779784"/>
                  </a:lnTo>
                  <a:lnTo>
                    <a:pt x="2222966" y="781374"/>
                  </a:lnTo>
                  <a:lnTo>
                    <a:pt x="2273398" y="783964"/>
                  </a:lnTo>
                  <a:lnTo>
                    <a:pt x="2323909" y="787504"/>
                  </a:lnTo>
                  <a:lnTo>
                    <a:pt x="2374488" y="791945"/>
                  </a:lnTo>
                  <a:lnTo>
                    <a:pt x="2425123" y="797238"/>
                  </a:lnTo>
                  <a:lnTo>
                    <a:pt x="2475804" y="803334"/>
                  </a:lnTo>
                  <a:lnTo>
                    <a:pt x="2526518" y="810182"/>
                  </a:lnTo>
                  <a:lnTo>
                    <a:pt x="2577255" y="817734"/>
                  </a:lnTo>
                  <a:lnTo>
                    <a:pt x="2628002" y="825941"/>
                  </a:lnTo>
                  <a:lnTo>
                    <a:pt x="2678750" y="834752"/>
                  </a:lnTo>
                  <a:lnTo>
                    <a:pt x="2729486" y="844119"/>
                  </a:lnTo>
                  <a:lnTo>
                    <a:pt x="2780199" y="853993"/>
                  </a:lnTo>
                  <a:lnTo>
                    <a:pt x="2830878" y="864323"/>
                  </a:lnTo>
                  <a:lnTo>
                    <a:pt x="2881512" y="875061"/>
                  </a:lnTo>
                  <a:lnTo>
                    <a:pt x="2932089" y="886157"/>
                  </a:lnTo>
                  <a:lnTo>
                    <a:pt x="2982598" y="897563"/>
                  </a:lnTo>
                  <a:lnTo>
                    <a:pt x="3033027" y="909227"/>
                  </a:lnTo>
                  <a:lnTo>
                    <a:pt x="3133602" y="933139"/>
                  </a:lnTo>
                  <a:lnTo>
                    <a:pt x="3477710" y="1016897"/>
                  </a:lnTo>
                  <a:lnTo>
                    <a:pt x="3575751" y="1039895"/>
                  </a:lnTo>
                  <a:lnTo>
                    <a:pt x="3624875" y="1051067"/>
                  </a:lnTo>
                  <a:lnTo>
                    <a:pt x="3674015" y="1061951"/>
                  </a:lnTo>
                  <a:lnTo>
                    <a:pt x="3723131" y="1072496"/>
                  </a:lnTo>
                  <a:lnTo>
                    <a:pt x="3772183" y="1082651"/>
                  </a:lnTo>
                  <a:lnTo>
                    <a:pt x="3821129" y="1092364"/>
                  </a:lnTo>
                  <a:lnTo>
                    <a:pt x="3900794" y="1107280"/>
                  </a:lnTo>
                  <a:lnTo>
                    <a:pt x="3979079" y="1120892"/>
                  </a:lnTo>
                  <a:lnTo>
                    <a:pt x="4055993" y="1133229"/>
                  </a:lnTo>
                  <a:lnTo>
                    <a:pt x="4131546" y="1144321"/>
                  </a:lnTo>
                  <a:lnTo>
                    <a:pt x="4205747" y="1154196"/>
                  </a:lnTo>
                  <a:lnTo>
                    <a:pt x="4278605" y="1162883"/>
                  </a:lnTo>
                  <a:lnTo>
                    <a:pt x="4350129" y="1170410"/>
                  </a:lnTo>
                  <a:lnTo>
                    <a:pt x="4420330" y="1176808"/>
                  </a:lnTo>
                  <a:lnTo>
                    <a:pt x="4489215" y="1182105"/>
                  </a:lnTo>
                  <a:lnTo>
                    <a:pt x="4556795" y="1186330"/>
                  </a:lnTo>
                  <a:lnTo>
                    <a:pt x="4623078" y="1189511"/>
                  </a:lnTo>
                  <a:lnTo>
                    <a:pt x="4688075" y="1191678"/>
                  </a:lnTo>
                  <a:lnTo>
                    <a:pt x="4751793" y="1192860"/>
                  </a:lnTo>
                  <a:lnTo>
                    <a:pt x="4814243" y="1193085"/>
                  </a:lnTo>
                  <a:lnTo>
                    <a:pt x="4875433" y="1192383"/>
                  </a:lnTo>
                  <a:lnTo>
                    <a:pt x="4935373" y="1190783"/>
                  </a:lnTo>
                  <a:lnTo>
                    <a:pt x="4994073" y="1188312"/>
                  </a:lnTo>
                  <a:lnTo>
                    <a:pt x="5051541" y="1185001"/>
                  </a:lnTo>
                  <a:lnTo>
                    <a:pt x="5107787" y="1180879"/>
                  </a:lnTo>
                  <a:lnTo>
                    <a:pt x="5162819" y="1175974"/>
                  </a:lnTo>
                  <a:lnTo>
                    <a:pt x="5216648" y="1170314"/>
                  </a:lnTo>
                  <a:lnTo>
                    <a:pt x="5269283" y="1163930"/>
                  </a:lnTo>
                  <a:lnTo>
                    <a:pt x="5320732" y="1156850"/>
                  </a:lnTo>
                  <a:lnTo>
                    <a:pt x="5371006" y="1149103"/>
                  </a:lnTo>
                  <a:lnTo>
                    <a:pt x="5420113" y="1140718"/>
                  </a:lnTo>
                  <a:lnTo>
                    <a:pt x="5468062" y="1131724"/>
                  </a:lnTo>
                  <a:lnTo>
                    <a:pt x="5514863" y="1122150"/>
                  </a:lnTo>
                  <a:lnTo>
                    <a:pt x="5560526" y="1112024"/>
                  </a:lnTo>
                  <a:lnTo>
                    <a:pt x="5605058" y="1101376"/>
                  </a:lnTo>
                  <a:lnTo>
                    <a:pt x="5648471" y="1090235"/>
                  </a:lnTo>
                  <a:lnTo>
                    <a:pt x="5690772" y="1078629"/>
                  </a:lnTo>
                  <a:lnTo>
                    <a:pt x="5731972" y="1066588"/>
                  </a:lnTo>
                  <a:lnTo>
                    <a:pt x="5772079" y="1054140"/>
                  </a:lnTo>
                  <a:lnTo>
                    <a:pt x="5811103" y="1041314"/>
                  </a:lnTo>
                  <a:lnTo>
                    <a:pt x="5849053" y="1028140"/>
                  </a:lnTo>
                  <a:lnTo>
                    <a:pt x="5885938" y="1014646"/>
                  </a:lnTo>
                  <a:lnTo>
                    <a:pt x="5921768" y="1000861"/>
                  </a:lnTo>
                  <a:lnTo>
                    <a:pt x="5990298" y="972535"/>
                  </a:lnTo>
                  <a:lnTo>
                    <a:pt x="6054718" y="943393"/>
                  </a:lnTo>
                  <a:lnTo>
                    <a:pt x="6115101" y="913667"/>
                  </a:lnTo>
                  <a:lnTo>
                    <a:pt x="6171522" y="883587"/>
                  </a:lnTo>
                  <a:lnTo>
                    <a:pt x="6224055" y="853386"/>
                  </a:lnTo>
                  <a:lnTo>
                    <a:pt x="6272774" y="823295"/>
                  </a:lnTo>
                  <a:lnTo>
                    <a:pt x="6317754" y="793546"/>
                  </a:lnTo>
                  <a:lnTo>
                    <a:pt x="6359067" y="764370"/>
                  </a:lnTo>
                  <a:lnTo>
                    <a:pt x="6396789" y="735998"/>
                  </a:lnTo>
                  <a:lnTo>
                    <a:pt x="6467676" y="678906"/>
                  </a:lnTo>
                  <a:lnTo>
                    <a:pt x="6533315" y="621987"/>
                  </a:lnTo>
                  <a:lnTo>
                    <a:pt x="6593870" y="565569"/>
                  </a:lnTo>
                  <a:lnTo>
                    <a:pt x="6649504" y="509984"/>
                  </a:lnTo>
                  <a:lnTo>
                    <a:pt x="6700379" y="455559"/>
                  </a:lnTo>
                  <a:lnTo>
                    <a:pt x="6746660" y="402624"/>
                  </a:lnTo>
                  <a:lnTo>
                    <a:pt x="6788509" y="351510"/>
                  </a:lnTo>
                  <a:lnTo>
                    <a:pt x="6826089" y="302544"/>
                  </a:lnTo>
                  <a:lnTo>
                    <a:pt x="6859565" y="256058"/>
                  </a:lnTo>
                  <a:lnTo>
                    <a:pt x="6889098" y="212380"/>
                  </a:lnTo>
                  <a:lnTo>
                    <a:pt x="6914852" y="171839"/>
                  </a:lnTo>
                  <a:lnTo>
                    <a:pt x="6936990" y="134765"/>
                  </a:lnTo>
                  <a:lnTo>
                    <a:pt x="6955676" y="101488"/>
                  </a:lnTo>
                  <a:lnTo>
                    <a:pt x="6983342" y="47641"/>
                  </a:lnTo>
                  <a:lnTo>
                    <a:pt x="6999157" y="12933"/>
                  </a:lnTo>
                  <a:lnTo>
                    <a:pt x="7004425" y="0"/>
                  </a:lnTo>
                  <a:close/>
                </a:path>
              </a:pathLst>
            </a:custGeom>
            <a:solidFill>
              <a:srgbClr val="5C53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012964" y="1918098"/>
              <a:ext cx="15240" cy="4011929"/>
            </a:xfrm>
            <a:custGeom>
              <a:avLst/>
              <a:gdLst/>
              <a:ahLst/>
              <a:cxnLst/>
              <a:rect l="l" t="t" r="r" b="b"/>
              <a:pathLst>
                <a:path w="15240" h="4011929">
                  <a:moveTo>
                    <a:pt x="14921" y="0"/>
                  </a:moveTo>
                  <a:lnTo>
                    <a:pt x="0" y="0"/>
                  </a:lnTo>
                  <a:lnTo>
                    <a:pt x="0" y="4011301"/>
                  </a:lnTo>
                  <a:lnTo>
                    <a:pt x="14921" y="4011301"/>
                  </a:lnTo>
                  <a:lnTo>
                    <a:pt x="14921" y="0"/>
                  </a:lnTo>
                  <a:close/>
                </a:path>
              </a:pathLst>
            </a:custGeom>
            <a:solidFill>
              <a:srgbClr val="D0D0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966142" y="1842541"/>
              <a:ext cx="108583" cy="1121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265545" y="2198006"/>
              <a:ext cx="15240" cy="2870835"/>
            </a:xfrm>
            <a:custGeom>
              <a:avLst/>
              <a:gdLst/>
              <a:ahLst/>
              <a:cxnLst/>
              <a:rect l="l" t="t" r="r" b="b"/>
              <a:pathLst>
                <a:path w="15240" h="2870835">
                  <a:moveTo>
                    <a:pt x="14921" y="0"/>
                  </a:moveTo>
                  <a:lnTo>
                    <a:pt x="0" y="0"/>
                  </a:lnTo>
                  <a:lnTo>
                    <a:pt x="0" y="2870373"/>
                  </a:lnTo>
                  <a:lnTo>
                    <a:pt x="14921" y="2870373"/>
                  </a:lnTo>
                  <a:lnTo>
                    <a:pt x="14921" y="0"/>
                  </a:lnTo>
                  <a:close/>
                </a:path>
              </a:pathLst>
            </a:custGeom>
            <a:solidFill>
              <a:srgbClr val="D0D0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218711" y="2093247"/>
              <a:ext cx="108583" cy="1121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804713" y="1867199"/>
              <a:ext cx="15240" cy="1741805"/>
            </a:xfrm>
            <a:custGeom>
              <a:avLst/>
              <a:gdLst/>
              <a:ahLst/>
              <a:cxnLst/>
              <a:rect l="l" t="t" r="r" b="b"/>
              <a:pathLst>
                <a:path w="15240" h="1741804">
                  <a:moveTo>
                    <a:pt x="14921" y="0"/>
                  </a:moveTo>
                  <a:lnTo>
                    <a:pt x="0" y="0"/>
                  </a:lnTo>
                  <a:lnTo>
                    <a:pt x="0" y="1741392"/>
                  </a:lnTo>
                  <a:lnTo>
                    <a:pt x="14921" y="1741392"/>
                  </a:lnTo>
                  <a:lnTo>
                    <a:pt x="14921" y="0"/>
                  </a:lnTo>
                  <a:close/>
                </a:path>
              </a:pathLst>
            </a:custGeom>
            <a:solidFill>
              <a:srgbClr val="D0D0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757881" y="1762432"/>
              <a:ext cx="108583" cy="11211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951369" y="2980467"/>
              <a:ext cx="2183130" cy="1524000"/>
            </a:xfrm>
            <a:custGeom>
              <a:avLst/>
              <a:gdLst/>
              <a:ahLst/>
              <a:cxnLst/>
              <a:rect l="l" t="t" r="r" b="b"/>
              <a:pathLst>
                <a:path w="2183130" h="1524000">
                  <a:moveTo>
                    <a:pt x="295643" y="166370"/>
                  </a:moveTo>
                  <a:lnTo>
                    <a:pt x="7454" y="0"/>
                  </a:lnTo>
                  <a:lnTo>
                    <a:pt x="0" y="12941"/>
                  </a:lnTo>
                  <a:lnTo>
                    <a:pt x="265811" y="166370"/>
                  </a:lnTo>
                  <a:lnTo>
                    <a:pt x="0" y="319836"/>
                  </a:lnTo>
                  <a:lnTo>
                    <a:pt x="7454" y="332778"/>
                  </a:lnTo>
                  <a:lnTo>
                    <a:pt x="295643" y="166370"/>
                  </a:lnTo>
                  <a:close/>
                </a:path>
                <a:path w="2183130" h="1524000">
                  <a:moveTo>
                    <a:pt x="2182584" y="1395958"/>
                  </a:moveTo>
                  <a:lnTo>
                    <a:pt x="1961045" y="1268056"/>
                  </a:lnTo>
                  <a:lnTo>
                    <a:pt x="1961045" y="1523860"/>
                  </a:lnTo>
                  <a:lnTo>
                    <a:pt x="2182584" y="1395958"/>
                  </a:lnTo>
                  <a:close/>
                </a:path>
              </a:pathLst>
            </a:custGeom>
            <a:solidFill>
              <a:srgbClr val="5C53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492315" y="4443634"/>
              <a:ext cx="831850" cy="605790"/>
            </a:xfrm>
            <a:custGeom>
              <a:avLst/>
              <a:gdLst/>
              <a:ahLst/>
              <a:cxnLst/>
              <a:rect l="l" t="t" r="r" b="b"/>
              <a:pathLst>
                <a:path w="831850" h="605789">
                  <a:moveTo>
                    <a:pt x="831342" y="60579"/>
                  </a:moveTo>
                  <a:lnTo>
                    <a:pt x="816406" y="60579"/>
                  </a:lnTo>
                  <a:lnTo>
                    <a:pt x="816406" y="75501"/>
                  </a:lnTo>
                  <a:lnTo>
                    <a:pt x="816317" y="349973"/>
                  </a:lnTo>
                  <a:lnTo>
                    <a:pt x="775779" y="359308"/>
                  </a:lnTo>
                  <a:lnTo>
                    <a:pt x="775779" y="374637"/>
                  </a:lnTo>
                  <a:lnTo>
                    <a:pt x="775779" y="590321"/>
                  </a:lnTo>
                  <a:lnTo>
                    <a:pt x="36639" y="590321"/>
                  </a:lnTo>
                  <a:lnTo>
                    <a:pt x="36639" y="370408"/>
                  </a:lnTo>
                  <a:lnTo>
                    <a:pt x="354888" y="444817"/>
                  </a:lnTo>
                  <a:lnTo>
                    <a:pt x="369214" y="447725"/>
                  </a:lnTo>
                  <a:lnTo>
                    <a:pt x="383679" y="449808"/>
                  </a:lnTo>
                  <a:lnTo>
                    <a:pt x="398246" y="451065"/>
                  </a:lnTo>
                  <a:lnTo>
                    <a:pt x="412877" y="451485"/>
                  </a:lnTo>
                  <a:lnTo>
                    <a:pt x="427253" y="451078"/>
                  </a:lnTo>
                  <a:lnTo>
                    <a:pt x="469900" y="445020"/>
                  </a:lnTo>
                  <a:lnTo>
                    <a:pt x="775779" y="374637"/>
                  </a:lnTo>
                  <a:lnTo>
                    <a:pt x="775779" y="359308"/>
                  </a:lnTo>
                  <a:lnTo>
                    <a:pt x="466559" y="430504"/>
                  </a:lnTo>
                  <a:lnTo>
                    <a:pt x="439674" y="435063"/>
                  </a:lnTo>
                  <a:lnTo>
                    <a:pt x="412419" y="436549"/>
                  </a:lnTo>
                  <a:lnTo>
                    <a:pt x="385152" y="434949"/>
                  </a:lnTo>
                  <a:lnTo>
                    <a:pt x="358279" y="430276"/>
                  </a:lnTo>
                  <a:lnTo>
                    <a:pt x="14922" y="349973"/>
                  </a:lnTo>
                  <a:lnTo>
                    <a:pt x="14922" y="75501"/>
                  </a:lnTo>
                  <a:lnTo>
                    <a:pt x="816406" y="75501"/>
                  </a:lnTo>
                  <a:lnTo>
                    <a:pt x="816406" y="60579"/>
                  </a:lnTo>
                  <a:lnTo>
                    <a:pt x="552335" y="60579"/>
                  </a:lnTo>
                  <a:lnTo>
                    <a:pt x="532523" y="37922"/>
                  </a:lnTo>
                  <a:lnTo>
                    <a:pt x="532523" y="60579"/>
                  </a:lnTo>
                  <a:lnTo>
                    <a:pt x="281787" y="60579"/>
                  </a:lnTo>
                  <a:lnTo>
                    <a:pt x="328358" y="14922"/>
                  </a:lnTo>
                  <a:lnTo>
                    <a:pt x="492633" y="14922"/>
                  </a:lnTo>
                  <a:lnTo>
                    <a:pt x="532523" y="60579"/>
                  </a:lnTo>
                  <a:lnTo>
                    <a:pt x="532523" y="37922"/>
                  </a:lnTo>
                  <a:lnTo>
                    <a:pt x="499389" y="0"/>
                  </a:lnTo>
                  <a:lnTo>
                    <a:pt x="322275" y="0"/>
                  </a:lnTo>
                  <a:lnTo>
                    <a:pt x="260489" y="60579"/>
                  </a:lnTo>
                  <a:lnTo>
                    <a:pt x="0" y="60579"/>
                  </a:lnTo>
                  <a:lnTo>
                    <a:pt x="88" y="361848"/>
                  </a:lnTo>
                  <a:lnTo>
                    <a:pt x="21729" y="366915"/>
                  </a:lnTo>
                  <a:lnTo>
                    <a:pt x="21729" y="590321"/>
                  </a:lnTo>
                  <a:lnTo>
                    <a:pt x="21729" y="605561"/>
                  </a:lnTo>
                  <a:lnTo>
                    <a:pt x="790702" y="605561"/>
                  </a:lnTo>
                  <a:lnTo>
                    <a:pt x="790702" y="590321"/>
                  </a:lnTo>
                  <a:lnTo>
                    <a:pt x="790702" y="371208"/>
                  </a:lnTo>
                  <a:lnTo>
                    <a:pt x="831342" y="361848"/>
                  </a:lnTo>
                  <a:lnTo>
                    <a:pt x="831342" y="75501"/>
                  </a:lnTo>
                  <a:lnTo>
                    <a:pt x="831342" y="605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676703" y="4732496"/>
              <a:ext cx="86615" cy="16891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4033823" y="4732496"/>
              <a:ext cx="86615" cy="16891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6308246" y="2087488"/>
            <a:ext cx="15240" cy="3819525"/>
          </a:xfrm>
          <a:custGeom>
            <a:avLst/>
            <a:gdLst/>
            <a:ahLst/>
            <a:cxnLst/>
            <a:rect l="l" t="t" r="r" b="b"/>
            <a:pathLst>
              <a:path w="15239" h="3819525">
                <a:moveTo>
                  <a:pt x="14952" y="0"/>
                </a:moveTo>
                <a:lnTo>
                  <a:pt x="41" y="0"/>
                </a:lnTo>
                <a:lnTo>
                  <a:pt x="0" y="3819098"/>
                </a:lnTo>
                <a:lnTo>
                  <a:pt x="14921" y="3819098"/>
                </a:lnTo>
                <a:lnTo>
                  <a:pt x="14952" y="0"/>
                </a:lnTo>
                <a:close/>
              </a:path>
            </a:pathLst>
          </a:custGeom>
          <a:solidFill>
            <a:srgbClr val="D0D0C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1025819" y="1982719"/>
            <a:ext cx="10812780" cy="4302125"/>
            <a:chOff x="1025819" y="1982719"/>
            <a:chExt cx="10812780" cy="4302125"/>
          </a:xfrm>
        </p:grpSpPr>
        <p:sp>
          <p:nvSpPr>
            <p:cNvPr id="28" name="object 28"/>
            <p:cNvSpPr/>
            <p:nvPr/>
          </p:nvSpPr>
          <p:spPr>
            <a:xfrm>
              <a:off x="1514344" y="3749081"/>
              <a:ext cx="15240" cy="2157730"/>
            </a:xfrm>
            <a:custGeom>
              <a:avLst/>
              <a:gdLst/>
              <a:ahLst/>
              <a:cxnLst/>
              <a:rect l="l" t="t" r="r" b="b"/>
              <a:pathLst>
                <a:path w="15240" h="2157729">
                  <a:moveTo>
                    <a:pt x="14931" y="0"/>
                  </a:moveTo>
                  <a:lnTo>
                    <a:pt x="20" y="0"/>
                  </a:lnTo>
                  <a:lnTo>
                    <a:pt x="0" y="2157504"/>
                  </a:lnTo>
                  <a:lnTo>
                    <a:pt x="14921" y="2157504"/>
                  </a:lnTo>
                  <a:lnTo>
                    <a:pt x="14931" y="0"/>
                  </a:lnTo>
                  <a:close/>
                </a:path>
              </a:pathLst>
            </a:custGeom>
            <a:solidFill>
              <a:srgbClr val="D0D0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25819" y="1982719"/>
              <a:ext cx="10812450" cy="430174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154009" y="2532284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4" h="418464">
                  <a:moveTo>
                    <a:pt x="418211" y="201650"/>
                  </a:moveTo>
                  <a:lnTo>
                    <a:pt x="216560" y="201650"/>
                  </a:lnTo>
                  <a:lnTo>
                    <a:pt x="216560" y="0"/>
                  </a:lnTo>
                  <a:lnTo>
                    <a:pt x="201637" y="0"/>
                  </a:lnTo>
                  <a:lnTo>
                    <a:pt x="201637" y="201650"/>
                  </a:lnTo>
                  <a:lnTo>
                    <a:pt x="0" y="201650"/>
                  </a:lnTo>
                  <a:lnTo>
                    <a:pt x="0" y="216573"/>
                  </a:lnTo>
                  <a:lnTo>
                    <a:pt x="201637" y="216573"/>
                  </a:lnTo>
                  <a:lnTo>
                    <a:pt x="201637" y="418211"/>
                  </a:lnTo>
                  <a:lnTo>
                    <a:pt x="216560" y="418211"/>
                  </a:lnTo>
                  <a:lnTo>
                    <a:pt x="216560" y="216573"/>
                  </a:lnTo>
                  <a:lnTo>
                    <a:pt x="418211" y="216573"/>
                  </a:lnTo>
                  <a:lnTo>
                    <a:pt x="418211" y="2016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353653" y="8936370"/>
            <a:ext cx="2036867" cy="187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405413" y="8985878"/>
            <a:ext cx="139700" cy="97790"/>
          </a:xfrm>
          <a:custGeom>
            <a:avLst/>
            <a:gdLst/>
            <a:ahLst/>
            <a:cxnLst/>
            <a:rect l="l" t="t" r="r" b="b"/>
            <a:pathLst>
              <a:path w="139700" h="97790">
                <a:moveTo>
                  <a:pt x="85864" y="2247"/>
                </a:moveTo>
                <a:lnTo>
                  <a:pt x="0" y="2247"/>
                </a:lnTo>
                <a:lnTo>
                  <a:pt x="0" y="26377"/>
                </a:lnTo>
                <a:lnTo>
                  <a:pt x="31000" y="26377"/>
                </a:lnTo>
                <a:lnTo>
                  <a:pt x="31000" y="96227"/>
                </a:lnTo>
                <a:lnTo>
                  <a:pt x="55092" y="96227"/>
                </a:lnTo>
                <a:lnTo>
                  <a:pt x="55092" y="26377"/>
                </a:lnTo>
                <a:lnTo>
                  <a:pt x="85864" y="26377"/>
                </a:lnTo>
                <a:lnTo>
                  <a:pt x="85864" y="2247"/>
                </a:lnTo>
                <a:close/>
              </a:path>
              <a:path w="139700" h="97790">
                <a:moveTo>
                  <a:pt x="139674" y="76936"/>
                </a:moveTo>
                <a:lnTo>
                  <a:pt x="138201" y="73380"/>
                </a:lnTo>
                <a:lnTo>
                  <a:pt x="132334" y="66954"/>
                </a:lnTo>
                <a:lnTo>
                  <a:pt x="128714" y="65341"/>
                </a:lnTo>
                <a:lnTo>
                  <a:pt x="119341" y="65341"/>
                </a:lnTo>
                <a:lnTo>
                  <a:pt x="115290" y="66954"/>
                </a:lnTo>
                <a:lnTo>
                  <a:pt x="109156" y="73380"/>
                </a:lnTo>
                <a:lnTo>
                  <a:pt x="107607" y="76936"/>
                </a:lnTo>
                <a:lnTo>
                  <a:pt x="107607" y="85318"/>
                </a:lnTo>
                <a:lnTo>
                  <a:pt x="109156" y="89204"/>
                </a:lnTo>
                <a:lnTo>
                  <a:pt x="115290" y="95910"/>
                </a:lnTo>
                <a:lnTo>
                  <a:pt x="119341" y="97599"/>
                </a:lnTo>
                <a:lnTo>
                  <a:pt x="128714" y="97599"/>
                </a:lnTo>
                <a:lnTo>
                  <a:pt x="132334" y="95910"/>
                </a:lnTo>
                <a:lnTo>
                  <a:pt x="138201" y="89204"/>
                </a:lnTo>
                <a:lnTo>
                  <a:pt x="139674" y="85318"/>
                </a:lnTo>
                <a:lnTo>
                  <a:pt x="139674" y="76936"/>
                </a:lnTo>
                <a:close/>
              </a:path>
              <a:path w="139700" h="97790">
                <a:moveTo>
                  <a:pt x="139674" y="11595"/>
                </a:moveTo>
                <a:lnTo>
                  <a:pt x="138201" y="8039"/>
                </a:lnTo>
                <a:lnTo>
                  <a:pt x="132334" y="1612"/>
                </a:lnTo>
                <a:lnTo>
                  <a:pt x="128714" y="0"/>
                </a:lnTo>
                <a:lnTo>
                  <a:pt x="119341" y="0"/>
                </a:lnTo>
                <a:lnTo>
                  <a:pt x="115290" y="1612"/>
                </a:lnTo>
                <a:lnTo>
                  <a:pt x="109156" y="8039"/>
                </a:lnTo>
                <a:lnTo>
                  <a:pt x="107607" y="11595"/>
                </a:lnTo>
                <a:lnTo>
                  <a:pt x="107607" y="19964"/>
                </a:lnTo>
                <a:lnTo>
                  <a:pt x="109156" y="23888"/>
                </a:lnTo>
                <a:lnTo>
                  <a:pt x="115290" y="30594"/>
                </a:lnTo>
                <a:lnTo>
                  <a:pt x="119341" y="32270"/>
                </a:lnTo>
                <a:lnTo>
                  <a:pt x="128714" y="32270"/>
                </a:lnTo>
                <a:lnTo>
                  <a:pt x="132334" y="30594"/>
                </a:lnTo>
                <a:lnTo>
                  <a:pt x="138201" y="23888"/>
                </a:lnTo>
                <a:lnTo>
                  <a:pt x="139674" y="19964"/>
                </a:lnTo>
                <a:lnTo>
                  <a:pt x="139674" y="11595"/>
                </a:lnTo>
                <a:close/>
              </a:path>
            </a:pathLst>
          </a:custGeom>
          <a:solidFill>
            <a:srgbClr val="5C53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336468" y="9268790"/>
            <a:ext cx="299400" cy="1508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5702914" y="9270461"/>
            <a:ext cx="685165" cy="149225"/>
            <a:chOff x="15702914" y="9270461"/>
            <a:chExt cx="685165" cy="149225"/>
          </a:xfrm>
        </p:grpSpPr>
        <p:sp>
          <p:nvSpPr>
            <p:cNvPr id="6" name="object 6"/>
            <p:cNvSpPr/>
            <p:nvPr/>
          </p:nvSpPr>
          <p:spPr>
            <a:xfrm>
              <a:off x="15702914" y="9319469"/>
              <a:ext cx="90028" cy="917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822287" y="9270461"/>
              <a:ext cx="200479" cy="14912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049092" y="9323520"/>
              <a:ext cx="59690" cy="93980"/>
            </a:xfrm>
            <a:custGeom>
              <a:avLst/>
              <a:gdLst/>
              <a:ahLst/>
              <a:cxnLst/>
              <a:rect l="l" t="t" r="r" b="b"/>
              <a:pathLst>
                <a:path w="59690" h="93979">
                  <a:moveTo>
                    <a:pt x="5969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93980"/>
                  </a:lnTo>
                  <a:lnTo>
                    <a:pt x="16738" y="93980"/>
                  </a:lnTo>
                  <a:lnTo>
                    <a:pt x="16738" y="15240"/>
                  </a:lnTo>
                  <a:lnTo>
                    <a:pt x="59690" y="1524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129149" y="9323248"/>
              <a:ext cx="87944" cy="9423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243760" y="9321145"/>
              <a:ext cx="100510" cy="9844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370924" y="9378118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69"/>
                  </a:moveTo>
                  <a:lnTo>
                    <a:pt x="16763" y="39369"/>
                  </a:lnTo>
                  <a:lnTo>
                    <a:pt x="16763" y="0"/>
                  </a:lnTo>
                  <a:lnTo>
                    <a:pt x="0" y="0"/>
                  </a:lnTo>
                  <a:lnTo>
                    <a:pt x="0" y="393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6370924" y="9321146"/>
            <a:ext cx="444500" cy="97790"/>
            <a:chOff x="16370924" y="9321146"/>
            <a:chExt cx="444500" cy="97790"/>
          </a:xfrm>
        </p:grpSpPr>
        <p:sp>
          <p:nvSpPr>
            <p:cNvPr id="13" name="object 13"/>
            <p:cNvSpPr/>
            <p:nvPr/>
          </p:nvSpPr>
          <p:spPr>
            <a:xfrm>
              <a:off x="16370923" y="9323520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69113" y="0"/>
                  </a:lnTo>
                  <a:lnTo>
                    <a:pt x="69113" y="38100"/>
                  </a:lnTo>
                  <a:lnTo>
                    <a:pt x="16764" y="38100"/>
                  </a:lnTo>
                  <a:lnTo>
                    <a:pt x="1676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13" y="54610"/>
                  </a:lnTo>
                  <a:lnTo>
                    <a:pt x="69113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483037" y="9321146"/>
              <a:ext cx="74971" cy="9778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579968" y="9323250"/>
              <a:ext cx="90049" cy="9548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702417" y="9323251"/>
              <a:ext cx="71181" cy="9423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798063" y="9378118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69"/>
                  </a:moveTo>
                  <a:lnTo>
                    <a:pt x="16763" y="39369"/>
                  </a:lnTo>
                  <a:lnTo>
                    <a:pt x="16763" y="0"/>
                  </a:lnTo>
                  <a:lnTo>
                    <a:pt x="0" y="0"/>
                  </a:lnTo>
                  <a:lnTo>
                    <a:pt x="0" y="393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6798063" y="9321146"/>
            <a:ext cx="288290" cy="97790"/>
            <a:chOff x="16798063" y="9321146"/>
            <a:chExt cx="288290" cy="97790"/>
          </a:xfrm>
        </p:grpSpPr>
        <p:sp>
          <p:nvSpPr>
            <p:cNvPr id="19" name="object 19"/>
            <p:cNvSpPr/>
            <p:nvPr/>
          </p:nvSpPr>
          <p:spPr>
            <a:xfrm>
              <a:off x="16798061" y="9323520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69113" y="0"/>
                  </a:lnTo>
                  <a:lnTo>
                    <a:pt x="69113" y="38100"/>
                  </a:lnTo>
                  <a:lnTo>
                    <a:pt x="16764" y="38100"/>
                  </a:lnTo>
                  <a:lnTo>
                    <a:pt x="1676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13" y="54610"/>
                  </a:lnTo>
                  <a:lnTo>
                    <a:pt x="69113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910135" y="9321146"/>
              <a:ext cx="74971" cy="9778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007646" y="9323250"/>
              <a:ext cx="78301" cy="9423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17154639" y="9321146"/>
            <a:ext cx="478155" cy="99060"/>
            <a:chOff x="17154639" y="9321146"/>
            <a:chExt cx="478155" cy="99060"/>
          </a:xfrm>
        </p:grpSpPr>
        <p:sp>
          <p:nvSpPr>
            <p:cNvPr id="23" name="object 23"/>
            <p:cNvSpPr/>
            <p:nvPr/>
          </p:nvSpPr>
          <p:spPr>
            <a:xfrm>
              <a:off x="17154639" y="9323250"/>
              <a:ext cx="90049" cy="9548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277081" y="9323248"/>
              <a:ext cx="87965" cy="9423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388640" y="9321146"/>
              <a:ext cx="78940" cy="9844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495415" y="9323248"/>
              <a:ext cx="87965" cy="9423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7615875" y="9378118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69"/>
                  </a:moveTo>
                  <a:lnTo>
                    <a:pt x="16742" y="39369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7615876" y="9321145"/>
            <a:ext cx="594360" cy="99060"/>
            <a:chOff x="17615876" y="9321145"/>
            <a:chExt cx="594360" cy="99060"/>
          </a:xfrm>
        </p:grpSpPr>
        <p:sp>
          <p:nvSpPr>
            <p:cNvPr id="29" name="object 29"/>
            <p:cNvSpPr/>
            <p:nvPr/>
          </p:nvSpPr>
          <p:spPr>
            <a:xfrm>
              <a:off x="17615866" y="9323520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51" y="38100"/>
                  </a:lnTo>
                  <a:lnTo>
                    <a:pt x="16751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734343" y="9321145"/>
              <a:ext cx="173464" cy="9844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934454" y="9322411"/>
              <a:ext cx="77903" cy="9591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034120" y="9321146"/>
              <a:ext cx="74971" cy="9778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131610" y="9323250"/>
              <a:ext cx="78301" cy="9423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15344094" y="9570677"/>
            <a:ext cx="372745" cy="99060"/>
            <a:chOff x="15344094" y="9570677"/>
            <a:chExt cx="372745" cy="99060"/>
          </a:xfrm>
        </p:grpSpPr>
        <p:sp>
          <p:nvSpPr>
            <p:cNvPr id="35" name="object 35"/>
            <p:cNvSpPr/>
            <p:nvPr/>
          </p:nvSpPr>
          <p:spPr>
            <a:xfrm>
              <a:off x="15344094" y="9570677"/>
              <a:ext cx="195901" cy="9844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5566643" y="9572781"/>
              <a:ext cx="100750" cy="9423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5699984" y="9588279"/>
              <a:ext cx="17145" cy="78740"/>
            </a:xfrm>
            <a:custGeom>
              <a:avLst/>
              <a:gdLst/>
              <a:ahLst/>
              <a:cxnLst/>
              <a:rect l="l" t="t" r="r" b="b"/>
              <a:pathLst>
                <a:path w="17144" h="78740">
                  <a:moveTo>
                    <a:pt x="0" y="78740"/>
                  </a:moveTo>
                  <a:lnTo>
                    <a:pt x="16753" y="78740"/>
                  </a:lnTo>
                  <a:lnTo>
                    <a:pt x="16753" y="0"/>
                  </a:lnTo>
                  <a:lnTo>
                    <a:pt x="0" y="0"/>
                  </a:lnTo>
                  <a:lnTo>
                    <a:pt x="0" y="78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15699984" y="9570679"/>
            <a:ext cx="234315" cy="97790"/>
            <a:chOff x="15699984" y="9570679"/>
            <a:chExt cx="234315" cy="97790"/>
          </a:xfrm>
        </p:grpSpPr>
        <p:sp>
          <p:nvSpPr>
            <p:cNvPr id="39" name="object 39"/>
            <p:cNvSpPr/>
            <p:nvPr/>
          </p:nvSpPr>
          <p:spPr>
            <a:xfrm>
              <a:off x="15699982" y="9573050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90" h="93979">
                  <a:moveTo>
                    <a:pt x="8481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810" y="93980"/>
                  </a:lnTo>
                  <a:lnTo>
                    <a:pt x="84810" y="15240"/>
                  </a:lnTo>
                  <a:lnTo>
                    <a:pt x="848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5811020" y="9570679"/>
              <a:ext cx="74971" cy="9778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5917241" y="9627649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69"/>
                  </a:moveTo>
                  <a:lnTo>
                    <a:pt x="16742" y="39369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15917240" y="9572780"/>
            <a:ext cx="308610" cy="94615"/>
            <a:chOff x="15917240" y="9572780"/>
            <a:chExt cx="308610" cy="94615"/>
          </a:xfrm>
        </p:grpSpPr>
        <p:sp>
          <p:nvSpPr>
            <p:cNvPr id="43" name="object 43"/>
            <p:cNvSpPr/>
            <p:nvPr/>
          </p:nvSpPr>
          <p:spPr>
            <a:xfrm>
              <a:off x="15917240" y="9573050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39" y="0"/>
                  </a:moveTo>
                  <a:lnTo>
                    <a:pt x="69088" y="0"/>
                  </a:lnTo>
                  <a:lnTo>
                    <a:pt x="69088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088" y="54610"/>
                  </a:lnTo>
                  <a:lnTo>
                    <a:pt x="69088" y="93980"/>
                  </a:lnTo>
                  <a:lnTo>
                    <a:pt x="85839" y="93980"/>
                  </a:lnTo>
                  <a:lnTo>
                    <a:pt x="85839" y="54610"/>
                  </a:lnTo>
                  <a:lnTo>
                    <a:pt x="85839" y="38100"/>
                  </a:lnTo>
                  <a:lnTo>
                    <a:pt x="858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6035709" y="9572780"/>
              <a:ext cx="87944" cy="9423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6147254" y="9572782"/>
              <a:ext cx="78322" cy="9423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/>
          <p:nvPr/>
        </p:nvSpPr>
        <p:spPr>
          <a:xfrm>
            <a:off x="16340224" y="9519764"/>
            <a:ext cx="1221555" cy="18911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7" name="object 47"/>
          <p:cNvGrpSpPr/>
          <p:nvPr/>
        </p:nvGrpSpPr>
        <p:grpSpPr>
          <a:xfrm>
            <a:off x="17632993" y="9518291"/>
            <a:ext cx="866140" cy="151130"/>
            <a:chOff x="17632993" y="9518291"/>
            <a:chExt cx="866140" cy="151130"/>
          </a:xfrm>
        </p:grpSpPr>
        <p:sp>
          <p:nvSpPr>
            <p:cNvPr id="48" name="object 48"/>
            <p:cNvSpPr/>
            <p:nvPr/>
          </p:nvSpPr>
          <p:spPr>
            <a:xfrm>
              <a:off x="17632993" y="9570651"/>
              <a:ext cx="100530" cy="9844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7754409" y="9518291"/>
              <a:ext cx="204222" cy="150812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7984627" y="9570652"/>
              <a:ext cx="74971" cy="97787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8084839" y="9570651"/>
              <a:ext cx="188753" cy="9844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8294945" y="9572754"/>
              <a:ext cx="87944" cy="9423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408649" y="9568976"/>
              <a:ext cx="90070" cy="91735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15346739" y="9854956"/>
            <a:ext cx="675005" cy="151765"/>
            <a:chOff x="15346739" y="9854956"/>
            <a:chExt cx="675005" cy="151765"/>
          </a:xfrm>
        </p:grpSpPr>
        <p:sp>
          <p:nvSpPr>
            <p:cNvPr id="55" name="object 55"/>
            <p:cNvSpPr/>
            <p:nvPr/>
          </p:nvSpPr>
          <p:spPr>
            <a:xfrm>
              <a:off x="15346739" y="9854956"/>
              <a:ext cx="432208" cy="151210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5800873" y="9972654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4" h="32384">
                  <a:moveTo>
                    <a:pt x="21088" y="0"/>
                  </a:moveTo>
                  <a:lnTo>
                    <a:pt x="11737" y="0"/>
                  </a:lnTo>
                  <a:lnTo>
                    <a:pt x="7685" y="1612"/>
                  </a:lnTo>
                  <a:lnTo>
                    <a:pt x="1549" y="8031"/>
                  </a:lnTo>
                  <a:lnTo>
                    <a:pt x="0" y="11591"/>
                  </a:lnTo>
                  <a:lnTo>
                    <a:pt x="0" y="19978"/>
                  </a:lnTo>
                  <a:lnTo>
                    <a:pt x="1549" y="23863"/>
                  </a:lnTo>
                  <a:lnTo>
                    <a:pt x="7685" y="30564"/>
                  </a:lnTo>
                  <a:lnTo>
                    <a:pt x="11737" y="32250"/>
                  </a:lnTo>
                  <a:lnTo>
                    <a:pt x="21088" y="32250"/>
                  </a:lnTo>
                  <a:lnTo>
                    <a:pt x="24700" y="30564"/>
                  </a:lnTo>
                  <a:lnTo>
                    <a:pt x="30595" y="23863"/>
                  </a:lnTo>
                  <a:lnTo>
                    <a:pt x="32051" y="19978"/>
                  </a:lnTo>
                  <a:lnTo>
                    <a:pt x="32051" y="11591"/>
                  </a:lnTo>
                  <a:lnTo>
                    <a:pt x="30595" y="8031"/>
                  </a:lnTo>
                  <a:lnTo>
                    <a:pt x="24700" y="16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5858381" y="9907944"/>
              <a:ext cx="162789" cy="98227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/>
          <p:nvPr/>
        </p:nvSpPr>
        <p:spPr>
          <a:xfrm>
            <a:off x="15346946" y="10106462"/>
            <a:ext cx="97262" cy="15080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9" name="object 59"/>
          <p:cNvGrpSpPr/>
          <p:nvPr/>
        </p:nvGrpSpPr>
        <p:grpSpPr>
          <a:xfrm>
            <a:off x="15513429" y="10106462"/>
            <a:ext cx="565150" cy="192405"/>
            <a:chOff x="15513429" y="10106462"/>
            <a:chExt cx="565150" cy="192405"/>
          </a:xfrm>
        </p:grpSpPr>
        <p:sp>
          <p:nvSpPr>
            <p:cNvPr id="60" name="object 60"/>
            <p:cNvSpPr/>
            <p:nvPr/>
          </p:nvSpPr>
          <p:spPr>
            <a:xfrm>
              <a:off x="15513429" y="10108566"/>
              <a:ext cx="157942" cy="189724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5693673" y="10106462"/>
              <a:ext cx="97242" cy="150801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5812470" y="10108566"/>
              <a:ext cx="89840" cy="148697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5922065" y="10106891"/>
              <a:ext cx="156223" cy="191398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4" name="object 64"/>
          <p:cNvGrpSpPr/>
          <p:nvPr/>
        </p:nvGrpSpPr>
        <p:grpSpPr>
          <a:xfrm>
            <a:off x="16141138" y="10106456"/>
            <a:ext cx="819150" cy="151130"/>
            <a:chOff x="16141138" y="10106456"/>
            <a:chExt cx="819150" cy="151130"/>
          </a:xfrm>
        </p:grpSpPr>
        <p:sp>
          <p:nvSpPr>
            <p:cNvPr id="65" name="object 65"/>
            <p:cNvSpPr/>
            <p:nvPr/>
          </p:nvSpPr>
          <p:spPr>
            <a:xfrm>
              <a:off x="16141138" y="10106456"/>
              <a:ext cx="204765" cy="150812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6371951" y="10190223"/>
              <a:ext cx="50165" cy="15875"/>
            </a:xfrm>
            <a:custGeom>
              <a:avLst/>
              <a:gdLst/>
              <a:ahLst/>
              <a:cxnLst/>
              <a:rect l="l" t="t" r="r" b="b"/>
              <a:pathLst>
                <a:path w="50165" h="15875">
                  <a:moveTo>
                    <a:pt x="50061" y="0"/>
                  </a:moveTo>
                  <a:lnTo>
                    <a:pt x="0" y="0"/>
                  </a:lnTo>
                  <a:lnTo>
                    <a:pt x="0" y="15706"/>
                  </a:lnTo>
                  <a:lnTo>
                    <a:pt x="50061" y="15706"/>
                  </a:lnTo>
                  <a:lnTo>
                    <a:pt x="500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6445768" y="10108566"/>
              <a:ext cx="226842" cy="146592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6697585" y="10106461"/>
              <a:ext cx="262572" cy="150801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/>
          <p:nvPr/>
        </p:nvSpPr>
        <p:spPr>
          <a:xfrm>
            <a:off x="12031256" y="10199647"/>
            <a:ext cx="50165" cy="15875"/>
          </a:xfrm>
          <a:custGeom>
            <a:avLst/>
            <a:gdLst/>
            <a:ahLst/>
            <a:cxnLst/>
            <a:rect l="l" t="t" r="r" b="b"/>
            <a:pathLst>
              <a:path w="50165" h="15875">
                <a:moveTo>
                  <a:pt x="50061" y="0"/>
                </a:moveTo>
                <a:lnTo>
                  <a:pt x="0" y="0"/>
                </a:lnTo>
                <a:lnTo>
                  <a:pt x="0" y="15706"/>
                </a:lnTo>
                <a:lnTo>
                  <a:pt x="50061" y="15706"/>
                </a:lnTo>
                <a:lnTo>
                  <a:pt x="500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2332001" y="10199647"/>
            <a:ext cx="50165" cy="15875"/>
          </a:xfrm>
          <a:custGeom>
            <a:avLst/>
            <a:gdLst/>
            <a:ahLst/>
            <a:cxnLst/>
            <a:rect l="l" t="t" r="r" b="b"/>
            <a:pathLst>
              <a:path w="50165" h="15875">
                <a:moveTo>
                  <a:pt x="50061" y="0"/>
                </a:moveTo>
                <a:lnTo>
                  <a:pt x="0" y="0"/>
                </a:lnTo>
                <a:lnTo>
                  <a:pt x="0" y="15706"/>
                </a:lnTo>
                <a:lnTo>
                  <a:pt x="50061" y="15706"/>
                </a:lnTo>
                <a:lnTo>
                  <a:pt x="500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5325466" y="2957747"/>
            <a:ext cx="224796" cy="10919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5603235" y="2902921"/>
            <a:ext cx="106426" cy="16401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3" name="object 73"/>
          <p:cNvGrpSpPr/>
          <p:nvPr/>
        </p:nvGrpSpPr>
        <p:grpSpPr>
          <a:xfrm>
            <a:off x="15777619" y="2960035"/>
            <a:ext cx="381000" cy="107314"/>
            <a:chOff x="15777619" y="2960035"/>
            <a:chExt cx="381000" cy="107314"/>
          </a:xfrm>
        </p:grpSpPr>
        <p:sp>
          <p:nvSpPr>
            <p:cNvPr id="74" name="object 74"/>
            <p:cNvSpPr/>
            <p:nvPr/>
          </p:nvSpPr>
          <p:spPr>
            <a:xfrm>
              <a:off x="15777619" y="2960514"/>
              <a:ext cx="121148" cy="103661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5918916" y="2960514"/>
              <a:ext cx="108268" cy="106426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6055950" y="2960045"/>
              <a:ext cx="102870" cy="104139"/>
            </a:xfrm>
            <a:custGeom>
              <a:avLst/>
              <a:gdLst/>
              <a:ahLst/>
              <a:cxnLst/>
              <a:rect l="l" t="t" r="r" b="b"/>
              <a:pathLst>
                <a:path w="102869" h="104139">
                  <a:moveTo>
                    <a:pt x="102501" y="0"/>
                  </a:moveTo>
                  <a:lnTo>
                    <a:pt x="67945" y="0"/>
                  </a:lnTo>
                  <a:lnTo>
                    <a:pt x="67945" y="35560"/>
                  </a:lnTo>
                  <a:lnTo>
                    <a:pt x="34544" y="35560"/>
                  </a:lnTo>
                  <a:lnTo>
                    <a:pt x="34544" y="0"/>
                  </a:lnTo>
                  <a:lnTo>
                    <a:pt x="0" y="0"/>
                  </a:lnTo>
                  <a:lnTo>
                    <a:pt x="0" y="35560"/>
                  </a:lnTo>
                  <a:lnTo>
                    <a:pt x="0" y="68580"/>
                  </a:lnTo>
                  <a:lnTo>
                    <a:pt x="0" y="104140"/>
                  </a:lnTo>
                  <a:lnTo>
                    <a:pt x="34544" y="104140"/>
                  </a:lnTo>
                  <a:lnTo>
                    <a:pt x="34544" y="68580"/>
                  </a:lnTo>
                  <a:lnTo>
                    <a:pt x="67945" y="68580"/>
                  </a:lnTo>
                  <a:lnTo>
                    <a:pt x="67945" y="104140"/>
                  </a:lnTo>
                  <a:lnTo>
                    <a:pt x="102501" y="104140"/>
                  </a:lnTo>
                  <a:lnTo>
                    <a:pt x="102501" y="68580"/>
                  </a:lnTo>
                  <a:lnTo>
                    <a:pt x="102501" y="35560"/>
                  </a:lnTo>
                  <a:lnTo>
                    <a:pt x="1025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/>
          <p:nvPr/>
        </p:nvSpPr>
        <p:spPr>
          <a:xfrm>
            <a:off x="16220752" y="2920176"/>
            <a:ext cx="92929" cy="14399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6370081" y="2957747"/>
            <a:ext cx="256247" cy="12945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6686214" y="2901079"/>
            <a:ext cx="234451" cy="164937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0" name="object 80"/>
          <p:cNvGrpSpPr/>
          <p:nvPr/>
        </p:nvGrpSpPr>
        <p:grpSpPr>
          <a:xfrm>
            <a:off x="16986312" y="2960035"/>
            <a:ext cx="381000" cy="107314"/>
            <a:chOff x="16986312" y="2960035"/>
            <a:chExt cx="381000" cy="107314"/>
          </a:xfrm>
        </p:grpSpPr>
        <p:sp>
          <p:nvSpPr>
            <p:cNvPr id="81" name="object 81"/>
            <p:cNvSpPr/>
            <p:nvPr/>
          </p:nvSpPr>
          <p:spPr>
            <a:xfrm>
              <a:off x="16986312" y="2960514"/>
              <a:ext cx="121148" cy="103661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7127587" y="2960514"/>
              <a:ext cx="108268" cy="106426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7264647" y="2960045"/>
              <a:ext cx="102870" cy="104139"/>
            </a:xfrm>
            <a:custGeom>
              <a:avLst/>
              <a:gdLst/>
              <a:ahLst/>
              <a:cxnLst/>
              <a:rect l="l" t="t" r="r" b="b"/>
              <a:pathLst>
                <a:path w="102869" h="104139">
                  <a:moveTo>
                    <a:pt x="102501" y="0"/>
                  </a:moveTo>
                  <a:lnTo>
                    <a:pt x="67932" y="0"/>
                  </a:lnTo>
                  <a:lnTo>
                    <a:pt x="67932" y="35560"/>
                  </a:lnTo>
                  <a:lnTo>
                    <a:pt x="34544" y="35560"/>
                  </a:lnTo>
                  <a:lnTo>
                    <a:pt x="34544" y="0"/>
                  </a:lnTo>
                  <a:lnTo>
                    <a:pt x="0" y="0"/>
                  </a:lnTo>
                  <a:lnTo>
                    <a:pt x="0" y="35560"/>
                  </a:lnTo>
                  <a:lnTo>
                    <a:pt x="0" y="68580"/>
                  </a:lnTo>
                  <a:lnTo>
                    <a:pt x="0" y="104140"/>
                  </a:lnTo>
                  <a:lnTo>
                    <a:pt x="34544" y="104140"/>
                  </a:lnTo>
                  <a:lnTo>
                    <a:pt x="34544" y="68580"/>
                  </a:lnTo>
                  <a:lnTo>
                    <a:pt x="67932" y="68580"/>
                  </a:lnTo>
                  <a:lnTo>
                    <a:pt x="67932" y="104140"/>
                  </a:lnTo>
                  <a:lnTo>
                    <a:pt x="102501" y="104140"/>
                  </a:lnTo>
                  <a:lnTo>
                    <a:pt x="102501" y="68580"/>
                  </a:lnTo>
                  <a:lnTo>
                    <a:pt x="102501" y="35560"/>
                  </a:lnTo>
                  <a:lnTo>
                    <a:pt x="1025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/>
          <p:nvPr/>
        </p:nvSpPr>
        <p:spPr>
          <a:xfrm>
            <a:off x="17429444" y="2920176"/>
            <a:ext cx="92929" cy="14399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5" name="object 85"/>
          <p:cNvGrpSpPr/>
          <p:nvPr/>
        </p:nvGrpSpPr>
        <p:grpSpPr>
          <a:xfrm>
            <a:off x="15321708" y="3168880"/>
            <a:ext cx="358140" cy="173990"/>
            <a:chOff x="15321708" y="3168880"/>
            <a:chExt cx="358140" cy="173990"/>
          </a:xfrm>
        </p:grpSpPr>
        <p:sp>
          <p:nvSpPr>
            <p:cNvPr id="86" name="object 86"/>
            <p:cNvSpPr/>
            <p:nvPr/>
          </p:nvSpPr>
          <p:spPr>
            <a:xfrm>
              <a:off x="15321708" y="3168880"/>
              <a:ext cx="255982" cy="173816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5601172" y="3221240"/>
              <a:ext cx="78322" cy="94237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88"/>
          <p:cNvSpPr/>
          <p:nvPr/>
        </p:nvSpPr>
        <p:spPr>
          <a:xfrm>
            <a:off x="16772309" y="3219134"/>
            <a:ext cx="173444" cy="98426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8037063" y="3276107"/>
            <a:ext cx="17145" cy="39370"/>
          </a:xfrm>
          <a:custGeom>
            <a:avLst/>
            <a:gdLst/>
            <a:ahLst/>
            <a:cxnLst/>
            <a:rect l="l" t="t" r="r" b="b"/>
            <a:pathLst>
              <a:path w="17144" h="39370">
                <a:moveTo>
                  <a:pt x="0" y="39370"/>
                </a:moveTo>
                <a:lnTo>
                  <a:pt x="16742" y="39370"/>
                </a:lnTo>
                <a:lnTo>
                  <a:pt x="16742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0" name="object 90"/>
          <p:cNvGrpSpPr/>
          <p:nvPr/>
        </p:nvGrpSpPr>
        <p:grpSpPr>
          <a:xfrm>
            <a:off x="18037063" y="3219353"/>
            <a:ext cx="363855" cy="97155"/>
            <a:chOff x="18037063" y="3219353"/>
            <a:chExt cx="363855" cy="97155"/>
          </a:xfrm>
        </p:grpSpPr>
        <p:sp>
          <p:nvSpPr>
            <p:cNvPr id="91" name="object 91"/>
            <p:cNvSpPr/>
            <p:nvPr/>
          </p:nvSpPr>
          <p:spPr>
            <a:xfrm>
              <a:off x="18037061" y="3221500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64" y="0"/>
                  </a:moveTo>
                  <a:lnTo>
                    <a:pt x="69088" y="0"/>
                  </a:lnTo>
                  <a:lnTo>
                    <a:pt x="69088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088" y="54610"/>
                  </a:lnTo>
                  <a:lnTo>
                    <a:pt x="69088" y="93980"/>
                  </a:lnTo>
                  <a:lnTo>
                    <a:pt x="85864" y="93980"/>
                  </a:lnTo>
                  <a:lnTo>
                    <a:pt x="85864" y="54610"/>
                  </a:lnTo>
                  <a:lnTo>
                    <a:pt x="85864" y="38100"/>
                  </a:lnTo>
                  <a:lnTo>
                    <a:pt x="858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8155530" y="3221237"/>
              <a:ext cx="87965" cy="94237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8267076" y="3221240"/>
              <a:ext cx="78322" cy="94237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8377446" y="3219353"/>
              <a:ext cx="23495" cy="97155"/>
            </a:xfrm>
            <a:custGeom>
              <a:avLst/>
              <a:gdLst/>
              <a:ahLst/>
              <a:cxnLst/>
              <a:rect l="l" t="t" r="r" b="b"/>
              <a:pathLst>
                <a:path w="23494" h="97154">
                  <a:moveTo>
                    <a:pt x="14868" y="73704"/>
                  </a:moveTo>
                  <a:lnTo>
                    <a:pt x="8586" y="73704"/>
                  </a:lnTo>
                  <a:lnTo>
                    <a:pt x="5769" y="74835"/>
                  </a:lnTo>
                  <a:lnTo>
                    <a:pt x="1162" y="79296"/>
                  </a:lnTo>
                  <a:lnTo>
                    <a:pt x="0" y="81871"/>
                  </a:lnTo>
                  <a:lnTo>
                    <a:pt x="0" y="88164"/>
                  </a:lnTo>
                  <a:lnTo>
                    <a:pt x="1162" y="90991"/>
                  </a:lnTo>
                  <a:lnTo>
                    <a:pt x="3455" y="93306"/>
                  </a:lnTo>
                  <a:lnTo>
                    <a:pt x="5769" y="95588"/>
                  </a:lnTo>
                  <a:lnTo>
                    <a:pt x="8586" y="96740"/>
                  </a:lnTo>
                  <a:lnTo>
                    <a:pt x="15151" y="96740"/>
                  </a:lnTo>
                  <a:lnTo>
                    <a:pt x="17810" y="95588"/>
                  </a:lnTo>
                  <a:lnTo>
                    <a:pt x="21988" y="90991"/>
                  </a:lnTo>
                  <a:lnTo>
                    <a:pt x="23046" y="88164"/>
                  </a:lnTo>
                  <a:lnTo>
                    <a:pt x="23046" y="81871"/>
                  </a:lnTo>
                  <a:lnTo>
                    <a:pt x="21926" y="79296"/>
                  </a:lnTo>
                  <a:lnTo>
                    <a:pt x="17444" y="74835"/>
                  </a:lnTo>
                  <a:lnTo>
                    <a:pt x="14868" y="73704"/>
                  </a:lnTo>
                  <a:close/>
                </a:path>
                <a:path w="23494" h="97154">
                  <a:moveTo>
                    <a:pt x="14868" y="0"/>
                  </a:moveTo>
                  <a:lnTo>
                    <a:pt x="8586" y="0"/>
                  </a:lnTo>
                  <a:lnTo>
                    <a:pt x="5769" y="1109"/>
                  </a:lnTo>
                  <a:lnTo>
                    <a:pt x="3455" y="3340"/>
                  </a:lnTo>
                  <a:lnTo>
                    <a:pt x="1162" y="5591"/>
                  </a:lnTo>
                  <a:lnTo>
                    <a:pt x="0" y="8167"/>
                  </a:lnTo>
                  <a:lnTo>
                    <a:pt x="0" y="14439"/>
                  </a:lnTo>
                  <a:lnTo>
                    <a:pt x="1162" y="17266"/>
                  </a:lnTo>
                  <a:lnTo>
                    <a:pt x="5769" y="21884"/>
                  </a:lnTo>
                  <a:lnTo>
                    <a:pt x="8586" y="23035"/>
                  </a:lnTo>
                  <a:lnTo>
                    <a:pt x="15151" y="23035"/>
                  </a:lnTo>
                  <a:lnTo>
                    <a:pt x="17810" y="21884"/>
                  </a:lnTo>
                  <a:lnTo>
                    <a:pt x="21988" y="17266"/>
                  </a:lnTo>
                  <a:lnTo>
                    <a:pt x="23046" y="14439"/>
                  </a:lnTo>
                  <a:lnTo>
                    <a:pt x="23046" y="8167"/>
                  </a:lnTo>
                  <a:lnTo>
                    <a:pt x="21926" y="5591"/>
                  </a:lnTo>
                  <a:lnTo>
                    <a:pt x="19695" y="3340"/>
                  </a:lnTo>
                  <a:lnTo>
                    <a:pt x="17444" y="1109"/>
                  </a:lnTo>
                  <a:lnTo>
                    <a:pt x="148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95"/>
          <p:cNvSpPr/>
          <p:nvPr/>
        </p:nvSpPr>
        <p:spPr>
          <a:xfrm>
            <a:off x="15749230" y="3173077"/>
            <a:ext cx="1019376" cy="435584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8480071" y="3166781"/>
            <a:ext cx="96112" cy="150780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8642142" y="3166776"/>
            <a:ext cx="164811" cy="15078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8" name="object 98"/>
          <p:cNvGrpSpPr/>
          <p:nvPr/>
        </p:nvGrpSpPr>
        <p:grpSpPr>
          <a:xfrm>
            <a:off x="15321708" y="3420181"/>
            <a:ext cx="358140" cy="173990"/>
            <a:chOff x="15321708" y="3420181"/>
            <a:chExt cx="358140" cy="173990"/>
          </a:xfrm>
        </p:grpSpPr>
        <p:sp>
          <p:nvSpPr>
            <p:cNvPr id="99" name="object 99"/>
            <p:cNvSpPr/>
            <p:nvPr/>
          </p:nvSpPr>
          <p:spPr>
            <a:xfrm>
              <a:off x="15321708" y="3420181"/>
              <a:ext cx="255982" cy="173816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5601172" y="3472541"/>
              <a:ext cx="78322" cy="94237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1" name="object 101"/>
          <p:cNvGrpSpPr/>
          <p:nvPr/>
        </p:nvGrpSpPr>
        <p:grpSpPr>
          <a:xfrm>
            <a:off x="16795255" y="3166773"/>
            <a:ext cx="1282065" cy="441959"/>
            <a:chOff x="16795255" y="3166773"/>
            <a:chExt cx="1282065" cy="441959"/>
          </a:xfrm>
        </p:grpSpPr>
        <p:sp>
          <p:nvSpPr>
            <p:cNvPr id="102" name="object 102"/>
            <p:cNvSpPr/>
            <p:nvPr/>
          </p:nvSpPr>
          <p:spPr>
            <a:xfrm>
              <a:off x="17010691" y="3166773"/>
              <a:ext cx="1018089" cy="441888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6795255" y="3470435"/>
              <a:ext cx="173464" cy="98426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8060009" y="3527408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5" name="object 105"/>
          <p:cNvGrpSpPr/>
          <p:nvPr/>
        </p:nvGrpSpPr>
        <p:grpSpPr>
          <a:xfrm>
            <a:off x="18060009" y="3470654"/>
            <a:ext cx="363855" cy="97155"/>
            <a:chOff x="18060009" y="3470654"/>
            <a:chExt cx="363855" cy="97155"/>
          </a:xfrm>
        </p:grpSpPr>
        <p:sp>
          <p:nvSpPr>
            <p:cNvPr id="106" name="object 106"/>
            <p:cNvSpPr/>
            <p:nvPr/>
          </p:nvSpPr>
          <p:spPr>
            <a:xfrm>
              <a:off x="18059997" y="3472808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77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51" y="38100"/>
                  </a:lnTo>
                  <a:lnTo>
                    <a:pt x="16751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77" y="93980"/>
                  </a:lnTo>
                  <a:lnTo>
                    <a:pt x="85877" y="54610"/>
                  </a:lnTo>
                  <a:lnTo>
                    <a:pt x="85877" y="38100"/>
                  </a:lnTo>
                  <a:lnTo>
                    <a:pt x="858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8178476" y="3472538"/>
              <a:ext cx="87965" cy="94237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8290043" y="3472541"/>
              <a:ext cx="78322" cy="94237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8400392" y="3470654"/>
              <a:ext cx="23495" cy="97155"/>
            </a:xfrm>
            <a:custGeom>
              <a:avLst/>
              <a:gdLst/>
              <a:ahLst/>
              <a:cxnLst/>
              <a:rect l="l" t="t" r="r" b="b"/>
              <a:pathLst>
                <a:path w="23494" h="97154">
                  <a:moveTo>
                    <a:pt x="14868" y="73704"/>
                  </a:moveTo>
                  <a:lnTo>
                    <a:pt x="8586" y="73704"/>
                  </a:lnTo>
                  <a:lnTo>
                    <a:pt x="5769" y="74835"/>
                  </a:lnTo>
                  <a:lnTo>
                    <a:pt x="1162" y="79296"/>
                  </a:lnTo>
                  <a:lnTo>
                    <a:pt x="0" y="81871"/>
                  </a:lnTo>
                  <a:lnTo>
                    <a:pt x="0" y="88164"/>
                  </a:lnTo>
                  <a:lnTo>
                    <a:pt x="1162" y="90991"/>
                  </a:lnTo>
                  <a:lnTo>
                    <a:pt x="3455" y="93306"/>
                  </a:lnTo>
                  <a:lnTo>
                    <a:pt x="5769" y="95588"/>
                  </a:lnTo>
                  <a:lnTo>
                    <a:pt x="8586" y="96740"/>
                  </a:lnTo>
                  <a:lnTo>
                    <a:pt x="15151" y="96740"/>
                  </a:lnTo>
                  <a:lnTo>
                    <a:pt x="17810" y="95588"/>
                  </a:lnTo>
                  <a:lnTo>
                    <a:pt x="21988" y="90991"/>
                  </a:lnTo>
                  <a:lnTo>
                    <a:pt x="23046" y="88164"/>
                  </a:lnTo>
                  <a:lnTo>
                    <a:pt x="23046" y="81871"/>
                  </a:lnTo>
                  <a:lnTo>
                    <a:pt x="21926" y="79296"/>
                  </a:lnTo>
                  <a:lnTo>
                    <a:pt x="17444" y="74835"/>
                  </a:lnTo>
                  <a:lnTo>
                    <a:pt x="14868" y="73704"/>
                  </a:lnTo>
                  <a:close/>
                </a:path>
                <a:path w="23494" h="97154">
                  <a:moveTo>
                    <a:pt x="14868" y="0"/>
                  </a:moveTo>
                  <a:lnTo>
                    <a:pt x="8586" y="0"/>
                  </a:lnTo>
                  <a:lnTo>
                    <a:pt x="5769" y="1109"/>
                  </a:lnTo>
                  <a:lnTo>
                    <a:pt x="3455" y="3340"/>
                  </a:lnTo>
                  <a:lnTo>
                    <a:pt x="1162" y="5591"/>
                  </a:lnTo>
                  <a:lnTo>
                    <a:pt x="0" y="8167"/>
                  </a:lnTo>
                  <a:lnTo>
                    <a:pt x="0" y="14439"/>
                  </a:lnTo>
                  <a:lnTo>
                    <a:pt x="1162" y="17266"/>
                  </a:lnTo>
                  <a:lnTo>
                    <a:pt x="5769" y="21884"/>
                  </a:lnTo>
                  <a:lnTo>
                    <a:pt x="8586" y="23035"/>
                  </a:lnTo>
                  <a:lnTo>
                    <a:pt x="15151" y="23035"/>
                  </a:lnTo>
                  <a:lnTo>
                    <a:pt x="17810" y="21884"/>
                  </a:lnTo>
                  <a:lnTo>
                    <a:pt x="21988" y="17266"/>
                  </a:lnTo>
                  <a:lnTo>
                    <a:pt x="23046" y="14439"/>
                  </a:lnTo>
                  <a:lnTo>
                    <a:pt x="23046" y="8167"/>
                  </a:lnTo>
                  <a:lnTo>
                    <a:pt x="21926" y="5591"/>
                  </a:lnTo>
                  <a:lnTo>
                    <a:pt x="19695" y="3340"/>
                  </a:lnTo>
                  <a:lnTo>
                    <a:pt x="17444" y="1109"/>
                  </a:lnTo>
                  <a:lnTo>
                    <a:pt x="148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0" name="object 110"/>
          <p:cNvSpPr/>
          <p:nvPr/>
        </p:nvSpPr>
        <p:spPr>
          <a:xfrm>
            <a:off x="18506169" y="3418081"/>
            <a:ext cx="97238" cy="150780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5317539" y="1446134"/>
            <a:ext cx="244694" cy="238338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8673677" y="3418078"/>
            <a:ext cx="164811" cy="15078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5586519" y="1525580"/>
            <a:ext cx="488315" cy="160020"/>
          </a:xfrm>
          <a:custGeom>
            <a:avLst/>
            <a:gdLst/>
            <a:ahLst/>
            <a:cxnLst/>
            <a:rect l="l" t="t" r="r" b="b"/>
            <a:pathLst>
              <a:path w="488315" h="160019">
                <a:moveTo>
                  <a:pt x="150837" y="101904"/>
                </a:moveTo>
                <a:lnTo>
                  <a:pt x="116776" y="58508"/>
                </a:lnTo>
                <a:lnTo>
                  <a:pt x="106273" y="57238"/>
                </a:lnTo>
                <a:lnTo>
                  <a:pt x="106273" y="103581"/>
                </a:lnTo>
                <a:lnTo>
                  <a:pt x="104546" y="114211"/>
                </a:lnTo>
                <a:lnTo>
                  <a:pt x="99060" y="122224"/>
                </a:lnTo>
                <a:lnTo>
                  <a:pt x="89293" y="127292"/>
                </a:lnTo>
                <a:lnTo>
                  <a:pt x="74752" y="129057"/>
                </a:lnTo>
                <a:lnTo>
                  <a:pt x="60680" y="129057"/>
                </a:lnTo>
                <a:lnTo>
                  <a:pt x="60680" y="78778"/>
                </a:lnTo>
                <a:lnTo>
                  <a:pt x="75095" y="78778"/>
                </a:lnTo>
                <a:lnTo>
                  <a:pt x="89585" y="80441"/>
                </a:lnTo>
                <a:lnTo>
                  <a:pt x="99225" y="85267"/>
                </a:lnTo>
                <a:lnTo>
                  <a:pt x="104597" y="93065"/>
                </a:lnTo>
                <a:lnTo>
                  <a:pt x="106273" y="103581"/>
                </a:lnTo>
                <a:lnTo>
                  <a:pt x="106273" y="57238"/>
                </a:lnTo>
                <a:lnTo>
                  <a:pt x="85153" y="54660"/>
                </a:lnTo>
                <a:lnTo>
                  <a:pt x="60680" y="54660"/>
                </a:lnTo>
                <a:lnTo>
                  <a:pt x="60680" y="31178"/>
                </a:lnTo>
                <a:lnTo>
                  <a:pt x="84810" y="31178"/>
                </a:lnTo>
                <a:lnTo>
                  <a:pt x="84810" y="4368"/>
                </a:lnTo>
                <a:lnTo>
                  <a:pt x="0" y="4368"/>
                </a:lnTo>
                <a:lnTo>
                  <a:pt x="0" y="31178"/>
                </a:lnTo>
                <a:lnTo>
                  <a:pt x="18097" y="31178"/>
                </a:lnTo>
                <a:lnTo>
                  <a:pt x="18097" y="128397"/>
                </a:lnTo>
                <a:lnTo>
                  <a:pt x="0" y="128397"/>
                </a:lnTo>
                <a:lnTo>
                  <a:pt x="0" y="155206"/>
                </a:lnTo>
                <a:lnTo>
                  <a:pt x="81127" y="155206"/>
                </a:lnTo>
                <a:lnTo>
                  <a:pt x="114084" y="150647"/>
                </a:lnTo>
                <a:lnTo>
                  <a:pt x="135597" y="138607"/>
                </a:lnTo>
                <a:lnTo>
                  <a:pt x="142151" y="129057"/>
                </a:lnTo>
                <a:lnTo>
                  <a:pt x="147307" y="121551"/>
                </a:lnTo>
                <a:lnTo>
                  <a:pt x="150837" y="101904"/>
                </a:lnTo>
                <a:close/>
              </a:path>
              <a:path w="488315" h="160019">
                <a:moveTo>
                  <a:pt x="299732" y="3937"/>
                </a:moveTo>
                <a:lnTo>
                  <a:pt x="168338" y="3937"/>
                </a:lnTo>
                <a:lnTo>
                  <a:pt x="168338" y="30607"/>
                </a:lnTo>
                <a:lnTo>
                  <a:pt x="186436" y="30607"/>
                </a:lnTo>
                <a:lnTo>
                  <a:pt x="186436" y="33147"/>
                </a:lnTo>
                <a:lnTo>
                  <a:pt x="186436" y="63627"/>
                </a:lnTo>
                <a:lnTo>
                  <a:pt x="186436" y="128397"/>
                </a:lnTo>
                <a:lnTo>
                  <a:pt x="168338" y="128397"/>
                </a:lnTo>
                <a:lnTo>
                  <a:pt x="168338" y="155067"/>
                </a:lnTo>
                <a:lnTo>
                  <a:pt x="257848" y="155067"/>
                </a:lnTo>
                <a:lnTo>
                  <a:pt x="257848" y="128397"/>
                </a:lnTo>
                <a:lnTo>
                  <a:pt x="229006" y="128397"/>
                </a:lnTo>
                <a:lnTo>
                  <a:pt x="229006" y="63627"/>
                </a:lnTo>
                <a:lnTo>
                  <a:pt x="229006" y="33147"/>
                </a:lnTo>
                <a:lnTo>
                  <a:pt x="272249" y="33147"/>
                </a:lnTo>
                <a:lnTo>
                  <a:pt x="272249" y="63627"/>
                </a:lnTo>
                <a:lnTo>
                  <a:pt x="299732" y="63627"/>
                </a:lnTo>
                <a:lnTo>
                  <a:pt x="299732" y="33147"/>
                </a:lnTo>
                <a:lnTo>
                  <a:pt x="299732" y="30607"/>
                </a:lnTo>
                <a:lnTo>
                  <a:pt x="299732" y="3937"/>
                </a:lnTo>
                <a:close/>
              </a:path>
              <a:path w="488315" h="160019">
                <a:moveTo>
                  <a:pt x="487883" y="79781"/>
                </a:moveTo>
                <a:lnTo>
                  <a:pt x="482396" y="48082"/>
                </a:lnTo>
                <a:lnTo>
                  <a:pt x="469811" y="28511"/>
                </a:lnTo>
                <a:lnTo>
                  <a:pt x="466140" y="22796"/>
                </a:lnTo>
                <a:lnTo>
                  <a:pt x="441617" y="7467"/>
                </a:lnTo>
                <a:lnTo>
                  <a:pt x="441617" y="79781"/>
                </a:lnTo>
                <a:lnTo>
                  <a:pt x="438937" y="101320"/>
                </a:lnTo>
                <a:lnTo>
                  <a:pt x="431190" y="117322"/>
                </a:lnTo>
                <a:lnTo>
                  <a:pt x="418858" y="127304"/>
                </a:lnTo>
                <a:lnTo>
                  <a:pt x="402412" y="130733"/>
                </a:lnTo>
                <a:lnTo>
                  <a:pt x="385902" y="127165"/>
                </a:lnTo>
                <a:lnTo>
                  <a:pt x="373456" y="116954"/>
                </a:lnTo>
                <a:lnTo>
                  <a:pt x="365582" y="100901"/>
                </a:lnTo>
                <a:lnTo>
                  <a:pt x="362851" y="79781"/>
                </a:lnTo>
                <a:lnTo>
                  <a:pt x="365633" y="58191"/>
                </a:lnTo>
                <a:lnTo>
                  <a:pt x="373570" y="42075"/>
                </a:lnTo>
                <a:lnTo>
                  <a:pt x="386041" y="31991"/>
                </a:lnTo>
                <a:lnTo>
                  <a:pt x="402412" y="28511"/>
                </a:lnTo>
                <a:lnTo>
                  <a:pt x="418719" y="32042"/>
                </a:lnTo>
                <a:lnTo>
                  <a:pt x="431063" y="42202"/>
                </a:lnTo>
                <a:lnTo>
                  <a:pt x="438886" y="58343"/>
                </a:lnTo>
                <a:lnTo>
                  <a:pt x="441617" y="79781"/>
                </a:lnTo>
                <a:lnTo>
                  <a:pt x="441617" y="7467"/>
                </a:lnTo>
                <a:lnTo>
                  <a:pt x="439381" y="6057"/>
                </a:lnTo>
                <a:lnTo>
                  <a:pt x="402412" y="0"/>
                </a:lnTo>
                <a:lnTo>
                  <a:pt x="365861" y="6057"/>
                </a:lnTo>
                <a:lnTo>
                  <a:pt x="339064" y="22796"/>
                </a:lnTo>
                <a:lnTo>
                  <a:pt x="322554" y="48082"/>
                </a:lnTo>
                <a:lnTo>
                  <a:pt x="316928" y="79781"/>
                </a:lnTo>
                <a:lnTo>
                  <a:pt x="321995" y="111480"/>
                </a:lnTo>
                <a:lnTo>
                  <a:pt x="337553" y="136766"/>
                </a:lnTo>
                <a:lnTo>
                  <a:pt x="364172" y="153504"/>
                </a:lnTo>
                <a:lnTo>
                  <a:pt x="402412" y="159562"/>
                </a:lnTo>
                <a:lnTo>
                  <a:pt x="438962" y="153504"/>
                </a:lnTo>
                <a:lnTo>
                  <a:pt x="465759" y="136766"/>
                </a:lnTo>
                <a:lnTo>
                  <a:pt x="469696" y="130733"/>
                </a:lnTo>
                <a:lnTo>
                  <a:pt x="482257" y="111480"/>
                </a:lnTo>
                <a:lnTo>
                  <a:pt x="487883" y="797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4" name="object 114"/>
          <p:cNvGrpSpPr/>
          <p:nvPr/>
        </p:nvGrpSpPr>
        <p:grpSpPr>
          <a:xfrm>
            <a:off x="16092402" y="1453183"/>
            <a:ext cx="819150" cy="227965"/>
            <a:chOff x="16092402" y="1453183"/>
            <a:chExt cx="819150" cy="227965"/>
          </a:xfrm>
        </p:grpSpPr>
        <p:sp>
          <p:nvSpPr>
            <p:cNvPr id="115" name="object 115"/>
            <p:cNvSpPr/>
            <p:nvPr/>
          </p:nvSpPr>
          <p:spPr>
            <a:xfrm>
              <a:off x="16092399" y="1529517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40" h="151130">
                  <a:moveTo>
                    <a:pt x="153517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0" y="59690"/>
                  </a:lnTo>
                  <a:lnTo>
                    <a:pt x="27813" y="59690"/>
                  </a:lnTo>
                  <a:lnTo>
                    <a:pt x="27813" y="27940"/>
                  </a:lnTo>
                  <a:lnTo>
                    <a:pt x="55295" y="27940"/>
                  </a:lnTo>
                  <a:lnTo>
                    <a:pt x="55295" y="59690"/>
                  </a:lnTo>
                  <a:lnTo>
                    <a:pt x="55295" y="124460"/>
                  </a:lnTo>
                  <a:lnTo>
                    <a:pt x="34848" y="124460"/>
                  </a:lnTo>
                  <a:lnTo>
                    <a:pt x="34848" y="151130"/>
                  </a:lnTo>
                  <a:lnTo>
                    <a:pt x="117970" y="151130"/>
                  </a:lnTo>
                  <a:lnTo>
                    <a:pt x="117970" y="124460"/>
                  </a:lnTo>
                  <a:lnTo>
                    <a:pt x="98209" y="124460"/>
                  </a:lnTo>
                  <a:lnTo>
                    <a:pt x="98209" y="59690"/>
                  </a:lnTo>
                  <a:lnTo>
                    <a:pt x="98209" y="27940"/>
                  </a:lnTo>
                  <a:lnTo>
                    <a:pt x="125691" y="27940"/>
                  </a:lnTo>
                  <a:lnTo>
                    <a:pt x="125691" y="59690"/>
                  </a:lnTo>
                  <a:lnTo>
                    <a:pt x="153517" y="59690"/>
                  </a:lnTo>
                  <a:lnTo>
                    <a:pt x="153517" y="27940"/>
                  </a:lnTo>
                  <a:lnTo>
                    <a:pt x="153517" y="0"/>
                  </a:lnTo>
                  <a:close/>
                </a:path>
                <a:path w="358140" h="151130">
                  <a:moveTo>
                    <a:pt x="357886" y="0"/>
                  </a:moveTo>
                  <a:lnTo>
                    <a:pt x="280797" y="0"/>
                  </a:lnTo>
                  <a:lnTo>
                    <a:pt x="280797" y="26670"/>
                  </a:lnTo>
                  <a:lnTo>
                    <a:pt x="296887" y="26670"/>
                  </a:lnTo>
                  <a:lnTo>
                    <a:pt x="296887" y="60960"/>
                  </a:lnTo>
                  <a:lnTo>
                    <a:pt x="233845" y="60960"/>
                  </a:lnTo>
                  <a:lnTo>
                    <a:pt x="233845" y="26670"/>
                  </a:lnTo>
                  <a:lnTo>
                    <a:pt x="247942" y="26670"/>
                  </a:lnTo>
                  <a:lnTo>
                    <a:pt x="247942" y="0"/>
                  </a:lnTo>
                  <a:lnTo>
                    <a:pt x="172847" y="0"/>
                  </a:lnTo>
                  <a:lnTo>
                    <a:pt x="172847" y="26670"/>
                  </a:lnTo>
                  <a:lnTo>
                    <a:pt x="191300" y="26670"/>
                  </a:lnTo>
                  <a:lnTo>
                    <a:pt x="191300" y="60960"/>
                  </a:lnTo>
                  <a:lnTo>
                    <a:pt x="191300" y="87630"/>
                  </a:lnTo>
                  <a:lnTo>
                    <a:pt x="191300" y="124460"/>
                  </a:lnTo>
                  <a:lnTo>
                    <a:pt x="172847" y="124460"/>
                  </a:lnTo>
                  <a:lnTo>
                    <a:pt x="172847" y="151130"/>
                  </a:lnTo>
                  <a:lnTo>
                    <a:pt x="249618" y="151130"/>
                  </a:lnTo>
                  <a:lnTo>
                    <a:pt x="249618" y="124460"/>
                  </a:lnTo>
                  <a:lnTo>
                    <a:pt x="233845" y="124460"/>
                  </a:lnTo>
                  <a:lnTo>
                    <a:pt x="233845" y="87630"/>
                  </a:lnTo>
                  <a:lnTo>
                    <a:pt x="296887" y="87630"/>
                  </a:lnTo>
                  <a:lnTo>
                    <a:pt x="296887" y="124460"/>
                  </a:lnTo>
                  <a:lnTo>
                    <a:pt x="282473" y="124460"/>
                  </a:lnTo>
                  <a:lnTo>
                    <a:pt x="282473" y="151130"/>
                  </a:lnTo>
                  <a:lnTo>
                    <a:pt x="357568" y="151130"/>
                  </a:lnTo>
                  <a:lnTo>
                    <a:pt x="357568" y="124460"/>
                  </a:lnTo>
                  <a:lnTo>
                    <a:pt x="339445" y="124460"/>
                  </a:lnTo>
                  <a:lnTo>
                    <a:pt x="339445" y="87630"/>
                  </a:lnTo>
                  <a:lnTo>
                    <a:pt x="339445" y="60960"/>
                  </a:lnTo>
                  <a:lnTo>
                    <a:pt x="339445" y="26670"/>
                  </a:lnTo>
                  <a:lnTo>
                    <a:pt x="357886" y="26670"/>
                  </a:lnTo>
                  <a:lnTo>
                    <a:pt x="3578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6473545" y="1529937"/>
              <a:ext cx="225270" cy="150843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6722697" y="1453183"/>
              <a:ext cx="188392" cy="227595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8" name="object 118"/>
          <p:cNvGrpSpPr/>
          <p:nvPr/>
        </p:nvGrpSpPr>
        <p:grpSpPr>
          <a:xfrm>
            <a:off x="17000810" y="1526255"/>
            <a:ext cx="1120775" cy="158750"/>
            <a:chOff x="17000810" y="1526255"/>
            <a:chExt cx="1120775" cy="158750"/>
          </a:xfrm>
        </p:grpSpPr>
        <p:sp>
          <p:nvSpPr>
            <p:cNvPr id="119" name="object 119"/>
            <p:cNvSpPr/>
            <p:nvPr/>
          </p:nvSpPr>
          <p:spPr>
            <a:xfrm>
              <a:off x="17000810" y="1529932"/>
              <a:ext cx="181010" cy="154204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7204894" y="1529932"/>
              <a:ext cx="188392" cy="150854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7413287" y="1526255"/>
              <a:ext cx="136425" cy="158215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7570045" y="1529932"/>
              <a:ext cx="188392" cy="150854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7781690" y="1529517"/>
              <a:ext cx="339725" cy="151130"/>
            </a:xfrm>
            <a:custGeom>
              <a:avLst/>
              <a:gdLst/>
              <a:ahLst/>
              <a:cxnLst/>
              <a:rect l="l" t="t" r="r" b="b"/>
              <a:pathLst>
                <a:path w="339725" h="151130">
                  <a:moveTo>
                    <a:pt x="185039" y="0"/>
                  </a:moveTo>
                  <a:lnTo>
                    <a:pt x="107937" y="0"/>
                  </a:lnTo>
                  <a:lnTo>
                    <a:pt x="107937" y="26670"/>
                  </a:lnTo>
                  <a:lnTo>
                    <a:pt x="124028" y="26670"/>
                  </a:lnTo>
                  <a:lnTo>
                    <a:pt x="124028" y="60960"/>
                  </a:lnTo>
                  <a:lnTo>
                    <a:pt x="60998" y="60960"/>
                  </a:lnTo>
                  <a:lnTo>
                    <a:pt x="60998" y="26670"/>
                  </a:lnTo>
                  <a:lnTo>
                    <a:pt x="75095" y="26670"/>
                  </a:lnTo>
                  <a:lnTo>
                    <a:pt x="75095" y="0"/>
                  </a:lnTo>
                  <a:lnTo>
                    <a:pt x="0" y="0"/>
                  </a:lnTo>
                  <a:lnTo>
                    <a:pt x="0" y="26670"/>
                  </a:lnTo>
                  <a:lnTo>
                    <a:pt x="18440" y="26670"/>
                  </a:lnTo>
                  <a:lnTo>
                    <a:pt x="18440" y="60960"/>
                  </a:lnTo>
                  <a:lnTo>
                    <a:pt x="18440" y="87630"/>
                  </a:lnTo>
                  <a:lnTo>
                    <a:pt x="18440" y="124460"/>
                  </a:lnTo>
                  <a:lnTo>
                    <a:pt x="0" y="124460"/>
                  </a:lnTo>
                  <a:lnTo>
                    <a:pt x="0" y="151130"/>
                  </a:lnTo>
                  <a:lnTo>
                    <a:pt x="76771" y="151130"/>
                  </a:lnTo>
                  <a:lnTo>
                    <a:pt x="76771" y="124460"/>
                  </a:lnTo>
                  <a:lnTo>
                    <a:pt x="60998" y="124460"/>
                  </a:lnTo>
                  <a:lnTo>
                    <a:pt x="60998" y="87630"/>
                  </a:lnTo>
                  <a:lnTo>
                    <a:pt x="124028" y="87630"/>
                  </a:lnTo>
                  <a:lnTo>
                    <a:pt x="124028" y="124460"/>
                  </a:lnTo>
                  <a:lnTo>
                    <a:pt x="109613" y="124460"/>
                  </a:lnTo>
                  <a:lnTo>
                    <a:pt x="109613" y="151130"/>
                  </a:lnTo>
                  <a:lnTo>
                    <a:pt x="184708" y="151130"/>
                  </a:lnTo>
                  <a:lnTo>
                    <a:pt x="184708" y="124460"/>
                  </a:lnTo>
                  <a:lnTo>
                    <a:pt x="166585" y="124460"/>
                  </a:lnTo>
                  <a:lnTo>
                    <a:pt x="166585" y="87630"/>
                  </a:lnTo>
                  <a:lnTo>
                    <a:pt x="166585" y="60960"/>
                  </a:lnTo>
                  <a:lnTo>
                    <a:pt x="166585" y="26670"/>
                  </a:lnTo>
                  <a:lnTo>
                    <a:pt x="185039" y="26670"/>
                  </a:lnTo>
                  <a:lnTo>
                    <a:pt x="185039" y="0"/>
                  </a:lnTo>
                  <a:close/>
                </a:path>
                <a:path w="339725" h="151130">
                  <a:moveTo>
                    <a:pt x="339661" y="0"/>
                  </a:moveTo>
                  <a:lnTo>
                    <a:pt x="208267" y="0"/>
                  </a:lnTo>
                  <a:lnTo>
                    <a:pt x="208267" y="26670"/>
                  </a:lnTo>
                  <a:lnTo>
                    <a:pt x="226377" y="26670"/>
                  </a:lnTo>
                  <a:lnTo>
                    <a:pt x="226377" y="29210"/>
                  </a:lnTo>
                  <a:lnTo>
                    <a:pt x="226377" y="59690"/>
                  </a:lnTo>
                  <a:lnTo>
                    <a:pt x="226377" y="124460"/>
                  </a:lnTo>
                  <a:lnTo>
                    <a:pt x="208267" y="124460"/>
                  </a:lnTo>
                  <a:lnTo>
                    <a:pt x="208267" y="151130"/>
                  </a:lnTo>
                  <a:lnTo>
                    <a:pt x="297789" y="151130"/>
                  </a:lnTo>
                  <a:lnTo>
                    <a:pt x="297789" y="124460"/>
                  </a:lnTo>
                  <a:lnTo>
                    <a:pt x="268947" y="124460"/>
                  </a:lnTo>
                  <a:lnTo>
                    <a:pt x="268947" y="59690"/>
                  </a:lnTo>
                  <a:lnTo>
                    <a:pt x="268947" y="29210"/>
                  </a:lnTo>
                  <a:lnTo>
                    <a:pt x="312178" y="29210"/>
                  </a:lnTo>
                  <a:lnTo>
                    <a:pt x="312178" y="59690"/>
                  </a:lnTo>
                  <a:lnTo>
                    <a:pt x="339661" y="59690"/>
                  </a:lnTo>
                  <a:lnTo>
                    <a:pt x="339661" y="29210"/>
                  </a:lnTo>
                  <a:lnTo>
                    <a:pt x="339661" y="26670"/>
                  </a:lnTo>
                  <a:lnTo>
                    <a:pt x="3396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4" name="object 124"/>
          <p:cNvSpPr/>
          <p:nvPr/>
        </p:nvSpPr>
        <p:spPr>
          <a:xfrm>
            <a:off x="15328251" y="1927667"/>
            <a:ext cx="369548" cy="159555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5" name="object 125"/>
          <p:cNvGrpSpPr/>
          <p:nvPr/>
        </p:nvGrpSpPr>
        <p:grpSpPr>
          <a:xfrm>
            <a:off x="15795228" y="1927667"/>
            <a:ext cx="1727835" cy="222250"/>
            <a:chOff x="15795228" y="1927667"/>
            <a:chExt cx="1727835" cy="222250"/>
          </a:xfrm>
        </p:grpSpPr>
        <p:sp>
          <p:nvSpPr>
            <p:cNvPr id="126" name="object 126"/>
            <p:cNvSpPr/>
            <p:nvPr/>
          </p:nvSpPr>
          <p:spPr>
            <a:xfrm>
              <a:off x="15795219" y="1931599"/>
              <a:ext cx="181610" cy="151130"/>
            </a:xfrm>
            <a:custGeom>
              <a:avLst/>
              <a:gdLst/>
              <a:ahLst/>
              <a:cxnLst/>
              <a:rect l="l" t="t" r="r" b="b"/>
              <a:pathLst>
                <a:path w="181609" h="151130">
                  <a:moveTo>
                    <a:pt x="181013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8110" y="26670"/>
                  </a:lnTo>
                  <a:lnTo>
                    <a:pt x="18110" y="27940"/>
                  </a:lnTo>
                  <a:lnTo>
                    <a:pt x="18110" y="124460"/>
                  </a:lnTo>
                  <a:lnTo>
                    <a:pt x="0" y="124460"/>
                  </a:lnTo>
                  <a:lnTo>
                    <a:pt x="0" y="151130"/>
                  </a:lnTo>
                  <a:lnTo>
                    <a:pt x="75425" y="151130"/>
                  </a:lnTo>
                  <a:lnTo>
                    <a:pt x="75425" y="124460"/>
                  </a:lnTo>
                  <a:lnTo>
                    <a:pt x="60680" y="124460"/>
                  </a:lnTo>
                  <a:lnTo>
                    <a:pt x="60680" y="27940"/>
                  </a:lnTo>
                  <a:lnTo>
                    <a:pt x="120357" y="27940"/>
                  </a:lnTo>
                  <a:lnTo>
                    <a:pt x="120357" y="124460"/>
                  </a:lnTo>
                  <a:lnTo>
                    <a:pt x="105587" y="124460"/>
                  </a:lnTo>
                  <a:lnTo>
                    <a:pt x="105587" y="151130"/>
                  </a:lnTo>
                  <a:lnTo>
                    <a:pt x="181013" y="151130"/>
                  </a:lnTo>
                  <a:lnTo>
                    <a:pt x="181013" y="124460"/>
                  </a:lnTo>
                  <a:lnTo>
                    <a:pt x="162915" y="124460"/>
                  </a:lnTo>
                  <a:lnTo>
                    <a:pt x="162915" y="27940"/>
                  </a:lnTo>
                  <a:lnTo>
                    <a:pt x="162915" y="26670"/>
                  </a:lnTo>
                  <a:lnTo>
                    <a:pt x="181013" y="26670"/>
                  </a:lnTo>
                  <a:lnTo>
                    <a:pt x="1810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5996732" y="1928339"/>
              <a:ext cx="177659" cy="221563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6194062" y="1927675"/>
              <a:ext cx="916940" cy="222250"/>
            </a:xfrm>
            <a:custGeom>
              <a:avLst/>
              <a:gdLst/>
              <a:ahLst/>
              <a:cxnLst/>
              <a:rect l="l" t="t" r="r" b="b"/>
              <a:pathLst>
                <a:path w="916940" h="222250">
                  <a:moveTo>
                    <a:pt x="170942" y="79781"/>
                  </a:moveTo>
                  <a:lnTo>
                    <a:pt x="165468" y="48082"/>
                  </a:lnTo>
                  <a:lnTo>
                    <a:pt x="152869" y="28498"/>
                  </a:lnTo>
                  <a:lnTo>
                    <a:pt x="149199" y="22783"/>
                  </a:lnTo>
                  <a:lnTo>
                    <a:pt x="124688" y="7467"/>
                  </a:lnTo>
                  <a:lnTo>
                    <a:pt x="124688" y="79781"/>
                  </a:lnTo>
                  <a:lnTo>
                    <a:pt x="121996" y="101307"/>
                  </a:lnTo>
                  <a:lnTo>
                    <a:pt x="114249" y="117322"/>
                  </a:lnTo>
                  <a:lnTo>
                    <a:pt x="101930" y="127292"/>
                  </a:lnTo>
                  <a:lnTo>
                    <a:pt x="85483" y="130721"/>
                  </a:lnTo>
                  <a:lnTo>
                    <a:pt x="68973" y="127152"/>
                  </a:lnTo>
                  <a:lnTo>
                    <a:pt x="56515" y="116941"/>
                  </a:lnTo>
                  <a:lnTo>
                    <a:pt x="48653" y="100888"/>
                  </a:lnTo>
                  <a:lnTo>
                    <a:pt x="45910" y="79781"/>
                  </a:lnTo>
                  <a:lnTo>
                    <a:pt x="48691" y="58191"/>
                  </a:lnTo>
                  <a:lnTo>
                    <a:pt x="56642" y="42075"/>
                  </a:lnTo>
                  <a:lnTo>
                    <a:pt x="69113" y="31991"/>
                  </a:lnTo>
                  <a:lnTo>
                    <a:pt x="85483" y="28498"/>
                  </a:lnTo>
                  <a:lnTo>
                    <a:pt x="101790" y="32029"/>
                  </a:lnTo>
                  <a:lnTo>
                    <a:pt x="114134" y="42202"/>
                  </a:lnTo>
                  <a:lnTo>
                    <a:pt x="121958" y="58331"/>
                  </a:lnTo>
                  <a:lnTo>
                    <a:pt x="124688" y="79781"/>
                  </a:lnTo>
                  <a:lnTo>
                    <a:pt x="124688" y="7467"/>
                  </a:lnTo>
                  <a:lnTo>
                    <a:pt x="122453" y="6057"/>
                  </a:lnTo>
                  <a:lnTo>
                    <a:pt x="85483" y="0"/>
                  </a:lnTo>
                  <a:lnTo>
                    <a:pt x="48933" y="6057"/>
                  </a:lnTo>
                  <a:lnTo>
                    <a:pt x="22123" y="22783"/>
                  </a:lnTo>
                  <a:lnTo>
                    <a:pt x="5626" y="48082"/>
                  </a:lnTo>
                  <a:lnTo>
                    <a:pt x="0" y="79781"/>
                  </a:lnTo>
                  <a:lnTo>
                    <a:pt x="5054" y="111467"/>
                  </a:lnTo>
                  <a:lnTo>
                    <a:pt x="20612" y="136766"/>
                  </a:lnTo>
                  <a:lnTo>
                    <a:pt x="47231" y="153504"/>
                  </a:lnTo>
                  <a:lnTo>
                    <a:pt x="85483" y="159550"/>
                  </a:lnTo>
                  <a:lnTo>
                    <a:pt x="122021" y="153504"/>
                  </a:lnTo>
                  <a:lnTo>
                    <a:pt x="148831" y="136766"/>
                  </a:lnTo>
                  <a:lnTo>
                    <a:pt x="152768" y="130721"/>
                  </a:lnTo>
                  <a:lnTo>
                    <a:pt x="165315" y="111467"/>
                  </a:lnTo>
                  <a:lnTo>
                    <a:pt x="170942" y="79781"/>
                  </a:lnTo>
                  <a:close/>
                </a:path>
                <a:path w="916940" h="222250">
                  <a:moveTo>
                    <a:pt x="319747" y="3924"/>
                  </a:moveTo>
                  <a:lnTo>
                    <a:pt x="188353" y="3924"/>
                  </a:lnTo>
                  <a:lnTo>
                    <a:pt x="188353" y="30594"/>
                  </a:lnTo>
                  <a:lnTo>
                    <a:pt x="206451" y="30594"/>
                  </a:lnTo>
                  <a:lnTo>
                    <a:pt x="206451" y="33134"/>
                  </a:lnTo>
                  <a:lnTo>
                    <a:pt x="206451" y="63614"/>
                  </a:lnTo>
                  <a:lnTo>
                    <a:pt x="206451" y="128384"/>
                  </a:lnTo>
                  <a:lnTo>
                    <a:pt x="188353" y="128384"/>
                  </a:lnTo>
                  <a:lnTo>
                    <a:pt x="188353" y="155054"/>
                  </a:lnTo>
                  <a:lnTo>
                    <a:pt x="277863" y="155054"/>
                  </a:lnTo>
                  <a:lnTo>
                    <a:pt x="277863" y="128384"/>
                  </a:lnTo>
                  <a:lnTo>
                    <a:pt x="249021" y="128384"/>
                  </a:lnTo>
                  <a:lnTo>
                    <a:pt x="249021" y="63614"/>
                  </a:lnTo>
                  <a:lnTo>
                    <a:pt x="249021" y="33134"/>
                  </a:lnTo>
                  <a:lnTo>
                    <a:pt x="292265" y="33134"/>
                  </a:lnTo>
                  <a:lnTo>
                    <a:pt x="292265" y="63614"/>
                  </a:lnTo>
                  <a:lnTo>
                    <a:pt x="319747" y="63614"/>
                  </a:lnTo>
                  <a:lnTo>
                    <a:pt x="319747" y="33134"/>
                  </a:lnTo>
                  <a:lnTo>
                    <a:pt x="319747" y="30594"/>
                  </a:lnTo>
                  <a:lnTo>
                    <a:pt x="319747" y="3924"/>
                  </a:lnTo>
                  <a:close/>
                </a:path>
                <a:path w="916940" h="222250">
                  <a:moveTo>
                    <a:pt x="514629" y="77431"/>
                  </a:moveTo>
                  <a:lnTo>
                    <a:pt x="502259" y="32512"/>
                  </a:lnTo>
                  <a:lnTo>
                    <a:pt x="468706" y="5118"/>
                  </a:lnTo>
                  <a:lnTo>
                    <a:pt x="468706" y="78435"/>
                  </a:lnTo>
                  <a:lnTo>
                    <a:pt x="466382" y="99263"/>
                  </a:lnTo>
                  <a:lnTo>
                    <a:pt x="459117" y="115354"/>
                  </a:lnTo>
                  <a:lnTo>
                    <a:pt x="446506" y="125717"/>
                  </a:lnTo>
                  <a:lnTo>
                    <a:pt x="428142" y="129387"/>
                  </a:lnTo>
                  <a:lnTo>
                    <a:pt x="420217" y="128968"/>
                  </a:lnTo>
                  <a:lnTo>
                    <a:pt x="412800" y="127546"/>
                  </a:lnTo>
                  <a:lnTo>
                    <a:pt x="405511" y="124866"/>
                  </a:lnTo>
                  <a:lnTo>
                    <a:pt x="397967" y="120675"/>
                  </a:lnTo>
                  <a:lnTo>
                    <a:pt x="397967" y="47929"/>
                  </a:lnTo>
                  <a:lnTo>
                    <a:pt x="404469" y="41427"/>
                  </a:lnTo>
                  <a:lnTo>
                    <a:pt x="412305" y="36576"/>
                  </a:lnTo>
                  <a:lnTo>
                    <a:pt x="421259" y="33553"/>
                  </a:lnTo>
                  <a:lnTo>
                    <a:pt x="431165" y="32512"/>
                  </a:lnTo>
                  <a:lnTo>
                    <a:pt x="447776" y="35585"/>
                  </a:lnTo>
                  <a:lnTo>
                    <a:pt x="459498" y="44538"/>
                  </a:lnTo>
                  <a:lnTo>
                    <a:pt x="466432" y="58953"/>
                  </a:lnTo>
                  <a:lnTo>
                    <a:pt x="468706" y="78435"/>
                  </a:lnTo>
                  <a:lnTo>
                    <a:pt x="468706" y="5118"/>
                  </a:lnTo>
                  <a:lnTo>
                    <a:pt x="446252" y="673"/>
                  </a:lnTo>
                  <a:lnTo>
                    <a:pt x="430872" y="2260"/>
                  </a:lnTo>
                  <a:lnTo>
                    <a:pt x="417258" y="6832"/>
                  </a:lnTo>
                  <a:lnTo>
                    <a:pt x="405904" y="14097"/>
                  </a:lnTo>
                  <a:lnTo>
                    <a:pt x="397319" y="23799"/>
                  </a:lnTo>
                  <a:lnTo>
                    <a:pt x="397319" y="4356"/>
                  </a:lnTo>
                  <a:lnTo>
                    <a:pt x="336969" y="4356"/>
                  </a:lnTo>
                  <a:lnTo>
                    <a:pt x="336969" y="31165"/>
                  </a:lnTo>
                  <a:lnTo>
                    <a:pt x="355053" y="31165"/>
                  </a:lnTo>
                  <a:lnTo>
                    <a:pt x="355053" y="195427"/>
                  </a:lnTo>
                  <a:lnTo>
                    <a:pt x="336969" y="195427"/>
                  </a:lnTo>
                  <a:lnTo>
                    <a:pt x="336969" y="222237"/>
                  </a:lnTo>
                  <a:lnTo>
                    <a:pt x="421767" y="222237"/>
                  </a:lnTo>
                  <a:lnTo>
                    <a:pt x="421767" y="195427"/>
                  </a:lnTo>
                  <a:lnTo>
                    <a:pt x="397967" y="195427"/>
                  </a:lnTo>
                  <a:lnTo>
                    <a:pt x="397967" y="151180"/>
                  </a:lnTo>
                  <a:lnTo>
                    <a:pt x="405447" y="154647"/>
                  </a:lnTo>
                  <a:lnTo>
                    <a:pt x="414058" y="157048"/>
                  </a:lnTo>
                  <a:lnTo>
                    <a:pt x="423430" y="158432"/>
                  </a:lnTo>
                  <a:lnTo>
                    <a:pt x="433158" y="158889"/>
                  </a:lnTo>
                  <a:lnTo>
                    <a:pt x="467664" y="152857"/>
                  </a:lnTo>
                  <a:lnTo>
                    <a:pt x="470204" y="151180"/>
                  </a:lnTo>
                  <a:lnTo>
                    <a:pt x="493255" y="136004"/>
                  </a:lnTo>
                  <a:lnTo>
                    <a:pt x="497344" y="129387"/>
                  </a:lnTo>
                  <a:lnTo>
                    <a:pt x="509155" y="110236"/>
                  </a:lnTo>
                  <a:lnTo>
                    <a:pt x="514629" y="77431"/>
                  </a:lnTo>
                  <a:close/>
                </a:path>
                <a:path w="916940" h="222250">
                  <a:moveTo>
                    <a:pt x="689165" y="151180"/>
                  </a:moveTo>
                  <a:lnTo>
                    <a:pt x="685698" y="134747"/>
                  </a:lnTo>
                  <a:lnTo>
                    <a:pt x="684568" y="129387"/>
                  </a:lnTo>
                  <a:lnTo>
                    <a:pt x="684136" y="127381"/>
                  </a:lnTo>
                  <a:lnTo>
                    <a:pt x="681456" y="128384"/>
                  </a:lnTo>
                  <a:lnTo>
                    <a:pt x="679780" y="129057"/>
                  </a:lnTo>
                  <a:lnTo>
                    <a:pt x="677773" y="129387"/>
                  </a:lnTo>
                  <a:lnTo>
                    <a:pt x="668718" y="129387"/>
                  </a:lnTo>
                  <a:lnTo>
                    <a:pt x="668921" y="124320"/>
                  </a:lnTo>
                  <a:lnTo>
                    <a:pt x="669353" y="103505"/>
                  </a:lnTo>
                  <a:lnTo>
                    <a:pt x="669747" y="87147"/>
                  </a:lnTo>
                  <a:lnTo>
                    <a:pt x="669937" y="77266"/>
                  </a:lnTo>
                  <a:lnTo>
                    <a:pt x="670001" y="71399"/>
                  </a:lnTo>
                  <a:lnTo>
                    <a:pt x="670064" y="62674"/>
                  </a:lnTo>
                  <a:lnTo>
                    <a:pt x="666267" y="36017"/>
                  </a:lnTo>
                  <a:lnTo>
                    <a:pt x="659688" y="25146"/>
                  </a:lnTo>
                  <a:lnTo>
                    <a:pt x="654519" y="16598"/>
                  </a:lnTo>
                  <a:lnTo>
                    <a:pt x="634288" y="4699"/>
                  </a:lnTo>
                  <a:lnTo>
                    <a:pt x="605028" y="673"/>
                  </a:lnTo>
                  <a:lnTo>
                    <a:pt x="582117" y="3200"/>
                  </a:lnTo>
                  <a:lnTo>
                    <a:pt x="562749" y="10566"/>
                  </a:lnTo>
                  <a:lnTo>
                    <a:pt x="549363" y="22453"/>
                  </a:lnTo>
                  <a:lnTo>
                    <a:pt x="544360" y="38544"/>
                  </a:lnTo>
                  <a:lnTo>
                    <a:pt x="545503" y="45491"/>
                  </a:lnTo>
                  <a:lnTo>
                    <a:pt x="549008" y="51625"/>
                  </a:lnTo>
                  <a:lnTo>
                    <a:pt x="554951" y="55994"/>
                  </a:lnTo>
                  <a:lnTo>
                    <a:pt x="563448" y="57658"/>
                  </a:lnTo>
                  <a:lnTo>
                    <a:pt x="575208" y="57658"/>
                  </a:lnTo>
                  <a:lnTo>
                    <a:pt x="582231" y="50952"/>
                  </a:lnTo>
                  <a:lnTo>
                    <a:pt x="582142" y="36017"/>
                  </a:lnTo>
                  <a:lnTo>
                    <a:pt x="580224" y="31838"/>
                  </a:lnTo>
                  <a:lnTo>
                    <a:pt x="577875" y="30162"/>
                  </a:lnTo>
                  <a:lnTo>
                    <a:pt x="583234" y="27152"/>
                  </a:lnTo>
                  <a:lnTo>
                    <a:pt x="589940" y="25146"/>
                  </a:lnTo>
                  <a:lnTo>
                    <a:pt x="599008" y="25146"/>
                  </a:lnTo>
                  <a:lnTo>
                    <a:pt x="613143" y="27711"/>
                  </a:lnTo>
                  <a:lnTo>
                    <a:pt x="622350" y="34899"/>
                  </a:lnTo>
                  <a:lnTo>
                    <a:pt x="627341" y="45923"/>
                  </a:lnTo>
                  <a:lnTo>
                    <a:pt x="628840" y="59994"/>
                  </a:lnTo>
                  <a:lnTo>
                    <a:pt x="628751" y="68364"/>
                  </a:lnTo>
                  <a:lnTo>
                    <a:pt x="628484" y="71399"/>
                  </a:lnTo>
                  <a:lnTo>
                    <a:pt x="628167" y="71285"/>
                  </a:lnTo>
                  <a:lnTo>
                    <a:pt x="628167" y="93510"/>
                  </a:lnTo>
                  <a:lnTo>
                    <a:pt x="628167" y="113969"/>
                  </a:lnTo>
                  <a:lnTo>
                    <a:pt x="623608" y="119341"/>
                  </a:lnTo>
                  <a:lnTo>
                    <a:pt x="617347" y="124320"/>
                  </a:lnTo>
                  <a:lnTo>
                    <a:pt x="609206" y="127965"/>
                  </a:lnTo>
                  <a:lnTo>
                    <a:pt x="599008" y="129387"/>
                  </a:lnTo>
                  <a:lnTo>
                    <a:pt x="589407" y="127736"/>
                  </a:lnTo>
                  <a:lnTo>
                    <a:pt x="582371" y="123228"/>
                  </a:lnTo>
                  <a:lnTo>
                    <a:pt x="578027" y="116522"/>
                  </a:lnTo>
                  <a:lnTo>
                    <a:pt x="576541" y="108267"/>
                  </a:lnTo>
                  <a:lnTo>
                    <a:pt x="578281" y="99453"/>
                  </a:lnTo>
                  <a:lnTo>
                    <a:pt x="583374" y="92811"/>
                  </a:lnTo>
                  <a:lnTo>
                    <a:pt x="591667" y="88607"/>
                  </a:lnTo>
                  <a:lnTo>
                    <a:pt x="603008" y="87147"/>
                  </a:lnTo>
                  <a:lnTo>
                    <a:pt x="610057" y="87528"/>
                  </a:lnTo>
                  <a:lnTo>
                    <a:pt x="616597" y="88696"/>
                  </a:lnTo>
                  <a:lnTo>
                    <a:pt x="622630" y="90678"/>
                  </a:lnTo>
                  <a:lnTo>
                    <a:pt x="628167" y="93510"/>
                  </a:lnTo>
                  <a:lnTo>
                    <a:pt x="628167" y="71285"/>
                  </a:lnTo>
                  <a:lnTo>
                    <a:pt x="621677" y="68897"/>
                  </a:lnTo>
                  <a:lnTo>
                    <a:pt x="613244" y="67005"/>
                  </a:lnTo>
                  <a:lnTo>
                    <a:pt x="603796" y="65798"/>
                  </a:lnTo>
                  <a:lnTo>
                    <a:pt x="593979" y="65366"/>
                  </a:lnTo>
                  <a:lnTo>
                    <a:pt x="568350" y="68364"/>
                  </a:lnTo>
                  <a:lnTo>
                    <a:pt x="548932" y="77266"/>
                  </a:lnTo>
                  <a:lnTo>
                    <a:pt x="536600" y="91948"/>
                  </a:lnTo>
                  <a:lnTo>
                    <a:pt x="532295" y="112293"/>
                  </a:lnTo>
                  <a:lnTo>
                    <a:pt x="535889" y="131711"/>
                  </a:lnTo>
                  <a:lnTo>
                    <a:pt x="546201" y="146024"/>
                  </a:lnTo>
                  <a:lnTo>
                    <a:pt x="562559" y="154863"/>
                  </a:lnTo>
                  <a:lnTo>
                    <a:pt x="584263" y="157886"/>
                  </a:lnTo>
                  <a:lnTo>
                    <a:pt x="600468" y="155968"/>
                  </a:lnTo>
                  <a:lnTo>
                    <a:pt x="613448" y="150837"/>
                  </a:lnTo>
                  <a:lnTo>
                    <a:pt x="623239" y="143459"/>
                  </a:lnTo>
                  <a:lnTo>
                    <a:pt x="629843" y="134747"/>
                  </a:lnTo>
                  <a:lnTo>
                    <a:pt x="633412" y="145059"/>
                  </a:lnTo>
                  <a:lnTo>
                    <a:pt x="639597" y="152387"/>
                  </a:lnTo>
                  <a:lnTo>
                    <a:pt x="648360" y="156768"/>
                  </a:lnTo>
                  <a:lnTo>
                    <a:pt x="659663" y="158216"/>
                  </a:lnTo>
                  <a:lnTo>
                    <a:pt x="665924" y="157873"/>
                  </a:lnTo>
                  <a:lnTo>
                    <a:pt x="673544" y="156705"/>
                  </a:lnTo>
                  <a:lnTo>
                    <a:pt x="681596" y="154546"/>
                  </a:lnTo>
                  <a:lnTo>
                    <a:pt x="689165" y="151180"/>
                  </a:lnTo>
                  <a:close/>
                </a:path>
                <a:path w="916940" h="222250">
                  <a:moveTo>
                    <a:pt x="916686" y="128384"/>
                  </a:moveTo>
                  <a:lnTo>
                    <a:pt x="898245" y="128384"/>
                  </a:lnTo>
                  <a:lnTo>
                    <a:pt x="898245" y="31178"/>
                  </a:lnTo>
                  <a:lnTo>
                    <a:pt x="916343" y="31178"/>
                  </a:lnTo>
                  <a:lnTo>
                    <a:pt x="916343" y="4343"/>
                  </a:lnTo>
                  <a:lnTo>
                    <a:pt x="861707" y="4343"/>
                  </a:lnTo>
                  <a:lnTo>
                    <a:pt x="813777" y="69723"/>
                  </a:lnTo>
                  <a:lnTo>
                    <a:pt x="765175" y="4343"/>
                  </a:lnTo>
                  <a:lnTo>
                    <a:pt x="706170" y="4343"/>
                  </a:lnTo>
                  <a:lnTo>
                    <a:pt x="706170" y="31178"/>
                  </a:lnTo>
                  <a:lnTo>
                    <a:pt x="724268" y="31178"/>
                  </a:lnTo>
                  <a:lnTo>
                    <a:pt x="724268" y="128384"/>
                  </a:lnTo>
                  <a:lnTo>
                    <a:pt x="706170" y="128384"/>
                  </a:lnTo>
                  <a:lnTo>
                    <a:pt x="706170" y="155206"/>
                  </a:lnTo>
                  <a:lnTo>
                    <a:pt x="771550" y="155206"/>
                  </a:lnTo>
                  <a:lnTo>
                    <a:pt x="771550" y="128384"/>
                  </a:lnTo>
                  <a:lnTo>
                    <a:pt x="753783" y="128384"/>
                  </a:lnTo>
                  <a:lnTo>
                    <a:pt x="753783" y="54635"/>
                  </a:lnTo>
                  <a:lnTo>
                    <a:pt x="804049" y="120675"/>
                  </a:lnTo>
                  <a:lnTo>
                    <a:pt x="808405" y="120675"/>
                  </a:lnTo>
                  <a:lnTo>
                    <a:pt x="856335" y="56311"/>
                  </a:lnTo>
                  <a:lnTo>
                    <a:pt x="856335" y="128384"/>
                  </a:lnTo>
                  <a:lnTo>
                    <a:pt x="841946" y="128384"/>
                  </a:lnTo>
                  <a:lnTo>
                    <a:pt x="841946" y="155206"/>
                  </a:lnTo>
                  <a:lnTo>
                    <a:pt x="916686" y="155206"/>
                  </a:lnTo>
                  <a:lnTo>
                    <a:pt x="916686" y="1283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7133988" y="1928339"/>
              <a:ext cx="388625" cy="158215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0" name="object 130"/>
          <p:cNvSpPr/>
          <p:nvPr/>
        </p:nvSpPr>
        <p:spPr>
          <a:xfrm>
            <a:off x="17611686" y="1843868"/>
            <a:ext cx="507768" cy="243353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1" name="object 131"/>
          <p:cNvGrpSpPr/>
          <p:nvPr/>
        </p:nvGrpSpPr>
        <p:grpSpPr>
          <a:xfrm>
            <a:off x="15331275" y="2250312"/>
            <a:ext cx="1546225" cy="302260"/>
            <a:chOff x="15331275" y="2250312"/>
            <a:chExt cx="1546225" cy="302260"/>
          </a:xfrm>
        </p:grpSpPr>
        <p:sp>
          <p:nvSpPr>
            <p:cNvPr id="132" name="object 132"/>
            <p:cNvSpPr/>
            <p:nvPr/>
          </p:nvSpPr>
          <p:spPr>
            <a:xfrm>
              <a:off x="15331275" y="2324734"/>
              <a:ext cx="156204" cy="152843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5513648" y="2250318"/>
              <a:ext cx="1363980" cy="302260"/>
            </a:xfrm>
            <a:custGeom>
              <a:avLst/>
              <a:gdLst/>
              <a:ahLst/>
              <a:cxnLst/>
              <a:rect l="l" t="t" r="r" b="b"/>
              <a:pathLst>
                <a:path w="1363980" h="302260">
                  <a:moveTo>
                    <a:pt x="98552" y="205143"/>
                  </a:moveTo>
                  <a:lnTo>
                    <a:pt x="75082" y="205143"/>
                  </a:lnTo>
                  <a:lnTo>
                    <a:pt x="75082" y="29159"/>
                  </a:lnTo>
                  <a:lnTo>
                    <a:pt x="95211" y="29159"/>
                  </a:lnTo>
                  <a:lnTo>
                    <a:pt x="95211" y="0"/>
                  </a:lnTo>
                  <a:lnTo>
                    <a:pt x="0" y="0"/>
                  </a:lnTo>
                  <a:lnTo>
                    <a:pt x="0" y="29159"/>
                  </a:lnTo>
                  <a:lnTo>
                    <a:pt x="25819" y="29159"/>
                  </a:lnTo>
                  <a:lnTo>
                    <a:pt x="25819" y="205143"/>
                  </a:lnTo>
                  <a:lnTo>
                    <a:pt x="0" y="205143"/>
                  </a:lnTo>
                  <a:lnTo>
                    <a:pt x="0" y="234645"/>
                  </a:lnTo>
                  <a:lnTo>
                    <a:pt x="98552" y="234645"/>
                  </a:lnTo>
                  <a:lnTo>
                    <a:pt x="98552" y="205143"/>
                  </a:lnTo>
                  <a:close/>
                </a:path>
                <a:path w="1363980" h="302260">
                  <a:moveTo>
                    <a:pt x="232956" y="205143"/>
                  </a:moveTo>
                  <a:lnTo>
                    <a:pt x="211861" y="205143"/>
                  </a:lnTo>
                  <a:lnTo>
                    <a:pt x="131724" y="107594"/>
                  </a:lnTo>
                  <a:lnTo>
                    <a:pt x="206476" y="29159"/>
                  </a:lnTo>
                  <a:lnTo>
                    <a:pt x="225602" y="29159"/>
                  </a:lnTo>
                  <a:lnTo>
                    <a:pt x="225602" y="0"/>
                  </a:lnTo>
                  <a:lnTo>
                    <a:pt x="132080" y="0"/>
                  </a:lnTo>
                  <a:lnTo>
                    <a:pt x="132080" y="29159"/>
                  </a:lnTo>
                  <a:lnTo>
                    <a:pt x="154533" y="29159"/>
                  </a:lnTo>
                  <a:lnTo>
                    <a:pt x="80784" y="114630"/>
                  </a:lnTo>
                  <a:lnTo>
                    <a:pt x="172961" y="234645"/>
                  </a:lnTo>
                  <a:lnTo>
                    <a:pt x="232956" y="234645"/>
                  </a:lnTo>
                  <a:lnTo>
                    <a:pt x="232956" y="205143"/>
                  </a:lnTo>
                  <a:close/>
                </a:path>
                <a:path w="1363980" h="302260">
                  <a:moveTo>
                    <a:pt x="417334" y="159219"/>
                  </a:moveTo>
                  <a:lnTo>
                    <a:pt x="411848" y="127520"/>
                  </a:lnTo>
                  <a:lnTo>
                    <a:pt x="399262" y="107937"/>
                  </a:lnTo>
                  <a:lnTo>
                    <a:pt x="395592" y="102235"/>
                  </a:lnTo>
                  <a:lnTo>
                    <a:pt x="371068" y="86906"/>
                  </a:lnTo>
                  <a:lnTo>
                    <a:pt x="371068" y="159219"/>
                  </a:lnTo>
                  <a:lnTo>
                    <a:pt x="368388" y="180759"/>
                  </a:lnTo>
                  <a:lnTo>
                    <a:pt x="360641" y="196761"/>
                  </a:lnTo>
                  <a:lnTo>
                    <a:pt x="348310" y="206730"/>
                  </a:lnTo>
                  <a:lnTo>
                    <a:pt x="331863" y="210172"/>
                  </a:lnTo>
                  <a:lnTo>
                    <a:pt x="315353" y="206590"/>
                  </a:lnTo>
                  <a:lnTo>
                    <a:pt x="302907" y="196392"/>
                  </a:lnTo>
                  <a:lnTo>
                    <a:pt x="295059" y="180340"/>
                  </a:lnTo>
                  <a:lnTo>
                    <a:pt x="292315" y="159219"/>
                  </a:lnTo>
                  <a:lnTo>
                    <a:pt x="295097" y="137629"/>
                  </a:lnTo>
                  <a:lnTo>
                    <a:pt x="303034" y="121513"/>
                  </a:lnTo>
                  <a:lnTo>
                    <a:pt x="315493" y="111429"/>
                  </a:lnTo>
                  <a:lnTo>
                    <a:pt x="331863" y="107937"/>
                  </a:lnTo>
                  <a:lnTo>
                    <a:pt x="348170" y="111480"/>
                  </a:lnTo>
                  <a:lnTo>
                    <a:pt x="360514" y="121640"/>
                  </a:lnTo>
                  <a:lnTo>
                    <a:pt x="368338" y="137769"/>
                  </a:lnTo>
                  <a:lnTo>
                    <a:pt x="371068" y="159219"/>
                  </a:lnTo>
                  <a:lnTo>
                    <a:pt x="371068" y="86906"/>
                  </a:lnTo>
                  <a:lnTo>
                    <a:pt x="368833" y="85496"/>
                  </a:lnTo>
                  <a:lnTo>
                    <a:pt x="331863" y="79438"/>
                  </a:lnTo>
                  <a:lnTo>
                    <a:pt x="295313" y="85496"/>
                  </a:lnTo>
                  <a:lnTo>
                    <a:pt x="268503" y="102235"/>
                  </a:lnTo>
                  <a:lnTo>
                    <a:pt x="252006" y="127520"/>
                  </a:lnTo>
                  <a:lnTo>
                    <a:pt x="246380" y="159219"/>
                  </a:lnTo>
                  <a:lnTo>
                    <a:pt x="251434" y="190919"/>
                  </a:lnTo>
                  <a:lnTo>
                    <a:pt x="266992" y="216204"/>
                  </a:lnTo>
                  <a:lnTo>
                    <a:pt x="293611" y="232943"/>
                  </a:lnTo>
                  <a:lnTo>
                    <a:pt x="331863" y="239001"/>
                  </a:lnTo>
                  <a:lnTo>
                    <a:pt x="368414" y="232943"/>
                  </a:lnTo>
                  <a:lnTo>
                    <a:pt x="395211" y="216204"/>
                  </a:lnTo>
                  <a:lnTo>
                    <a:pt x="399148" y="210172"/>
                  </a:lnTo>
                  <a:lnTo>
                    <a:pt x="411708" y="190919"/>
                  </a:lnTo>
                  <a:lnTo>
                    <a:pt x="417334" y="159219"/>
                  </a:lnTo>
                  <a:close/>
                </a:path>
                <a:path w="1363980" h="302260">
                  <a:moveTo>
                    <a:pt x="609320" y="156870"/>
                  </a:moveTo>
                  <a:lnTo>
                    <a:pt x="604723" y="126072"/>
                  </a:lnTo>
                  <a:lnTo>
                    <a:pt x="596950" y="111950"/>
                  </a:lnTo>
                  <a:lnTo>
                    <a:pt x="592162" y="103238"/>
                  </a:lnTo>
                  <a:lnTo>
                    <a:pt x="591350" y="101777"/>
                  </a:lnTo>
                  <a:lnTo>
                    <a:pt x="569874" y="85839"/>
                  </a:lnTo>
                  <a:lnTo>
                    <a:pt x="563410" y="84569"/>
                  </a:lnTo>
                  <a:lnTo>
                    <a:pt x="563410" y="157873"/>
                  </a:lnTo>
                  <a:lnTo>
                    <a:pt x="561086" y="178714"/>
                  </a:lnTo>
                  <a:lnTo>
                    <a:pt x="553821" y="194792"/>
                  </a:lnTo>
                  <a:lnTo>
                    <a:pt x="541210" y="205155"/>
                  </a:lnTo>
                  <a:lnTo>
                    <a:pt x="522833" y="208826"/>
                  </a:lnTo>
                  <a:lnTo>
                    <a:pt x="514921" y="208407"/>
                  </a:lnTo>
                  <a:lnTo>
                    <a:pt x="507504" y="206984"/>
                  </a:lnTo>
                  <a:lnTo>
                    <a:pt x="500214" y="204304"/>
                  </a:lnTo>
                  <a:lnTo>
                    <a:pt x="492671" y="200113"/>
                  </a:lnTo>
                  <a:lnTo>
                    <a:pt x="492671" y="127381"/>
                  </a:lnTo>
                  <a:lnTo>
                    <a:pt x="499173" y="120865"/>
                  </a:lnTo>
                  <a:lnTo>
                    <a:pt x="506996" y="116014"/>
                  </a:lnTo>
                  <a:lnTo>
                    <a:pt x="515962" y="112991"/>
                  </a:lnTo>
                  <a:lnTo>
                    <a:pt x="525868" y="111950"/>
                  </a:lnTo>
                  <a:lnTo>
                    <a:pt x="542480" y="115023"/>
                  </a:lnTo>
                  <a:lnTo>
                    <a:pt x="554189" y="123977"/>
                  </a:lnTo>
                  <a:lnTo>
                    <a:pt x="561124" y="138404"/>
                  </a:lnTo>
                  <a:lnTo>
                    <a:pt x="563410" y="157873"/>
                  </a:lnTo>
                  <a:lnTo>
                    <a:pt x="563410" y="84569"/>
                  </a:lnTo>
                  <a:lnTo>
                    <a:pt x="540956" y="80111"/>
                  </a:lnTo>
                  <a:lnTo>
                    <a:pt x="525576" y="81699"/>
                  </a:lnTo>
                  <a:lnTo>
                    <a:pt x="511949" y="86271"/>
                  </a:lnTo>
                  <a:lnTo>
                    <a:pt x="500595" y="93548"/>
                  </a:lnTo>
                  <a:lnTo>
                    <a:pt x="492023" y="103238"/>
                  </a:lnTo>
                  <a:lnTo>
                    <a:pt x="492023" y="83794"/>
                  </a:lnTo>
                  <a:lnTo>
                    <a:pt x="431660" y="83794"/>
                  </a:lnTo>
                  <a:lnTo>
                    <a:pt x="431660" y="110617"/>
                  </a:lnTo>
                  <a:lnTo>
                    <a:pt x="449757" y="110617"/>
                  </a:lnTo>
                  <a:lnTo>
                    <a:pt x="449757" y="274866"/>
                  </a:lnTo>
                  <a:lnTo>
                    <a:pt x="431660" y="274866"/>
                  </a:lnTo>
                  <a:lnTo>
                    <a:pt x="431660" y="301675"/>
                  </a:lnTo>
                  <a:lnTo>
                    <a:pt x="516470" y="301675"/>
                  </a:lnTo>
                  <a:lnTo>
                    <a:pt x="516470" y="274866"/>
                  </a:lnTo>
                  <a:lnTo>
                    <a:pt x="492671" y="274866"/>
                  </a:lnTo>
                  <a:lnTo>
                    <a:pt x="492671" y="230619"/>
                  </a:lnTo>
                  <a:lnTo>
                    <a:pt x="500151" y="234086"/>
                  </a:lnTo>
                  <a:lnTo>
                    <a:pt x="508762" y="236486"/>
                  </a:lnTo>
                  <a:lnTo>
                    <a:pt x="518121" y="237871"/>
                  </a:lnTo>
                  <a:lnTo>
                    <a:pt x="527862" y="238328"/>
                  </a:lnTo>
                  <a:lnTo>
                    <a:pt x="562368" y="232295"/>
                  </a:lnTo>
                  <a:lnTo>
                    <a:pt x="564908" y="230619"/>
                  </a:lnTo>
                  <a:lnTo>
                    <a:pt x="587946" y="215455"/>
                  </a:lnTo>
                  <a:lnTo>
                    <a:pt x="592035" y="208826"/>
                  </a:lnTo>
                  <a:lnTo>
                    <a:pt x="603859" y="189687"/>
                  </a:lnTo>
                  <a:lnTo>
                    <a:pt x="609320" y="156870"/>
                  </a:lnTo>
                  <a:close/>
                </a:path>
                <a:path w="1363980" h="302260">
                  <a:moveTo>
                    <a:pt x="808609" y="83375"/>
                  </a:moveTo>
                  <a:lnTo>
                    <a:pt x="627608" y="83375"/>
                  </a:lnTo>
                  <a:lnTo>
                    <a:pt x="627608" y="110045"/>
                  </a:lnTo>
                  <a:lnTo>
                    <a:pt x="645706" y="110045"/>
                  </a:lnTo>
                  <a:lnTo>
                    <a:pt x="645706" y="111315"/>
                  </a:lnTo>
                  <a:lnTo>
                    <a:pt x="645706" y="207835"/>
                  </a:lnTo>
                  <a:lnTo>
                    <a:pt x="627608" y="207835"/>
                  </a:lnTo>
                  <a:lnTo>
                    <a:pt x="627608" y="234505"/>
                  </a:lnTo>
                  <a:lnTo>
                    <a:pt x="703021" y="234505"/>
                  </a:lnTo>
                  <a:lnTo>
                    <a:pt x="703021" y="207835"/>
                  </a:lnTo>
                  <a:lnTo>
                    <a:pt x="688289" y="207835"/>
                  </a:lnTo>
                  <a:lnTo>
                    <a:pt x="688289" y="111315"/>
                  </a:lnTo>
                  <a:lnTo>
                    <a:pt x="747953" y="111315"/>
                  </a:lnTo>
                  <a:lnTo>
                    <a:pt x="747953" y="207835"/>
                  </a:lnTo>
                  <a:lnTo>
                    <a:pt x="733196" y="207835"/>
                  </a:lnTo>
                  <a:lnTo>
                    <a:pt x="733196" y="234505"/>
                  </a:lnTo>
                  <a:lnTo>
                    <a:pt x="808609" y="234505"/>
                  </a:lnTo>
                  <a:lnTo>
                    <a:pt x="808609" y="207835"/>
                  </a:lnTo>
                  <a:lnTo>
                    <a:pt x="790524" y="207835"/>
                  </a:lnTo>
                  <a:lnTo>
                    <a:pt x="790524" y="111315"/>
                  </a:lnTo>
                  <a:lnTo>
                    <a:pt x="790524" y="110045"/>
                  </a:lnTo>
                  <a:lnTo>
                    <a:pt x="808609" y="110045"/>
                  </a:lnTo>
                  <a:lnTo>
                    <a:pt x="808609" y="83375"/>
                  </a:lnTo>
                  <a:close/>
                </a:path>
                <a:path w="1363980" h="302260">
                  <a:moveTo>
                    <a:pt x="997153" y="159219"/>
                  </a:moveTo>
                  <a:lnTo>
                    <a:pt x="991666" y="127520"/>
                  </a:lnTo>
                  <a:lnTo>
                    <a:pt x="979081" y="107937"/>
                  </a:lnTo>
                  <a:lnTo>
                    <a:pt x="975410" y="102235"/>
                  </a:lnTo>
                  <a:lnTo>
                    <a:pt x="950899" y="86906"/>
                  </a:lnTo>
                  <a:lnTo>
                    <a:pt x="950899" y="159219"/>
                  </a:lnTo>
                  <a:lnTo>
                    <a:pt x="948207" y="180759"/>
                  </a:lnTo>
                  <a:lnTo>
                    <a:pt x="940460" y="196761"/>
                  </a:lnTo>
                  <a:lnTo>
                    <a:pt x="928141" y="206730"/>
                  </a:lnTo>
                  <a:lnTo>
                    <a:pt x="911694" y="210172"/>
                  </a:lnTo>
                  <a:lnTo>
                    <a:pt x="895184" y="206590"/>
                  </a:lnTo>
                  <a:lnTo>
                    <a:pt x="882738" y="196392"/>
                  </a:lnTo>
                  <a:lnTo>
                    <a:pt x="874877" y="180340"/>
                  </a:lnTo>
                  <a:lnTo>
                    <a:pt x="872147" y="159219"/>
                  </a:lnTo>
                  <a:lnTo>
                    <a:pt x="874928" y="137629"/>
                  </a:lnTo>
                  <a:lnTo>
                    <a:pt x="882853" y="121513"/>
                  </a:lnTo>
                  <a:lnTo>
                    <a:pt x="895324" y="111429"/>
                  </a:lnTo>
                  <a:lnTo>
                    <a:pt x="911694" y="107937"/>
                  </a:lnTo>
                  <a:lnTo>
                    <a:pt x="928001" y="111480"/>
                  </a:lnTo>
                  <a:lnTo>
                    <a:pt x="940346" y="121640"/>
                  </a:lnTo>
                  <a:lnTo>
                    <a:pt x="948156" y="137769"/>
                  </a:lnTo>
                  <a:lnTo>
                    <a:pt x="950899" y="159219"/>
                  </a:lnTo>
                  <a:lnTo>
                    <a:pt x="950899" y="86906"/>
                  </a:lnTo>
                  <a:lnTo>
                    <a:pt x="948664" y="85496"/>
                  </a:lnTo>
                  <a:lnTo>
                    <a:pt x="911694" y="79438"/>
                  </a:lnTo>
                  <a:lnTo>
                    <a:pt x="875144" y="85496"/>
                  </a:lnTo>
                  <a:lnTo>
                    <a:pt x="848334" y="102235"/>
                  </a:lnTo>
                  <a:lnTo>
                    <a:pt x="831837" y="127520"/>
                  </a:lnTo>
                  <a:lnTo>
                    <a:pt x="826211" y="159219"/>
                  </a:lnTo>
                  <a:lnTo>
                    <a:pt x="831265" y="190919"/>
                  </a:lnTo>
                  <a:lnTo>
                    <a:pt x="846823" y="216204"/>
                  </a:lnTo>
                  <a:lnTo>
                    <a:pt x="873442" y="232943"/>
                  </a:lnTo>
                  <a:lnTo>
                    <a:pt x="911694" y="239001"/>
                  </a:lnTo>
                  <a:lnTo>
                    <a:pt x="948232" y="232943"/>
                  </a:lnTo>
                  <a:lnTo>
                    <a:pt x="975042" y="216204"/>
                  </a:lnTo>
                  <a:lnTo>
                    <a:pt x="978966" y="210172"/>
                  </a:lnTo>
                  <a:lnTo>
                    <a:pt x="991527" y="190919"/>
                  </a:lnTo>
                  <a:lnTo>
                    <a:pt x="997153" y="159219"/>
                  </a:lnTo>
                  <a:close/>
                </a:path>
                <a:path w="1363980" h="302260">
                  <a:moveTo>
                    <a:pt x="1189151" y="156870"/>
                  </a:moveTo>
                  <a:lnTo>
                    <a:pt x="1184541" y="126072"/>
                  </a:lnTo>
                  <a:lnTo>
                    <a:pt x="1176782" y="111950"/>
                  </a:lnTo>
                  <a:lnTo>
                    <a:pt x="1171981" y="103238"/>
                  </a:lnTo>
                  <a:lnTo>
                    <a:pt x="1171181" y="101777"/>
                  </a:lnTo>
                  <a:lnTo>
                    <a:pt x="1149705" y="85839"/>
                  </a:lnTo>
                  <a:lnTo>
                    <a:pt x="1143241" y="84569"/>
                  </a:lnTo>
                  <a:lnTo>
                    <a:pt x="1143241" y="157873"/>
                  </a:lnTo>
                  <a:lnTo>
                    <a:pt x="1140904" y="178714"/>
                  </a:lnTo>
                  <a:lnTo>
                    <a:pt x="1133640" y="194792"/>
                  </a:lnTo>
                  <a:lnTo>
                    <a:pt x="1121029" y="205155"/>
                  </a:lnTo>
                  <a:lnTo>
                    <a:pt x="1102664" y="208826"/>
                  </a:lnTo>
                  <a:lnTo>
                    <a:pt x="1094752" y="208407"/>
                  </a:lnTo>
                  <a:lnTo>
                    <a:pt x="1087335" y="206984"/>
                  </a:lnTo>
                  <a:lnTo>
                    <a:pt x="1080033" y="204304"/>
                  </a:lnTo>
                  <a:lnTo>
                    <a:pt x="1072489" y="200113"/>
                  </a:lnTo>
                  <a:lnTo>
                    <a:pt x="1072489" y="127381"/>
                  </a:lnTo>
                  <a:lnTo>
                    <a:pt x="1079004" y="120865"/>
                  </a:lnTo>
                  <a:lnTo>
                    <a:pt x="1086827" y="116014"/>
                  </a:lnTo>
                  <a:lnTo>
                    <a:pt x="1095781" y="112991"/>
                  </a:lnTo>
                  <a:lnTo>
                    <a:pt x="1105687" y="111950"/>
                  </a:lnTo>
                  <a:lnTo>
                    <a:pt x="1122311" y="115023"/>
                  </a:lnTo>
                  <a:lnTo>
                    <a:pt x="1134021" y="123977"/>
                  </a:lnTo>
                  <a:lnTo>
                    <a:pt x="1140955" y="138404"/>
                  </a:lnTo>
                  <a:lnTo>
                    <a:pt x="1143241" y="157873"/>
                  </a:lnTo>
                  <a:lnTo>
                    <a:pt x="1143241" y="84569"/>
                  </a:lnTo>
                  <a:lnTo>
                    <a:pt x="1120775" y="80111"/>
                  </a:lnTo>
                  <a:lnTo>
                    <a:pt x="1105395" y="81699"/>
                  </a:lnTo>
                  <a:lnTo>
                    <a:pt x="1091780" y="86271"/>
                  </a:lnTo>
                  <a:lnTo>
                    <a:pt x="1080427" y="93548"/>
                  </a:lnTo>
                  <a:lnTo>
                    <a:pt x="1071841" y="103238"/>
                  </a:lnTo>
                  <a:lnTo>
                    <a:pt x="1071841" y="83794"/>
                  </a:lnTo>
                  <a:lnTo>
                    <a:pt x="1011491" y="83794"/>
                  </a:lnTo>
                  <a:lnTo>
                    <a:pt x="1011491" y="110617"/>
                  </a:lnTo>
                  <a:lnTo>
                    <a:pt x="1029589" y="110617"/>
                  </a:lnTo>
                  <a:lnTo>
                    <a:pt x="1029589" y="274866"/>
                  </a:lnTo>
                  <a:lnTo>
                    <a:pt x="1011491" y="274866"/>
                  </a:lnTo>
                  <a:lnTo>
                    <a:pt x="1011491" y="301675"/>
                  </a:lnTo>
                  <a:lnTo>
                    <a:pt x="1096289" y="301675"/>
                  </a:lnTo>
                  <a:lnTo>
                    <a:pt x="1096289" y="274866"/>
                  </a:lnTo>
                  <a:lnTo>
                    <a:pt x="1072489" y="274866"/>
                  </a:lnTo>
                  <a:lnTo>
                    <a:pt x="1072489" y="230619"/>
                  </a:lnTo>
                  <a:lnTo>
                    <a:pt x="1079982" y="234086"/>
                  </a:lnTo>
                  <a:lnTo>
                    <a:pt x="1088593" y="236486"/>
                  </a:lnTo>
                  <a:lnTo>
                    <a:pt x="1097953" y="237871"/>
                  </a:lnTo>
                  <a:lnTo>
                    <a:pt x="1107694" y="238328"/>
                  </a:lnTo>
                  <a:lnTo>
                    <a:pt x="1142199" y="232295"/>
                  </a:lnTo>
                  <a:lnTo>
                    <a:pt x="1144739" y="230619"/>
                  </a:lnTo>
                  <a:lnTo>
                    <a:pt x="1167777" y="215455"/>
                  </a:lnTo>
                  <a:lnTo>
                    <a:pt x="1171867" y="208826"/>
                  </a:lnTo>
                  <a:lnTo>
                    <a:pt x="1183678" y="189687"/>
                  </a:lnTo>
                  <a:lnTo>
                    <a:pt x="1189151" y="156870"/>
                  </a:lnTo>
                  <a:close/>
                </a:path>
                <a:path w="1363980" h="302260">
                  <a:moveTo>
                    <a:pt x="1363687" y="230619"/>
                  </a:moveTo>
                  <a:lnTo>
                    <a:pt x="1360220" y="214198"/>
                  </a:lnTo>
                  <a:lnTo>
                    <a:pt x="1359090" y="208826"/>
                  </a:lnTo>
                  <a:lnTo>
                    <a:pt x="1358671" y="206819"/>
                  </a:lnTo>
                  <a:lnTo>
                    <a:pt x="1355991" y="207822"/>
                  </a:lnTo>
                  <a:lnTo>
                    <a:pt x="1354315" y="208495"/>
                  </a:lnTo>
                  <a:lnTo>
                    <a:pt x="1352296" y="208826"/>
                  </a:lnTo>
                  <a:lnTo>
                    <a:pt x="1343240" y="208826"/>
                  </a:lnTo>
                  <a:lnTo>
                    <a:pt x="1343444" y="203758"/>
                  </a:lnTo>
                  <a:lnTo>
                    <a:pt x="1343875" y="182943"/>
                  </a:lnTo>
                  <a:lnTo>
                    <a:pt x="1344269" y="166598"/>
                  </a:lnTo>
                  <a:lnTo>
                    <a:pt x="1344460" y="156705"/>
                  </a:lnTo>
                  <a:lnTo>
                    <a:pt x="1344523" y="150850"/>
                  </a:lnTo>
                  <a:lnTo>
                    <a:pt x="1344599" y="142125"/>
                  </a:lnTo>
                  <a:lnTo>
                    <a:pt x="1340789" y="115468"/>
                  </a:lnTo>
                  <a:lnTo>
                    <a:pt x="1334211" y="104584"/>
                  </a:lnTo>
                  <a:lnTo>
                    <a:pt x="1329042" y="96037"/>
                  </a:lnTo>
                  <a:lnTo>
                    <a:pt x="1308811" y="84150"/>
                  </a:lnTo>
                  <a:lnTo>
                    <a:pt x="1279563" y="80111"/>
                  </a:lnTo>
                  <a:lnTo>
                    <a:pt x="1256639" y="82638"/>
                  </a:lnTo>
                  <a:lnTo>
                    <a:pt x="1237284" y="90004"/>
                  </a:lnTo>
                  <a:lnTo>
                    <a:pt x="1223886" y="101892"/>
                  </a:lnTo>
                  <a:lnTo>
                    <a:pt x="1218882" y="117983"/>
                  </a:lnTo>
                  <a:lnTo>
                    <a:pt x="1220025" y="124929"/>
                  </a:lnTo>
                  <a:lnTo>
                    <a:pt x="1252397" y="109613"/>
                  </a:lnTo>
                  <a:lnTo>
                    <a:pt x="1257757" y="106591"/>
                  </a:lnTo>
                  <a:lnTo>
                    <a:pt x="1264475" y="104584"/>
                  </a:lnTo>
                  <a:lnTo>
                    <a:pt x="1273530" y="104584"/>
                  </a:lnTo>
                  <a:lnTo>
                    <a:pt x="1287665" y="107149"/>
                  </a:lnTo>
                  <a:lnTo>
                    <a:pt x="1296873" y="114338"/>
                  </a:lnTo>
                  <a:lnTo>
                    <a:pt x="1301864" y="125361"/>
                  </a:lnTo>
                  <a:lnTo>
                    <a:pt x="1303375" y="139446"/>
                  </a:lnTo>
                  <a:lnTo>
                    <a:pt x="1303286" y="147802"/>
                  </a:lnTo>
                  <a:lnTo>
                    <a:pt x="1303020" y="150850"/>
                  </a:lnTo>
                  <a:lnTo>
                    <a:pt x="1302689" y="150736"/>
                  </a:lnTo>
                  <a:lnTo>
                    <a:pt x="1302689" y="172961"/>
                  </a:lnTo>
                  <a:lnTo>
                    <a:pt x="1302689" y="193408"/>
                  </a:lnTo>
                  <a:lnTo>
                    <a:pt x="1298130" y="198793"/>
                  </a:lnTo>
                  <a:lnTo>
                    <a:pt x="1291869" y="203758"/>
                  </a:lnTo>
                  <a:lnTo>
                    <a:pt x="1283728" y="207416"/>
                  </a:lnTo>
                  <a:lnTo>
                    <a:pt x="1273530" y="208826"/>
                  </a:lnTo>
                  <a:lnTo>
                    <a:pt x="1263929" y="207187"/>
                  </a:lnTo>
                  <a:lnTo>
                    <a:pt x="1256893" y="202679"/>
                  </a:lnTo>
                  <a:lnTo>
                    <a:pt x="1252550" y="195961"/>
                  </a:lnTo>
                  <a:lnTo>
                    <a:pt x="1251064" y="187706"/>
                  </a:lnTo>
                  <a:lnTo>
                    <a:pt x="1252804" y="178892"/>
                  </a:lnTo>
                  <a:lnTo>
                    <a:pt x="1257896" y="172250"/>
                  </a:lnTo>
                  <a:lnTo>
                    <a:pt x="1266202" y="168059"/>
                  </a:lnTo>
                  <a:lnTo>
                    <a:pt x="1277543" y="166598"/>
                  </a:lnTo>
                  <a:lnTo>
                    <a:pt x="1284579" y="166979"/>
                  </a:lnTo>
                  <a:lnTo>
                    <a:pt x="1291120" y="168148"/>
                  </a:lnTo>
                  <a:lnTo>
                    <a:pt x="1297152" y="170129"/>
                  </a:lnTo>
                  <a:lnTo>
                    <a:pt x="1302689" y="172961"/>
                  </a:lnTo>
                  <a:lnTo>
                    <a:pt x="1302689" y="150736"/>
                  </a:lnTo>
                  <a:lnTo>
                    <a:pt x="1296212" y="148348"/>
                  </a:lnTo>
                  <a:lnTo>
                    <a:pt x="1287767" y="146443"/>
                  </a:lnTo>
                  <a:lnTo>
                    <a:pt x="1278318" y="145237"/>
                  </a:lnTo>
                  <a:lnTo>
                    <a:pt x="1268501" y="144818"/>
                  </a:lnTo>
                  <a:lnTo>
                    <a:pt x="1242885" y="147802"/>
                  </a:lnTo>
                  <a:lnTo>
                    <a:pt x="1223454" y="156705"/>
                  </a:lnTo>
                  <a:lnTo>
                    <a:pt x="1211122" y="171386"/>
                  </a:lnTo>
                  <a:lnTo>
                    <a:pt x="1206817" y="191731"/>
                  </a:lnTo>
                  <a:lnTo>
                    <a:pt x="1210411" y="211162"/>
                  </a:lnTo>
                  <a:lnTo>
                    <a:pt x="1220736" y="225463"/>
                  </a:lnTo>
                  <a:lnTo>
                    <a:pt x="1237081" y="234302"/>
                  </a:lnTo>
                  <a:lnTo>
                    <a:pt x="1258785" y="237324"/>
                  </a:lnTo>
                  <a:lnTo>
                    <a:pt x="1274991" y="235407"/>
                  </a:lnTo>
                  <a:lnTo>
                    <a:pt x="1287983" y="230276"/>
                  </a:lnTo>
                  <a:lnTo>
                    <a:pt x="1297762" y="222897"/>
                  </a:lnTo>
                  <a:lnTo>
                    <a:pt x="1304366" y="214198"/>
                  </a:lnTo>
                  <a:lnTo>
                    <a:pt x="1307934" y="224510"/>
                  </a:lnTo>
                  <a:lnTo>
                    <a:pt x="1314119" y="231838"/>
                  </a:lnTo>
                  <a:lnTo>
                    <a:pt x="1322882" y="236207"/>
                  </a:lnTo>
                  <a:lnTo>
                    <a:pt x="1334185" y="237655"/>
                  </a:lnTo>
                  <a:lnTo>
                    <a:pt x="1340459" y="237312"/>
                  </a:lnTo>
                  <a:lnTo>
                    <a:pt x="1348066" y="236156"/>
                  </a:lnTo>
                  <a:lnTo>
                    <a:pt x="1356118" y="233984"/>
                  </a:lnTo>
                  <a:lnTo>
                    <a:pt x="1363687" y="2306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4" name="object 134"/>
          <p:cNvGrpSpPr/>
          <p:nvPr/>
        </p:nvGrpSpPr>
        <p:grpSpPr>
          <a:xfrm>
            <a:off x="16894359" y="2333682"/>
            <a:ext cx="575310" cy="186690"/>
            <a:chOff x="16894359" y="2333682"/>
            <a:chExt cx="575310" cy="186690"/>
          </a:xfrm>
        </p:grpSpPr>
        <p:sp>
          <p:nvSpPr>
            <p:cNvPr id="135" name="object 135"/>
            <p:cNvSpPr/>
            <p:nvPr/>
          </p:nvSpPr>
          <p:spPr>
            <a:xfrm>
              <a:off x="16894353" y="2333694"/>
              <a:ext cx="186690" cy="186690"/>
            </a:xfrm>
            <a:custGeom>
              <a:avLst/>
              <a:gdLst/>
              <a:ahLst/>
              <a:cxnLst/>
              <a:rect l="l" t="t" r="r" b="b"/>
              <a:pathLst>
                <a:path w="186690" h="186689">
                  <a:moveTo>
                    <a:pt x="186397" y="123190"/>
                  </a:moveTo>
                  <a:lnTo>
                    <a:pt x="161239" y="123190"/>
                  </a:lnTo>
                  <a:lnTo>
                    <a:pt x="161239" y="26670"/>
                  </a:lnTo>
                  <a:lnTo>
                    <a:pt x="179006" y="26670"/>
                  </a:lnTo>
                  <a:lnTo>
                    <a:pt x="179006" y="0"/>
                  </a:lnTo>
                  <a:lnTo>
                    <a:pt x="103593" y="0"/>
                  </a:lnTo>
                  <a:lnTo>
                    <a:pt x="103593" y="26670"/>
                  </a:lnTo>
                  <a:lnTo>
                    <a:pt x="118681" y="26670"/>
                  </a:lnTo>
                  <a:lnTo>
                    <a:pt x="118681" y="123190"/>
                  </a:lnTo>
                  <a:lnTo>
                    <a:pt x="60680" y="123190"/>
                  </a:lnTo>
                  <a:lnTo>
                    <a:pt x="60680" y="26670"/>
                  </a:lnTo>
                  <a:lnTo>
                    <a:pt x="75438" y="26670"/>
                  </a:lnTo>
                  <a:lnTo>
                    <a:pt x="75438" y="0"/>
                  </a:lnTo>
                  <a:lnTo>
                    <a:pt x="0" y="0"/>
                  </a:lnTo>
                  <a:lnTo>
                    <a:pt x="0" y="26670"/>
                  </a:lnTo>
                  <a:lnTo>
                    <a:pt x="18110" y="26670"/>
                  </a:lnTo>
                  <a:lnTo>
                    <a:pt x="18110" y="123190"/>
                  </a:lnTo>
                  <a:lnTo>
                    <a:pt x="18110" y="124460"/>
                  </a:lnTo>
                  <a:lnTo>
                    <a:pt x="0" y="124460"/>
                  </a:lnTo>
                  <a:lnTo>
                    <a:pt x="0" y="151130"/>
                  </a:lnTo>
                  <a:lnTo>
                    <a:pt x="155562" y="151130"/>
                  </a:lnTo>
                  <a:lnTo>
                    <a:pt x="155562" y="186690"/>
                  </a:lnTo>
                  <a:lnTo>
                    <a:pt x="186397" y="186690"/>
                  </a:lnTo>
                  <a:lnTo>
                    <a:pt x="186397" y="151130"/>
                  </a:lnTo>
                  <a:lnTo>
                    <a:pt x="186397" y="124460"/>
                  </a:lnTo>
                  <a:lnTo>
                    <a:pt x="186397" y="1231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7100573" y="2334104"/>
              <a:ext cx="188392" cy="150854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7309268" y="2334102"/>
              <a:ext cx="160235" cy="150854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8" name="object 138"/>
          <p:cNvGrpSpPr/>
          <p:nvPr/>
        </p:nvGrpSpPr>
        <p:grpSpPr>
          <a:xfrm>
            <a:off x="17573643" y="2246633"/>
            <a:ext cx="653415" cy="242570"/>
            <a:chOff x="17573643" y="2246633"/>
            <a:chExt cx="653415" cy="242570"/>
          </a:xfrm>
        </p:grpSpPr>
        <p:sp>
          <p:nvSpPr>
            <p:cNvPr id="139" name="object 139"/>
            <p:cNvSpPr/>
            <p:nvPr/>
          </p:nvSpPr>
          <p:spPr>
            <a:xfrm>
              <a:off x="17573643" y="2250307"/>
              <a:ext cx="296545" cy="234950"/>
            </a:xfrm>
            <a:custGeom>
              <a:avLst/>
              <a:gdLst/>
              <a:ahLst/>
              <a:cxnLst/>
              <a:rect l="l" t="t" r="r" b="b"/>
              <a:pathLst>
                <a:path w="296544" h="234950">
                  <a:moveTo>
                    <a:pt x="295990" y="0"/>
                  </a:moveTo>
                  <a:lnTo>
                    <a:pt x="224590" y="0"/>
                  </a:lnTo>
                  <a:lnTo>
                    <a:pt x="151848" y="103588"/>
                  </a:lnTo>
                  <a:lnTo>
                    <a:pt x="76426" y="0"/>
                  </a:lnTo>
                  <a:lnTo>
                    <a:pt x="0" y="0"/>
                  </a:lnTo>
                  <a:lnTo>
                    <a:pt x="0" y="29161"/>
                  </a:lnTo>
                  <a:lnTo>
                    <a:pt x="27486" y="29161"/>
                  </a:lnTo>
                  <a:lnTo>
                    <a:pt x="27486" y="205145"/>
                  </a:lnTo>
                  <a:lnTo>
                    <a:pt x="0" y="205145"/>
                  </a:lnTo>
                  <a:lnTo>
                    <a:pt x="0" y="234642"/>
                  </a:lnTo>
                  <a:lnTo>
                    <a:pt x="89494" y="234642"/>
                  </a:lnTo>
                  <a:lnTo>
                    <a:pt x="89494" y="205145"/>
                  </a:lnTo>
                  <a:lnTo>
                    <a:pt x="62678" y="205145"/>
                  </a:lnTo>
                  <a:lnTo>
                    <a:pt x="62678" y="60008"/>
                  </a:lnTo>
                  <a:lnTo>
                    <a:pt x="140435" y="166591"/>
                  </a:lnTo>
                  <a:lnTo>
                    <a:pt x="146487" y="166591"/>
                  </a:lnTo>
                  <a:lnTo>
                    <a:pt x="220893" y="59003"/>
                  </a:lnTo>
                  <a:lnTo>
                    <a:pt x="220893" y="205145"/>
                  </a:lnTo>
                  <a:lnTo>
                    <a:pt x="194077" y="205145"/>
                  </a:lnTo>
                  <a:lnTo>
                    <a:pt x="194077" y="234642"/>
                  </a:lnTo>
                  <a:lnTo>
                    <a:pt x="295990" y="234642"/>
                  </a:lnTo>
                  <a:lnTo>
                    <a:pt x="295990" y="205145"/>
                  </a:lnTo>
                  <a:lnTo>
                    <a:pt x="270180" y="205145"/>
                  </a:lnTo>
                  <a:lnTo>
                    <a:pt x="270180" y="29161"/>
                  </a:lnTo>
                  <a:lnTo>
                    <a:pt x="295990" y="29161"/>
                  </a:lnTo>
                  <a:lnTo>
                    <a:pt x="2959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7885517" y="2246633"/>
              <a:ext cx="213532" cy="242013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8126391" y="2455453"/>
              <a:ext cx="100330" cy="29209"/>
            </a:xfrm>
            <a:custGeom>
              <a:avLst/>
              <a:gdLst/>
              <a:ahLst/>
              <a:cxnLst/>
              <a:rect l="l" t="t" r="r" b="b"/>
              <a:pathLst>
                <a:path w="100330" h="29210">
                  <a:moveTo>
                    <a:pt x="0" y="29210"/>
                  </a:moveTo>
                  <a:lnTo>
                    <a:pt x="100227" y="29210"/>
                  </a:lnTo>
                  <a:lnTo>
                    <a:pt x="100227" y="0"/>
                  </a:lnTo>
                  <a:lnTo>
                    <a:pt x="0" y="0"/>
                  </a:lnTo>
                  <a:lnTo>
                    <a:pt x="0" y="292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2" name="object 142"/>
          <p:cNvSpPr/>
          <p:nvPr/>
        </p:nvSpPr>
        <p:spPr>
          <a:xfrm>
            <a:off x="18276217" y="2455453"/>
            <a:ext cx="100330" cy="29209"/>
          </a:xfrm>
          <a:custGeom>
            <a:avLst/>
            <a:gdLst/>
            <a:ahLst/>
            <a:cxnLst/>
            <a:rect l="l" t="t" r="r" b="b"/>
            <a:pathLst>
              <a:path w="100330" h="29210">
                <a:moveTo>
                  <a:pt x="0" y="29210"/>
                </a:moveTo>
                <a:lnTo>
                  <a:pt x="100227" y="29210"/>
                </a:lnTo>
                <a:lnTo>
                  <a:pt x="100227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8152200" y="2281463"/>
            <a:ext cx="49530" cy="173990"/>
          </a:xfrm>
          <a:custGeom>
            <a:avLst/>
            <a:gdLst/>
            <a:ahLst/>
            <a:cxnLst/>
            <a:rect l="l" t="t" r="r" b="b"/>
            <a:pathLst>
              <a:path w="49530" h="173989">
                <a:moveTo>
                  <a:pt x="0" y="173990"/>
                </a:moveTo>
                <a:lnTo>
                  <a:pt x="49265" y="173990"/>
                </a:lnTo>
                <a:lnTo>
                  <a:pt x="49265" y="0"/>
                </a:lnTo>
                <a:lnTo>
                  <a:pt x="0" y="0"/>
                </a:lnTo>
                <a:lnTo>
                  <a:pt x="0" y="1739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4" name="object 144"/>
          <p:cNvGrpSpPr/>
          <p:nvPr/>
        </p:nvGrpSpPr>
        <p:grpSpPr>
          <a:xfrm>
            <a:off x="18126391" y="2249713"/>
            <a:ext cx="433070" cy="227965"/>
            <a:chOff x="18126391" y="2249713"/>
            <a:chExt cx="433070" cy="227965"/>
          </a:xfrm>
        </p:grpSpPr>
        <p:sp>
          <p:nvSpPr>
            <p:cNvPr id="145" name="object 145"/>
            <p:cNvSpPr/>
            <p:nvPr/>
          </p:nvSpPr>
          <p:spPr>
            <a:xfrm>
              <a:off x="18126381" y="2249722"/>
              <a:ext cx="250190" cy="205740"/>
            </a:xfrm>
            <a:custGeom>
              <a:avLst/>
              <a:gdLst/>
              <a:ahLst/>
              <a:cxnLst/>
              <a:rect l="l" t="t" r="r" b="b"/>
              <a:pathLst>
                <a:path w="250190" h="205739">
                  <a:moveTo>
                    <a:pt x="250063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25819" y="29210"/>
                  </a:lnTo>
                  <a:lnTo>
                    <a:pt x="25819" y="31750"/>
                  </a:lnTo>
                  <a:lnTo>
                    <a:pt x="174980" y="31750"/>
                  </a:lnTo>
                  <a:lnTo>
                    <a:pt x="174980" y="205740"/>
                  </a:lnTo>
                  <a:lnTo>
                    <a:pt x="224243" y="205740"/>
                  </a:lnTo>
                  <a:lnTo>
                    <a:pt x="224243" y="31750"/>
                  </a:lnTo>
                  <a:lnTo>
                    <a:pt x="224243" y="29210"/>
                  </a:lnTo>
                  <a:lnTo>
                    <a:pt x="250063" y="29210"/>
                  </a:lnTo>
                  <a:lnTo>
                    <a:pt x="2500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8403068" y="2324729"/>
              <a:ext cx="156204" cy="152853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7" name="object 147"/>
          <p:cNvSpPr/>
          <p:nvPr/>
        </p:nvSpPr>
        <p:spPr>
          <a:xfrm>
            <a:off x="15338888" y="4182156"/>
            <a:ext cx="26034" cy="121920"/>
          </a:xfrm>
          <a:custGeom>
            <a:avLst/>
            <a:gdLst/>
            <a:ahLst/>
            <a:cxnLst/>
            <a:rect l="l" t="t" r="r" b="b"/>
            <a:pathLst>
              <a:path w="26034" h="121920">
                <a:moveTo>
                  <a:pt x="0" y="121920"/>
                </a:moveTo>
                <a:lnTo>
                  <a:pt x="25747" y="121920"/>
                </a:lnTo>
                <a:lnTo>
                  <a:pt x="25747" y="0"/>
                </a:lnTo>
                <a:lnTo>
                  <a:pt x="0" y="0"/>
                </a:lnTo>
                <a:lnTo>
                  <a:pt x="0" y="1219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8" name="object 148"/>
          <p:cNvGrpSpPr/>
          <p:nvPr/>
        </p:nvGrpSpPr>
        <p:grpSpPr>
          <a:xfrm>
            <a:off x="15338888" y="4158026"/>
            <a:ext cx="1606550" cy="187960"/>
            <a:chOff x="15338888" y="4158026"/>
            <a:chExt cx="1606550" cy="187960"/>
          </a:xfrm>
        </p:grpSpPr>
        <p:sp>
          <p:nvSpPr>
            <p:cNvPr id="149" name="object 149"/>
            <p:cNvSpPr/>
            <p:nvPr/>
          </p:nvSpPr>
          <p:spPr>
            <a:xfrm>
              <a:off x="15338883" y="4158036"/>
              <a:ext cx="116839" cy="146050"/>
            </a:xfrm>
            <a:custGeom>
              <a:avLst/>
              <a:gdLst/>
              <a:ahLst/>
              <a:cxnLst/>
              <a:rect l="l" t="t" r="r" b="b"/>
              <a:pathLst>
                <a:path w="116840" h="146050">
                  <a:moveTo>
                    <a:pt x="116827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084" y="24130"/>
                  </a:lnTo>
                  <a:lnTo>
                    <a:pt x="91084" y="146050"/>
                  </a:lnTo>
                  <a:lnTo>
                    <a:pt x="116827" y="146050"/>
                  </a:lnTo>
                  <a:lnTo>
                    <a:pt x="116827" y="24130"/>
                  </a:lnTo>
                  <a:lnTo>
                    <a:pt x="1168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5483578" y="4207546"/>
              <a:ext cx="94457" cy="98845"/>
            </a:xfrm>
            <a:prstGeom prst="rect">
              <a:avLst/>
            </a:prstGeom>
            <a:blipFill>
              <a:blip r:embed="rId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5601010" y="4207549"/>
              <a:ext cx="95913" cy="138414"/>
            </a:xfrm>
            <a:prstGeom prst="rect">
              <a:avLst/>
            </a:prstGeom>
            <a:blipFill>
              <a:blip r:embed="rId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5720892" y="4207545"/>
              <a:ext cx="203894" cy="98845"/>
            </a:xfrm>
            <a:prstGeom prst="rect">
              <a:avLst/>
            </a:prstGeom>
            <a:blipFill>
              <a:blip r:embed="rId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5948750" y="4210106"/>
              <a:ext cx="89535" cy="93980"/>
            </a:xfrm>
            <a:custGeom>
              <a:avLst/>
              <a:gdLst/>
              <a:ahLst/>
              <a:cxnLst/>
              <a:rect l="l" t="t" r="r" b="b"/>
              <a:pathLst>
                <a:path w="89534" h="93979">
                  <a:moveTo>
                    <a:pt x="89408" y="0"/>
                  </a:moveTo>
                  <a:lnTo>
                    <a:pt x="65316" y="0"/>
                  </a:lnTo>
                  <a:lnTo>
                    <a:pt x="65316" y="35560"/>
                  </a:lnTo>
                  <a:lnTo>
                    <a:pt x="24079" y="35560"/>
                  </a:lnTo>
                  <a:lnTo>
                    <a:pt x="24079" y="0"/>
                  </a:lnTo>
                  <a:lnTo>
                    <a:pt x="0" y="0"/>
                  </a:lnTo>
                  <a:lnTo>
                    <a:pt x="0" y="35560"/>
                  </a:lnTo>
                  <a:lnTo>
                    <a:pt x="0" y="58420"/>
                  </a:lnTo>
                  <a:lnTo>
                    <a:pt x="0" y="93980"/>
                  </a:lnTo>
                  <a:lnTo>
                    <a:pt x="24079" y="93980"/>
                  </a:lnTo>
                  <a:lnTo>
                    <a:pt x="24079" y="58420"/>
                  </a:lnTo>
                  <a:lnTo>
                    <a:pt x="65316" y="58420"/>
                  </a:lnTo>
                  <a:lnTo>
                    <a:pt x="65316" y="93980"/>
                  </a:lnTo>
                  <a:lnTo>
                    <a:pt x="89408" y="93980"/>
                  </a:lnTo>
                  <a:lnTo>
                    <a:pt x="89408" y="58420"/>
                  </a:lnTo>
                  <a:lnTo>
                    <a:pt x="89408" y="35560"/>
                  </a:lnTo>
                  <a:lnTo>
                    <a:pt x="894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6062134" y="4207551"/>
              <a:ext cx="78301" cy="97787"/>
            </a:xfrm>
            <a:prstGeom prst="rect">
              <a:avLst/>
            </a:prstGeom>
            <a:blipFill>
              <a:blip r:embed="rId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6161973" y="4209838"/>
              <a:ext cx="81683" cy="94237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6267605" y="4207551"/>
              <a:ext cx="78322" cy="97787"/>
            </a:xfrm>
            <a:prstGeom prst="rect">
              <a:avLst/>
            </a:prstGeom>
            <a:blipFill>
              <a:blip r:embed="rId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6365301" y="4209838"/>
              <a:ext cx="94237" cy="96122"/>
            </a:xfrm>
            <a:prstGeom prst="rect">
              <a:avLst/>
            </a:prstGeom>
            <a:blipFill>
              <a:blip r:embed="rId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6489168" y="4209835"/>
              <a:ext cx="78531" cy="94237"/>
            </a:xfrm>
            <a:prstGeom prst="rect">
              <a:avLst/>
            </a:prstGeom>
            <a:blipFill>
              <a:blip r:embed="rId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6589338" y="4210106"/>
              <a:ext cx="89535" cy="93980"/>
            </a:xfrm>
            <a:custGeom>
              <a:avLst/>
              <a:gdLst/>
              <a:ahLst/>
              <a:cxnLst/>
              <a:rect l="l" t="t" r="r" b="b"/>
              <a:pathLst>
                <a:path w="89534" h="93979">
                  <a:moveTo>
                    <a:pt x="89433" y="0"/>
                  </a:moveTo>
                  <a:lnTo>
                    <a:pt x="65341" y="0"/>
                  </a:lnTo>
                  <a:lnTo>
                    <a:pt x="65341" y="35560"/>
                  </a:lnTo>
                  <a:lnTo>
                    <a:pt x="24091" y="35560"/>
                  </a:lnTo>
                  <a:lnTo>
                    <a:pt x="24091" y="0"/>
                  </a:lnTo>
                  <a:lnTo>
                    <a:pt x="0" y="0"/>
                  </a:lnTo>
                  <a:lnTo>
                    <a:pt x="0" y="35560"/>
                  </a:lnTo>
                  <a:lnTo>
                    <a:pt x="0" y="58420"/>
                  </a:lnTo>
                  <a:lnTo>
                    <a:pt x="0" y="93980"/>
                  </a:lnTo>
                  <a:lnTo>
                    <a:pt x="24091" y="93980"/>
                  </a:lnTo>
                  <a:lnTo>
                    <a:pt x="24091" y="58420"/>
                  </a:lnTo>
                  <a:lnTo>
                    <a:pt x="65341" y="58420"/>
                  </a:lnTo>
                  <a:lnTo>
                    <a:pt x="65341" y="93980"/>
                  </a:lnTo>
                  <a:lnTo>
                    <a:pt x="89433" y="93980"/>
                  </a:lnTo>
                  <a:lnTo>
                    <a:pt x="89433" y="58420"/>
                  </a:lnTo>
                  <a:lnTo>
                    <a:pt x="89433" y="35560"/>
                  </a:lnTo>
                  <a:lnTo>
                    <a:pt x="894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6708444" y="4209840"/>
              <a:ext cx="114750" cy="94237"/>
            </a:xfrm>
            <a:prstGeom prst="rect">
              <a:avLst/>
            </a:prstGeom>
            <a:blipFill>
              <a:blip r:embed="rId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6852868" y="4162719"/>
              <a:ext cx="92154" cy="141356"/>
            </a:xfrm>
            <a:prstGeom prst="rect">
              <a:avLst/>
            </a:prstGeom>
            <a:blipFill>
              <a:blip r:embed="rId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2" name="object 162"/>
          <p:cNvGrpSpPr/>
          <p:nvPr/>
        </p:nvGrpSpPr>
        <p:grpSpPr>
          <a:xfrm>
            <a:off x="17016234" y="4207545"/>
            <a:ext cx="588010" cy="99060"/>
            <a:chOff x="17016234" y="4207545"/>
            <a:chExt cx="588010" cy="99060"/>
          </a:xfrm>
        </p:grpSpPr>
        <p:sp>
          <p:nvSpPr>
            <p:cNvPr id="163" name="object 163"/>
            <p:cNvSpPr/>
            <p:nvPr/>
          </p:nvSpPr>
          <p:spPr>
            <a:xfrm>
              <a:off x="17016234" y="4207552"/>
              <a:ext cx="183768" cy="98834"/>
            </a:xfrm>
            <a:prstGeom prst="rect">
              <a:avLst/>
            </a:prstGeom>
            <a:blipFill>
              <a:blip r:embed="rId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7225619" y="4210106"/>
              <a:ext cx="89535" cy="93980"/>
            </a:xfrm>
            <a:custGeom>
              <a:avLst/>
              <a:gdLst/>
              <a:ahLst/>
              <a:cxnLst/>
              <a:rect l="l" t="t" r="r" b="b"/>
              <a:pathLst>
                <a:path w="89534" h="93979">
                  <a:moveTo>
                    <a:pt x="89433" y="0"/>
                  </a:moveTo>
                  <a:lnTo>
                    <a:pt x="65341" y="0"/>
                  </a:lnTo>
                  <a:lnTo>
                    <a:pt x="65341" y="35560"/>
                  </a:lnTo>
                  <a:lnTo>
                    <a:pt x="24104" y="35560"/>
                  </a:lnTo>
                  <a:lnTo>
                    <a:pt x="24104" y="0"/>
                  </a:lnTo>
                  <a:lnTo>
                    <a:pt x="0" y="0"/>
                  </a:lnTo>
                  <a:lnTo>
                    <a:pt x="0" y="35560"/>
                  </a:lnTo>
                  <a:lnTo>
                    <a:pt x="0" y="58420"/>
                  </a:lnTo>
                  <a:lnTo>
                    <a:pt x="0" y="93980"/>
                  </a:lnTo>
                  <a:lnTo>
                    <a:pt x="24104" y="93980"/>
                  </a:lnTo>
                  <a:lnTo>
                    <a:pt x="24104" y="58420"/>
                  </a:lnTo>
                  <a:lnTo>
                    <a:pt x="65341" y="58420"/>
                  </a:lnTo>
                  <a:lnTo>
                    <a:pt x="65341" y="93980"/>
                  </a:lnTo>
                  <a:lnTo>
                    <a:pt x="89433" y="93980"/>
                  </a:lnTo>
                  <a:lnTo>
                    <a:pt x="89433" y="58420"/>
                  </a:lnTo>
                  <a:lnTo>
                    <a:pt x="89433" y="35560"/>
                  </a:lnTo>
                  <a:lnTo>
                    <a:pt x="894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7339110" y="4207545"/>
              <a:ext cx="209806" cy="98845"/>
            </a:xfrm>
            <a:prstGeom prst="rect">
              <a:avLst/>
            </a:prstGeom>
            <a:blipFill>
              <a:blip r:embed="rId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7571760" y="4207545"/>
              <a:ext cx="32384" cy="97790"/>
            </a:xfrm>
            <a:custGeom>
              <a:avLst/>
              <a:gdLst/>
              <a:ahLst/>
              <a:cxnLst/>
              <a:rect l="l" t="t" r="r" b="b"/>
              <a:pathLst>
                <a:path w="32384" h="97789">
                  <a:moveTo>
                    <a:pt x="21088" y="65327"/>
                  </a:moveTo>
                  <a:lnTo>
                    <a:pt x="11716" y="65327"/>
                  </a:lnTo>
                  <a:lnTo>
                    <a:pt x="7664" y="66940"/>
                  </a:lnTo>
                  <a:lnTo>
                    <a:pt x="1528" y="73359"/>
                  </a:lnTo>
                  <a:lnTo>
                    <a:pt x="0" y="76919"/>
                  </a:lnTo>
                  <a:lnTo>
                    <a:pt x="0" y="85306"/>
                  </a:lnTo>
                  <a:lnTo>
                    <a:pt x="1528" y="89211"/>
                  </a:lnTo>
                  <a:lnTo>
                    <a:pt x="7664" y="95913"/>
                  </a:lnTo>
                  <a:lnTo>
                    <a:pt x="11716" y="97578"/>
                  </a:lnTo>
                  <a:lnTo>
                    <a:pt x="21088" y="97578"/>
                  </a:lnTo>
                  <a:lnTo>
                    <a:pt x="24700" y="95913"/>
                  </a:lnTo>
                  <a:lnTo>
                    <a:pt x="30574" y="89211"/>
                  </a:lnTo>
                  <a:lnTo>
                    <a:pt x="32051" y="85306"/>
                  </a:lnTo>
                  <a:lnTo>
                    <a:pt x="32051" y="76919"/>
                  </a:lnTo>
                  <a:lnTo>
                    <a:pt x="30574" y="73359"/>
                  </a:lnTo>
                  <a:lnTo>
                    <a:pt x="27653" y="70144"/>
                  </a:lnTo>
                  <a:lnTo>
                    <a:pt x="24700" y="66940"/>
                  </a:lnTo>
                  <a:lnTo>
                    <a:pt x="21088" y="65327"/>
                  </a:lnTo>
                  <a:close/>
                </a:path>
                <a:path w="32384" h="97789">
                  <a:moveTo>
                    <a:pt x="21088" y="0"/>
                  </a:moveTo>
                  <a:lnTo>
                    <a:pt x="11716" y="0"/>
                  </a:lnTo>
                  <a:lnTo>
                    <a:pt x="7664" y="1602"/>
                  </a:lnTo>
                  <a:lnTo>
                    <a:pt x="1528" y="8020"/>
                  </a:lnTo>
                  <a:lnTo>
                    <a:pt x="0" y="11580"/>
                  </a:lnTo>
                  <a:lnTo>
                    <a:pt x="0" y="19967"/>
                  </a:lnTo>
                  <a:lnTo>
                    <a:pt x="1528" y="23873"/>
                  </a:lnTo>
                  <a:lnTo>
                    <a:pt x="7664" y="30574"/>
                  </a:lnTo>
                  <a:lnTo>
                    <a:pt x="11716" y="32250"/>
                  </a:lnTo>
                  <a:lnTo>
                    <a:pt x="21088" y="32250"/>
                  </a:lnTo>
                  <a:lnTo>
                    <a:pt x="24700" y="30574"/>
                  </a:lnTo>
                  <a:lnTo>
                    <a:pt x="30574" y="23873"/>
                  </a:lnTo>
                  <a:lnTo>
                    <a:pt x="32051" y="19967"/>
                  </a:lnTo>
                  <a:lnTo>
                    <a:pt x="32051" y="11580"/>
                  </a:lnTo>
                  <a:lnTo>
                    <a:pt x="30574" y="8020"/>
                  </a:lnTo>
                  <a:lnTo>
                    <a:pt x="27653" y="4806"/>
                  </a:lnTo>
                  <a:lnTo>
                    <a:pt x="24700" y="1602"/>
                  </a:lnTo>
                  <a:lnTo>
                    <a:pt x="210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7" name="object 167"/>
          <p:cNvSpPr/>
          <p:nvPr/>
        </p:nvSpPr>
        <p:spPr>
          <a:xfrm>
            <a:off x="15327352" y="4542823"/>
            <a:ext cx="201334" cy="98426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8" name="object 168"/>
          <p:cNvGrpSpPr/>
          <p:nvPr/>
        </p:nvGrpSpPr>
        <p:grpSpPr>
          <a:xfrm>
            <a:off x="15586279" y="4491717"/>
            <a:ext cx="167640" cy="149860"/>
            <a:chOff x="15586279" y="4491717"/>
            <a:chExt cx="167640" cy="149860"/>
          </a:xfrm>
        </p:grpSpPr>
        <p:sp>
          <p:nvSpPr>
            <p:cNvPr id="169" name="object 169"/>
            <p:cNvSpPr/>
            <p:nvPr/>
          </p:nvSpPr>
          <p:spPr>
            <a:xfrm>
              <a:off x="15586279" y="4491717"/>
              <a:ext cx="46990" cy="147955"/>
            </a:xfrm>
            <a:custGeom>
              <a:avLst/>
              <a:gdLst/>
              <a:ahLst/>
              <a:cxnLst/>
              <a:rect l="l" t="t" r="r" b="b"/>
              <a:pathLst>
                <a:path w="46990" h="147954">
                  <a:moveTo>
                    <a:pt x="46899" y="0"/>
                  </a:moveTo>
                  <a:lnTo>
                    <a:pt x="35182" y="0"/>
                  </a:lnTo>
                  <a:lnTo>
                    <a:pt x="0" y="27213"/>
                  </a:lnTo>
                  <a:lnTo>
                    <a:pt x="8795" y="40836"/>
                  </a:lnTo>
                  <a:lnTo>
                    <a:pt x="30145" y="24083"/>
                  </a:lnTo>
                  <a:lnTo>
                    <a:pt x="30145" y="147430"/>
                  </a:lnTo>
                  <a:lnTo>
                    <a:pt x="46899" y="147430"/>
                  </a:lnTo>
                  <a:lnTo>
                    <a:pt x="468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5663568" y="4492552"/>
              <a:ext cx="89840" cy="148697"/>
            </a:xfrm>
            <a:prstGeom prst="rect">
              <a:avLst/>
            </a:prstGeom>
            <a:blipFill>
              <a:blip r:embed="rId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1" name="object 171"/>
          <p:cNvGrpSpPr/>
          <p:nvPr/>
        </p:nvGrpSpPr>
        <p:grpSpPr>
          <a:xfrm>
            <a:off x="15820832" y="4490465"/>
            <a:ext cx="214629" cy="151130"/>
            <a:chOff x="15820832" y="4490465"/>
            <a:chExt cx="214629" cy="151130"/>
          </a:xfrm>
        </p:grpSpPr>
        <p:sp>
          <p:nvSpPr>
            <p:cNvPr id="172" name="object 172"/>
            <p:cNvSpPr/>
            <p:nvPr/>
          </p:nvSpPr>
          <p:spPr>
            <a:xfrm>
              <a:off x="15820832" y="4490465"/>
              <a:ext cx="164790" cy="150780"/>
            </a:xfrm>
            <a:prstGeom prst="rect">
              <a:avLst/>
            </a:prstGeom>
            <a:blipFill>
              <a:blip r:embed="rId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6012294" y="4616746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14868" y="0"/>
                  </a:moveTo>
                  <a:lnTo>
                    <a:pt x="8586" y="0"/>
                  </a:lnTo>
                  <a:lnTo>
                    <a:pt x="5748" y="1109"/>
                  </a:lnTo>
                  <a:lnTo>
                    <a:pt x="1141" y="5591"/>
                  </a:lnTo>
                  <a:lnTo>
                    <a:pt x="0" y="8167"/>
                  </a:lnTo>
                  <a:lnTo>
                    <a:pt x="0" y="14439"/>
                  </a:lnTo>
                  <a:lnTo>
                    <a:pt x="1141" y="17266"/>
                  </a:lnTo>
                  <a:lnTo>
                    <a:pt x="5748" y="21884"/>
                  </a:lnTo>
                  <a:lnTo>
                    <a:pt x="8586" y="23035"/>
                  </a:lnTo>
                  <a:lnTo>
                    <a:pt x="15130" y="23035"/>
                  </a:lnTo>
                  <a:lnTo>
                    <a:pt x="17790" y="21884"/>
                  </a:lnTo>
                  <a:lnTo>
                    <a:pt x="21988" y="17266"/>
                  </a:lnTo>
                  <a:lnTo>
                    <a:pt x="23025" y="14439"/>
                  </a:lnTo>
                  <a:lnTo>
                    <a:pt x="23025" y="8167"/>
                  </a:lnTo>
                  <a:lnTo>
                    <a:pt x="21905" y="5591"/>
                  </a:lnTo>
                  <a:lnTo>
                    <a:pt x="17444" y="11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4" name="object 174"/>
          <p:cNvGrpSpPr/>
          <p:nvPr/>
        </p:nvGrpSpPr>
        <p:grpSpPr>
          <a:xfrm>
            <a:off x="15329027" y="4825529"/>
            <a:ext cx="471170" cy="191135"/>
            <a:chOff x="15329027" y="4825529"/>
            <a:chExt cx="471170" cy="191135"/>
          </a:xfrm>
        </p:grpSpPr>
        <p:sp>
          <p:nvSpPr>
            <p:cNvPr id="175" name="object 175"/>
            <p:cNvSpPr/>
            <p:nvPr/>
          </p:nvSpPr>
          <p:spPr>
            <a:xfrm>
              <a:off x="15329027" y="4825529"/>
              <a:ext cx="120624" cy="150791"/>
            </a:xfrm>
            <a:prstGeom prst="rect">
              <a:avLst/>
            </a:prstGeom>
            <a:blipFill>
              <a:blip r:embed="rId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5472720" y="4877888"/>
              <a:ext cx="92353" cy="138205"/>
            </a:xfrm>
            <a:prstGeom prst="rect">
              <a:avLst/>
            </a:prstGeom>
            <a:blipFill>
              <a:blip r:embed="rId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5586181" y="4877891"/>
              <a:ext cx="100510" cy="98426"/>
            </a:xfrm>
            <a:prstGeom prst="rect">
              <a:avLst/>
            </a:prstGeom>
            <a:blipFill>
              <a:blip r:embed="rId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5713356" y="4879974"/>
              <a:ext cx="86489" cy="94237"/>
            </a:xfrm>
            <a:prstGeom prst="rect">
              <a:avLst/>
            </a:prstGeom>
            <a:blipFill>
              <a:blip r:embed="rId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9" name="object 179"/>
          <p:cNvGrpSpPr/>
          <p:nvPr/>
        </p:nvGrpSpPr>
        <p:grpSpPr>
          <a:xfrm>
            <a:off x="15855963" y="4877892"/>
            <a:ext cx="478155" cy="98425"/>
            <a:chOff x="15855963" y="4877892"/>
            <a:chExt cx="478155" cy="98425"/>
          </a:xfrm>
        </p:grpSpPr>
        <p:sp>
          <p:nvSpPr>
            <p:cNvPr id="180" name="object 180"/>
            <p:cNvSpPr/>
            <p:nvPr/>
          </p:nvSpPr>
          <p:spPr>
            <a:xfrm>
              <a:off x="15855963" y="4879974"/>
              <a:ext cx="90049" cy="95504"/>
            </a:xfrm>
            <a:prstGeom prst="rect">
              <a:avLst/>
            </a:prstGeom>
            <a:blipFill>
              <a:blip r:embed="rId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5978427" y="4879971"/>
              <a:ext cx="87944" cy="94237"/>
            </a:xfrm>
            <a:prstGeom prst="rect">
              <a:avLst/>
            </a:prstGeom>
            <a:blipFill>
              <a:blip r:embed="rId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6089965" y="4877892"/>
              <a:ext cx="78960" cy="98426"/>
            </a:xfrm>
            <a:prstGeom prst="rect">
              <a:avLst/>
            </a:prstGeom>
            <a:blipFill>
              <a:blip r:embed="rId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6196760" y="4879971"/>
              <a:ext cx="87944" cy="94237"/>
            </a:xfrm>
            <a:prstGeom prst="rect">
              <a:avLst/>
            </a:prstGeom>
            <a:blipFill>
              <a:blip r:embed="rId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6317221" y="4934842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5" name="object 185"/>
          <p:cNvGrpSpPr/>
          <p:nvPr/>
        </p:nvGrpSpPr>
        <p:grpSpPr>
          <a:xfrm>
            <a:off x="16317221" y="4877892"/>
            <a:ext cx="266700" cy="97790"/>
            <a:chOff x="16317221" y="4877892"/>
            <a:chExt cx="266700" cy="97790"/>
          </a:xfrm>
        </p:grpSpPr>
        <p:sp>
          <p:nvSpPr>
            <p:cNvPr id="186" name="object 186"/>
            <p:cNvSpPr/>
            <p:nvPr/>
          </p:nvSpPr>
          <p:spPr>
            <a:xfrm>
              <a:off x="16317215" y="4880234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6435666" y="4877892"/>
              <a:ext cx="148030" cy="97787"/>
            </a:xfrm>
            <a:prstGeom prst="rect">
              <a:avLst/>
            </a:prstGeom>
            <a:blipFill>
              <a:blip r:embed="rId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8" name="object 188"/>
          <p:cNvSpPr/>
          <p:nvPr/>
        </p:nvSpPr>
        <p:spPr>
          <a:xfrm>
            <a:off x="16652595" y="4877891"/>
            <a:ext cx="201313" cy="98426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9" name="object 189"/>
          <p:cNvGrpSpPr/>
          <p:nvPr/>
        </p:nvGrpSpPr>
        <p:grpSpPr>
          <a:xfrm>
            <a:off x="16911501" y="4825538"/>
            <a:ext cx="168275" cy="151130"/>
            <a:chOff x="16911501" y="4825538"/>
            <a:chExt cx="168275" cy="151130"/>
          </a:xfrm>
        </p:grpSpPr>
        <p:sp>
          <p:nvSpPr>
            <p:cNvPr id="190" name="object 190"/>
            <p:cNvSpPr/>
            <p:nvPr/>
          </p:nvSpPr>
          <p:spPr>
            <a:xfrm>
              <a:off x="16911501" y="4826786"/>
              <a:ext cx="46990" cy="147955"/>
            </a:xfrm>
            <a:custGeom>
              <a:avLst/>
              <a:gdLst/>
              <a:ahLst/>
              <a:cxnLst/>
              <a:rect l="l" t="t" r="r" b="b"/>
              <a:pathLst>
                <a:path w="46990" h="147954">
                  <a:moveTo>
                    <a:pt x="46920" y="0"/>
                  </a:moveTo>
                  <a:lnTo>
                    <a:pt x="35182" y="0"/>
                  </a:lnTo>
                  <a:lnTo>
                    <a:pt x="0" y="27213"/>
                  </a:lnTo>
                  <a:lnTo>
                    <a:pt x="8795" y="40836"/>
                  </a:lnTo>
                  <a:lnTo>
                    <a:pt x="30166" y="24083"/>
                  </a:lnTo>
                  <a:lnTo>
                    <a:pt x="30166" y="147430"/>
                  </a:lnTo>
                  <a:lnTo>
                    <a:pt x="46920" y="147430"/>
                  </a:lnTo>
                  <a:lnTo>
                    <a:pt x="469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6988789" y="4825538"/>
              <a:ext cx="90468" cy="150780"/>
            </a:xfrm>
            <a:prstGeom prst="rect">
              <a:avLst/>
            </a:prstGeom>
            <a:blipFill>
              <a:blip r:embed="rId1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2" name="object 192"/>
          <p:cNvSpPr/>
          <p:nvPr/>
        </p:nvSpPr>
        <p:spPr>
          <a:xfrm>
            <a:off x="17142083" y="4877891"/>
            <a:ext cx="222730" cy="119368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3" name="object 193"/>
          <p:cNvGrpSpPr/>
          <p:nvPr/>
        </p:nvGrpSpPr>
        <p:grpSpPr>
          <a:xfrm>
            <a:off x="17434538" y="4825536"/>
            <a:ext cx="223520" cy="151130"/>
            <a:chOff x="17434538" y="4825536"/>
            <a:chExt cx="223520" cy="151130"/>
          </a:xfrm>
        </p:grpSpPr>
        <p:sp>
          <p:nvSpPr>
            <p:cNvPr id="194" name="object 194"/>
            <p:cNvSpPr/>
            <p:nvPr/>
          </p:nvSpPr>
          <p:spPr>
            <a:xfrm>
              <a:off x="17434538" y="4825536"/>
              <a:ext cx="97262" cy="150780"/>
            </a:xfrm>
            <a:prstGeom prst="rect">
              <a:avLst/>
            </a:prstGeom>
            <a:blipFill>
              <a:blip r:embed="rId1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7553124" y="4827620"/>
              <a:ext cx="104708" cy="146592"/>
            </a:xfrm>
            <a:prstGeom prst="rect">
              <a:avLst/>
            </a:prstGeom>
            <a:blipFill>
              <a:blip r:embed="rId1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6" name="object 196"/>
          <p:cNvGrpSpPr/>
          <p:nvPr/>
        </p:nvGrpSpPr>
        <p:grpSpPr>
          <a:xfrm>
            <a:off x="17726325" y="4877888"/>
            <a:ext cx="764540" cy="119380"/>
            <a:chOff x="17726325" y="4877888"/>
            <a:chExt cx="764540" cy="119380"/>
          </a:xfrm>
        </p:grpSpPr>
        <p:sp>
          <p:nvSpPr>
            <p:cNvPr id="197" name="object 197"/>
            <p:cNvSpPr/>
            <p:nvPr/>
          </p:nvSpPr>
          <p:spPr>
            <a:xfrm>
              <a:off x="17726325" y="4879975"/>
              <a:ext cx="100729" cy="94237"/>
            </a:xfrm>
            <a:prstGeom prst="rect">
              <a:avLst/>
            </a:prstGeom>
            <a:blipFill>
              <a:blip r:embed="rId1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7854103" y="4877888"/>
              <a:ext cx="92363" cy="98426"/>
            </a:xfrm>
            <a:prstGeom prst="rect">
              <a:avLst/>
            </a:prstGeom>
            <a:blipFill>
              <a:blip r:embed="rId1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7966920" y="4877891"/>
              <a:ext cx="180738" cy="98426"/>
            </a:xfrm>
            <a:prstGeom prst="rect">
              <a:avLst/>
            </a:prstGeom>
            <a:blipFill>
              <a:blip r:embed="rId1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8180177" y="4877888"/>
              <a:ext cx="206392" cy="119184"/>
            </a:xfrm>
            <a:prstGeom prst="rect">
              <a:avLst/>
            </a:prstGeom>
            <a:blipFill>
              <a:blip r:embed="rId1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18412577" y="4879136"/>
              <a:ext cx="77903" cy="95913"/>
            </a:xfrm>
            <a:prstGeom prst="rect">
              <a:avLst/>
            </a:prstGeom>
            <a:blipFill>
              <a:blip r:embed="rId1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2" name="object 202"/>
          <p:cNvSpPr/>
          <p:nvPr/>
        </p:nvSpPr>
        <p:spPr>
          <a:xfrm>
            <a:off x="15318559" y="1043528"/>
            <a:ext cx="3736975" cy="83820"/>
          </a:xfrm>
          <a:custGeom>
            <a:avLst/>
            <a:gdLst/>
            <a:ahLst/>
            <a:cxnLst/>
            <a:rect l="l" t="t" r="r" b="b"/>
            <a:pathLst>
              <a:path w="3736975" h="83819">
                <a:moveTo>
                  <a:pt x="3736493" y="0"/>
                </a:moveTo>
                <a:lnTo>
                  <a:pt x="0" y="0"/>
                </a:lnTo>
                <a:lnTo>
                  <a:pt x="0" y="83767"/>
                </a:lnTo>
                <a:lnTo>
                  <a:pt x="3736493" y="83767"/>
                </a:lnTo>
                <a:lnTo>
                  <a:pt x="37364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1110439" y="9197088"/>
            <a:ext cx="2036847" cy="187937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3162191" y="9246596"/>
            <a:ext cx="139700" cy="97790"/>
          </a:xfrm>
          <a:custGeom>
            <a:avLst/>
            <a:gdLst/>
            <a:ahLst/>
            <a:cxnLst/>
            <a:rect l="l" t="t" r="r" b="b"/>
            <a:pathLst>
              <a:path w="139700" h="97790">
                <a:moveTo>
                  <a:pt x="85852" y="2247"/>
                </a:moveTo>
                <a:lnTo>
                  <a:pt x="0" y="2247"/>
                </a:lnTo>
                <a:lnTo>
                  <a:pt x="0" y="26377"/>
                </a:lnTo>
                <a:lnTo>
                  <a:pt x="30988" y="26377"/>
                </a:lnTo>
                <a:lnTo>
                  <a:pt x="30988" y="96227"/>
                </a:lnTo>
                <a:lnTo>
                  <a:pt x="55079" y="96227"/>
                </a:lnTo>
                <a:lnTo>
                  <a:pt x="55079" y="26377"/>
                </a:lnTo>
                <a:lnTo>
                  <a:pt x="85852" y="26377"/>
                </a:lnTo>
                <a:lnTo>
                  <a:pt x="85852" y="2247"/>
                </a:lnTo>
                <a:close/>
              </a:path>
              <a:path w="139700" h="97790">
                <a:moveTo>
                  <a:pt x="139661" y="76936"/>
                </a:moveTo>
                <a:lnTo>
                  <a:pt x="138188" y="73380"/>
                </a:lnTo>
                <a:lnTo>
                  <a:pt x="135267" y="70167"/>
                </a:lnTo>
                <a:lnTo>
                  <a:pt x="132321" y="66954"/>
                </a:lnTo>
                <a:lnTo>
                  <a:pt x="128701" y="65341"/>
                </a:lnTo>
                <a:lnTo>
                  <a:pt x="119329" y="65341"/>
                </a:lnTo>
                <a:lnTo>
                  <a:pt x="115277" y="66954"/>
                </a:lnTo>
                <a:lnTo>
                  <a:pt x="109143" y="73380"/>
                </a:lnTo>
                <a:lnTo>
                  <a:pt x="107619" y="76936"/>
                </a:lnTo>
                <a:lnTo>
                  <a:pt x="107619" y="85318"/>
                </a:lnTo>
                <a:lnTo>
                  <a:pt x="109143" y="89204"/>
                </a:lnTo>
                <a:lnTo>
                  <a:pt x="115277" y="95910"/>
                </a:lnTo>
                <a:lnTo>
                  <a:pt x="119329" y="97599"/>
                </a:lnTo>
                <a:lnTo>
                  <a:pt x="128701" y="97599"/>
                </a:lnTo>
                <a:lnTo>
                  <a:pt x="132321" y="95910"/>
                </a:lnTo>
                <a:lnTo>
                  <a:pt x="138188" y="89204"/>
                </a:lnTo>
                <a:lnTo>
                  <a:pt x="139661" y="85318"/>
                </a:lnTo>
                <a:lnTo>
                  <a:pt x="139661" y="76936"/>
                </a:lnTo>
                <a:close/>
              </a:path>
              <a:path w="139700" h="97790">
                <a:moveTo>
                  <a:pt x="139661" y="11595"/>
                </a:moveTo>
                <a:lnTo>
                  <a:pt x="138188" y="8039"/>
                </a:lnTo>
                <a:lnTo>
                  <a:pt x="135267" y="4826"/>
                </a:lnTo>
                <a:lnTo>
                  <a:pt x="132321" y="1612"/>
                </a:lnTo>
                <a:lnTo>
                  <a:pt x="128701" y="0"/>
                </a:lnTo>
                <a:lnTo>
                  <a:pt x="119329" y="0"/>
                </a:lnTo>
                <a:lnTo>
                  <a:pt x="115277" y="1612"/>
                </a:lnTo>
                <a:lnTo>
                  <a:pt x="109143" y="8039"/>
                </a:lnTo>
                <a:lnTo>
                  <a:pt x="107619" y="11595"/>
                </a:lnTo>
                <a:lnTo>
                  <a:pt x="107619" y="19964"/>
                </a:lnTo>
                <a:lnTo>
                  <a:pt x="109143" y="23888"/>
                </a:lnTo>
                <a:lnTo>
                  <a:pt x="115277" y="30594"/>
                </a:lnTo>
                <a:lnTo>
                  <a:pt x="119329" y="32270"/>
                </a:lnTo>
                <a:lnTo>
                  <a:pt x="128701" y="32270"/>
                </a:lnTo>
                <a:lnTo>
                  <a:pt x="132321" y="30594"/>
                </a:lnTo>
                <a:lnTo>
                  <a:pt x="138188" y="23888"/>
                </a:lnTo>
                <a:lnTo>
                  <a:pt x="139661" y="19964"/>
                </a:lnTo>
                <a:lnTo>
                  <a:pt x="139661" y="11595"/>
                </a:lnTo>
                <a:close/>
              </a:path>
            </a:pathLst>
          </a:custGeom>
          <a:solidFill>
            <a:srgbClr val="5C53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1093256" y="9529509"/>
            <a:ext cx="299400" cy="150801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6" name="object 206"/>
          <p:cNvGrpSpPr/>
          <p:nvPr/>
        </p:nvGrpSpPr>
        <p:grpSpPr>
          <a:xfrm>
            <a:off x="11459679" y="9529502"/>
            <a:ext cx="457834" cy="151130"/>
            <a:chOff x="11459679" y="9529502"/>
            <a:chExt cx="457834" cy="151130"/>
          </a:xfrm>
        </p:grpSpPr>
        <p:sp>
          <p:nvSpPr>
            <p:cNvPr id="207" name="object 207"/>
            <p:cNvSpPr/>
            <p:nvPr/>
          </p:nvSpPr>
          <p:spPr>
            <a:xfrm>
              <a:off x="11579052" y="9531614"/>
              <a:ext cx="142822" cy="146592"/>
            </a:xfrm>
            <a:prstGeom prst="rect">
              <a:avLst/>
            </a:prstGeom>
            <a:blipFill>
              <a:blip r:embed="rId1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1459679" y="9580189"/>
              <a:ext cx="90049" cy="91735"/>
            </a:xfrm>
            <a:prstGeom prst="rect">
              <a:avLst/>
            </a:prstGeom>
            <a:blipFill>
              <a:blip r:embed="rId1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1751901" y="9529502"/>
              <a:ext cx="120624" cy="150812"/>
            </a:xfrm>
            <a:prstGeom prst="rect">
              <a:avLst/>
            </a:prstGeom>
            <a:blipFill>
              <a:blip r:embed="rId1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1899169" y="9548667"/>
              <a:ext cx="18415" cy="129539"/>
            </a:xfrm>
            <a:custGeom>
              <a:avLst/>
              <a:gdLst/>
              <a:ahLst/>
              <a:cxnLst/>
              <a:rect l="l" t="t" r="r" b="b"/>
              <a:pathLst>
                <a:path w="18415" h="129540">
                  <a:moveTo>
                    <a:pt x="0" y="129539"/>
                  </a:moveTo>
                  <a:lnTo>
                    <a:pt x="17790" y="129539"/>
                  </a:lnTo>
                  <a:lnTo>
                    <a:pt x="17790" y="0"/>
                  </a:lnTo>
                  <a:lnTo>
                    <a:pt x="0" y="0"/>
                  </a:lnTo>
                  <a:lnTo>
                    <a:pt x="0" y="1295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1" name="object 211"/>
          <p:cNvGrpSpPr/>
          <p:nvPr/>
        </p:nvGrpSpPr>
        <p:grpSpPr>
          <a:xfrm>
            <a:off x="11899169" y="9531610"/>
            <a:ext cx="469265" cy="148590"/>
            <a:chOff x="11899169" y="9531610"/>
            <a:chExt cx="469265" cy="148590"/>
          </a:xfrm>
        </p:grpSpPr>
        <p:sp>
          <p:nvSpPr>
            <p:cNvPr id="212" name="object 212"/>
            <p:cNvSpPr/>
            <p:nvPr/>
          </p:nvSpPr>
          <p:spPr>
            <a:xfrm>
              <a:off x="11899164" y="9532169"/>
              <a:ext cx="198755" cy="146050"/>
            </a:xfrm>
            <a:custGeom>
              <a:avLst/>
              <a:gdLst/>
              <a:ahLst/>
              <a:cxnLst/>
              <a:rect l="l" t="t" r="r" b="b"/>
              <a:pathLst>
                <a:path w="198754" h="146050">
                  <a:moveTo>
                    <a:pt x="115176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97383" y="16510"/>
                  </a:lnTo>
                  <a:lnTo>
                    <a:pt x="97383" y="146050"/>
                  </a:lnTo>
                  <a:lnTo>
                    <a:pt x="115176" y="146050"/>
                  </a:lnTo>
                  <a:lnTo>
                    <a:pt x="115176" y="16510"/>
                  </a:lnTo>
                  <a:lnTo>
                    <a:pt x="115176" y="0"/>
                  </a:lnTo>
                  <a:close/>
                </a:path>
                <a:path w="198754" h="146050">
                  <a:moveTo>
                    <a:pt x="198247" y="81114"/>
                  </a:moveTo>
                  <a:lnTo>
                    <a:pt x="148196" y="81114"/>
                  </a:lnTo>
                  <a:lnTo>
                    <a:pt x="148196" y="96824"/>
                  </a:lnTo>
                  <a:lnTo>
                    <a:pt x="198247" y="96824"/>
                  </a:lnTo>
                  <a:lnTo>
                    <a:pt x="198247" y="811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2130410" y="9531610"/>
              <a:ext cx="91515" cy="147430"/>
            </a:xfrm>
            <a:prstGeom prst="rect">
              <a:avLst/>
            </a:prstGeom>
            <a:blipFill>
              <a:blip r:embed="rId1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12245345" y="9581865"/>
              <a:ext cx="74971" cy="97787"/>
            </a:xfrm>
            <a:prstGeom prst="rect">
              <a:avLst/>
            </a:prstGeom>
            <a:blipFill>
              <a:blip r:embed="rId1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12351567" y="9638837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69"/>
                  </a:moveTo>
                  <a:lnTo>
                    <a:pt x="16742" y="39369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6" name="object 216"/>
          <p:cNvGrpSpPr/>
          <p:nvPr/>
        </p:nvGrpSpPr>
        <p:grpSpPr>
          <a:xfrm>
            <a:off x="12351567" y="9580188"/>
            <a:ext cx="311785" cy="98425"/>
            <a:chOff x="12351567" y="9580188"/>
            <a:chExt cx="311785" cy="98425"/>
          </a:xfrm>
        </p:grpSpPr>
        <p:sp>
          <p:nvSpPr>
            <p:cNvPr id="217" name="object 217"/>
            <p:cNvSpPr/>
            <p:nvPr/>
          </p:nvSpPr>
          <p:spPr>
            <a:xfrm>
              <a:off x="12351563" y="9584238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2470030" y="9580188"/>
              <a:ext cx="193023" cy="98017"/>
            </a:xfrm>
            <a:prstGeom prst="rect">
              <a:avLst/>
            </a:prstGeom>
            <a:blipFill>
              <a:blip r:embed="rId1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9" name="object 219"/>
          <p:cNvSpPr/>
          <p:nvPr/>
        </p:nvSpPr>
        <p:spPr>
          <a:xfrm>
            <a:off x="11103526" y="9866683"/>
            <a:ext cx="1093837" cy="399999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0" name="object 220"/>
          <p:cNvGrpSpPr/>
          <p:nvPr/>
        </p:nvGrpSpPr>
        <p:grpSpPr>
          <a:xfrm>
            <a:off x="12289984" y="10116309"/>
            <a:ext cx="302260" cy="150495"/>
            <a:chOff x="12289984" y="10116309"/>
            <a:chExt cx="302260" cy="150495"/>
          </a:xfrm>
        </p:grpSpPr>
        <p:sp>
          <p:nvSpPr>
            <p:cNvPr id="221" name="object 221"/>
            <p:cNvSpPr/>
            <p:nvPr/>
          </p:nvSpPr>
          <p:spPr>
            <a:xfrm>
              <a:off x="12289984" y="10117149"/>
              <a:ext cx="46990" cy="147955"/>
            </a:xfrm>
            <a:custGeom>
              <a:avLst/>
              <a:gdLst/>
              <a:ahLst/>
              <a:cxnLst/>
              <a:rect l="l" t="t" r="r" b="b"/>
              <a:pathLst>
                <a:path w="46990" h="147954">
                  <a:moveTo>
                    <a:pt x="46899" y="0"/>
                  </a:moveTo>
                  <a:lnTo>
                    <a:pt x="35182" y="0"/>
                  </a:lnTo>
                  <a:lnTo>
                    <a:pt x="0" y="27213"/>
                  </a:lnTo>
                  <a:lnTo>
                    <a:pt x="8795" y="40836"/>
                  </a:lnTo>
                  <a:lnTo>
                    <a:pt x="30145" y="24083"/>
                  </a:lnTo>
                  <a:lnTo>
                    <a:pt x="30145" y="147430"/>
                  </a:lnTo>
                  <a:lnTo>
                    <a:pt x="46899" y="147430"/>
                  </a:lnTo>
                  <a:lnTo>
                    <a:pt x="468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2373980" y="10116309"/>
              <a:ext cx="95075" cy="149943"/>
            </a:xfrm>
            <a:prstGeom prst="rect">
              <a:avLst/>
            </a:prstGeom>
            <a:blipFill>
              <a:blip r:embed="rId1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2496930" y="10116309"/>
              <a:ext cx="95075" cy="149943"/>
            </a:xfrm>
            <a:prstGeom prst="rect">
              <a:avLst/>
            </a:prstGeom>
            <a:blipFill>
              <a:blip r:embed="rId1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4" name="object 224"/>
          <p:cNvGrpSpPr/>
          <p:nvPr/>
        </p:nvGrpSpPr>
        <p:grpSpPr>
          <a:xfrm>
            <a:off x="11129917" y="1442440"/>
            <a:ext cx="1042669" cy="242570"/>
            <a:chOff x="11129917" y="1442440"/>
            <a:chExt cx="1042669" cy="242570"/>
          </a:xfrm>
        </p:grpSpPr>
        <p:sp>
          <p:nvSpPr>
            <p:cNvPr id="225" name="object 225"/>
            <p:cNvSpPr/>
            <p:nvPr/>
          </p:nvSpPr>
          <p:spPr>
            <a:xfrm>
              <a:off x="11129917" y="1442440"/>
              <a:ext cx="176329" cy="242024"/>
            </a:xfrm>
            <a:prstGeom prst="rect">
              <a:avLst/>
            </a:prstGeom>
            <a:blipFill>
              <a:blip r:embed="rId1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1327555" y="1453172"/>
              <a:ext cx="362099" cy="230616"/>
            </a:xfrm>
            <a:prstGeom prst="rect">
              <a:avLst/>
            </a:prstGeom>
            <a:blipFill>
              <a:blip r:embed="rId1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1713586" y="1529922"/>
              <a:ext cx="210517" cy="150854"/>
            </a:xfrm>
            <a:prstGeom prst="rect">
              <a:avLst/>
            </a:prstGeom>
            <a:blipFill>
              <a:blip r:embed="rId1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11947341" y="1529928"/>
              <a:ext cx="225249" cy="150843"/>
            </a:xfrm>
            <a:prstGeom prst="rect">
              <a:avLst/>
            </a:prstGeom>
            <a:blipFill>
              <a:blip r:embed="rId1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9" name="object 229"/>
          <p:cNvSpPr/>
          <p:nvPr/>
        </p:nvSpPr>
        <p:spPr>
          <a:xfrm>
            <a:off x="12263641" y="1441772"/>
            <a:ext cx="507789" cy="243353"/>
          </a:xfrm>
          <a:prstGeom prst="rect">
            <a:avLst/>
          </a:prstGeom>
          <a:blipFill>
            <a:blip r:embed="rId1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0" name="object 230"/>
          <p:cNvGrpSpPr/>
          <p:nvPr/>
        </p:nvGrpSpPr>
        <p:grpSpPr>
          <a:xfrm>
            <a:off x="11115761" y="1877810"/>
            <a:ext cx="835660" cy="242570"/>
            <a:chOff x="11115761" y="1877810"/>
            <a:chExt cx="835660" cy="242570"/>
          </a:xfrm>
        </p:grpSpPr>
        <p:sp>
          <p:nvSpPr>
            <p:cNvPr id="231" name="object 231"/>
            <p:cNvSpPr/>
            <p:nvPr/>
          </p:nvSpPr>
          <p:spPr>
            <a:xfrm>
              <a:off x="11115761" y="1955903"/>
              <a:ext cx="156204" cy="152853"/>
            </a:xfrm>
            <a:prstGeom prst="rect">
              <a:avLst/>
            </a:prstGeom>
            <a:blipFill>
              <a:blip r:embed="rId1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11298106" y="1881485"/>
              <a:ext cx="296545" cy="234950"/>
            </a:xfrm>
            <a:custGeom>
              <a:avLst/>
              <a:gdLst/>
              <a:ahLst/>
              <a:cxnLst/>
              <a:rect l="l" t="t" r="r" b="b"/>
              <a:pathLst>
                <a:path w="296545" h="234950">
                  <a:moveTo>
                    <a:pt x="296011" y="0"/>
                  </a:moveTo>
                  <a:lnTo>
                    <a:pt x="224590" y="0"/>
                  </a:lnTo>
                  <a:lnTo>
                    <a:pt x="151869" y="103588"/>
                  </a:lnTo>
                  <a:lnTo>
                    <a:pt x="76447" y="0"/>
                  </a:lnTo>
                  <a:lnTo>
                    <a:pt x="0" y="0"/>
                  </a:lnTo>
                  <a:lnTo>
                    <a:pt x="0" y="29171"/>
                  </a:lnTo>
                  <a:lnTo>
                    <a:pt x="27486" y="29171"/>
                  </a:lnTo>
                  <a:lnTo>
                    <a:pt x="27486" y="205145"/>
                  </a:lnTo>
                  <a:lnTo>
                    <a:pt x="0" y="205145"/>
                  </a:lnTo>
                  <a:lnTo>
                    <a:pt x="0" y="234642"/>
                  </a:lnTo>
                  <a:lnTo>
                    <a:pt x="89494" y="234642"/>
                  </a:lnTo>
                  <a:lnTo>
                    <a:pt x="89494" y="205145"/>
                  </a:lnTo>
                  <a:lnTo>
                    <a:pt x="62699" y="205145"/>
                  </a:lnTo>
                  <a:lnTo>
                    <a:pt x="62699" y="60008"/>
                  </a:lnTo>
                  <a:lnTo>
                    <a:pt x="140456" y="166602"/>
                  </a:lnTo>
                  <a:lnTo>
                    <a:pt x="146466" y="166602"/>
                  </a:lnTo>
                  <a:lnTo>
                    <a:pt x="220914" y="59003"/>
                  </a:lnTo>
                  <a:lnTo>
                    <a:pt x="220914" y="205145"/>
                  </a:lnTo>
                  <a:lnTo>
                    <a:pt x="194077" y="205145"/>
                  </a:lnTo>
                  <a:lnTo>
                    <a:pt x="194077" y="234642"/>
                  </a:lnTo>
                  <a:lnTo>
                    <a:pt x="296011" y="234642"/>
                  </a:lnTo>
                  <a:lnTo>
                    <a:pt x="296011" y="205145"/>
                  </a:lnTo>
                  <a:lnTo>
                    <a:pt x="270201" y="205145"/>
                  </a:lnTo>
                  <a:lnTo>
                    <a:pt x="270201" y="29171"/>
                  </a:lnTo>
                  <a:lnTo>
                    <a:pt x="296011" y="29171"/>
                  </a:lnTo>
                  <a:lnTo>
                    <a:pt x="2960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11609979" y="1877810"/>
              <a:ext cx="213553" cy="242013"/>
            </a:xfrm>
            <a:prstGeom prst="rect">
              <a:avLst/>
            </a:prstGeom>
            <a:blipFill>
              <a:blip r:embed="rId1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11850853" y="2086630"/>
              <a:ext cx="100330" cy="29209"/>
            </a:xfrm>
            <a:custGeom>
              <a:avLst/>
              <a:gdLst/>
              <a:ahLst/>
              <a:cxnLst/>
              <a:rect l="l" t="t" r="r" b="b"/>
              <a:pathLst>
                <a:path w="100329" h="29210">
                  <a:moveTo>
                    <a:pt x="0" y="29210"/>
                  </a:moveTo>
                  <a:lnTo>
                    <a:pt x="100248" y="29210"/>
                  </a:lnTo>
                  <a:lnTo>
                    <a:pt x="100248" y="0"/>
                  </a:lnTo>
                  <a:lnTo>
                    <a:pt x="0" y="0"/>
                  </a:lnTo>
                  <a:lnTo>
                    <a:pt x="0" y="292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5" name="object 235"/>
          <p:cNvSpPr/>
          <p:nvPr/>
        </p:nvSpPr>
        <p:spPr>
          <a:xfrm>
            <a:off x="12000681" y="2086630"/>
            <a:ext cx="100330" cy="29209"/>
          </a:xfrm>
          <a:custGeom>
            <a:avLst/>
            <a:gdLst/>
            <a:ahLst/>
            <a:cxnLst/>
            <a:rect l="l" t="t" r="r" b="b"/>
            <a:pathLst>
              <a:path w="100329" h="29210">
                <a:moveTo>
                  <a:pt x="0" y="29210"/>
                </a:moveTo>
                <a:lnTo>
                  <a:pt x="100248" y="29210"/>
                </a:lnTo>
                <a:lnTo>
                  <a:pt x="100248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1876664" y="1912640"/>
            <a:ext cx="49530" cy="173990"/>
          </a:xfrm>
          <a:custGeom>
            <a:avLst/>
            <a:gdLst/>
            <a:ahLst/>
            <a:cxnLst/>
            <a:rect l="l" t="t" r="r" b="b"/>
            <a:pathLst>
              <a:path w="49529" h="173989">
                <a:moveTo>
                  <a:pt x="0" y="173990"/>
                </a:moveTo>
                <a:lnTo>
                  <a:pt x="49286" y="173990"/>
                </a:lnTo>
                <a:lnTo>
                  <a:pt x="49286" y="0"/>
                </a:lnTo>
                <a:lnTo>
                  <a:pt x="0" y="0"/>
                </a:lnTo>
                <a:lnTo>
                  <a:pt x="0" y="1739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7" name="object 237"/>
          <p:cNvGrpSpPr/>
          <p:nvPr/>
        </p:nvGrpSpPr>
        <p:grpSpPr>
          <a:xfrm>
            <a:off x="11850854" y="1878475"/>
            <a:ext cx="1301750" cy="242570"/>
            <a:chOff x="11850854" y="1878475"/>
            <a:chExt cx="1301750" cy="242570"/>
          </a:xfrm>
        </p:grpSpPr>
        <p:sp>
          <p:nvSpPr>
            <p:cNvPr id="238" name="object 238"/>
            <p:cNvSpPr/>
            <p:nvPr/>
          </p:nvSpPr>
          <p:spPr>
            <a:xfrm>
              <a:off x="11850853" y="1878475"/>
              <a:ext cx="930910" cy="242570"/>
            </a:xfrm>
            <a:custGeom>
              <a:avLst/>
              <a:gdLst/>
              <a:ahLst/>
              <a:cxnLst/>
              <a:rect l="l" t="t" r="r" b="b"/>
              <a:pathLst>
                <a:path w="930909" h="242569">
                  <a:moveTo>
                    <a:pt x="250075" y="2425"/>
                  </a:moveTo>
                  <a:lnTo>
                    <a:pt x="0" y="2425"/>
                  </a:lnTo>
                  <a:lnTo>
                    <a:pt x="0" y="31635"/>
                  </a:lnTo>
                  <a:lnTo>
                    <a:pt x="25806" y="31635"/>
                  </a:lnTo>
                  <a:lnTo>
                    <a:pt x="25806" y="34175"/>
                  </a:lnTo>
                  <a:lnTo>
                    <a:pt x="174967" y="34175"/>
                  </a:lnTo>
                  <a:lnTo>
                    <a:pt x="174967" y="208165"/>
                  </a:lnTo>
                  <a:lnTo>
                    <a:pt x="224256" y="208165"/>
                  </a:lnTo>
                  <a:lnTo>
                    <a:pt x="224256" y="34175"/>
                  </a:lnTo>
                  <a:lnTo>
                    <a:pt x="224256" y="31635"/>
                  </a:lnTo>
                  <a:lnTo>
                    <a:pt x="250075" y="31635"/>
                  </a:lnTo>
                  <a:lnTo>
                    <a:pt x="250075" y="2425"/>
                  </a:lnTo>
                  <a:close/>
                </a:path>
                <a:path w="930909" h="242569">
                  <a:moveTo>
                    <a:pt x="354850" y="131076"/>
                  </a:moveTo>
                  <a:lnTo>
                    <a:pt x="270725" y="131076"/>
                  </a:lnTo>
                  <a:lnTo>
                    <a:pt x="270725" y="162242"/>
                  </a:lnTo>
                  <a:lnTo>
                    <a:pt x="354850" y="162242"/>
                  </a:lnTo>
                  <a:lnTo>
                    <a:pt x="354850" y="131076"/>
                  </a:lnTo>
                  <a:close/>
                </a:path>
                <a:path w="930909" h="242569">
                  <a:moveTo>
                    <a:pt x="553808" y="163576"/>
                  </a:moveTo>
                  <a:lnTo>
                    <a:pt x="539623" y="117652"/>
                  </a:lnTo>
                  <a:lnTo>
                    <a:pt x="507873" y="93459"/>
                  </a:lnTo>
                  <a:lnTo>
                    <a:pt x="507873" y="165252"/>
                  </a:lnTo>
                  <a:lnTo>
                    <a:pt x="505307" y="184124"/>
                  </a:lnTo>
                  <a:lnTo>
                    <a:pt x="497954" y="199821"/>
                  </a:lnTo>
                  <a:lnTo>
                    <a:pt x="486244" y="210553"/>
                  </a:lnTo>
                  <a:lnTo>
                    <a:pt x="470687" y="214528"/>
                  </a:lnTo>
                  <a:lnTo>
                    <a:pt x="454837" y="210604"/>
                  </a:lnTo>
                  <a:lnTo>
                    <a:pt x="443153" y="199453"/>
                  </a:lnTo>
                  <a:lnTo>
                    <a:pt x="435940" y="182003"/>
                  </a:lnTo>
                  <a:lnTo>
                    <a:pt x="433476" y="159232"/>
                  </a:lnTo>
                  <a:lnTo>
                    <a:pt x="437438" y="143967"/>
                  </a:lnTo>
                  <a:lnTo>
                    <a:pt x="445249" y="130644"/>
                  </a:lnTo>
                  <a:lnTo>
                    <a:pt x="455523" y="122351"/>
                  </a:lnTo>
                  <a:lnTo>
                    <a:pt x="456907" y="121234"/>
                  </a:lnTo>
                  <a:lnTo>
                    <a:pt x="498665" y="131648"/>
                  </a:lnTo>
                  <a:lnTo>
                    <a:pt x="507873" y="165252"/>
                  </a:lnTo>
                  <a:lnTo>
                    <a:pt x="507873" y="93459"/>
                  </a:lnTo>
                  <a:lnTo>
                    <a:pt x="481076" y="88836"/>
                  </a:lnTo>
                  <a:lnTo>
                    <a:pt x="460908" y="91097"/>
                  </a:lnTo>
                  <a:lnTo>
                    <a:pt x="443179" y="97675"/>
                  </a:lnTo>
                  <a:lnTo>
                    <a:pt x="428739" y="108204"/>
                  </a:lnTo>
                  <a:lnTo>
                    <a:pt x="418376" y="122351"/>
                  </a:lnTo>
                  <a:lnTo>
                    <a:pt x="417398" y="122008"/>
                  </a:lnTo>
                  <a:lnTo>
                    <a:pt x="430568" y="83781"/>
                  </a:lnTo>
                  <a:lnTo>
                    <a:pt x="459206" y="64744"/>
                  </a:lnTo>
                  <a:lnTo>
                    <a:pt x="496011" y="56070"/>
                  </a:lnTo>
                  <a:lnTo>
                    <a:pt x="533679" y="48945"/>
                  </a:lnTo>
                  <a:lnTo>
                    <a:pt x="533679" y="0"/>
                  </a:lnTo>
                  <a:lnTo>
                    <a:pt x="507873" y="0"/>
                  </a:lnTo>
                  <a:lnTo>
                    <a:pt x="507873" y="13081"/>
                  </a:lnTo>
                  <a:lnTo>
                    <a:pt x="453999" y="25946"/>
                  </a:lnTo>
                  <a:lnTo>
                    <a:pt x="416166" y="50406"/>
                  </a:lnTo>
                  <a:lnTo>
                    <a:pt x="393877" y="89382"/>
                  </a:lnTo>
                  <a:lnTo>
                    <a:pt x="386562" y="145808"/>
                  </a:lnTo>
                  <a:lnTo>
                    <a:pt x="392455" y="185737"/>
                  </a:lnTo>
                  <a:lnTo>
                    <a:pt x="409397" y="216039"/>
                  </a:lnTo>
                  <a:lnTo>
                    <a:pt x="436181" y="235280"/>
                  </a:lnTo>
                  <a:lnTo>
                    <a:pt x="471678" y="242023"/>
                  </a:lnTo>
                  <a:lnTo>
                    <a:pt x="505434" y="235800"/>
                  </a:lnTo>
                  <a:lnTo>
                    <a:pt x="531342" y="218884"/>
                  </a:lnTo>
                  <a:lnTo>
                    <a:pt x="534250" y="214528"/>
                  </a:lnTo>
                  <a:lnTo>
                    <a:pt x="547954" y="193941"/>
                  </a:lnTo>
                  <a:lnTo>
                    <a:pt x="553808" y="163576"/>
                  </a:lnTo>
                  <a:close/>
                </a:path>
                <a:path w="930909" h="242569">
                  <a:moveTo>
                    <a:pt x="728332" y="233641"/>
                  </a:moveTo>
                  <a:lnTo>
                    <a:pt x="724865" y="217208"/>
                  </a:lnTo>
                  <a:lnTo>
                    <a:pt x="723734" y="211861"/>
                  </a:lnTo>
                  <a:lnTo>
                    <a:pt x="723303" y="209842"/>
                  </a:lnTo>
                  <a:lnTo>
                    <a:pt x="720648" y="210845"/>
                  </a:lnTo>
                  <a:lnTo>
                    <a:pt x="718972" y="211518"/>
                  </a:lnTo>
                  <a:lnTo>
                    <a:pt x="716965" y="211861"/>
                  </a:lnTo>
                  <a:lnTo>
                    <a:pt x="707885" y="211861"/>
                  </a:lnTo>
                  <a:lnTo>
                    <a:pt x="708088" y="206781"/>
                  </a:lnTo>
                  <a:lnTo>
                    <a:pt x="708621" y="181914"/>
                  </a:lnTo>
                  <a:lnTo>
                    <a:pt x="708914" y="169621"/>
                  </a:lnTo>
                  <a:lnTo>
                    <a:pt x="709104" y="159727"/>
                  </a:lnTo>
                  <a:lnTo>
                    <a:pt x="709168" y="153873"/>
                  </a:lnTo>
                  <a:lnTo>
                    <a:pt x="709231" y="145148"/>
                  </a:lnTo>
                  <a:lnTo>
                    <a:pt x="705434" y="118491"/>
                  </a:lnTo>
                  <a:lnTo>
                    <a:pt x="698855" y="107607"/>
                  </a:lnTo>
                  <a:lnTo>
                    <a:pt x="693699" y="99060"/>
                  </a:lnTo>
                  <a:lnTo>
                    <a:pt x="673455" y="87172"/>
                  </a:lnTo>
                  <a:lnTo>
                    <a:pt x="644194" y="83134"/>
                  </a:lnTo>
                  <a:lnTo>
                    <a:pt x="621296" y="85661"/>
                  </a:lnTo>
                  <a:lnTo>
                    <a:pt x="601929" y="93027"/>
                  </a:lnTo>
                  <a:lnTo>
                    <a:pt x="588543" y="104914"/>
                  </a:lnTo>
                  <a:lnTo>
                    <a:pt x="583539" y="121005"/>
                  </a:lnTo>
                  <a:lnTo>
                    <a:pt x="584682" y="127952"/>
                  </a:lnTo>
                  <a:lnTo>
                    <a:pt x="588175" y="134086"/>
                  </a:lnTo>
                  <a:lnTo>
                    <a:pt x="594131" y="138455"/>
                  </a:lnTo>
                  <a:lnTo>
                    <a:pt x="602640" y="140119"/>
                  </a:lnTo>
                  <a:lnTo>
                    <a:pt x="614387" y="140119"/>
                  </a:lnTo>
                  <a:lnTo>
                    <a:pt x="621411" y="133413"/>
                  </a:lnTo>
                  <a:lnTo>
                    <a:pt x="621322" y="118491"/>
                  </a:lnTo>
                  <a:lnTo>
                    <a:pt x="619417" y="114312"/>
                  </a:lnTo>
                  <a:lnTo>
                    <a:pt x="617029" y="112636"/>
                  </a:lnTo>
                  <a:lnTo>
                    <a:pt x="622401" y="109613"/>
                  </a:lnTo>
                  <a:lnTo>
                    <a:pt x="629107" y="107607"/>
                  </a:lnTo>
                  <a:lnTo>
                    <a:pt x="638187" y="107607"/>
                  </a:lnTo>
                  <a:lnTo>
                    <a:pt x="667753" y="140119"/>
                  </a:lnTo>
                  <a:lnTo>
                    <a:pt x="667880" y="151358"/>
                  </a:lnTo>
                  <a:lnTo>
                    <a:pt x="667677" y="153873"/>
                  </a:lnTo>
                  <a:lnTo>
                    <a:pt x="667346" y="153758"/>
                  </a:lnTo>
                  <a:lnTo>
                    <a:pt x="667346" y="175983"/>
                  </a:lnTo>
                  <a:lnTo>
                    <a:pt x="667346" y="196430"/>
                  </a:lnTo>
                  <a:lnTo>
                    <a:pt x="662787" y="201815"/>
                  </a:lnTo>
                  <a:lnTo>
                    <a:pt x="656526" y="206781"/>
                  </a:lnTo>
                  <a:lnTo>
                    <a:pt x="648385" y="210439"/>
                  </a:lnTo>
                  <a:lnTo>
                    <a:pt x="638187" y="211861"/>
                  </a:lnTo>
                  <a:lnTo>
                    <a:pt x="628586" y="210210"/>
                  </a:lnTo>
                  <a:lnTo>
                    <a:pt x="621538" y="205689"/>
                  </a:lnTo>
                  <a:lnTo>
                    <a:pt x="617207" y="198983"/>
                  </a:lnTo>
                  <a:lnTo>
                    <a:pt x="615721" y="190741"/>
                  </a:lnTo>
                  <a:lnTo>
                    <a:pt x="617461" y="181914"/>
                  </a:lnTo>
                  <a:lnTo>
                    <a:pt x="622554" y="175272"/>
                  </a:lnTo>
                  <a:lnTo>
                    <a:pt x="630847" y="171081"/>
                  </a:lnTo>
                  <a:lnTo>
                    <a:pt x="642200" y="169621"/>
                  </a:lnTo>
                  <a:lnTo>
                    <a:pt x="649236" y="170002"/>
                  </a:lnTo>
                  <a:lnTo>
                    <a:pt x="655777" y="171170"/>
                  </a:lnTo>
                  <a:lnTo>
                    <a:pt x="661822" y="173151"/>
                  </a:lnTo>
                  <a:lnTo>
                    <a:pt x="667346" y="175983"/>
                  </a:lnTo>
                  <a:lnTo>
                    <a:pt x="667346" y="153758"/>
                  </a:lnTo>
                  <a:lnTo>
                    <a:pt x="660857" y="151358"/>
                  </a:lnTo>
                  <a:lnTo>
                    <a:pt x="652411" y="149466"/>
                  </a:lnTo>
                  <a:lnTo>
                    <a:pt x="642975" y="148247"/>
                  </a:lnTo>
                  <a:lnTo>
                    <a:pt x="633158" y="147828"/>
                  </a:lnTo>
                  <a:lnTo>
                    <a:pt x="607542" y="150825"/>
                  </a:lnTo>
                  <a:lnTo>
                    <a:pt x="588111" y="159727"/>
                  </a:lnTo>
                  <a:lnTo>
                    <a:pt x="575792" y="174409"/>
                  </a:lnTo>
                  <a:lnTo>
                    <a:pt x="571474" y="194754"/>
                  </a:lnTo>
                  <a:lnTo>
                    <a:pt x="575068" y="214185"/>
                  </a:lnTo>
                  <a:lnTo>
                    <a:pt x="585381" y="228485"/>
                  </a:lnTo>
                  <a:lnTo>
                    <a:pt x="601726" y="237312"/>
                  </a:lnTo>
                  <a:lnTo>
                    <a:pt x="623417" y="240334"/>
                  </a:lnTo>
                  <a:lnTo>
                    <a:pt x="639648" y="238417"/>
                  </a:lnTo>
                  <a:lnTo>
                    <a:pt x="652640" y="233299"/>
                  </a:lnTo>
                  <a:lnTo>
                    <a:pt x="662419" y="225907"/>
                  </a:lnTo>
                  <a:lnTo>
                    <a:pt x="669023" y="217208"/>
                  </a:lnTo>
                  <a:lnTo>
                    <a:pt x="672579" y="227520"/>
                  </a:lnTo>
                  <a:lnTo>
                    <a:pt x="678764" y="234861"/>
                  </a:lnTo>
                  <a:lnTo>
                    <a:pt x="687527" y="239229"/>
                  </a:lnTo>
                  <a:lnTo>
                    <a:pt x="698842" y="240677"/>
                  </a:lnTo>
                  <a:lnTo>
                    <a:pt x="705104" y="240334"/>
                  </a:lnTo>
                  <a:lnTo>
                    <a:pt x="712711" y="239179"/>
                  </a:lnTo>
                  <a:lnTo>
                    <a:pt x="720763" y="237007"/>
                  </a:lnTo>
                  <a:lnTo>
                    <a:pt x="728332" y="233641"/>
                  </a:lnTo>
                  <a:close/>
                </a:path>
                <a:path w="930909" h="242569">
                  <a:moveTo>
                    <a:pt x="930389" y="86385"/>
                  </a:moveTo>
                  <a:lnTo>
                    <a:pt x="853300" y="86385"/>
                  </a:lnTo>
                  <a:lnTo>
                    <a:pt x="853300" y="113055"/>
                  </a:lnTo>
                  <a:lnTo>
                    <a:pt x="869365" y="113055"/>
                  </a:lnTo>
                  <a:lnTo>
                    <a:pt x="869365" y="147345"/>
                  </a:lnTo>
                  <a:lnTo>
                    <a:pt x="806335" y="147345"/>
                  </a:lnTo>
                  <a:lnTo>
                    <a:pt x="806335" y="113055"/>
                  </a:lnTo>
                  <a:lnTo>
                    <a:pt x="820445" y="113055"/>
                  </a:lnTo>
                  <a:lnTo>
                    <a:pt x="820445" y="86385"/>
                  </a:lnTo>
                  <a:lnTo>
                    <a:pt x="745350" y="86385"/>
                  </a:lnTo>
                  <a:lnTo>
                    <a:pt x="745350" y="113055"/>
                  </a:lnTo>
                  <a:lnTo>
                    <a:pt x="763803" y="113055"/>
                  </a:lnTo>
                  <a:lnTo>
                    <a:pt x="763803" y="147345"/>
                  </a:lnTo>
                  <a:lnTo>
                    <a:pt x="763803" y="174015"/>
                  </a:lnTo>
                  <a:lnTo>
                    <a:pt x="763803" y="210845"/>
                  </a:lnTo>
                  <a:lnTo>
                    <a:pt x="745350" y="210845"/>
                  </a:lnTo>
                  <a:lnTo>
                    <a:pt x="745350" y="237515"/>
                  </a:lnTo>
                  <a:lnTo>
                    <a:pt x="822121" y="237515"/>
                  </a:lnTo>
                  <a:lnTo>
                    <a:pt x="822121" y="210845"/>
                  </a:lnTo>
                  <a:lnTo>
                    <a:pt x="806335" y="210845"/>
                  </a:lnTo>
                  <a:lnTo>
                    <a:pt x="806335" y="174015"/>
                  </a:lnTo>
                  <a:lnTo>
                    <a:pt x="869365" y="174015"/>
                  </a:lnTo>
                  <a:lnTo>
                    <a:pt x="869365" y="210845"/>
                  </a:lnTo>
                  <a:lnTo>
                    <a:pt x="854964" y="210845"/>
                  </a:lnTo>
                  <a:lnTo>
                    <a:pt x="854964" y="237515"/>
                  </a:lnTo>
                  <a:lnTo>
                    <a:pt x="930071" y="237515"/>
                  </a:lnTo>
                  <a:lnTo>
                    <a:pt x="930071" y="210845"/>
                  </a:lnTo>
                  <a:lnTo>
                    <a:pt x="911936" y="210845"/>
                  </a:lnTo>
                  <a:lnTo>
                    <a:pt x="911936" y="174015"/>
                  </a:lnTo>
                  <a:lnTo>
                    <a:pt x="911936" y="147345"/>
                  </a:lnTo>
                  <a:lnTo>
                    <a:pt x="911936" y="113055"/>
                  </a:lnTo>
                  <a:lnTo>
                    <a:pt x="930389" y="113055"/>
                  </a:lnTo>
                  <a:lnTo>
                    <a:pt x="930389" y="8638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12804479" y="1965284"/>
              <a:ext cx="170644" cy="150843"/>
            </a:xfrm>
            <a:prstGeom prst="rect">
              <a:avLst/>
            </a:prstGeom>
            <a:blipFill>
              <a:blip r:embed="rId1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12996104" y="1955906"/>
              <a:ext cx="156204" cy="152853"/>
            </a:xfrm>
            <a:prstGeom prst="rect">
              <a:avLst/>
            </a:prstGeom>
            <a:blipFill>
              <a:blip r:embed="rId1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1" name="object 241"/>
          <p:cNvSpPr/>
          <p:nvPr/>
        </p:nvSpPr>
        <p:spPr>
          <a:xfrm>
            <a:off x="11128440" y="2612407"/>
            <a:ext cx="224796" cy="109190"/>
          </a:xfrm>
          <a:prstGeom prst="rect">
            <a:avLst/>
          </a:prstGeom>
          <a:blipFill>
            <a:blip r:embed="rId1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2" name="object 242"/>
          <p:cNvGrpSpPr/>
          <p:nvPr/>
        </p:nvGrpSpPr>
        <p:grpSpPr>
          <a:xfrm>
            <a:off x="11410806" y="2555738"/>
            <a:ext cx="303530" cy="196850"/>
            <a:chOff x="11410806" y="2555738"/>
            <a:chExt cx="303530" cy="196850"/>
          </a:xfrm>
        </p:grpSpPr>
        <p:sp>
          <p:nvSpPr>
            <p:cNvPr id="243" name="object 243"/>
            <p:cNvSpPr/>
            <p:nvPr/>
          </p:nvSpPr>
          <p:spPr>
            <a:xfrm>
              <a:off x="11410806" y="2555738"/>
              <a:ext cx="176518" cy="196266"/>
            </a:xfrm>
            <a:prstGeom prst="rect">
              <a:avLst/>
            </a:prstGeom>
            <a:blipFill>
              <a:blip r:embed="rId1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11607529" y="2557582"/>
              <a:ext cx="106426" cy="164015"/>
            </a:xfrm>
            <a:prstGeom prst="rect">
              <a:avLst/>
            </a:prstGeom>
            <a:blipFill>
              <a:blip r:embed="rId1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5" name="object 245"/>
          <p:cNvGrpSpPr/>
          <p:nvPr/>
        </p:nvGrpSpPr>
        <p:grpSpPr>
          <a:xfrm>
            <a:off x="11781913" y="2614695"/>
            <a:ext cx="381000" cy="107314"/>
            <a:chOff x="11781913" y="2614695"/>
            <a:chExt cx="381000" cy="107314"/>
          </a:xfrm>
        </p:grpSpPr>
        <p:sp>
          <p:nvSpPr>
            <p:cNvPr id="246" name="object 246"/>
            <p:cNvSpPr/>
            <p:nvPr/>
          </p:nvSpPr>
          <p:spPr>
            <a:xfrm>
              <a:off x="11923188" y="2615173"/>
              <a:ext cx="108268" cy="106426"/>
            </a:xfrm>
            <a:prstGeom prst="rect">
              <a:avLst/>
            </a:prstGeom>
            <a:blipFill>
              <a:blip r:embed="rId1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11781913" y="2615173"/>
              <a:ext cx="121148" cy="103661"/>
            </a:xfrm>
            <a:prstGeom prst="rect">
              <a:avLst/>
            </a:prstGeom>
            <a:blipFill>
              <a:blip r:embed="rId1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12060250" y="2614707"/>
              <a:ext cx="102870" cy="104139"/>
            </a:xfrm>
            <a:custGeom>
              <a:avLst/>
              <a:gdLst/>
              <a:ahLst/>
              <a:cxnLst/>
              <a:rect l="l" t="t" r="r" b="b"/>
              <a:pathLst>
                <a:path w="102870" h="104139">
                  <a:moveTo>
                    <a:pt x="102501" y="0"/>
                  </a:moveTo>
                  <a:lnTo>
                    <a:pt x="67932" y="0"/>
                  </a:lnTo>
                  <a:lnTo>
                    <a:pt x="67932" y="35560"/>
                  </a:lnTo>
                  <a:lnTo>
                    <a:pt x="34544" y="35560"/>
                  </a:lnTo>
                  <a:lnTo>
                    <a:pt x="34544" y="0"/>
                  </a:lnTo>
                  <a:lnTo>
                    <a:pt x="0" y="0"/>
                  </a:lnTo>
                  <a:lnTo>
                    <a:pt x="0" y="35560"/>
                  </a:lnTo>
                  <a:lnTo>
                    <a:pt x="0" y="68580"/>
                  </a:lnTo>
                  <a:lnTo>
                    <a:pt x="0" y="104140"/>
                  </a:lnTo>
                  <a:lnTo>
                    <a:pt x="34544" y="104140"/>
                  </a:lnTo>
                  <a:lnTo>
                    <a:pt x="34544" y="68580"/>
                  </a:lnTo>
                  <a:lnTo>
                    <a:pt x="67932" y="68580"/>
                  </a:lnTo>
                  <a:lnTo>
                    <a:pt x="67932" y="104140"/>
                  </a:lnTo>
                  <a:lnTo>
                    <a:pt x="102501" y="104140"/>
                  </a:lnTo>
                  <a:lnTo>
                    <a:pt x="102501" y="68580"/>
                  </a:lnTo>
                  <a:lnTo>
                    <a:pt x="102501" y="35560"/>
                  </a:lnTo>
                  <a:lnTo>
                    <a:pt x="1025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9" name="object 249"/>
          <p:cNvSpPr/>
          <p:nvPr/>
        </p:nvSpPr>
        <p:spPr>
          <a:xfrm>
            <a:off x="12225046" y="2574838"/>
            <a:ext cx="92929" cy="143995"/>
          </a:xfrm>
          <a:prstGeom prst="rect">
            <a:avLst/>
          </a:prstGeom>
          <a:blipFill>
            <a:blip r:embed="rId1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2374355" y="2612407"/>
            <a:ext cx="256247" cy="129476"/>
          </a:xfrm>
          <a:prstGeom prst="rect">
            <a:avLst/>
          </a:prstGeom>
          <a:blipFill>
            <a:blip r:embed="rId1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2690509" y="2555741"/>
            <a:ext cx="104112" cy="163094"/>
          </a:xfrm>
          <a:prstGeom prst="rect">
            <a:avLst/>
          </a:prstGeom>
          <a:blipFill>
            <a:blip r:embed="rId1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2" name="object 252"/>
          <p:cNvGrpSpPr/>
          <p:nvPr/>
        </p:nvGrpSpPr>
        <p:grpSpPr>
          <a:xfrm>
            <a:off x="12862583" y="2612412"/>
            <a:ext cx="528955" cy="153035"/>
            <a:chOff x="12862583" y="2612412"/>
            <a:chExt cx="528955" cy="153035"/>
          </a:xfrm>
        </p:grpSpPr>
        <p:sp>
          <p:nvSpPr>
            <p:cNvPr id="253" name="object 253"/>
            <p:cNvSpPr/>
            <p:nvPr/>
          </p:nvSpPr>
          <p:spPr>
            <a:xfrm>
              <a:off x="13003858" y="2615173"/>
              <a:ext cx="108268" cy="106426"/>
            </a:xfrm>
            <a:prstGeom prst="rect">
              <a:avLst/>
            </a:prstGeom>
            <a:blipFill>
              <a:blip r:embed="rId1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12862583" y="2615173"/>
              <a:ext cx="121148" cy="103661"/>
            </a:xfrm>
            <a:prstGeom prst="rect">
              <a:avLst/>
            </a:prstGeom>
            <a:blipFill>
              <a:blip r:embed="rId1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13140915" y="2612412"/>
              <a:ext cx="250612" cy="152497"/>
            </a:xfrm>
            <a:prstGeom prst="rect">
              <a:avLst/>
            </a:prstGeom>
            <a:blipFill>
              <a:blip r:embed="rId1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6" name="object 256"/>
          <p:cNvSpPr/>
          <p:nvPr/>
        </p:nvSpPr>
        <p:spPr>
          <a:xfrm>
            <a:off x="13443452" y="2574838"/>
            <a:ext cx="92929" cy="143995"/>
          </a:xfrm>
          <a:prstGeom prst="rect">
            <a:avLst/>
          </a:prstGeom>
          <a:blipFill>
            <a:blip r:embed="rId1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1130328" y="2936640"/>
            <a:ext cx="201333" cy="98426"/>
          </a:xfrm>
          <a:prstGeom prst="rect">
            <a:avLst/>
          </a:prstGeom>
          <a:blipFill>
            <a:blip r:embed="rId1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1389233" y="2885536"/>
            <a:ext cx="46990" cy="147955"/>
          </a:xfrm>
          <a:custGeom>
            <a:avLst/>
            <a:gdLst/>
            <a:ahLst/>
            <a:cxnLst/>
            <a:rect l="l" t="t" r="r" b="b"/>
            <a:pathLst>
              <a:path w="46990" h="147955">
                <a:moveTo>
                  <a:pt x="46920" y="0"/>
                </a:moveTo>
                <a:lnTo>
                  <a:pt x="35192" y="0"/>
                </a:lnTo>
                <a:lnTo>
                  <a:pt x="0" y="27213"/>
                </a:lnTo>
                <a:lnTo>
                  <a:pt x="8795" y="40836"/>
                </a:lnTo>
                <a:lnTo>
                  <a:pt x="30166" y="24083"/>
                </a:lnTo>
                <a:lnTo>
                  <a:pt x="30166" y="147430"/>
                </a:lnTo>
                <a:lnTo>
                  <a:pt x="46920" y="147430"/>
                </a:lnTo>
                <a:lnTo>
                  <a:pt x="46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1510485" y="2936640"/>
            <a:ext cx="222731" cy="119368"/>
          </a:xfrm>
          <a:prstGeom prst="rect">
            <a:avLst/>
          </a:prstGeom>
          <a:blipFill>
            <a:blip r:embed="rId1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0" name="object 260"/>
          <p:cNvGrpSpPr/>
          <p:nvPr/>
        </p:nvGrpSpPr>
        <p:grpSpPr>
          <a:xfrm>
            <a:off x="11802983" y="2884285"/>
            <a:ext cx="223520" cy="151130"/>
            <a:chOff x="11802983" y="2884285"/>
            <a:chExt cx="223520" cy="151130"/>
          </a:xfrm>
        </p:grpSpPr>
        <p:sp>
          <p:nvSpPr>
            <p:cNvPr id="261" name="object 261"/>
            <p:cNvSpPr/>
            <p:nvPr/>
          </p:nvSpPr>
          <p:spPr>
            <a:xfrm>
              <a:off x="11802983" y="2884285"/>
              <a:ext cx="97242" cy="150780"/>
            </a:xfrm>
            <a:prstGeom prst="rect">
              <a:avLst/>
            </a:prstGeom>
            <a:blipFill>
              <a:blip r:embed="rId1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11921548" y="2886369"/>
              <a:ext cx="104708" cy="146592"/>
            </a:xfrm>
            <a:prstGeom prst="rect">
              <a:avLst/>
            </a:prstGeom>
            <a:blipFill>
              <a:blip r:embed="rId1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3" name="object 263"/>
          <p:cNvGrpSpPr/>
          <p:nvPr/>
        </p:nvGrpSpPr>
        <p:grpSpPr>
          <a:xfrm>
            <a:off x="12094726" y="2936638"/>
            <a:ext cx="764540" cy="119380"/>
            <a:chOff x="12094726" y="2936638"/>
            <a:chExt cx="764540" cy="119380"/>
          </a:xfrm>
        </p:grpSpPr>
        <p:sp>
          <p:nvSpPr>
            <p:cNvPr id="264" name="object 264"/>
            <p:cNvSpPr/>
            <p:nvPr/>
          </p:nvSpPr>
          <p:spPr>
            <a:xfrm>
              <a:off x="12094726" y="2938724"/>
              <a:ext cx="100740" cy="94237"/>
            </a:xfrm>
            <a:prstGeom prst="rect">
              <a:avLst/>
            </a:prstGeom>
            <a:blipFill>
              <a:blip r:embed="rId1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12222525" y="2936638"/>
              <a:ext cx="92363" cy="98426"/>
            </a:xfrm>
            <a:prstGeom prst="rect">
              <a:avLst/>
            </a:prstGeom>
            <a:blipFill>
              <a:blip r:embed="rId1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12335352" y="2936643"/>
              <a:ext cx="180749" cy="98426"/>
            </a:xfrm>
            <a:prstGeom prst="rect">
              <a:avLst/>
            </a:prstGeom>
            <a:blipFill>
              <a:blip r:embed="rId1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12548598" y="2936638"/>
              <a:ext cx="206414" cy="119183"/>
            </a:xfrm>
            <a:prstGeom prst="rect">
              <a:avLst/>
            </a:prstGeom>
            <a:blipFill>
              <a:blip r:embed="rId1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12781008" y="2937886"/>
              <a:ext cx="77913" cy="95913"/>
            </a:xfrm>
            <a:prstGeom prst="rect">
              <a:avLst/>
            </a:prstGeom>
            <a:blipFill>
              <a:blip r:embed="rId1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9" name="object 269"/>
          <p:cNvSpPr/>
          <p:nvPr/>
        </p:nvSpPr>
        <p:spPr>
          <a:xfrm>
            <a:off x="11130328" y="3706516"/>
            <a:ext cx="201313" cy="98426"/>
          </a:xfrm>
          <a:prstGeom prst="rect">
            <a:avLst/>
          </a:prstGeom>
          <a:blipFill>
            <a:blip r:embed="rId1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0" name="object 270"/>
          <p:cNvGrpSpPr/>
          <p:nvPr/>
        </p:nvGrpSpPr>
        <p:grpSpPr>
          <a:xfrm>
            <a:off x="11395518" y="3654162"/>
            <a:ext cx="266700" cy="179705"/>
            <a:chOff x="11395518" y="3654162"/>
            <a:chExt cx="266700" cy="179705"/>
          </a:xfrm>
        </p:grpSpPr>
        <p:sp>
          <p:nvSpPr>
            <p:cNvPr id="271" name="object 271"/>
            <p:cNvSpPr/>
            <p:nvPr/>
          </p:nvSpPr>
          <p:spPr>
            <a:xfrm>
              <a:off x="11395518" y="3654162"/>
              <a:ext cx="97239" cy="150780"/>
            </a:xfrm>
            <a:prstGeom prst="rect">
              <a:avLst/>
            </a:prstGeom>
            <a:blipFill>
              <a:blip r:embed="rId1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11520607" y="3782107"/>
              <a:ext cx="27940" cy="51435"/>
            </a:xfrm>
            <a:custGeom>
              <a:avLst/>
              <a:gdLst/>
              <a:ahLst/>
              <a:cxnLst/>
              <a:rect l="l" t="t" r="r" b="b"/>
              <a:pathLst>
                <a:path w="27940" h="51435">
                  <a:moveTo>
                    <a:pt x="17036" y="0"/>
                  </a:moveTo>
                  <a:lnTo>
                    <a:pt x="8795" y="0"/>
                  </a:lnTo>
                  <a:lnTo>
                    <a:pt x="5874" y="1026"/>
                  </a:lnTo>
                  <a:lnTo>
                    <a:pt x="1685" y="5078"/>
                  </a:lnTo>
                  <a:lnTo>
                    <a:pt x="638" y="7758"/>
                  </a:lnTo>
                  <a:lnTo>
                    <a:pt x="638" y="13758"/>
                  </a:lnTo>
                  <a:lnTo>
                    <a:pt x="1434" y="16030"/>
                  </a:lnTo>
                  <a:lnTo>
                    <a:pt x="4649" y="19800"/>
                  </a:lnTo>
                  <a:lnTo>
                    <a:pt x="6512" y="20742"/>
                  </a:lnTo>
                  <a:lnTo>
                    <a:pt x="10826" y="20742"/>
                  </a:lnTo>
                  <a:lnTo>
                    <a:pt x="12355" y="20114"/>
                  </a:lnTo>
                  <a:lnTo>
                    <a:pt x="13193" y="18858"/>
                  </a:lnTo>
                  <a:lnTo>
                    <a:pt x="14324" y="21088"/>
                  </a:lnTo>
                  <a:lnTo>
                    <a:pt x="14376" y="24575"/>
                  </a:lnTo>
                  <a:lnTo>
                    <a:pt x="11748" y="36449"/>
                  </a:lnTo>
                  <a:lnTo>
                    <a:pt x="7266" y="41119"/>
                  </a:lnTo>
                  <a:lnTo>
                    <a:pt x="0" y="43359"/>
                  </a:lnTo>
                  <a:lnTo>
                    <a:pt x="4628" y="51317"/>
                  </a:lnTo>
                  <a:lnTo>
                    <a:pt x="11748" y="49223"/>
                  </a:lnTo>
                  <a:lnTo>
                    <a:pt x="17350" y="45412"/>
                  </a:lnTo>
                  <a:lnTo>
                    <a:pt x="25590" y="34386"/>
                  </a:lnTo>
                  <a:lnTo>
                    <a:pt x="27653" y="27863"/>
                  </a:lnTo>
                  <a:lnTo>
                    <a:pt x="27653" y="14177"/>
                  </a:lnTo>
                  <a:lnTo>
                    <a:pt x="26260" y="9256"/>
                  </a:lnTo>
                  <a:lnTo>
                    <a:pt x="20659" y="18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11572008" y="3656256"/>
              <a:ext cx="89840" cy="148686"/>
            </a:xfrm>
            <a:prstGeom prst="rect">
              <a:avLst/>
            </a:prstGeom>
            <a:blipFill>
              <a:blip r:embed="rId1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4" name="object 274"/>
          <p:cNvSpPr/>
          <p:nvPr/>
        </p:nvSpPr>
        <p:spPr>
          <a:xfrm>
            <a:off x="11729293" y="3654158"/>
            <a:ext cx="164811" cy="150780"/>
          </a:xfrm>
          <a:prstGeom prst="rect">
            <a:avLst/>
          </a:prstGeom>
          <a:blipFill>
            <a:blip r:embed="rId1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5" name="object 275"/>
          <p:cNvGrpSpPr/>
          <p:nvPr/>
        </p:nvGrpSpPr>
        <p:grpSpPr>
          <a:xfrm>
            <a:off x="11136602" y="3959909"/>
            <a:ext cx="137795" cy="94615"/>
            <a:chOff x="11136602" y="3959909"/>
            <a:chExt cx="137795" cy="94615"/>
          </a:xfrm>
        </p:grpSpPr>
        <p:sp>
          <p:nvSpPr>
            <p:cNvPr id="276" name="object 276"/>
            <p:cNvSpPr/>
            <p:nvPr/>
          </p:nvSpPr>
          <p:spPr>
            <a:xfrm>
              <a:off x="11136602" y="3959909"/>
              <a:ext cx="87965" cy="94237"/>
            </a:xfrm>
            <a:prstGeom prst="rect">
              <a:avLst/>
            </a:prstGeom>
            <a:blipFill>
              <a:blip r:embed="rId1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11257042" y="4014779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8" name="object 278"/>
          <p:cNvGrpSpPr/>
          <p:nvPr/>
        </p:nvGrpSpPr>
        <p:grpSpPr>
          <a:xfrm>
            <a:off x="11257042" y="3957815"/>
            <a:ext cx="628650" cy="98425"/>
            <a:chOff x="11257042" y="3957815"/>
            <a:chExt cx="628650" cy="98425"/>
          </a:xfrm>
        </p:grpSpPr>
        <p:sp>
          <p:nvSpPr>
            <p:cNvPr id="279" name="object 279"/>
            <p:cNvSpPr/>
            <p:nvPr/>
          </p:nvSpPr>
          <p:spPr>
            <a:xfrm>
              <a:off x="11257038" y="3960170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64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64" y="93980"/>
                  </a:lnTo>
                  <a:lnTo>
                    <a:pt x="85864" y="54610"/>
                  </a:lnTo>
                  <a:lnTo>
                    <a:pt x="85864" y="38100"/>
                  </a:lnTo>
                  <a:lnTo>
                    <a:pt x="858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11375517" y="3959074"/>
              <a:ext cx="77913" cy="95913"/>
            </a:xfrm>
            <a:prstGeom prst="rect">
              <a:avLst/>
            </a:prstGeom>
            <a:blipFill>
              <a:blip r:embed="rId1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11474653" y="3957815"/>
              <a:ext cx="92363" cy="98426"/>
            </a:xfrm>
            <a:prstGeom prst="rect">
              <a:avLst/>
            </a:prstGeom>
            <a:blipFill>
              <a:blip r:embed="rId1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11587481" y="3957817"/>
              <a:ext cx="188742" cy="98426"/>
            </a:xfrm>
            <a:prstGeom prst="rect">
              <a:avLst/>
            </a:prstGeom>
            <a:blipFill>
              <a:blip r:embed="rId1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11797556" y="3959909"/>
              <a:ext cx="87965" cy="94237"/>
            </a:xfrm>
            <a:prstGeom prst="rect">
              <a:avLst/>
            </a:prstGeom>
            <a:blipFill>
              <a:blip r:embed="rId1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4" name="object 284"/>
          <p:cNvGrpSpPr/>
          <p:nvPr/>
        </p:nvGrpSpPr>
        <p:grpSpPr>
          <a:xfrm>
            <a:off x="11917994" y="3957817"/>
            <a:ext cx="380365" cy="119380"/>
            <a:chOff x="11917994" y="3957817"/>
            <a:chExt cx="380365" cy="119380"/>
          </a:xfrm>
        </p:grpSpPr>
        <p:sp>
          <p:nvSpPr>
            <p:cNvPr id="285" name="object 285"/>
            <p:cNvSpPr/>
            <p:nvPr/>
          </p:nvSpPr>
          <p:spPr>
            <a:xfrm>
              <a:off x="11917985" y="3960170"/>
              <a:ext cx="99695" cy="116839"/>
            </a:xfrm>
            <a:custGeom>
              <a:avLst/>
              <a:gdLst/>
              <a:ahLst/>
              <a:cxnLst/>
              <a:rect l="l" t="t" r="r" b="b"/>
              <a:pathLst>
                <a:path w="99695" h="116839">
                  <a:moveTo>
                    <a:pt x="99479" y="78740"/>
                  </a:moveTo>
                  <a:lnTo>
                    <a:pt x="83769" y="78740"/>
                  </a:lnTo>
                  <a:lnTo>
                    <a:pt x="83769" y="0"/>
                  </a:lnTo>
                  <a:lnTo>
                    <a:pt x="67017" y="0"/>
                  </a:lnTo>
                  <a:lnTo>
                    <a:pt x="67017" y="78740"/>
                  </a:lnTo>
                  <a:lnTo>
                    <a:pt x="16751" y="78740"/>
                  </a:lnTo>
                  <a:lnTo>
                    <a:pt x="16751" y="0"/>
                  </a:lnTo>
                  <a:lnTo>
                    <a:pt x="0" y="0"/>
                  </a:lnTo>
                  <a:lnTo>
                    <a:pt x="0" y="78740"/>
                  </a:lnTo>
                  <a:lnTo>
                    <a:pt x="0" y="93980"/>
                  </a:lnTo>
                  <a:lnTo>
                    <a:pt x="83769" y="93980"/>
                  </a:lnTo>
                  <a:lnTo>
                    <a:pt x="83769" y="116840"/>
                  </a:lnTo>
                  <a:lnTo>
                    <a:pt x="99479" y="116840"/>
                  </a:lnTo>
                  <a:lnTo>
                    <a:pt x="99479" y="93980"/>
                  </a:lnTo>
                  <a:lnTo>
                    <a:pt x="99479" y="78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12039777" y="3959909"/>
              <a:ext cx="87965" cy="94237"/>
            </a:xfrm>
            <a:prstGeom prst="rect">
              <a:avLst/>
            </a:prstGeom>
            <a:blipFill>
              <a:blip r:embed="rId1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12154389" y="3957817"/>
              <a:ext cx="100510" cy="98426"/>
            </a:xfrm>
            <a:prstGeom prst="rect">
              <a:avLst/>
            </a:prstGeom>
            <a:blipFill>
              <a:blip r:embed="rId1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12281552" y="4014779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9" name="object 289"/>
          <p:cNvSpPr/>
          <p:nvPr/>
        </p:nvSpPr>
        <p:spPr>
          <a:xfrm>
            <a:off x="12281548" y="3960170"/>
            <a:ext cx="135255" cy="93980"/>
          </a:xfrm>
          <a:custGeom>
            <a:avLst/>
            <a:gdLst/>
            <a:ahLst/>
            <a:cxnLst/>
            <a:rect l="l" t="t" r="r" b="b"/>
            <a:pathLst>
              <a:path w="135254" h="93979">
                <a:moveTo>
                  <a:pt x="85864" y="0"/>
                </a:moveTo>
                <a:lnTo>
                  <a:pt x="69100" y="0"/>
                </a:lnTo>
                <a:lnTo>
                  <a:pt x="69100" y="38100"/>
                </a:lnTo>
                <a:lnTo>
                  <a:pt x="16738" y="38100"/>
                </a:lnTo>
                <a:lnTo>
                  <a:pt x="16738" y="0"/>
                </a:lnTo>
                <a:lnTo>
                  <a:pt x="0" y="0"/>
                </a:lnTo>
                <a:lnTo>
                  <a:pt x="0" y="38100"/>
                </a:lnTo>
                <a:lnTo>
                  <a:pt x="0" y="54610"/>
                </a:lnTo>
                <a:lnTo>
                  <a:pt x="69100" y="54610"/>
                </a:lnTo>
                <a:lnTo>
                  <a:pt x="69100" y="93980"/>
                </a:lnTo>
                <a:lnTo>
                  <a:pt x="85864" y="93980"/>
                </a:lnTo>
                <a:lnTo>
                  <a:pt x="85864" y="54610"/>
                </a:lnTo>
                <a:lnTo>
                  <a:pt x="85864" y="38100"/>
                </a:lnTo>
                <a:lnTo>
                  <a:pt x="85864" y="0"/>
                </a:lnTo>
                <a:close/>
              </a:path>
              <a:path w="135254" h="93979">
                <a:moveTo>
                  <a:pt x="135191" y="54610"/>
                </a:moveTo>
                <a:lnTo>
                  <a:pt x="118452" y="54610"/>
                </a:lnTo>
                <a:lnTo>
                  <a:pt x="118452" y="93980"/>
                </a:lnTo>
                <a:lnTo>
                  <a:pt x="135191" y="93980"/>
                </a:lnTo>
                <a:lnTo>
                  <a:pt x="135191" y="546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0" name="object 290"/>
          <p:cNvGrpSpPr/>
          <p:nvPr/>
        </p:nvGrpSpPr>
        <p:grpSpPr>
          <a:xfrm>
            <a:off x="12400004" y="3957815"/>
            <a:ext cx="327025" cy="98425"/>
            <a:chOff x="12400004" y="3957815"/>
            <a:chExt cx="327025" cy="98425"/>
          </a:xfrm>
        </p:grpSpPr>
        <p:sp>
          <p:nvSpPr>
            <p:cNvPr id="291" name="object 291"/>
            <p:cNvSpPr/>
            <p:nvPr/>
          </p:nvSpPr>
          <p:spPr>
            <a:xfrm>
              <a:off x="12400000" y="3960170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64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64" y="93980"/>
                  </a:lnTo>
                  <a:lnTo>
                    <a:pt x="85864" y="54610"/>
                  </a:lnTo>
                  <a:lnTo>
                    <a:pt x="85864" y="38100"/>
                  </a:lnTo>
                  <a:lnTo>
                    <a:pt x="858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12512628" y="3957817"/>
              <a:ext cx="100510" cy="98426"/>
            </a:xfrm>
            <a:prstGeom prst="rect">
              <a:avLst/>
            </a:prstGeom>
            <a:blipFill>
              <a:blip r:embed="rId1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12634243" y="3957815"/>
              <a:ext cx="92363" cy="98426"/>
            </a:xfrm>
            <a:prstGeom prst="rect">
              <a:avLst/>
            </a:prstGeom>
            <a:blipFill>
              <a:blip r:embed="rId1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4" name="object 294"/>
          <p:cNvGrpSpPr/>
          <p:nvPr/>
        </p:nvGrpSpPr>
        <p:grpSpPr>
          <a:xfrm>
            <a:off x="11136596" y="4209116"/>
            <a:ext cx="1017905" cy="138430"/>
            <a:chOff x="11136596" y="4209116"/>
            <a:chExt cx="1017905" cy="138430"/>
          </a:xfrm>
        </p:grpSpPr>
        <p:sp>
          <p:nvSpPr>
            <p:cNvPr id="295" name="object 295"/>
            <p:cNvSpPr/>
            <p:nvPr/>
          </p:nvSpPr>
          <p:spPr>
            <a:xfrm>
              <a:off x="11136596" y="4211212"/>
              <a:ext cx="86499" cy="94237"/>
            </a:xfrm>
            <a:prstGeom prst="rect">
              <a:avLst/>
            </a:prstGeom>
            <a:blipFill>
              <a:blip r:embed="rId1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11244198" y="4209116"/>
              <a:ext cx="92353" cy="138215"/>
            </a:xfrm>
            <a:prstGeom prst="rect">
              <a:avLst/>
            </a:prstGeom>
            <a:blipFill>
              <a:blip r:embed="rId1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11357654" y="4209116"/>
              <a:ext cx="213966" cy="119370"/>
            </a:xfrm>
            <a:prstGeom prst="rect">
              <a:avLst/>
            </a:prstGeom>
            <a:blipFill>
              <a:blip r:embed="rId1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11593946" y="4211210"/>
              <a:ext cx="87965" cy="94237"/>
            </a:xfrm>
            <a:prstGeom prst="rect">
              <a:avLst/>
            </a:prstGeom>
            <a:blipFill>
              <a:blip r:embed="rId1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11703339" y="4209118"/>
              <a:ext cx="201316" cy="98426"/>
            </a:xfrm>
            <a:prstGeom prst="rect">
              <a:avLst/>
            </a:prstGeom>
            <a:blipFill>
              <a:blip r:embed="rId1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11931313" y="4210375"/>
              <a:ext cx="77913" cy="95913"/>
            </a:xfrm>
            <a:prstGeom prst="rect">
              <a:avLst/>
            </a:prstGeom>
            <a:blipFill>
              <a:blip r:embed="rId1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12030968" y="4209120"/>
              <a:ext cx="74971" cy="97787"/>
            </a:xfrm>
            <a:prstGeom prst="rect">
              <a:avLst/>
            </a:prstGeom>
            <a:blipFill>
              <a:blip r:embed="rId1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12137168" y="4266080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3" name="object 303"/>
          <p:cNvGrpSpPr/>
          <p:nvPr/>
        </p:nvGrpSpPr>
        <p:grpSpPr>
          <a:xfrm>
            <a:off x="12137168" y="4209116"/>
            <a:ext cx="325755" cy="98425"/>
            <a:chOff x="12137168" y="4209116"/>
            <a:chExt cx="325755" cy="98425"/>
          </a:xfrm>
        </p:grpSpPr>
        <p:sp>
          <p:nvSpPr>
            <p:cNvPr id="304" name="object 304"/>
            <p:cNvSpPr/>
            <p:nvPr/>
          </p:nvSpPr>
          <p:spPr>
            <a:xfrm>
              <a:off x="12137161" y="4211478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77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77" y="93980"/>
                  </a:lnTo>
                  <a:lnTo>
                    <a:pt x="85877" y="54610"/>
                  </a:lnTo>
                  <a:lnTo>
                    <a:pt x="85877" y="38100"/>
                  </a:lnTo>
                  <a:lnTo>
                    <a:pt x="858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12255616" y="4211210"/>
              <a:ext cx="87965" cy="94237"/>
            </a:xfrm>
            <a:prstGeom prst="rect">
              <a:avLst/>
            </a:prstGeom>
            <a:blipFill>
              <a:blip r:embed="rId1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12370548" y="4209116"/>
              <a:ext cx="92363" cy="98426"/>
            </a:xfrm>
            <a:prstGeom prst="rect">
              <a:avLst/>
            </a:prstGeom>
            <a:blipFill>
              <a:blip r:embed="rId1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7" name="object 307"/>
          <p:cNvSpPr/>
          <p:nvPr/>
        </p:nvSpPr>
        <p:spPr>
          <a:xfrm>
            <a:off x="11127809" y="4837724"/>
            <a:ext cx="324170" cy="177172"/>
          </a:xfrm>
          <a:prstGeom prst="rect">
            <a:avLst/>
          </a:prstGeom>
          <a:blipFill>
            <a:blip r:embed="rId1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11519425" y="4835630"/>
            <a:ext cx="164811" cy="150780"/>
          </a:xfrm>
          <a:prstGeom prst="rect">
            <a:avLst/>
          </a:prstGeom>
          <a:blipFill>
            <a:blip r:embed="rId1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9" name="object 309"/>
          <p:cNvGrpSpPr/>
          <p:nvPr/>
        </p:nvGrpSpPr>
        <p:grpSpPr>
          <a:xfrm>
            <a:off x="11130328" y="5086929"/>
            <a:ext cx="720725" cy="191135"/>
            <a:chOff x="11130328" y="5086929"/>
            <a:chExt cx="720725" cy="191135"/>
          </a:xfrm>
        </p:grpSpPr>
        <p:sp>
          <p:nvSpPr>
            <p:cNvPr id="310" name="object 310"/>
            <p:cNvSpPr/>
            <p:nvPr/>
          </p:nvSpPr>
          <p:spPr>
            <a:xfrm>
              <a:off x="11130328" y="5139289"/>
              <a:ext cx="100510" cy="98426"/>
            </a:xfrm>
            <a:prstGeom prst="rect">
              <a:avLst/>
            </a:prstGeom>
            <a:blipFill>
              <a:blip r:embed="rId1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11251745" y="5086929"/>
              <a:ext cx="98206" cy="150791"/>
            </a:xfrm>
            <a:prstGeom prst="rect">
              <a:avLst/>
            </a:prstGeom>
            <a:blipFill>
              <a:blip r:embed="rId1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11371057" y="5139289"/>
              <a:ext cx="100510" cy="98426"/>
            </a:xfrm>
            <a:prstGeom prst="rect">
              <a:avLst/>
            </a:prstGeom>
            <a:blipFill>
              <a:blip r:embed="rId1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11497873" y="5139287"/>
              <a:ext cx="92353" cy="138215"/>
            </a:xfrm>
            <a:prstGeom prst="rect">
              <a:avLst/>
            </a:prstGeom>
            <a:blipFill>
              <a:blip r:embed="rId1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11611334" y="5139289"/>
              <a:ext cx="201313" cy="98426"/>
            </a:xfrm>
            <a:prstGeom prst="rect">
              <a:avLst/>
            </a:prstGeom>
            <a:blipFill>
              <a:blip r:embed="rId1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11833984" y="5196251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6" name="object 316"/>
          <p:cNvGrpSpPr/>
          <p:nvPr/>
        </p:nvGrpSpPr>
        <p:grpSpPr>
          <a:xfrm>
            <a:off x="11833983" y="5139287"/>
            <a:ext cx="327025" cy="98425"/>
            <a:chOff x="11833983" y="5139287"/>
            <a:chExt cx="327025" cy="98425"/>
          </a:xfrm>
        </p:grpSpPr>
        <p:sp>
          <p:nvSpPr>
            <p:cNvPr id="317" name="object 317"/>
            <p:cNvSpPr/>
            <p:nvPr/>
          </p:nvSpPr>
          <p:spPr>
            <a:xfrm>
              <a:off x="11833974" y="5141651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77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51" y="38100"/>
                  </a:lnTo>
                  <a:lnTo>
                    <a:pt x="16751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77" y="93980"/>
                  </a:lnTo>
                  <a:lnTo>
                    <a:pt x="85877" y="54610"/>
                  </a:lnTo>
                  <a:lnTo>
                    <a:pt x="85877" y="38100"/>
                  </a:lnTo>
                  <a:lnTo>
                    <a:pt x="858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11946607" y="5139289"/>
              <a:ext cx="100510" cy="98426"/>
            </a:xfrm>
            <a:prstGeom prst="rect">
              <a:avLst/>
            </a:prstGeom>
            <a:blipFill>
              <a:blip r:embed="rId1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12068221" y="5139287"/>
              <a:ext cx="92363" cy="98426"/>
            </a:xfrm>
            <a:prstGeom prst="rect">
              <a:avLst/>
            </a:prstGeom>
            <a:blipFill>
              <a:blip r:embed="rId1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0" name="object 320"/>
          <p:cNvSpPr/>
          <p:nvPr/>
        </p:nvSpPr>
        <p:spPr>
          <a:xfrm>
            <a:off x="12230524" y="5141381"/>
            <a:ext cx="87965" cy="94237"/>
          </a:xfrm>
          <a:prstGeom prst="rect">
            <a:avLst/>
          </a:prstGeom>
          <a:blipFill>
            <a:blip r:embed="rId1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1" name="object 321"/>
          <p:cNvGrpSpPr/>
          <p:nvPr/>
        </p:nvGrpSpPr>
        <p:grpSpPr>
          <a:xfrm>
            <a:off x="12395946" y="5139289"/>
            <a:ext cx="239395" cy="98425"/>
            <a:chOff x="12395946" y="5139289"/>
            <a:chExt cx="239395" cy="98425"/>
          </a:xfrm>
        </p:grpSpPr>
        <p:sp>
          <p:nvSpPr>
            <p:cNvPr id="322" name="object 322"/>
            <p:cNvSpPr/>
            <p:nvPr/>
          </p:nvSpPr>
          <p:spPr>
            <a:xfrm>
              <a:off x="12395946" y="5139289"/>
              <a:ext cx="195902" cy="98426"/>
            </a:xfrm>
            <a:prstGeom prst="rect">
              <a:avLst/>
            </a:prstGeom>
            <a:blipFill>
              <a:blip r:embed="rId1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12618503" y="5196251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4" name="object 324"/>
          <p:cNvSpPr/>
          <p:nvPr/>
        </p:nvSpPr>
        <p:spPr>
          <a:xfrm>
            <a:off x="12618491" y="5141652"/>
            <a:ext cx="86360" cy="93980"/>
          </a:xfrm>
          <a:custGeom>
            <a:avLst/>
            <a:gdLst/>
            <a:ahLst/>
            <a:cxnLst/>
            <a:rect l="l" t="t" r="r" b="b"/>
            <a:pathLst>
              <a:path w="86359" h="93979">
                <a:moveTo>
                  <a:pt x="85877" y="0"/>
                </a:moveTo>
                <a:lnTo>
                  <a:pt x="69100" y="0"/>
                </a:lnTo>
                <a:lnTo>
                  <a:pt x="69100" y="38100"/>
                </a:lnTo>
                <a:lnTo>
                  <a:pt x="16751" y="38100"/>
                </a:lnTo>
                <a:lnTo>
                  <a:pt x="16751" y="0"/>
                </a:lnTo>
                <a:lnTo>
                  <a:pt x="0" y="0"/>
                </a:lnTo>
                <a:lnTo>
                  <a:pt x="0" y="38100"/>
                </a:lnTo>
                <a:lnTo>
                  <a:pt x="0" y="54610"/>
                </a:lnTo>
                <a:lnTo>
                  <a:pt x="69100" y="54610"/>
                </a:lnTo>
                <a:lnTo>
                  <a:pt x="69100" y="93980"/>
                </a:lnTo>
                <a:lnTo>
                  <a:pt x="85877" y="93980"/>
                </a:lnTo>
                <a:lnTo>
                  <a:pt x="85877" y="54610"/>
                </a:lnTo>
                <a:lnTo>
                  <a:pt x="85877" y="38100"/>
                </a:lnTo>
                <a:lnTo>
                  <a:pt x="858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5" name="object 325"/>
          <p:cNvGrpSpPr/>
          <p:nvPr/>
        </p:nvGrpSpPr>
        <p:grpSpPr>
          <a:xfrm>
            <a:off x="12725907" y="5139287"/>
            <a:ext cx="549910" cy="138430"/>
            <a:chOff x="12725907" y="5139287"/>
            <a:chExt cx="549910" cy="138430"/>
          </a:xfrm>
        </p:grpSpPr>
        <p:sp>
          <p:nvSpPr>
            <p:cNvPr id="326" name="object 326"/>
            <p:cNvSpPr/>
            <p:nvPr/>
          </p:nvSpPr>
          <p:spPr>
            <a:xfrm>
              <a:off x="12725895" y="5141626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4544" y="16510"/>
                  </a:lnTo>
                  <a:lnTo>
                    <a:pt x="34544" y="93980"/>
                  </a:lnTo>
                  <a:lnTo>
                    <a:pt x="51308" y="93980"/>
                  </a:lnTo>
                  <a:lnTo>
                    <a:pt x="51308" y="16510"/>
                  </a:lnTo>
                  <a:lnTo>
                    <a:pt x="85852" y="1651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12833093" y="5139287"/>
              <a:ext cx="92353" cy="138215"/>
            </a:xfrm>
            <a:prstGeom prst="rect">
              <a:avLst/>
            </a:prstGeom>
            <a:blipFill>
              <a:blip r:embed="rId1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12945739" y="5139291"/>
              <a:ext cx="74971" cy="97787"/>
            </a:xfrm>
            <a:prstGeom prst="rect">
              <a:avLst/>
            </a:prstGeom>
            <a:blipFill>
              <a:blip r:embed="rId1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13051930" y="5141383"/>
              <a:ext cx="185472" cy="94237"/>
            </a:xfrm>
            <a:prstGeom prst="rect">
              <a:avLst/>
            </a:prstGeom>
            <a:blipFill>
              <a:blip r:embed="rId1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13258739" y="5196251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1" name="object 331"/>
          <p:cNvGrpSpPr/>
          <p:nvPr/>
        </p:nvGrpSpPr>
        <p:grpSpPr>
          <a:xfrm>
            <a:off x="13258739" y="5139287"/>
            <a:ext cx="327025" cy="98425"/>
            <a:chOff x="13258739" y="5139287"/>
            <a:chExt cx="327025" cy="98425"/>
          </a:xfrm>
        </p:grpSpPr>
        <p:sp>
          <p:nvSpPr>
            <p:cNvPr id="332" name="object 332"/>
            <p:cNvSpPr/>
            <p:nvPr/>
          </p:nvSpPr>
          <p:spPr>
            <a:xfrm>
              <a:off x="13258736" y="5141651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64" y="0"/>
                  </a:moveTo>
                  <a:lnTo>
                    <a:pt x="69088" y="0"/>
                  </a:lnTo>
                  <a:lnTo>
                    <a:pt x="69088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088" y="54610"/>
                  </a:lnTo>
                  <a:lnTo>
                    <a:pt x="69088" y="93980"/>
                  </a:lnTo>
                  <a:lnTo>
                    <a:pt x="85864" y="93980"/>
                  </a:lnTo>
                  <a:lnTo>
                    <a:pt x="85864" y="54610"/>
                  </a:lnTo>
                  <a:lnTo>
                    <a:pt x="85864" y="38100"/>
                  </a:lnTo>
                  <a:lnTo>
                    <a:pt x="858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13371363" y="5139289"/>
              <a:ext cx="100510" cy="98426"/>
            </a:xfrm>
            <a:prstGeom prst="rect">
              <a:avLst/>
            </a:prstGeom>
            <a:blipFill>
              <a:blip r:embed="rId1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13492978" y="5139287"/>
              <a:ext cx="92363" cy="98426"/>
            </a:xfrm>
            <a:prstGeom prst="rect">
              <a:avLst/>
            </a:prstGeom>
            <a:blipFill>
              <a:blip r:embed="rId1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5" name="object 335"/>
          <p:cNvGrpSpPr/>
          <p:nvPr/>
        </p:nvGrpSpPr>
        <p:grpSpPr>
          <a:xfrm>
            <a:off x="11136596" y="5390588"/>
            <a:ext cx="1017905" cy="138430"/>
            <a:chOff x="11136596" y="5390588"/>
            <a:chExt cx="1017905" cy="138430"/>
          </a:xfrm>
        </p:grpSpPr>
        <p:sp>
          <p:nvSpPr>
            <p:cNvPr id="336" name="object 336"/>
            <p:cNvSpPr/>
            <p:nvPr/>
          </p:nvSpPr>
          <p:spPr>
            <a:xfrm>
              <a:off x="11136596" y="5392685"/>
              <a:ext cx="86499" cy="94237"/>
            </a:xfrm>
            <a:prstGeom prst="rect">
              <a:avLst/>
            </a:prstGeom>
            <a:blipFill>
              <a:blip r:embed="rId1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11244198" y="5390588"/>
              <a:ext cx="92353" cy="138215"/>
            </a:xfrm>
            <a:prstGeom prst="rect">
              <a:avLst/>
            </a:prstGeom>
            <a:blipFill>
              <a:blip r:embed="rId1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11357654" y="5390588"/>
              <a:ext cx="213966" cy="119370"/>
            </a:xfrm>
            <a:prstGeom prst="rect">
              <a:avLst/>
            </a:prstGeom>
            <a:blipFill>
              <a:blip r:embed="rId1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11593946" y="5392682"/>
              <a:ext cx="87965" cy="94237"/>
            </a:xfrm>
            <a:prstGeom prst="rect">
              <a:avLst/>
            </a:prstGeom>
            <a:blipFill>
              <a:blip r:embed="rId1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11703339" y="5390590"/>
              <a:ext cx="201316" cy="98426"/>
            </a:xfrm>
            <a:prstGeom prst="rect">
              <a:avLst/>
            </a:prstGeom>
            <a:blipFill>
              <a:blip r:embed="rId1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11931313" y="5391847"/>
              <a:ext cx="77913" cy="95913"/>
            </a:xfrm>
            <a:prstGeom prst="rect">
              <a:avLst/>
            </a:prstGeom>
            <a:blipFill>
              <a:blip r:embed="rId1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12030968" y="5390592"/>
              <a:ext cx="74971" cy="97787"/>
            </a:xfrm>
            <a:prstGeom prst="rect">
              <a:avLst/>
            </a:prstGeom>
            <a:blipFill>
              <a:blip r:embed="rId1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12137168" y="5447553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4" name="object 344"/>
          <p:cNvGrpSpPr/>
          <p:nvPr/>
        </p:nvGrpSpPr>
        <p:grpSpPr>
          <a:xfrm>
            <a:off x="12137168" y="5390588"/>
            <a:ext cx="325755" cy="98425"/>
            <a:chOff x="12137168" y="5390588"/>
            <a:chExt cx="325755" cy="98425"/>
          </a:xfrm>
        </p:grpSpPr>
        <p:sp>
          <p:nvSpPr>
            <p:cNvPr id="345" name="object 345"/>
            <p:cNvSpPr/>
            <p:nvPr/>
          </p:nvSpPr>
          <p:spPr>
            <a:xfrm>
              <a:off x="12137161" y="5392946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77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77" y="93980"/>
                  </a:lnTo>
                  <a:lnTo>
                    <a:pt x="85877" y="54610"/>
                  </a:lnTo>
                  <a:lnTo>
                    <a:pt x="85877" y="38100"/>
                  </a:lnTo>
                  <a:lnTo>
                    <a:pt x="858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12255616" y="5392682"/>
              <a:ext cx="87965" cy="94237"/>
            </a:xfrm>
            <a:prstGeom prst="rect">
              <a:avLst/>
            </a:prstGeom>
            <a:blipFill>
              <a:blip r:embed="rId1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12370548" y="5390588"/>
              <a:ext cx="92363" cy="98426"/>
            </a:xfrm>
            <a:prstGeom prst="rect">
              <a:avLst/>
            </a:prstGeom>
            <a:blipFill>
              <a:blip r:embed="rId1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8" name="object 348"/>
          <p:cNvSpPr/>
          <p:nvPr/>
        </p:nvSpPr>
        <p:spPr>
          <a:xfrm>
            <a:off x="11121535" y="1043528"/>
            <a:ext cx="3134360" cy="83820"/>
          </a:xfrm>
          <a:custGeom>
            <a:avLst/>
            <a:gdLst/>
            <a:ahLst/>
            <a:cxnLst/>
            <a:rect l="l" t="t" r="r" b="b"/>
            <a:pathLst>
              <a:path w="3134359" h="83819">
                <a:moveTo>
                  <a:pt x="3133883" y="0"/>
                </a:moveTo>
                <a:lnTo>
                  <a:pt x="0" y="0"/>
                </a:lnTo>
                <a:lnTo>
                  <a:pt x="0" y="83767"/>
                </a:lnTo>
                <a:lnTo>
                  <a:pt x="3133883" y="83767"/>
                </a:lnTo>
                <a:lnTo>
                  <a:pt x="31338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1060519" y="1656641"/>
            <a:ext cx="100330" cy="29209"/>
          </a:xfrm>
          <a:custGeom>
            <a:avLst/>
            <a:gdLst/>
            <a:ahLst/>
            <a:cxnLst/>
            <a:rect l="l" t="t" r="r" b="b"/>
            <a:pathLst>
              <a:path w="100330" h="29210">
                <a:moveTo>
                  <a:pt x="0" y="29210"/>
                </a:moveTo>
                <a:lnTo>
                  <a:pt x="100216" y="29210"/>
                </a:lnTo>
                <a:lnTo>
                  <a:pt x="100216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1210347" y="1656641"/>
            <a:ext cx="100330" cy="29209"/>
          </a:xfrm>
          <a:custGeom>
            <a:avLst/>
            <a:gdLst/>
            <a:ahLst/>
            <a:cxnLst/>
            <a:rect l="l" t="t" r="r" b="b"/>
            <a:pathLst>
              <a:path w="100330" h="29210">
                <a:moveTo>
                  <a:pt x="0" y="29210"/>
                </a:moveTo>
                <a:lnTo>
                  <a:pt x="100206" y="29210"/>
                </a:lnTo>
                <a:lnTo>
                  <a:pt x="100206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1086330" y="1482651"/>
            <a:ext cx="49530" cy="173990"/>
          </a:xfrm>
          <a:custGeom>
            <a:avLst/>
            <a:gdLst/>
            <a:ahLst/>
            <a:cxnLst/>
            <a:rect l="l" t="t" r="r" b="b"/>
            <a:pathLst>
              <a:path w="49530" h="173989">
                <a:moveTo>
                  <a:pt x="0" y="173990"/>
                </a:moveTo>
                <a:lnTo>
                  <a:pt x="49244" y="173990"/>
                </a:lnTo>
                <a:lnTo>
                  <a:pt x="49244" y="0"/>
                </a:lnTo>
                <a:lnTo>
                  <a:pt x="0" y="0"/>
                </a:lnTo>
                <a:lnTo>
                  <a:pt x="0" y="1739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2" name="object 352"/>
          <p:cNvGrpSpPr/>
          <p:nvPr/>
        </p:nvGrpSpPr>
        <p:grpSpPr>
          <a:xfrm>
            <a:off x="1060519" y="1450901"/>
            <a:ext cx="1212215" cy="302895"/>
            <a:chOff x="1060519" y="1450901"/>
            <a:chExt cx="1212215" cy="302895"/>
          </a:xfrm>
        </p:grpSpPr>
        <p:sp>
          <p:nvSpPr>
            <p:cNvPr id="353" name="object 353"/>
            <p:cNvSpPr/>
            <p:nvPr/>
          </p:nvSpPr>
          <p:spPr>
            <a:xfrm>
              <a:off x="1060513" y="1450904"/>
              <a:ext cx="1000125" cy="302895"/>
            </a:xfrm>
            <a:custGeom>
              <a:avLst/>
              <a:gdLst/>
              <a:ahLst/>
              <a:cxnLst/>
              <a:rect l="l" t="t" r="r" b="b"/>
              <a:pathLst>
                <a:path w="1000125" h="302894">
                  <a:moveTo>
                    <a:pt x="250037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25806" y="29210"/>
                  </a:lnTo>
                  <a:lnTo>
                    <a:pt x="25806" y="31750"/>
                  </a:lnTo>
                  <a:lnTo>
                    <a:pt x="174980" y="31750"/>
                  </a:lnTo>
                  <a:lnTo>
                    <a:pt x="174980" y="205740"/>
                  </a:lnTo>
                  <a:lnTo>
                    <a:pt x="224218" y="205740"/>
                  </a:lnTo>
                  <a:lnTo>
                    <a:pt x="224218" y="31750"/>
                  </a:lnTo>
                  <a:lnTo>
                    <a:pt x="224218" y="29210"/>
                  </a:lnTo>
                  <a:lnTo>
                    <a:pt x="250037" y="29210"/>
                  </a:lnTo>
                  <a:lnTo>
                    <a:pt x="250037" y="0"/>
                  </a:lnTo>
                  <a:close/>
                </a:path>
                <a:path w="1000125" h="302894">
                  <a:moveTo>
                    <a:pt x="439407" y="159829"/>
                  </a:moveTo>
                  <a:lnTo>
                    <a:pt x="433933" y="128130"/>
                  </a:lnTo>
                  <a:lnTo>
                    <a:pt x="421335" y="108546"/>
                  </a:lnTo>
                  <a:lnTo>
                    <a:pt x="417677" y="102844"/>
                  </a:lnTo>
                  <a:lnTo>
                    <a:pt x="393153" y="87515"/>
                  </a:lnTo>
                  <a:lnTo>
                    <a:pt x="393153" y="159829"/>
                  </a:lnTo>
                  <a:lnTo>
                    <a:pt x="390461" y="181356"/>
                  </a:lnTo>
                  <a:lnTo>
                    <a:pt x="382727" y="197358"/>
                  </a:lnTo>
                  <a:lnTo>
                    <a:pt x="370408" y="207340"/>
                  </a:lnTo>
                  <a:lnTo>
                    <a:pt x="353961" y="210769"/>
                  </a:lnTo>
                  <a:lnTo>
                    <a:pt x="337439" y="207200"/>
                  </a:lnTo>
                  <a:lnTo>
                    <a:pt x="324980" y="196989"/>
                  </a:lnTo>
                  <a:lnTo>
                    <a:pt x="317119" y="180936"/>
                  </a:lnTo>
                  <a:lnTo>
                    <a:pt x="314375" y="159829"/>
                  </a:lnTo>
                  <a:lnTo>
                    <a:pt x="317157" y="138239"/>
                  </a:lnTo>
                  <a:lnTo>
                    <a:pt x="325107" y="122110"/>
                  </a:lnTo>
                  <a:lnTo>
                    <a:pt x="337578" y="112026"/>
                  </a:lnTo>
                  <a:lnTo>
                    <a:pt x="353961" y="108546"/>
                  </a:lnTo>
                  <a:lnTo>
                    <a:pt x="370268" y="112077"/>
                  </a:lnTo>
                  <a:lnTo>
                    <a:pt x="382612" y="122250"/>
                  </a:lnTo>
                  <a:lnTo>
                    <a:pt x="390423" y="138379"/>
                  </a:lnTo>
                  <a:lnTo>
                    <a:pt x="393153" y="159829"/>
                  </a:lnTo>
                  <a:lnTo>
                    <a:pt x="393153" y="87515"/>
                  </a:lnTo>
                  <a:lnTo>
                    <a:pt x="390918" y="86106"/>
                  </a:lnTo>
                  <a:lnTo>
                    <a:pt x="353961" y="80048"/>
                  </a:lnTo>
                  <a:lnTo>
                    <a:pt x="317423" y="86106"/>
                  </a:lnTo>
                  <a:lnTo>
                    <a:pt x="290614" y="102844"/>
                  </a:lnTo>
                  <a:lnTo>
                    <a:pt x="274104" y="128130"/>
                  </a:lnTo>
                  <a:lnTo>
                    <a:pt x="268478" y="159829"/>
                  </a:lnTo>
                  <a:lnTo>
                    <a:pt x="273545" y="191528"/>
                  </a:lnTo>
                  <a:lnTo>
                    <a:pt x="289090" y="216814"/>
                  </a:lnTo>
                  <a:lnTo>
                    <a:pt x="315709" y="233553"/>
                  </a:lnTo>
                  <a:lnTo>
                    <a:pt x="353961" y="239610"/>
                  </a:lnTo>
                  <a:lnTo>
                    <a:pt x="390512" y="233553"/>
                  </a:lnTo>
                  <a:lnTo>
                    <a:pt x="417296" y="216814"/>
                  </a:lnTo>
                  <a:lnTo>
                    <a:pt x="421246" y="210769"/>
                  </a:lnTo>
                  <a:lnTo>
                    <a:pt x="433793" y="191528"/>
                  </a:lnTo>
                  <a:lnTo>
                    <a:pt x="439407" y="159829"/>
                  </a:lnTo>
                  <a:close/>
                </a:path>
                <a:path w="1000125" h="302894">
                  <a:moveTo>
                    <a:pt x="631405" y="157480"/>
                  </a:moveTo>
                  <a:lnTo>
                    <a:pt x="626808" y="126669"/>
                  </a:lnTo>
                  <a:lnTo>
                    <a:pt x="619048" y="112572"/>
                  </a:lnTo>
                  <a:lnTo>
                    <a:pt x="614248" y="103860"/>
                  </a:lnTo>
                  <a:lnTo>
                    <a:pt x="613448" y="102387"/>
                  </a:lnTo>
                  <a:lnTo>
                    <a:pt x="591972" y="86448"/>
                  </a:lnTo>
                  <a:lnTo>
                    <a:pt x="585508" y="85178"/>
                  </a:lnTo>
                  <a:lnTo>
                    <a:pt x="585508" y="158483"/>
                  </a:lnTo>
                  <a:lnTo>
                    <a:pt x="583184" y="179324"/>
                  </a:lnTo>
                  <a:lnTo>
                    <a:pt x="575919" y="195402"/>
                  </a:lnTo>
                  <a:lnTo>
                    <a:pt x="563295" y="205778"/>
                  </a:lnTo>
                  <a:lnTo>
                    <a:pt x="544944" y="209448"/>
                  </a:lnTo>
                  <a:lnTo>
                    <a:pt x="537019" y="209029"/>
                  </a:lnTo>
                  <a:lnTo>
                    <a:pt x="529602" y="207594"/>
                  </a:lnTo>
                  <a:lnTo>
                    <a:pt x="522300" y="204914"/>
                  </a:lnTo>
                  <a:lnTo>
                    <a:pt x="514756" y="200736"/>
                  </a:lnTo>
                  <a:lnTo>
                    <a:pt x="514756" y="127990"/>
                  </a:lnTo>
                  <a:lnTo>
                    <a:pt x="521271" y="121475"/>
                  </a:lnTo>
                  <a:lnTo>
                    <a:pt x="529107" y="116624"/>
                  </a:lnTo>
                  <a:lnTo>
                    <a:pt x="538060" y="113614"/>
                  </a:lnTo>
                  <a:lnTo>
                    <a:pt x="547966" y="112572"/>
                  </a:lnTo>
                  <a:lnTo>
                    <a:pt x="564578" y="115646"/>
                  </a:lnTo>
                  <a:lnTo>
                    <a:pt x="576287" y="124587"/>
                  </a:lnTo>
                  <a:lnTo>
                    <a:pt x="583222" y="139001"/>
                  </a:lnTo>
                  <a:lnTo>
                    <a:pt x="585508" y="158483"/>
                  </a:lnTo>
                  <a:lnTo>
                    <a:pt x="585508" y="85178"/>
                  </a:lnTo>
                  <a:lnTo>
                    <a:pt x="563054" y="80721"/>
                  </a:lnTo>
                  <a:lnTo>
                    <a:pt x="547662" y="82308"/>
                  </a:lnTo>
                  <a:lnTo>
                    <a:pt x="534035" y="86880"/>
                  </a:lnTo>
                  <a:lnTo>
                    <a:pt x="522681" y="94157"/>
                  </a:lnTo>
                  <a:lnTo>
                    <a:pt x="514096" y="103860"/>
                  </a:lnTo>
                  <a:lnTo>
                    <a:pt x="514096" y="84416"/>
                  </a:lnTo>
                  <a:lnTo>
                    <a:pt x="453771" y="84416"/>
                  </a:lnTo>
                  <a:lnTo>
                    <a:pt x="453771" y="111213"/>
                  </a:lnTo>
                  <a:lnTo>
                    <a:pt x="471855" y="111213"/>
                  </a:lnTo>
                  <a:lnTo>
                    <a:pt x="471855" y="275488"/>
                  </a:lnTo>
                  <a:lnTo>
                    <a:pt x="453771" y="275488"/>
                  </a:lnTo>
                  <a:lnTo>
                    <a:pt x="453771" y="302285"/>
                  </a:lnTo>
                  <a:lnTo>
                    <a:pt x="538556" y="302285"/>
                  </a:lnTo>
                  <a:lnTo>
                    <a:pt x="538556" y="275488"/>
                  </a:lnTo>
                  <a:lnTo>
                    <a:pt x="514756" y="275488"/>
                  </a:lnTo>
                  <a:lnTo>
                    <a:pt x="514756" y="231228"/>
                  </a:lnTo>
                  <a:lnTo>
                    <a:pt x="522236" y="234696"/>
                  </a:lnTo>
                  <a:lnTo>
                    <a:pt x="530847" y="237083"/>
                  </a:lnTo>
                  <a:lnTo>
                    <a:pt x="540219" y="238480"/>
                  </a:lnTo>
                  <a:lnTo>
                    <a:pt x="549960" y="238925"/>
                  </a:lnTo>
                  <a:lnTo>
                    <a:pt x="584466" y="232892"/>
                  </a:lnTo>
                  <a:lnTo>
                    <a:pt x="587006" y="231228"/>
                  </a:lnTo>
                  <a:lnTo>
                    <a:pt x="610044" y="216052"/>
                  </a:lnTo>
                  <a:lnTo>
                    <a:pt x="614121" y="209448"/>
                  </a:lnTo>
                  <a:lnTo>
                    <a:pt x="625944" y="190284"/>
                  </a:lnTo>
                  <a:lnTo>
                    <a:pt x="631405" y="157480"/>
                  </a:lnTo>
                  <a:close/>
                </a:path>
                <a:path w="1000125" h="302894">
                  <a:moveTo>
                    <a:pt x="815670" y="84404"/>
                  </a:moveTo>
                  <a:lnTo>
                    <a:pt x="750633" y="84404"/>
                  </a:lnTo>
                  <a:lnTo>
                    <a:pt x="750633" y="111213"/>
                  </a:lnTo>
                  <a:lnTo>
                    <a:pt x="769086" y="111213"/>
                  </a:lnTo>
                  <a:lnTo>
                    <a:pt x="742950" y="181965"/>
                  </a:lnTo>
                  <a:lnTo>
                    <a:pt x="741591" y="187985"/>
                  </a:lnTo>
                  <a:lnTo>
                    <a:pt x="739267" y="195694"/>
                  </a:lnTo>
                  <a:lnTo>
                    <a:pt x="734225" y="179933"/>
                  </a:lnTo>
                  <a:lnTo>
                    <a:pt x="730554" y="172224"/>
                  </a:lnTo>
                  <a:lnTo>
                    <a:pt x="702703" y="111213"/>
                  </a:lnTo>
                  <a:lnTo>
                    <a:pt x="720813" y="111213"/>
                  </a:lnTo>
                  <a:lnTo>
                    <a:pt x="720813" y="84404"/>
                  </a:lnTo>
                  <a:lnTo>
                    <a:pt x="643712" y="84404"/>
                  </a:lnTo>
                  <a:lnTo>
                    <a:pt x="643712" y="111213"/>
                  </a:lnTo>
                  <a:lnTo>
                    <a:pt x="655447" y="111213"/>
                  </a:lnTo>
                  <a:lnTo>
                    <a:pt x="720813" y="237261"/>
                  </a:lnTo>
                  <a:lnTo>
                    <a:pt x="699008" y="272808"/>
                  </a:lnTo>
                  <a:lnTo>
                    <a:pt x="699008" y="271449"/>
                  </a:lnTo>
                  <a:lnTo>
                    <a:pt x="699338" y="269443"/>
                  </a:lnTo>
                  <a:lnTo>
                    <a:pt x="699008" y="259384"/>
                  </a:lnTo>
                  <a:lnTo>
                    <a:pt x="660107" y="274129"/>
                  </a:lnTo>
                  <a:lnTo>
                    <a:pt x="662355" y="284899"/>
                  </a:lnTo>
                  <a:lnTo>
                    <a:pt x="668680" y="293878"/>
                  </a:lnTo>
                  <a:lnTo>
                    <a:pt x="678522" y="300012"/>
                  </a:lnTo>
                  <a:lnTo>
                    <a:pt x="691324" y="302298"/>
                  </a:lnTo>
                  <a:lnTo>
                    <a:pt x="706983" y="299402"/>
                  </a:lnTo>
                  <a:lnTo>
                    <a:pt x="721906" y="289013"/>
                  </a:lnTo>
                  <a:lnTo>
                    <a:pt x="736955" y="268503"/>
                  </a:lnTo>
                  <a:lnTo>
                    <a:pt x="752995" y="235254"/>
                  </a:lnTo>
                  <a:lnTo>
                    <a:pt x="803935" y="111213"/>
                  </a:lnTo>
                  <a:lnTo>
                    <a:pt x="815670" y="111213"/>
                  </a:lnTo>
                  <a:lnTo>
                    <a:pt x="815670" y="84404"/>
                  </a:lnTo>
                  <a:close/>
                </a:path>
                <a:path w="1000125" h="302894">
                  <a:moveTo>
                    <a:pt x="1000125" y="84404"/>
                  </a:moveTo>
                  <a:lnTo>
                    <a:pt x="925690" y="84404"/>
                  </a:lnTo>
                  <a:lnTo>
                    <a:pt x="925690" y="111213"/>
                  </a:lnTo>
                  <a:lnTo>
                    <a:pt x="939812" y="111213"/>
                  </a:lnTo>
                  <a:lnTo>
                    <a:pt x="939812" y="151777"/>
                  </a:lnTo>
                  <a:lnTo>
                    <a:pt x="934974" y="154279"/>
                  </a:lnTo>
                  <a:lnTo>
                    <a:pt x="929144" y="156184"/>
                  </a:lnTo>
                  <a:lnTo>
                    <a:pt x="922426" y="157403"/>
                  </a:lnTo>
                  <a:lnTo>
                    <a:pt x="914971" y="157822"/>
                  </a:lnTo>
                  <a:lnTo>
                    <a:pt x="903617" y="155956"/>
                  </a:lnTo>
                  <a:lnTo>
                    <a:pt x="895921" y="150444"/>
                  </a:lnTo>
                  <a:lnTo>
                    <a:pt x="891565" y="141414"/>
                  </a:lnTo>
                  <a:lnTo>
                    <a:pt x="890181" y="128993"/>
                  </a:lnTo>
                  <a:lnTo>
                    <a:pt x="890181" y="111213"/>
                  </a:lnTo>
                  <a:lnTo>
                    <a:pt x="903935" y="111213"/>
                  </a:lnTo>
                  <a:lnTo>
                    <a:pt x="903935" y="84404"/>
                  </a:lnTo>
                  <a:lnTo>
                    <a:pt x="829487" y="84404"/>
                  </a:lnTo>
                  <a:lnTo>
                    <a:pt x="829487" y="111213"/>
                  </a:lnTo>
                  <a:lnTo>
                    <a:pt x="844905" y="111213"/>
                  </a:lnTo>
                  <a:lnTo>
                    <a:pt x="844905" y="130314"/>
                  </a:lnTo>
                  <a:lnTo>
                    <a:pt x="848550" y="154330"/>
                  </a:lnTo>
                  <a:lnTo>
                    <a:pt x="859459" y="171513"/>
                  </a:lnTo>
                  <a:lnTo>
                    <a:pt x="877595" y="181864"/>
                  </a:lnTo>
                  <a:lnTo>
                    <a:pt x="902906" y="185318"/>
                  </a:lnTo>
                  <a:lnTo>
                    <a:pt x="914273" y="184708"/>
                  </a:lnTo>
                  <a:lnTo>
                    <a:pt x="924242" y="182968"/>
                  </a:lnTo>
                  <a:lnTo>
                    <a:pt x="932764" y="180213"/>
                  </a:lnTo>
                  <a:lnTo>
                    <a:pt x="939812" y="176580"/>
                  </a:lnTo>
                  <a:lnTo>
                    <a:pt x="939812" y="208445"/>
                  </a:lnTo>
                  <a:lnTo>
                    <a:pt x="913625" y="208445"/>
                  </a:lnTo>
                  <a:lnTo>
                    <a:pt x="913625" y="235254"/>
                  </a:lnTo>
                  <a:lnTo>
                    <a:pt x="1000125" y="235254"/>
                  </a:lnTo>
                  <a:lnTo>
                    <a:pt x="1000125" y="208445"/>
                  </a:lnTo>
                  <a:lnTo>
                    <a:pt x="982345" y="208445"/>
                  </a:lnTo>
                  <a:lnTo>
                    <a:pt x="982345" y="111213"/>
                  </a:lnTo>
                  <a:lnTo>
                    <a:pt x="1000125" y="111213"/>
                  </a:lnTo>
                  <a:lnTo>
                    <a:pt x="1000125" y="844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2083723" y="1535303"/>
              <a:ext cx="188392" cy="150854"/>
            </a:xfrm>
            <a:prstGeom prst="rect">
              <a:avLst/>
            </a:prstGeom>
            <a:blipFill>
              <a:blip r:embed="rId1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5" name="object 355"/>
          <p:cNvGrpSpPr/>
          <p:nvPr/>
        </p:nvGrpSpPr>
        <p:grpSpPr>
          <a:xfrm>
            <a:off x="2291422" y="1530951"/>
            <a:ext cx="1401445" cy="160020"/>
            <a:chOff x="2291422" y="1530951"/>
            <a:chExt cx="1401445" cy="160020"/>
          </a:xfrm>
        </p:grpSpPr>
        <p:sp>
          <p:nvSpPr>
            <p:cNvPr id="356" name="object 356"/>
            <p:cNvSpPr/>
            <p:nvPr/>
          </p:nvSpPr>
          <p:spPr>
            <a:xfrm>
              <a:off x="2291410" y="1531625"/>
              <a:ext cx="524510" cy="158750"/>
            </a:xfrm>
            <a:custGeom>
              <a:avLst/>
              <a:gdLst/>
              <a:ahLst/>
              <a:cxnLst/>
              <a:rect l="l" t="t" r="r" b="b"/>
              <a:pathLst>
                <a:path w="524510" h="158750">
                  <a:moveTo>
                    <a:pt x="153555" y="3263"/>
                  </a:moveTo>
                  <a:lnTo>
                    <a:pt x="0" y="3263"/>
                  </a:lnTo>
                  <a:lnTo>
                    <a:pt x="0" y="31203"/>
                  </a:lnTo>
                  <a:lnTo>
                    <a:pt x="0" y="62953"/>
                  </a:lnTo>
                  <a:lnTo>
                    <a:pt x="27825" y="62953"/>
                  </a:lnTo>
                  <a:lnTo>
                    <a:pt x="27825" y="31203"/>
                  </a:lnTo>
                  <a:lnTo>
                    <a:pt x="55308" y="31203"/>
                  </a:lnTo>
                  <a:lnTo>
                    <a:pt x="55308" y="62953"/>
                  </a:lnTo>
                  <a:lnTo>
                    <a:pt x="55308" y="127723"/>
                  </a:lnTo>
                  <a:lnTo>
                    <a:pt x="34848" y="127723"/>
                  </a:lnTo>
                  <a:lnTo>
                    <a:pt x="34848" y="154393"/>
                  </a:lnTo>
                  <a:lnTo>
                    <a:pt x="118008" y="154393"/>
                  </a:lnTo>
                  <a:lnTo>
                    <a:pt x="118008" y="127723"/>
                  </a:lnTo>
                  <a:lnTo>
                    <a:pt x="98209" y="127723"/>
                  </a:lnTo>
                  <a:lnTo>
                    <a:pt x="98209" y="62953"/>
                  </a:lnTo>
                  <a:lnTo>
                    <a:pt x="98209" y="31203"/>
                  </a:lnTo>
                  <a:lnTo>
                    <a:pt x="125704" y="31203"/>
                  </a:lnTo>
                  <a:lnTo>
                    <a:pt x="125704" y="62953"/>
                  </a:lnTo>
                  <a:lnTo>
                    <a:pt x="153555" y="62953"/>
                  </a:lnTo>
                  <a:lnTo>
                    <a:pt x="153555" y="31203"/>
                  </a:lnTo>
                  <a:lnTo>
                    <a:pt x="153555" y="3263"/>
                  </a:lnTo>
                  <a:close/>
                </a:path>
                <a:path w="524510" h="158750">
                  <a:moveTo>
                    <a:pt x="332092" y="70053"/>
                  </a:moveTo>
                  <a:lnTo>
                    <a:pt x="331368" y="66370"/>
                  </a:lnTo>
                  <a:lnTo>
                    <a:pt x="326517" y="41427"/>
                  </a:lnTo>
                  <a:lnTo>
                    <a:pt x="317398" y="28498"/>
                  </a:lnTo>
                  <a:lnTo>
                    <a:pt x="310934" y="19316"/>
                  </a:lnTo>
                  <a:lnTo>
                    <a:pt x="288201" y="5791"/>
                  </a:lnTo>
                  <a:lnTo>
                    <a:pt x="288201" y="66370"/>
                  </a:lnTo>
                  <a:lnTo>
                    <a:pt x="217805" y="66370"/>
                  </a:lnTo>
                  <a:lnTo>
                    <a:pt x="220167" y="52527"/>
                  </a:lnTo>
                  <a:lnTo>
                    <a:pt x="227190" y="40386"/>
                  </a:lnTo>
                  <a:lnTo>
                    <a:pt x="238721" y="31775"/>
                  </a:lnTo>
                  <a:lnTo>
                    <a:pt x="254660" y="28498"/>
                  </a:lnTo>
                  <a:lnTo>
                    <a:pt x="270078" y="31635"/>
                  </a:lnTo>
                  <a:lnTo>
                    <a:pt x="280479" y="40017"/>
                  </a:lnTo>
                  <a:lnTo>
                    <a:pt x="286359" y="52108"/>
                  </a:lnTo>
                  <a:lnTo>
                    <a:pt x="288201" y="66370"/>
                  </a:lnTo>
                  <a:lnTo>
                    <a:pt x="288201" y="5791"/>
                  </a:lnTo>
                  <a:lnTo>
                    <a:pt x="286981" y="5054"/>
                  </a:lnTo>
                  <a:lnTo>
                    <a:pt x="256336" y="0"/>
                  </a:lnTo>
                  <a:lnTo>
                    <a:pt x="219481" y="6184"/>
                  </a:lnTo>
                  <a:lnTo>
                    <a:pt x="192963" y="23088"/>
                  </a:lnTo>
                  <a:lnTo>
                    <a:pt x="176923" y="48221"/>
                  </a:lnTo>
                  <a:lnTo>
                    <a:pt x="171551" y="79108"/>
                  </a:lnTo>
                  <a:lnTo>
                    <a:pt x="177114" y="111404"/>
                  </a:lnTo>
                  <a:lnTo>
                    <a:pt x="193662" y="136385"/>
                  </a:lnTo>
                  <a:lnTo>
                    <a:pt x="221030" y="152488"/>
                  </a:lnTo>
                  <a:lnTo>
                    <a:pt x="259029" y="158203"/>
                  </a:lnTo>
                  <a:lnTo>
                    <a:pt x="277558" y="156654"/>
                  </a:lnTo>
                  <a:lnTo>
                    <a:pt x="294614" y="152057"/>
                  </a:lnTo>
                  <a:lnTo>
                    <a:pt x="309714" y="144500"/>
                  </a:lnTo>
                  <a:lnTo>
                    <a:pt x="322389" y="134086"/>
                  </a:lnTo>
                  <a:lnTo>
                    <a:pt x="318338" y="128054"/>
                  </a:lnTo>
                  <a:lnTo>
                    <a:pt x="307949" y="112623"/>
                  </a:lnTo>
                  <a:lnTo>
                    <a:pt x="300240" y="118427"/>
                  </a:lnTo>
                  <a:lnTo>
                    <a:pt x="290487" y="123355"/>
                  </a:lnTo>
                  <a:lnTo>
                    <a:pt x="278396" y="126771"/>
                  </a:lnTo>
                  <a:lnTo>
                    <a:pt x="263702" y="128054"/>
                  </a:lnTo>
                  <a:lnTo>
                    <a:pt x="246227" y="125730"/>
                  </a:lnTo>
                  <a:lnTo>
                    <a:pt x="232410" y="118821"/>
                  </a:lnTo>
                  <a:lnTo>
                    <a:pt x="222935" y="107391"/>
                  </a:lnTo>
                  <a:lnTo>
                    <a:pt x="218452" y="91503"/>
                  </a:lnTo>
                  <a:lnTo>
                    <a:pt x="329755" y="91503"/>
                  </a:lnTo>
                  <a:lnTo>
                    <a:pt x="331101" y="85813"/>
                  </a:lnTo>
                  <a:lnTo>
                    <a:pt x="332092" y="79438"/>
                  </a:lnTo>
                  <a:lnTo>
                    <a:pt x="332092" y="70053"/>
                  </a:lnTo>
                  <a:close/>
                </a:path>
                <a:path w="524510" h="158750">
                  <a:moveTo>
                    <a:pt x="524078" y="3683"/>
                  </a:moveTo>
                  <a:lnTo>
                    <a:pt x="373240" y="3683"/>
                  </a:lnTo>
                  <a:lnTo>
                    <a:pt x="373240" y="30492"/>
                  </a:lnTo>
                  <a:lnTo>
                    <a:pt x="394665" y="30492"/>
                  </a:lnTo>
                  <a:lnTo>
                    <a:pt x="394347" y="46596"/>
                  </a:lnTo>
                  <a:lnTo>
                    <a:pt x="392391" y="74307"/>
                  </a:lnTo>
                  <a:lnTo>
                    <a:pt x="388810" y="95034"/>
                  </a:lnTo>
                  <a:lnTo>
                    <a:pt x="383971" y="109486"/>
                  </a:lnTo>
                  <a:lnTo>
                    <a:pt x="378269" y="118338"/>
                  </a:lnTo>
                  <a:lnTo>
                    <a:pt x="375894" y="112953"/>
                  </a:lnTo>
                  <a:lnTo>
                    <a:pt x="371233" y="109270"/>
                  </a:lnTo>
                  <a:lnTo>
                    <a:pt x="343052" y="131051"/>
                  </a:lnTo>
                  <a:lnTo>
                    <a:pt x="344855" y="142036"/>
                  </a:lnTo>
                  <a:lnTo>
                    <a:pt x="350227" y="150507"/>
                  </a:lnTo>
                  <a:lnTo>
                    <a:pt x="359041" y="155956"/>
                  </a:lnTo>
                  <a:lnTo>
                    <a:pt x="371233" y="157886"/>
                  </a:lnTo>
                  <a:lnTo>
                    <a:pt x="390283" y="152057"/>
                  </a:lnTo>
                  <a:lnTo>
                    <a:pt x="406069" y="133121"/>
                  </a:lnTo>
                  <a:lnTo>
                    <a:pt x="417588" y="98920"/>
                  </a:lnTo>
                  <a:lnTo>
                    <a:pt x="423824" y="47256"/>
                  </a:lnTo>
                  <a:lnTo>
                    <a:pt x="424522" y="32169"/>
                  </a:lnTo>
                  <a:lnTo>
                    <a:pt x="463054" y="32169"/>
                  </a:lnTo>
                  <a:lnTo>
                    <a:pt x="463054" y="127723"/>
                  </a:lnTo>
                  <a:lnTo>
                    <a:pt x="446976" y="127723"/>
                  </a:lnTo>
                  <a:lnTo>
                    <a:pt x="446976" y="154533"/>
                  </a:lnTo>
                  <a:lnTo>
                    <a:pt x="524078" y="154533"/>
                  </a:lnTo>
                  <a:lnTo>
                    <a:pt x="524078" y="127723"/>
                  </a:lnTo>
                  <a:lnTo>
                    <a:pt x="505968" y="127723"/>
                  </a:lnTo>
                  <a:lnTo>
                    <a:pt x="505968" y="30492"/>
                  </a:lnTo>
                  <a:lnTo>
                    <a:pt x="524078" y="30492"/>
                  </a:lnTo>
                  <a:lnTo>
                    <a:pt x="524078" y="36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2839219" y="1531625"/>
              <a:ext cx="486407" cy="158204"/>
            </a:xfrm>
            <a:prstGeom prst="rect">
              <a:avLst/>
            </a:prstGeom>
            <a:blipFill>
              <a:blip r:embed="rId1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3344936" y="1533633"/>
              <a:ext cx="156895" cy="154194"/>
            </a:xfrm>
            <a:prstGeom prst="rect">
              <a:avLst/>
            </a:prstGeom>
            <a:blipFill>
              <a:blip r:embed="rId1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3521541" y="1530951"/>
              <a:ext cx="170968" cy="159555"/>
            </a:xfrm>
            <a:prstGeom prst="rect">
              <a:avLst/>
            </a:prstGeom>
            <a:blipFill>
              <a:blip r:embed="rId1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0" name="object 360"/>
          <p:cNvSpPr/>
          <p:nvPr/>
        </p:nvSpPr>
        <p:spPr>
          <a:xfrm>
            <a:off x="1048415" y="2153404"/>
            <a:ext cx="256247" cy="129455"/>
          </a:xfrm>
          <a:prstGeom prst="rect">
            <a:avLst/>
          </a:prstGeom>
          <a:blipFill>
            <a:blip r:embed="rId1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1364543" y="2096717"/>
            <a:ext cx="226391" cy="165852"/>
          </a:xfrm>
          <a:prstGeom prst="rect">
            <a:avLst/>
          </a:prstGeom>
          <a:blipFill>
            <a:blip r:embed="rId1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2" name="object 362"/>
          <p:cNvGrpSpPr/>
          <p:nvPr/>
        </p:nvGrpSpPr>
        <p:grpSpPr>
          <a:xfrm>
            <a:off x="1658915" y="2155692"/>
            <a:ext cx="381000" cy="107314"/>
            <a:chOff x="1658915" y="2155692"/>
            <a:chExt cx="381000" cy="107314"/>
          </a:xfrm>
        </p:grpSpPr>
        <p:sp>
          <p:nvSpPr>
            <p:cNvPr id="363" name="object 363"/>
            <p:cNvSpPr/>
            <p:nvPr/>
          </p:nvSpPr>
          <p:spPr>
            <a:xfrm>
              <a:off x="1658915" y="2156139"/>
              <a:ext cx="121148" cy="103693"/>
            </a:xfrm>
            <a:prstGeom prst="rect">
              <a:avLst/>
            </a:prstGeom>
            <a:blipFill>
              <a:blip r:embed="rId1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1800190" y="2156139"/>
              <a:ext cx="108268" cy="106436"/>
            </a:xfrm>
            <a:prstGeom prst="rect">
              <a:avLst/>
            </a:prstGeom>
            <a:blipFill>
              <a:blip r:embed="rId1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1937245" y="2155703"/>
              <a:ext cx="102870" cy="104139"/>
            </a:xfrm>
            <a:custGeom>
              <a:avLst/>
              <a:gdLst/>
              <a:ahLst/>
              <a:cxnLst/>
              <a:rect l="l" t="t" r="r" b="b"/>
              <a:pathLst>
                <a:path w="102869" h="104139">
                  <a:moveTo>
                    <a:pt x="102501" y="0"/>
                  </a:moveTo>
                  <a:lnTo>
                    <a:pt x="67932" y="0"/>
                  </a:lnTo>
                  <a:lnTo>
                    <a:pt x="67932" y="35560"/>
                  </a:lnTo>
                  <a:lnTo>
                    <a:pt x="34531" y="35560"/>
                  </a:lnTo>
                  <a:lnTo>
                    <a:pt x="34531" y="0"/>
                  </a:lnTo>
                  <a:lnTo>
                    <a:pt x="0" y="0"/>
                  </a:lnTo>
                  <a:lnTo>
                    <a:pt x="0" y="35560"/>
                  </a:lnTo>
                  <a:lnTo>
                    <a:pt x="0" y="68580"/>
                  </a:lnTo>
                  <a:lnTo>
                    <a:pt x="0" y="104140"/>
                  </a:lnTo>
                  <a:lnTo>
                    <a:pt x="34531" y="104140"/>
                  </a:lnTo>
                  <a:lnTo>
                    <a:pt x="34531" y="68580"/>
                  </a:lnTo>
                  <a:lnTo>
                    <a:pt x="67932" y="68580"/>
                  </a:lnTo>
                  <a:lnTo>
                    <a:pt x="67932" y="104140"/>
                  </a:lnTo>
                  <a:lnTo>
                    <a:pt x="102501" y="104140"/>
                  </a:lnTo>
                  <a:lnTo>
                    <a:pt x="102501" y="68580"/>
                  </a:lnTo>
                  <a:lnTo>
                    <a:pt x="102501" y="35560"/>
                  </a:lnTo>
                  <a:lnTo>
                    <a:pt x="1025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6" name="object 366"/>
          <p:cNvSpPr/>
          <p:nvPr/>
        </p:nvSpPr>
        <p:spPr>
          <a:xfrm>
            <a:off x="2110390" y="2115820"/>
            <a:ext cx="92929" cy="144016"/>
          </a:xfrm>
          <a:prstGeom prst="rect">
            <a:avLst/>
          </a:prstGeom>
          <a:blipFill>
            <a:blip r:embed="rId1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1061789" y="2509023"/>
            <a:ext cx="50165" cy="15875"/>
          </a:xfrm>
          <a:custGeom>
            <a:avLst/>
            <a:gdLst/>
            <a:ahLst/>
            <a:cxnLst/>
            <a:rect l="l" t="t" r="r" b="b"/>
            <a:pathLst>
              <a:path w="50165" h="15875">
                <a:moveTo>
                  <a:pt x="50061" y="0"/>
                </a:moveTo>
                <a:lnTo>
                  <a:pt x="0" y="0"/>
                </a:lnTo>
                <a:lnTo>
                  <a:pt x="0" y="15706"/>
                </a:lnTo>
                <a:lnTo>
                  <a:pt x="50061" y="15706"/>
                </a:lnTo>
                <a:lnTo>
                  <a:pt x="500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1189723" y="2495219"/>
            <a:ext cx="17145" cy="78740"/>
          </a:xfrm>
          <a:custGeom>
            <a:avLst/>
            <a:gdLst/>
            <a:ahLst/>
            <a:cxnLst/>
            <a:rect l="l" t="t" r="r" b="b"/>
            <a:pathLst>
              <a:path w="17144" h="78739">
                <a:moveTo>
                  <a:pt x="0" y="78740"/>
                </a:moveTo>
                <a:lnTo>
                  <a:pt x="16774" y="78740"/>
                </a:lnTo>
                <a:lnTo>
                  <a:pt x="16774" y="0"/>
                </a:lnTo>
                <a:lnTo>
                  <a:pt x="0" y="0"/>
                </a:lnTo>
                <a:lnTo>
                  <a:pt x="0" y="787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9" name="object 369"/>
          <p:cNvGrpSpPr/>
          <p:nvPr/>
        </p:nvGrpSpPr>
        <p:grpSpPr>
          <a:xfrm>
            <a:off x="1189723" y="2477616"/>
            <a:ext cx="212725" cy="98425"/>
            <a:chOff x="1189723" y="2477616"/>
            <a:chExt cx="212725" cy="98425"/>
          </a:xfrm>
        </p:grpSpPr>
        <p:sp>
          <p:nvSpPr>
            <p:cNvPr id="370" name="object 370"/>
            <p:cNvSpPr/>
            <p:nvPr/>
          </p:nvSpPr>
          <p:spPr>
            <a:xfrm>
              <a:off x="1189723" y="2479985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90" h="93980">
                  <a:moveTo>
                    <a:pt x="84823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823" y="93980"/>
                  </a:lnTo>
                  <a:lnTo>
                    <a:pt x="84823" y="15240"/>
                  </a:lnTo>
                  <a:lnTo>
                    <a:pt x="848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1301305" y="2477616"/>
              <a:ext cx="100541" cy="98426"/>
            </a:xfrm>
            <a:prstGeom prst="rect">
              <a:avLst/>
            </a:prstGeom>
            <a:blipFill>
              <a:blip r:embed="rId1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2" name="object 372"/>
          <p:cNvGrpSpPr/>
          <p:nvPr/>
        </p:nvGrpSpPr>
        <p:grpSpPr>
          <a:xfrm>
            <a:off x="1473048" y="2477614"/>
            <a:ext cx="545465" cy="138430"/>
            <a:chOff x="1473048" y="2477614"/>
            <a:chExt cx="545465" cy="138430"/>
          </a:xfrm>
        </p:grpSpPr>
        <p:sp>
          <p:nvSpPr>
            <p:cNvPr id="373" name="object 373"/>
            <p:cNvSpPr/>
            <p:nvPr/>
          </p:nvSpPr>
          <p:spPr>
            <a:xfrm>
              <a:off x="1473048" y="2479721"/>
              <a:ext cx="86479" cy="94237"/>
            </a:xfrm>
            <a:prstGeom prst="rect">
              <a:avLst/>
            </a:prstGeom>
            <a:blipFill>
              <a:blip r:embed="rId1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1580629" y="2477614"/>
              <a:ext cx="92353" cy="138226"/>
            </a:xfrm>
            <a:prstGeom prst="rect">
              <a:avLst/>
            </a:prstGeom>
            <a:blipFill>
              <a:blip r:embed="rId1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1694089" y="2477614"/>
              <a:ext cx="213962" cy="119370"/>
            </a:xfrm>
            <a:prstGeom prst="rect">
              <a:avLst/>
            </a:prstGeom>
            <a:blipFill>
              <a:blip r:embed="rId1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1930377" y="2479719"/>
              <a:ext cx="87986" cy="94237"/>
            </a:xfrm>
            <a:prstGeom prst="rect">
              <a:avLst/>
            </a:prstGeom>
            <a:blipFill>
              <a:blip r:embed="rId1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7" name="object 377"/>
          <p:cNvSpPr/>
          <p:nvPr/>
        </p:nvSpPr>
        <p:spPr>
          <a:xfrm>
            <a:off x="2039785" y="2479947"/>
            <a:ext cx="124460" cy="94615"/>
          </a:xfrm>
          <a:custGeom>
            <a:avLst/>
            <a:gdLst/>
            <a:ahLst/>
            <a:cxnLst/>
            <a:rect l="l" t="t" r="r" b="b"/>
            <a:pathLst>
              <a:path w="124460" h="94614">
                <a:moveTo>
                  <a:pt x="85852" y="0"/>
                </a:moveTo>
                <a:lnTo>
                  <a:pt x="0" y="0"/>
                </a:lnTo>
                <a:lnTo>
                  <a:pt x="0" y="16510"/>
                </a:lnTo>
                <a:lnTo>
                  <a:pt x="34569" y="16510"/>
                </a:lnTo>
                <a:lnTo>
                  <a:pt x="34569" y="93980"/>
                </a:lnTo>
                <a:lnTo>
                  <a:pt x="51295" y="93980"/>
                </a:lnTo>
                <a:lnTo>
                  <a:pt x="51295" y="16510"/>
                </a:lnTo>
                <a:lnTo>
                  <a:pt x="85852" y="16510"/>
                </a:lnTo>
                <a:lnTo>
                  <a:pt x="85852" y="0"/>
                </a:lnTo>
                <a:close/>
              </a:path>
              <a:path w="124460" h="94614">
                <a:moveTo>
                  <a:pt x="123939" y="54648"/>
                </a:moveTo>
                <a:lnTo>
                  <a:pt x="107213" y="54648"/>
                </a:lnTo>
                <a:lnTo>
                  <a:pt x="107213" y="94018"/>
                </a:lnTo>
                <a:lnTo>
                  <a:pt x="123939" y="94018"/>
                </a:lnTo>
                <a:lnTo>
                  <a:pt x="123939" y="546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8" name="object 378"/>
          <p:cNvGrpSpPr/>
          <p:nvPr/>
        </p:nvGrpSpPr>
        <p:grpSpPr>
          <a:xfrm>
            <a:off x="2147003" y="2479721"/>
            <a:ext cx="356235" cy="94615"/>
            <a:chOff x="2147003" y="2479721"/>
            <a:chExt cx="356235" cy="94615"/>
          </a:xfrm>
        </p:grpSpPr>
        <p:sp>
          <p:nvSpPr>
            <p:cNvPr id="379" name="object 379"/>
            <p:cNvSpPr/>
            <p:nvPr/>
          </p:nvSpPr>
          <p:spPr>
            <a:xfrm>
              <a:off x="2146998" y="2479985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80">
                  <a:moveTo>
                    <a:pt x="85852" y="0"/>
                  </a:moveTo>
                  <a:lnTo>
                    <a:pt x="69075" y="0"/>
                  </a:lnTo>
                  <a:lnTo>
                    <a:pt x="69075" y="38100"/>
                  </a:lnTo>
                  <a:lnTo>
                    <a:pt x="16725" y="38100"/>
                  </a:lnTo>
                  <a:lnTo>
                    <a:pt x="1672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075" y="54610"/>
                  </a:lnTo>
                  <a:lnTo>
                    <a:pt x="69075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2265449" y="2479725"/>
              <a:ext cx="104300" cy="94237"/>
            </a:xfrm>
            <a:prstGeom prst="rect">
              <a:avLst/>
            </a:prstGeom>
            <a:blipFill>
              <a:blip r:embed="rId1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2402262" y="2479721"/>
              <a:ext cx="100750" cy="94237"/>
            </a:xfrm>
            <a:prstGeom prst="rect">
              <a:avLst/>
            </a:prstGeom>
            <a:blipFill>
              <a:blip r:embed="rId1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2" name="object 382"/>
          <p:cNvGrpSpPr/>
          <p:nvPr/>
        </p:nvGrpSpPr>
        <p:grpSpPr>
          <a:xfrm>
            <a:off x="2567464" y="2477614"/>
            <a:ext cx="995680" cy="138430"/>
            <a:chOff x="2567464" y="2477614"/>
            <a:chExt cx="995680" cy="138430"/>
          </a:xfrm>
        </p:grpSpPr>
        <p:sp>
          <p:nvSpPr>
            <p:cNvPr id="383" name="object 383"/>
            <p:cNvSpPr/>
            <p:nvPr/>
          </p:nvSpPr>
          <p:spPr>
            <a:xfrm>
              <a:off x="2567464" y="2477616"/>
              <a:ext cx="222752" cy="119368"/>
            </a:xfrm>
            <a:prstGeom prst="rect">
              <a:avLst/>
            </a:prstGeom>
            <a:blipFill>
              <a:blip r:embed="rId1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2816925" y="2477616"/>
              <a:ext cx="173464" cy="98426"/>
            </a:xfrm>
            <a:prstGeom prst="rect">
              <a:avLst/>
            </a:prstGeom>
            <a:blipFill>
              <a:blip r:embed="rId1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3017056" y="2478861"/>
              <a:ext cx="77924" cy="95913"/>
            </a:xfrm>
            <a:prstGeom prst="rect">
              <a:avLst/>
            </a:prstGeom>
            <a:blipFill>
              <a:blip r:embed="rId1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3116092" y="2477616"/>
              <a:ext cx="100530" cy="98426"/>
            </a:xfrm>
            <a:prstGeom prst="rect">
              <a:avLst/>
            </a:prstGeom>
            <a:blipFill>
              <a:blip r:embed="rId1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3242917" y="2477614"/>
              <a:ext cx="92363" cy="138226"/>
            </a:xfrm>
            <a:prstGeom prst="rect">
              <a:avLst/>
            </a:prstGeom>
            <a:blipFill>
              <a:blip r:embed="rId1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3355616" y="2477618"/>
              <a:ext cx="74961" cy="97787"/>
            </a:xfrm>
            <a:prstGeom prst="rect">
              <a:avLst/>
            </a:prstGeom>
            <a:blipFill>
              <a:blip r:embed="rId1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3461794" y="2479721"/>
              <a:ext cx="100740" cy="94237"/>
            </a:xfrm>
            <a:prstGeom prst="rect">
              <a:avLst/>
            </a:prstGeom>
            <a:blipFill>
              <a:blip r:embed="rId2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0" name="object 390"/>
          <p:cNvSpPr/>
          <p:nvPr/>
        </p:nvSpPr>
        <p:spPr>
          <a:xfrm>
            <a:off x="1061789" y="2865033"/>
            <a:ext cx="50165" cy="15875"/>
          </a:xfrm>
          <a:custGeom>
            <a:avLst/>
            <a:gdLst/>
            <a:ahLst/>
            <a:cxnLst/>
            <a:rect l="l" t="t" r="r" b="b"/>
            <a:pathLst>
              <a:path w="50165" h="15875">
                <a:moveTo>
                  <a:pt x="50061" y="0"/>
                </a:moveTo>
                <a:lnTo>
                  <a:pt x="0" y="0"/>
                </a:lnTo>
                <a:lnTo>
                  <a:pt x="0" y="15706"/>
                </a:lnTo>
                <a:lnTo>
                  <a:pt x="50061" y="15706"/>
                </a:lnTo>
                <a:lnTo>
                  <a:pt x="500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91" name="object 391"/>
          <p:cNvGrpSpPr/>
          <p:nvPr/>
        </p:nvGrpSpPr>
        <p:grpSpPr>
          <a:xfrm>
            <a:off x="1176758" y="2833624"/>
            <a:ext cx="995680" cy="138430"/>
            <a:chOff x="1176758" y="2833624"/>
            <a:chExt cx="995680" cy="138430"/>
          </a:xfrm>
        </p:grpSpPr>
        <p:sp>
          <p:nvSpPr>
            <p:cNvPr id="392" name="object 392"/>
            <p:cNvSpPr/>
            <p:nvPr/>
          </p:nvSpPr>
          <p:spPr>
            <a:xfrm>
              <a:off x="1176758" y="2833626"/>
              <a:ext cx="222710" cy="119368"/>
            </a:xfrm>
            <a:prstGeom prst="rect">
              <a:avLst/>
            </a:prstGeom>
            <a:blipFill>
              <a:blip r:embed="rId2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1426220" y="2833626"/>
              <a:ext cx="173464" cy="98426"/>
            </a:xfrm>
            <a:prstGeom prst="rect">
              <a:avLst/>
            </a:prstGeom>
            <a:blipFill>
              <a:blip r:embed="rId2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1626320" y="2834871"/>
              <a:ext cx="77913" cy="95913"/>
            </a:xfrm>
            <a:prstGeom prst="rect">
              <a:avLst/>
            </a:prstGeom>
            <a:blipFill>
              <a:blip r:embed="rId2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1725376" y="2833626"/>
              <a:ext cx="100541" cy="98426"/>
            </a:xfrm>
            <a:prstGeom prst="rect">
              <a:avLst/>
            </a:prstGeom>
            <a:blipFill>
              <a:blip r:embed="rId2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1852212" y="2833624"/>
              <a:ext cx="92363" cy="138226"/>
            </a:xfrm>
            <a:prstGeom prst="rect">
              <a:avLst/>
            </a:prstGeom>
            <a:blipFill>
              <a:blip r:embed="rId2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1964900" y="2833628"/>
              <a:ext cx="74971" cy="97787"/>
            </a:xfrm>
            <a:prstGeom prst="rect">
              <a:avLst/>
            </a:prstGeom>
            <a:blipFill>
              <a:blip r:embed="rId2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2071089" y="2835731"/>
              <a:ext cx="100729" cy="94237"/>
            </a:xfrm>
            <a:prstGeom prst="rect">
              <a:avLst/>
            </a:prstGeom>
            <a:blipFill>
              <a:blip r:embed="rId2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9" name="object 399"/>
          <p:cNvSpPr/>
          <p:nvPr/>
        </p:nvSpPr>
        <p:spPr>
          <a:xfrm>
            <a:off x="2243036" y="2833626"/>
            <a:ext cx="100489" cy="98426"/>
          </a:xfrm>
          <a:prstGeom prst="rect">
            <a:avLst/>
          </a:prstGeom>
          <a:blipFill>
            <a:blip r:embed="rId2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2414736" y="2851229"/>
            <a:ext cx="17145" cy="78740"/>
          </a:xfrm>
          <a:custGeom>
            <a:avLst/>
            <a:gdLst/>
            <a:ahLst/>
            <a:cxnLst/>
            <a:rect l="l" t="t" r="r" b="b"/>
            <a:pathLst>
              <a:path w="17144" h="78739">
                <a:moveTo>
                  <a:pt x="0" y="78740"/>
                </a:moveTo>
                <a:lnTo>
                  <a:pt x="16732" y="78740"/>
                </a:lnTo>
                <a:lnTo>
                  <a:pt x="16732" y="0"/>
                </a:lnTo>
                <a:lnTo>
                  <a:pt x="0" y="0"/>
                </a:lnTo>
                <a:lnTo>
                  <a:pt x="0" y="787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1" name="object 401"/>
          <p:cNvGrpSpPr/>
          <p:nvPr/>
        </p:nvGrpSpPr>
        <p:grpSpPr>
          <a:xfrm>
            <a:off x="2414736" y="2833624"/>
            <a:ext cx="1240790" cy="138430"/>
            <a:chOff x="2414736" y="2833624"/>
            <a:chExt cx="1240790" cy="138430"/>
          </a:xfrm>
        </p:grpSpPr>
        <p:sp>
          <p:nvSpPr>
            <p:cNvPr id="402" name="object 402"/>
            <p:cNvSpPr/>
            <p:nvPr/>
          </p:nvSpPr>
          <p:spPr>
            <a:xfrm>
              <a:off x="2414727" y="2835992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89" h="93980">
                  <a:moveTo>
                    <a:pt x="84797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797" y="93980"/>
                  </a:lnTo>
                  <a:lnTo>
                    <a:pt x="84797" y="15240"/>
                  </a:lnTo>
                  <a:lnTo>
                    <a:pt x="847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2532130" y="2833624"/>
              <a:ext cx="92353" cy="138226"/>
            </a:xfrm>
            <a:prstGeom prst="rect">
              <a:avLst/>
            </a:prstGeom>
            <a:blipFill>
              <a:blip r:embed="rId2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2645627" y="2833624"/>
              <a:ext cx="329015" cy="119370"/>
            </a:xfrm>
            <a:prstGeom prst="rect">
              <a:avLst/>
            </a:prstGeom>
            <a:blipFill>
              <a:blip r:embed="rId2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2995788" y="2833624"/>
              <a:ext cx="278058" cy="98426"/>
            </a:xfrm>
            <a:prstGeom prst="rect">
              <a:avLst/>
            </a:prstGeom>
            <a:blipFill>
              <a:blip r:embed="rId2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3304965" y="2834871"/>
              <a:ext cx="77924" cy="95913"/>
            </a:xfrm>
            <a:prstGeom prst="rect">
              <a:avLst/>
            </a:prstGeom>
            <a:blipFill>
              <a:blip r:embed="rId2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3403049" y="2835731"/>
              <a:ext cx="90028" cy="95484"/>
            </a:xfrm>
            <a:prstGeom prst="rect">
              <a:avLst/>
            </a:prstGeom>
            <a:blipFill>
              <a:blip r:embed="rId2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3519950" y="2833624"/>
              <a:ext cx="92363" cy="98426"/>
            </a:xfrm>
            <a:prstGeom prst="rect">
              <a:avLst/>
            </a:prstGeom>
            <a:blipFill>
              <a:blip r:embed="rId2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3638650" y="2890599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69">
                  <a:moveTo>
                    <a:pt x="0" y="39370"/>
                  </a:moveTo>
                  <a:lnTo>
                    <a:pt x="16722" y="39370"/>
                  </a:lnTo>
                  <a:lnTo>
                    <a:pt x="1672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0" name="object 410"/>
          <p:cNvGrpSpPr/>
          <p:nvPr/>
        </p:nvGrpSpPr>
        <p:grpSpPr>
          <a:xfrm>
            <a:off x="3638650" y="2835729"/>
            <a:ext cx="207010" cy="94615"/>
            <a:chOff x="3638650" y="2835729"/>
            <a:chExt cx="207010" cy="94615"/>
          </a:xfrm>
        </p:grpSpPr>
        <p:sp>
          <p:nvSpPr>
            <p:cNvPr id="411" name="object 411"/>
            <p:cNvSpPr/>
            <p:nvPr/>
          </p:nvSpPr>
          <p:spPr>
            <a:xfrm>
              <a:off x="3638638" y="2835992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80">
                  <a:moveTo>
                    <a:pt x="85852" y="0"/>
                  </a:moveTo>
                  <a:lnTo>
                    <a:pt x="69088" y="0"/>
                  </a:lnTo>
                  <a:lnTo>
                    <a:pt x="69088" y="38100"/>
                  </a:lnTo>
                  <a:lnTo>
                    <a:pt x="16725" y="38100"/>
                  </a:lnTo>
                  <a:lnTo>
                    <a:pt x="1672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088" y="54610"/>
                  </a:lnTo>
                  <a:lnTo>
                    <a:pt x="69088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3757097" y="2835729"/>
              <a:ext cx="87944" cy="94237"/>
            </a:xfrm>
            <a:prstGeom prst="rect">
              <a:avLst/>
            </a:prstGeom>
            <a:blipFill>
              <a:blip r:embed="rId2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3" name="object 413"/>
          <p:cNvSpPr/>
          <p:nvPr/>
        </p:nvSpPr>
        <p:spPr>
          <a:xfrm>
            <a:off x="1195825" y="3032575"/>
            <a:ext cx="98206" cy="150780"/>
          </a:xfrm>
          <a:prstGeom prst="rect">
            <a:avLst/>
          </a:prstGeom>
          <a:blipFill>
            <a:blip r:embed="rId2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3877558" y="2835729"/>
            <a:ext cx="87934" cy="94237"/>
          </a:xfrm>
          <a:prstGeom prst="rect">
            <a:avLst/>
          </a:prstGeom>
          <a:blipFill>
            <a:blip r:embed="rId2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5" name="object 415"/>
          <p:cNvGrpSpPr/>
          <p:nvPr/>
        </p:nvGrpSpPr>
        <p:grpSpPr>
          <a:xfrm>
            <a:off x="1314570" y="3084927"/>
            <a:ext cx="123189" cy="98425"/>
            <a:chOff x="1314570" y="3084927"/>
            <a:chExt cx="123189" cy="98425"/>
          </a:xfrm>
        </p:grpSpPr>
        <p:sp>
          <p:nvSpPr>
            <p:cNvPr id="416" name="object 416"/>
            <p:cNvSpPr/>
            <p:nvPr/>
          </p:nvSpPr>
          <p:spPr>
            <a:xfrm>
              <a:off x="1314570" y="3084927"/>
              <a:ext cx="74961" cy="97798"/>
            </a:xfrm>
            <a:prstGeom prst="rect">
              <a:avLst/>
            </a:prstGeom>
            <a:blipFill>
              <a:blip r:embed="rId2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1420704" y="3141897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69">
                  <a:moveTo>
                    <a:pt x="0" y="39370"/>
                  </a:moveTo>
                  <a:lnTo>
                    <a:pt x="16722" y="39370"/>
                  </a:lnTo>
                  <a:lnTo>
                    <a:pt x="1672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8" name="object 418"/>
          <p:cNvGrpSpPr/>
          <p:nvPr/>
        </p:nvGrpSpPr>
        <p:grpSpPr>
          <a:xfrm>
            <a:off x="1420704" y="3038849"/>
            <a:ext cx="861060" cy="144780"/>
            <a:chOff x="1420704" y="3038849"/>
            <a:chExt cx="861060" cy="144780"/>
          </a:xfrm>
        </p:grpSpPr>
        <p:sp>
          <p:nvSpPr>
            <p:cNvPr id="419" name="object 419"/>
            <p:cNvSpPr/>
            <p:nvPr/>
          </p:nvSpPr>
          <p:spPr>
            <a:xfrm>
              <a:off x="1420698" y="3087299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80">
                  <a:moveTo>
                    <a:pt x="85852" y="0"/>
                  </a:moveTo>
                  <a:lnTo>
                    <a:pt x="69075" y="0"/>
                  </a:lnTo>
                  <a:lnTo>
                    <a:pt x="69075" y="38100"/>
                  </a:lnTo>
                  <a:lnTo>
                    <a:pt x="16725" y="38100"/>
                  </a:lnTo>
                  <a:lnTo>
                    <a:pt x="1672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075" y="54610"/>
                  </a:lnTo>
                  <a:lnTo>
                    <a:pt x="69075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1539156" y="3084925"/>
              <a:ext cx="195918" cy="98426"/>
            </a:xfrm>
            <a:prstGeom prst="rect">
              <a:avLst/>
            </a:prstGeom>
            <a:blipFill>
              <a:blip r:embed="rId2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1761705" y="3086171"/>
              <a:ext cx="77913" cy="95923"/>
            </a:xfrm>
            <a:prstGeom prst="rect">
              <a:avLst/>
            </a:prstGeom>
            <a:blipFill>
              <a:blip r:embed="rId2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1860893" y="3084926"/>
              <a:ext cx="86667" cy="98426"/>
            </a:xfrm>
            <a:prstGeom prst="rect">
              <a:avLst/>
            </a:prstGeom>
            <a:blipFill>
              <a:blip r:embed="rId2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1970835" y="3084925"/>
              <a:ext cx="195913" cy="98426"/>
            </a:xfrm>
            <a:prstGeom prst="rect">
              <a:avLst/>
            </a:prstGeom>
            <a:blipFill>
              <a:blip r:embed="rId2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2193382" y="3038849"/>
              <a:ext cx="87976" cy="142414"/>
            </a:xfrm>
            <a:prstGeom prst="rect">
              <a:avLst/>
            </a:prstGeom>
            <a:blipFill>
              <a:blip r:embed="rId2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5" name="object 425"/>
          <p:cNvGrpSpPr/>
          <p:nvPr/>
        </p:nvGrpSpPr>
        <p:grpSpPr>
          <a:xfrm>
            <a:off x="2358823" y="3084922"/>
            <a:ext cx="415290" cy="138430"/>
            <a:chOff x="2358823" y="3084922"/>
            <a:chExt cx="415290" cy="138430"/>
          </a:xfrm>
        </p:grpSpPr>
        <p:sp>
          <p:nvSpPr>
            <p:cNvPr id="426" name="object 426"/>
            <p:cNvSpPr/>
            <p:nvPr/>
          </p:nvSpPr>
          <p:spPr>
            <a:xfrm>
              <a:off x="2358823" y="3084926"/>
              <a:ext cx="148030" cy="97798"/>
            </a:xfrm>
            <a:prstGeom prst="rect">
              <a:avLst/>
            </a:prstGeom>
            <a:blipFill>
              <a:blip r:embed="rId2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2538021" y="3084922"/>
              <a:ext cx="92353" cy="138226"/>
            </a:xfrm>
            <a:prstGeom prst="rect">
              <a:avLst/>
            </a:prstGeom>
            <a:blipFill>
              <a:blip r:embed="rId2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2650665" y="3084926"/>
              <a:ext cx="74971" cy="97798"/>
            </a:xfrm>
            <a:prstGeom prst="rect">
              <a:avLst/>
            </a:prstGeom>
            <a:blipFill>
              <a:blip r:embed="rId2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2756886" y="3141897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69">
                  <a:moveTo>
                    <a:pt x="0" y="39370"/>
                  </a:moveTo>
                  <a:lnTo>
                    <a:pt x="16722" y="39370"/>
                  </a:lnTo>
                  <a:lnTo>
                    <a:pt x="1672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0" name="object 430"/>
          <p:cNvSpPr/>
          <p:nvPr/>
        </p:nvSpPr>
        <p:spPr>
          <a:xfrm>
            <a:off x="2756878" y="3087299"/>
            <a:ext cx="86360" cy="93980"/>
          </a:xfrm>
          <a:custGeom>
            <a:avLst/>
            <a:gdLst/>
            <a:ahLst/>
            <a:cxnLst/>
            <a:rect l="l" t="t" r="r" b="b"/>
            <a:pathLst>
              <a:path w="86360" h="93980">
                <a:moveTo>
                  <a:pt x="85852" y="0"/>
                </a:moveTo>
                <a:lnTo>
                  <a:pt x="69075" y="0"/>
                </a:lnTo>
                <a:lnTo>
                  <a:pt x="69075" y="38100"/>
                </a:lnTo>
                <a:lnTo>
                  <a:pt x="16725" y="38100"/>
                </a:lnTo>
                <a:lnTo>
                  <a:pt x="16725" y="0"/>
                </a:lnTo>
                <a:lnTo>
                  <a:pt x="0" y="0"/>
                </a:lnTo>
                <a:lnTo>
                  <a:pt x="0" y="38100"/>
                </a:lnTo>
                <a:lnTo>
                  <a:pt x="0" y="54610"/>
                </a:lnTo>
                <a:lnTo>
                  <a:pt x="69075" y="54610"/>
                </a:lnTo>
                <a:lnTo>
                  <a:pt x="69075" y="93980"/>
                </a:lnTo>
                <a:lnTo>
                  <a:pt x="85852" y="93980"/>
                </a:lnTo>
                <a:lnTo>
                  <a:pt x="85852" y="54610"/>
                </a:lnTo>
                <a:lnTo>
                  <a:pt x="85852" y="38100"/>
                </a:lnTo>
                <a:lnTo>
                  <a:pt x="858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1" name="object 431"/>
          <p:cNvGrpSpPr/>
          <p:nvPr/>
        </p:nvGrpSpPr>
        <p:grpSpPr>
          <a:xfrm>
            <a:off x="2864336" y="3087027"/>
            <a:ext cx="316230" cy="94615"/>
            <a:chOff x="2864336" y="3087027"/>
            <a:chExt cx="316230" cy="94615"/>
          </a:xfrm>
        </p:grpSpPr>
        <p:sp>
          <p:nvSpPr>
            <p:cNvPr id="432" name="object 432"/>
            <p:cNvSpPr/>
            <p:nvPr/>
          </p:nvSpPr>
          <p:spPr>
            <a:xfrm>
              <a:off x="2864332" y="3087248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80">
                  <a:moveTo>
                    <a:pt x="8585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4556" y="16510"/>
                  </a:lnTo>
                  <a:lnTo>
                    <a:pt x="34556" y="93980"/>
                  </a:lnTo>
                  <a:lnTo>
                    <a:pt x="51282" y="93980"/>
                  </a:lnTo>
                  <a:lnTo>
                    <a:pt x="51282" y="16510"/>
                  </a:lnTo>
                  <a:lnTo>
                    <a:pt x="85852" y="1651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2971617" y="3087027"/>
              <a:ext cx="87944" cy="94237"/>
            </a:xfrm>
            <a:prstGeom prst="rect">
              <a:avLst/>
            </a:prstGeom>
            <a:blipFill>
              <a:blip r:embed="rId2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3092032" y="3087027"/>
              <a:ext cx="87986" cy="94237"/>
            </a:xfrm>
            <a:prstGeom prst="rect">
              <a:avLst/>
            </a:prstGeom>
            <a:blipFill>
              <a:blip r:embed="rId2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5" name="object 435"/>
          <p:cNvSpPr/>
          <p:nvPr/>
        </p:nvSpPr>
        <p:spPr>
          <a:xfrm>
            <a:off x="1061789" y="3472344"/>
            <a:ext cx="50165" cy="15875"/>
          </a:xfrm>
          <a:custGeom>
            <a:avLst/>
            <a:gdLst/>
            <a:ahLst/>
            <a:cxnLst/>
            <a:rect l="l" t="t" r="r" b="b"/>
            <a:pathLst>
              <a:path w="50165" h="15875">
                <a:moveTo>
                  <a:pt x="50061" y="0"/>
                </a:moveTo>
                <a:lnTo>
                  <a:pt x="0" y="0"/>
                </a:lnTo>
                <a:lnTo>
                  <a:pt x="0" y="15706"/>
                </a:lnTo>
                <a:lnTo>
                  <a:pt x="50061" y="15706"/>
                </a:lnTo>
                <a:lnTo>
                  <a:pt x="500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6" name="object 436"/>
          <p:cNvGrpSpPr/>
          <p:nvPr/>
        </p:nvGrpSpPr>
        <p:grpSpPr>
          <a:xfrm>
            <a:off x="1176758" y="3440932"/>
            <a:ext cx="995680" cy="138430"/>
            <a:chOff x="1176758" y="3440932"/>
            <a:chExt cx="995680" cy="138430"/>
          </a:xfrm>
        </p:grpSpPr>
        <p:sp>
          <p:nvSpPr>
            <p:cNvPr id="437" name="object 437"/>
            <p:cNvSpPr/>
            <p:nvPr/>
          </p:nvSpPr>
          <p:spPr>
            <a:xfrm>
              <a:off x="1176758" y="3440935"/>
              <a:ext cx="222710" cy="119368"/>
            </a:xfrm>
            <a:prstGeom prst="rect">
              <a:avLst/>
            </a:prstGeom>
            <a:blipFill>
              <a:blip r:embed="rId2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1426220" y="3440935"/>
              <a:ext cx="173464" cy="98426"/>
            </a:xfrm>
            <a:prstGeom prst="rect">
              <a:avLst/>
            </a:prstGeom>
            <a:blipFill>
              <a:blip r:embed="rId2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1626320" y="3442181"/>
              <a:ext cx="77913" cy="95923"/>
            </a:xfrm>
            <a:prstGeom prst="rect">
              <a:avLst/>
            </a:prstGeom>
            <a:blipFill>
              <a:blip r:embed="rId2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1725376" y="3440935"/>
              <a:ext cx="100541" cy="98426"/>
            </a:xfrm>
            <a:prstGeom prst="rect">
              <a:avLst/>
            </a:prstGeom>
            <a:blipFill>
              <a:blip r:embed="rId2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1852212" y="3440932"/>
              <a:ext cx="92363" cy="138226"/>
            </a:xfrm>
            <a:prstGeom prst="rect">
              <a:avLst/>
            </a:prstGeom>
            <a:blipFill>
              <a:blip r:embed="rId2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1964900" y="3440937"/>
              <a:ext cx="74971" cy="97798"/>
            </a:xfrm>
            <a:prstGeom prst="rect">
              <a:avLst/>
            </a:prstGeom>
            <a:blipFill>
              <a:blip r:embed="rId2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2071089" y="3443039"/>
              <a:ext cx="100729" cy="94237"/>
            </a:xfrm>
            <a:prstGeom prst="rect">
              <a:avLst/>
            </a:prstGeom>
            <a:blipFill>
              <a:blip r:embed="rId2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4" name="object 444"/>
          <p:cNvGrpSpPr/>
          <p:nvPr/>
        </p:nvGrpSpPr>
        <p:grpSpPr>
          <a:xfrm>
            <a:off x="2240494" y="3440937"/>
            <a:ext cx="478155" cy="98425"/>
            <a:chOff x="2240494" y="3440937"/>
            <a:chExt cx="478155" cy="98425"/>
          </a:xfrm>
        </p:grpSpPr>
        <p:sp>
          <p:nvSpPr>
            <p:cNvPr id="445" name="object 445"/>
            <p:cNvSpPr/>
            <p:nvPr/>
          </p:nvSpPr>
          <p:spPr>
            <a:xfrm>
              <a:off x="2240494" y="3443039"/>
              <a:ext cx="90070" cy="95484"/>
            </a:xfrm>
            <a:prstGeom prst="rect">
              <a:avLst/>
            </a:prstGeom>
            <a:blipFill>
              <a:blip r:embed="rId2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2362961" y="3443037"/>
              <a:ext cx="87934" cy="94237"/>
            </a:xfrm>
            <a:prstGeom prst="rect">
              <a:avLst/>
            </a:prstGeom>
            <a:blipFill>
              <a:blip r:embed="rId2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2474495" y="3440937"/>
              <a:ext cx="78950" cy="98426"/>
            </a:xfrm>
            <a:prstGeom prst="rect">
              <a:avLst/>
            </a:prstGeom>
            <a:blipFill>
              <a:blip r:embed="rId2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2581291" y="3443037"/>
              <a:ext cx="87944" cy="94237"/>
            </a:xfrm>
            <a:prstGeom prst="rect">
              <a:avLst/>
            </a:prstGeom>
            <a:blipFill>
              <a:blip r:embed="rId2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2701751" y="3497907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70"/>
                  </a:moveTo>
                  <a:lnTo>
                    <a:pt x="16722" y="39370"/>
                  </a:lnTo>
                  <a:lnTo>
                    <a:pt x="1672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0" name="object 450"/>
          <p:cNvGrpSpPr/>
          <p:nvPr/>
        </p:nvGrpSpPr>
        <p:grpSpPr>
          <a:xfrm>
            <a:off x="2701751" y="3440937"/>
            <a:ext cx="266700" cy="98425"/>
            <a:chOff x="2701751" y="3440937"/>
            <a:chExt cx="266700" cy="98425"/>
          </a:xfrm>
        </p:grpSpPr>
        <p:sp>
          <p:nvSpPr>
            <p:cNvPr id="451" name="object 451"/>
            <p:cNvSpPr/>
            <p:nvPr/>
          </p:nvSpPr>
          <p:spPr>
            <a:xfrm>
              <a:off x="2701747" y="3443306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79">
                  <a:moveTo>
                    <a:pt x="85852" y="0"/>
                  </a:moveTo>
                  <a:lnTo>
                    <a:pt x="69075" y="0"/>
                  </a:lnTo>
                  <a:lnTo>
                    <a:pt x="69075" y="38100"/>
                  </a:lnTo>
                  <a:lnTo>
                    <a:pt x="16725" y="38100"/>
                  </a:lnTo>
                  <a:lnTo>
                    <a:pt x="1672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075" y="54610"/>
                  </a:lnTo>
                  <a:lnTo>
                    <a:pt x="69075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2820197" y="3440937"/>
              <a:ext cx="148029" cy="97798"/>
            </a:xfrm>
            <a:prstGeom prst="rect">
              <a:avLst/>
            </a:prstGeom>
            <a:blipFill>
              <a:blip r:embed="rId2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3" name="object 453"/>
          <p:cNvGrpSpPr/>
          <p:nvPr/>
        </p:nvGrpSpPr>
        <p:grpSpPr>
          <a:xfrm>
            <a:off x="1066414" y="5231291"/>
            <a:ext cx="974090" cy="149225"/>
            <a:chOff x="1066414" y="5231291"/>
            <a:chExt cx="974090" cy="149225"/>
          </a:xfrm>
        </p:grpSpPr>
        <p:sp>
          <p:nvSpPr>
            <p:cNvPr id="454" name="object 454"/>
            <p:cNvSpPr/>
            <p:nvPr/>
          </p:nvSpPr>
          <p:spPr>
            <a:xfrm>
              <a:off x="1066414" y="5231291"/>
              <a:ext cx="227329" cy="148906"/>
            </a:xfrm>
            <a:prstGeom prst="rect">
              <a:avLst/>
            </a:prstGeom>
            <a:blipFill>
              <a:blip r:embed="rId2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1317715" y="5283645"/>
              <a:ext cx="105337" cy="94237"/>
            </a:xfrm>
            <a:prstGeom prst="rect">
              <a:avLst/>
            </a:prstGeom>
            <a:blipFill>
              <a:blip r:embed="rId2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1452726" y="5283645"/>
              <a:ext cx="92133" cy="94237"/>
            </a:xfrm>
            <a:prstGeom prst="rect">
              <a:avLst/>
            </a:prstGeom>
            <a:blipFill>
              <a:blip r:embed="rId2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1568837" y="5281352"/>
              <a:ext cx="191063" cy="98845"/>
            </a:xfrm>
            <a:prstGeom prst="rect">
              <a:avLst/>
            </a:prstGeom>
            <a:blipFill>
              <a:blip r:embed="rId2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1781643" y="5283645"/>
              <a:ext cx="92154" cy="94237"/>
            </a:xfrm>
            <a:prstGeom prst="rect">
              <a:avLst/>
            </a:prstGeom>
            <a:blipFill>
              <a:blip r:embed="rId2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1894449" y="5283648"/>
              <a:ext cx="84604" cy="94237"/>
            </a:xfrm>
            <a:prstGeom prst="rect">
              <a:avLst/>
            </a:prstGeom>
            <a:blipFill>
              <a:blip r:embed="rId2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2008400" y="5281352"/>
              <a:ext cx="32384" cy="97790"/>
            </a:xfrm>
            <a:custGeom>
              <a:avLst/>
              <a:gdLst/>
              <a:ahLst/>
              <a:cxnLst/>
              <a:rect l="l" t="t" r="r" b="b"/>
              <a:pathLst>
                <a:path w="32385" h="97789">
                  <a:moveTo>
                    <a:pt x="21088" y="65327"/>
                  </a:moveTo>
                  <a:lnTo>
                    <a:pt x="11727" y="65327"/>
                  </a:lnTo>
                  <a:lnTo>
                    <a:pt x="7664" y="66940"/>
                  </a:lnTo>
                  <a:lnTo>
                    <a:pt x="1528" y="73369"/>
                  </a:lnTo>
                  <a:lnTo>
                    <a:pt x="0" y="76919"/>
                  </a:lnTo>
                  <a:lnTo>
                    <a:pt x="0" y="85306"/>
                  </a:lnTo>
                  <a:lnTo>
                    <a:pt x="1528" y="89211"/>
                  </a:lnTo>
                  <a:lnTo>
                    <a:pt x="7664" y="95913"/>
                  </a:lnTo>
                  <a:lnTo>
                    <a:pt x="11727" y="97578"/>
                  </a:lnTo>
                  <a:lnTo>
                    <a:pt x="21088" y="97578"/>
                  </a:lnTo>
                  <a:lnTo>
                    <a:pt x="24700" y="95913"/>
                  </a:lnTo>
                  <a:lnTo>
                    <a:pt x="27653" y="92573"/>
                  </a:lnTo>
                  <a:lnTo>
                    <a:pt x="30574" y="89211"/>
                  </a:lnTo>
                  <a:lnTo>
                    <a:pt x="32051" y="85306"/>
                  </a:lnTo>
                  <a:lnTo>
                    <a:pt x="32051" y="76919"/>
                  </a:lnTo>
                  <a:lnTo>
                    <a:pt x="30574" y="73369"/>
                  </a:lnTo>
                  <a:lnTo>
                    <a:pt x="24700" y="66940"/>
                  </a:lnTo>
                  <a:lnTo>
                    <a:pt x="21088" y="65327"/>
                  </a:lnTo>
                  <a:close/>
                </a:path>
                <a:path w="32385" h="97789">
                  <a:moveTo>
                    <a:pt x="21088" y="0"/>
                  </a:moveTo>
                  <a:lnTo>
                    <a:pt x="11727" y="0"/>
                  </a:lnTo>
                  <a:lnTo>
                    <a:pt x="7664" y="1602"/>
                  </a:lnTo>
                  <a:lnTo>
                    <a:pt x="1528" y="8020"/>
                  </a:lnTo>
                  <a:lnTo>
                    <a:pt x="0" y="11580"/>
                  </a:lnTo>
                  <a:lnTo>
                    <a:pt x="0" y="19967"/>
                  </a:lnTo>
                  <a:lnTo>
                    <a:pt x="1528" y="23873"/>
                  </a:lnTo>
                  <a:lnTo>
                    <a:pt x="7664" y="30574"/>
                  </a:lnTo>
                  <a:lnTo>
                    <a:pt x="11727" y="32250"/>
                  </a:lnTo>
                  <a:lnTo>
                    <a:pt x="21088" y="32250"/>
                  </a:lnTo>
                  <a:lnTo>
                    <a:pt x="24700" y="30574"/>
                  </a:lnTo>
                  <a:lnTo>
                    <a:pt x="30574" y="23873"/>
                  </a:lnTo>
                  <a:lnTo>
                    <a:pt x="32051" y="19967"/>
                  </a:lnTo>
                  <a:lnTo>
                    <a:pt x="32051" y="11580"/>
                  </a:lnTo>
                  <a:lnTo>
                    <a:pt x="30574" y="8020"/>
                  </a:lnTo>
                  <a:lnTo>
                    <a:pt x="27653" y="4806"/>
                  </a:lnTo>
                  <a:lnTo>
                    <a:pt x="24700" y="1602"/>
                  </a:lnTo>
                  <a:lnTo>
                    <a:pt x="210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1" name="object 461"/>
          <p:cNvGrpSpPr/>
          <p:nvPr/>
        </p:nvGrpSpPr>
        <p:grpSpPr>
          <a:xfrm>
            <a:off x="1057610" y="5564685"/>
            <a:ext cx="258445" cy="179070"/>
            <a:chOff x="1057610" y="5564685"/>
            <a:chExt cx="258445" cy="179070"/>
          </a:xfrm>
        </p:grpSpPr>
        <p:sp>
          <p:nvSpPr>
            <p:cNvPr id="462" name="object 462"/>
            <p:cNvSpPr/>
            <p:nvPr/>
          </p:nvSpPr>
          <p:spPr>
            <a:xfrm>
              <a:off x="1057610" y="5564685"/>
              <a:ext cx="95086" cy="149943"/>
            </a:xfrm>
            <a:prstGeom prst="rect">
              <a:avLst/>
            </a:prstGeom>
            <a:blipFill>
              <a:blip r:embed="rId2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1175617" y="5692215"/>
              <a:ext cx="27940" cy="51435"/>
            </a:xfrm>
            <a:custGeom>
              <a:avLst/>
              <a:gdLst/>
              <a:ahLst/>
              <a:cxnLst/>
              <a:rect l="l" t="t" r="r" b="b"/>
              <a:pathLst>
                <a:path w="27940" h="51435">
                  <a:moveTo>
                    <a:pt x="17036" y="0"/>
                  </a:moveTo>
                  <a:lnTo>
                    <a:pt x="8816" y="0"/>
                  </a:lnTo>
                  <a:lnTo>
                    <a:pt x="5874" y="1026"/>
                  </a:lnTo>
                  <a:lnTo>
                    <a:pt x="1675" y="5078"/>
                  </a:lnTo>
                  <a:lnTo>
                    <a:pt x="638" y="7748"/>
                  </a:lnTo>
                  <a:lnTo>
                    <a:pt x="638" y="13758"/>
                  </a:lnTo>
                  <a:lnTo>
                    <a:pt x="1434" y="16030"/>
                  </a:lnTo>
                  <a:lnTo>
                    <a:pt x="4638" y="19800"/>
                  </a:lnTo>
                  <a:lnTo>
                    <a:pt x="6502" y="20732"/>
                  </a:lnTo>
                  <a:lnTo>
                    <a:pt x="10816" y="20732"/>
                  </a:lnTo>
                  <a:lnTo>
                    <a:pt x="12376" y="20125"/>
                  </a:lnTo>
                  <a:lnTo>
                    <a:pt x="13214" y="18858"/>
                  </a:lnTo>
                  <a:lnTo>
                    <a:pt x="14313" y="21088"/>
                  </a:lnTo>
                  <a:lnTo>
                    <a:pt x="14397" y="24585"/>
                  </a:lnTo>
                  <a:lnTo>
                    <a:pt x="11737" y="36438"/>
                  </a:lnTo>
                  <a:lnTo>
                    <a:pt x="7256" y="41129"/>
                  </a:lnTo>
                  <a:lnTo>
                    <a:pt x="0" y="43359"/>
                  </a:lnTo>
                  <a:lnTo>
                    <a:pt x="4617" y="51317"/>
                  </a:lnTo>
                  <a:lnTo>
                    <a:pt x="11737" y="49234"/>
                  </a:lnTo>
                  <a:lnTo>
                    <a:pt x="17360" y="45422"/>
                  </a:lnTo>
                  <a:lnTo>
                    <a:pt x="25580" y="34375"/>
                  </a:lnTo>
                  <a:lnTo>
                    <a:pt x="27653" y="27863"/>
                  </a:lnTo>
                  <a:lnTo>
                    <a:pt x="27653" y="14167"/>
                  </a:lnTo>
                  <a:lnTo>
                    <a:pt x="26260" y="9266"/>
                  </a:lnTo>
                  <a:lnTo>
                    <a:pt x="20679" y="18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1225990" y="5566359"/>
              <a:ext cx="89840" cy="148697"/>
            </a:xfrm>
            <a:prstGeom prst="rect">
              <a:avLst/>
            </a:prstGeom>
            <a:blipFill>
              <a:blip r:embed="rId2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5" name="object 465"/>
          <p:cNvGrpSpPr/>
          <p:nvPr/>
        </p:nvGrpSpPr>
        <p:grpSpPr>
          <a:xfrm>
            <a:off x="1381169" y="5564277"/>
            <a:ext cx="560705" cy="179705"/>
            <a:chOff x="1381169" y="5564277"/>
            <a:chExt cx="560705" cy="179705"/>
          </a:xfrm>
        </p:grpSpPr>
        <p:sp>
          <p:nvSpPr>
            <p:cNvPr id="466" name="object 466"/>
            <p:cNvSpPr/>
            <p:nvPr/>
          </p:nvSpPr>
          <p:spPr>
            <a:xfrm>
              <a:off x="1381169" y="5564277"/>
              <a:ext cx="164811" cy="150780"/>
            </a:xfrm>
            <a:prstGeom prst="rect">
              <a:avLst/>
            </a:prstGeom>
            <a:blipFill>
              <a:blip r:embed="rId2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1571955" y="5565539"/>
              <a:ext cx="255270" cy="178435"/>
            </a:xfrm>
            <a:custGeom>
              <a:avLst/>
              <a:gdLst/>
              <a:ahLst/>
              <a:cxnLst/>
              <a:rect l="l" t="t" r="r" b="b"/>
              <a:pathLst>
                <a:path w="255269" h="178435">
                  <a:moveTo>
                    <a:pt x="130683" y="83553"/>
                  </a:moveTo>
                  <a:lnTo>
                    <a:pt x="0" y="83553"/>
                  </a:lnTo>
                  <a:lnTo>
                    <a:pt x="0" y="98209"/>
                  </a:lnTo>
                  <a:lnTo>
                    <a:pt x="130683" y="98209"/>
                  </a:lnTo>
                  <a:lnTo>
                    <a:pt x="130683" y="83553"/>
                  </a:lnTo>
                  <a:close/>
                </a:path>
                <a:path w="255269" h="178435">
                  <a:moveTo>
                    <a:pt x="190868" y="0"/>
                  </a:moveTo>
                  <a:lnTo>
                    <a:pt x="179146" y="0"/>
                  </a:lnTo>
                  <a:lnTo>
                    <a:pt x="143967" y="27216"/>
                  </a:lnTo>
                  <a:lnTo>
                    <a:pt x="152768" y="40830"/>
                  </a:lnTo>
                  <a:lnTo>
                    <a:pt x="174117" y="24079"/>
                  </a:lnTo>
                  <a:lnTo>
                    <a:pt x="174117" y="147421"/>
                  </a:lnTo>
                  <a:lnTo>
                    <a:pt x="190868" y="147421"/>
                  </a:lnTo>
                  <a:lnTo>
                    <a:pt x="190868" y="0"/>
                  </a:lnTo>
                  <a:close/>
                </a:path>
                <a:path w="255269" h="178435">
                  <a:moveTo>
                    <a:pt x="254952" y="140843"/>
                  </a:moveTo>
                  <a:lnTo>
                    <a:pt x="253568" y="135953"/>
                  </a:lnTo>
                  <a:lnTo>
                    <a:pt x="247980" y="128549"/>
                  </a:lnTo>
                  <a:lnTo>
                    <a:pt x="244335" y="126682"/>
                  </a:lnTo>
                  <a:lnTo>
                    <a:pt x="236131" y="126682"/>
                  </a:lnTo>
                  <a:lnTo>
                    <a:pt x="233172" y="127711"/>
                  </a:lnTo>
                  <a:lnTo>
                    <a:pt x="228993" y="131762"/>
                  </a:lnTo>
                  <a:lnTo>
                    <a:pt x="227939" y="134429"/>
                  </a:lnTo>
                  <a:lnTo>
                    <a:pt x="227939" y="140436"/>
                  </a:lnTo>
                  <a:lnTo>
                    <a:pt x="228739" y="142709"/>
                  </a:lnTo>
                  <a:lnTo>
                    <a:pt x="231952" y="146481"/>
                  </a:lnTo>
                  <a:lnTo>
                    <a:pt x="233819" y="147408"/>
                  </a:lnTo>
                  <a:lnTo>
                    <a:pt x="238125" y="147408"/>
                  </a:lnTo>
                  <a:lnTo>
                    <a:pt x="239674" y="146812"/>
                  </a:lnTo>
                  <a:lnTo>
                    <a:pt x="240512" y="145542"/>
                  </a:lnTo>
                  <a:lnTo>
                    <a:pt x="241630" y="147764"/>
                  </a:lnTo>
                  <a:lnTo>
                    <a:pt x="241706" y="151269"/>
                  </a:lnTo>
                  <a:lnTo>
                    <a:pt x="239052" y="163118"/>
                  </a:lnTo>
                  <a:lnTo>
                    <a:pt x="234569" y="167805"/>
                  </a:lnTo>
                  <a:lnTo>
                    <a:pt x="227317" y="170040"/>
                  </a:lnTo>
                  <a:lnTo>
                    <a:pt x="231927" y="178003"/>
                  </a:lnTo>
                  <a:lnTo>
                    <a:pt x="239052" y="175920"/>
                  </a:lnTo>
                  <a:lnTo>
                    <a:pt x="244678" y="172110"/>
                  </a:lnTo>
                  <a:lnTo>
                    <a:pt x="252895" y="161061"/>
                  </a:lnTo>
                  <a:lnTo>
                    <a:pt x="254952" y="154546"/>
                  </a:lnTo>
                  <a:lnTo>
                    <a:pt x="254952" y="1408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1852319" y="5564684"/>
              <a:ext cx="89431" cy="148267"/>
            </a:xfrm>
            <a:prstGeom prst="rect">
              <a:avLst/>
            </a:prstGeom>
            <a:blipFill>
              <a:blip r:embed="rId2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9" name="object 469"/>
          <p:cNvSpPr/>
          <p:nvPr/>
        </p:nvSpPr>
        <p:spPr>
          <a:xfrm>
            <a:off x="2117332" y="5564277"/>
            <a:ext cx="164780" cy="150780"/>
          </a:xfrm>
          <a:prstGeom prst="rect">
            <a:avLst/>
          </a:prstGeom>
          <a:blipFill>
            <a:blip r:embed="rId2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1962143" y="5566359"/>
            <a:ext cx="89840" cy="148697"/>
          </a:xfrm>
          <a:prstGeom prst="rect">
            <a:avLst/>
          </a:prstGeom>
          <a:blipFill>
            <a:blip r:embed="rId2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71" name="object 471"/>
          <p:cNvGrpSpPr/>
          <p:nvPr/>
        </p:nvGrpSpPr>
        <p:grpSpPr>
          <a:xfrm>
            <a:off x="1061175" y="5867931"/>
            <a:ext cx="758825" cy="119380"/>
            <a:chOff x="1061175" y="5867931"/>
            <a:chExt cx="758825" cy="119380"/>
          </a:xfrm>
        </p:grpSpPr>
        <p:sp>
          <p:nvSpPr>
            <p:cNvPr id="472" name="object 472"/>
            <p:cNvSpPr/>
            <p:nvPr/>
          </p:nvSpPr>
          <p:spPr>
            <a:xfrm>
              <a:off x="1061175" y="5867931"/>
              <a:ext cx="406908" cy="119368"/>
            </a:xfrm>
            <a:prstGeom prst="rect">
              <a:avLst/>
            </a:prstGeom>
            <a:blipFill>
              <a:blip r:embed="rId2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1493706" y="5869177"/>
              <a:ext cx="77903" cy="95923"/>
            </a:xfrm>
            <a:prstGeom prst="rect">
              <a:avLst/>
            </a:prstGeom>
            <a:blipFill>
              <a:blip r:embed="rId2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1598380" y="5870020"/>
              <a:ext cx="104300" cy="94237"/>
            </a:xfrm>
            <a:prstGeom prst="rect">
              <a:avLst/>
            </a:prstGeom>
            <a:blipFill>
              <a:blip r:embed="rId2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1724215" y="5870015"/>
              <a:ext cx="95714" cy="94237"/>
            </a:xfrm>
            <a:prstGeom prst="rect">
              <a:avLst/>
            </a:prstGeom>
            <a:blipFill>
              <a:blip r:embed="rId2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6" name="object 476"/>
          <p:cNvSpPr/>
          <p:nvPr/>
        </p:nvSpPr>
        <p:spPr>
          <a:xfrm>
            <a:off x="1878967" y="5867931"/>
            <a:ext cx="200291" cy="98426"/>
          </a:xfrm>
          <a:prstGeom prst="rect">
            <a:avLst/>
          </a:prstGeom>
          <a:blipFill>
            <a:blip r:embed="rId2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77" name="object 477"/>
          <p:cNvGrpSpPr/>
          <p:nvPr/>
        </p:nvGrpSpPr>
        <p:grpSpPr>
          <a:xfrm>
            <a:off x="2136220" y="5815570"/>
            <a:ext cx="667385" cy="151130"/>
            <a:chOff x="2136220" y="5815570"/>
            <a:chExt cx="667385" cy="151130"/>
          </a:xfrm>
        </p:grpSpPr>
        <p:sp>
          <p:nvSpPr>
            <p:cNvPr id="478" name="object 478"/>
            <p:cNvSpPr/>
            <p:nvPr/>
          </p:nvSpPr>
          <p:spPr>
            <a:xfrm>
              <a:off x="2136220" y="5867931"/>
              <a:ext cx="100530" cy="98426"/>
            </a:xfrm>
            <a:prstGeom prst="rect">
              <a:avLst/>
            </a:prstGeom>
            <a:blipFill>
              <a:blip r:embed="rId2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2256600" y="5815570"/>
              <a:ext cx="208731" cy="150791"/>
            </a:xfrm>
            <a:prstGeom prst="rect">
              <a:avLst/>
            </a:prstGeom>
            <a:blipFill>
              <a:blip r:embed="rId2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2484534" y="5867929"/>
              <a:ext cx="92363" cy="98426"/>
            </a:xfrm>
            <a:prstGeom prst="rect">
              <a:avLst/>
            </a:prstGeom>
            <a:blipFill>
              <a:blip r:embed="rId2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2602168" y="5870015"/>
              <a:ext cx="100729" cy="94237"/>
            </a:xfrm>
            <a:prstGeom prst="rect">
              <a:avLst/>
            </a:prstGeom>
            <a:blipFill>
              <a:blip r:embed="rId2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2728072" y="5867933"/>
              <a:ext cx="74971" cy="97787"/>
            </a:xfrm>
            <a:prstGeom prst="rect">
              <a:avLst/>
            </a:prstGeom>
            <a:blipFill>
              <a:blip r:embed="rId2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3" name="object 483"/>
          <p:cNvSpPr/>
          <p:nvPr/>
        </p:nvSpPr>
        <p:spPr>
          <a:xfrm>
            <a:off x="2876130" y="5885512"/>
            <a:ext cx="17145" cy="78740"/>
          </a:xfrm>
          <a:custGeom>
            <a:avLst/>
            <a:gdLst/>
            <a:ahLst/>
            <a:cxnLst/>
            <a:rect l="l" t="t" r="r" b="b"/>
            <a:pathLst>
              <a:path w="17144" h="78739">
                <a:moveTo>
                  <a:pt x="0" y="78739"/>
                </a:moveTo>
                <a:lnTo>
                  <a:pt x="16753" y="78739"/>
                </a:lnTo>
                <a:lnTo>
                  <a:pt x="16753" y="0"/>
                </a:lnTo>
                <a:lnTo>
                  <a:pt x="0" y="0"/>
                </a:lnTo>
                <a:lnTo>
                  <a:pt x="0" y="78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84" name="object 484"/>
          <p:cNvGrpSpPr/>
          <p:nvPr/>
        </p:nvGrpSpPr>
        <p:grpSpPr>
          <a:xfrm>
            <a:off x="2876130" y="5867929"/>
            <a:ext cx="1518920" cy="138430"/>
            <a:chOff x="2876130" y="5867929"/>
            <a:chExt cx="1518920" cy="138430"/>
          </a:xfrm>
        </p:grpSpPr>
        <p:sp>
          <p:nvSpPr>
            <p:cNvPr id="485" name="object 485"/>
            <p:cNvSpPr/>
            <p:nvPr/>
          </p:nvSpPr>
          <p:spPr>
            <a:xfrm>
              <a:off x="2876118" y="5870276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89" h="93979">
                  <a:moveTo>
                    <a:pt x="84823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72" y="15240"/>
                  </a:lnTo>
                  <a:lnTo>
                    <a:pt x="68072" y="93980"/>
                  </a:lnTo>
                  <a:lnTo>
                    <a:pt x="84823" y="93980"/>
                  </a:lnTo>
                  <a:lnTo>
                    <a:pt x="84823" y="15240"/>
                  </a:lnTo>
                  <a:lnTo>
                    <a:pt x="848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2986653" y="5867931"/>
              <a:ext cx="100541" cy="98426"/>
            </a:xfrm>
            <a:prstGeom prst="rect">
              <a:avLst/>
            </a:prstGeom>
            <a:blipFill>
              <a:blip r:embed="rId2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3112447" y="5867929"/>
              <a:ext cx="294577" cy="138207"/>
            </a:xfrm>
            <a:prstGeom prst="rect">
              <a:avLst/>
            </a:prstGeom>
            <a:blipFill>
              <a:blip r:embed="rId2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3438472" y="5870012"/>
              <a:ext cx="87965" cy="94237"/>
            </a:xfrm>
            <a:prstGeom prst="rect">
              <a:avLst/>
            </a:prstGeom>
            <a:blipFill>
              <a:blip r:embed="rId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3546821" y="5867929"/>
              <a:ext cx="297342" cy="98426"/>
            </a:xfrm>
            <a:prstGeom prst="rect">
              <a:avLst/>
            </a:prstGeom>
            <a:blipFill>
              <a:blip r:embed="rId2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3875510" y="5870016"/>
              <a:ext cx="71212" cy="94237"/>
            </a:xfrm>
            <a:prstGeom prst="rect">
              <a:avLst/>
            </a:prstGeom>
            <a:blipFill>
              <a:blip r:embed="rId2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3965903" y="5867931"/>
              <a:ext cx="187695" cy="98426"/>
            </a:xfrm>
            <a:prstGeom prst="rect">
              <a:avLst/>
            </a:prstGeom>
            <a:blipFill>
              <a:blip r:embed="rId2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4173905" y="5869177"/>
              <a:ext cx="77903" cy="95923"/>
            </a:xfrm>
            <a:prstGeom prst="rect">
              <a:avLst/>
            </a:prstGeom>
            <a:blipFill>
              <a:blip r:embed="rId2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4272507" y="5867933"/>
              <a:ext cx="74971" cy="97787"/>
            </a:xfrm>
            <a:prstGeom prst="rect">
              <a:avLst/>
            </a:prstGeom>
            <a:blipFill>
              <a:blip r:embed="rId2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4371814" y="5941859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14868" y="0"/>
                  </a:moveTo>
                  <a:lnTo>
                    <a:pt x="8586" y="0"/>
                  </a:lnTo>
                  <a:lnTo>
                    <a:pt x="5769" y="1099"/>
                  </a:lnTo>
                  <a:lnTo>
                    <a:pt x="1162" y="5580"/>
                  </a:lnTo>
                  <a:lnTo>
                    <a:pt x="0" y="8156"/>
                  </a:lnTo>
                  <a:lnTo>
                    <a:pt x="0" y="14439"/>
                  </a:lnTo>
                  <a:lnTo>
                    <a:pt x="1162" y="17256"/>
                  </a:lnTo>
                  <a:lnTo>
                    <a:pt x="5769" y="21884"/>
                  </a:lnTo>
                  <a:lnTo>
                    <a:pt x="8586" y="23025"/>
                  </a:lnTo>
                  <a:lnTo>
                    <a:pt x="15151" y="23025"/>
                  </a:lnTo>
                  <a:lnTo>
                    <a:pt x="17810" y="21884"/>
                  </a:lnTo>
                  <a:lnTo>
                    <a:pt x="21988" y="17256"/>
                  </a:lnTo>
                  <a:lnTo>
                    <a:pt x="23046" y="14439"/>
                  </a:lnTo>
                  <a:lnTo>
                    <a:pt x="23046" y="8156"/>
                  </a:lnTo>
                  <a:lnTo>
                    <a:pt x="21926" y="5580"/>
                  </a:lnTo>
                  <a:lnTo>
                    <a:pt x="17465" y="10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5" name="object 495"/>
          <p:cNvGrpSpPr/>
          <p:nvPr/>
        </p:nvGrpSpPr>
        <p:grpSpPr>
          <a:xfrm>
            <a:off x="1056570" y="6066870"/>
            <a:ext cx="467995" cy="191135"/>
            <a:chOff x="1056570" y="6066870"/>
            <a:chExt cx="467995" cy="191135"/>
          </a:xfrm>
        </p:grpSpPr>
        <p:sp>
          <p:nvSpPr>
            <p:cNvPr id="496" name="object 496"/>
            <p:cNvSpPr/>
            <p:nvPr/>
          </p:nvSpPr>
          <p:spPr>
            <a:xfrm>
              <a:off x="1199200" y="6119230"/>
              <a:ext cx="92353" cy="138205"/>
            </a:xfrm>
            <a:prstGeom prst="rect">
              <a:avLst/>
            </a:prstGeom>
            <a:blipFill>
              <a:blip r:embed="rId2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1056570" y="6066870"/>
              <a:ext cx="120624" cy="150791"/>
            </a:xfrm>
            <a:prstGeom prst="rect">
              <a:avLst/>
            </a:prstGeom>
            <a:blipFill>
              <a:blip r:embed="rId2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1311618" y="6119232"/>
              <a:ext cx="100530" cy="98426"/>
            </a:xfrm>
            <a:prstGeom prst="rect">
              <a:avLst/>
            </a:prstGeom>
            <a:blipFill>
              <a:blip r:embed="rId2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1437751" y="6121316"/>
              <a:ext cx="86499" cy="94237"/>
            </a:xfrm>
            <a:prstGeom prst="rect">
              <a:avLst/>
            </a:prstGeom>
            <a:blipFill>
              <a:blip r:embed="rId2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0" name="object 500"/>
          <p:cNvSpPr/>
          <p:nvPr/>
        </p:nvSpPr>
        <p:spPr>
          <a:xfrm>
            <a:off x="1583923" y="6062053"/>
            <a:ext cx="92154" cy="155817"/>
          </a:xfrm>
          <a:prstGeom prst="rect">
            <a:avLst/>
          </a:prstGeom>
          <a:blipFill>
            <a:blip r:embed="rId2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01" name="object 501"/>
          <p:cNvGrpSpPr/>
          <p:nvPr/>
        </p:nvGrpSpPr>
        <p:grpSpPr>
          <a:xfrm>
            <a:off x="1748333" y="6066878"/>
            <a:ext cx="210820" cy="151130"/>
            <a:chOff x="1748333" y="6066878"/>
            <a:chExt cx="210820" cy="151130"/>
          </a:xfrm>
        </p:grpSpPr>
        <p:sp>
          <p:nvSpPr>
            <p:cNvPr id="502" name="object 502"/>
            <p:cNvSpPr/>
            <p:nvPr/>
          </p:nvSpPr>
          <p:spPr>
            <a:xfrm>
              <a:off x="1748333" y="6066880"/>
              <a:ext cx="90447" cy="150780"/>
            </a:xfrm>
            <a:prstGeom prst="rect">
              <a:avLst/>
            </a:prstGeom>
            <a:blipFill>
              <a:blip r:embed="rId2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1862668" y="6066878"/>
              <a:ext cx="96122" cy="150780"/>
            </a:xfrm>
            <a:prstGeom prst="rect">
              <a:avLst/>
            </a:prstGeom>
            <a:blipFill>
              <a:blip r:embed="rId2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4" name="object 504"/>
          <p:cNvGrpSpPr/>
          <p:nvPr/>
        </p:nvGrpSpPr>
        <p:grpSpPr>
          <a:xfrm>
            <a:off x="2028326" y="6119230"/>
            <a:ext cx="368300" cy="98425"/>
            <a:chOff x="2028326" y="6119230"/>
            <a:chExt cx="368300" cy="98425"/>
          </a:xfrm>
        </p:grpSpPr>
        <p:sp>
          <p:nvSpPr>
            <p:cNvPr id="505" name="object 505"/>
            <p:cNvSpPr/>
            <p:nvPr/>
          </p:nvSpPr>
          <p:spPr>
            <a:xfrm>
              <a:off x="2028326" y="6121316"/>
              <a:ext cx="100719" cy="94237"/>
            </a:xfrm>
            <a:prstGeom prst="rect">
              <a:avLst/>
            </a:prstGeom>
            <a:blipFill>
              <a:blip r:embed="rId2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2155070" y="6119230"/>
              <a:ext cx="92363" cy="98426"/>
            </a:xfrm>
            <a:prstGeom prst="rect">
              <a:avLst/>
            </a:prstGeom>
            <a:blipFill>
              <a:blip r:embed="rId2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2266834" y="6119232"/>
              <a:ext cx="86698" cy="98426"/>
            </a:xfrm>
            <a:prstGeom prst="rect">
              <a:avLst/>
            </a:prstGeom>
            <a:blipFill>
              <a:blip r:embed="rId2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2373388" y="619316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14868" y="0"/>
                  </a:moveTo>
                  <a:lnTo>
                    <a:pt x="8596" y="0"/>
                  </a:lnTo>
                  <a:lnTo>
                    <a:pt x="5769" y="1099"/>
                  </a:lnTo>
                  <a:lnTo>
                    <a:pt x="1172" y="5580"/>
                  </a:lnTo>
                  <a:lnTo>
                    <a:pt x="0" y="8156"/>
                  </a:lnTo>
                  <a:lnTo>
                    <a:pt x="0" y="14439"/>
                  </a:lnTo>
                  <a:lnTo>
                    <a:pt x="1172" y="17256"/>
                  </a:lnTo>
                  <a:lnTo>
                    <a:pt x="5769" y="21884"/>
                  </a:lnTo>
                  <a:lnTo>
                    <a:pt x="8596" y="23025"/>
                  </a:lnTo>
                  <a:lnTo>
                    <a:pt x="15151" y="23025"/>
                  </a:lnTo>
                  <a:lnTo>
                    <a:pt x="17810" y="21884"/>
                  </a:lnTo>
                  <a:lnTo>
                    <a:pt x="21988" y="17256"/>
                  </a:lnTo>
                  <a:lnTo>
                    <a:pt x="23046" y="14439"/>
                  </a:lnTo>
                  <a:lnTo>
                    <a:pt x="23046" y="8156"/>
                  </a:lnTo>
                  <a:lnTo>
                    <a:pt x="21926" y="5580"/>
                  </a:lnTo>
                  <a:lnTo>
                    <a:pt x="17465" y="10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9" name="object 509"/>
          <p:cNvSpPr/>
          <p:nvPr/>
        </p:nvSpPr>
        <p:spPr>
          <a:xfrm>
            <a:off x="1066416" y="8574193"/>
            <a:ext cx="2036846" cy="187937"/>
          </a:xfrm>
          <a:prstGeom prst="rect">
            <a:avLst/>
          </a:prstGeom>
          <a:blipFill>
            <a:blip r:embed="rId2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3118167" y="8623699"/>
            <a:ext cx="139700" cy="97790"/>
          </a:xfrm>
          <a:custGeom>
            <a:avLst/>
            <a:gdLst/>
            <a:ahLst/>
            <a:cxnLst/>
            <a:rect l="l" t="t" r="r" b="b"/>
            <a:pathLst>
              <a:path w="139700" h="97790">
                <a:moveTo>
                  <a:pt x="85877" y="2260"/>
                </a:moveTo>
                <a:lnTo>
                  <a:pt x="0" y="2260"/>
                </a:lnTo>
                <a:lnTo>
                  <a:pt x="0" y="26390"/>
                </a:lnTo>
                <a:lnTo>
                  <a:pt x="31000" y="26390"/>
                </a:lnTo>
                <a:lnTo>
                  <a:pt x="31000" y="96240"/>
                </a:lnTo>
                <a:lnTo>
                  <a:pt x="55067" y="96240"/>
                </a:lnTo>
                <a:lnTo>
                  <a:pt x="55067" y="26390"/>
                </a:lnTo>
                <a:lnTo>
                  <a:pt x="85877" y="26390"/>
                </a:lnTo>
                <a:lnTo>
                  <a:pt x="85877" y="2260"/>
                </a:lnTo>
                <a:close/>
              </a:path>
              <a:path w="139700" h="97790">
                <a:moveTo>
                  <a:pt x="139661" y="76936"/>
                </a:moveTo>
                <a:lnTo>
                  <a:pt x="138188" y="73380"/>
                </a:lnTo>
                <a:lnTo>
                  <a:pt x="132334" y="66954"/>
                </a:lnTo>
                <a:lnTo>
                  <a:pt x="128701" y="65341"/>
                </a:lnTo>
                <a:lnTo>
                  <a:pt x="119354" y="65341"/>
                </a:lnTo>
                <a:lnTo>
                  <a:pt x="115290" y="66954"/>
                </a:lnTo>
                <a:lnTo>
                  <a:pt x="109143" y="73380"/>
                </a:lnTo>
                <a:lnTo>
                  <a:pt x="107607" y="76936"/>
                </a:lnTo>
                <a:lnTo>
                  <a:pt x="107607" y="85305"/>
                </a:lnTo>
                <a:lnTo>
                  <a:pt x="109143" y="89204"/>
                </a:lnTo>
                <a:lnTo>
                  <a:pt x="115290" y="95910"/>
                </a:lnTo>
                <a:lnTo>
                  <a:pt x="119354" y="97599"/>
                </a:lnTo>
                <a:lnTo>
                  <a:pt x="128701" y="97599"/>
                </a:lnTo>
                <a:lnTo>
                  <a:pt x="132334" y="95910"/>
                </a:lnTo>
                <a:lnTo>
                  <a:pt x="138188" y="89204"/>
                </a:lnTo>
                <a:lnTo>
                  <a:pt x="139661" y="85305"/>
                </a:lnTo>
                <a:lnTo>
                  <a:pt x="139661" y="76936"/>
                </a:lnTo>
                <a:close/>
              </a:path>
              <a:path w="139700" h="97790">
                <a:moveTo>
                  <a:pt x="139661" y="11595"/>
                </a:moveTo>
                <a:lnTo>
                  <a:pt x="138188" y="8039"/>
                </a:lnTo>
                <a:lnTo>
                  <a:pt x="132334" y="1625"/>
                </a:lnTo>
                <a:lnTo>
                  <a:pt x="128701" y="0"/>
                </a:lnTo>
                <a:lnTo>
                  <a:pt x="119354" y="0"/>
                </a:lnTo>
                <a:lnTo>
                  <a:pt x="115290" y="1625"/>
                </a:lnTo>
                <a:lnTo>
                  <a:pt x="109143" y="8039"/>
                </a:lnTo>
                <a:lnTo>
                  <a:pt x="107607" y="11595"/>
                </a:lnTo>
                <a:lnTo>
                  <a:pt x="107607" y="19964"/>
                </a:lnTo>
                <a:lnTo>
                  <a:pt x="109143" y="23876"/>
                </a:lnTo>
                <a:lnTo>
                  <a:pt x="115290" y="30581"/>
                </a:lnTo>
                <a:lnTo>
                  <a:pt x="119354" y="32245"/>
                </a:lnTo>
                <a:lnTo>
                  <a:pt x="128701" y="32245"/>
                </a:lnTo>
                <a:lnTo>
                  <a:pt x="132334" y="30581"/>
                </a:lnTo>
                <a:lnTo>
                  <a:pt x="138188" y="23876"/>
                </a:lnTo>
                <a:lnTo>
                  <a:pt x="139661" y="19964"/>
                </a:lnTo>
                <a:lnTo>
                  <a:pt x="139661" y="11595"/>
                </a:lnTo>
                <a:close/>
              </a:path>
            </a:pathLst>
          </a:custGeom>
          <a:solidFill>
            <a:srgbClr val="5C539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11" name="object 511"/>
          <p:cNvGrpSpPr/>
          <p:nvPr/>
        </p:nvGrpSpPr>
        <p:grpSpPr>
          <a:xfrm>
            <a:off x="1054469" y="8907048"/>
            <a:ext cx="321945" cy="150495"/>
            <a:chOff x="1054469" y="8907048"/>
            <a:chExt cx="321945" cy="150495"/>
          </a:xfrm>
        </p:grpSpPr>
        <p:sp>
          <p:nvSpPr>
            <p:cNvPr id="512" name="object 512"/>
            <p:cNvSpPr/>
            <p:nvPr/>
          </p:nvSpPr>
          <p:spPr>
            <a:xfrm>
              <a:off x="1054469" y="8907048"/>
              <a:ext cx="157900" cy="149943"/>
            </a:xfrm>
            <a:prstGeom prst="rect">
              <a:avLst/>
            </a:prstGeom>
            <a:blipFill>
              <a:blip r:embed="rId2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1232166" y="8958969"/>
              <a:ext cx="100510" cy="98436"/>
            </a:xfrm>
            <a:prstGeom prst="rect">
              <a:avLst/>
            </a:prstGeom>
            <a:blipFill>
              <a:blip r:embed="rId2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1359392" y="9015942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69"/>
                  </a:moveTo>
                  <a:lnTo>
                    <a:pt x="16742" y="39369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5" name="object 515"/>
          <p:cNvGrpSpPr/>
          <p:nvPr/>
        </p:nvGrpSpPr>
        <p:grpSpPr>
          <a:xfrm>
            <a:off x="1359392" y="8961073"/>
            <a:ext cx="214629" cy="117475"/>
            <a:chOff x="1359392" y="8961073"/>
            <a:chExt cx="214629" cy="117475"/>
          </a:xfrm>
        </p:grpSpPr>
        <p:sp>
          <p:nvSpPr>
            <p:cNvPr id="516" name="object 516"/>
            <p:cNvSpPr/>
            <p:nvPr/>
          </p:nvSpPr>
          <p:spPr>
            <a:xfrm>
              <a:off x="1359382" y="8961342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51" y="38100"/>
                  </a:lnTo>
                  <a:lnTo>
                    <a:pt x="16751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1466247" y="8961073"/>
              <a:ext cx="107630" cy="117273"/>
            </a:xfrm>
            <a:prstGeom prst="rect">
              <a:avLst/>
            </a:prstGeom>
            <a:blipFill>
              <a:blip r:embed="rId2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8" name="object 518"/>
          <p:cNvGrpSpPr/>
          <p:nvPr/>
        </p:nvGrpSpPr>
        <p:grpSpPr>
          <a:xfrm>
            <a:off x="1632921" y="8912911"/>
            <a:ext cx="860425" cy="165735"/>
            <a:chOff x="1632921" y="8912911"/>
            <a:chExt cx="860425" cy="165735"/>
          </a:xfrm>
        </p:grpSpPr>
        <p:sp>
          <p:nvSpPr>
            <p:cNvPr id="519" name="object 519"/>
            <p:cNvSpPr/>
            <p:nvPr/>
          </p:nvSpPr>
          <p:spPr>
            <a:xfrm>
              <a:off x="1632921" y="8958969"/>
              <a:ext cx="431415" cy="119378"/>
            </a:xfrm>
            <a:prstGeom prst="rect">
              <a:avLst/>
            </a:prstGeom>
            <a:blipFill>
              <a:blip r:embed="rId2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2090351" y="8912911"/>
              <a:ext cx="87955" cy="142404"/>
            </a:xfrm>
            <a:prstGeom prst="rect">
              <a:avLst/>
            </a:prstGeom>
            <a:blipFill>
              <a:blip r:embed="rId2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2204960" y="8958970"/>
              <a:ext cx="188732" cy="98436"/>
            </a:xfrm>
            <a:prstGeom prst="rect">
              <a:avLst/>
            </a:prstGeom>
            <a:blipFill>
              <a:blip r:embed="rId2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2415053" y="8960235"/>
              <a:ext cx="77892" cy="95913"/>
            </a:xfrm>
            <a:prstGeom prst="rect">
              <a:avLst/>
            </a:prstGeom>
            <a:blipFill>
              <a:blip r:embed="rId2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3" name="object 523"/>
          <p:cNvGrpSpPr/>
          <p:nvPr/>
        </p:nvGrpSpPr>
        <p:grpSpPr>
          <a:xfrm>
            <a:off x="2520776" y="8961074"/>
            <a:ext cx="189865" cy="94615"/>
            <a:chOff x="2520776" y="8961074"/>
            <a:chExt cx="189865" cy="94615"/>
          </a:xfrm>
        </p:grpSpPr>
        <p:sp>
          <p:nvSpPr>
            <p:cNvPr id="524" name="object 524"/>
            <p:cNvSpPr/>
            <p:nvPr/>
          </p:nvSpPr>
          <p:spPr>
            <a:xfrm>
              <a:off x="2632342" y="8961074"/>
              <a:ext cx="78301" cy="94237"/>
            </a:xfrm>
            <a:prstGeom prst="rect">
              <a:avLst/>
            </a:prstGeom>
            <a:blipFill>
              <a:blip r:embed="rId2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2520776" y="8961076"/>
              <a:ext cx="87944" cy="94237"/>
            </a:xfrm>
            <a:prstGeom prst="rect">
              <a:avLst/>
            </a:prstGeom>
            <a:blipFill>
              <a:blip r:embed="rId1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6" name="object 526"/>
          <p:cNvGrpSpPr/>
          <p:nvPr/>
        </p:nvGrpSpPr>
        <p:grpSpPr>
          <a:xfrm>
            <a:off x="2788126" y="8958969"/>
            <a:ext cx="1017905" cy="138430"/>
            <a:chOff x="2788126" y="8958969"/>
            <a:chExt cx="1017905" cy="138430"/>
          </a:xfrm>
        </p:grpSpPr>
        <p:sp>
          <p:nvSpPr>
            <p:cNvPr id="527" name="object 527"/>
            <p:cNvSpPr/>
            <p:nvPr/>
          </p:nvSpPr>
          <p:spPr>
            <a:xfrm>
              <a:off x="2895728" y="8958972"/>
              <a:ext cx="92353" cy="138226"/>
            </a:xfrm>
            <a:prstGeom prst="rect">
              <a:avLst/>
            </a:prstGeom>
            <a:blipFill>
              <a:blip r:embed="rId2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2788126" y="8961074"/>
              <a:ext cx="86489" cy="94237"/>
            </a:xfrm>
            <a:prstGeom prst="rect">
              <a:avLst/>
            </a:prstGeom>
            <a:blipFill>
              <a:blip r:embed="rId2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3009194" y="8958972"/>
              <a:ext cx="213955" cy="119375"/>
            </a:xfrm>
            <a:prstGeom prst="rect">
              <a:avLst/>
            </a:prstGeom>
            <a:blipFill>
              <a:blip r:embed="rId2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3245502" y="8961077"/>
              <a:ext cx="87944" cy="94237"/>
            </a:xfrm>
            <a:prstGeom prst="rect">
              <a:avLst/>
            </a:prstGeom>
            <a:blipFill>
              <a:blip r:embed="rId2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3354900" y="8958969"/>
              <a:ext cx="201326" cy="98436"/>
            </a:xfrm>
            <a:prstGeom prst="rect">
              <a:avLst/>
            </a:prstGeom>
            <a:blipFill>
              <a:blip r:embed="rId2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3582878" y="8960236"/>
              <a:ext cx="77892" cy="95913"/>
            </a:xfrm>
            <a:prstGeom prst="rect">
              <a:avLst/>
            </a:prstGeom>
            <a:blipFill>
              <a:blip r:embed="rId2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3682539" y="8958976"/>
              <a:ext cx="74971" cy="97787"/>
            </a:xfrm>
            <a:prstGeom prst="rect">
              <a:avLst/>
            </a:prstGeom>
            <a:blipFill>
              <a:blip r:embed="rId2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3788754" y="9015942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69"/>
                  </a:moveTo>
                  <a:lnTo>
                    <a:pt x="16753" y="39369"/>
                  </a:lnTo>
                  <a:lnTo>
                    <a:pt x="16753" y="0"/>
                  </a:lnTo>
                  <a:lnTo>
                    <a:pt x="0" y="0"/>
                  </a:lnTo>
                  <a:lnTo>
                    <a:pt x="0" y="393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5" name="object 535"/>
          <p:cNvGrpSpPr/>
          <p:nvPr/>
        </p:nvGrpSpPr>
        <p:grpSpPr>
          <a:xfrm>
            <a:off x="3788754" y="8958977"/>
            <a:ext cx="374015" cy="98425"/>
            <a:chOff x="3788754" y="8958977"/>
            <a:chExt cx="374015" cy="98425"/>
          </a:xfrm>
        </p:grpSpPr>
        <p:sp>
          <p:nvSpPr>
            <p:cNvPr id="536" name="object 536"/>
            <p:cNvSpPr/>
            <p:nvPr/>
          </p:nvSpPr>
          <p:spPr>
            <a:xfrm>
              <a:off x="3788753" y="8961341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51" y="38100"/>
                  </a:lnTo>
                  <a:lnTo>
                    <a:pt x="16751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3907239" y="8961076"/>
              <a:ext cx="87934" cy="94237"/>
            </a:xfrm>
            <a:prstGeom prst="rect">
              <a:avLst/>
            </a:prstGeom>
            <a:blipFill>
              <a:blip r:embed="rId2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4027688" y="8958977"/>
              <a:ext cx="135053" cy="98426"/>
            </a:xfrm>
            <a:prstGeom prst="rect">
              <a:avLst/>
            </a:prstGeom>
            <a:blipFill>
              <a:blip r:embed="rId2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9" name="object 539"/>
          <p:cNvSpPr/>
          <p:nvPr/>
        </p:nvSpPr>
        <p:spPr>
          <a:xfrm>
            <a:off x="4233950" y="8961073"/>
            <a:ext cx="100729" cy="94237"/>
          </a:xfrm>
          <a:prstGeom prst="rect">
            <a:avLst/>
          </a:prstGeom>
          <a:blipFill>
            <a:blip r:embed="rId2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40" name="object 540"/>
          <p:cNvGrpSpPr/>
          <p:nvPr/>
        </p:nvGrpSpPr>
        <p:grpSpPr>
          <a:xfrm>
            <a:off x="4360896" y="8958969"/>
            <a:ext cx="514350" cy="99060"/>
            <a:chOff x="4360896" y="8958969"/>
            <a:chExt cx="514350" cy="99060"/>
          </a:xfrm>
        </p:grpSpPr>
        <p:sp>
          <p:nvSpPr>
            <p:cNvPr id="541" name="object 541"/>
            <p:cNvSpPr/>
            <p:nvPr/>
          </p:nvSpPr>
          <p:spPr>
            <a:xfrm>
              <a:off x="4457837" y="8961074"/>
              <a:ext cx="90060" cy="95484"/>
            </a:xfrm>
            <a:prstGeom prst="rect">
              <a:avLst/>
            </a:prstGeom>
            <a:blipFill>
              <a:blip r:embed="rId2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4360896" y="8958976"/>
              <a:ext cx="74971" cy="97787"/>
            </a:xfrm>
            <a:prstGeom prst="rect">
              <a:avLst/>
            </a:prstGeom>
            <a:blipFill>
              <a:blip r:embed="rId2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4574464" y="8958969"/>
              <a:ext cx="100510" cy="98436"/>
            </a:xfrm>
            <a:prstGeom prst="rect">
              <a:avLst/>
            </a:prstGeom>
            <a:blipFill>
              <a:blip r:embed="rId2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4701643" y="8958969"/>
              <a:ext cx="173455" cy="98436"/>
            </a:xfrm>
            <a:prstGeom prst="rect">
              <a:avLst/>
            </a:prstGeom>
            <a:blipFill>
              <a:blip r:embed="rId2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5" name="object 545"/>
          <p:cNvSpPr/>
          <p:nvPr/>
        </p:nvSpPr>
        <p:spPr>
          <a:xfrm>
            <a:off x="1061182" y="9212377"/>
            <a:ext cx="87955" cy="94237"/>
          </a:xfrm>
          <a:prstGeom prst="rect">
            <a:avLst/>
          </a:prstGeom>
          <a:blipFill>
            <a:blip r:embed="rId2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46" name="object 546"/>
          <p:cNvGrpSpPr/>
          <p:nvPr/>
        </p:nvGrpSpPr>
        <p:grpSpPr>
          <a:xfrm>
            <a:off x="1220328" y="9210271"/>
            <a:ext cx="476884" cy="138430"/>
            <a:chOff x="1220328" y="9210271"/>
            <a:chExt cx="476884" cy="138430"/>
          </a:xfrm>
        </p:grpSpPr>
        <p:sp>
          <p:nvSpPr>
            <p:cNvPr id="547" name="object 547"/>
            <p:cNvSpPr/>
            <p:nvPr/>
          </p:nvSpPr>
          <p:spPr>
            <a:xfrm>
              <a:off x="1220328" y="9210271"/>
              <a:ext cx="86709" cy="98436"/>
            </a:xfrm>
            <a:prstGeom prst="rect">
              <a:avLst/>
            </a:prstGeom>
            <a:blipFill>
              <a:blip r:embed="rId3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1330290" y="9210273"/>
              <a:ext cx="92353" cy="138226"/>
            </a:xfrm>
            <a:prstGeom prst="rect">
              <a:avLst/>
            </a:prstGeom>
            <a:blipFill>
              <a:blip r:embed="rId3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1443745" y="9210273"/>
              <a:ext cx="213966" cy="119375"/>
            </a:xfrm>
            <a:prstGeom prst="rect">
              <a:avLst/>
            </a:prstGeom>
            <a:blipFill>
              <a:blip r:embed="rId3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1680063" y="9267242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69"/>
                  </a:moveTo>
                  <a:lnTo>
                    <a:pt x="16742" y="39369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1" name="object 551"/>
          <p:cNvGrpSpPr/>
          <p:nvPr/>
        </p:nvGrpSpPr>
        <p:grpSpPr>
          <a:xfrm>
            <a:off x="1680062" y="9210270"/>
            <a:ext cx="405765" cy="99060"/>
            <a:chOff x="1680062" y="9210270"/>
            <a:chExt cx="405765" cy="99060"/>
          </a:xfrm>
        </p:grpSpPr>
        <p:sp>
          <p:nvSpPr>
            <p:cNvPr id="552" name="object 552"/>
            <p:cNvSpPr/>
            <p:nvPr/>
          </p:nvSpPr>
          <p:spPr>
            <a:xfrm>
              <a:off x="1680057" y="9212637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1792996" y="9210273"/>
              <a:ext cx="92353" cy="98426"/>
            </a:xfrm>
            <a:prstGeom prst="rect">
              <a:avLst/>
            </a:prstGeom>
            <a:blipFill>
              <a:blip r:embed="rId3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1911668" y="9210270"/>
              <a:ext cx="173546" cy="98436"/>
            </a:xfrm>
            <a:prstGeom prst="rect">
              <a:avLst/>
            </a:prstGeom>
            <a:blipFill>
              <a:blip r:embed="rId3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5" name="object 555"/>
          <p:cNvSpPr/>
          <p:nvPr/>
        </p:nvSpPr>
        <p:spPr>
          <a:xfrm>
            <a:off x="2156400" y="9227873"/>
            <a:ext cx="17145" cy="78740"/>
          </a:xfrm>
          <a:custGeom>
            <a:avLst/>
            <a:gdLst/>
            <a:ahLst/>
            <a:cxnLst/>
            <a:rect l="l" t="t" r="r" b="b"/>
            <a:pathLst>
              <a:path w="17144" h="78740">
                <a:moveTo>
                  <a:pt x="0" y="78740"/>
                </a:moveTo>
                <a:lnTo>
                  <a:pt x="16753" y="78740"/>
                </a:lnTo>
                <a:lnTo>
                  <a:pt x="16753" y="0"/>
                </a:lnTo>
                <a:lnTo>
                  <a:pt x="0" y="0"/>
                </a:lnTo>
                <a:lnTo>
                  <a:pt x="0" y="787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56" name="object 556"/>
          <p:cNvGrpSpPr/>
          <p:nvPr/>
        </p:nvGrpSpPr>
        <p:grpSpPr>
          <a:xfrm>
            <a:off x="2156400" y="9210273"/>
            <a:ext cx="484505" cy="138430"/>
            <a:chOff x="2156400" y="9210273"/>
            <a:chExt cx="484505" cy="138430"/>
          </a:xfrm>
        </p:grpSpPr>
        <p:sp>
          <p:nvSpPr>
            <p:cNvPr id="557" name="object 557"/>
            <p:cNvSpPr/>
            <p:nvPr/>
          </p:nvSpPr>
          <p:spPr>
            <a:xfrm>
              <a:off x="2156396" y="9212636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89" h="93979">
                  <a:moveTo>
                    <a:pt x="8481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810" y="93980"/>
                  </a:lnTo>
                  <a:lnTo>
                    <a:pt x="84810" y="15240"/>
                  </a:lnTo>
                  <a:lnTo>
                    <a:pt x="848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2273835" y="9210273"/>
              <a:ext cx="92332" cy="138226"/>
            </a:xfrm>
            <a:prstGeom prst="rect">
              <a:avLst/>
            </a:prstGeom>
            <a:blipFill>
              <a:blip r:embed="rId3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2387301" y="9210273"/>
              <a:ext cx="213961" cy="119375"/>
            </a:xfrm>
            <a:prstGeom prst="rect">
              <a:avLst/>
            </a:prstGeom>
            <a:blipFill>
              <a:blip r:embed="rId3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2623581" y="9227872"/>
              <a:ext cx="17145" cy="78740"/>
            </a:xfrm>
            <a:custGeom>
              <a:avLst/>
              <a:gdLst/>
              <a:ahLst/>
              <a:cxnLst/>
              <a:rect l="l" t="t" r="r" b="b"/>
              <a:pathLst>
                <a:path w="17144" h="78740">
                  <a:moveTo>
                    <a:pt x="0" y="78740"/>
                  </a:moveTo>
                  <a:lnTo>
                    <a:pt x="16753" y="78740"/>
                  </a:lnTo>
                  <a:lnTo>
                    <a:pt x="16753" y="0"/>
                  </a:lnTo>
                  <a:lnTo>
                    <a:pt x="0" y="0"/>
                  </a:lnTo>
                  <a:lnTo>
                    <a:pt x="0" y="78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1" name="object 561"/>
          <p:cNvGrpSpPr/>
          <p:nvPr/>
        </p:nvGrpSpPr>
        <p:grpSpPr>
          <a:xfrm>
            <a:off x="2623581" y="9210273"/>
            <a:ext cx="374015" cy="138430"/>
            <a:chOff x="2623581" y="9210273"/>
            <a:chExt cx="374015" cy="138430"/>
          </a:xfrm>
        </p:grpSpPr>
        <p:sp>
          <p:nvSpPr>
            <p:cNvPr id="562" name="object 562"/>
            <p:cNvSpPr/>
            <p:nvPr/>
          </p:nvSpPr>
          <p:spPr>
            <a:xfrm>
              <a:off x="2623578" y="9212636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89" h="93979">
                  <a:moveTo>
                    <a:pt x="8481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810" y="93980"/>
                  </a:lnTo>
                  <a:lnTo>
                    <a:pt x="84810" y="15240"/>
                  </a:lnTo>
                  <a:lnTo>
                    <a:pt x="848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2741017" y="9210273"/>
              <a:ext cx="92332" cy="138226"/>
            </a:xfrm>
            <a:prstGeom prst="rect">
              <a:avLst/>
            </a:prstGeom>
            <a:blipFill>
              <a:blip r:embed="rId3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2860328" y="9212378"/>
              <a:ext cx="87965" cy="94237"/>
            </a:xfrm>
            <a:prstGeom prst="rect">
              <a:avLst/>
            </a:prstGeom>
            <a:blipFill>
              <a:blip r:embed="rId3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2980784" y="9267242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69"/>
                  </a:moveTo>
                  <a:lnTo>
                    <a:pt x="16742" y="39369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6" name="object 566"/>
          <p:cNvGrpSpPr/>
          <p:nvPr/>
        </p:nvGrpSpPr>
        <p:grpSpPr>
          <a:xfrm>
            <a:off x="2980784" y="9210271"/>
            <a:ext cx="1268730" cy="99060"/>
            <a:chOff x="2980784" y="9210271"/>
            <a:chExt cx="1268730" cy="99060"/>
          </a:xfrm>
        </p:grpSpPr>
        <p:sp>
          <p:nvSpPr>
            <p:cNvPr id="567" name="object 567"/>
            <p:cNvSpPr/>
            <p:nvPr/>
          </p:nvSpPr>
          <p:spPr>
            <a:xfrm>
              <a:off x="2980779" y="9212636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3099257" y="9212377"/>
              <a:ext cx="87944" cy="94237"/>
            </a:xfrm>
            <a:prstGeom prst="rect">
              <a:avLst/>
            </a:prstGeom>
            <a:blipFill>
              <a:blip r:embed="rId2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3219706" y="9212374"/>
              <a:ext cx="100729" cy="94237"/>
            </a:xfrm>
            <a:prstGeom prst="rect">
              <a:avLst/>
            </a:prstGeom>
            <a:blipFill>
              <a:blip r:embed="rId3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3346653" y="9210277"/>
              <a:ext cx="74971" cy="97787"/>
            </a:xfrm>
            <a:prstGeom prst="rect">
              <a:avLst/>
            </a:prstGeom>
            <a:blipFill>
              <a:blip r:embed="rId3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3441049" y="9210273"/>
              <a:ext cx="299449" cy="98426"/>
            </a:xfrm>
            <a:prstGeom prst="rect">
              <a:avLst/>
            </a:prstGeom>
            <a:blipFill>
              <a:blip r:embed="rId3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3772887" y="9212371"/>
              <a:ext cx="71212" cy="94237"/>
            </a:xfrm>
            <a:prstGeom prst="rect">
              <a:avLst/>
            </a:prstGeom>
            <a:blipFill>
              <a:blip r:embed="rId3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3864329" y="9210271"/>
              <a:ext cx="188753" cy="98436"/>
            </a:xfrm>
            <a:prstGeom prst="rect">
              <a:avLst/>
            </a:prstGeom>
            <a:blipFill>
              <a:blip r:embed="rId3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4074422" y="9211537"/>
              <a:ext cx="77892" cy="95913"/>
            </a:xfrm>
            <a:prstGeom prst="rect">
              <a:avLst/>
            </a:prstGeom>
            <a:blipFill>
              <a:blip r:embed="rId3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4174077" y="9210277"/>
              <a:ext cx="74971" cy="97787"/>
            </a:xfrm>
            <a:prstGeom prst="rect">
              <a:avLst/>
            </a:prstGeom>
            <a:blipFill>
              <a:blip r:embed="rId3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6" name="object 576"/>
          <p:cNvGrpSpPr/>
          <p:nvPr/>
        </p:nvGrpSpPr>
        <p:grpSpPr>
          <a:xfrm>
            <a:off x="1048192" y="9411561"/>
            <a:ext cx="873760" cy="188595"/>
            <a:chOff x="1048192" y="9411561"/>
            <a:chExt cx="873760" cy="188595"/>
          </a:xfrm>
        </p:grpSpPr>
        <p:sp>
          <p:nvSpPr>
            <p:cNvPr id="577" name="object 577"/>
            <p:cNvSpPr/>
            <p:nvPr/>
          </p:nvSpPr>
          <p:spPr>
            <a:xfrm>
              <a:off x="1048192" y="9411561"/>
              <a:ext cx="199802" cy="147190"/>
            </a:xfrm>
            <a:prstGeom prst="rect">
              <a:avLst/>
            </a:prstGeom>
            <a:blipFill>
              <a:blip r:embed="rId3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1269242" y="9461574"/>
              <a:ext cx="92363" cy="98426"/>
            </a:xfrm>
            <a:prstGeom prst="rect">
              <a:avLst/>
            </a:prstGeom>
            <a:blipFill>
              <a:blip r:embed="rId3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1387609" y="9461574"/>
              <a:ext cx="92342" cy="138226"/>
            </a:xfrm>
            <a:prstGeom prst="rect">
              <a:avLst/>
            </a:prstGeom>
            <a:blipFill>
              <a:blip r:embed="rId3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1501059" y="9461572"/>
              <a:ext cx="86709" cy="98436"/>
            </a:xfrm>
            <a:prstGeom prst="rect">
              <a:avLst/>
            </a:prstGeom>
            <a:blipFill>
              <a:blip r:embed="rId3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1611031" y="9461571"/>
              <a:ext cx="195902" cy="98436"/>
            </a:xfrm>
            <a:prstGeom prst="rect">
              <a:avLst/>
            </a:prstGeom>
            <a:blipFill>
              <a:blip r:embed="rId3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1833603" y="9415514"/>
              <a:ext cx="87944" cy="142404"/>
            </a:xfrm>
            <a:prstGeom prst="rect">
              <a:avLst/>
            </a:prstGeom>
            <a:blipFill>
              <a:blip r:embed="rId3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3" name="object 583"/>
          <p:cNvGrpSpPr/>
          <p:nvPr/>
        </p:nvGrpSpPr>
        <p:grpSpPr>
          <a:xfrm>
            <a:off x="1992758" y="9409221"/>
            <a:ext cx="749935" cy="151130"/>
            <a:chOff x="1992758" y="9409221"/>
            <a:chExt cx="749935" cy="151130"/>
          </a:xfrm>
        </p:grpSpPr>
        <p:sp>
          <p:nvSpPr>
            <p:cNvPr id="584" name="object 584"/>
            <p:cNvSpPr/>
            <p:nvPr/>
          </p:nvSpPr>
          <p:spPr>
            <a:xfrm>
              <a:off x="1992758" y="9461571"/>
              <a:ext cx="100510" cy="98436"/>
            </a:xfrm>
            <a:prstGeom prst="rect">
              <a:avLst/>
            </a:prstGeom>
            <a:blipFill>
              <a:blip r:embed="rId3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2114175" y="9409221"/>
              <a:ext cx="204221" cy="150780"/>
            </a:xfrm>
            <a:prstGeom prst="rect">
              <a:avLst/>
            </a:prstGeom>
            <a:blipFill>
              <a:blip r:embed="rId3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2344392" y="9461578"/>
              <a:ext cx="74971" cy="97787"/>
            </a:xfrm>
            <a:prstGeom prst="rect">
              <a:avLst/>
            </a:prstGeom>
            <a:blipFill>
              <a:blip r:embed="rId3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2444604" y="9461572"/>
              <a:ext cx="188763" cy="98436"/>
            </a:xfrm>
            <a:prstGeom prst="rect">
              <a:avLst/>
            </a:prstGeom>
            <a:blipFill>
              <a:blip r:embed="rId3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2654688" y="9463679"/>
              <a:ext cx="87965" cy="94237"/>
            </a:xfrm>
            <a:prstGeom prst="rect">
              <a:avLst/>
            </a:prstGeom>
            <a:blipFill>
              <a:blip r:embed="rId3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9" name="object 589"/>
          <p:cNvGrpSpPr/>
          <p:nvPr/>
        </p:nvGrpSpPr>
        <p:grpSpPr>
          <a:xfrm>
            <a:off x="1060540" y="9848784"/>
            <a:ext cx="994410" cy="151765"/>
            <a:chOff x="1060540" y="9848784"/>
            <a:chExt cx="994410" cy="151765"/>
          </a:xfrm>
        </p:grpSpPr>
        <p:sp>
          <p:nvSpPr>
            <p:cNvPr id="590" name="object 590"/>
            <p:cNvSpPr/>
            <p:nvPr/>
          </p:nvSpPr>
          <p:spPr>
            <a:xfrm>
              <a:off x="1060540" y="9848784"/>
              <a:ext cx="165163" cy="151199"/>
            </a:xfrm>
            <a:prstGeom prst="rect">
              <a:avLst/>
            </a:prstGeom>
            <a:blipFill>
              <a:blip r:embed="rId3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1248055" y="9901778"/>
              <a:ext cx="89840" cy="95913"/>
            </a:xfrm>
            <a:prstGeom prst="rect">
              <a:avLst/>
            </a:prstGeom>
            <a:blipFill>
              <a:blip r:embed="rId3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1358916" y="9851093"/>
              <a:ext cx="95515" cy="148278"/>
            </a:xfrm>
            <a:prstGeom prst="rect">
              <a:avLst/>
            </a:prstGeom>
            <a:blipFill>
              <a:blip r:embed="rId3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1480909" y="9877277"/>
              <a:ext cx="270603" cy="122704"/>
            </a:xfrm>
            <a:prstGeom prst="rect">
              <a:avLst/>
            </a:prstGeom>
            <a:blipFill>
              <a:blip r:embed="rId3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1772969" y="9901778"/>
              <a:ext cx="93628" cy="96960"/>
            </a:xfrm>
            <a:prstGeom prst="rect">
              <a:avLst/>
            </a:prstGeom>
            <a:blipFill>
              <a:blip r:embed="rId3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1892075" y="9901778"/>
              <a:ext cx="162774" cy="98206"/>
            </a:xfrm>
            <a:prstGeom prst="rect">
              <a:avLst/>
            </a:prstGeom>
            <a:blipFill>
              <a:blip r:embed="rId3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6" name="object 596"/>
          <p:cNvSpPr/>
          <p:nvPr/>
        </p:nvSpPr>
        <p:spPr>
          <a:xfrm>
            <a:off x="1059705" y="10100295"/>
            <a:ext cx="97259" cy="150791"/>
          </a:xfrm>
          <a:prstGeom prst="rect">
            <a:avLst/>
          </a:prstGeom>
          <a:blipFill>
            <a:blip r:embed="rId3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97" name="object 597"/>
          <p:cNvGrpSpPr/>
          <p:nvPr/>
        </p:nvGrpSpPr>
        <p:grpSpPr>
          <a:xfrm>
            <a:off x="1231432" y="10100295"/>
            <a:ext cx="342900" cy="151130"/>
            <a:chOff x="1231432" y="10100295"/>
            <a:chExt cx="342900" cy="151130"/>
          </a:xfrm>
        </p:grpSpPr>
        <p:sp>
          <p:nvSpPr>
            <p:cNvPr id="598" name="object 598"/>
            <p:cNvSpPr/>
            <p:nvPr/>
          </p:nvSpPr>
          <p:spPr>
            <a:xfrm>
              <a:off x="1231432" y="10100295"/>
              <a:ext cx="97239" cy="150791"/>
            </a:xfrm>
            <a:prstGeom prst="rect">
              <a:avLst/>
            </a:prstGeom>
            <a:blipFill>
              <a:blip r:embed="rId3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1355975" y="10100726"/>
              <a:ext cx="95075" cy="149943"/>
            </a:xfrm>
            <a:prstGeom prst="rect">
              <a:avLst/>
            </a:prstGeom>
            <a:blipFill>
              <a:blip r:embed="rId3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/>
            <p:nvPr/>
          </p:nvSpPr>
          <p:spPr>
            <a:xfrm>
              <a:off x="1478926" y="10100726"/>
              <a:ext cx="95075" cy="149943"/>
            </a:xfrm>
            <a:prstGeom prst="rect">
              <a:avLst/>
            </a:prstGeom>
            <a:blipFill>
              <a:blip r:embed="rId3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01" name="object 601"/>
          <p:cNvGrpSpPr/>
          <p:nvPr/>
        </p:nvGrpSpPr>
        <p:grpSpPr>
          <a:xfrm>
            <a:off x="1642084" y="10100296"/>
            <a:ext cx="869950" cy="151130"/>
            <a:chOff x="1642084" y="10100296"/>
            <a:chExt cx="869950" cy="151130"/>
          </a:xfrm>
        </p:grpSpPr>
        <p:sp>
          <p:nvSpPr>
            <p:cNvPr id="602" name="object 602"/>
            <p:cNvSpPr/>
            <p:nvPr/>
          </p:nvSpPr>
          <p:spPr>
            <a:xfrm>
              <a:off x="1642084" y="10100724"/>
              <a:ext cx="89410" cy="148267"/>
            </a:xfrm>
            <a:prstGeom prst="rect">
              <a:avLst/>
            </a:prstGeom>
            <a:blipFill>
              <a:blip r:embed="rId3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1752881" y="10100725"/>
              <a:ext cx="95086" cy="149943"/>
            </a:xfrm>
            <a:prstGeom prst="rect">
              <a:avLst/>
            </a:prstGeom>
            <a:blipFill>
              <a:blip r:embed="rId3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/>
            <p:nvPr/>
          </p:nvSpPr>
          <p:spPr>
            <a:xfrm>
              <a:off x="1875832" y="10100725"/>
              <a:ext cx="95086" cy="149943"/>
            </a:xfrm>
            <a:prstGeom prst="rect">
              <a:avLst/>
            </a:prstGeom>
            <a:blipFill>
              <a:blip r:embed="rId3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2000859" y="10101573"/>
              <a:ext cx="273685" cy="147955"/>
            </a:xfrm>
            <a:custGeom>
              <a:avLst/>
              <a:gdLst/>
              <a:ahLst/>
              <a:cxnLst/>
              <a:rect l="l" t="t" r="r" b="b"/>
              <a:pathLst>
                <a:path w="273685" h="147954">
                  <a:moveTo>
                    <a:pt x="50038" y="82499"/>
                  </a:moveTo>
                  <a:lnTo>
                    <a:pt x="0" y="82499"/>
                  </a:lnTo>
                  <a:lnTo>
                    <a:pt x="0" y="98209"/>
                  </a:lnTo>
                  <a:lnTo>
                    <a:pt x="50038" y="98209"/>
                  </a:lnTo>
                  <a:lnTo>
                    <a:pt x="50038" y="82499"/>
                  </a:lnTo>
                  <a:close/>
                </a:path>
                <a:path w="273685" h="147954">
                  <a:moveTo>
                    <a:pt x="109562" y="0"/>
                  </a:moveTo>
                  <a:lnTo>
                    <a:pt x="97853" y="0"/>
                  </a:lnTo>
                  <a:lnTo>
                    <a:pt x="62674" y="27216"/>
                  </a:lnTo>
                  <a:lnTo>
                    <a:pt x="71462" y="40830"/>
                  </a:lnTo>
                  <a:lnTo>
                    <a:pt x="92824" y="24066"/>
                  </a:lnTo>
                  <a:lnTo>
                    <a:pt x="92824" y="147434"/>
                  </a:lnTo>
                  <a:lnTo>
                    <a:pt x="109562" y="147434"/>
                  </a:lnTo>
                  <a:lnTo>
                    <a:pt x="109562" y="0"/>
                  </a:lnTo>
                  <a:close/>
                </a:path>
                <a:path w="273685" h="147954">
                  <a:moveTo>
                    <a:pt x="185178" y="0"/>
                  </a:moveTo>
                  <a:lnTo>
                    <a:pt x="173456" y="0"/>
                  </a:lnTo>
                  <a:lnTo>
                    <a:pt x="138290" y="27216"/>
                  </a:lnTo>
                  <a:lnTo>
                    <a:pt x="147066" y="40830"/>
                  </a:lnTo>
                  <a:lnTo>
                    <a:pt x="168427" y="24066"/>
                  </a:lnTo>
                  <a:lnTo>
                    <a:pt x="168427" y="147434"/>
                  </a:lnTo>
                  <a:lnTo>
                    <a:pt x="185178" y="147434"/>
                  </a:lnTo>
                  <a:lnTo>
                    <a:pt x="185178" y="0"/>
                  </a:lnTo>
                  <a:close/>
                </a:path>
                <a:path w="273685" h="147954">
                  <a:moveTo>
                    <a:pt x="273405" y="82499"/>
                  </a:moveTo>
                  <a:lnTo>
                    <a:pt x="223342" y="82499"/>
                  </a:lnTo>
                  <a:lnTo>
                    <a:pt x="223342" y="98209"/>
                  </a:lnTo>
                  <a:lnTo>
                    <a:pt x="273405" y="98209"/>
                  </a:lnTo>
                  <a:lnTo>
                    <a:pt x="273405" y="824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2304450" y="10100296"/>
              <a:ext cx="206956" cy="150791"/>
            </a:xfrm>
            <a:prstGeom prst="rect">
              <a:avLst/>
            </a:prstGeom>
            <a:blipFill>
              <a:blip r:embed="rId3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07" name="object 607"/>
          <p:cNvGrpSpPr/>
          <p:nvPr/>
        </p:nvGrpSpPr>
        <p:grpSpPr>
          <a:xfrm>
            <a:off x="1068090" y="4109941"/>
            <a:ext cx="653415" cy="189230"/>
            <a:chOff x="1068090" y="4109941"/>
            <a:chExt cx="653415" cy="189230"/>
          </a:xfrm>
        </p:grpSpPr>
        <p:sp>
          <p:nvSpPr>
            <p:cNvPr id="608" name="object 608"/>
            <p:cNvSpPr/>
            <p:nvPr/>
          </p:nvSpPr>
          <p:spPr>
            <a:xfrm>
              <a:off x="1068090" y="4109941"/>
              <a:ext cx="185140" cy="148478"/>
            </a:xfrm>
            <a:prstGeom prst="rect">
              <a:avLst/>
            </a:prstGeom>
            <a:blipFill>
              <a:blip r:embed="rId3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1275743" y="4160621"/>
              <a:ext cx="78940" cy="98415"/>
            </a:xfrm>
            <a:prstGeom prst="rect">
              <a:avLst/>
            </a:prstGeom>
            <a:blipFill>
              <a:blip r:embed="rId3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1382455" y="4162713"/>
              <a:ext cx="100708" cy="94237"/>
            </a:xfrm>
            <a:prstGeom prst="rect">
              <a:avLst/>
            </a:prstGeom>
            <a:blipFill>
              <a:blip r:embed="rId3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1510235" y="4160622"/>
              <a:ext cx="92363" cy="98415"/>
            </a:xfrm>
            <a:prstGeom prst="rect">
              <a:avLst/>
            </a:prstGeom>
            <a:blipFill>
              <a:blip r:embed="rId3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1628613" y="4160622"/>
              <a:ext cx="92353" cy="138215"/>
            </a:xfrm>
            <a:prstGeom prst="rect">
              <a:avLst/>
            </a:prstGeom>
            <a:blipFill>
              <a:blip r:embed="rId3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3" name="object 613"/>
          <p:cNvGrpSpPr/>
          <p:nvPr/>
        </p:nvGrpSpPr>
        <p:grpSpPr>
          <a:xfrm>
            <a:off x="1785876" y="4160620"/>
            <a:ext cx="261620" cy="119380"/>
            <a:chOff x="1785876" y="4160620"/>
            <a:chExt cx="261620" cy="119380"/>
          </a:xfrm>
        </p:grpSpPr>
        <p:sp>
          <p:nvSpPr>
            <p:cNvPr id="614" name="object 614"/>
            <p:cNvSpPr/>
            <p:nvPr/>
          </p:nvSpPr>
          <p:spPr>
            <a:xfrm>
              <a:off x="1785876" y="4160620"/>
              <a:ext cx="221975" cy="119357"/>
            </a:xfrm>
            <a:prstGeom prst="rect">
              <a:avLst/>
            </a:prstGeom>
            <a:blipFill>
              <a:blip r:embed="rId3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/>
            <p:nvPr/>
          </p:nvSpPr>
          <p:spPr>
            <a:xfrm>
              <a:off x="2030142" y="4217582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6" name="object 616"/>
          <p:cNvGrpSpPr/>
          <p:nvPr/>
        </p:nvGrpSpPr>
        <p:grpSpPr>
          <a:xfrm>
            <a:off x="2030142" y="4160620"/>
            <a:ext cx="413384" cy="98425"/>
            <a:chOff x="2030142" y="4160620"/>
            <a:chExt cx="413384" cy="98425"/>
          </a:xfrm>
        </p:grpSpPr>
        <p:sp>
          <p:nvSpPr>
            <p:cNvPr id="617" name="object 617"/>
            <p:cNvSpPr/>
            <p:nvPr/>
          </p:nvSpPr>
          <p:spPr>
            <a:xfrm>
              <a:off x="2030133" y="4162977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51" y="38100"/>
                  </a:lnTo>
                  <a:lnTo>
                    <a:pt x="16751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/>
            <p:nvPr/>
          </p:nvSpPr>
          <p:spPr>
            <a:xfrm>
              <a:off x="2142745" y="4160620"/>
              <a:ext cx="100530" cy="98415"/>
            </a:xfrm>
            <a:prstGeom prst="rect">
              <a:avLst/>
            </a:prstGeom>
            <a:blipFill>
              <a:blip r:embed="rId3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2269954" y="4160620"/>
              <a:ext cx="173464" cy="98415"/>
            </a:xfrm>
            <a:prstGeom prst="rect">
              <a:avLst/>
            </a:prstGeom>
            <a:blipFill>
              <a:blip r:embed="rId3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0" name="object 620"/>
          <p:cNvSpPr/>
          <p:nvPr/>
        </p:nvSpPr>
        <p:spPr>
          <a:xfrm>
            <a:off x="2514609" y="4178212"/>
            <a:ext cx="17145" cy="78740"/>
          </a:xfrm>
          <a:custGeom>
            <a:avLst/>
            <a:gdLst/>
            <a:ahLst/>
            <a:cxnLst/>
            <a:rect l="l" t="t" r="r" b="b"/>
            <a:pathLst>
              <a:path w="17144" h="78739">
                <a:moveTo>
                  <a:pt x="0" y="78740"/>
                </a:moveTo>
                <a:lnTo>
                  <a:pt x="16742" y="78740"/>
                </a:lnTo>
                <a:lnTo>
                  <a:pt x="16742" y="0"/>
                </a:lnTo>
                <a:lnTo>
                  <a:pt x="0" y="0"/>
                </a:lnTo>
                <a:lnTo>
                  <a:pt x="0" y="787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21" name="object 621"/>
          <p:cNvGrpSpPr/>
          <p:nvPr/>
        </p:nvGrpSpPr>
        <p:grpSpPr>
          <a:xfrm>
            <a:off x="2514609" y="4160620"/>
            <a:ext cx="1153160" cy="138430"/>
            <a:chOff x="2514609" y="4160620"/>
            <a:chExt cx="1153160" cy="138430"/>
          </a:xfrm>
        </p:grpSpPr>
        <p:sp>
          <p:nvSpPr>
            <p:cNvPr id="622" name="object 622"/>
            <p:cNvSpPr/>
            <p:nvPr/>
          </p:nvSpPr>
          <p:spPr>
            <a:xfrm>
              <a:off x="2514600" y="4162977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89" h="93979">
                  <a:moveTo>
                    <a:pt x="8481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810" y="93980"/>
                  </a:lnTo>
                  <a:lnTo>
                    <a:pt x="84810" y="15240"/>
                  </a:lnTo>
                  <a:lnTo>
                    <a:pt x="848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623"/>
            <p:cNvSpPr/>
            <p:nvPr/>
          </p:nvSpPr>
          <p:spPr>
            <a:xfrm>
              <a:off x="2626164" y="4160620"/>
              <a:ext cx="100530" cy="98415"/>
            </a:xfrm>
            <a:prstGeom prst="rect">
              <a:avLst/>
            </a:prstGeom>
            <a:blipFill>
              <a:blip r:embed="rId3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624"/>
            <p:cNvSpPr/>
            <p:nvPr/>
          </p:nvSpPr>
          <p:spPr>
            <a:xfrm>
              <a:off x="2753021" y="4160623"/>
              <a:ext cx="296663" cy="138215"/>
            </a:xfrm>
            <a:prstGeom prst="rect">
              <a:avLst/>
            </a:prstGeom>
            <a:blipFill>
              <a:blip r:embed="rId3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625"/>
            <p:cNvSpPr/>
            <p:nvPr/>
          </p:nvSpPr>
          <p:spPr>
            <a:xfrm>
              <a:off x="3082175" y="4162717"/>
              <a:ext cx="87965" cy="94237"/>
            </a:xfrm>
            <a:prstGeom prst="rect">
              <a:avLst/>
            </a:prstGeom>
            <a:blipFill>
              <a:blip r:embed="rId3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626"/>
            <p:cNvSpPr/>
            <p:nvPr/>
          </p:nvSpPr>
          <p:spPr>
            <a:xfrm>
              <a:off x="3191588" y="4160623"/>
              <a:ext cx="299444" cy="98415"/>
            </a:xfrm>
            <a:prstGeom prst="rect">
              <a:avLst/>
            </a:prstGeom>
            <a:blipFill>
              <a:blip r:embed="rId3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627"/>
            <p:cNvSpPr/>
            <p:nvPr/>
          </p:nvSpPr>
          <p:spPr>
            <a:xfrm>
              <a:off x="3523422" y="4162716"/>
              <a:ext cx="71191" cy="94237"/>
            </a:xfrm>
            <a:prstGeom prst="rect">
              <a:avLst/>
            </a:prstGeom>
            <a:blipFill>
              <a:blip r:embed="rId3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628"/>
            <p:cNvSpPr/>
            <p:nvPr/>
          </p:nvSpPr>
          <p:spPr>
            <a:xfrm>
              <a:off x="3617502" y="4192040"/>
              <a:ext cx="50165" cy="15875"/>
            </a:xfrm>
            <a:custGeom>
              <a:avLst/>
              <a:gdLst/>
              <a:ahLst/>
              <a:cxnLst/>
              <a:rect l="l" t="t" r="r" b="b"/>
              <a:pathLst>
                <a:path w="50164" h="15875">
                  <a:moveTo>
                    <a:pt x="50061" y="0"/>
                  </a:moveTo>
                  <a:lnTo>
                    <a:pt x="0" y="0"/>
                  </a:lnTo>
                  <a:lnTo>
                    <a:pt x="0" y="15706"/>
                  </a:lnTo>
                  <a:lnTo>
                    <a:pt x="50061" y="15706"/>
                  </a:lnTo>
                  <a:lnTo>
                    <a:pt x="500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9" name="object 629"/>
          <p:cNvGrpSpPr/>
          <p:nvPr/>
        </p:nvGrpSpPr>
        <p:grpSpPr>
          <a:xfrm>
            <a:off x="1054900" y="4411923"/>
            <a:ext cx="384810" cy="98425"/>
            <a:chOff x="1054900" y="4411923"/>
            <a:chExt cx="384810" cy="98425"/>
          </a:xfrm>
        </p:grpSpPr>
        <p:sp>
          <p:nvSpPr>
            <p:cNvPr id="630" name="object 630"/>
            <p:cNvSpPr/>
            <p:nvPr/>
          </p:nvSpPr>
          <p:spPr>
            <a:xfrm>
              <a:off x="1054900" y="4411926"/>
              <a:ext cx="188732" cy="98415"/>
            </a:xfrm>
            <a:prstGeom prst="rect">
              <a:avLst/>
            </a:prstGeom>
            <a:blipFill>
              <a:blip r:embed="rId3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/>
            <p:nvPr/>
          </p:nvSpPr>
          <p:spPr>
            <a:xfrm>
              <a:off x="1264983" y="4413171"/>
              <a:ext cx="77903" cy="95913"/>
            </a:xfrm>
            <a:prstGeom prst="rect">
              <a:avLst/>
            </a:prstGeom>
            <a:blipFill>
              <a:blip r:embed="rId3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1364628" y="4411923"/>
              <a:ext cx="74971" cy="97798"/>
            </a:xfrm>
            <a:prstGeom prst="rect">
              <a:avLst/>
            </a:prstGeom>
            <a:blipFill>
              <a:blip r:embed="rId3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3" name="object 633"/>
          <p:cNvSpPr/>
          <p:nvPr/>
        </p:nvSpPr>
        <p:spPr>
          <a:xfrm>
            <a:off x="1514798" y="4468883"/>
            <a:ext cx="17145" cy="39370"/>
          </a:xfrm>
          <a:custGeom>
            <a:avLst/>
            <a:gdLst/>
            <a:ahLst/>
            <a:cxnLst/>
            <a:rect l="l" t="t" r="r" b="b"/>
            <a:pathLst>
              <a:path w="17144" h="39370">
                <a:moveTo>
                  <a:pt x="0" y="39370"/>
                </a:moveTo>
                <a:lnTo>
                  <a:pt x="16742" y="39370"/>
                </a:lnTo>
                <a:lnTo>
                  <a:pt x="16742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34" name="object 634"/>
          <p:cNvGrpSpPr/>
          <p:nvPr/>
        </p:nvGrpSpPr>
        <p:grpSpPr>
          <a:xfrm>
            <a:off x="1514798" y="4411924"/>
            <a:ext cx="205740" cy="98425"/>
            <a:chOff x="1514798" y="4411924"/>
            <a:chExt cx="205740" cy="98425"/>
          </a:xfrm>
        </p:grpSpPr>
        <p:sp>
          <p:nvSpPr>
            <p:cNvPr id="635" name="object 635"/>
            <p:cNvSpPr/>
            <p:nvPr/>
          </p:nvSpPr>
          <p:spPr>
            <a:xfrm>
              <a:off x="1514792" y="4414284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/>
            <p:nvPr/>
          </p:nvSpPr>
          <p:spPr>
            <a:xfrm>
              <a:off x="1627732" y="4411924"/>
              <a:ext cx="92353" cy="98415"/>
            </a:xfrm>
            <a:prstGeom prst="rect">
              <a:avLst/>
            </a:prstGeom>
            <a:blipFill>
              <a:blip r:embed="rId3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7" name="object 637"/>
          <p:cNvGrpSpPr/>
          <p:nvPr/>
        </p:nvGrpSpPr>
        <p:grpSpPr>
          <a:xfrm>
            <a:off x="1790026" y="4411921"/>
            <a:ext cx="580390" cy="98425"/>
            <a:chOff x="1790026" y="4411921"/>
            <a:chExt cx="580390" cy="98425"/>
          </a:xfrm>
        </p:grpSpPr>
        <p:sp>
          <p:nvSpPr>
            <p:cNvPr id="638" name="object 638"/>
            <p:cNvSpPr/>
            <p:nvPr/>
          </p:nvSpPr>
          <p:spPr>
            <a:xfrm>
              <a:off x="1790026" y="4414015"/>
              <a:ext cx="100719" cy="94237"/>
            </a:xfrm>
            <a:prstGeom prst="rect">
              <a:avLst/>
            </a:prstGeom>
            <a:blipFill>
              <a:blip r:embed="rId3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639"/>
            <p:cNvSpPr/>
            <p:nvPr/>
          </p:nvSpPr>
          <p:spPr>
            <a:xfrm>
              <a:off x="1917492" y="4411921"/>
              <a:ext cx="452865" cy="98418"/>
            </a:xfrm>
            <a:prstGeom prst="rect">
              <a:avLst/>
            </a:prstGeom>
            <a:blipFill>
              <a:blip r:embed="rId3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0" name="object 640"/>
          <p:cNvSpPr/>
          <p:nvPr/>
        </p:nvSpPr>
        <p:spPr>
          <a:xfrm>
            <a:off x="2435677" y="4429513"/>
            <a:ext cx="17145" cy="78740"/>
          </a:xfrm>
          <a:custGeom>
            <a:avLst/>
            <a:gdLst/>
            <a:ahLst/>
            <a:cxnLst/>
            <a:rect l="l" t="t" r="r" b="b"/>
            <a:pathLst>
              <a:path w="17144" h="78739">
                <a:moveTo>
                  <a:pt x="0" y="78740"/>
                </a:moveTo>
                <a:lnTo>
                  <a:pt x="16774" y="78740"/>
                </a:lnTo>
                <a:lnTo>
                  <a:pt x="16774" y="0"/>
                </a:lnTo>
                <a:lnTo>
                  <a:pt x="0" y="0"/>
                </a:lnTo>
                <a:lnTo>
                  <a:pt x="0" y="787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41" name="object 641"/>
          <p:cNvGrpSpPr/>
          <p:nvPr/>
        </p:nvGrpSpPr>
        <p:grpSpPr>
          <a:xfrm>
            <a:off x="2435677" y="4411923"/>
            <a:ext cx="812165" cy="138430"/>
            <a:chOff x="2435677" y="4411923"/>
            <a:chExt cx="812165" cy="138430"/>
          </a:xfrm>
        </p:grpSpPr>
        <p:sp>
          <p:nvSpPr>
            <p:cNvPr id="642" name="object 642"/>
            <p:cNvSpPr/>
            <p:nvPr/>
          </p:nvSpPr>
          <p:spPr>
            <a:xfrm>
              <a:off x="2435669" y="4414284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89" h="93979">
                  <a:moveTo>
                    <a:pt x="84836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836" y="93980"/>
                  </a:lnTo>
                  <a:lnTo>
                    <a:pt x="84836" y="15240"/>
                  </a:lnTo>
                  <a:lnTo>
                    <a:pt x="848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643"/>
            <p:cNvSpPr/>
            <p:nvPr/>
          </p:nvSpPr>
          <p:spPr>
            <a:xfrm>
              <a:off x="2553113" y="4411924"/>
              <a:ext cx="92353" cy="138215"/>
            </a:xfrm>
            <a:prstGeom prst="rect">
              <a:avLst/>
            </a:prstGeom>
            <a:blipFill>
              <a:blip r:embed="rId3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644"/>
            <p:cNvSpPr/>
            <p:nvPr/>
          </p:nvSpPr>
          <p:spPr>
            <a:xfrm>
              <a:off x="2666569" y="4411924"/>
              <a:ext cx="92363" cy="98415"/>
            </a:xfrm>
            <a:prstGeom prst="rect">
              <a:avLst/>
            </a:prstGeom>
            <a:blipFill>
              <a:blip r:embed="rId3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645"/>
            <p:cNvSpPr/>
            <p:nvPr/>
          </p:nvSpPr>
          <p:spPr>
            <a:xfrm>
              <a:off x="2784948" y="4413171"/>
              <a:ext cx="77871" cy="95913"/>
            </a:xfrm>
            <a:prstGeom prst="rect">
              <a:avLst/>
            </a:prstGeom>
            <a:blipFill>
              <a:blip r:embed="rId3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/>
            <p:nvPr/>
          </p:nvSpPr>
          <p:spPr>
            <a:xfrm>
              <a:off x="2890676" y="4414012"/>
              <a:ext cx="104279" cy="94237"/>
            </a:xfrm>
            <a:prstGeom prst="rect">
              <a:avLst/>
            </a:prstGeom>
            <a:blipFill>
              <a:blip r:embed="rId3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647"/>
            <p:cNvSpPr/>
            <p:nvPr/>
          </p:nvSpPr>
          <p:spPr>
            <a:xfrm>
              <a:off x="3027388" y="4414284"/>
              <a:ext cx="119380" cy="93980"/>
            </a:xfrm>
            <a:custGeom>
              <a:avLst/>
              <a:gdLst/>
              <a:ahLst/>
              <a:cxnLst/>
              <a:rect l="l" t="t" r="r" b="b"/>
              <a:pathLst>
                <a:path w="119380" h="93979">
                  <a:moveTo>
                    <a:pt x="119367" y="0"/>
                  </a:moveTo>
                  <a:lnTo>
                    <a:pt x="102590" y="0"/>
                  </a:lnTo>
                  <a:lnTo>
                    <a:pt x="102590" y="78740"/>
                  </a:lnTo>
                  <a:lnTo>
                    <a:pt x="68059" y="78740"/>
                  </a:lnTo>
                  <a:lnTo>
                    <a:pt x="68059" y="0"/>
                  </a:lnTo>
                  <a:lnTo>
                    <a:pt x="51308" y="0"/>
                  </a:lnTo>
                  <a:lnTo>
                    <a:pt x="51308" y="78740"/>
                  </a:lnTo>
                  <a:lnTo>
                    <a:pt x="16738" y="7874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78740"/>
                  </a:lnTo>
                  <a:lnTo>
                    <a:pt x="0" y="93980"/>
                  </a:lnTo>
                  <a:lnTo>
                    <a:pt x="119367" y="93980"/>
                  </a:lnTo>
                  <a:lnTo>
                    <a:pt x="119367" y="78740"/>
                  </a:lnTo>
                  <a:lnTo>
                    <a:pt x="1193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" name="object 648"/>
            <p:cNvSpPr/>
            <p:nvPr/>
          </p:nvSpPr>
          <p:spPr>
            <a:xfrm>
              <a:off x="3172860" y="4411923"/>
              <a:ext cx="74971" cy="97798"/>
            </a:xfrm>
            <a:prstGeom prst="rect">
              <a:avLst/>
            </a:prstGeom>
            <a:blipFill>
              <a:blip r:embed="rId3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49" name="object 649"/>
          <p:cNvGrpSpPr/>
          <p:nvPr/>
        </p:nvGrpSpPr>
        <p:grpSpPr>
          <a:xfrm>
            <a:off x="3267256" y="4414017"/>
            <a:ext cx="178435" cy="94615"/>
            <a:chOff x="3267256" y="4414017"/>
            <a:chExt cx="178435" cy="94615"/>
          </a:xfrm>
        </p:grpSpPr>
        <p:sp>
          <p:nvSpPr>
            <p:cNvPr id="650" name="object 650"/>
            <p:cNvSpPr/>
            <p:nvPr/>
          </p:nvSpPr>
          <p:spPr>
            <a:xfrm>
              <a:off x="3267252" y="4414259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79">
                  <a:moveTo>
                    <a:pt x="8586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4556" y="16510"/>
                  </a:lnTo>
                  <a:lnTo>
                    <a:pt x="34556" y="93980"/>
                  </a:lnTo>
                  <a:lnTo>
                    <a:pt x="51333" y="93980"/>
                  </a:lnTo>
                  <a:lnTo>
                    <a:pt x="51333" y="16510"/>
                  </a:lnTo>
                  <a:lnTo>
                    <a:pt x="85864" y="16510"/>
                  </a:lnTo>
                  <a:lnTo>
                    <a:pt x="858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651"/>
            <p:cNvSpPr/>
            <p:nvPr/>
          </p:nvSpPr>
          <p:spPr>
            <a:xfrm>
              <a:off x="3374487" y="4414017"/>
              <a:ext cx="71181" cy="94237"/>
            </a:xfrm>
            <a:prstGeom prst="rect">
              <a:avLst/>
            </a:prstGeom>
            <a:blipFill>
              <a:blip r:embed="rId3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2" name="object 652"/>
          <p:cNvSpPr/>
          <p:nvPr/>
        </p:nvSpPr>
        <p:spPr>
          <a:xfrm>
            <a:off x="3506411" y="4359981"/>
            <a:ext cx="199418" cy="149943"/>
          </a:xfrm>
          <a:prstGeom prst="rect">
            <a:avLst/>
          </a:prstGeom>
          <a:blipFill>
            <a:blip r:embed="rId3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3773920" y="4359568"/>
            <a:ext cx="164780" cy="150770"/>
          </a:xfrm>
          <a:prstGeom prst="rect">
            <a:avLst/>
          </a:prstGeom>
          <a:blipFill>
            <a:blip r:embed="rId3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1054897" y="4663222"/>
            <a:ext cx="201334" cy="98415"/>
          </a:xfrm>
          <a:prstGeom prst="rect">
            <a:avLst/>
          </a:prstGeom>
          <a:blipFill>
            <a:blip r:embed="rId3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55" name="object 655"/>
          <p:cNvGrpSpPr/>
          <p:nvPr/>
        </p:nvGrpSpPr>
        <p:grpSpPr>
          <a:xfrm>
            <a:off x="1315282" y="4663227"/>
            <a:ext cx="591820" cy="138430"/>
            <a:chOff x="1315282" y="4663227"/>
            <a:chExt cx="591820" cy="138430"/>
          </a:xfrm>
        </p:grpSpPr>
        <p:sp>
          <p:nvSpPr>
            <p:cNvPr id="656" name="object 656"/>
            <p:cNvSpPr/>
            <p:nvPr/>
          </p:nvSpPr>
          <p:spPr>
            <a:xfrm>
              <a:off x="1315282" y="4663227"/>
              <a:ext cx="199577" cy="138210"/>
            </a:xfrm>
            <a:prstGeom prst="rect">
              <a:avLst/>
            </a:prstGeom>
            <a:blipFill>
              <a:blip r:embed="rId3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657"/>
            <p:cNvSpPr/>
            <p:nvPr/>
          </p:nvSpPr>
          <p:spPr>
            <a:xfrm>
              <a:off x="1535759" y="4665316"/>
              <a:ext cx="100719" cy="94237"/>
            </a:xfrm>
            <a:prstGeom prst="rect">
              <a:avLst/>
            </a:prstGeom>
            <a:blipFill>
              <a:blip r:embed="rId3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658"/>
            <p:cNvSpPr/>
            <p:nvPr/>
          </p:nvSpPr>
          <p:spPr>
            <a:xfrm>
              <a:off x="1669100" y="4665316"/>
              <a:ext cx="100719" cy="94237"/>
            </a:xfrm>
            <a:prstGeom prst="rect">
              <a:avLst/>
            </a:prstGeom>
            <a:blipFill>
              <a:blip r:embed="rId3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/>
            <p:nvPr/>
          </p:nvSpPr>
          <p:spPr>
            <a:xfrm>
              <a:off x="1802437" y="4665313"/>
              <a:ext cx="104279" cy="94237"/>
            </a:xfrm>
            <a:prstGeom prst="rect">
              <a:avLst/>
            </a:prstGeom>
            <a:blipFill>
              <a:blip r:embed="rId3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0" name="object 660"/>
          <p:cNvGrpSpPr/>
          <p:nvPr/>
        </p:nvGrpSpPr>
        <p:grpSpPr>
          <a:xfrm>
            <a:off x="1977706" y="4663222"/>
            <a:ext cx="248920" cy="98425"/>
            <a:chOff x="1977706" y="4663222"/>
            <a:chExt cx="248920" cy="98425"/>
          </a:xfrm>
        </p:grpSpPr>
        <p:sp>
          <p:nvSpPr>
            <p:cNvPr id="661" name="object 661"/>
            <p:cNvSpPr/>
            <p:nvPr/>
          </p:nvSpPr>
          <p:spPr>
            <a:xfrm>
              <a:off x="1977706" y="4663222"/>
              <a:ext cx="100541" cy="98415"/>
            </a:xfrm>
            <a:prstGeom prst="rect">
              <a:avLst/>
            </a:prstGeom>
            <a:blipFill>
              <a:blip r:embed="rId3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" name="object 662"/>
            <p:cNvSpPr/>
            <p:nvPr/>
          </p:nvSpPr>
          <p:spPr>
            <a:xfrm>
              <a:off x="2099330" y="4663227"/>
              <a:ext cx="86688" cy="98415"/>
            </a:xfrm>
            <a:prstGeom prst="rect">
              <a:avLst/>
            </a:prstGeom>
            <a:blipFill>
              <a:blip r:embed="rId3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" name="object 663"/>
            <p:cNvSpPr/>
            <p:nvPr/>
          </p:nvSpPr>
          <p:spPr>
            <a:xfrm>
              <a:off x="2209292" y="4720184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70"/>
                  </a:moveTo>
                  <a:lnTo>
                    <a:pt x="16774" y="39370"/>
                  </a:lnTo>
                  <a:lnTo>
                    <a:pt x="16774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4" name="object 664"/>
          <p:cNvGrpSpPr/>
          <p:nvPr/>
        </p:nvGrpSpPr>
        <p:grpSpPr>
          <a:xfrm>
            <a:off x="2209292" y="4663222"/>
            <a:ext cx="362585" cy="98425"/>
            <a:chOff x="2209292" y="4663222"/>
            <a:chExt cx="362585" cy="98425"/>
          </a:xfrm>
        </p:grpSpPr>
        <p:sp>
          <p:nvSpPr>
            <p:cNvPr id="665" name="object 665"/>
            <p:cNvSpPr/>
            <p:nvPr/>
          </p:nvSpPr>
          <p:spPr>
            <a:xfrm>
              <a:off x="2209292" y="4665579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79">
                  <a:moveTo>
                    <a:pt x="85839" y="0"/>
                  </a:moveTo>
                  <a:lnTo>
                    <a:pt x="69126" y="0"/>
                  </a:lnTo>
                  <a:lnTo>
                    <a:pt x="69126" y="38100"/>
                  </a:lnTo>
                  <a:lnTo>
                    <a:pt x="16764" y="38100"/>
                  </a:lnTo>
                  <a:lnTo>
                    <a:pt x="1676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26" y="54610"/>
                  </a:lnTo>
                  <a:lnTo>
                    <a:pt x="69126" y="93980"/>
                  </a:lnTo>
                  <a:lnTo>
                    <a:pt x="85839" y="93980"/>
                  </a:lnTo>
                  <a:lnTo>
                    <a:pt x="85839" y="54610"/>
                  </a:lnTo>
                  <a:lnTo>
                    <a:pt x="85839" y="38100"/>
                  </a:lnTo>
                  <a:lnTo>
                    <a:pt x="858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666"/>
            <p:cNvSpPr/>
            <p:nvPr/>
          </p:nvSpPr>
          <p:spPr>
            <a:xfrm>
              <a:off x="2321915" y="4663222"/>
              <a:ext cx="100510" cy="98415"/>
            </a:xfrm>
            <a:prstGeom prst="rect">
              <a:avLst/>
            </a:prstGeom>
            <a:blipFill>
              <a:blip r:embed="rId3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" name="object 667"/>
            <p:cNvSpPr/>
            <p:nvPr/>
          </p:nvSpPr>
          <p:spPr>
            <a:xfrm>
              <a:off x="2449092" y="4664472"/>
              <a:ext cx="77903" cy="95913"/>
            </a:xfrm>
            <a:prstGeom prst="rect">
              <a:avLst/>
            </a:prstGeom>
            <a:blipFill>
              <a:blip r:embed="rId3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" name="object 668"/>
            <p:cNvSpPr/>
            <p:nvPr/>
          </p:nvSpPr>
          <p:spPr>
            <a:xfrm>
              <a:off x="2554832" y="4720184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9" name="object 669"/>
          <p:cNvGrpSpPr/>
          <p:nvPr/>
        </p:nvGrpSpPr>
        <p:grpSpPr>
          <a:xfrm>
            <a:off x="2554832" y="4663222"/>
            <a:ext cx="413384" cy="98425"/>
            <a:chOff x="2554832" y="4663222"/>
            <a:chExt cx="413384" cy="98425"/>
          </a:xfrm>
        </p:grpSpPr>
        <p:sp>
          <p:nvSpPr>
            <p:cNvPr id="670" name="object 670"/>
            <p:cNvSpPr/>
            <p:nvPr/>
          </p:nvSpPr>
          <p:spPr>
            <a:xfrm>
              <a:off x="2554821" y="4665579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51" y="38100"/>
                  </a:lnTo>
                  <a:lnTo>
                    <a:pt x="16751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" name="object 671"/>
            <p:cNvSpPr/>
            <p:nvPr/>
          </p:nvSpPr>
          <p:spPr>
            <a:xfrm>
              <a:off x="2667434" y="4663222"/>
              <a:ext cx="100530" cy="98415"/>
            </a:xfrm>
            <a:prstGeom prst="rect">
              <a:avLst/>
            </a:prstGeom>
            <a:blipFill>
              <a:blip r:embed="rId3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" name="object 672"/>
            <p:cNvSpPr/>
            <p:nvPr/>
          </p:nvSpPr>
          <p:spPr>
            <a:xfrm>
              <a:off x="2794638" y="4663222"/>
              <a:ext cx="173460" cy="98415"/>
            </a:xfrm>
            <a:prstGeom prst="rect">
              <a:avLst/>
            </a:prstGeom>
            <a:blipFill>
              <a:blip r:embed="rId3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3" name="object 673"/>
          <p:cNvGrpSpPr/>
          <p:nvPr/>
        </p:nvGrpSpPr>
        <p:grpSpPr>
          <a:xfrm>
            <a:off x="3026306" y="4663222"/>
            <a:ext cx="509270" cy="119380"/>
            <a:chOff x="3026306" y="4663222"/>
            <a:chExt cx="509270" cy="119380"/>
          </a:xfrm>
        </p:grpSpPr>
        <p:sp>
          <p:nvSpPr>
            <p:cNvPr id="674" name="object 674"/>
            <p:cNvSpPr/>
            <p:nvPr/>
          </p:nvSpPr>
          <p:spPr>
            <a:xfrm>
              <a:off x="3026306" y="4663222"/>
              <a:ext cx="328727" cy="119357"/>
            </a:xfrm>
            <a:prstGeom prst="rect">
              <a:avLst/>
            </a:prstGeom>
            <a:blipFill>
              <a:blip r:embed="rId3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" name="object 675"/>
            <p:cNvSpPr/>
            <p:nvPr/>
          </p:nvSpPr>
          <p:spPr>
            <a:xfrm>
              <a:off x="3387428" y="4663224"/>
              <a:ext cx="148025" cy="97798"/>
            </a:xfrm>
            <a:prstGeom prst="rect">
              <a:avLst/>
            </a:prstGeom>
            <a:blipFill>
              <a:blip r:embed="rId3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6" name="object 676"/>
          <p:cNvSpPr/>
          <p:nvPr/>
        </p:nvSpPr>
        <p:spPr>
          <a:xfrm>
            <a:off x="1046104" y="1048292"/>
            <a:ext cx="4124325" cy="83820"/>
          </a:xfrm>
          <a:custGeom>
            <a:avLst/>
            <a:gdLst/>
            <a:ahLst/>
            <a:cxnLst/>
            <a:rect l="l" t="t" r="r" b="b"/>
            <a:pathLst>
              <a:path w="4124325" h="83819">
                <a:moveTo>
                  <a:pt x="4123853" y="0"/>
                </a:moveTo>
                <a:lnTo>
                  <a:pt x="0" y="0"/>
                </a:lnTo>
                <a:lnTo>
                  <a:pt x="0" y="83767"/>
                </a:lnTo>
                <a:lnTo>
                  <a:pt x="4123853" y="83767"/>
                </a:lnTo>
                <a:lnTo>
                  <a:pt x="4123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1046093" y="3960539"/>
            <a:ext cx="4155440" cy="15875"/>
          </a:xfrm>
          <a:custGeom>
            <a:avLst/>
            <a:gdLst/>
            <a:ahLst/>
            <a:cxnLst/>
            <a:rect l="l" t="t" r="r" b="b"/>
            <a:pathLst>
              <a:path w="4155440" h="15875">
                <a:moveTo>
                  <a:pt x="4155370" y="0"/>
                </a:moveTo>
                <a:lnTo>
                  <a:pt x="0" y="0"/>
                </a:lnTo>
                <a:lnTo>
                  <a:pt x="0" y="15706"/>
                </a:lnTo>
                <a:lnTo>
                  <a:pt x="4155370" y="15706"/>
                </a:lnTo>
                <a:lnTo>
                  <a:pt x="4155370" y="0"/>
                </a:lnTo>
                <a:close/>
              </a:path>
            </a:pathLst>
          </a:custGeom>
          <a:solidFill>
            <a:srgbClr val="D0D0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1046093" y="4979272"/>
            <a:ext cx="4155440" cy="15875"/>
          </a:xfrm>
          <a:custGeom>
            <a:avLst/>
            <a:gdLst/>
            <a:ahLst/>
            <a:cxnLst/>
            <a:rect l="l" t="t" r="r" b="b"/>
            <a:pathLst>
              <a:path w="4155440" h="15875">
                <a:moveTo>
                  <a:pt x="4155370" y="0"/>
                </a:moveTo>
                <a:lnTo>
                  <a:pt x="0" y="0"/>
                </a:lnTo>
                <a:lnTo>
                  <a:pt x="0" y="15706"/>
                </a:lnTo>
                <a:lnTo>
                  <a:pt x="4155370" y="15706"/>
                </a:lnTo>
                <a:lnTo>
                  <a:pt x="4155370" y="0"/>
                </a:lnTo>
                <a:close/>
              </a:path>
            </a:pathLst>
          </a:custGeom>
          <a:solidFill>
            <a:srgbClr val="D0D0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6206888" y="2639850"/>
            <a:ext cx="224801" cy="109190"/>
          </a:xfrm>
          <a:prstGeom prst="rect">
            <a:avLst/>
          </a:prstGeom>
          <a:blipFill>
            <a:blip r:embed="rId3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80" name="object 680"/>
          <p:cNvGrpSpPr/>
          <p:nvPr/>
        </p:nvGrpSpPr>
        <p:grpSpPr>
          <a:xfrm>
            <a:off x="6489254" y="2583182"/>
            <a:ext cx="303530" cy="196850"/>
            <a:chOff x="6489254" y="2583182"/>
            <a:chExt cx="303530" cy="196850"/>
          </a:xfrm>
        </p:grpSpPr>
        <p:sp>
          <p:nvSpPr>
            <p:cNvPr id="681" name="object 681"/>
            <p:cNvSpPr/>
            <p:nvPr/>
          </p:nvSpPr>
          <p:spPr>
            <a:xfrm>
              <a:off x="6489254" y="2583182"/>
              <a:ext cx="176507" cy="196265"/>
            </a:xfrm>
            <a:prstGeom prst="rect">
              <a:avLst/>
            </a:prstGeom>
            <a:blipFill>
              <a:blip r:embed="rId3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682"/>
            <p:cNvSpPr/>
            <p:nvPr/>
          </p:nvSpPr>
          <p:spPr>
            <a:xfrm>
              <a:off x="6685967" y="2585022"/>
              <a:ext cx="106436" cy="164015"/>
            </a:xfrm>
            <a:prstGeom prst="rect">
              <a:avLst/>
            </a:prstGeom>
            <a:blipFill>
              <a:blip r:embed="rId3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83" name="object 683"/>
          <p:cNvGrpSpPr/>
          <p:nvPr/>
        </p:nvGrpSpPr>
        <p:grpSpPr>
          <a:xfrm>
            <a:off x="6860357" y="2642138"/>
            <a:ext cx="381000" cy="107314"/>
            <a:chOff x="6860357" y="2642138"/>
            <a:chExt cx="381000" cy="107314"/>
          </a:xfrm>
        </p:grpSpPr>
        <p:sp>
          <p:nvSpPr>
            <p:cNvPr id="684" name="object 684"/>
            <p:cNvSpPr/>
            <p:nvPr/>
          </p:nvSpPr>
          <p:spPr>
            <a:xfrm>
              <a:off x="6860357" y="2642616"/>
              <a:ext cx="121158" cy="103661"/>
            </a:xfrm>
            <a:prstGeom prst="rect">
              <a:avLst/>
            </a:prstGeom>
            <a:blipFill>
              <a:blip r:embed="rId3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" name="object 685"/>
            <p:cNvSpPr/>
            <p:nvPr/>
          </p:nvSpPr>
          <p:spPr>
            <a:xfrm>
              <a:off x="7001633" y="2642616"/>
              <a:ext cx="108268" cy="106426"/>
            </a:xfrm>
            <a:prstGeom prst="rect">
              <a:avLst/>
            </a:prstGeom>
            <a:blipFill>
              <a:blip r:embed="rId3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686"/>
            <p:cNvSpPr/>
            <p:nvPr/>
          </p:nvSpPr>
          <p:spPr>
            <a:xfrm>
              <a:off x="7138683" y="2642139"/>
              <a:ext cx="102870" cy="104139"/>
            </a:xfrm>
            <a:custGeom>
              <a:avLst/>
              <a:gdLst/>
              <a:ahLst/>
              <a:cxnLst/>
              <a:rect l="l" t="t" r="r" b="b"/>
              <a:pathLst>
                <a:path w="102870" h="104139">
                  <a:moveTo>
                    <a:pt x="102501" y="0"/>
                  </a:moveTo>
                  <a:lnTo>
                    <a:pt x="67945" y="0"/>
                  </a:lnTo>
                  <a:lnTo>
                    <a:pt x="67945" y="35560"/>
                  </a:lnTo>
                  <a:lnTo>
                    <a:pt x="34544" y="35560"/>
                  </a:lnTo>
                  <a:lnTo>
                    <a:pt x="34544" y="0"/>
                  </a:lnTo>
                  <a:lnTo>
                    <a:pt x="0" y="0"/>
                  </a:lnTo>
                  <a:lnTo>
                    <a:pt x="0" y="35560"/>
                  </a:lnTo>
                  <a:lnTo>
                    <a:pt x="0" y="68580"/>
                  </a:lnTo>
                  <a:lnTo>
                    <a:pt x="0" y="104140"/>
                  </a:lnTo>
                  <a:lnTo>
                    <a:pt x="34544" y="104140"/>
                  </a:lnTo>
                  <a:lnTo>
                    <a:pt x="34544" y="68580"/>
                  </a:lnTo>
                  <a:lnTo>
                    <a:pt x="67945" y="68580"/>
                  </a:lnTo>
                  <a:lnTo>
                    <a:pt x="67945" y="104140"/>
                  </a:lnTo>
                  <a:lnTo>
                    <a:pt x="102501" y="104140"/>
                  </a:lnTo>
                  <a:lnTo>
                    <a:pt x="102501" y="68580"/>
                  </a:lnTo>
                  <a:lnTo>
                    <a:pt x="102501" y="35560"/>
                  </a:lnTo>
                  <a:lnTo>
                    <a:pt x="1025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7" name="object 687"/>
          <p:cNvSpPr/>
          <p:nvPr/>
        </p:nvSpPr>
        <p:spPr>
          <a:xfrm>
            <a:off x="7303489" y="2602278"/>
            <a:ext cx="92929" cy="143995"/>
          </a:xfrm>
          <a:prstGeom prst="rect">
            <a:avLst/>
          </a:prstGeom>
          <a:blipFill>
            <a:blip r:embed="rId3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7452798" y="2639850"/>
            <a:ext cx="256258" cy="129476"/>
          </a:xfrm>
          <a:prstGeom prst="rect">
            <a:avLst/>
          </a:prstGeom>
          <a:blipFill>
            <a:blip r:embed="rId3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7768952" y="2583184"/>
            <a:ext cx="104112" cy="163094"/>
          </a:xfrm>
          <a:prstGeom prst="rect">
            <a:avLst/>
          </a:prstGeom>
          <a:blipFill>
            <a:blip r:embed="rId3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90" name="object 690"/>
          <p:cNvGrpSpPr/>
          <p:nvPr/>
        </p:nvGrpSpPr>
        <p:grpSpPr>
          <a:xfrm>
            <a:off x="7941026" y="2639852"/>
            <a:ext cx="528955" cy="153035"/>
            <a:chOff x="7941026" y="2639852"/>
            <a:chExt cx="528955" cy="153035"/>
          </a:xfrm>
        </p:grpSpPr>
        <p:sp>
          <p:nvSpPr>
            <p:cNvPr id="691" name="object 691"/>
            <p:cNvSpPr/>
            <p:nvPr/>
          </p:nvSpPr>
          <p:spPr>
            <a:xfrm>
              <a:off x="7941026" y="2642616"/>
              <a:ext cx="121158" cy="103661"/>
            </a:xfrm>
            <a:prstGeom prst="rect">
              <a:avLst/>
            </a:prstGeom>
            <a:blipFill>
              <a:blip r:embed="rId3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692"/>
            <p:cNvSpPr/>
            <p:nvPr/>
          </p:nvSpPr>
          <p:spPr>
            <a:xfrm>
              <a:off x="8082301" y="2642616"/>
              <a:ext cx="108268" cy="106426"/>
            </a:xfrm>
            <a:prstGeom prst="rect">
              <a:avLst/>
            </a:prstGeom>
            <a:blipFill>
              <a:blip r:embed="rId3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693"/>
            <p:cNvSpPr/>
            <p:nvPr/>
          </p:nvSpPr>
          <p:spPr>
            <a:xfrm>
              <a:off x="8219360" y="2639852"/>
              <a:ext cx="250607" cy="152497"/>
            </a:xfrm>
            <a:prstGeom prst="rect">
              <a:avLst/>
            </a:prstGeom>
            <a:blipFill>
              <a:blip r:embed="rId3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4" name="object 694"/>
          <p:cNvSpPr/>
          <p:nvPr/>
        </p:nvSpPr>
        <p:spPr>
          <a:xfrm>
            <a:off x="8521890" y="2602278"/>
            <a:ext cx="92929" cy="143995"/>
          </a:xfrm>
          <a:prstGeom prst="rect">
            <a:avLst/>
          </a:prstGeom>
          <a:blipFill>
            <a:blip r:embed="rId3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6215049" y="2958209"/>
            <a:ext cx="17145" cy="39370"/>
          </a:xfrm>
          <a:custGeom>
            <a:avLst/>
            <a:gdLst/>
            <a:ahLst/>
            <a:cxnLst/>
            <a:rect l="l" t="t" r="r" b="b"/>
            <a:pathLst>
              <a:path w="17145" h="39369">
                <a:moveTo>
                  <a:pt x="0" y="39370"/>
                </a:moveTo>
                <a:lnTo>
                  <a:pt x="16742" y="39370"/>
                </a:lnTo>
                <a:lnTo>
                  <a:pt x="16742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96" name="object 696"/>
          <p:cNvGrpSpPr/>
          <p:nvPr/>
        </p:nvGrpSpPr>
        <p:grpSpPr>
          <a:xfrm>
            <a:off x="6215049" y="2901260"/>
            <a:ext cx="187325" cy="97790"/>
            <a:chOff x="6215049" y="2901260"/>
            <a:chExt cx="187325" cy="97790"/>
          </a:xfrm>
        </p:grpSpPr>
        <p:sp>
          <p:nvSpPr>
            <p:cNvPr id="697" name="object 697"/>
            <p:cNvSpPr/>
            <p:nvPr/>
          </p:nvSpPr>
          <p:spPr>
            <a:xfrm>
              <a:off x="6215037" y="2903606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80">
                  <a:moveTo>
                    <a:pt x="85877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51" y="38100"/>
                  </a:lnTo>
                  <a:lnTo>
                    <a:pt x="16751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77" y="93980"/>
                  </a:lnTo>
                  <a:lnTo>
                    <a:pt x="85877" y="54610"/>
                  </a:lnTo>
                  <a:lnTo>
                    <a:pt x="85877" y="38100"/>
                  </a:lnTo>
                  <a:lnTo>
                    <a:pt x="858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" name="object 698"/>
            <p:cNvSpPr/>
            <p:nvPr/>
          </p:nvSpPr>
          <p:spPr>
            <a:xfrm>
              <a:off x="6327148" y="2901260"/>
              <a:ext cx="74971" cy="97787"/>
            </a:xfrm>
            <a:prstGeom prst="rect">
              <a:avLst/>
            </a:prstGeom>
            <a:blipFill>
              <a:blip r:embed="rId3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99" name="object 699"/>
          <p:cNvGrpSpPr/>
          <p:nvPr/>
        </p:nvGrpSpPr>
        <p:grpSpPr>
          <a:xfrm>
            <a:off x="6469518" y="2849313"/>
            <a:ext cx="179705" cy="150495"/>
            <a:chOff x="6469518" y="2849313"/>
            <a:chExt cx="179705" cy="150495"/>
          </a:xfrm>
        </p:grpSpPr>
        <p:sp>
          <p:nvSpPr>
            <p:cNvPr id="700" name="object 700"/>
            <p:cNvSpPr/>
            <p:nvPr/>
          </p:nvSpPr>
          <p:spPr>
            <a:xfrm>
              <a:off x="6469518" y="2850153"/>
              <a:ext cx="46990" cy="147955"/>
            </a:xfrm>
            <a:custGeom>
              <a:avLst/>
              <a:gdLst/>
              <a:ahLst/>
              <a:cxnLst/>
              <a:rect l="l" t="t" r="r" b="b"/>
              <a:pathLst>
                <a:path w="46990" h="147955">
                  <a:moveTo>
                    <a:pt x="46920" y="0"/>
                  </a:moveTo>
                  <a:lnTo>
                    <a:pt x="35203" y="0"/>
                  </a:lnTo>
                  <a:lnTo>
                    <a:pt x="0" y="27213"/>
                  </a:lnTo>
                  <a:lnTo>
                    <a:pt x="8795" y="40836"/>
                  </a:lnTo>
                  <a:lnTo>
                    <a:pt x="30166" y="24083"/>
                  </a:lnTo>
                  <a:lnTo>
                    <a:pt x="30166" y="147430"/>
                  </a:lnTo>
                  <a:lnTo>
                    <a:pt x="46920" y="147430"/>
                  </a:lnTo>
                  <a:lnTo>
                    <a:pt x="469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" name="object 701"/>
            <p:cNvSpPr/>
            <p:nvPr/>
          </p:nvSpPr>
          <p:spPr>
            <a:xfrm>
              <a:off x="6553527" y="2849313"/>
              <a:ext cx="95086" cy="149943"/>
            </a:xfrm>
            <a:prstGeom prst="rect">
              <a:avLst/>
            </a:prstGeom>
            <a:blipFill>
              <a:blip r:embed="rId3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02" name="object 702"/>
          <p:cNvGrpSpPr/>
          <p:nvPr/>
        </p:nvGrpSpPr>
        <p:grpSpPr>
          <a:xfrm>
            <a:off x="6713520" y="2901256"/>
            <a:ext cx="311150" cy="98425"/>
            <a:chOff x="6713520" y="2901256"/>
            <a:chExt cx="311150" cy="98425"/>
          </a:xfrm>
        </p:grpSpPr>
        <p:sp>
          <p:nvSpPr>
            <p:cNvPr id="703" name="object 703"/>
            <p:cNvSpPr/>
            <p:nvPr/>
          </p:nvSpPr>
          <p:spPr>
            <a:xfrm>
              <a:off x="6713520" y="2903342"/>
              <a:ext cx="90049" cy="95504"/>
            </a:xfrm>
            <a:prstGeom prst="rect">
              <a:avLst/>
            </a:prstGeom>
            <a:blipFill>
              <a:blip r:embed="rId3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" name="object 704"/>
            <p:cNvSpPr/>
            <p:nvPr/>
          </p:nvSpPr>
          <p:spPr>
            <a:xfrm>
              <a:off x="6830438" y="2901256"/>
              <a:ext cx="193635" cy="98426"/>
            </a:xfrm>
            <a:prstGeom prst="rect">
              <a:avLst/>
            </a:prstGeom>
            <a:blipFill>
              <a:blip r:embed="rId3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5" name="object 705"/>
          <p:cNvSpPr/>
          <p:nvPr/>
        </p:nvSpPr>
        <p:spPr>
          <a:xfrm>
            <a:off x="7089389" y="2958209"/>
            <a:ext cx="17145" cy="39370"/>
          </a:xfrm>
          <a:custGeom>
            <a:avLst/>
            <a:gdLst/>
            <a:ahLst/>
            <a:cxnLst/>
            <a:rect l="l" t="t" r="r" b="b"/>
            <a:pathLst>
              <a:path w="17145" h="39369">
                <a:moveTo>
                  <a:pt x="0" y="39370"/>
                </a:moveTo>
                <a:lnTo>
                  <a:pt x="16742" y="39370"/>
                </a:lnTo>
                <a:lnTo>
                  <a:pt x="16742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06" name="object 706"/>
          <p:cNvGrpSpPr/>
          <p:nvPr/>
        </p:nvGrpSpPr>
        <p:grpSpPr>
          <a:xfrm>
            <a:off x="7089389" y="2901260"/>
            <a:ext cx="187325" cy="97790"/>
            <a:chOff x="7089389" y="2901260"/>
            <a:chExt cx="187325" cy="97790"/>
          </a:xfrm>
        </p:grpSpPr>
        <p:sp>
          <p:nvSpPr>
            <p:cNvPr id="707" name="object 707"/>
            <p:cNvSpPr/>
            <p:nvPr/>
          </p:nvSpPr>
          <p:spPr>
            <a:xfrm>
              <a:off x="7089381" y="2903606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80">
                  <a:moveTo>
                    <a:pt x="85877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77" y="93980"/>
                  </a:lnTo>
                  <a:lnTo>
                    <a:pt x="85877" y="54610"/>
                  </a:lnTo>
                  <a:lnTo>
                    <a:pt x="85877" y="38100"/>
                  </a:lnTo>
                  <a:lnTo>
                    <a:pt x="858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" name="object 708"/>
            <p:cNvSpPr/>
            <p:nvPr/>
          </p:nvSpPr>
          <p:spPr>
            <a:xfrm>
              <a:off x="7201483" y="2901260"/>
              <a:ext cx="74971" cy="97787"/>
            </a:xfrm>
            <a:prstGeom prst="rect">
              <a:avLst/>
            </a:prstGeom>
            <a:blipFill>
              <a:blip r:embed="rId3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09" name="object 709"/>
          <p:cNvGrpSpPr/>
          <p:nvPr/>
        </p:nvGrpSpPr>
        <p:grpSpPr>
          <a:xfrm>
            <a:off x="7351632" y="2903339"/>
            <a:ext cx="137795" cy="94615"/>
            <a:chOff x="7351632" y="2903339"/>
            <a:chExt cx="137795" cy="94615"/>
          </a:xfrm>
        </p:grpSpPr>
        <p:sp>
          <p:nvSpPr>
            <p:cNvPr id="710" name="object 710"/>
            <p:cNvSpPr/>
            <p:nvPr/>
          </p:nvSpPr>
          <p:spPr>
            <a:xfrm>
              <a:off x="7351632" y="2903339"/>
              <a:ext cx="87965" cy="94237"/>
            </a:xfrm>
            <a:prstGeom prst="rect">
              <a:avLst/>
            </a:prstGeom>
            <a:blipFill>
              <a:blip r:embed="rId3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711"/>
            <p:cNvSpPr/>
            <p:nvPr/>
          </p:nvSpPr>
          <p:spPr>
            <a:xfrm>
              <a:off x="7472067" y="2958209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69">
                  <a:moveTo>
                    <a:pt x="0" y="39370"/>
                  </a:moveTo>
                  <a:lnTo>
                    <a:pt x="16753" y="39370"/>
                  </a:lnTo>
                  <a:lnTo>
                    <a:pt x="16753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2" name="object 712"/>
          <p:cNvGrpSpPr/>
          <p:nvPr/>
        </p:nvGrpSpPr>
        <p:grpSpPr>
          <a:xfrm>
            <a:off x="7472067" y="2901256"/>
            <a:ext cx="628650" cy="98425"/>
            <a:chOff x="7472067" y="2901256"/>
            <a:chExt cx="628650" cy="98425"/>
          </a:xfrm>
        </p:grpSpPr>
        <p:sp>
          <p:nvSpPr>
            <p:cNvPr id="713" name="object 713"/>
            <p:cNvSpPr/>
            <p:nvPr/>
          </p:nvSpPr>
          <p:spPr>
            <a:xfrm>
              <a:off x="7472058" y="2903607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80">
                  <a:moveTo>
                    <a:pt x="85877" y="0"/>
                  </a:moveTo>
                  <a:lnTo>
                    <a:pt x="69113" y="0"/>
                  </a:lnTo>
                  <a:lnTo>
                    <a:pt x="69113" y="38100"/>
                  </a:lnTo>
                  <a:lnTo>
                    <a:pt x="16751" y="38100"/>
                  </a:lnTo>
                  <a:lnTo>
                    <a:pt x="16751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13" y="54610"/>
                  </a:lnTo>
                  <a:lnTo>
                    <a:pt x="69113" y="93980"/>
                  </a:lnTo>
                  <a:lnTo>
                    <a:pt x="85877" y="93980"/>
                  </a:lnTo>
                  <a:lnTo>
                    <a:pt x="85877" y="54610"/>
                  </a:lnTo>
                  <a:lnTo>
                    <a:pt x="85877" y="38100"/>
                  </a:lnTo>
                  <a:lnTo>
                    <a:pt x="858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714"/>
            <p:cNvSpPr/>
            <p:nvPr/>
          </p:nvSpPr>
          <p:spPr>
            <a:xfrm>
              <a:off x="7590542" y="2902503"/>
              <a:ext cx="77913" cy="95913"/>
            </a:xfrm>
            <a:prstGeom prst="rect">
              <a:avLst/>
            </a:prstGeom>
            <a:blipFill>
              <a:blip r:embed="rId3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" name="object 715"/>
            <p:cNvSpPr/>
            <p:nvPr/>
          </p:nvSpPr>
          <p:spPr>
            <a:xfrm>
              <a:off x="7689700" y="2901256"/>
              <a:ext cx="92363" cy="98426"/>
            </a:xfrm>
            <a:prstGeom prst="rect">
              <a:avLst/>
            </a:prstGeom>
            <a:blipFill>
              <a:blip r:embed="rId3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" name="object 716"/>
            <p:cNvSpPr/>
            <p:nvPr/>
          </p:nvSpPr>
          <p:spPr>
            <a:xfrm>
              <a:off x="7802517" y="2901258"/>
              <a:ext cx="188737" cy="98426"/>
            </a:xfrm>
            <a:prstGeom prst="rect">
              <a:avLst/>
            </a:prstGeom>
            <a:blipFill>
              <a:blip r:embed="rId3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" name="object 717"/>
            <p:cNvSpPr/>
            <p:nvPr/>
          </p:nvSpPr>
          <p:spPr>
            <a:xfrm>
              <a:off x="8012582" y="2903339"/>
              <a:ext cx="87965" cy="94237"/>
            </a:xfrm>
            <a:prstGeom prst="rect">
              <a:avLst/>
            </a:prstGeom>
            <a:blipFill>
              <a:blip r:embed="rId4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8" name="object 718"/>
          <p:cNvGrpSpPr/>
          <p:nvPr/>
        </p:nvGrpSpPr>
        <p:grpSpPr>
          <a:xfrm>
            <a:off x="8133045" y="2901258"/>
            <a:ext cx="380365" cy="119380"/>
            <a:chOff x="8133045" y="2901258"/>
            <a:chExt cx="380365" cy="119380"/>
          </a:xfrm>
        </p:grpSpPr>
        <p:sp>
          <p:nvSpPr>
            <p:cNvPr id="719" name="object 719"/>
            <p:cNvSpPr/>
            <p:nvPr/>
          </p:nvSpPr>
          <p:spPr>
            <a:xfrm>
              <a:off x="8133042" y="2903606"/>
              <a:ext cx="99695" cy="116839"/>
            </a:xfrm>
            <a:custGeom>
              <a:avLst/>
              <a:gdLst/>
              <a:ahLst/>
              <a:cxnLst/>
              <a:rect l="l" t="t" r="r" b="b"/>
              <a:pathLst>
                <a:path w="99695" h="116839">
                  <a:moveTo>
                    <a:pt x="99466" y="78740"/>
                  </a:moveTo>
                  <a:lnTo>
                    <a:pt x="83769" y="78740"/>
                  </a:lnTo>
                  <a:lnTo>
                    <a:pt x="83769" y="0"/>
                  </a:lnTo>
                  <a:lnTo>
                    <a:pt x="67005" y="0"/>
                  </a:lnTo>
                  <a:lnTo>
                    <a:pt x="67005" y="78740"/>
                  </a:lnTo>
                  <a:lnTo>
                    <a:pt x="16751" y="78740"/>
                  </a:lnTo>
                  <a:lnTo>
                    <a:pt x="16751" y="0"/>
                  </a:lnTo>
                  <a:lnTo>
                    <a:pt x="0" y="0"/>
                  </a:lnTo>
                  <a:lnTo>
                    <a:pt x="0" y="78740"/>
                  </a:lnTo>
                  <a:lnTo>
                    <a:pt x="0" y="93980"/>
                  </a:lnTo>
                  <a:lnTo>
                    <a:pt x="83769" y="93980"/>
                  </a:lnTo>
                  <a:lnTo>
                    <a:pt x="83769" y="116840"/>
                  </a:lnTo>
                  <a:lnTo>
                    <a:pt x="99466" y="116840"/>
                  </a:lnTo>
                  <a:lnTo>
                    <a:pt x="99466" y="93980"/>
                  </a:lnTo>
                  <a:lnTo>
                    <a:pt x="99466" y="78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" name="object 720"/>
            <p:cNvSpPr/>
            <p:nvPr/>
          </p:nvSpPr>
          <p:spPr>
            <a:xfrm>
              <a:off x="8254828" y="2903339"/>
              <a:ext cx="87965" cy="94237"/>
            </a:xfrm>
            <a:prstGeom prst="rect">
              <a:avLst/>
            </a:prstGeom>
            <a:blipFill>
              <a:blip r:embed="rId4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" name="object 721"/>
            <p:cNvSpPr/>
            <p:nvPr/>
          </p:nvSpPr>
          <p:spPr>
            <a:xfrm>
              <a:off x="8369429" y="2901258"/>
              <a:ext cx="100520" cy="98426"/>
            </a:xfrm>
            <a:prstGeom prst="rect">
              <a:avLst/>
            </a:prstGeom>
            <a:blipFill>
              <a:blip r:embed="rId4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" name="object 722"/>
            <p:cNvSpPr/>
            <p:nvPr/>
          </p:nvSpPr>
          <p:spPr>
            <a:xfrm>
              <a:off x="8496613" y="2958209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69">
                  <a:moveTo>
                    <a:pt x="0" y="39370"/>
                  </a:moveTo>
                  <a:lnTo>
                    <a:pt x="16753" y="39370"/>
                  </a:lnTo>
                  <a:lnTo>
                    <a:pt x="16753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3" name="object 723"/>
          <p:cNvSpPr/>
          <p:nvPr/>
        </p:nvSpPr>
        <p:spPr>
          <a:xfrm>
            <a:off x="8496605" y="2903606"/>
            <a:ext cx="135255" cy="93980"/>
          </a:xfrm>
          <a:custGeom>
            <a:avLst/>
            <a:gdLst/>
            <a:ahLst/>
            <a:cxnLst/>
            <a:rect l="l" t="t" r="r" b="b"/>
            <a:pathLst>
              <a:path w="135254" h="93980">
                <a:moveTo>
                  <a:pt x="85890" y="0"/>
                </a:moveTo>
                <a:lnTo>
                  <a:pt x="69113" y="0"/>
                </a:lnTo>
                <a:lnTo>
                  <a:pt x="69113" y="38100"/>
                </a:lnTo>
                <a:lnTo>
                  <a:pt x="16751" y="38100"/>
                </a:lnTo>
                <a:lnTo>
                  <a:pt x="16751" y="0"/>
                </a:lnTo>
                <a:lnTo>
                  <a:pt x="0" y="0"/>
                </a:lnTo>
                <a:lnTo>
                  <a:pt x="0" y="38100"/>
                </a:lnTo>
                <a:lnTo>
                  <a:pt x="0" y="54610"/>
                </a:lnTo>
                <a:lnTo>
                  <a:pt x="69113" y="54610"/>
                </a:lnTo>
                <a:lnTo>
                  <a:pt x="69113" y="93980"/>
                </a:lnTo>
                <a:lnTo>
                  <a:pt x="85890" y="93980"/>
                </a:lnTo>
                <a:lnTo>
                  <a:pt x="85890" y="54610"/>
                </a:lnTo>
                <a:lnTo>
                  <a:pt x="85890" y="38100"/>
                </a:lnTo>
                <a:lnTo>
                  <a:pt x="85890" y="0"/>
                </a:lnTo>
                <a:close/>
              </a:path>
              <a:path w="135254" h="93980">
                <a:moveTo>
                  <a:pt x="135204" y="54610"/>
                </a:moveTo>
                <a:lnTo>
                  <a:pt x="118465" y="54610"/>
                </a:lnTo>
                <a:lnTo>
                  <a:pt x="118465" y="93980"/>
                </a:lnTo>
                <a:lnTo>
                  <a:pt x="135204" y="93980"/>
                </a:lnTo>
                <a:lnTo>
                  <a:pt x="135204" y="546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24" name="object 724"/>
          <p:cNvGrpSpPr/>
          <p:nvPr/>
        </p:nvGrpSpPr>
        <p:grpSpPr>
          <a:xfrm>
            <a:off x="8615071" y="2901256"/>
            <a:ext cx="342265" cy="98425"/>
            <a:chOff x="8615071" y="2901256"/>
            <a:chExt cx="342265" cy="98425"/>
          </a:xfrm>
        </p:grpSpPr>
        <p:sp>
          <p:nvSpPr>
            <p:cNvPr id="725" name="object 725"/>
            <p:cNvSpPr/>
            <p:nvPr/>
          </p:nvSpPr>
          <p:spPr>
            <a:xfrm>
              <a:off x="8615071" y="2903607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80">
                  <a:moveTo>
                    <a:pt x="85864" y="0"/>
                  </a:moveTo>
                  <a:lnTo>
                    <a:pt x="69088" y="0"/>
                  </a:lnTo>
                  <a:lnTo>
                    <a:pt x="69088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088" y="54610"/>
                  </a:lnTo>
                  <a:lnTo>
                    <a:pt x="69088" y="93980"/>
                  </a:lnTo>
                  <a:lnTo>
                    <a:pt x="85864" y="93980"/>
                  </a:lnTo>
                  <a:lnTo>
                    <a:pt x="85864" y="54610"/>
                  </a:lnTo>
                  <a:lnTo>
                    <a:pt x="85864" y="38100"/>
                  </a:lnTo>
                  <a:lnTo>
                    <a:pt x="858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" name="object 726"/>
            <p:cNvSpPr/>
            <p:nvPr/>
          </p:nvSpPr>
          <p:spPr>
            <a:xfrm>
              <a:off x="8733545" y="2903346"/>
              <a:ext cx="104300" cy="94237"/>
            </a:xfrm>
            <a:prstGeom prst="rect">
              <a:avLst/>
            </a:prstGeom>
            <a:blipFill>
              <a:blip r:embed="rId4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" name="object 727"/>
            <p:cNvSpPr/>
            <p:nvPr/>
          </p:nvSpPr>
          <p:spPr>
            <a:xfrm>
              <a:off x="8864812" y="2901256"/>
              <a:ext cx="92363" cy="98426"/>
            </a:xfrm>
            <a:prstGeom prst="rect">
              <a:avLst/>
            </a:prstGeom>
            <a:blipFill>
              <a:blip r:embed="rId4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28" name="object 728"/>
          <p:cNvGrpSpPr/>
          <p:nvPr/>
        </p:nvGrpSpPr>
        <p:grpSpPr>
          <a:xfrm>
            <a:off x="9027094" y="2901256"/>
            <a:ext cx="433070" cy="119380"/>
            <a:chOff x="9027094" y="2901256"/>
            <a:chExt cx="433070" cy="119380"/>
          </a:xfrm>
        </p:grpSpPr>
        <p:sp>
          <p:nvSpPr>
            <p:cNvPr id="729" name="object 729"/>
            <p:cNvSpPr/>
            <p:nvPr/>
          </p:nvSpPr>
          <p:spPr>
            <a:xfrm>
              <a:off x="9027094" y="2901256"/>
              <a:ext cx="312571" cy="119183"/>
            </a:xfrm>
            <a:prstGeom prst="rect">
              <a:avLst/>
            </a:prstGeom>
            <a:blipFill>
              <a:blip r:embed="rId4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" name="object 730"/>
            <p:cNvSpPr/>
            <p:nvPr/>
          </p:nvSpPr>
          <p:spPr>
            <a:xfrm>
              <a:off x="9372059" y="2903339"/>
              <a:ext cx="87965" cy="94237"/>
            </a:xfrm>
            <a:prstGeom prst="rect">
              <a:avLst/>
            </a:prstGeom>
            <a:blipFill>
              <a:blip r:embed="rId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1" name="object 731"/>
          <p:cNvSpPr/>
          <p:nvPr/>
        </p:nvSpPr>
        <p:spPr>
          <a:xfrm>
            <a:off x="6206888" y="3340665"/>
            <a:ext cx="224801" cy="109200"/>
          </a:xfrm>
          <a:prstGeom prst="rect">
            <a:avLst/>
          </a:prstGeom>
          <a:blipFill>
            <a:blip r:embed="rId4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32" name="object 732"/>
          <p:cNvGrpSpPr/>
          <p:nvPr/>
        </p:nvGrpSpPr>
        <p:grpSpPr>
          <a:xfrm>
            <a:off x="6489254" y="3284018"/>
            <a:ext cx="303530" cy="196850"/>
            <a:chOff x="6489254" y="3284018"/>
            <a:chExt cx="303530" cy="196850"/>
          </a:xfrm>
        </p:grpSpPr>
        <p:sp>
          <p:nvSpPr>
            <p:cNvPr id="733" name="object 733"/>
            <p:cNvSpPr/>
            <p:nvPr/>
          </p:nvSpPr>
          <p:spPr>
            <a:xfrm>
              <a:off x="6489254" y="3284018"/>
              <a:ext cx="176507" cy="196245"/>
            </a:xfrm>
            <a:prstGeom prst="rect">
              <a:avLst/>
            </a:prstGeom>
            <a:blipFill>
              <a:blip r:embed="rId4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" name="object 734"/>
            <p:cNvSpPr/>
            <p:nvPr/>
          </p:nvSpPr>
          <p:spPr>
            <a:xfrm>
              <a:off x="6685967" y="3285854"/>
              <a:ext cx="106436" cy="164015"/>
            </a:xfrm>
            <a:prstGeom prst="rect">
              <a:avLst/>
            </a:prstGeom>
            <a:blipFill>
              <a:blip r:embed="rId4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5" name="object 735"/>
          <p:cNvSpPr/>
          <p:nvPr/>
        </p:nvSpPr>
        <p:spPr>
          <a:xfrm>
            <a:off x="6849991" y="3340665"/>
            <a:ext cx="256222" cy="129481"/>
          </a:xfrm>
          <a:prstGeom prst="rect">
            <a:avLst/>
          </a:prstGeom>
          <a:blipFill>
            <a:blip r:embed="rId4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36" name="object 736"/>
          <p:cNvGrpSpPr/>
          <p:nvPr/>
        </p:nvGrpSpPr>
        <p:grpSpPr>
          <a:xfrm>
            <a:off x="7161523" y="3284018"/>
            <a:ext cx="370840" cy="166370"/>
            <a:chOff x="7161523" y="3284018"/>
            <a:chExt cx="370840" cy="166370"/>
          </a:xfrm>
        </p:grpSpPr>
        <p:sp>
          <p:nvSpPr>
            <p:cNvPr id="737" name="object 737"/>
            <p:cNvSpPr/>
            <p:nvPr/>
          </p:nvSpPr>
          <p:spPr>
            <a:xfrm>
              <a:off x="7161523" y="3285854"/>
              <a:ext cx="106426" cy="164015"/>
            </a:xfrm>
            <a:prstGeom prst="rect">
              <a:avLst/>
            </a:prstGeom>
            <a:blipFill>
              <a:blip r:embed="rId4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" name="object 738"/>
            <p:cNvSpPr/>
            <p:nvPr/>
          </p:nvSpPr>
          <p:spPr>
            <a:xfrm>
              <a:off x="7288482" y="3284018"/>
              <a:ext cx="111493" cy="164916"/>
            </a:xfrm>
            <a:prstGeom prst="rect">
              <a:avLst/>
            </a:prstGeom>
            <a:blipFill>
              <a:blip r:embed="rId4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" name="object 739"/>
            <p:cNvSpPr/>
            <p:nvPr/>
          </p:nvSpPr>
          <p:spPr>
            <a:xfrm>
              <a:off x="7420769" y="3284018"/>
              <a:ext cx="111504" cy="164916"/>
            </a:xfrm>
            <a:prstGeom prst="rect">
              <a:avLst/>
            </a:prstGeom>
            <a:blipFill>
              <a:blip r:embed="rId4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40" name="object 740"/>
          <p:cNvGrpSpPr/>
          <p:nvPr/>
        </p:nvGrpSpPr>
        <p:grpSpPr>
          <a:xfrm>
            <a:off x="7597920" y="3342954"/>
            <a:ext cx="381000" cy="107314"/>
            <a:chOff x="7597920" y="3342954"/>
            <a:chExt cx="381000" cy="107314"/>
          </a:xfrm>
        </p:grpSpPr>
        <p:sp>
          <p:nvSpPr>
            <p:cNvPr id="741" name="object 741"/>
            <p:cNvSpPr/>
            <p:nvPr/>
          </p:nvSpPr>
          <p:spPr>
            <a:xfrm>
              <a:off x="7597920" y="3343453"/>
              <a:ext cx="121158" cy="103640"/>
            </a:xfrm>
            <a:prstGeom prst="rect">
              <a:avLst/>
            </a:prstGeom>
            <a:blipFill>
              <a:blip r:embed="rId4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" name="object 742"/>
            <p:cNvSpPr/>
            <p:nvPr/>
          </p:nvSpPr>
          <p:spPr>
            <a:xfrm>
              <a:off x="7739216" y="3343453"/>
              <a:ext cx="108268" cy="106415"/>
            </a:xfrm>
            <a:prstGeom prst="rect">
              <a:avLst/>
            </a:prstGeom>
            <a:blipFill>
              <a:blip r:embed="rId4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" name="object 743"/>
            <p:cNvSpPr/>
            <p:nvPr/>
          </p:nvSpPr>
          <p:spPr>
            <a:xfrm>
              <a:off x="7876248" y="3342963"/>
              <a:ext cx="102870" cy="104139"/>
            </a:xfrm>
            <a:custGeom>
              <a:avLst/>
              <a:gdLst/>
              <a:ahLst/>
              <a:cxnLst/>
              <a:rect l="l" t="t" r="r" b="b"/>
              <a:pathLst>
                <a:path w="102870" h="104139">
                  <a:moveTo>
                    <a:pt x="102514" y="0"/>
                  </a:moveTo>
                  <a:lnTo>
                    <a:pt x="67945" y="0"/>
                  </a:lnTo>
                  <a:lnTo>
                    <a:pt x="67945" y="35560"/>
                  </a:lnTo>
                  <a:lnTo>
                    <a:pt x="34556" y="35560"/>
                  </a:lnTo>
                  <a:lnTo>
                    <a:pt x="34556" y="0"/>
                  </a:lnTo>
                  <a:lnTo>
                    <a:pt x="0" y="0"/>
                  </a:lnTo>
                  <a:lnTo>
                    <a:pt x="0" y="35560"/>
                  </a:lnTo>
                  <a:lnTo>
                    <a:pt x="0" y="68580"/>
                  </a:lnTo>
                  <a:lnTo>
                    <a:pt x="0" y="104140"/>
                  </a:lnTo>
                  <a:lnTo>
                    <a:pt x="34556" y="104140"/>
                  </a:lnTo>
                  <a:lnTo>
                    <a:pt x="34556" y="68580"/>
                  </a:lnTo>
                  <a:lnTo>
                    <a:pt x="67945" y="68580"/>
                  </a:lnTo>
                  <a:lnTo>
                    <a:pt x="67945" y="104140"/>
                  </a:lnTo>
                  <a:lnTo>
                    <a:pt x="102514" y="104140"/>
                  </a:lnTo>
                  <a:lnTo>
                    <a:pt x="102514" y="68580"/>
                  </a:lnTo>
                  <a:lnTo>
                    <a:pt x="102514" y="35560"/>
                  </a:lnTo>
                  <a:lnTo>
                    <a:pt x="1025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4" name="object 744"/>
          <p:cNvSpPr/>
          <p:nvPr/>
        </p:nvSpPr>
        <p:spPr>
          <a:xfrm>
            <a:off x="8041073" y="3303120"/>
            <a:ext cx="92929" cy="143974"/>
          </a:xfrm>
          <a:prstGeom prst="rect">
            <a:avLst/>
          </a:prstGeom>
          <a:blipFill>
            <a:blip r:embed="rId4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6215049" y="3659025"/>
            <a:ext cx="17145" cy="39370"/>
          </a:xfrm>
          <a:custGeom>
            <a:avLst/>
            <a:gdLst/>
            <a:ahLst/>
            <a:cxnLst/>
            <a:rect l="l" t="t" r="r" b="b"/>
            <a:pathLst>
              <a:path w="17145" h="39370">
                <a:moveTo>
                  <a:pt x="0" y="39370"/>
                </a:moveTo>
                <a:lnTo>
                  <a:pt x="16742" y="39370"/>
                </a:lnTo>
                <a:lnTo>
                  <a:pt x="16742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46" name="object 746"/>
          <p:cNvGrpSpPr/>
          <p:nvPr/>
        </p:nvGrpSpPr>
        <p:grpSpPr>
          <a:xfrm>
            <a:off x="6215049" y="3602075"/>
            <a:ext cx="187325" cy="97790"/>
            <a:chOff x="6215049" y="3602075"/>
            <a:chExt cx="187325" cy="97790"/>
          </a:xfrm>
        </p:grpSpPr>
        <p:sp>
          <p:nvSpPr>
            <p:cNvPr id="747" name="object 747"/>
            <p:cNvSpPr/>
            <p:nvPr/>
          </p:nvSpPr>
          <p:spPr>
            <a:xfrm>
              <a:off x="6215037" y="3604418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79">
                  <a:moveTo>
                    <a:pt x="85877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51" y="38100"/>
                  </a:lnTo>
                  <a:lnTo>
                    <a:pt x="16751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77" y="93980"/>
                  </a:lnTo>
                  <a:lnTo>
                    <a:pt x="85877" y="54610"/>
                  </a:lnTo>
                  <a:lnTo>
                    <a:pt x="85877" y="38100"/>
                  </a:lnTo>
                  <a:lnTo>
                    <a:pt x="858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" name="object 748"/>
            <p:cNvSpPr/>
            <p:nvPr/>
          </p:nvSpPr>
          <p:spPr>
            <a:xfrm>
              <a:off x="6327148" y="3602075"/>
              <a:ext cx="74971" cy="97787"/>
            </a:xfrm>
            <a:prstGeom prst="rect">
              <a:avLst/>
            </a:prstGeom>
            <a:blipFill>
              <a:blip r:embed="rId4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9" name="object 749"/>
          <p:cNvSpPr/>
          <p:nvPr/>
        </p:nvSpPr>
        <p:spPr>
          <a:xfrm>
            <a:off x="6469521" y="3549721"/>
            <a:ext cx="90468" cy="150780"/>
          </a:xfrm>
          <a:prstGeom prst="rect">
            <a:avLst/>
          </a:prstGeom>
          <a:blipFill>
            <a:blip r:embed="rId4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6635801" y="3602073"/>
            <a:ext cx="387448" cy="119368"/>
          </a:xfrm>
          <a:prstGeom prst="rect">
            <a:avLst/>
          </a:prstGeom>
          <a:blipFill>
            <a:blip r:embed="rId4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7098428" y="3659025"/>
            <a:ext cx="17145" cy="39370"/>
          </a:xfrm>
          <a:custGeom>
            <a:avLst/>
            <a:gdLst/>
            <a:ahLst/>
            <a:cxnLst/>
            <a:rect l="l" t="t" r="r" b="b"/>
            <a:pathLst>
              <a:path w="17145" h="39370">
                <a:moveTo>
                  <a:pt x="0" y="39370"/>
                </a:moveTo>
                <a:lnTo>
                  <a:pt x="16753" y="39370"/>
                </a:lnTo>
                <a:lnTo>
                  <a:pt x="16753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52" name="object 752"/>
          <p:cNvGrpSpPr/>
          <p:nvPr/>
        </p:nvGrpSpPr>
        <p:grpSpPr>
          <a:xfrm>
            <a:off x="7098428" y="3602075"/>
            <a:ext cx="187325" cy="97790"/>
            <a:chOff x="7098428" y="3602075"/>
            <a:chExt cx="187325" cy="97790"/>
          </a:xfrm>
        </p:grpSpPr>
        <p:sp>
          <p:nvSpPr>
            <p:cNvPr id="753" name="object 753"/>
            <p:cNvSpPr/>
            <p:nvPr/>
          </p:nvSpPr>
          <p:spPr>
            <a:xfrm>
              <a:off x="7098423" y="3604418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64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51" y="38100"/>
                  </a:lnTo>
                  <a:lnTo>
                    <a:pt x="16751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64" y="93980"/>
                  </a:lnTo>
                  <a:lnTo>
                    <a:pt x="85864" y="54610"/>
                  </a:lnTo>
                  <a:lnTo>
                    <a:pt x="85864" y="38100"/>
                  </a:lnTo>
                  <a:lnTo>
                    <a:pt x="858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" name="object 754"/>
            <p:cNvSpPr/>
            <p:nvPr/>
          </p:nvSpPr>
          <p:spPr>
            <a:xfrm>
              <a:off x="7210516" y="3602075"/>
              <a:ext cx="74982" cy="97787"/>
            </a:xfrm>
            <a:prstGeom prst="rect">
              <a:avLst/>
            </a:prstGeom>
            <a:blipFill>
              <a:blip r:embed="rId4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55" name="object 755"/>
          <p:cNvGrpSpPr/>
          <p:nvPr/>
        </p:nvGrpSpPr>
        <p:grpSpPr>
          <a:xfrm>
            <a:off x="7354367" y="3549718"/>
            <a:ext cx="720725" cy="191135"/>
            <a:chOff x="7354367" y="3549718"/>
            <a:chExt cx="720725" cy="191135"/>
          </a:xfrm>
        </p:grpSpPr>
        <p:sp>
          <p:nvSpPr>
            <p:cNvPr id="756" name="object 756"/>
            <p:cNvSpPr/>
            <p:nvPr/>
          </p:nvSpPr>
          <p:spPr>
            <a:xfrm>
              <a:off x="7354367" y="3602073"/>
              <a:ext cx="100520" cy="98426"/>
            </a:xfrm>
            <a:prstGeom prst="rect">
              <a:avLst/>
            </a:prstGeom>
            <a:blipFill>
              <a:blip r:embed="rId4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" name="object 757"/>
            <p:cNvSpPr/>
            <p:nvPr/>
          </p:nvSpPr>
          <p:spPr>
            <a:xfrm>
              <a:off x="7475789" y="3549718"/>
              <a:ext cx="98206" cy="150780"/>
            </a:xfrm>
            <a:prstGeom prst="rect">
              <a:avLst/>
            </a:prstGeom>
            <a:blipFill>
              <a:blip r:embed="rId4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" name="object 758"/>
            <p:cNvSpPr/>
            <p:nvPr/>
          </p:nvSpPr>
          <p:spPr>
            <a:xfrm>
              <a:off x="7595105" y="3602073"/>
              <a:ext cx="100510" cy="98426"/>
            </a:xfrm>
            <a:prstGeom prst="rect">
              <a:avLst/>
            </a:prstGeom>
            <a:blipFill>
              <a:blip r:embed="rId4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" name="object 759"/>
            <p:cNvSpPr/>
            <p:nvPr/>
          </p:nvSpPr>
          <p:spPr>
            <a:xfrm>
              <a:off x="7721962" y="3602071"/>
              <a:ext cx="92353" cy="138205"/>
            </a:xfrm>
            <a:prstGeom prst="rect">
              <a:avLst/>
            </a:prstGeom>
            <a:blipFill>
              <a:blip r:embed="rId4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" name="object 760"/>
            <p:cNvSpPr/>
            <p:nvPr/>
          </p:nvSpPr>
          <p:spPr>
            <a:xfrm>
              <a:off x="7835414" y="3602073"/>
              <a:ext cx="201317" cy="98426"/>
            </a:xfrm>
            <a:prstGeom prst="rect">
              <a:avLst/>
            </a:prstGeom>
            <a:blipFill>
              <a:blip r:embed="rId4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" name="object 761"/>
            <p:cNvSpPr/>
            <p:nvPr/>
          </p:nvSpPr>
          <p:spPr>
            <a:xfrm>
              <a:off x="8058073" y="3659025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62" name="object 762"/>
          <p:cNvGrpSpPr/>
          <p:nvPr/>
        </p:nvGrpSpPr>
        <p:grpSpPr>
          <a:xfrm>
            <a:off x="8058074" y="3602071"/>
            <a:ext cx="342265" cy="98425"/>
            <a:chOff x="8058074" y="3602071"/>
            <a:chExt cx="342265" cy="98425"/>
          </a:xfrm>
        </p:grpSpPr>
        <p:sp>
          <p:nvSpPr>
            <p:cNvPr id="763" name="object 763"/>
            <p:cNvSpPr/>
            <p:nvPr/>
          </p:nvSpPr>
          <p:spPr>
            <a:xfrm>
              <a:off x="8058074" y="3604418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64" y="0"/>
                  </a:moveTo>
                  <a:lnTo>
                    <a:pt x="69088" y="0"/>
                  </a:lnTo>
                  <a:lnTo>
                    <a:pt x="69088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088" y="54610"/>
                  </a:lnTo>
                  <a:lnTo>
                    <a:pt x="69088" y="93980"/>
                  </a:lnTo>
                  <a:lnTo>
                    <a:pt x="85864" y="93980"/>
                  </a:lnTo>
                  <a:lnTo>
                    <a:pt x="85864" y="54610"/>
                  </a:lnTo>
                  <a:lnTo>
                    <a:pt x="85864" y="38100"/>
                  </a:lnTo>
                  <a:lnTo>
                    <a:pt x="858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" name="object 764"/>
            <p:cNvSpPr/>
            <p:nvPr/>
          </p:nvSpPr>
          <p:spPr>
            <a:xfrm>
              <a:off x="8176536" y="3604162"/>
              <a:ext cx="104310" cy="94237"/>
            </a:xfrm>
            <a:prstGeom prst="rect">
              <a:avLst/>
            </a:prstGeom>
            <a:blipFill>
              <a:blip r:embed="rId4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" name="object 765"/>
            <p:cNvSpPr/>
            <p:nvPr/>
          </p:nvSpPr>
          <p:spPr>
            <a:xfrm>
              <a:off x="8307820" y="3602071"/>
              <a:ext cx="92353" cy="98426"/>
            </a:xfrm>
            <a:prstGeom prst="rect">
              <a:avLst/>
            </a:prstGeom>
            <a:blipFill>
              <a:blip r:embed="rId4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66" name="object 766"/>
          <p:cNvGrpSpPr/>
          <p:nvPr/>
        </p:nvGrpSpPr>
        <p:grpSpPr>
          <a:xfrm>
            <a:off x="8470093" y="3602071"/>
            <a:ext cx="433070" cy="119380"/>
            <a:chOff x="8470093" y="3602071"/>
            <a:chExt cx="433070" cy="119380"/>
          </a:xfrm>
        </p:grpSpPr>
        <p:sp>
          <p:nvSpPr>
            <p:cNvPr id="767" name="object 767"/>
            <p:cNvSpPr/>
            <p:nvPr/>
          </p:nvSpPr>
          <p:spPr>
            <a:xfrm>
              <a:off x="8470093" y="3602071"/>
              <a:ext cx="312576" cy="119183"/>
            </a:xfrm>
            <a:prstGeom prst="rect">
              <a:avLst/>
            </a:prstGeom>
            <a:blipFill>
              <a:blip r:embed="rId4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" name="object 768"/>
            <p:cNvSpPr/>
            <p:nvPr/>
          </p:nvSpPr>
          <p:spPr>
            <a:xfrm>
              <a:off x="8815077" y="3604155"/>
              <a:ext cx="87965" cy="94237"/>
            </a:xfrm>
            <a:prstGeom prst="rect">
              <a:avLst/>
            </a:prstGeom>
            <a:blipFill>
              <a:blip r:embed="rId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69" name="object 769"/>
          <p:cNvGrpSpPr/>
          <p:nvPr/>
        </p:nvGrpSpPr>
        <p:grpSpPr>
          <a:xfrm>
            <a:off x="6212713" y="1450298"/>
            <a:ext cx="1971675" cy="302895"/>
            <a:chOff x="6212713" y="1450298"/>
            <a:chExt cx="1971675" cy="302895"/>
          </a:xfrm>
        </p:grpSpPr>
        <p:sp>
          <p:nvSpPr>
            <p:cNvPr id="770" name="object 770"/>
            <p:cNvSpPr/>
            <p:nvPr/>
          </p:nvSpPr>
          <p:spPr>
            <a:xfrm>
              <a:off x="6212713" y="1525319"/>
              <a:ext cx="156204" cy="152843"/>
            </a:xfrm>
            <a:prstGeom prst="rect">
              <a:avLst/>
            </a:prstGeom>
            <a:blipFill>
              <a:blip r:embed="rId4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" name="object 771"/>
            <p:cNvSpPr/>
            <p:nvPr/>
          </p:nvSpPr>
          <p:spPr>
            <a:xfrm>
              <a:off x="6395098" y="1450298"/>
              <a:ext cx="442623" cy="302286"/>
            </a:xfrm>
            <a:prstGeom prst="rect">
              <a:avLst/>
            </a:prstGeom>
            <a:blipFill>
              <a:blip r:embed="rId4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2" name="object 772"/>
            <p:cNvSpPr/>
            <p:nvPr/>
          </p:nvSpPr>
          <p:spPr>
            <a:xfrm>
              <a:off x="6857390" y="1530355"/>
              <a:ext cx="916940" cy="222250"/>
            </a:xfrm>
            <a:custGeom>
              <a:avLst/>
              <a:gdLst/>
              <a:ahLst/>
              <a:cxnLst/>
              <a:rect l="l" t="t" r="r" b="b"/>
              <a:pathLst>
                <a:path w="916940" h="222250">
                  <a:moveTo>
                    <a:pt x="170942" y="79781"/>
                  </a:moveTo>
                  <a:lnTo>
                    <a:pt x="165468" y="48082"/>
                  </a:lnTo>
                  <a:lnTo>
                    <a:pt x="152869" y="28486"/>
                  </a:lnTo>
                  <a:lnTo>
                    <a:pt x="149199" y="22796"/>
                  </a:lnTo>
                  <a:lnTo>
                    <a:pt x="124688" y="7467"/>
                  </a:lnTo>
                  <a:lnTo>
                    <a:pt x="124688" y="79781"/>
                  </a:lnTo>
                  <a:lnTo>
                    <a:pt x="121996" y="101307"/>
                  </a:lnTo>
                  <a:lnTo>
                    <a:pt x="114261" y="117309"/>
                  </a:lnTo>
                  <a:lnTo>
                    <a:pt x="101930" y="127279"/>
                  </a:lnTo>
                  <a:lnTo>
                    <a:pt x="85483" y="130721"/>
                  </a:lnTo>
                  <a:lnTo>
                    <a:pt x="68973" y="127139"/>
                  </a:lnTo>
                  <a:lnTo>
                    <a:pt x="56527" y="116941"/>
                  </a:lnTo>
                  <a:lnTo>
                    <a:pt x="48666" y="100888"/>
                  </a:lnTo>
                  <a:lnTo>
                    <a:pt x="45935" y="79781"/>
                  </a:lnTo>
                  <a:lnTo>
                    <a:pt x="48717" y="58178"/>
                  </a:lnTo>
                  <a:lnTo>
                    <a:pt x="56654" y="42062"/>
                  </a:lnTo>
                  <a:lnTo>
                    <a:pt x="69113" y="31978"/>
                  </a:lnTo>
                  <a:lnTo>
                    <a:pt x="85483" y="28486"/>
                  </a:lnTo>
                  <a:lnTo>
                    <a:pt x="101790" y="32029"/>
                  </a:lnTo>
                  <a:lnTo>
                    <a:pt x="114134" y="42189"/>
                  </a:lnTo>
                  <a:lnTo>
                    <a:pt x="121958" y="58331"/>
                  </a:lnTo>
                  <a:lnTo>
                    <a:pt x="124688" y="79781"/>
                  </a:lnTo>
                  <a:lnTo>
                    <a:pt x="124688" y="7467"/>
                  </a:lnTo>
                  <a:lnTo>
                    <a:pt x="122453" y="6057"/>
                  </a:lnTo>
                  <a:lnTo>
                    <a:pt x="85483" y="0"/>
                  </a:lnTo>
                  <a:lnTo>
                    <a:pt x="48933" y="6057"/>
                  </a:lnTo>
                  <a:lnTo>
                    <a:pt x="22123" y="22796"/>
                  </a:lnTo>
                  <a:lnTo>
                    <a:pt x="5626" y="48082"/>
                  </a:lnTo>
                  <a:lnTo>
                    <a:pt x="0" y="79781"/>
                  </a:lnTo>
                  <a:lnTo>
                    <a:pt x="5054" y="111480"/>
                  </a:lnTo>
                  <a:lnTo>
                    <a:pt x="20612" y="136766"/>
                  </a:lnTo>
                  <a:lnTo>
                    <a:pt x="47231" y="153504"/>
                  </a:lnTo>
                  <a:lnTo>
                    <a:pt x="85483" y="159550"/>
                  </a:lnTo>
                  <a:lnTo>
                    <a:pt x="122021" y="153504"/>
                  </a:lnTo>
                  <a:lnTo>
                    <a:pt x="148831" y="136766"/>
                  </a:lnTo>
                  <a:lnTo>
                    <a:pt x="152768" y="130721"/>
                  </a:lnTo>
                  <a:lnTo>
                    <a:pt x="165315" y="111480"/>
                  </a:lnTo>
                  <a:lnTo>
                    <a:pt x="170942" y="79781"/>
                  </a:lnTo>
                  <a:close/>
                </a:path>
                <a:path w="916940" h="222250">
                  <a:moveTo>
                    <a:pt x="319747" y="3924"/>
                  </a:moveTo>
                  <a:lnTo>
                    <a:pt x="188353" y="3924"/>
                  </a:lnTo>
                  <a:lnTo>
                    <a:pt x="188353" y="30594"/>
                  </a:lnTo>
                  <a:lnTo>
                    <a:pt x="206451" y="30594"/>
                  </a:lnTo>
                  <a:lnTo>
                    <a:pt x="206451" y="33134"/>
                  </a:lnTo>
                  <a:lnTo>
                    <a:pt x="206451" y="63614"/>
                  </a:lnTo>
                  <a:lnTo>
                    <a:pt x="206451" y="128384"/>
                  </a:lnTo>
                  <a:lnTo>
                    <a:pt x="188353" y="128384"/>
                  </a:lnTo>
                  <a:lnTo>
                    <a:pt x="188353" y="155054"/>
                  </a:lnTo>
                  <a:lnTo>
                    <a:pt x="277863" y="155054"/>
                  </a:lnTo>
                  <a:lnTo>
                    <a:pt x="277863" y="128384"/>
                  </a:lnTo>
                  <a:lnTo>
                    <a:pt x="249021" y="128384"/>
                  </a:lnTo>
                  <a:lnTo>
                    <a:pt x="249021" y="63614"/>
                  </a:lnTo>
                  <a:lnTo>
                    <a:pt x="249021" y="33134"/>
                  </a:lnTo>
                  <a:lnTo>
                    <a:pt x="292265" y="33134"/>
                  </a:lnTo>
                  <a:lnTo>
                    <a:pt x="292265" y="63614"/>
                  </a:lnTo>
                  <a:lnTo>
                    <a:pt x="319747" y="63614"/>
                  </a:lnTo>
                  <a:lnTo>
                    <a:pt x="319747" y="33134"/>
                  </a:lnTo>
                  <a:lnTo>
                    <a:pt x="319747" y="30594"/>
                  </a:lnTo>
                  <a:lnTo>
                    <a:pt x="319747" y="3924"/>
                  </a:lnTo>
                  <a:close/>
                </a:path>
                <a:path w="916940" h="222250">
                  <a:moveTo>
                    <a:pt x="514629" y="77419"/>
                  </a:moveTo>
                  <a:lnTo>
                    <a:pt x="510019" y="46621"/>
                  </a:lnTo>
                  <a:lnTo>
                    <a:pt x="502259" y="32512"/>
                  </a:lnTo>
                  <a:lnTo>
                    <a:pt x="497459" y="23799"/>
                  </a:lnTo>
                  <a:lnTo>
                    <a:pt x="496658" y="22326"/>
                  </a:lnTo>
                  <a:lnTo>
                    <a:pt x="475183" y="6388"/>
                  </a:lnTo>
                  <a:lnTo>
                    <a:pt x="468706" y="5118"/>
                  </a:lnTo>
                  <a:lnTo>
                    <a:pt x="468706" y="78422"/>
                  </a:lnTo>
                  <a:lnTo>
                    <a:pt x="466382" y="99263"/>
                  </a:lnTo>
                  <a:lnTo>
                    <a:pt x="459117" y="115354"/>
                  </a:lnTo>
                  <a:lnTo>
                    <a:pt x="446506" y="125717"/>
                  </a:lnTo>
                  <a:lnTo>
                    <a:pt x="428142" y="129387"/>
                  </a:lnTo>
                  <a:lnTo>
                    <a:pt x="420230" y="128968"/>
                  </a:lnTo>
                  <a:lnTo>
                    <a:pt x="412800" y="127546"/>
                  </a:lnTo>
                  <a:lnTo>
                    <a:pt x="405511" y="124866"/>
                  </a:lnTo>
                  <a:lnTo>
                    <a:pt x="397967" y="120675"/>
                  </a:lnTo>
                  <a:lnTo>
                    <a:pt x="397967" y="47942"/>
                  </a:lnTo>
                  <a:lnTo>
                    <a:pt x="404482" y="41414"/>
                  </a:lnTo>
                  <a:lnTo>
                    <a:pt x="412305" y="36576"/>
                  </a:lnTo>
                  <a:lnTo>
                    <a:pt x="421259" y="33553"/>
                  </a:lnTo>
                  <a:lnTo>
                    <a:pt x="431165" y="32512"/>
                  </a:lnTo>
                  <a:lnTo>
                    <a:pt x="447776" y="35585"/>
                  </a:lnTo>
                  <a:lnTo>
                    <a:pt x="459498" y="44538"/>
                  </a:lnTo>
                  <a:lnTo>
                    <a:pt x="466432" y="58953"/>
                  </a:lnTo>
                  <a:lnTo>
                    <a:pt x="468706" y="78422"/>
                  </a:lnTo>
                  <a:lnTo>
                    <a:pt x="468706" y="5118"/>
                  </a:lnTo>
                  <a:lnTo>
                    <a:pt x="446265" y="673"/>
                  </a:lnTo>
                  <a:lnTo>
                    <a:pt x="430885" y="2260"/>
                  </a:lnTo>
                  <a:lnTo>
                    <a:pt x="417258" y="6832"/>
                  </a:lnTo>
                  <a:lnTo>
                    <a:pt x="405904" y="14109"/>
                  </a:lnTo>
                  <a:lnTo>
                    <a:pt x="397319" y="23799"/>
                  </a:lnTo>
                  <a:lnTo>
                    <a:pt x="397319" y="4356"/>
                  </a:lnTo>
                  <a:lnTo>
                    <a:pt x="336969" y="4356"/>
                  </a:lnTo>
                  <a:lnTo>
                    <a:pt x="336969" y="31165"/>
                  </a:lnTo>
                  <a:lnTo>
                    <a:pt x="355066" y="31165"/>
                  </a:lnTo>
                  <a:lnTo>
                    <a:pt x="355066" y="195427"/>
                  </a:lnTo>
                  <a:lnTo>
                    <a:pt x="336969" y="195427"/>
                  </a:lnTo>
                  <a:lnTo>
                    <a:pt x="336969" y="222237"/>
                  </a:lnTo>
                  <a:lnTo>
                    <a:pt x="421767" y="222237"/>
                  </a:lnTo>
                  <a:lnTo>
                    <a:pt x="421767" y="195427"/>
                  </a:lnTo>
                  <a:lnTo>
                    <a:pt x="397967" y="195427"/>
                  </a:lnTo>
                  <a:lnTo>
                    <a:pt x="397967" y="151168"/>
                  </a:lnTo>
                  <a:lnTo>
                    <a:pt x="405447" y="154635"/>
                  </a:lnTo>
                  <a:lnTo>
                    <a:pt x="414070" y="157035"/>
                  </a:lnTo>
                  <a:lnTo>
                    <a:pt x="423430" y="158419"/>
                  </a:lnTo>
                  <a:lnTo>
                    <a:pt x="433171" y="158877"/>
                  </a:lnTo>
                  <a:lnTo>
                    <a:pt x="467677" y="152844"/>
                  </a:lnTo>
                  <a:lnTo>
                    <a:pt x="470217" y="151168"/>
                  </a:lnTo>
                  <a:lnTo>
                    <a:pt x="493255" y="136004"/>
                  </a:lnTo>
                  <a:lnTo>
                    <a:pt x="497332" y="129387"/>
                  </a:lnTo>
                  <a:lnTo>
                    <a:pt x="509155" y="110236"/>
                  </a:lnTo>
                  <a:lnTo>
                    <a:pt x="514629" y="77419"/>
                  </a:lnTo>
                  <a:close/>
                </a:path>
                <a:path w="916940" h="222250">
                  <a:moveTo>
                    <a:pt x="689178" y="151168"/>
                  </a:moveTo>
                  <a:lnTo>
                    <a:pt x="685698" y="134747"/>
                  </a:lnTo>
                  <a:lnTo>
                    <a:pt x="684568" y="129387"/>
                  </a:lnTo>
                  <a:lnTo>
                    <a:pt x="684136" y="127368"/>
                  </a:lnTo>
                  <a:lnTo>
                    <a:pt x="679780" y="129044"/>
                  </a:lnTo>
                  <a:lnTo>
                    <a:pt x="677773" y="129387"/>
                  </a:lnTo>
                  <a:lnTo>
                    <a:pt x="668718" y="129387"/>
                  </a:lnTo>
                  <a:lnTo>
                    <a:pt x="668921" y="124320"/>
                  </a:lnTo>
                  <a:lnTo>
                    <a:pt x="669353" y="103492"/>
                  </a:lnTo>
                  <a:lnTo>
                    <a:pt x="669747" y="87134"/>
                  </a:lnTo>
                  <a:lnTo>
                    <a:pt x="669950" y="77254"/>
                  </a:lnTo>
                  <a:lnTo>
                    <a:pt x="670013" y="71386"/>
                  </a:lnTo>
                  <a:lnTo>
                    <a:pt x="670077" y="62674"/>
                  </a:lnTo>
                  <a:lnTo>
                    <a:pt x="666280" y="36017"/>
                  </a:lnTo>
                  <a:lnTo>
                    <a:pt x="659688" y="25133"/>
                  </a:lnTo>
                  <a:lnTo>
                    <a:pt x="654532" y="16586"/>
                  </a:lnTo>
                  <a:lnTo>
                    <a:pt x="634288" y="4699"/>
                  </a:lnTo>
                  <a:lnTo>
                    <a:pt x="605040" y="673"/>
                  </a:lnTo>
                  <a:lnTo>
                    <a:pt x="582117" y="3200"/>
                  </a:lnTo>
                  <a:lnTo>
                    <a:pt x="562749" y="10553"/>
                  </a:lnTo>
                  <a:lnTo>
                    <a:pt x="549363" y="22440"/>
                  </a:lnTo>
                  <a:lnTo>
                    <a:pt x="544360" y="38544"/>
                  </a:lnTo>
                  <a:lnTo>
                    <a:pt x="545503" y="45491"/>
                  </a:lnTo>
                  <a:lnTo>
                    <a:pt x="549008" y="51625"/>
                  </a:lnTo>
                  <a:lnTo>
                    <a:pt x="554951" y="55981"/>
                  </a:lnTo>
                  <a:lnTo>
                    <a:pt x="563460" y="57658"/>
                  </a:lnTo>
                  <a:lnTo>
                    <a:pt x="575208" y="57658"/>
                  </a:lnTo>
                  <a:lnTo>
                    <a:pt x="582231" y="50939"/>
                  </a:lnTo>
                  <a:lnTo>
                    <a:pt x="582142" y="36017"/>
                  </a:lnTo>
                  <a:lnTo>
                    <a:pt x="580224" y="31838"/>
                  </a:lnTo>
                  <a:lnTo>
                    <a:pt x="577875" y="30162"/>
                  </a:lnTo>
                  <a:lnTo>
                    <a:pt x="583247" y="27165"/>
                  </a:lnTo>
                  <a:lnTo>
                    <a:pt x="589940" y="25133"/>
                  </a:lnTo>
                  <a:lnTo>
                    <a:pt x="599008" y="25133"/>
                  </a:lnTo>
                  <a:lnTo>
                    <a:pt x="613143" y="27698"/>
                  </a:lnTo>
                  <a:lnTo>
                    <a:pt x="622350" y="34899"/>
                  </a:lnTo>
                  <a:lnTo>
                    <a:pt x="627341" y="45923"/>
                  </a:lnTo>
                  <a:lnTo>
                    <a:pt x="628840" y="59994"/>
                  </a:lnTo>
                  <a:lnTo>
                    <a:pt x="628751" y="68351"/>
                  </a:lnTo>
                  <a:lnTo>
                    <a:pt x="628484" y="71386"/>
                  </a:lnTo>
                  <a:lnTo>
                    <a:pt x="628167" y="71272"/>
                  </a:lnTo>
                  <a:lnTo>
                    <a:pt x="628167" y="93510"/>
                  </a:lnTo>
                  <a:lnTo>
                    <a:pt x="628167" y="113969"/>
                  </a:lnTo>
                  <a:lnTo>
                    <a:pt x="623608" y="119341"/>
                  </a:lnTo>
                  <a:lnTo>
                    <a:pt x="617347" y="124320"/>
                  </a:lnTo>
                  <a:lnTo>
                    <a:pt x="609206" y="127965"/>
                  </a:lnTo>
                  <a:lnTo>
                    <a:pt x="599008" y="129387"/>
                  </a:lnTo>
                  <a:lnTo>
                    <a:pt x="589407" y="127736"/>
                  </a:lnTo>
                  <a:lnTo>
                    <a:pt x="582371" y="123228"/>
                  </a:lnTo>
                  <a:lnTo>
                    <a:pt x="578027" y="116522"/>
                  </a:lnTo>
                  <a:lnTo>
                    <a:pt x="576541" y="108267"/>
                  </a:lnTo>
                  <a:lnTo>
                    <a:pt x="578281" y="99453"/>
                  </a:lnTo>
                  <a:lnTo>
                    <a:pt x="583374" y="92798"/>
                  </a:lnTo>
                  <a:lnTo>
                    <a:pt x="591667" y="88607"/>
                  </a:lnTo>
                  <a:lnTo>
                    <a:pt x="603008" y="87134"/>
                  </a:lnTo>
                  <a:lnTo>
                    <a:pt x="610069" y="87515"/>
                  </a:lnTo>
                  <a:lnTo>
                    <a:pt x="616610" y="88696"/>
                  </a:lnTo>
                  <a:lnTo>
                    <a:pt x="622642" y="90678"/>
                  </a:lnTo>
                  <a:lnTo>
                    <a:pt x="628167" y="93510"/>
                  </a:lnTo>
                  <a:lnTo>
                    <a:pt x="628167" y="71272"/>
                  </a:lnTo>
                  <a:lnTo>
                    <a:pt x="621690" y="68897"/>
                  </a:lnTo>
                  <a:lnTo>
                    <a:pt x="613244" y="66992"/>
                  </a:lnTo>
                  <a:lnTo>
                    <a:pt x="603796" y="65786"/>
                  </a:lnTo>
                  <a:lnTo>
                    <a:pt x="593979" y="65354"/>
                  </a:lnTo>
                  <a:lnTo>
                    <a:pt x="568363" y="68351"/>
                  </a:lnTo>
                  <a:lnTo>
                    <a:pt x="548932" y="77254"/>
                  </a:lnTo>
                  <a:lnTo>
                    <a:pt x="536600" y="91948"/>
                  </a:lnTo>
                  <a:lnTo>
                    <a:pt x="532295" y="112293"/>
                  </a:lnTo>
                  <a:lnTo>
                    <a:pt x="535889" y="131724"/>
                  </a:lnTo>
                  <a:lnTo>
                    <a:pt x="546201" y="146024"/>
                  </a:lnTo>
                  <a:lnTo>
                    <a:pt x="562559" y="154863"/>
                  </a:lnTo>
                  <a:lnTo>
                    <a:pt x="584263" y="157873"/>
                  </a:lnTo>
                  <a:lnTo>
                    <a:pt x="600481" y="155956"/>
                  </a:lnTo>
                  <a:lnTo>
                    <a:pt x="613460" y="150837"/>
                  </a:lnTo>
                  <a:lnTo>
                    <a:pt x="623239" y="143446"/>
                  </a:lnTo>
                  <a:lnTo>
                    <a:pt x="629856" y="134747"/>
                  </a:lnTo>
                  <a:lnTo>
                    <a:pt x="633412" y="145059"/>
                  </a:lnTo>
                  <a:lnTo>
                    <a:pt x="639597" y="152387"/>
                  </a:lnTo>
                  <a:lnTo>
                    <a:pt x="648360" y="156756"/>
                  </a:lnTo>
                  <a:lnTo>
                    <a:pt x="659663" y="158203"/>
                  </a:lnTo>
                  <a:lnTo>
                    <a:pt x="665924" y="157861"/>
                  </a:lnTo>
                  <a:lnTo>
                    <a:pt x="673544" y="156692"/>
                  </a:lnTo>
                  <a:lnTo>
                    <a:pt x="681596" y="154533"/>
                  </a:lnTo>
                  <a:lnTo>
                    <a:pt x="689178" y="151168"/>
                  </a:lnTo>
                  <a:close/>
                </a:path>
                <a:path w="916940" h="222250">
                  <a:moveTo>
                    <a:pt x="916686" y="128384"/>
                  </a:moveTo>
                  <a:lnTo>
                    <a:pt x="898245" y="128384"/>
                  </a:lnTo>
                  <a:lnTo>
                    <a:pt x="898245" y="31165"/>
                  </a:lnTo>
                  <a:lnTo>
                    <a:pt x="916343" y="31165"/>
                  </a:lnTo>
                  <a:lnTo>
                    <a:pt x="916343" y="4356"/>
                  </a:lnTo>
                  <a:lnTo>
                    <a:pt x="861707" y="4356"/>
                  </a:lnTo>
                  <a:lnTo>
                    <a:pt x="813790" y="69710"/>
                  </a:lnTo>
                  <a:lnTo>
                    <a:pt x="765175" y="4356"/>
                  </a:lnTo>
                  <a:lnTo>
                    <a:pt x="706170" y="4356"/>
                  </a:lnTo>
                  <a:lnTo>
                    <a:pt x="706170" y="31165"/>
                  </a:lnTo>
                  <a:lnTo>
                    <a:pt x="724268" y="31165"/>
                  </a:lnTo>
                  <a:lnTo>
                    <a:pt x="724268" y="128384"/>
                  </a:lnTo>
                  <a:lnTo>
                    <a:pt x="706170" y="128384"/>
                  </a:lnTo>
                  <a:lnTo>
                    <a:pt x="706170" y="155206"/>
                  </a:lnTo>
                  <a:lnTo>
                    <a:pt x="771525" y="155206"/>
                  </a:lnTo>
                  <a:lnTo>
                    <a:pt x="771525" y="128384"/>
                  </a:lnTo>
                  <a:lnTo>
                    <a:pt x="753783" y="128384"/>
                  </a:lnTo>
                  <a:lnTo>
                    <a:pt x="753783" y="54635"/>
                  </a:lnTo>
                  <a:lnTo>
                    <a:pt x="804049" y="120675"/>
                  </a:lnTo>
                  <a:lnTo>
                    <a:pt x="808405" y="120675"/>
                  </a:lnTo>
                  <a:lnTo>
                    <a:pt x="856335" y="56311"/>
                  </a:lnTo>
                  <a:lnTo>
                    <a:pt x="856335" y="128384"/>
                  </a:lnTo>
                  <a:lnTo>
                    <a:pt x="841946" y="128384"/>
                  </a:lnTo>
                  <a:lnTo>
                    <a:pt x="841946" y="155206"/>
                  </a:lnTo>
                  <a:lnTo>
                    <a:pt x="916686" y="155206"/>
                  </a:lnTo>
                  <a:lnTo>
                    <a:pt x="916686" y="1283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3" name="object 773"/>
            <p:cNvSpPr/>
            <p:nvPr/>
          </p:nvSpPr>
          <p:spPr>
            <a:xfrm>
              <a:off x="7797317" y="1534699"/>
              <a:ext cx="210517" cy="150854"/>
            </a:xfrm>
            <a:prstGeom prst="rect">
              <a:avLst/>
            </a:prstGeom>
            <a:blipFill>
              <a:blip r:embed="rId4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4" name="object 774"/>
            <p:cNvSpPr/>
            <p:nvPr/>
          </p:nvSpPr>
          <p:spPr>
            <a:xfrm>
              <a:off x="8027371" y="1531019"/>
              <a:ext cx="156885" cy="157534"/>
            </a:xfrm>
            <a:prstGeom prst="rect">
              <a:avLst/>
            </a:prstGeom>
            <a:blipFill>
              <a:blip r:embed="rId4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75" name="object 775"/>
          <p:cNvGrpSpPr/>
          <p:nvPr/>
        </p:nvGrpSpPr>
        <p:grpSpPr>
          <a:xfrm>
            <a:off x="8280337" y="1431798"/>
            <a:ext cx="647065" cy="300355"/>
            <a:chOff x="8280337" y="1431798"/>
            <a:chExt cx="647065" cy="300355"/>
          </a:xfrm>
        </p:grpSpPr>
        <p:sp>
          <p:nvSpPr>
            <p:cNvPr id="776" name="object 776"/>
            <p:cNvSpPr/>
            <p:nvPr/>
          </p:nvSpPr>
          <p:spPr>
            <a:xfrm>
              <a:off x="8280337" y="1447217"/>
              <a:ext cx="179324" cy="242013"/>
            </a:xfrm>
            <a:prstGeom prst="rect">
              <a:avLst/>
            </a:prstGeom>
            <a:blipFill>
              <a:blip r:embed="rId4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7" name="object 777"/>
            <p:cNvSpPr/>
            <p:nvPr/>
          </p:nvSpPr>
          <p:spPr>
            <a:xfrm>
              <a:off x="8492299" y="1431803"/>
              <a:ext cx="259079" cy="300355"/>
            </a:xfrm>
            <a:custGeom>
              <a:avLst/>
              <a:gdLst/>
              <a:ahLst/>
              <a:cxnLst/>
              <a:rect l="l" t="t" r="r" b="b"/>
              <a:pathLst>
                <a:path w="259079" h="300355">
                  <a:moveTo>
                    <a:pt x="60325" y="240017"/>
                  </a:moveTo>
                  <a:lnTo>
                    <a:pt x="58178" y="223939"/>
                  </a:lnTo>
                  <a:lnTo>
                    <a:pt x="51981" y="211810"/>
                  </a:lnTo>
                  <a:lnTo>
                    <a:pt x="42075" y="204139"/>
                  </a:lnTo>
                  <a:lnTo>
                    <a:pt x="28803" y="201460"/>
                  </a:lnTo>
                  <a:lnTo>
                    <a:pt x="16852" y="203530"/>
                  </a:lnTo>
                  <a:lnTo>
                    <a:pt x="7861" y="209283"/>
                  </a:lnTo>
                  <a:lnTo>
                    <a:pt x="2133" y="217995"/>
                  </a:lnTo>
                  <a:lnTo>
                    <a:pt x="0" y="228942"/>
                  </a:lnTo>
                  <a:lnTo>
                    <a:pt x="1689" y="239229"/>
                  </a:lnTo>
                  <a:lnTo>
                    <a:pt x="6324" y="247154"/>
                  </a:lnTo>
                  <a:lnTo>
                    <a:pt x="13144" y="252272"/>
                  </a:lnTo>
                  <a:lnTo>
                    <a:pt x="21450" y="254076"/>
                  </a:lnTo>
                  <a:lnTo>
                    <a:pt x="25819" y="254076"/>
                  </a:lnTo>
                  <a:lnTo>
                    <a:pt x="28143" y="252742"/>
                  </a:lnTo>
                  <a:lnTo>
                    <a:pt x="29489" y="251409"/>
                  </a:lnTo>
                  <a:lnTo>
                    <a:pt x="30175" y="253403"/>
                  </a:lnTo>
                  <a:lnTo>
                    <a:pt x="30480" y="255079"/>
                  </a:lnTo>
                  <a:lnTo>
                    <a:pt x="30480" y="256755"/>
                  </a:lnTo>
                  <a:lnTo>
                    <a:pt x="27927" y="266001"/>
                  </a:lnTo>
                  <a:lnTo>
                    <a:pt x="21564" y="274104"/>
                  </a:lnTo>
                  <a:lnTo>
                    <a:pt x="13385" y="280327"/>
                  </a:lnTo>
                  <a:lnTo>
                    <a:pt x="5359" y="283921"/>
                  </a:lnTo>
                  <a:lnTo>
                    <a:pt x="14732" y="300012"/>
                  </a:lnTo>
                  <a:lnTo>
                    <a:pt x="31623" y="292976"/>
                  </a:lnTo>
                  <a:lnTo>
                    <a:pt x="46202" y="280301"/>
                  </a:lnTo>
                  <a:lnTo>
                    <a:pt x="56451" y="262483"/>
                  </a:lnTo>
                  <a:lnTo>
                    <a:pt x="60325" y="240017"/>
                  </a:lnTo>
                  <a:close/>
                </a:path>
                <a:path w="259079" h="300355">
                  <a:moveTo>
                    <a:pt x="258775" y="0"/>
                  </a:moveTo>
                  <a:lnTo>
                    <a:pt x="229273" y="0"/>
                  </a:lnTo>
                  <a:lnTo>
                    <a:pt x="225920" y="19100"/>
                  </a:lnTo>
                  <a:lnTo>
                    <a:pt x="126034" y="19100"/>
                  </a:lnTo>
                  <a:lnTo>
                    <a:pt x="110617" y="143459"/>
                  </a:lnTo>
                  <a:lnTo>
                    <a:pt x="117424" y="140258"/>
                  </a:lnTo>
                  <a:lnTo>
                    <a:pt x="126111" y="137477"/>
                  </a:lnTo>
                  <a:lnTo>
                    <a:pt x="136436" y="135496"/>
                  </a:lnTo>
                  <a:lnTo>
                    <a:pt x="148145" y="134747"/>
                  </a:lnTo>
                  <a:lnTo>
                    <a:pt x="170091" y="138430"/>
                  </a:lnTo>
                  <a:lnTo>
                    <a:pt x="186651" y="148653"/>
                  </a:lnTo>
                  <a:lnTo>
                    <a:pt x="197129" y="164160"/>
                  </a:lnTo>
                  <a:lnTo>
                    <a:pt x="200787" y="183692"/>
                  </a:lnTo>
                  <a:lnTo>
                    <a:pt x="197789" y="201752"/>
                  </a:lnTo>
                  <a:lnTo>
                    <a:pt x="189382" y="216331"/>
                  </a:lnTo>
                  <a:lnTo>
                    <a:pt x="176453" y="226072"/>
                  </a:lnTo>
                  <a:lnTo>
                    <a:pt x="159880" y="229616"/>
                  </a:lnTo>
                  <a:lnTo>
                    <a:pt x="152019" y="229171"/>
                  </a:lnTo>
                  <a:lnTo>
                    <a:pt x="144970" y="227812"/>
                  </a:lnTo>
                  <a:lnTo>
                    <a:pt x="138671" y="225513"/>
                  </a:lnTo>
                  <a:lnTo>
                    <a:pt x="133070" y="222237"/>
                  </a:lnTo>
                  <a:lnTo>
                    <a:pt x="139433" y="217881"/>
                  </a:lnTo>
                  <a:lnTo>
                    <a:pt x="144132" y="210172"/>
                  </a:lnTo>
                  <a:lnTo>
                    <a:pt x="117297" y="175298"/>
                  </a:lnTo>
                  <a:lnTo>
                    <a:pt x="90487" y="202793"/>
                  </a:lnTo>
                  <a:lnTo>
                    <a:pt x="97015" y="226466"/>
                  </a:lnTo>
                  <a:lnTo>
                    <a:pt x="114287" y="243560"/>
                  </a:lnTo>
                  <a:lnTo>
                    <a:pt x="138861" y="253936"/>
                  </a:lnTo>
                  <a:lnTo>
                    <a:pt x="167259" y="257429"/>
                  </a:lnTo>
                  <a:lnTo>
                    <a:pt x="201701" y="251891"/>
                  </a:lnTo>
                  <a:lnTo>
                    <a:pt x="229095" y="236016"/>
                  </a:lnTo>
                  <a:lnTo>
                    <a:pt x="247192" y="210908"/>
                  </a:lnTo>
                  <a:lnTo>
                    <a:pt x="253733" y="177647"/>
                  </a:lnTo>
                  <a:lnTo>
                    <a:pt x="247472" y="146418"/>
                  </a:lnTo>
                  <a:lnTo>
                    <a:pt x="230276" y="123139"/>
                  </a:lnTo>
                  <a:lnTo>
                    <a:pt x="204533" y="108597"/>
                  </a:lnTo>
                  <a:lnTo>
                    <a:pt x="172631" y="103581"/>
                  </a:lnTo>
                  <a:lnTo>
                    <a:pt x="163550" y="103873"/>
                  </a:lnTo>
                  <a:lnTo>
                    <a:pt x="155867" y="104711"/>
                  </a:lnTo>
                  <a:lnTo>
                    <a:pt x="149440" y="105981"/>
                  </a:lnTo>
                  <a:lnTo>
                    <a:pt x="144132" y="107594"/>
                  </a:lnTo>
                  <a:lnTo>
                    <a:pt x="149821" y="64350"/>
                  </a:lnTo>
                  <a:lnTo>
                    <a:pt x="250405" y="64350"/>
                  </a:lnTo>
                  <a:lnTo>
                    <a:pt x="2587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8" name="object 778"/>
            <p:cNvSpPr/>
            <p:nvPr/>
          </p:nvSpPr>
          <p:spPr>
            <a:xfrm>
              <a:off x="8770840" y="1525314"/>
              <a:ext cx="156204" cy="152853"/>
            </a:xfrm>
            <a:prstGeom prst="rect">
              <a:avLst/>
            </a:prstGeom>
            <a:blipFill>
              <a:blip r:embed="rId4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79" name="object 779"/>
          <p:cNvGrpSpPr/>
          <p:nvPr/>
        </p:nvGrpSpPr>
        <p:grpSpPr>
          <a:xfrm>
            <a:off x="6204675" y="1867743"/>
            <a:ext cx="810895" cy="133985"/>
            <a:chOff x="6204675" y="1867743"/>
            <a:chExt cx="810895" cy="133985"/>
          </a:xfrm>
        </p:grpSpPr>
        <p:sp>
          <p:nvSpPr>
            <p:cNvPr id="780" name="object 780"/>
            <p:cNvSpPr/>
            <p:nvPr/>
          </p:nvSpPr>
          <p:spPr>
            <a:xfrm>
              <a:off x="6204675" y="1867743"/>
              <a:ext cx="112342" cy="132550"/>
            </a:xfrm>
            <a:prstGeom prst="rect">
              <a:avLst/>
            </a:prstGeom>
            <a:blipFill>
              <a:blip r:embed="rId4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1" name="object 781"/>
            <p:cNvSpPr/>
            <p:nvPr/>
          </p:nvSpPr>
          <p:spPr>
            <a:xfrm>
              <a:off x="6350387" y="1914868"/>
              <a:ext cx="64081" cy="84803"/>
            </a:xfrm>
            <a:prstGeom prst="rect">
              <a:avLst/>
            </a:prstGeom>
            <a:blipFill>
              <a:blip r:embed="rId4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" name="object 782"/>
            <p:cNvSpPr/>
            <p:nvPr/>
          </p:nvSpPr>
          <p:spPr>
            <a:xfrm>
              <a:off x="6437354" y="1912969"/>
              <a:ext cx="248554" cy="88583"/>
            </a:xfrm>
            <a:prstGeom prst="rect">
              <a:avLst/>
            </a:prstGeom>
            <a:blipFill>
              <a:blip r:embed="rId4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" name="object 783"/>
            <p:cNvSpPr/>
            <p:nvPr/>
          </p:nvSpPr>
          <p:spPr>
            <a:xfrm>
              <a:off x="6705977" y="1914862"/>
              <a:ext cx="77264" cy="84814"/>
            </a:xfrm>
            <a:prstGeom prst="rect">
              <a:avLst/>
            </a:prstGeom>
            <a:blipFill>
              <a:blip r:embed="rId4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4" name="object 784"/>
            <p:cNvSpPr/>
            <p:nvPr/>
          </p:nvSpPr>
          <p:spPr>
            <a:xfrm>
              <a:off x="6813468" y="1914863"/>
              <a:ext cx="93840" cy="84814"/>
            </a:xfrm>
            <a:prstGeom prst="rect">
              <a:avLst/>
            </a:prstGeom>
            <a:blipFill>
              <a:blip r:embed="rId4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5" name="object 785"/>
            <p:cNvSpPr/>
            <p:nvPr/>
          </p:nvSpPr>
          <p:spPr>
            <a:xfrm>
              <a:off x="6932453" y="1912959"/>
              <a:ext cx="83107" cy="88594"/>
            </a:xfrm>
            <a:prstGeom prst="rect">
              <a:avLst/>
            </a:prstGeom>
            <a:blipFill>
              <a:blip r:embed="rId4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86" name="object 786"/>
          <p:cNvGrpSpPr/>
          <p:nvPr/>
        </p:nvGrpSpPr>
        <p:grpSpPr>
          <a:xfrm>
            <a:off x="6207524" y="1871507"/>
            <a:ext cx="3057525" cy="382270"/>
            <a:chOff x="6207524" y="1871507"/>
            <a:chExt cx="3057525" cy="382270"/>
          </a:xfrm>
        </p:grpSpPr>
        <p:sp>
          <p:nvSpPr>
            <p:cNvPr id="787" name="object 787"/>
            <p:cNvSpPr/>
            <p:nvPr/>
          </p:nvSpPr>
          <p:spPr>
            <a:xfrm>
              <a:off x="7071561" y="1912962"/>
              <a:ext cx="71044" cy="88594"/>
            </a:xfrm>
            <a:prstGeom prst="rect">
              <a:avLst/>
            </a:prstGeom>
            <a:blipFill>
              <a:blip r:embed="rId4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8" name="object 788"/>
            <p:cNvSpPr/>
            <p:nvPr/>
          </p:nvSpPr>
          <p:spPr>
            <a:xfrm>
              <a:off x="7163035" y="1912966"/>
              <a:ext cx="67463" cy="88018"/>
            </a:xfrm>
            <a:prstGeom prst="rect">
              <a:avLst/>
            </a:prstGeom>
            <a:blipFill>
              <a:blip r:embed="rId4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9" name="object 789"/>
            <p:cNvSpPr/>
            <p:nvPr/>
          </p:nvSpPr>
          <p:spPr>
            <a:xfrm>
              <a:off x="7259394" y="1871507"/>
              <a:ext cx="79149" cy="128163"/>
            </a:xfrm>
            <a:prstGeom prst="rect">
              <a:avLst/>
            </a:prstGeom>
            <a:blipFill>
              <a:blip r:embed="rId4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0" name="object 790"/>
            <p:cNvSpPr/>
            <p:nvPr/>
          </p:nvSpPr>
          <p:spPr>
            <a:xfrm>
              <a:off x="7368685" y="1914862"/>
              <a:ext cx="90646" cy="84814"/>
            </a:xfrm>
            <a:prstGeom prst="rect">
              <a:avLst/>
            </a:prstGeom>
            <a:blipFill>
              <a:blip r:embed="rId4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1" name="object 791"/>
            <p:cNvSpPr/>
            <p:nvPr/>
          </p:nvSpPr>
          <p:spPr>
            <a:xfrm>
              <a:off x="7489447" y="1914863"/>
              <a:ext cx="93861" cy="84814"/>
            </a:xfrm>
            <a:prstGeom prst="rect">
              <a:avLst/>
            </a:prstGeom>
            <a:blipFill>
              <a:blip r:embed="rId4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2" name="object 792"/>
            <p:cNvSpPr/>
            <p:nvPr/>
          </p:nvSpPr>
          <p:spPr>
            <a:xfrm>
              <a:off x="6207524" y="1912959"/>
              <a:ext cx="3056989" cy="340409"/>
            </a:xfrm>
            <a:prstGeom prst="rect">
              <a:avLst/>
            </a:prstGeom>
            <a:blipFill>
              <a:blip r:embed="rId4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3" name="object 793"/>
          <p:cNvGrpSpPr/>
          <p:nvPr/>
        </p:nvGrpSpPr>
        <p:grpSpPr>
          <a:xfrm>
            <a:off x="6202492" y="4351363"/>
            <a:ext cx="1672589" cy="149225"/>
            <a:chOff x="6202492" y="4351363"/>
            <a:chExt cx="1672589" cy="149225"/>
          </a:xfrm>
        </p:grpSpPr>
        <p:sp>
          <p:nvSpPr>
            <p:cNvPr id="794" name="object 794"/>
            <p:cNvSpPr/>
            <p:nvPr/>
          </p:nvSpPr>
          <p:spPr>
            <a:xfrm>
              <a:off x="6202492" y="4351363"/>
              <a:ext cx="233244" cy="146592"/>
            </a:xfrm>
            <a:prstGeom prst="rect">
              <a:avLst/>
            </a:prstGeom>
            <a:blipFill>
              <a:blip r:embed="rId4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5" name="object 795"/>
            <p:cNvSpPr/>
            <p:nvPr/>
          </p:nvSpPr>
          <p:spPr>
            <a:xfrm>
              <a:off x="6458966" y="4401425"/>
              <a:ext cx="211097" cy="98845"/>
            </a:xfrm>
            <a:prstGeom prst="rect">
              <a:avLst/>
            </a:prstGeom>
            <a:blipFill>
              <a:blip r:embed="rId4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6" name="object 796"/>
            <p:cNvSpPr/>
            <p:nvPr/>
          </p:nvSpPr>
          <p:spPr>
            <a:xfrm>
              <a:off x="6698691" y="4403985"/>
              <a:ext cx="89535" cy="93980"/>
            </a:xfrm>
            <a:custGeom>
              <a:avLst/>
              <a:gdLst/>
              <a:ahLst/>
              <a:cxnLst/>
              <a:rect l="l" t="t" r="r" b="b"/>
              <a:pathLst>
                <a:path w="89534" h="93979">
                  <a:moveTo>
                    <a:pt x="89408" y="0"/>
                  </a:moveTo>
                  <a:lnTo>
                    <a:pt x="65316" y="0"/>
                  </a:lnTo>
                  <a:lnTo>
                    <a:pt x="65316" y="35560"/>
                  </a:lnTo>
                  <a:lnTo>
                    <a:pt x="24066" y="35560"/>
                  </a:lnTo>
                  <a:lnTo>
                    <a:pt x="24066" y="0"/>
                  </a:lnTo>
                  <a:lnTo>
                    <a:pt x="0" y="0"/>
                  </a:lnTo>
                  <a:lnTo>
                    <a:pt x="0" y="35560"/>
                  </a:lnTo>
                  <a:lnTo>
                    <a:pt x="0" y="58420"/>
                  </a:lnTo>
                  <a:lnTo>
                    <a:pt x="0" y="93980"/>
                  </a:lnTo>
                  <a:lnTo>
                    <a:pt x="24066" y="93980"/>
                  </a:lnTo>
                  <a:lnTo>
                    <a:pt x="24066" y="58420"/>
                  </a:lnTo>
                  <a:lnTo>
                    <a:pt x="65316" y="58420"/>
                  </a:lnTo>
                  <a:lnTo>
                    <a:pt x="65316" y="93980"/>
                  </a:lnTo>
                  <a:lnTo>
                    <a:pt x="89408" y="93980"/>
                  </a:lnTo>
                  <a:lnTo>
                    <a:pt x="89408" y="58420"/>
                  </a:lnTo>
                  <a:lnTo>
                    <a:pt x="89408" y="35560"/>
                  </a:lnTo>
                  <a:lnTo>
                    <a:pt x="894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7" name="object 797"/>
            <p:cNvSpPr/>
            <p:nvPr/>
          </p:nvSpPr>
          <p:spPr>
            <a:xfrm>
              <a:off x="6811110" y="4401425"/>
              <a:ext cx="102604" cy="98845"/>
            </a:xfrm>
            <a:prstGeom prst="rect">
              <a:avLst/>
            </a:prstGeom>
            <a:blipFill>
              <a:blip r:embed="rId4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8" name="object 798"/>
            <p:cNvSpPr/>
            <p:nvPr/>
          </p:nvSpPr>
          <p:spPr>
            <a:xfrm>
              <a:off x="6936644" y="4403718"/>
              <a:ext cx="105337" cy="94237"/>
            </a:xfrm>
            <a:prstGeom prst="rect">
              <a:avLst/>
            </a:prstGeom>
            <a:blipFill>
              <a:blip r:embed="rId4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9" name="object 799"/>
            <p:cNvSpPr/>
            <p:nvPr/>
          </p:nvSpPr>
          <p:spPr>
            <a:xfrm>
              <a:off x="7064994" y="4401425"/>
              <a:ext cx="201667" cy="98845"/>
            </a:xfrm>
            <a:prstGeom prst="rect">
              <a:avLst/>
            </a:prstGeom>
            <a:blipFill>
              <a:blip r:embed="rId4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0" name="object 800"/>
            <p:cNvSpPr/>
            <p:nvPr/>
          </p:nvSpPr>
          <p:spPr>
            <a:xfrm>
              <a:off x="7289659" y="4401426"/>
              <a:ext cx="94468" cy="98845"/>
            </a:xfrm>
            <a:prstGeom prst="rect">
              <a:avLst/>
            </a:prstGeom>
            <a:blipFill>
              <a:blip r:embed="rId4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1" name="object 801"/>
            <p:cNvSpPr/>
            <p:nvPr/>
          </p:nvSpPr>
          <p:spPr>
            <a:xfrm>
              <a:off x="7406373" y="4403985"/>
              <a:ext cx="207645" cy="93980"/>
            </a:xfrm>
            <a:custGeom>
              <a:avLst/>
              <a:gdLst/>
              <a:ahLst/>
              <a:cxnLst/>
              <a:rect l="l" t="t" r="r" b="b"/>
              <a:pathLst>
                <a:path w="207645" h="93979">
                  <a:moveTo>
                    <a:pt x="89420" y="0"/>
                  </a:moveTo>
                  <a:lnTo>
                    <a:pt x="65328" y="0"/>
                  </a:lnTo>
                  <a:lnTo>
                    <a:pt x="65328" y="35560"/>
                  </a:lnTo>
                  <a:lnTo>
                    <a:pt x="24079" y="35560"/>
                  </a:lnTo>
                  <a:lnTo>
                    <a:pt x="24079" y="0"/>
                  </a:lnTo>
                  <a:lnTo>
                    <a:pt x="0" y="0"/>
                  </a:lnTo>
                  <a:lnTo>
                    <a:pt x="0" y="35560"/>
                  </a:lnTo>
                  <a:lnTo>
                    <a:pt x="0" y="58420"/>
                  </a:lnTo>
                  <a:lnTo>
                    <a:pt x="0" y="93980"/>
                  </a:lnTo>
                  <a:lnTo>
                    <a:pt x="24079" y="93980"/>
                  </a:lnTo>
                  <a:lnTo>
                    <a:pt x="24079" y="58420"/>
                  </a:lnTo>
                  <a:lnTo>
                    <a:pt x="65328" y="58420"/>
                  </a:lnTo>
                  <a:lnTo>
                    <a:pt x="65328" y="93980"/>
                  </a:lnTo>
                  <a:lnTo>
                    <a:pt x="89420" y="93980"/>
                  </a:lnTo>
                  <a:lnTo>
                    <a:pt x="89420" y="58420"/>
                  </a:lnTo>
                  <a:lnTo>
                    <a:pt x="89420" y="35560"/>
                  </a:lnTo>
                  <a:lnTo>
                    <a:pt x="89420" y="0"/>
                  </a:lnTo>
                  <a:close/>
                </a:path>
                <a:path w="207645" h="93979">
                  <a:moveTo>
                    <a:pt x="207454" y="0"/>
                  </a:moveTo>
                  <a:lnTo>
                    <a:pt x="183362" y="0"/>
                  </a:lnTo>
                  <a:lnTo>
                    <a:pt x="183362" y="35560"/>
                  </a:lnTo>
                  <a:lnTo>
                    <a:pt x="142113" y="35560"/>
                  </a:lnTo>
                  <a:lnTo>
                    <a:pt x="142113" y="0"/>
                  </a:lnTo>
                  <a:lnTo>
                    <a:pt x="118046" y="0"/>
                  </a:lnTo>
                  <a:lnTo>
                    <a:pt x="118046" y="35560"/>
                  </a:lnTo>
                  <a:lnTo>
                    <a:pt x="118046" y="58420"/>
                  </a:lnTo>
                  <a:lnTo>
                    <a:pt x="118046" y="93980"/>
                  </a:lnTo>
                  <a:lnTo>
                    <a:pt x="142113" y="93980"/>
                  </a:lnTo>
                  <a:lnTo>
                    <a:pt x="142113" y="58420"/>
                  </a:lnTo>
                  <a:lnTo>
                    <a:pt x="183362" y="58420"/>
                  </a:lnTo>
                  <a:lnTo>
                    <a:pt x="183362" y="93980"/>
                  </a:lnTo>
                  <a:lnTo>
                    <a:pt x="207454" y="93980"/>
                  </a:lnTo>
                  <a:lnTo>
                    <a:pt x="207454" y="58420"/>
                  </a:lnTo>
                  <a:lnTo>
                    <a:pt x="207454" y="35560"/>
                  </a:lnTo>
                  <a:lnTo>
                    <a:pt x="2074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2" name="object 802"/>
            <p:cNvSpPr/>
            <p:nvPr/>
          </p:nvSpPr>
          <p:spPr>
            <a:xfrm>
              <a:off x="7642468" y="4403719"/>
              <a:ext cx="114750" cy="94237"/>
            </a:xfrm>
            <a:prstGeom prst="rect">
              <a:avLst/>
            </a:prstGeom>
            <a:blipFill>
              <a:blip r:embed="rId4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3" name="object 803"/>
            <p:cNvSpPr/>
            <p:nvPr/>
          </p:nvSpPr>
          <p:spPr>
            <a:xfrm>
              <a:off x="7780216" y="4401426"/>
              <a:ext cx="94447" cy="98845"/>
            </a:xfrm>
            <a:prstGeom prst="rect">
              <a:avLst/>
            </a:prstGeom>
            <a:blipFill>
              <a:blip r:embed="rId4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04" name="object 804"/>
          <p:cNvGrpSpPr/>
          <p:nvPr/>
        </p:nvGrpSpPr>
        <p:grpSpPr>
          <a:xfrm>
            <a:off x="7929827" y="4349070"/>
            <a:ext cx="544195" cy="151765"/>
            <a:chOff x="7929827" y="4349070"/>
            <a:chExt cx="544195" cy="151765"/>
          </a:xfrm>
        </p:grpSpPr>
        <p:sp>
          <p:nvSpPr>
            <p:cNvPr id="805" name="object 805"/>
            <p:cNvSpPr/>
            <p:nvPr/>
          </p:nvSpPr>
          <p:spPr>
            <a:xfrm>
              <a:off x="7929827" y="4349070"/>
              <a:ext cx="195825" cy="151199"/>
            </a:xfrm>
            <a:prstGeom prst="rect">
              <a:avLst/>
            </a:prstGeom>
            <a:blipFill>
              <a:blip r:embed="rId4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6" name="object 806"/>
            <p:cNvSpPr/>
            <p:nvPr/>
          </p:nvSpPr>
          <p:spPr>
            <a:xfrm>
              <a:off x="8152955" y="4403984"/>
              <a:ext cx="89535" cy="93980"/>
            </a:xfrm>
            <a:custGeom>
              <a:avLst/>
              <a:gdLst/>
              <a:ahLst/>
              <a:cxnLst/>
              <a:rect l="l" t="t" r="r" b="b"/>
              <a:pathLst>
                <a:path w="89534" h="93979">
                  <a:moveTo>
                    <a:pt x="89420" y="0"/>
                  </a:moveTo>
                  <a:lnTo>
                    <a:pt x="65328" y="0"/>
                  </a:lnTo>
                  <a:lnTo>
                    <a:pt x="65328" y="35560"/>
                  </a:lnTo>
                  <a:lnTo>
                    <a:pt x="24066" y="35560"/>
                  </a:lnTo>
                  <a:lnTo>
                    <a:pt x="24066" y="0"/>
                  </a:lnTo>
                  <a:lnTo>
                    <a:pt x="0" y="0"/>
                  </a:lnTo>
                  <a:lnTo>
                    <a:pt x="0" y="35560"/>
                  </a:lnTo>
                  <a:lnTo>
                    <a:pt x="0" y="58420"/>
                  </a:lnTo>
                  <a:lnTo>
                    <a:pt x="0" y="93980"/>
                  </a:lnTo>
                  <a:lnTo>
                    <a:pt x="24066" y="93980"/>
                  </a:lnTo>
                  <a:lnTo>
                    <a:pt x="24066" y="58420"/>
                  </a:lnTo>
                  <a:lnTo>
                    <a:pt x="65328" y="58420"/>
                  </a:lnTo>
                  <a:lnTo>
                    <a:pt x="65328" y="93980"/>
                  </a:lnTo>
                  <a:lnTo>
                    <a:pt x="89420" y="93980"/>
                  </a:lnTo>
                  <a:lnTo>
                    <a:pt x="89420" y="58420"/>
                  </a:lnTo>
                  <a:lnTo>
                    <a:pt x="89420" y="35560"/>
                  </a:lnTo>
                  <a:lnTo>
                    <a:pt x="894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7" name="object 807"/>
            <p:cNvSpPr/>
            <p:nvPr/>
          </p:nvSpPr>
          <p:spPr>
            <a:xfrm>
              <a:off x="8270997" y="4403718"/>
              <a:ext cx="202981" cy="94237"/>
            </a:xfrm>
            <a:prstGeom prst="rect">
              <a:avLst/>
            </a:prstGeom>
            <a:blipFill>
              <a:blip r:embed="rId4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8" name="object 808"/>
          <p:cNvSpPr/>
          <p:nvPr/>
        </p:nvSpPr>
        <p:spPr>
          <a:xfrm>
            <a:off x="6213388" y="4653973"/>
            <a:ext cx="82301" cy="96321"/>
          </a:xfrm>
          <a:prstGeom prst="rect">
            <a:avLst/>
          </a:prstGeom>
          <a:blipFill>
            <a:blip r:embed="rId4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6349513" y="4600371"/>
            <a:ext cx="1482002" cy="190773"/>
          </a:xfrm>
          <a:prstGeom prst="rect">
            <a:avLst/>
          </a:prstGeom>
          <a:blipFill>
            <a:blip r:embed="rId4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7845362" y="4652727"/>
            <a:ext cx="257175" cy="97790"/>
          </a:xfrm>
          <a:custGeom>
            <a:avLst/>
            <a:gdLst/>
            <a:ahLst/>
            <a:cxnLst/>
            <a:rect l="l" t="t" r="r" b="b"/>
            <a:pathLst>
              <a:path w="257175" h="97789">
                <a:moveTo>
                  <a:pt x="85864" y="2260"/>
                </a:moveTo>
                <a:lnTo>
                  <a:pt x="0" y="2260"/>
                </a:lnTo>
                <a:lnTo>
                  <a:pt x="0" y="26390"/>
                </a:lnTo>
                <a:lnTo>
                  <a:pt x="30962" y="26390"/>
                </a:lnTo>
                <a:lnTo>
                  <a:pt x="30962" y="96240"/>
                </a:lnTo>
                <a:lnTo>
                  <a:pt x="55054" y="96240"/>
                </a:lnTo>
                <a:lnTo>
                  <a:pt x="55054" y="26390"/>
                </a:lnTo>
                <a:lnTo>
                  <a:pt x="85864" y="26390"/>
                </a:lnTo>
                <a:lnTo>
                  <a:pt x="85864" y="2260"/>
                </a:lnTo>
                <a:close/>
              </a:path>
              <a:path w="257175" h="97789">
                <a:moveTo>
                  <a:pt x="196748" y="2298"/>
                </a:moveTo>
                <a:lnTo>
                  <a:pt x="172656" y="2298"/>
                </a:lnTo>
                <a:lnTo>
                  <a:pt x="128689" y="61988"/>
                </a:lnTo>
                <a:lnTo>
                  <a:pt x="128689" y="2298"/>
                </a:lnTo>
                <a:lnTo>
                  <a:pt x="104597" y="2298"/>
                </a:lnTo>
                <a:lnTo>
                  <a:pt x="104597" y="96532"/>
                </a:lnTo>
                <a:lnTo>
                  <a:pt x="128689" y="96532"/>
                </a:lnTo>
                <a:lnTo>
                  <a:pt x="172656" y="36868"/>
                </a:lnTo>
                <a:lnTo>
                  <a:pt x="172656" y="96532"/>
                </a:lnTo>
                <a:lnTo>
                  <a:pt x="196748" y="96532"/>
                </a:lnTo>
                <a:lnTo>
                  <a:pt x="196748" y="2298"/>
                </a:lnTo>
                <a:close/>
              </a:path>
              <a:path w="257175" h="97789">
                <a:moveTo>
                  <a:pt x="256997" y="76923"/>
                </a:moveTo>
                <a:lnTo>
                  <a:pt x="255524" y="73380"/>
                </a:lnTo>
                <a:lnTo>
                  <a:pt x="249669" y="66941"/>
                </a:lnTo>
                <a:lnTo>
                  <a:pt x="246037" y="65328"/>
                </a:lnTo>
                <a:lnTo>
                  <a:pt x="236664" y="65328"/>
                </a:lnTo>
                <a:lnTo>
                  <a:pt x="232625" y="66941"/>
                </a:lnTo>
                <a:lnTo>
                  <a:pt x="226491" y="73380"/>
                </a:lnTo>
                <a:lnTo>
                  <a:pt x="224955" y="76923"/>
                </a:lnTo>
                <a:lnTo>
                  <a:pt x="224955" y="85305"/>
                </a:lnTo>
                <a:lnTo>
                  <a:pt x="226491" y="89217"/>
                </a:lnTo>
                <a:lnTo>
                  <a:pt x="232625" y="95923"/>
                </a:lnTo>
                <a:lnTo>
                  <a:pt x="236664" y="97586"/>
                </a:lnTo>
                <a:lnTo>
                  <a:pt x="246037" y="97586"/>
                </a:lnTo>
                <a:lnTo>
                  <a:pt x="249669" y="95923"/>
                </a:lnTo>
                <a:lnTo>
                  <a:pt x="255524" y="89217"/>
                </a:lnTo>
                <a:lnTo>
                  <a:pt x="256997" y="85305"/>
                </a:lnTo>
                <a:lnTo>
                  <a:pt x="256997" y="76923"/>
                </a:lnTo>
                <a:close/>
              </a:path>
              <a:path w="257175" h="97789">
                <a:moveTo>
                  <a:pt x="256997" y="11582"/>
                </a:moveTo>
                <a:lnTo>
                  <a:pt x="255524" y="8026"/>
                </a:lnTo>
                <a:lnTo>
                  <a:pt x="249669" y="1612"/>
                </a:lnTo>
                <a:lnTo>
                  <a:pt x="246037" y="0"/>
                </a:lnTo>
                <a:lnTo>
                  <a:pt x="236664" y="0"/>
                </a:lnTo>
                <a:lnTo>
                  <a:pt x="232625" y="1612"/>
                </a:lnTo>
                <a:lnTo>
                  <a:pt x="226491" y="8026"/>
                </a:lnTo>
                <a:lnTo>
                  <a:pt x="224955" y="11582"/>
                </a:lnTo>
                <a:lnTo>
                  <a:pt x="224955" y="19977"/>
                </a:lnTo>
                <a:lnTo>
                  <a:pt x="226491" y="23876"/>
                </a:lnTo>
                <a:lnTo>
                  <a:pt x="232625" y="30581"/>
                </a:lnTo>
                <a:lnTo>
                  <a:pt x="236664" y="32270"/>
                </a:lnTo>
                <a:lnTo>
                  <a:pt x="246037" y="32270"/>
                </a:lnTo>
                <a:lnTo>
                  <a:pt x="249669" y="30581"/>
                </a:lnTo>
                <a:lnTo>
                  <a:pt x="255524" y="23876"/>
                </a:lnTo>
                <a:lnTo>
                  <a:pt x="256997" y="19977"/>
                </a:lnTo>
                <a:lnTo>
                  <a:pt x="256997" y="115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6215684" y="5103195"/>
            <a:ext cx="50165" cy="15875"/>
          </a:xfrm>
          <a:custGeom>
            <a:avLst/>
            <a:gdLst/>
            <a:ahLst/>
            <a:cxnLst/>
            <a:rect l="l" t="t" r="r" b="b"/>
            <a:pathLst>
              <a:path w="50164" h="15875">
                <a:moveTo>
                  <a:pt x="50061" y="0"/>
                </a:moveTo>
                <a:lnTo>
                  <a:pt x="0" y="0"/>
                </a:lnTo>
                <a:lnTo>
                  <a:pt x="0" y="15706"/>
                </a:lnTo>
                <a:lnTo>
                  <a:pt x="50061" y="15706"/>
                </a:lnTo>
                <a:lnTo>
                  <a:pt x="500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12" name="object 812"/>
          <p:cNvGrpSpPr/>
          <p:nvPr/>
        </p:nvGrpSpPr>
        <p:grpSpPr>
          <a:xfrm>
            <a:off x="6337984" y="5020679"/>
            <a:ext cx="365125" cy="148590"/>
            <a:chOff x="6337984" y="5020679"/>
            <a:chExt cx="365125" cy="148590"/>
          </a:xfrm>
        </p:grpSpPr>
        <p:sp>
          <p:nvSpPr>
            <p:cNvPr id="813" name="object 813"/>
            <p:cNvSpPr/>
            <p:nvPr/>
          </p:nvSpPr>
          <p:spPr>
            <a:xfrm>
              <a:off x="6337984" y="5020679"/>
              <a:ext cx="248348" cy="147430"/>
            </a:xfrm>
            <a:prstGeom prst="rect">
              <a:avLst/>
            </a:prstGeom>
            <a:blipFill>
              <a:blip r:embed="rId4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4" name="object 814"/>
            <p:cNvSpPr/>
            <p:nvPr/>
          </p:nvSpPr>
          <p:spPr>
            <a:xfrm>
              <a:off x="6611349" y="5021510"/>
              <a:ext cx="91515" cy="147430"/>
            </a:xfrm>
            <a:prstGeom prst="rect">
              <a:avLst/>
            </a:prstGeom>
            <a:blipFill>
              <a:blip r:embed="rId4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15" name="object 815"/>
          <p:cNvGrpSpPr/>
          <p:nvPr/>
        </p:nvGrpSpPr>
        <p:grpSpPr>
          <a:xfrm>
            <a:off x="6786635" y="5019425"/>
            <a:ext cx="938530" cy="151130"/>
            <a:chOff x="6786635" y="5019425"/>
            <a:chExt cx="938530" cy="151130"/>
          </a:xfrm>
        </p:grpSpPr>
        <p:sp>
          <p:nvSpPr>
            <p:cNvPr id="816" name="object 816"/>
            <p:cNvSpPr/>
            <p:nvPr/>
          </p:nvSpPr>
          <p:spPr>
            <a:xfrm>
              <a:off x="6786635" y="5021102"/>
              <a:ext cx="92562" cy="147000"/>
            </a:xfrm>
            <a:prstGeom prst="rect">
              <a:avLst/>
            </a:prstGeom>
            <a:blipFill>
              <a:blip r:embed="rId4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7" name="object 817"/>
            <p:cNvSpPr/>
            <p:nvPr/>
          </p:nvSpPr>
          <p:spPr>
            <a:xfrm>
              <a:off x="6901037" y="5019431"/>
              <a:ext cx="149534" cy="150780"/>
            </a:xfrm>
            <a:prstGeom prst="rect">
              <a:avLst/>
            </a:prstGeom>
            <a:blipFill>
              <a:blip r:embed="rId4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8" name="object 818"/>
            <p:cNvSpPr/>
            <p:nvPr/>
          </p:nvSpPr>
          <p:spPr>
            <a:xfrm>
              <a:off x="7073398" y="5019425"/>
              <a:ext cx="253525" cy="150791"/>
            </a:xfrm>
            <a:prstGeom prst="rect">
              <a:avLst/>
            </a:prstGeom>
            <a:blipFill>
              <a:blip r:embed="rId4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9" name="object 819"/>
            <p:cNvSpPr/>
            <p:nvPr/>
          </p:nvSpPr>
          <p:spPr>
            <a:xfrm>
              <a:off x="7353578" y="5021512"/>
              <a:ext cx="122498" cy="146592"/>
            </a:xfrm>
            <a:prstGeom prst="rect">
              <a:avLst/>
            </a:prstGeom>
            <a:blipFill>
              <a:blip r:embed="rId4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0" name="object 820"/>
            <p:cNvSpPr/>
            <p:nvPr/>
          </p:nvSpPr>
          <p:spPr>
            <a:xfrm>
              <a:off x="7502172" y="5020899"/>
              <a:ext cx="103253" cy="147210"/>
            </a:xfrm>
            <a:prstGeom prst="rect">
              <a:avLst/>
            </a:prstGeom>
            <a:blipFill>
              <a:blip r:embed="rId4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1" name="object 821"/>
            <p:cNvSpPr/>
            <p:nvPr/>
          </p:nvSpPr>
          <p:spPr>
            <a:xfrm>
              <a:off x="7635096" y="5070110"/>
              <a:ext cx="90049" cy="91714"/>
            </a:xfrm>
            <a:prstGeom prst="rect">
              <a:avLst/>
            </a:prstGeom>
            <a:blipFill>
              <a:blip r:embed="rId4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2" name="object 822"/>
          <p:cNvSpPr/>
          <p:nvPr/>
        </p:nvSpPr>
        <p:spPr>
          <a:xfrm>
            <a:off x="6215684" y="5396380"/>
            <a:ext cx="50165" cy="15875"/>
          </a:xfrm>
          <a:custGeom>
            <a:avLst/>
            <a:gdLst/>
            <a:ahLst/>
            <a:cxnLst/>
            <a:rect l="l" t="t" r="r" b="b"/>
            <a:pathLst>
              <a:path w="50164" h="15875">
                <a:moveTo>
                  <a:pt x="50061" y="0"/>
                </a:moveTo>
                <a:lnTo>
                  <a:pt x="0" y="0"/>
                </a:lnTo>
                <a:lnTo>
                  <a:pt x="0" y="15706"/>
                </a:lnTo>
                <a:lnTo>
                  <a:pt x="50061" y="15706"/>
                </a:lnTo>
                <a:lnTo>
                  <a:pt x="500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23" name="object 823"/>
          <p:cNvGrpSpPr/>
          <p:nvPr/>
        </p:nvGrpSpPr>
        <p:grpSpPr>
          <a:xfrm>
            <a:off x="6337984" y="5313028"/>
            <a:ext cx="1588135" cy="150495"/>
            <a:chOff x="6337984" y="5313028"/>
            <a:chExt cx="1588135" cy="150495"/>
          </a:xfrm>
        </p:grpSpPr>
        <p:sp>
          <p:nvSpPr>
            <p:cNvPr id="824" name="object 824"/>
            <p:cNvSpPr/>
            <p:nvPr/>
          </p:nvSpPr>
          <p:spPr>
            <a:xfrm>
              <a:off x="6337984" y="5313864"/>
              <a:ext cx="389625" cy="148119"/>
            </a:xfrm>
            <a:prstGeom prst="rect">
              <a:avLst/>
            </a:prstGeom>
            <a:blipFill>
              <a:blip r:embed="rId4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5" name="object 825"/>
            <p:cNvSpPr/>
            <p:nvPr/>
          </p:nvSpPr>
          <p:spPr>
            <a:xfrm>
              <a:off x="6767244" y="5314702"/>
              <a:ext cx="93620" cy="147021"/>
            </a:xfrm>
            <a:prstGeom prst="rect">
              <a:avLst/>
            </a:prstGeom>
            <a:blipFill>
              <a:blip r:embed="rId4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6" name="object 826"/>
            <p:cNvSpPr/>
            <p:nvPr/>
          </p:nvSpPr>
          <p:spPr>
            <a:xfrm>
              <a:off x="6881609" y="5313028"/>
              <a:ext cx="367374" cy="149943"/>
            </a:xfrm>
            <a:prstGeom prst="rect">
              <a:avLst/>
            </a:prstGeom>
            <a:blipFill>
              <a:blip r:embed="rId4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7" name="object 827"/>
            <p:cNvSpPr/>
            <p:nvPr/>
          </p:nvSpPr>
          <p:spPr>
            <a:xfrm>
              <a:off x="7281894" y="5313864"/>
              <a:ext cx="247799" cy="148261"/>
            </a:xfrm>
            <a:prstGeom prst="rect">
              <a:avLst/>
            </a:prstGeom>
            <a:blipFill>
              <a:blip r:embed="rId4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8" name="object 828"/>
            <p:cNvSpPr/>
            <p:nvPr/>
          </p:nvSpPr>
          <p:spPr>
            <a:xfrm>
              <a:off x="7554684" y="5315248"/>
              <a:ext cx="116839" cy="146050"/>
            </a:xfrm>
            <a:custGeom>
              <a:avLst/>
              <a:gdLst/>
              <a:ahLst/>
              <a:cxnLst/>
              <a:rect l="l" t="t" r="r" b="b"/>
              <a:pathLst>
                <a:path w="116840" h="146050">
                  <a:moveTo>
                    <a:pt x="116243" y="0"/>
                  </a:moveTo>
                  <a:lnTo>
                    <a:pt x="98450" y="0"/>
                  </a:lnTo>
                  <a:lnTo>
                    <a:pt x="98450" y="63500"/>
                  </a:lnTo>
                  <a:lnTo>
                    <a:pt x="17818" y="63500"/>
                  </a:lnTo>
                  <a:lnTo>
                    <a:pt x="17818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80010"/>
                  </a:lnTo>
                  <a:lnTo>
                    <a:pt x="0" y="146050"/>
                  </a:lnTo>
                  <a:lnTo>
                    <a:pt x="17818" y="146050"/>
                  </a:lnTo>
                  <a:lnTo>
                    <a:pt x="17818" y="80010"/>
                  </a:lnTo>
                  <a:lnTo>
                    <a:pt x="98450" y="80010"/>
                  </a:lnTo>
                  <a:lnTo>
                    <a:pt x="98450" y="146050"/>
                  </a:lnTo>
                  <a:lnTo>
                    <a:pt x="116243" y="146050"/>
                  </a:lnTo>
                  <a:lnTo>
                    <a:pt x="116243" y="80010"/>
                  </a:lnTo>
                  <a:lnTo>
                    <a:pt x="116243" y="63500"/>
                  </a:lnTo>
                  <a:lnTo>
                    <a:pt x="1162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9" name="object 829"/>
            <p:cNvSpPr/>
            <p:nvPr/>
          </p:nvSpPr>
          <p:spPr>
            <a:xfrm>
              <a:off x="7710463" y="5314699"/>
              <a:ext cx="215306" cy="146592"/>
            </a:xfrm>
            <a:prstGeom prst="rect">
              <a:avLst/>
            </a:prstGeom>
            <a:blipFill>
              <a:blip r:embed="rId4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0" name="object 830"/>
          <p:cNvSpPr/>
          <p:nvPr/>
        </p:nvSpPr>
        <p:spPr>
          <a:xfrm>
            <a:off x="6215684" y="5689565"/>
            <a:ext cx="50165" cy="15875"/>
          </a:xfrm>
          <a:custGeom>
            <a:avLst/>
            <a:gdLst/>
            <a:ahLst/>
            <a:cxnLst/>
            <a:rect l="l" t="t" r="r" b="b"/>
            <a:pathLst>
              <a:path w="50164" h="15875">
                <a:moveTo>
                  <a:pt x="50061" y="0"/>
                </a:moveTo>
                <a:lnTo>
                  <a:pt x="0" y="0"/>
                </a:lnTo>
                <a:lnTo>
                  <a:pt x="0" y="15706"/>
                </a:lnTo>
                <a:lnTo>
                  <a:pt x="50061" y="15706"/>
                </a:lnTo>
                <a:lnTo>
                  <a:pt x="500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31" name="object 831"/>
          <p:cNvGrpSpPr/>
          <p:nvPr/>
        </p:nvGrpSpPr>
        <p:grpSpPr>
          <a:xfrm>
            <a:off x="6337984" y="5607268"/>
            <a:ext cx="577850" cy="148590"/>
            <a:chOff x="6337984" y="5607268"/>
            <a:chExt cx="577850" cy="148590"/>
          </a:xfrm>
        </p:grpSpPr>
        <p:sp>
          <p:nvSpPr>
            <p:cNvPr id="832" name="object 832"/>
            <p:cNvSpPr/>
            <p:nvPr/>
          </p:nvSpPr>
          <p:spPr>
            <a:xfrm>
              <a:off x="6337984" y="5656480"/>
              <a:ext cx="90060" cy="91714"/>
            </a:xfrm>
            <a:prstGeom prst="rect">
              <a:avLst/>
            </a:prstGeom>
            <a:blipFill>
              <a:blip r:embed="rId4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3" name="object 833"/>
            <p:cNvSpPr/>
            <p:nvPr/>
          </p:nvSpPr>
          <p:spPr>
            <a:xfrm>
              <a:off x="6457371" y="5607268"/>
              <a:ext cx="229735" cy="147838"/>
            </a:xfrm>
            <a:prstGeom prst="rect">
              <a:avLst/>
            </a:prstGeom>
            <a:blipFill>
              <a:blip r:embed="rId4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4" name="object 834"/>
            <p:cNvSpPr/>
            <p:nvPr/>
          </p:nvSpPr>
          <p:spPr>
            <a:xfrm>
              <a:off x="6711538" y="5607880"/>
              <a:ext cx="91536" cy="147430"/>
            </a:xfrm>
            <a:prstGeom prst="rect">
              <a:avLst/>
            </a:prstGeom>
            <a:blipFill>
              <a:blip r:embed="rId4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5" name="object 835"/>
            <p:cNvSpPr/>
            <p:nvPr/>
          </p:nvSpPr>
          <p:spPr>
            <a:xfrm>
              <a:off x="6825177" y="5656480"/>
              <a:ext cx="90049" cy="91714"/>
            </a:xfrm>
            <a:prstGeom prst="rect">
              <a:avLst/>
            </a:prstGeom>
            <a:blipFill>
              <a:blip r:embed="rId4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6" name="object 836"/>
          <p:cNvSpPr/>
          <p:nvPr/>
        </p:nvSpPr>
        <p:spPr>
          <a:xfrm>
            <a:off x="6215684" y="5982749"/>
            <a:ext cx="50165" cy="15875"/>
          </a:xfrm>
          <a:custGeom>
            <a:avLst/>
            <a:gdLst/>
            <a:ahLst/>
            <a:cxnLst/>
            <a:rect l="l" t="t" r="r" b="b"/>
            <a:pathLst>
              <a:path w="50164" h="15875">
                <a:moveTo>
                  <a:pt x="50061" y="0"/>
                </a:moveTo>
                <a:lnTo>
                  <a:pt x="0" y="0"/>
                </a:lnTo>
                <a:lnTo>
                  <a:pt x="0" y="15706"/>
                </a:lnTo>
                <a:lnTo>
                  <a:pt x="50061" y="15706"/>
                </a:lnTo>
                <a:lnTo>
                  <a:pt x="500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37" name="object 837"/>
          <p:cNvGrpSpPr/>
          <p:nvPr/>
        </p:nvGrpSpPr>
        <p:grpSpPr>
          <a:xfrm>
            <a:off x="6337984" y="5901611"/>
            <a:ext cx="410845" cy="148590"/>
            <a:chOff x="6337984" y="5901611"/>
            <a:chExt cx="410845" cy="148590"/>
          </a:xfrm>
        </p:grpSpPr>
        <p:sp>
          <p:nvSpPr>
            <p:cNvPr id="838" name="object 838"/>
            <p:cNvSpPr/>
            <p:nvPr/>
          </p:nvSpPr>
          <p:spPr>
            <a:xfrm>
              <a:off x="6337984" y="5949664"/>
              <a:ext cx="90060" cy="91714"/>
            </a:xfrm>
            <a:prstGeom prst="rect">
              <a:avLst/>
            </a:prstGeom>
            <a:blipFill>
              <a:blip r:embed="rId4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9" name="object 839"/>
            <p:cNvSpPr/>
            <p:nvPr/>
          </p:nvSpPr>
          <p:spPr>
            <a:xfrm>
              <a:off x="6457374" y="5901611"/>
              <a:ext cx="144914" cy="147518"/>
            </a:xfrm>
            <a:prstGeom prst="rect">
              <a:avLst/>
            </a:prstGeom>
            <a:blipFill>
              <a:blip r:embed="rId4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0" name="object 840"/>
            <p:cNvSpPr/>
            <p:nvPr/>
          </p:nvSpPr>
          <p:spPr>
            <a:xfrm>
              <a:off x="6624810" y="5951342"/>
              <a:ext cx="78960" cy="98426"/>
            </a:xfrm>
            <a:prstGeom prst="rect">
              <a:avLst/>
            </a:prstGeom>
            <a:blipFill>
              <a:blip r:embed="rId4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1" name="object 841"/>
            <p:cNvSpPr/>
            <p:nvPr/>
          </p:nvSpPr>
          <p:spPr>
            <a:xfrm>
              <a:off x="6731496" y="5968921"/>
              <a:ext cx="17145" cy="78740"/>
            </a:xfrm>
            <a:custGeom>
              <a:avLst/>
              <a:gdLst/>
              <a:ahLst/>
              <a:cxnLst/>
              <a:rect l="l" t="t" r="r" b="b"/>
              <a:pathLst>
                <a:path w="17145" h="78739">
                  <a:moveTo>
                    <a:pt x="0" y="78739"/>
                  </a:moveTo>
                  <a:lnTo>
                    <a:pt x="16774" y="78739"/>
                  </a:lnTo>
                  <a:lnTo>
                    <a:pt x="16774" y="0"/>
                  </a:lnTo>
                  <a:lnTo>
                    <a:pt x="0" y="0"/>
                  </a:lnTo>
                  <a:lnTo>
                    <a:pt x="0" y="787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42" name="object 842"/>
          <p:cNvGrpSpPr/>
          <p:nvPr/>
        </p:nvGrpSpPr>
        <p:grpSpPr>
          <a:xfrm>
            <a:off x="6731496" y="5898979"/>
            <a:ext cx="728345" cy="191135"/>
            <a:chOff x="6731496" y="5898979"/>
            <a:chExt cx="728345" cy="191135"/>
          </a:xfrm>
        </p:grpSpPr>
        <p:sp>
          <p:nvSpPr>
            <p:cNvPr id="843" name="object 843"/>
            <p:cNvSpPr/>
            <p:nvPr/>
          </p:nvSpPr>
          <p:spPr>
            <a:xfrm>
              <a:off x="6731495" y="5953689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90" h="93979">
                  <a:moveTo>
                    <a:pt x="84836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836" y="93980"/>
                  </a:lnTo>
                  <a:lnTo>
                    <a:pt x="84836" y="15240"/>
                  </a:lnTo>
                  <a:lnTo>
                    <a:pt x="848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4" name="object 844"/>
            <p:cNvSpPr/>
            <p:nvPr/>
          </p:nvSpPr>
          <p:spPr>
            <a:xfrm>
              <a:off x="6848881" y="5951338"/>
              <a:ext cx="92363" cy="138205"/>
            </a:xfrm>
            <a:prstGeom prst="rect">
              <a:avLst/>
            </a:prstGeom>
            <a:blipFill>
              <a:blip r:embed="rId4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5" name="object 845"/>
            <p:cNvSpPr/>
            <p:nvPr/>
          </p:nvSpPr>
          <p:spPr>
            <a:xfrm>
              <a:off x="6962348" y="5951340"/>
              <a:ext cx="100510" cy="98426"/>
            </a:xfrm>
            <a:prstGeom prst="rect">
              <a:avLst/>
            </a:prstGeom>
            <a:blipFill>
              <a:blip r:embed="rId4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6" name="object 846"/>
            <p:cNvSpPr/>
            <p:nvPr/>
          </p:nvSpPr>
          <p:spPr>
            <a:xfrm>
              <a:off x="7089511" y="5953423"/>
              <a:ext cx="100740" cy="94237"/>
            </a:xfrm>
            <a:prstGeom prst="rect">
              <a:avLst/>
            </a:prstGeom>
            <a:blipFill>
              <a:blip r:embed="rId4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7" name="object 847"/>
            <p:cNvSpPr/>
            <p:nvPr/>
          </p:nvSpPr>
          <p:spPr>
            <a:xfrm>
              <a:off x="7217923" y="5898979"/>
              <a:ext cx="98227" cy="150791"/>
            </a:xfrm>
            <a:prstGeom prst="rect">
              <a:avLst/>
            </a:prstGeom>
            <a:blipFill>
              <a:blip r:embed="rId4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8" name="object 848"/>
            <p:cNvSpPr/>
            <p:nvPr/>
          </p:nvSpPr>
          <p:spPr>
            <a:xfrm>
              <a:off x="7336642" y="5951342"/>
              <a:ext cx="74971" cy="97787"/>
            </a:xfrm>
            <a:prstGeom prst="rect">
              <a:avLst/>
            </a:prstGeom>
            <a:blipFill>
              <a:blip r:embed="rId4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9" name="object 849"/>
            <p:cNvSpPr/>
            <p:nvPr/>
          </p:nvSpPr>
          <p:spPr>
            <a:xfrm>
              <a:off x="7442828" y="6008291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70"/>
                  </a:moveTo>
                  <a:lnTo>
                    <a:pt x="16722" y="39370"/>
                  </a:lnTo>
                  <a:lnTo>
                    <a:pt x="1672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50" name="object 850"/>
          <p:cNvGrpSpPr/>
          <p:nvPr/>
        </p:nvGrpSpPr>
        <p:grpSpPr>
          <a:xfrm>
            <a:off x="7442827" y="5949665"/>
            <a:ext cx="311785" cy="98425"/>
            <a:chOff x="7442827" y="5949665"/>
            <a:chExt cx="311785" cy="98425"/>
          </a:xfrm>
        </p:grpSpPr>
        <p:sp>
          <p:nvSpPr>
            <p:cNvPr id="851" name="object 851"/>
            <p:cNvSpPr/>
            <p:nvPr/>
          </p:nvSpPr>
          <p:spPr>
            <a:xfrm>
              <a:off x="7442822" y="5953690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69075" y="0"/>
                  </a:lnTo>
                  <a:lnTo>
                    <a:pt x="69075" y="38100"/>
                  </a:lnTo>
                  <a:lnTo>
                    <a:pt x="16725" y="38100"/>
                  </a:lnTo>
                  <a:lnTo>
                    <a:pt x="1672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075" y="54610"/>
                  </a:lnTo>
                  <a:lnTo>
                    <a:pt x="69075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2" name="object 852"/>
            <p:cNvSpPr/>
            <p:nvPr/>
          </p:nvSpPr>
          <p:spPr>
            <a:xfrm>
              <a:off x="7561270" y="5949665"/>
              <a:ext cx="193018" cy="97997"/>
            </a:xfrm>
            <a:prstGeom prst="rect">
              <a:avLst/>
            </a:prstGeom>
            <a:blipFill>
              <a:blip r:embed="rId4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3" name="object 853"/>
          <p:cNvSpPr/>
          <p:nvPr/>
        </p:nvSpPr>
        <p:spPr>
          <a:xfrm>
            <a:off x="6215684" y="6275934"/>
            <a:ext cx="50165" cy="15875"/>
          </a:xfrm>
          <a:custGeom>
            <a:avLst/>
            <a:gdLst/>
            <a:ahLst/>
            <a:cxnLst/>
            <a:rect l="l" t="t" r="r" b="b"/>
            <a:pathLst>
              <a:path w="50164" h="15875">
                <a:moveTo>
                  <a:pt x="50061" y="0"/>
                </a:moveTo>
                <a:lnTo>
                  <a:pt x="0" y="0"/>
                </a:lnTo>
                <a:lnTo>
                  <a:pt x="0" y="15706"/>
                </a:lnTo>
                <a:lnTo>
                  <a:pt x="50061" y="15706"/>
                </a:lnTo>
                <a:lnTo>
                  <a:pt x="500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54" name="object 854"/>
          <p:cNvGrpSpPr/>
          <p:nvPr/>
        </p:nvGrpSpPr>
        <p:grpSpPr>
          <a:xfrm>
            <a:off x="6337984" y="6192164"/>
            <a:ext cx="1386205" cy="191135"/>
            <a:chOff x="6337984" y="6192164"/>
            <a:chExt cx="1386205" cy="191135"/>
          </a:xfrm>
        </p:grpSpPr>
        <p:sp>
          <p:nvSpPr>
            <p:cNvPr id="855" name="object 855"/>
            <p:cNvSpPr/>
            <p:nvPr/>
          </p:nvSpPr>
          <p:spPr>
            <a:xfrm>
              <a:off x="6337984" y="6242849"/>
              <a:ext cx="90060" cy="91714"/>
            </a:xfrm>
            <a:prstGeom prst="rect">
              <a:avLst/>
            </a:prstGeom>
            <a:blipFill>
              <a:blip r:embed="rId4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6" name="object 856"/>
            <p:cNvSpPr/>
            <p:nvPr/>
          </p:nvSpPr>
          <p:spPr>
            <a:xfrm>
              <a:off x="6457372" y="6192164"/>
              <a:ext cx="1218571" cy="190563"/>
            </a:xfrm>
            <a:prstGeom prst="rect">
              <a:avLst/>
            </a:prstGeom>
            <a:blipFill>
              <a:blip r:embed="rId4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7" name="object 857"/>
            <p:cNvSpPr/>
            <p:nvPr/>
          </p:nvSpPr>
          <p:spPr>
            <a:xfrm>
              <a:off x="7707136" y="6301476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58" name="object 858"/>
          <p:cNvGrpSpPr/>
          <p:nvPr/>
        </p:nvGrpSpPr>
        <p:grpSpPr>
          <a:xfrm>
            <a:off x="7707135" y="6242849"/>
            <a:ext cx="311785" cy="98425"/>
            <a:chOff x="7707135" y="6242849"/>
            <a:chExt cx="311785" cy="98425"/>
          </a:xfrm>
        </p:grpSpPr>
        <p:sp>
          <p:nvSpPr>
            <p:cNvPr id="859" name="object 859"/>
            <p:cNvSpPr/>
            <p:nvPr/>
          </p:nvSpPr>
          <p:spPr>
            <a:xfrm>
              <a:off x="7707134" y="6246869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69088" y="0"/>
                  </a:lnTo>
                  <a:lnTo>
                    <a:pt x="69088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088" y="54610"/>
                  </a:lnTo>
                  <a:lnTo>
                    <a:pt x="69088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0" name="object 860"/>
            <p:cNvSpPr/>
            <p:nvPr/>
          </p:nvSpPr>
          <p:spPr>
            <a:xfrm>
              <a:off x="7825573" y="6242849"/>
              <a:ext cx="193023" cy="97997"/>
            </a:xfrm>
            <a:prstGeom prst="rect">
              <a:avLst/>
            </a:prstGeom>
            <a:blipFill>
              <a:blip r:embed="rId4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1" name="object 861"/>
          <p:cNvSpPr/>
          <p:nvPr/>
        </p:nvSpPr>
        <p:spPr>
          <a:xfrm>
            <a:off x="6215684" y="6569119"/>
            <a:ext cx="50165" cy="15875"/>
          </a:xfrm>
          <a:custGeom>
            <a:avLst/>
            <a:gdLst/>
            <a:ahLst/>
            <a:cxnLst/>
            <a:rect l="l" t="t" r="r" b="b"/>
            <a:pathLst>
              <a:path w="50164" h="15875">
                <a:moveTo>
                  <a:pt x="50061" y="0"/>
                </a:moveTo>
                <a:lnTo>
                  <a:pt x="0" y="0"/>
                </a:lnTo>
                <a:lnTo>
                  <a:pt x="0" y="15706"/>
                </a:lnTo>
                <a:lnTo>
                  <a:pt x="50061" y="15706"/>
                </a:lnTo>
                <a:lnTo>
                  <a:pt x="500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62" name="object 862"/>
          <p:cNvGrpSpPr/>
          <p:nvPr/>
        </p:nvGrpSpPr>
        <p:grpSpPr>
          <a:xfrm>
            <a:off x="6337984" y="6487026"/>
            <a:ext cx="1190625" cy="189230"/>
            <a:chOff x="6337984" y="6487026"/>
            <a:chExt cx="1190625" cy="189230"/>
          </a:xfrm>
        </p:grpSpPr>
        <p:sp>
          <p:nvSpPr>
            <p:cNvPr id="863" name="object 863"/>
            <p:cNvSpPr/>
            <p:nvPr/>
          </p:nvSpPr>
          <p:spPr>
            <a:xfrm>
              <a:off x="6337984" y="6487026"/>
              <a:ext cx="1147010" cy="188886"/>
            </a:xfrm>
            <a:prstGeom prst="rect">
              <a:avLst/>
            </a:prstGeom>
            <a:blipFill>
              <a:blip r:embed="rId4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4" name="object 864"/>
            <p:cNvSpPr/>
            <p:nvPr/>
          </p:nvSpPr>
          <p:spPr>
            <a:xfrm>
              <a:off x="7511292" y="6594661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70"/>
                  </a:moveTo>
                  <a:lnTo>
                    <a:pt x="16763" y="39370"/>
                  </a:lnTo>
                  <a:lnTo>
                    <a:pt x="16763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65" name="object 865"/>
          <p:cNvGrpSpPr/>
          <p:nvPr/>
        </p:nvGrpSpPr>
        <p:grpSpPr>
          <a:xfrm>
            <a:off x="7511292" y="6485349"/>
            <a:ext cx="355600" cy="151130"/>
            <a:chOff x="7511292" y="6485349"/>
            <a:chExt cx="355600" cy="151130"/>
          </a:xfrm>
        </p:grpSpPr>
        <p:sp>
          <p:nvSpPr>
            <p:cNvPr id="866" name="object 866"/>
            <p:cNvSpPr/>
            <p:nvPr/>
          </p:nvSpPr>
          <p:spPr>
            <a:xfrm>
              <a:off x="7511288" y="6540061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69113" y="0"/>
                  </a:lnTo>
                  <a:lnTo>
                    <a:pt x="69113" y="38100"/>
                  </a:lnTo>
                  <a:lnTo>
                    <a:pt x="16764" y="38100"/>
                  </a:lnTo>
                  <a:lnTo>
                    <a:pt x="1676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13" y="54610"/>
                  </a:lnTo>
                  <a:lnTo>
                    <a:pt x="69113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7" name="object 867"/>
            <p:cNvSpPr/>
            <p:nvPr/>
          </p:nvSpPr>
          <p:spPr>
            <a:xfrm>
              <a:off x="7624836" y="6485349"/>
              <a:ext cx="98206" cy="150791"/>
            </a:xfrm>
            <a:prstGeom prst="rect">
              <a:avLst/>
            </a:prstGeom>
            <a:blipFill>
              <a:blip r:embed="rId4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8" name="object 868"/>
            <p:cNvSpPr/>
            <p:nvPr/>
          </p:nvSpPr>
          <p:spPr>
            <a:xfrm>
              <a:off x="7743549" y="6537711"/>
              <a:ext cx="74971" cy="97787"/>
            </a:xfrm>
            <a:prstGeom prst="rect">
              <a:avLst/>
            </a:prstGeom>
            <a:blipFill>
              <a:blip r:embed="rId4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9" name="object 869"/>
            <p:cNvSpPr/>
            <p:nvPr/>
          </p:nvSpPr>
          <p:spPr>
            <a:xfrm>
              <a:off x="7849720" y="6594661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70"/>
                  </a:moveTo>
                  <a:lnTo>
                    <a:pt x="16763" y="39370"/>
                  </a:lnTo>
                  <a:lnTo>
                    <a:pt x="16763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70" name="object 870"/>
          <p:cNvGrpSpPr/>
          <p:nvPr/>
        </p:nvGrpSpPr>
        <p:grpSpPr>
          <a:xfrm>
            <a:off x="7849720" y="6536034"/>
            <a:ext cx="311785" cy="98425"/>
            <a:chOff x="7849720" y="6536034"/>
            <a:chExt cx="311785" cy="98425"/>
          </a:xfrm>
        </p:grpSpPr>
        <p:sp>
          <p:nvSpPr>
            <p:cNvPr id="871" name="object 871"/>
            <p:cNvSpPr/>
            <p:nvPr/>
          </p:nvSpPr>
          <p:spPr>
            <a:xfrm>
              <a:off x="7849717" y="6540061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69113" y="0"/>
                  </a:lnTo>
                  <a:lnTo>
                    <a:pt x="69113" y="38100"/>
                  </a:lnTo>
                  <a:lnTo>
                    <a:pt x="16764" y="38100"/>
                  </a:lnTo>
                  <a:lnTo>
                    <a:pt x="1676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13" y="54610"/>
                  </a:lnTo>
                  <a:lnTo>
                    <a:pt x="69113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2" name="object 872"/>
            <p:cNvSpPr/>
            <p:nvPr/>
          </p:nvSpPr>
          <p:spPr>
            <a:xfrm>
              <a:off x="7968178" y="6536034"/>
              <a:ext cx="193023" cy="97997"/>
            </a:xfrm>
            <a:prstGeom prst="rect">
              <a:avLst/>
            </a:prstGeom>
            <a:blipFill>
              <a:blip r:embed="rId4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3" name="object 873"/>
          <p:cNvSpPr/>
          <p:nvPr/>
        </p:nvSpPr>
        <p:spPr>
          <a:xfrm>
            <a:off x="6216690" y="6870544"/>
            <a:ext cx="50165" cy="15875"/>
          </a:xfrm>
          <a:custGeom>
            <a:avLst/>
            <a:gdLst/>
            <a:ahLst/>
            <a:cxnLst/>
            <a:rect l="l" t="t" r="r" b="b"/>
            <a:pathLst>
              <a:path w="50164" h="15875">
                <a:moveTo>
                  <a:pt x="50040" y="0"/>
                </a:moveTo>
                <a:lnTo>
                  <a:pt x="0" y="0"/>
                </a:lnTo>
                <a:lnTo>
                  <a:pt x="0" y="15706"/>
                </a:lnTo>
                <a:lnTo>
                  <a:pt x="50040" y="15706"/>
                </a:lnTo>
                <a:lnTo>
                  <a:pt x="500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74" name="object 874"/>
          <p:cNvGrpSpPr/>
          <p:nvPr/>
        </p:nvGrpSpPr>
        <p:grpSpPr>
          <a:xfrm>
            <a:off x="6338976" y="6786775"/>
            <a:ext cx="1197610" cy="151130"/>
            <a:chOff x="6338976" y="6786775"/>
            <a:chExt cx="1197610" cy="151130"/>
          </a:xfrm>
        </p:grpSpPr>
        <p:sp>
          <p:nvSpPr>
            <p:cNvPr id="875" name="object 875"/>
            <p:cNvSpPr/>
            <p:nvPr/>
          </p:nvSpPr>
          <p:spPr>
            <a:xfrm>
              <a:off x="6338976" y="6837461"/>
              <a:ext cx="90049" cy="91714"/>
            </a:xfrm>
            <a:prstGeom prst="rect">
              <a:avLst/>
            </a:prstGeom>
            <a:blipFill>
              <a:blip r:embed="rId4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6" name="object 876"/>
            <p:cNvSpPr/>
            <p:nvPr/>
          </p:nvSpPr>
          <p:spPr>
            <a:xfrm>
              <a:off x="6458351" y="6788453"/>
              <a:ext cx="92583" cy="147000"/>
            </a:xfrm>
            <a:prstGeom prst="rect">
              <a:avLst/>
            </a:prstGeom>
            <a:blipFill>
              <a:blip r:embed="rId4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7" name="object 877"/>
            <p:cNvSpPr/>
            <p:nvPr/>
          </p:nvSpPr>
          <p:spPr>
            <a:xfrm>
              <a:off x="6572785" y="6786781"/>
              <a:ext cx="149503" cy="150780"/>
            </a:xfrm>
            <a:prstGeom prst="rect">
              <a:avLst/>
            </a:prstGeom>
            <a:blipFill>
              <a:blip r:embed="rId4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8" name="object 878"/>
            <p:cNvSpPr/>
            <p:nvPr/>
          </p:nvSpPr>
          <p:spPr>
            <a:xfrm>
              <a:off x="6745140" y="6786775"/>
              <a:ext cx="120614" cy="150791"/>
            </a:xfrm>
            <a:prstGeom prst="rect">
              <a:avLst/>
            </a:prstGeom>
            <a:blipFill>
              <a:blip r:embed="rId4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9" name="object 879"/>
            <p:cNvSpPr/>
            <p:nvPr/>
          </p:nvSpPr>
          <p:spPr>
            <a:xfrm>
              <a:off x="6892406" y="6788030"/>
              <a:ext cx="247808" cy="148262"/>
            </a:xfrm>
            <a:prstGeom prst="rect">
              <a:avLst/>
            </a:prstGeom>
            <a:blipFill>
              <a:blip r:embed="rId4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0" name="object 880"/>
            <p:cNvSpPr/>
            <p:nvPr/>
          </p:nvSpPr>
          <p:spPr>
            <a:xfrm>
              <a:off x="7165187" y="6789413"/>
              <a:ext cx="116839" cy="146050"/>
            </a:xfrm>
            <a:custGeom>
              <a:avLst/>
              <a:gdLst/>
              <a:ahLst/>
              <a:cxnLst/>
              <a:rect l="l" t="t" r="r" b="b"/>
              <a:pathLst>
                <a:path w="116840" h="146050">
                  <a:moveTo>
                    <a:pt x="116243" y="0"/>
                  </a:moveTo>
                  <a:lnTo>
                    <a:pt x="98437" y="0"/>
                  </a:lnTo>
                  <a:lnTo>
                    <a:pt x="98437" y="63500"/>
                  </a:lnTo>
                  <a:lnTo>
                    <a:pt x="17818" y="63500"/>
                  </a:lnTo>
                  <a:lnTo>
                    <a:pt x="17818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80010"/>
                  </a:lnTo>
                  <a:lnTo>
                    <a:pt x="0" y="146050"/>
                  </a:lnTo>
                  <a:lnTo>
                    <a:pt x="17818" y="146050"/>
                  </a:lnTo>
                  <a:lnTo>
                    <a:pt x="17818" y="80010"/>
                  </a:lnTo>
                  <a:lnTo>
                    <a:pt x="98437" y="80010"/>
                  </a:lnTo>
                  <a:lnTo>
                    <a:pt x="98437" y="146050"/>
                  </a:lnTo>
                  <a:lnTo>
                    <a:pt x="116243" y="146050"/>
                  </a:lnTo>
                  <a:lnTo>
                    <a:pt x="116243" y="80010"/>
                  </a:lnTo>
                  <a:lnTo>
                    <a:pt x="116243" y="63500"/>
                  </a:lnTo>
                  <a:lnTo>
                    <a:pt x="1162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1" name="object 881"/>
            <p:cNvSpPr/>
            <p:nvPr/>
          </p:nvSpPr>
          <p:spPr>
            <a:xfrm>
              <a:off x="7320976" y="6788865"/>
              <a:ext cx="215310" cy="146592"/>
            </a:xfrm>
            <a:prstGeom prst="rect">
              <a:avLst/>
            </a:prstGeom>
            <a:blipFill>
              <a:blip r:embed="rId4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2" name="object 882"/>
          <p:cNvSpPr/>
          <p:nvPr/>
        </p:nvSpPr>
        <p:spPr>
          <a:xfrm>
            <a:off x="6216690" y="7163729"/>
            <a:ext cx="50165" cy="15875"/>
          </a:xfrm>
          <a:custGeom>
            <a:avLst/>
            <a:gdLst/>
            <a:ahLst/>
            <a:cxnLst/>
            <a:rect l="l" t="t" r="r" b="b"/>
            <a:pathLst>
              <a:path w="50164" h="15875">
                <a:moveTo>
                  <a:pt x="50040" y="0"/>
                </a:moveTo>
                <a:lnTo>
                  <a:pt x="0" y="0"/>
                </a:lnTo>
                <a:lnTo>
                  <a:pt x="0" y="15706"/>
                </a:lnTo>
                <a:lnTo>
                  <a:pt x="50040" y="15706"/>
                </a:lnTo>
                <a:lnTo>
                  <a:pt x="500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83" name="object 883"/>
          <p:cNvGrpSpPr/>
          <p:nvPr/>
        </p:nvGrpSpPr>
        <p:grpSpPr>
          <a:xfrm>
            <a:off x="6338976" y="7079960"/>
            <a:ext cx="1435735" cy="151130"/>
            <a:chOff x="6338976" y="7079960"/>
            <a:chExt cx="1435735" cy="151130"/>
          </a:xfrm>
        </p:grpSpPr>
        <p:sp>
          <p:nvSpPr>
            <p:cNvPr id="884" name="object 884"/>
            <p:cNvSpPr/>
            <p:nvPr/>
          </p:nvSpPr>
          <p:spPr>
            <a:xfrm>
              <a:off x="6338976" y="7079960"/>
              <a:ext cx="1387260" cy="150791"/>
            </a:xfrm>
            <a:prstGeom prst="rect">
              <a:avLst/>
            </a:prstGeom>
            <a:blipFill>
              <a:blip r:embed="rId4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5" name="object 885"/>
            <p:cNvSpPr/>
            <p:nvPr/>
          </p:nvSpPr>
          <p:spPr>
            <a:xfrm>
              <a:off x="7757415" y="7189272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69"/>
                  </a:moveTo>
                  <a:lnTo>
                    <a:pt x="16753" y="39369"/>
                  </a:lnTo>
                  <a:lnTo>
                    <a:pt x="16753" y="0"/>
                  </a:lnTo>
                  <a:lnTo>
                    <a:pt x="0" y="0"/>
                  </a:lnTo>
                  <a:lnTo>
                    <a:pt x="0" y="393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86" name="object 886"/>
          <p:cNvGrpSpPr/>
          <p:nvPr/>
        </p:nvGrpSpPr>
        <p:grpSpPr>
          <a:xfrm>
            <a:off x="7757414" y="7130645"/>
            <a:ext cx="311785" cy="98425"/>
            <a:chOff x="7757414" y="7130645"/>
            <a:chExt cx="311785" cy="98425"/>
          </a:xfrm>
        </p:grpSpPr>
        <p:sp>
          <p:nvSpPr>
            <p:cNvPr id="887" name="object 887"/>
            <p:cNvSpPr/>
            <p:nvPr/>
          </p:nvSpPr>
          <p:spPr>
            <a:xfrm>
              <a:off x="7757414" y="7134662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51" y="38100"/>
                  </a:lnTo>
                  <a:lnTo>
                    <a:pt x="16751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8" name="object 888"/>
            <p:cNvSpPr/>
            <p:nvPr/>
          </p:nvSpPr>
          <p:spPr>
            <a:xfrm>
              <a:off x="7875892" y="7130645"/>
              <a:ext cx="193018" cy="97997"/>
            </a:xfrm>
            <a:prstGeom prst="rect">
              <a:avLst/>
            </a:prstGeom>
            <a:blipFill>
              <a:blip r:embed="rId4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9" name="object 889"/>
          <p:cNvSpPr/>
          <p:nvPr/>
        </p:nvSpPr>
        <p:spPr>
          <a:xfrm>
            <a:off x="6216690" y="7456914"/>
            <a:ext cx="50165" cy="15875"/>
          </a:xfrm>
          <a:custGeom>
            <a:avLst/>
            <a:gdLst/>
            <a:ahLst/>
            <a:cxnLst/>
            <a:rect l="l" t="t" r="r" b="b"/>
            <a:pathLst>
              <a:path w="50164" h="15875">
                <a:moveTo>
                  <a:pt x="50040" y="0"/>
                </a:moveTo>
                <a:lnTo>
                  <a:pt x="0" y="0"/>
                </a:lnTo>
                <a:lnTo>
                  <a:pt x="0" y="15706"/>
                </a:lnTo>
                <a:lnTo>
                  <a:pt x="50040" y="15706"/>
                </a:lnTo>
                <a:lnTo>
                  <a:pt x="500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90" name="object 890"/>
          <p:cNvGrpSpPr/>
          <p:nvPr/>
        </p:nvGrpSpPr>
        <p:grpSpPr>
          <a:xfrm>
            <a:off x="6338976" y="7373145"/>
            <a:ext cx="842010" cy="191135"/>
            <a:chOff x="6338976" y="7373145"/>
            <a:chExt cx="842010" cy="191135"/>
          </a:xfrm>
        </p:grpSpPr>
        <p:sp>
          <p:nvSpPr>
            <p:cNvPr id="891" name="object 891"/>
            <p:cNvSpPr/>
            <p:nvPr/>
          </p:nvSpPr>
          <p:spPr>
            <a:xfrm>
              <a:off x="6338976" y="7423830"/>
              <a:ext cx="90049" cy="91714"/>
            </a:xfrm>
            <a:prstGeom prst="rect">
              <a:avLst/>
            </a:prstGeom>
            <a:blipFill>
              <a:blip r:embed="rId4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2" name="object 892"/>
            <p:cNvSpPr/>
            <p:nvPr/>
          </p:nvSpPr>
          <p:spPr>
            <a:xfrm>
              <a:off x="6452104" y="7373145"/>
              <a:ext cx="233871" cy="150791"/>
            </a:xfrm>
            <a:prstGeom prst="rect">
              <a:avLst/>
            </a:prstGeom>
            <a:blipFill>
              <a:blip r:embed="rId4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3" name="object 893"/>
            <p:cNvSpPr/>
            <p:nvPr/>
          </p:nvSpPr>
          <p:spPr>
            <a:xfrm>
              <a:off x="6707093" y="7425503"/>
              <a:ext cx="92363" cy="98426"/>
            </a:xfrm>
            <a:prstGeom prst="rect">
              <a:avLst/>
            </a:prstGeom>
            <a:blipFill>
              <a:blip r:embed="rId4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4" name="object 894"/>
            <p:cNvSpPr/>
            <p:nvPr/>
          </p:nvSpPr>
          <p:spPr>
            <a:xfrm>
              <a:off x="6825449" y="7425503"/>
              <a:ext cx="92363" cy="138205"/>
            </a:xfrm>
            <a:prstGeom prst="rect">
              <a:avLst/>
            </a:prstGeom>
            <a:blipFill>
              <a:blip r:embed="rId5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5" name="object 895"/>
            <p:cNvSpPr/>
            <p:nvPr/>
          </p:nvSpPr>
          <p:spPr>
            <a:xfrm>
              <a:off x="6939136" y="7373145"/>
              <a:ext cx="98227" cy="150791"/>
            </a:xfrm>
            <a:prstGeom prst="rect">
              <a:avLst/>
            </a:prstGeom>
            <a:blipFill>
              <a:blip r:embed="rId5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6" name="object 896"/>
            <p:cNvSpPr/>
            <p:nvPr/>
          </p:nvSpPr>
          <p:spPr>
            <a:xfrm>
              <a:off x="7057855" y="7425508"/>
              <a:ext cx="74971" cy="97787"/>
            </a:xfrm>
            <a:prstGeom prst="rect">
              <a:avLst/>
            </a:prstGeom>
            <a:blipFill>
              <a:blip r:embed="rId2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7" name="object 897"/>
            <p:cNvSpPr/>
            <p:nvPr/>
          </p:nvSpPr>
          <p:spPr>
            <a:xfrm>
              <a:off x="7164040" y="7482457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98" name="object 898"/>
          <p:cNvGrpSpPr/>
          <p:nvPr/>
        </p:nvGrpSpPr>
        <p:grpSpPr>
          <a:xfrm>
            <a:off x="7164040" y="7423830"/>
            <a:ext cx="311785" cy="98425"/>
            <a:chOff x="7164040" y="7423830"/>
            <a:chExt cx="311785" cy="98425"/>
          </a:xfrm>
        </p:grpSpPr>
        <p:sp>
          <p:nvSpPr>
            <p:cNvPr id="899" name="object 899"/>
            <p:cNvSpPr/>
            <p:nvPr/>
          </p:nvSpPr>
          <p:spPr>
            <a:xfrm>
              <a:off x="7164031" y="7427855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51" y="38100"/>
                  </a:lnTo>
                  <a:lnTo>
                    <a:pt x="16751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0" name="object 900"/>
            <p:cNvSpPr/>
            <p:nvPr/>
          </p:nvSpPr>
          <p:spPr>
            <a:xfrm>
              <a:off x="7282482" y="7423830"/>
              <a:ext cx="193018" cy="97997"/>
            </a:xfrm>
            <a:prstGeom prst="rect">
              <a:avLst/>
            </a:prstGeom>
            <a:blipFill>
              <a:blip r:embed="rId5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1" name="object 901"/>
          <p:cNvSpPr/>
          <p:nvPr/>
        </p:nvSpPr>
        <p:spPr>
          <a:xfrm>
            <a:off x="6216690" y="7750099"/>
            <a:ext cx="50165" cy="15875"/>
          </a:xfrm>
          <a:custGeom>
            <a:avLst/>
            <a:gdLst/>
            <a:ahLst/>
            <a:cxnLst/>
            <a:rect l="l" t="t" r="r" b="b"/>
            <a:pathLst>
              <a:path w="50164" h="15875">
                <a:moveTo>
                  <a:pt x="50040" y="0"/>
                </a:moveTo>
                <a:lnTo>
                  <a:pt x="0" y="0"/>
                </a:lnTo>
                <a:lnTo>
                  <a:pt x="0" y="15706"/>
                </a:lnTo>
                <a:lnTo>
                  <a:pt x="50040" y="15706"/>
                </a:lnTo>
                <a:lnTo>
                  <a:pt x="500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02" name="object 902"/>
          <p:cNvGrpSpPr/>
          <p:nvPr/>
        </p:nvGrpSpPr>
        <p:grpSpPr>
          <a:xfrm>
            <a:off x="6338976" y="7666329"/>
            <a:ext cx="922019" cy="176530"/>
            <a:chOff x="6338976" y="7666329"/>
            <a:chExt cx="922019" cy="176530"/>
          </a:xfrm>
        </p:grpSpPr>
        <p:sp>
          <p:nvSpPr>
            <p:cNvPr id="903" name="object 903"/>
            <p:cNvSpPr/>
            <p:nvPr/>
          </p:nvSpPr>
          <p:spPr>
            <a:xfrm>
              <a:off x="6338976" y="7717015"/>
              <a:ext cx="90049" cy="91714"/>
            </a:xfrm>
            <a:prstGeom prst="rect">
              <a:avLst/>
            </a:prstGeom>
            <a:blipFill>
              <a:blip r:embed="rId4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4" name="object 904"/>
            <p:cNvSpPr/>
            <p:nvPr/>
          </p:nvSpPr>
          <p:spPr>
            <a:xfrm>
              <a:off x="6452104" y="7666329"/>
              <a:ext cx="284954" cy="175903"/>
            </a:xfrm>
            <a:prstGeom prst="rect">
              <a:avLst/>
            </a:prstGeom>
            <a:blipFill>
              <a:blip r:embed="rId5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5" name="object 905"/>
            <p:cNvSpPr/>
            <p:nvPr/>
          </p:nvSpPr>
          <p:spPr>
            <a:xfrm>
              <a:off x="6763682" y="7668419"/>
              <a:ext cx="142833" cy="146592"/>
            </a:xfrm>
            <a:prstGeom prst="rect">
              <a:avLst/>
            </a:prstGeom>
            <a:blipFill>
              <a:blip r:embed="rId5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6" name="object 906"/>
            <p:cNvSpPr/>
            <p:nvPr/>
          </p:nvSpPr>
          <p:spPr>
            <a:xfrm>
              <a:off x="6939526" y="7750098"/>
              <a:ext cx="50165" cy="15875"/>
            </a:xfrm>
            <a:custGeom>
              <a:avLst/>
              <a:gdLst/>
              <a:ahLst/>
              <a:cxnLst/>
              <a:rect l="l" t="t" r="r" b="b"/>
              <a:pathLst>
                <a:path w="50165" h="15875">
                  <a:moveTo>
                    <a:pt x="50040" y="0"/>
                  </a:moveTo>
                  <a:lnTo>
                    <a:pt x="0" y="0"/>
                  </a:lnTo>
                  <a:lnTo>
                    <a:pt x="0" y="15706"/>
                  </a:lnTo>
                  <a:lnTo>
                    <a:pt x="50040" y="15706"/>
                  </a:lnTo>
                  <a:lnTo>
                    <a:pt x="500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7" name="object 907"/>
            <p:cNvSpPr/>
            <p:nvPr/>
          </p:nvSpPr>
          <p:spPr>
            <a:xfrm>
              <a:off x="7022576" y="7668416"/>
              <a:ext cx="91515" cy="147430"/>
            </a:xfrm>
            <a:prstGeom prst="rect">
              <a:avLst/>
            </a:prstGeom>
            <a:blipFill>
              <a:blip r:embed="rId5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8" name="object 908"/>
            <p:cNvSpPr/>
            <p:nvPr/>
          </p:nvSpPr>
          <p:spPr>
            <a:xfrm>
              <a:off x="7137511" y="7718692"/>
              <a:ext cx="74971" cy="97787"/>
            </a:xfrm>
            <a:prstGeom prst="rect">
              <a:avLst/>
            </a:prstGeom>
            <a:blipFill>
              <a:blip r:embed="rId5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9" name="object 909"/>
            <p:cNvSpPr/>
            <p:nvPr/>
          </p:nvSpPr>
          <p:spPr>
            <a:xfrm>
              <a:off x="7243728" y="7775642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69"/>
                  </a:moveTo>
                  <a:lnTo>
                    <a:pt x="16753" y="39369"/>
                  </a:lnTo>
                  <a:lnTo>
                    <a:pt x="16753" y="0"/>
                  </a:lnTo>
                  <a:lnTo>
                    <a:pt x="0" y="0"/>
                  </a:lnTo>
                  <a:lnTo>
                    <a:pt x="0" y="393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10" name="object 910"/>
          <p:cNvGrpSpPr/>
          <p:nvPr/>
        </p:nvGrpSpPr>
        <p:grpSpPr>
          <a:xfrm>
            <a:off x="7243728" y="7717015"/>
            <a:ext cx="311785" cy="98425"/>
            <a:chOff x="7243728" y="7717015"/>
            <a:chExt cx="311785" cy="98425"/>
          </a:xfrm>
        </p:grpSpPr>
        <p:sp>
          <p:nvSpPr>
            <p:cNvPr id="911" name="object 911"/>
            <p:cNvSpPr/>
            <p:nvPr/>
          </p:nvSpPr>
          <p:spPr>
            <a:xfrm>
              <a:off x="7243724" y="7721034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64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51" y="38100"/>
                  </a:lnTo>
                  <a:lnTo>
                    <a:pt x="16751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64" y="93980"/>
                  </a:lnTo>
                  <a:lnTo>
                    <a:pt x="85864" y="54610"/>
                  </a:lnTo>
                  <a:lnTo>
                    <a:pt x="85864" y="38100"/>
                  </a:lnTo>
                  <a:lnTo>
                    <a:pt x="858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2" name="object 912"/>
            <p:cNvSpPr/>
            <p:nvPr/>
          </p:nvSpPr>
          <p:spPr>
            <a:xfrm>
              <a:off x="7362206" y="7717015"/>
              <a:ext cx="193018" cy="97997"/>
            </a:xfrm>
            <a:prstGeom prst="rect">
              <a:avLst/>
            </a:prstGeom>
            <a:blipFill>
              <a:blip r:embed="rId4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3" name="object 913"/>
          <p:cNvSpPr/>
          <p:nvPr/>
        </p:nvSpPr>
        <p:spPr>
          <a:xfrm>
            <a:off x="6216690" y="8043284"/>
            <a:ext cx="50165" cy="15875"/>
          </a:xfrm>
          <a:custGeom>
            <a:avLst/>
            <a:gdLst/>
            <a:ahLst/>
            <a:cxnLst/>
            <a:rect l="l" t="t" r="r" b="b"/>
            <a:pathLst>
              <a:path w="50164" h="15875">
                <a:moveTo>
                  <a:pt x="50040" y="0"/>
                </a:moveTo>
                <a:lnTo>
                  <a:pt x="0" y="0"/>
                </a:lnTo>
                <a:lnTo>
                  <a:pt x="0" y="15706"/>
                </a:lnTo>
                <a:lnTo>
                  <a:pt x="50040" y="15706"/>
                </a:lnTo>
                <a:lnTo>
                  <a:pt x="500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14" name="object 914"/>
          <p:cNvGrpSpPr/>
          <p:nvPr/>
        </p:nvGrpSpPr>
        <p:grpSpPr>
          <a:xfrm>
            <a:off x="6338976" y="7959514"/>
            <a:ext cx="1075690" cy="151130"/>
            <a:chOff x="6338976" y="7959514"/>
            <a:chExt cx="1075690" cy="151130"/>
          </a:xfrm>
        </p:grpSpPr>
        <p:sp>
          <p:nvSpPr>
            <p:cNvPr id="915" name="object 915"/>
            <p:cNvSpPr/>
            <p:nvPr/>
          </p:nvSpPr>
          <p:spPr>
            <a:xfrm>
              <a:off x="6338976" y="8010200"/>
              <a:ext cx="90049" cy="91714"/>
            </a:xfrm>
            <a:prstGeom prst="rect">
              <a:avLst/>
            </a:prstGeom>
            <a:blipFill>
              <a:blip r:embed="rId4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6" name="object 916"/>
            <p:cNvSpPr/>
            <p:nvPr/>
          </p:nvSpPr>
          <p:spPr>
            <a:xfrm>
              <a:off x="6452104" y="7959514"/>
              <a:ext cx="237115" cy="150791"/>
            </a:xfrm>
            <a:prstGeom prst="rect">
              <a:avLst/>
            </a:prstGeom>
            <a:blipFill>
              <a:blip r:embed="rId5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7" name="object 917"/>
            <p:cNvSpPr/>
            <p:nvPr/>
          </p:nvSpPr>
          <p:spPr>
            <a:xfrm>
              <a:off x="6715871" y="8013121"/>
              <a:ext cx="77892" cy="95913"/>
            </a:xfrm>
            <a:prstGeom prst="rect">
              <a:avLst/>
            </a:prstGeom>
            <a:blipFill>
              <a:blip r:embed="rId5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8" name="object 918"/>
            <p:cNvSpPr/>
            <p:nvPr/>
          </p:nvSpPr>
          <p:spPr>
            <a:xfrm>
              <a:off x="6821600" y="8011875"/>
              <a:ext cx="195929" cy="98426"/>
            </a:xfrm>
            <a:prstGeom prst="rect">
              <a:avLst/>
            </a:prstGeom>
            <a:blipFill>
              <a:blip r:embed="rId5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9" name="object 919"/>
            <p:cNvSpPr/>
            <p:nvPr/>
          </p:nvSpPr>
          <p:spPr>
            <a:xfrm>
              <a:off x="7044171" y="8013959"/>
              <a:ext cx="100719" cy="94237"/>
            </a:xfrm>
            <a:prstGeom prst="rect">
              <a:avLst/>
            </a:prstGeom>
            <a:blipFill>
              <a:blip r:embed="rId5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0" name="object 920"/>
            <p:cNvSpPr/>
            <p:nvPr/>
          </p:nvSpPr>
          <p:spPr>
            <a:xfrm>
              <a:off x="7172584" y="7959514"/>
              <a:ext cx="98206" cy="150791"/>
            </a:xfrm>
            <a:prstGeom prst="rect">
              <a:avLst/>
            </a:prstGeom>
            <a:blipFill>
              <a:blip r:embed="rId5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1" name="object 921"/>
            <p:cNvSpPr/>
            <p:nvPr/>
          </p:nvSpPr>
          <p:spPr>
            <a:xfrm>
              <a:off x="7291297" y="8011877"/>
              <a:ext cx="74971" cy="97787"/>
            </a:xfrm>
            <a:prstGeom prst="rect">
              <a:avLst/>
            </a:prstGeom>
            <a:blipFill>
              <a:blip r:embed="rId5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2" name="object 922"/>
            <p:cNvSpPr/>
            <p:nvPr/>
          </p:nvSpPr>
          <p:spPr>
            <a:xfrm>
              <a:off x="7397467" y="8068827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69"/>
                  </a:moveTo>
                  <a:lnTo>
                    <a:pt x="16742" y="39369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23" name="object 923"/>
          <p:cNvGrpSpPr/>
          <p:nvPr/>
        </p:nvGrpSpPr>
        <p:grpSpPr>
          <a:xfrm>
            <a:off x="7397467" y="8010200"/>
            <a:ext cx="311785" cy="98425"/>
            <a:chOff x="7397467" y="8010200"/>
            <a:chExt cx="311785" cy="98425"/>
          </a:xfrm>
        </p:grpSpPr>
        <p:sp>
          <p:nvSpPr>
            <p:cNvPr id="924" name="object 924"/>
            <p:cNvSpPr/>
            <p:nvPr/>
          </p:nvSpPr>
          <p:spPr>
            <a:xfrm>
              <a:off x="7397458" y="8014226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51" y="38100"/>
                  </a:lnTo>
                  <a:lnTo>
                    <a:pt x="16751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5" name="object 925"/>
            <p:cNvSpPr/>
            <p:nvPr/>
          </p:nvSpPr>
          <p:spPr>
            <a:xfrm>
              <a:off x="7515910" y="8010200"/>
              <a:ext cx="193018" cy="97997"/>
            </a:xfrm>
            <a:prstGeom prst="rect">
              <a:avLst/>
            </a:prstGeom>
            <a:blipFill>
              <a:blip r:embed="rId5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6" name="object 926"/>
          <p:cNvSpPr/>
          <p:nvPr/>
        </p:nvSpPr>
        <p:spPr>
          <a:xfrm>
            <a:off x="6199968" y="1048292"/>
            <a:ext cx="3841750" cy="83820"/>
          </a:xfrm>
          <a:custGeom>
            <a:avLst/>
            <a:gdLst/>
            <a:ahLst/>
            <a:cxnLst/>
            <a:rect l="l" t="t" r="r" b="b"/>
            <a:pathLst>
              <a:path w="3841750" h="83819">
                <a:moveTo>
                  <a:pt x="3841212" y="0"/>
                </a:moveTo>
                <a:lnTo>
                  <a:pt x="0" y="0"/>
                </a:lnTo>
                <a:lnTo>
                  <a:pt x="0" y="83767"/>
                </a:lnTo>
                <a:lnTo>
                  <a:pt x="3841212" y="83767"/>
                </a:lnTo>
                <a:lnTo>
                  <a:pt x="38412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6209834" y="9187229"/>
            <a:ext cx="26034" cy="121920"/>
          </a:xfrm>
          <a:custGeom>
            <a:avLst/>
            <a:gdLst/>
            <a:ahLst/>
            <a:cxnLst/>
            <a:rect l="l" t="t" r="r" b="b"/>
            <a:pathLst>
              <a:path w="26035" h="121920">
                <a:moveTo>
                  <a:pt x="0" y="121919"/>
                </a:moveTo>
                <a:lnTo>
                  <a:pt x="25768" y="121919"/>
                </a:lnTo>
                <a:lnTo>
                  <a:pt x="25768" y="0"/>
                </a:lnTo>
                <a:lnTo>
                  <a:pt x="0" y="0"/>
                </a:lnTo>
                <a:lnTo>
                  <a:pt x="0" y="121919"/>
                </a:lnTo>
                <a:close/>
              </a:path>
            </a:pathLst>
          </a:custGeom>
          <a:solidFill>
            <a:srgbClr val="5C539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28" name="object 928"/>
          <p:cNvGrpSpPr/>
          <p:nvPr/>
        </p:nvGrpSpPr>
        <p:grpSpPr>
          <a:xfrm>
            <a:off x="6209834" y="9163098"/>
            <a:ext cx="742315" cy="148590"/>
            <a:chOff x="6209834" y="9163098"/>
            <a:chExt cx="742315" cy="148590"/>
          </a:xfrm>
        </p:grpSpPr>
        <p:sp>
          <p:nvSpPr>
            <p:cNvPr id="929" name="object 929"/>
            <p:cNvSpPr/>
            <p:nvPr/>
          </p:nvSpPr>
          <p:spPr>
            <a:xfrm>
              <a:off x="6209830" y="9163106"/>
              <a:ext cx="117475" cy="146050"/>
            </a:xfrm>
            <a:custGeom>
              <a:avLst/>
              <a:gdLst/>
              <a:ahLst/>
              <a:cxnLst/>
              <a:rect l="l" t="t" r="r" b="b"/>
              <a:pathLst>
                <a:path w="117475" h="146050">
                  <a:moveTo>
                    <a:pt x="11685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084" y="24130"/>
                  </a:lnTo>
                  <a:lnTo>
                    <a:pt x="91084" y="146050"/>
                  </a:lnTo>
                  <a:lnTo>
                    <a:pt x="116852" y="146050"/>
                  </a:lnTo>
                  <a:lnTo>
                    <a:pt x="116852" y="24130"/>
                  </a:lnTo>
                  <a:lnTo>
                    <a:pt x="116852" y="0"/>
                  </a:lnTo>
                  <a:close/>
                </a:path>
              </a:pathLst>
            </a:custGeom>
            <a:solidFill>
              <a:srgbClr val="5C53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0" name="object 930"/>
            <p:cNvSpPr/>
            <p:nvPr/>
          </p:nvSpPr>
          <p:spPr>
            <a:xfrm>
              <a:off x="6354195" y="9212628"/>
              <a:ext cx="212140" cy="98834"/>
            </a:xfrm>
            <a:prstGeom prst="rect">
              <a:avLst/>
            </a:prstGeom>
            <a:blipFill>
              <a:blip r:embed="rId5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1" name="object 931"/>
            <p:cNvSpPr/>
            <p:nvPr/>
          </p:nvSpPr>
          <p:spPr>
            <a:xfrm>
              <a:off x="6596024" y="9215176"/>
              <a:ext cx="89535" cy="93980"/>
            </a:xfrm>
            <a:custGeom>
              <a:avLst/>
              <a:gdLst/>
              <a:ahLst/>
              <a:cxnLst/>
              <a:rect l="l" t="t" r="r" b="b"/>
              <a:pathLst>
                <a:path w="89534" h="93979">
                  <a:moveTo>
                    <a:pt x="89408" y="0"/>
                  </a:moveTo>
                  <a:lnTo>
                    <a:pt x="65316" y="0"/>
                  </a:lnTo>
                  <a:lnTo>
                    <a:pt x="65316" y="35560"/>
                  </a:lnTo>
                  <a:lnTo>
                    <a:pt x="24079" y="35560"/>
                  </a:lnTo>
                  <a:lnTo>
                    <a:pt x="24079" y="0"/>
                  </a:lnTo>
                  <a:lnTo>
                    <a:pt x="0" y="0"/>
                  </a:lnTo>
                  <a:lnTo>
                    <a:pt x="0" y="35560"/>
                  </a:lnTo>
                  <a:lnTo>
                    <a:pt x="0" y="58420"/>
                  </a:lnTo>
                  <a:lnTo>
                    <a:pt x="0" y="93980"/>
                  </a:lnTo>
                  <a:lnTo>
                    <a:pt x="24079" y="93980"/>
                  </a:lnTo>
                  <a:lnTo>
                    <a:pt x="24079" y="58420"/>
                  </a:lnTo>
                  <a:lnTo>
                    <a:pt x="65316" y="58420"/>
                  </a:lnTo>
                  <a:lnTo>
                    <a:pt x="65316" y="93980"/>
                  </a:lnTo>
                  <a:lnTo>
                    <a:pt x="89408" y="93980"/>
                  </a:lnTo>
                  <a:lnTo>
                    <a:pt x="89408" y="58420"/>
                  </a:lnTo>
                  <a:lnTo>
                    <a:pt x="89408" y="35560"/>
                  </a:lnTo>
                  <a:lnTo>
                    <a:pt x="89408" y="0"/>
                  </a:lnTo>
                  <a:close/>
                </a:path>
              </a:pathLst>
            </a:custGeom>
            <a:solidFill>
              <a:srgbClr val="5C53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2" name="object 932"/>
            <p:cNvSpPr/>
            <p:nvPr/>
          </p:nvSpPr>
          <p:spPr>
            <a:xfrm>
              <a:off x="6715093" y="9214912"/>
              <a:ext cx="114771" cy="94237"/>
            </a:xfrm>
            <a:prstGeom prst="rect">
              <a:avLst/>
            </a:prstGeom>
            <a:blipFill>
              <a:blip r:embed="rId5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3" name="object 933"/>
            <p:cNvSpPr/>
            <p:nvPr/>
          </p:nvSpPr>
          <p:spPr>
            <a:xfrm>
              <a:off x="6859537" y="9167791"/>
              <a:ext cx="92133" cy="141356"/>
            </a:xfrm>
            <a:prstGeom prst="rect">
              <a:avLst/>
            </a:prstGeom>
            <a:blipFill>
              <a:blip r:embed="rId5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34" name="object 934"/>
          <p:cNvGrpSpPr/>
          <p:nvPr/>
        </p:nvGrpSpPr>
        <p:grpSpPr>
          <a:xfrm>
            <a:off x="7022877" y="9212622"/>
            <a:ext cx="878205" cy="138430"/>
            <a:chOff x="7022877" y="9212622"/>
            <a:chExt cx="878205" cy="138430"/>
          </a:xfrm>
        </p:grpSpPr>
        <p:sp>
          <p:nvSpPr>
            <p:cNvPr id="935" name="object 935"/>
            <p:cNvSpPr/>
            <p:nvPr/>
          </p:nvSpPr>
          <p:spPr>
            <a:xfrm>
              <a:off x="7022871" y="9215177"/>
              <a:ext cx="88900" cy="93980"/>
            </a:xfrm>
            <a:custGeom>
              <a:avLst/>
              <a:gdLst/>
              <a:ahLst/>
              <a:cxnLst/>
              <a:rect l="l" t="t" r="r" b="b"/>
              <a:pathLst>
                <a:path w="88900" h="93979">
                  <a:moveTo>
                    <a:pt x="88379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0" y="93980"/>
                  </a:lnTo>
                  <a:lnTo>
                    <a:pt x="24091" y="93980"/>
                  </a:lnTo>
                  <a:lnTo>
                    <a:pt x="24091" y="22860"/>
                  </a:lnTo>
                  <a:lnTo>
                    <a:pt x="64300" y="22860"/>
                  </a:lnTo>
                  <a:lnTo>
                    <a:pt x="64300" y="93980"/>
                  </a:lnTo>
                  <a:lnTo>
                    <a:pt x="88379" y="93980"/>
                  </a:lnTo>
                  <a:lnTo>
                    <a:pt x="88379" y="22860"/>
                  </a:lnTo>
                  <a:lnTo>
                    <a:pt x="88379" y="0"/>
                  </a:lnTo>
                  <a:close/>
                </a:path>
              </a:pathLst>
            </a:custGeom>
            <a:solidFill>
              <a:srgbClr val="5C53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6" name="object 936"/>
            <p:cNvSpPr/>
            <p:nvPr/>
          </p:nvSpPr>
          <p:spPr>
            <a:xfrm>
              <a:off x="7135526" y="9212630"/>
              <a:ext cx="94436" cy="98834"/>
            </a:xfrm>
            <a:prstGeom prst="rect">
              <a:avLst/>
            </a:prstGeom>
            <a:blipFill>
              <a:blip r:embed="rId5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7" name="object 937"/>
            <p:cNvSpPr/>
            <p:nvPr/>
          </p:nvSpPr>
          <p:spPr>
            <a:xfrm>
              <a:off x="7252958" y="9212622"/>
              <a:ext cx="308560" cy="138414"/>
            </a:xfrm>
            <a:prstGeom prst="rect">
              <a:avLst/>
            </a:prstGeom>
            <a:blipFill>
              <a:blip r:embed="rId5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8" name="object 938"/>
            <p:cNvSpPr/>
            <p:nvPr/>
          </p:nvSpPr>
          <p:spPr>
            <a:xfrm>
              <a:off x="7585591" y="9212630"/>
              <a:ext cx="94457" cy="98834"/>
            </a:xfrm>
            <a:prstGeom prst="rect">
              <a:avLst/>
            </a:prstGeom>
            <a:blipFill>
              <a:blip r:embed="rId5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9" name="object 939"/>
            <p:cNvSpPr/>
            <p:nvPr/>
          </p:nvSpPr>
          <p:spPr>
            <a:xfrm>
              <a:off x="7703363" y="9215177"/>
              <a:ext cx="89535" cy="93980"/>
            </a:xfrm>
            <a:custGeom>
              <a:avLst/>
              <a:gdLst/>
              <a:ahLst/>
              <a:cxnLst/>
              <a:rect l="l" t="t" r="r" b="b"/>
              <a:pathLst>
                <a:path w="89534" h="93979">
                  <a:moveTo>
                    <a:pt x="89408" y="0"/>
                  </a:moveTo>
                  <a:lnTo>
                    <a:pt x="65316" y="0"/>
                  </a:lnTo>
                  <a:lnTo>
                    <a:pt x="65316" y="35560"/>
                  </a:lnTo>
                  <a:lnTo>
                    <a:pt x="24066" y="35560"/>
                  </a:lnTo>
                  <a:lnTo>
                    <a:pt x="24066" y="0"/>
                  </a:lnTo>
                  <a:lnTo>
                    <a:pt x="0" y="0"/>
                  </a:lnTo>
                  <a:lnTo>
                    <a:pt x="0" y="35560"/>
                  </a:lnTo>
                  <a:lnTo>
                    <a:pt x="0" y="58420"/>
                  </a:lnTo>
                  <a:lnTo>
                    <a:pt x="0" y="93980"/>
                  </a:lnTo>
                  <a:lnTo>
                    <a:pt x="24066" y="93980"/>
                  </a:lnTo>
                  <a:lnTo>
                    <a:pt x="24066" y="58420"/>
                  </a:lnTo>
                  <a:lnTo>
                    <a:pt x="65316" y="58420"/>
                  </a:lnTo>
                  <a:lnTo>
                    <a:pt x="65316" y="93980"/>
                  </a:lnTo>
                  <a:lnTo>
                    <a:pt x="89408" y="93980"/>
                  </a:lnTo>
                  <a:lnTo>
                    <a:pt x="89408" y="58420"/>
                  </a:lnTo>
                  <a:lnTo>
                    <a:pt x="89408" y="35560"/>
                  </a:lnTo>
                  <a:lnTo>
                    <a:pt x="89408" y="0"/>
                  </a:lnTo>
                  <a:close/>
                </a:path>
              </a:pathLst>
            </a:custGeom>
            <a:solidFill>
              <a:srgbClr val="5C53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0" name="object 940"/>
            <p:cNvSpPr/>
            <p:nvPr/>
          </p:nvSpPr>
          <p:spPr>
            <a:xfrm>
              <a:off x="7822430" y="9214909"/>
              <a:ext cx="78531" cy="94237"/>
            </a:xfrm>
            <a:prstGeom prst="rect">
              <a:avLst/>
            </a:prstGeom>
            <a:blipFill>
              <a:blip r:embed="rId5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41" name="object 941"/>
          <p:cNvGrpSpPr/>
          <p:nvPr/>
        </p:nvGrpSpPr>
        <p:grpSpPr>
          <a:xfrm>
            <a:off x="6190572" y="9463929"/>
            <a:ext cx="1664970" cy="138430"/>
            <a:chOff x="6190572" y="9463929"/>
            <a:chExt cx="1664970" cy="138430"/>
          </a:xfrm>
        </p:grpSpPr>
        <p:sp>
          <p:nvSpPr>
            <p:cNvPr id="942" name="object 942"/>
            <p:cNvSpPr/>
            <p:nvPr/>
          </p:nvSpPr>
          <p:spPr>
            <a:xfrm>
              <a:off x="6190572" y="9466211"/>
              <a:ext cx="210008" cy="136121"/>
            </a:xfrm>
            <a:prstGeom prst="rect">
              <a:avLst/>
            </a:prstGeom>
            <a:blipFill>
              <a:blip r:embed="rId5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3" name="object 943"/>
            <p:cNvSpPr/>
            <p:nvPr/>
          </p:nvSpPr>
          <p:spPr>
            <a:xfrm>
              <a:off x="6424853" y="9463929"/>
              <a:ext cx="212140" cy="98834"/>
            </a:xfrm>
            <a:prstGeom prst="rect">
              <a:avLst/>
            </a:prstGeom>
            <a:blipFill>
              <a:blip r:embed="rId5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4" name="object 944"/>
            <p:cNvSpPr/>
            <p:nvPr/>
          </p:nvSpPr>
          <p:spPr>
            <a:xfrm>
              <a:off x="6666662" y="9466471"/>
              <a:ext cx="89535" cy="93980"/>
            </a:xfrm>
            <a:custGeom>
              <a:avLst/>
              <a:gdLst/>
              <a:ahLst/>
              <a:cxnLst/>
              <a:rect l="l" t="t" r="r" b="b"/>
              <a:pathLst>
                <a:path w="89534" h="93979">
                  <a:moveTo>
                    <a:pt x="89408" y="0"/>
                  </a:moveTo>
                  <a:lnTo>
                    <a:pt x="65316" y="0"/>
                  </a:lnTo>
                  <a:lnTo>
                    <a:pt x="65316" y="35560"/>
                  </a:lnTo>
                  <a:lnTo>
                    <a:pt x="24079" y="35560"/>
                  </a:lnTo>
                  <a:lnTo>
                    <a:pt x="24079" y="0"/>
                  </a:lnTo>
                  <a:lnTo>
                    <a:pt x="0" y="0"/>
                  </a:lnTo>
                  <a:lnTo>
                    <a:pt x="0" y="35560"/>
                  </a:lnTo>
                  <a:lnTo>
                    <a:pt x="0" y="58420"/>
                  </a:lnTo>
                  <a:lnTo>
                    <a:pt x="0" y="93980"/>
                  </a:lnTo>
                  <a:lnTo>
                    <a:pt x="24079" y="93980"/>
                  </a:lnTo>
                  <a:lnTo>
                    <a:pt x="24079" y="58420"/>
                  </a:lnTo>
                  <a:lnTo>
                    <a:pt x="65316" y="58420"/>
                  </a:lnTo>
                  <a:lnTo>
                    <a:pt x="65316" y="93980"/>
                  </a:lnTo>
                  <a:lnTo>
                    <a:pt x="89408" y="93980"/>
                  </a:lnTo>
                  <a:lnTo>
                    <a:pt x="89408" y="58420"/>
                  </a:lnTo>
                  <a:lnTo>
                    <a:pt x="89408" y="35560"/>
                  </a:lnTo>
                  <a:lnTo>
                    <a:pt x="89408" y="0"/>
                  </a:lnTo>
                  <a:close/>
                </a:path>
              </a:pathLst>
            </a:custGeom>
            <a:solidFill>
              <a:srgbClr val="5C53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5" name="object 945"/>
            <p:cNvSpPr/>
            <p:nvPr/>
          </p:nvSpPr>
          <p:spPr>
            <a:xfrm>
              <a:off x="6780127" y="9463929"/>
              <a:ext cx="102625" cy="98834"/>
            </a:xfrm>
            <a:prstGeom prst="rect">
              <a:avLst/>
            </a:prstGeom>
            <a:blipFill>
              <a:blip r:embed="rId5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6" name="object 946"/>
            <p:cNvSpPr/>
            <p:nvPr/>
          </p:nvSpPr>
          <p:spPr>
            <a:xfrm>
              <a:off x="6906719" y="9466211"/>
              <a:ext cx="105326" cy="94237"/>
            </a:xfrm>
            <a:prstGeom prst="rect">
              <a:avLst/>
            </a:prstGeom>
            <a:blipFill>
              <a:blip r:embed="rId5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7" name="object 947"/>
            <p:cNvSpPr/>
            <p:nvPr/>
          </p:nvSpPr>
          <p:spPr>
            <a:xfrm>
              <a:off x="7036112" y="9463929"/>
              <a:ext cx="202690" cy="98834"/>
            </a:xfrm>
            <a:prstGeom prst="rect">
              <a:avLst/>
            </a:prstGeom>
            <a:blipFill>
              <a:blip r:embed="rId5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8" name="object 948"/>
            <p:cNvSpPr/>
            <p:nvPr/>
          </p:nvSpPr>
          <p:spPr>
            <a:xfrm>
              <a:off x="7262895" y="9463931"/>
              <a:ext cx="94436" cy="98834"/>
            </a:xfrm>
            <a:prstGeom prst="rect">
              <a:avLst/>
            </a:prstGeom>
            <a:blipFill>
              <a:blip r:embed="rId5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9" name="object 949"/>
            <p:cNvSpPr/>
            <p:nvPr/>
          </p:nvSpPr>
          <p:spPr>
            <a:xfrm>
              <a:off x="7380630" y="9466471"/>
              <a:ext cx="208915" cy="93980"/>
            </a:xfrm>
            <a:custGeom>
              <a:avLst/>
              <a:gdLst/>
              <a:ahLst/>
              <a:cxnLst/>
              <a:rect l="l" t="t" r="r" b="b"/>
              <a:pathLst>
                <a:path w="208915" h="93979">
                  <a:moveTo>
                    <a:pt x="89420" y="0"/>
                  </a:moveTo>
                  <a:lnTo>
                    <a:pt x="65328" y="0"/>
                  </a:lnTo>
                  <a:lnTo>
                    <a:pt x="65328" y="35560"/>
                  </a:lnTo>
                  <a:lnTo>
                    <a:pt x="24066" y="35560"/>
                  </a:lnTo>
                  <a:lnTo>
                    <a:pt x="24066" y="0"/>
                  </a:lnTo>
                  <a:lnTo>
                    <a:pt x="0" y="0"/>
                  </a:lnTo>
                  <a:lnTo>
                    <a:pt x="0" y="35560"/>
                  </a:lnTo>
                  <a:lnTo>
                    <a:pt x="0" y="58420"/>
                  </a:lnTo>
                  <a:lnTo>
                    <a:pt x="0" y="93980"/>
                  </a:lnTo>
                  <a:lnTo>
                    <a:pt x="24066" y="93980"/>
                  </a:lnTo>
                  <a:lnTo>
                    <a:pt x="24066" y="58420"/>
                  </a:lnTo>
                  <a:lnTo>
                    <a:pt x="65328" y="58420"/>
                  </a:lnTo>
                  <a:lnTo>
                    <a:pt x="65328" y="93980"/>
                  </a:lnTo>
                  <a:lnTo>
                    <a:pt x="89420" y="93980"/>
                  </a:lnTo>
                  <a:lnTo>
                    <a:pt x="89420" y="58420"/>
                  </a:lnTo>
                  <a:lnTo>
                    <a:pt x="89420" y="35560"/>
                  </a:lnTo>
                  <a:lnTo>
                    <a:pt x="89420" y="0"/>
                  </a:lnTo>
                  <a:close/>
                </a:path>
                <a:path w="208915" h="93979">
                  <a:moveTo>
                    <a:pt x="208508" y="0"/>
                  </a:moveTo>
                  <a:lnTo>
                    <a:pt x="184416" y="0"/>
                  </a:lnTo>
                  <a:lnTo>
                    <a:pt x="184416" y="35560"/>
                  </a:lnTo>
                  <a:lnTo>
                    <a:pt x="143179" y="35560"/>
                  </a:lnTo>
                  <a:lnTo>
                    <a:pt x="143179" y="0"/>
                  </a:lnTo>
                  <a:lnTo>
                    <a:pt x="119075" y="0"/>
                  </a:lnTo>
                  <a:lnTo>
                    <a:pt x="119075" y="35560"/>
                  </a:lnTo>
                  <a:lnTo>
                    <a:pt x="119075" y="58420"/>
                  </a:lnTo>
                  <a:lnTo>
                    <a:pt x="119075" y="93980"/>
                  </a:lnTo>
                  <a:lnTo>
                    <a:pt x="143179" y="93980"/>
                  </a:lnTo>
                  <a:lnTo>
                    <a:pt x="143179" y="58420"/>
                  </a:lnTo>
                  <a:lnTo>
                    <a:pt x="184416" y="58420"/>
                  </a:lnTo>
                  <a:lnTo>
                    <a:pt x="184416" y="93980"/>
                  </a:lnTo>
                  <a:lnTo>
                    <a:pt x="208508" y="93980"/>
                  </a:lnTo>
                  <a:lnTo>
                    <a:pt x="208508" y="58420"/>
                  </a:lnTo>
                  <a:lnTo>
                    <a:pt x="208508" y="35560"/>
                  </a:lnTo>
                  <a:lnTo>
                    <a:pt x="208508" y="0"/>
                  </a:lnTo>
                  <a:close/>
                </a:path>
              </a:pathLst>
            </a:custGeom>
            <a:solidFill>
              <a:srgbClr val="5C53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0" name="object 950"/>
            <p:cNvSpPr/>
            <p:nvPr/>
          </p:nvSpPr>
          <p:spPr>
            <a:xfrm>
              <a:off x="7618825" y="9466214"/>
              <a:ext cx="114750" cy="94237"/>
            </a:xfrm>
            <a:prstGeom prst="rect">
              <a:avLst/>
            </a:prstGeom>
            <a:blipFill>
              <a:blip r:embed="rId5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1" name="object 951"/>
            <p:cNvSpPr/>
            <p:nvPr/>
          </p:nvSpPr>
          <p:spPr>
            <a:xfrm>
              <a:off x="7753266" y="9466211"/>
              <a:ext cx="102007" cy="94237"/>
            </a:xfrm>
            <a:prstGeom prst="rect">
              <a:avLst/>
            </a:prstGeom>
            <a:blipFill>
              <a:blip r:embed="rId5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52" name="object 952"/>
          <p:cNvGrpSpPr/>
          <p:nvPr/>
        </p:nvGrpSpPr>
        <p:grpSpPr>
          <a:xfrm>
            <a:off x="7910195" y="9411575"/>
            <a:ext cx="710565" cy="151765"/>
            <a:chOff x="7910195" y="9411575"/>
            <a:chExt cx="710565" cy="151765"/>
          </a:xfrm>
        </p:grpSpPr>
        <p:sp>
          <p:nvSpPr>
            <p:cNvPr id="953" name="object 953"/>
            <p:cNvSpPr/>
            <p:nvPr/>
          </p:nvSpPr>
          <p:spPr>
            <a:xfrm>
              <a:off x="7910195" y="9411575"/>
              <a:ext cx="196867" cy="151189"/>
            </a:xfrm>
            <a:prstGeom prst="rect">
              <a:avLst/>
            </a:prstGeom>
            <a:blipFill>
              <a:blip r:embed="rId5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4" name="object 954"/>
            <p:cNvSpPr/>
            <p:nvPr/>
          </p:nvSpPr>
          <p:spPr>
            <a:xfrm>
              <a:off x="8135404" y="9466471"/>
              <a:ext cx="89535" cy="93980"/>
            </a:xfrm>
            <a:custGeom>
              <a:avLst/>
              <a:gdLst/>
              <a:ahLst/>
              <a:cxnLst/>
              <a:rect l="l" t="t" r="r" b="b"/>
              <a:pathLst>
                <a:path w="89534" h="93979">
                  <a:moveTo>
                    <a:pt x="89433" y="0"/>
                  </a:moveTo>
                  <a:lnTo>
                    <a:pt x="65341" y="0"/>
                  </a:lnTo>
                  <a:lnTo>
                    <a:pt x="65341" y="35560"/>
                  </a:lnTo>
                  <a:lnTo>
                    <a:pt x="24091" y="35560"/>
                  </a:lnTo>
                  <a:lnTo>
                    <a:pt x="24091" y="0"/>
                  </a:lnTo>
                  <a:lnTo>
                    <a:pt x="0" y="0"/>
                  </a:lnTo>
                  <a:lnTo>
                    <a:pt x="0" y="35560"/>
                  </a:lnTo>
                  <a:lnTo>
                    <a:pt x="0" y="58420"/>
                  </a:lnTo>
                  <a:lnTo>
                    <a:pt x="0" y="93980"/>
                  </a:lnTo>
                  <a:lnTo>
                    <a:pt x="24091" y="93980"/>
                  </a:lnTo>
                  <a:lnTo>
                    <a:pt x="24091" y="58420"/>
                  </a:lnTo>
                  <a:lnTo>
                    <a:pt x="65341" y="58420"/>
                  </a:lnTo>
                  <a:lnTo>
                    <a:pt x="65341" y="93980"/>
                  </a:lnTo>
                  <a:lnTo>
                    <a:pt x="89433" y="93980"/>
                  </a:lnTo>
                  <a:lnTo>
                    <a:pt x="89433" y="58420"/>
                  </a:lnTo>
                  <a:lnTo>
                    <a:pt x="89433" y="35560"/>
                  </a:lnTo>
                  <a:lnTo>
                    <a:pt x="89433" y="0"/>
                  </a:lnTo>
                  <a:close/>
                </a:path>
              </a:pathLst>
            </a:custGeom>
            <a:solidFill>
              <a:srgbClr val="5C53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5" name="object 955"/>
            <p:cNvSpPr/>
            <p:nvPr/>
          </p:nvSpPr>
          <p:spPr>
            <a:xfrm>
              <a:off x="8254513" y="9463929"/>
              <a:ext cx="203248" cy="98834"/>
            </a:xfrm>
            <a:prstGeom prst="rect">
              <a:avLst/>
            </a:prstGeom>
            <a:blipFill>
              <a:blip r:embed="rId5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6" name="object 956"/>
            <p:cNvSpPr/>
            <p:nvPr/>
          </p:nvSpPr>
          <p:spPr>
            <a:xfrm>
              <a:off x="8481732" y="9465193"/>
              <a:ext cx="82290" cy="96321"/>
            </a:xfrm>
            <a:prstGeom prst="rect">
              <a:avLst/>
            </a:prstGeom>
            <a:blipFill>
              <a:blip r:embed="rId5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7" name="object 957"/>
            <p:cNvSpPr/>
            <p:nvPr/>
          </p:nvSpPr>
          <p:spPr>
            <a:xfrm>
              <a:off x="8588686" y="9463929"/>
              <a:ext cx="32384" cy="97790"/>
            </a:xfrm>
            <a:custGeom>
              <a:avLst/>
              <a:gdLst/>
              <a:ahLst/>
              <a:cxnLst/>
              <a:rect l="l" t="t" r="r" b="b"/>
              <a:pathLst>
                <a:path w="32384" h="97790">
                  <a:moveTo>
                    <a:pt x="21109" y="65317"/>
                  </a:moveTo>
                  <a:lnTo>
                    <a:pt x="11737" y="65317"/>
                  </a:lnTo>
                  <a:lnTo>
                    <a:pt x="7685" y="66950"/>
                  </a:lnTo>
                  <a:lnTo>
                    <a:pt x="4617" y="70133"/>
                  </a:lnTo>
                  <a:lnTo>
                    <a:pt x="1549" y="73369"/>
                  </a:lnTo>
                  <a:lnTo>
                    <a:pt x="0" y="76929"/>
                  </a:lnTo>
                  <a:lnTo>
                    <a:pt x="0" y="85295"/>
                  </a:lnTo>
                  <a:lnTo>
                    <a:pt x="1549" y="89201"/>
                  </a:lnTo>
                  <a:lnTo>
                    <a:pt x="7685" y="95902"/>
                  </a:lnTo>
                  <a:lnTo>
                    <a:pt x="11737" y="97588"/>
                  </a:lnTo>
                  <a:lnTo>
                    <a:pt x="21109" y="97588"/>
                  </a:lnTo>
                  <a:lnTo>
                    <a:pt x="24721" y="95902"/>
                  </a:lnTo>
                  <a:lnTo>
                    <a:pt x="30595" y="89201"/>
                  </a:lnTo>
                  <a:lnTo>
                    <a:pt x="32072" y="85295"/>
                  </a:lnTo>
                  <a:lnTo>
                    <a:pt x="32072" y="76929"/>
                  </a:lnTo>
                  <a:lnTo>
                    <a:pt x="30595" y="73369"/>
                  </a:lnTo>
                  <a:lnTo>
                    <a:pt x="27653" y="70133"/>
                  </a:lnTo>
                  <a:lnTo>
                    <a:pt x="24721" y="66950"/>
                  </a:lnTo>
                  <a:lnTo>
                    <a:pt x="21109" y="65317"/>
                  </a:lnTo>
                  <a:close/>
                </a:path>
                <a:path w="32384" h="97790">
                  <a:moveTo>
                    <a:pt x="21109" y="0"/>
                  </a:moveTo>
                  <a:lnTo>
                    <a:pt x="11737" y="0"/>
                  </a:lnTo>
                  <a:lnTo>
                    <a:pt x="7685" y="1591"/>
                  </a:lnTo>
                  <a:lnTo>
                    <a:pt x="1549" y="8010"/>
                  </a:lnTo>
                  <a:lnTo>
                    <a:pt x="0" y="11570"/>
                  </a:lnTo>
                  <a:lnTo>
                    <a:pt x="0" y="19957"/>
                  </a:lnTo>
                  <a:lnTo>
                    <a:pt x="1549" y="23863"/>
                  </a:lnTo>
                  <a:lnTo>
                    <a:pt x="7685" y="30564"/>
                  </a:lnTo>
                  <a:lnTo>
                    <a:pt x="11737" y="32239"/>
                  </a:lnTo>
                  <a:lnTo>
                    <a:pt x="21109" y="32239"/>
                  </a:lnTo>
                  <a:lnTo>
                    <a:pt x="24721" y="30564"/>
                  </a:lnTo>
                  <a:lnTo>
                    <a:pt x="30595" y="23863"/>
                  </a:lnTo>
                  <a:lnTo>
                    <a:pt x="32072" y="19957"/>
                  </a:lnTo>
                  <a:lnTo>
                    <a:pt x="32072" y="11570"/>
                  </a:lnTo>
                  <a:lnTo>
                    <a:pt x="30595" y="8010"/>
                  </a:lnTo>
                  <a:lnTo>
                    <a:pt x="27653" y="4816"/>
                  </a:lnTo>
                  <a:lnTo>
                    <a:pt x="24721" y="1591"/>
                  </a:lnTo>
                  <a:lnTo>
                    <a:pt x="21109" y="0"/>
                  </a:lnTo>
                  <a:close/>
                </a:path>
              </a:pathLst>
            </a:custGeom>
            <a:solidFill>
              <a:srgbClr val="5C53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8" name="object 958"/>
          <p:cNvSpPr/>
          <p:nvPr/>
        </p:nvSpPr>
        <p:spPr>
          <a:xfrm>
            <a:off x="6197053" y="9903700"/>
            <a:ext cx="1549382" cy="390980"/>
          </a:xfrm>
          <a:prstGeom prst="rect">
            <a:avLst/>
          </a:prstGeom>
          <a:blipFill>
            <a:blip r:embed="rId5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87881" y="3733391"/>
            <a:ext cx="2439283" cy="62051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64048" y="7898605"/>
            <a:ext cx="236220" cy="337185"/>
          </a:xfrm>
          <a:custGeom>
            <a:avLst/>
            <a:gdLst/>
            <a:ahLst/>
            <a:cxnLst/>
            <a:rect l="l" t="t" r="r" b="b"/>
            <a:pathLst>
              <a:path w="236220" h="337184">
                <a:moveTo>
                  <a:pt x="14659" y="0"/>
                </a:moveTo>
                <a:lnTo>
                  <a:pt x="0" y="19245"/>
                </a:lnTo>
                <a:lnTo>
                  <a:pt x="196088" y="168528"/>
                </a:lnTo>
                <a:lnTo>
                  <a:pt x="0" y="317843"/>
                </a:lnTo>
                <a:lnTo>
                  <a:pt x="14659" y="337057"/>
                </a:lnTo>
                <a:lnTo>
                  <a:pt x="235971" y="168528"/>
                </a:lnTo>
                <a:lnTo>
                  <a:pt x="14659" y="0"/>
                </a:lnTo>
                <a:close/>
              </a:path>
            </a:pathLst>
          </a:custGeom>
          <a:solidFill>
            <a:srgbClr val="5C53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49275" y="7935893"/>
            <a:ext cx="419734" cy="266700"/>
          </a:xfrm>
          <a:custGeom>
            <a:avLst/>
            <a:gdLst/>
            <a:ahLst/>
            <a:cxnLst/>
            <a:rect l="l" t="t" r="r" b="b"/>
            <a:pathLst>
              <a:path w="419734" h="266700">
                <a:moveTo>
                  <a:pt x="189534" y="133159"/>
                </a:moveTo>
                <a:lnTo>
                  <a:pt x="14655" y="0"/>
                </a:lnTo>
                <a:lnTo>
                  <a:pt x="0" y="19177"/>
                </a:lnTo>
                <a:lnTo>
                  <a:pt x="149656" y="133159"/>
                </a:lnTo>
                <a:lnTo>
                  <a:pt x="0" y="247154"/>
                </a:lnTo>
                <a:lnTo>
                  <a:pt x="14655" y="266344"/>
                </a:lnTo>
                <a:lnTo>
                  <a:pt x="189534" y="133159"/>
                </a:lnTo>
                <a:close/>
              </a:path>
              <a:path w="419734" h="266700">
                <a:moveTo>
                  <a:pt x="419455" y="133159"/>
                </a:moveTo>
                <a:lnTo>
                  <a:pt x="244576" y="0"/>
                </a:lnTo>
                <a:lnTo>
                  <a:pt x="229933" y="19177"/>
                </a:lnTo>
                <a:lnTo>
                  <a:pt x="379590" y="133159"/>
                </a:lnTo>
                <a:lnTo>
                  <a:pt x="229933" y="247154"/>
                </a:lnTo>
                <a:lnTo>
                  <a:pt x="244576" y="266344"/>
                </a:lnTo>
                <a:lnTo>
                  <a:pt x="419455" y="133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345744" y="7623822"/>
            <a:ext cx="107515" cy="1075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121745" y="7623822"/>
            <a:ext cx="107525" cy="1075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637731" y="7623822"/>
            <a:ext cx="107525" cy="1075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65952" y="4501255"/>
            <a:ext cx="367030" cy="24765"/>
          </a:xfrm>
          <a:custGeom>
            <a:avLst/>
            <a:gdLst/>
            <a:ahLst/>
            <a:cxnLst/>
            <a:rect l="l" t="t" r="r" b="b"/>
            <a:pathLst>
              <a:path w="367030" h="24764">
                <a:moveTo>
                  <a:pt x="366910" y="0"/>
                </a:moveTo>
                <a:lnTo>
                  <a:pt x="0" y="0"/>
                </a:lnTo>
                <a:lnTo>
                  <a:pt x="0" y="24156"/>
                </a:lnTo>
                <a:lnTo>
                  <a:pt x="366910" y="24156"/>
                </a:lnTo>
                <a:lnTo>
                  <a:pt x="3669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631644" y="4071265"/>
            <a:ext cx="106970" cy="1069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927120" y="4071265"/>
            <a:ext cx="106970" cy="1069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408749" y="4071265"/>
            <a:ext cx="106970" cy="1069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9792097" y="1446420"/>
            <a:ext cx="2517140" cy="302895"/>
            <a:chOff x="9792097" y="1446420"/>
            <a:chExt cx="2517140" cy="302895"/>
          </a:xfrm>
        </p:grpSpPr>
        <p:sp>
          <p:nvSpPr>
            <p:cNvPr id="13" name="object 13"/>
            <p:cNvSpPr/>
            <p:nvPr/>
          </p:nvSpPr>
          <p:spPr>
            <a:xfrm>
              <a:off x="9792097" y="1446420"/>
              <a:ext cx="442624" cy="30226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254393" y="1526449"/>
              <a:ext cx="398868" cy="15955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676498" y="1530806"/>
              <a:ext cx="225270" cy="15084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924972" y="1527130"/>
              <a:ext cx="1031875" cy="158750"/>
            </a:xfrm>
            <a:custGeom>
              <a:avLst/>
              <a:gdLst/>
              <a:ahLst/>
              <a:cxnLst/>
              <a:rect l="l" t="t" r="r" b="b"/>
              <a:pathLst>
                <a:path w="1031875" h="158750">
                  <a:moveTo>
                    <a:pt x="244043" y="127711"/>
                  </a:moveTo>
                  <a:lnTo>
                    <a:pt x="225945" y="127711"/>
                  </a:lnTo>
                  <a:lnTo>
                    <a:pt x="225945" y="126441"/>
                  </a:lnTo>
                  <a:lnTo>
                    <a:pt x="225945" y="29921"/>
                  </a:lnTo>
                  <a:lnTo>
                    <a:pt x="243687" y="29921"/>
                  </a:lnTo>
                  <a:lnTo>
                    <a:pt x="243687" y="3251"/>
                  </a:lnTo>
                  <a:lnTo>
                    <a:pt x="171627" y="3251"/>
                  </a:lnTo>
                  <a:lnTo>
                    <a:pt x="171627" y="29921"/>
                  </a:lnTo>
                  <a:lnTo>
                    <a:pt x="184035" y="29921"/>
                  </a:lnTo>
                  <a:lnTo>
                    <a:pt x="184035" y="126441"/>
                  </a:lnTo>
                  <a:lnTo>
                    <a:pt x="143141" y="126441"/>
                  </a:lnTo>
                  <a:lnTo>
                    <a:pt x="143141" y="29921"/>
                  </a:lnTo>
                  <a:lnTo>
                    <a:pt x="154876" y="29921"/>
                  </a:lnTo>
                  <a:lnTo>
                    <a:pt x="154876" y="3251"/>
                  </a:lnTo>
                  <a:lnTo>
                    <a:pt x="89166" y="3251"/>
                  </a:lnTo>
                  <a:lnTo>
                    <a:pt x="89166" y="29921"/>
                  </a:lnTo>
                  <a:lnTo>
                    <a:pt x="100914" y="29921"/>
                  </a:lnTo>
                  <a:lnTo>
                    <a:pt x="100914" y="126441"/>
                  </a:lnTo>
                  <a:lnTo>
                    <a:pt x="59994" y="126441"/>
                  </a:lnTo>
                  <a:lnTo>
                    <a:pt x="59994" y="29921"/>
                  </a:lnTo>
                  <a:lnTo>
                    <a:pt x="72072" y="29921"/>
                  </a:lnTo>
                  <a:lnTo>
                    <a:pt x="72072" y="3251"/>
                  </a:lnTo>
                  <a:lnTo>
                    <a:pt x="1028" y="3251"/>
                  </a:lnTo>
                  <a:lnTo>
                    <a:pt x="1028" y="29921"/>
                  </a:lnTo>
                  <a:lnTo>
                    <a:pt x="18110" y="29921"/>
                  </a:lnTo>
                  <a:lnTo>
                    <a:pt x="18110" y="126441"/>
                  </a:lnTo>
                  <a:lnTo>
                    <a:pt x="18110" y="127711"/>
                  </a:lnTo>
                  <a:lnTo>
                    <a:pt x="0" y="127711"/>
                  </a:lnTo>
                  <a:lnTo>
                    <a:pt x="0" y="154381"/>
                  </a:lnTo>
                  <a:lnTo>
                    <a:pt x="244043" y="154381"/>
                  </a:lnTo>
                  <a:lnTo>
                    <a:pt x="244043" y="127711"/>
                  </a:lnTo>
                  <a:close/>
                </a:path>
                <a:path w="1031875" h="158750">
                  <a:moveTo>
                    <a:pt x="442188" y="3683"/>
                  </a:moveTo>
                  <a:lnTo>
                    <a:pt x="291338" y="3683"/>
                  </a:lnTo>
                  <a:lnTo>
                    <a:pt x="291338" y="30518"/>
                  </a:lnTo>
                  <a:lnTo>
                    <a:pt x="312801" y="30518"/>
                  </a:lnTo>
                  <a:lnTo>
                    <a:pt x="312470" y="46583"/>
                  </a:lnTo>
                  <a:lnTo>
                    <a:pt x="310515" y="74295"/>
                  </a:lnTo>
                  <a:lnTo>
                    <a:pt x="306933" y="95034"/>
                  </a:lnTo>
                  <a:lnTo>
                    <a:pt x="302094" y="109474"/>
                  </a:lnTo>
                  <a:lnTo>
                    <a:pt x="296379" y="118338"/>
                  </a:lnTo>
                  <a:lnTo>
                    <a:pt x="294030" y="112966"/>
                  </a:lnTo>
                  <a:lnTo>
                    <a:pt x="289344" y="109283"/>
                  </a:lnTo>
                  <a:lnTo>
                    <a:pt x="261175" y="131051"/>
                  </a:lnTo>
                  <a:lnTo>
                    <a:pt x="262978" y="142036"/>
                  </a:lnTo>
                  <a:lnTo>
                    <a:pt x="268338" y="150507"/>
                  </a:lnTo>
                  <a:lnTo>
                    <a:pt x="277164" y="155956"/>
                  </a:lnTo>
                  <a:lnTo>
                    <a:pt x="289344" y="157886"/>
                  </a:lnTo>
                  <a:lnTo>
                    <a:pt x="308394" y="152057"/>
                  </a:lnTo>
                  <a:lnTo>
                    <a:pt x="324192" y="133121"/>
                  </a:lnTo>
                  <a:lnTo>
                    <a:pt x="335711" y="98907"/>
                  </a:lnTo>
                  <a:lnTo>
                    <a:pt x="341960" y="47256"/>
                  </a:lnTo>
                  <a:lnTo>
                    <a:pt x="342633" y="32194"/>
                  </a:lnTo>
                  <a:lnTo>
                    <a:pt x="381190" y="32194"/>
                  </a:lnTo>
                  <a:lnTo>
                    <a:pt x="381190" y="127711"/>
                  </a:lnTo>
                  <a:lnTo>
                    <a:pt x="365086" y="127711"/>
                  </a:lnTo>
                  <a:lnTo>
                    <a:pt x="365086" y="154533"/>
                  </a:lnTo>
                  <a:lnTo>
                    <a:pt x="442188" y="154533"/>
                  </a:lnTo>
                  <a:lnTo>
                    <a:pt x="442188" y="127711"/>
                  </a:lnTo>
                  <a:lnTo>
                    <a:pt x="424091" y="127711"/>
                  </a:lnTo>
                  <a:lnTo>
                    <a:pt x="424091" y="30518"/>
                  </a:lnTo>
                  <a:lnTo>
                    <a:pt x="442188" y="30518"/>
                  </a:lnTo>
                  <a:lnTo>
                    <a:pt x="442188" y="3683"/>
                  </a:lnTo>
                  <a:close/>
                </a:path>
                <a:path w="1031875" h="158750">
                  <a:moveTo>
                    <a:pt x="620166" y="70065"/>
                  </a:moveTo>
                  <a:lnTo>
                    <a:pt x="605485" y="28486"/>
                  </a:lnTo>
                  <a:lnTo>
                    <a:pt x="576262" y="5765"/>
                  </a:lnTo>
                  <a:lnTo>
                    <a:pt x="576262" y="66382"/>
                  </a:lnTo>
                  <a:lnTo>
                    <a:pt x="505866" y="66382"/>
                  </a:lnTo>
                  <a:lnTo>
                    <a:pt x="508241" y="52539"/>
                  </a:lnTo>
                  <a:lnTo>
                    <a:pt x="515264" y="40398"/>
                  </a:lnTo>
                  <a:lnTo>
                    <a:pt x="526808" y="31775"/>
                  </a:lnTo>
                  <a:lnTo>
                    <a:pt x="542747" y="28486"/>
                  </a:lnTo>
                  <a:lnTo>
                    <a:pt x="558165" y="31623"/>
                  </a:lnTo>
                  <a:lnTo>
                    <a:pt x="568553" y="40005"/>
                  </a:lnTo>
                  <a:lnTo>
                    <a:pt x="574421" y="52108"/>
                  </a:lnTo>
                  <a:lnTo>
                    <a:pt x="576262" y="66382"/>
                  </a:lnTo>
                  <a:lnTo>
                    <a:pt x="576262" y="5765"/>
                  </a:lnTo>
                  <a:lnTo>
                    <a:pt x="575068" y="5054"/>
                  </a:lnTo>
                  <a:lnTo>
                    <a:pt x="544423" y="0"/>
                  </a:lnTo>
                  <a:lnTo>
                    <a:pt x="507555" y="6184"/>
                  </a:lnTo>
                  <a:lnTo>
                    <a:pt x="481025" y="23088"/>
                  </a:lnTo>
                  <a:lnTo>
                    <a:pt x="464985" y="48221"/>
                  </a:lnTo>
                  <a:lnTo>
                    <a:pt x="459613" y="79108"/>
                  </a:lnTo>
                  <a:lnTo>
                    <a:pt x="465175" y="111404"/>
                  </a:lnTo>
                  <a:lnTo>
                    <a:pt x="481736" y="136385"/>
                  </a:lnTo>
                  <a:lnTo>
                    <a:pt x="509117" y="152501"/>
                  </a:lnTo>
                  <a:lnTo>
                    <a:pt x="547103" y="158216"/>
                  </a:lnTo>
                  <a:lnTo>
                    <a:pt x="565632" y="156654"/>
                  </a:lnTo>
                  <a:lnTo>
                    <a:pt x="582676" y="152057"/>
                  </a:lnTo>
                  <a:lnTo>
                    <a:pt x="597776" y="144487"/>
                  </a:lnTo>
                  <a:lnTo>
                    <a:pt x="610463" y="134073"/>
                  </a:lnTo>
                  <a:lnTo>
                    <a:pt x="606412" y="128041"/>
                  </a:lnTo>
                  <a:lnTo>
                    <a:pt x="596049" y="112623"/>
                  </a:lnTo>
                  <a:lnTo>
                    <a:pt x="588327" y="118427"/>
                  </a:lnTo>
                  <a:lnTo>
                    <a:pt x="578561" y="123355"/>
                  </a:lnTo>
                  <a:lnTo>
                    <a:pt x="566483" y="126771"/>
                  </a:lnTo>
                  <a:lnTo>
                    <a:pt x="551789" y="128041"/>
                  </a:lnTo>
                  <a:lnTo>
                    <a:pt x="534301" y="125730"/>
                  </a:lnTo>
                  <a:lnTo>
                    <a:pt x="520496" y="118821"/>
                  </a:lnTo>
                  <a:lnTo>
                    <a:pt x="511022" y="107391"/>
                  </a:lnTo>
                  <a:lnTo>
                    <a:pt x="506552" y="91490"/>
                  </a:lnTo>
                  <a:lnTo>
                    <a:pt x="617829" y="91490"/>
                  </a:lnTo>
                  <a:lnTo>
                    <a:pt x="619175" y="85801"/>
                  </a:lnTo>
                  <a:lnTo>
                    <a:pt x="620166" y="79425"/>
                  </a:lnTo>
                  <a:lnTo>
                    <a:pt x="620166" y="70065"/>
                  </a:lnTo>
                  <a:close/>
                </a:path>
                <a:path w="1031875" h="158750">
                  <a:moveTo>
                    <a:pt x="823506" y="3251"/>
                  </a:moveTo>
                  <a:lnTo>
                    <a:pt x="746404" y="3251"/>
                  </a:lnTo>
                  <a:lnTo>
                    <a:pt x="746404" y="29921"/>
                  </a:lnTo>
                  <a:lnTo>
                    <a:pt x="762495" y="29921"/>
                  </a:lnTo>
                  <a:lnTo>
                    <a:pt x="762495" y="64211"/>
                  </a:lnTo>
                  <a:lnTo>
                    <a:pt x="699465" y="64211"/>
                  </a:lnTo>
                  <a:lnTo>
                    <a:pt x="699465" y="29921"/>
                  </a:lnTo>
                  <a:lnTo>
                    <a:pt x="713549" y="29921"/>
                  </a:lnTo>
                  <a:lnTo>
                    <a:pt x="713549" y="3251"/>
                  </a:lnTo>
                  <a:lnTo>
                    <a:pt x="638454" y="3251"/>
                  </a:lnTo>
                  <a:lnTo>
                    <a:pt x="638454" y="29921"/>
                  </a:lnTo>
                  <a:lnTo>
                    <a:pt x="656907" y="29921"/>
                  </a:lnTo>
                  <a:lnTo>
                    <a:pt x="656907" y="64211"/>
                  </a:lnTo>
                  <a:lnTo>
                    <a:pt x="656907" y="90881"/>
                  </a:lnTo>
                  <a:lnTo>
                    <a:pt x="656907" y="127711"/>
                  </a:lnTo>
                  <a:lnTo>
                    <a:pt x="638454" y="127711"/>
                  </a:lnTo>
                  <a:lnTo>
                    <a:pt x="638454" y="154381"/>
                  </a:lnTo>
                  <a:lnTo>
                    <a:pt x="715225" y="154381"/>
                  </a:lnTo>
                  <a:lnTo>
                    <a:pt x="715225" y="127711"/>
                  </a:lnTo>
                  <a:lnTo>
                    <a:pt x="699465" y="127711"/>
                  </a:lnTo>
                  <a:lnTo>
                    <a:pt x="699465" y="90881"/>
                  </a:lnTo>
                  <a:lnTo>
                    <a:pt x="762495" y="90881"/>
                  </a:lnTo>
                  <a:lnTo>
                    <a:pt x="762495" y="127711"/>
                  </a:lnTo>
                  <a:lnTo>
                    <a:pt x="748080" y="127711"/>
                  </a:lnTo>
                  <a:lnTo>
                    <a:pt x="748080" y="154381"/>
                  </a:lnTo>
                  <a:lnTo>
                    <a:pt x="823175" y="154381"/>
                  </a:lnTo>
                  <a:lnTo>
                    <a:pt x="823175" y="127711"/>
                  </a:lnTo>
                  <a:lnTo>
                    <a:pt x="805053" y="127711"/>
                  </a:lnTo>
                  <a:lnTo>
                    <a:pt x="805053" y="90881"/>
                  </a:lnTo>
                  <a:lnTo>
                    <a:pt x="805053" y="64211"/>
                  </a:lnTo>
                  <a:lnTo>
                    <a:pt x="805053" y="29921"/>
                  </a:lnTo>
                  <a:lnTo>
                    <a:pt x="823506" y="29921"/>
                  </a:lnTo>
                  <a:lnTo>
                    <a:pt x="823506" y="3251"/>
                  </a:lnTo>
                  <a:close/>
                </a:path>
                <a:path w="1031875" h="158750">
                  <a:moveTo>
                    <a:pt x="1031773" y="3251"/>
                  </a:moveTo>
                  <a:lnTo>
                    <a:pt x="954671" y="3251"/>
                  </a:lnTo>
                  <a:lnTo>
                    <a:pt x="954671" y="29921"/>
                  </a:lnTo>
                  <a:lnTo>
                    <a:pt x="970762" y="29921"/>
                  </a:lnTo>
                  <a:lnTo>
                    <a:pt x="970762" y="64211"/>
                  </a:lnTo>
                  <a:lnTo>
                    <a:pt x="907732" y="64211"/>
                  </a:lnTo>
                  <a:lnTo>
                    <a:pt x="907732" y="29921"/>
                  </a:lnTo>
                  <a:lnTo>
                    <a:pt x="921829" y="29921"/>
                  </a:lnTo>
                  <a:lnTo>
                    <a:pt x="921829" y="3251"/>
                  </a:lnTo>
                  <a:lnTo>
                    <a:pt x="846734" y="3251"/>
                  </a:lnTo>
                  <a:lnTo>
                    <a:pt x="846734" y="29921"/>
                  </a:lnTo>
                  <a:lnTo>
                    <a:pt x="865174" y="29921"/>
                  </a:lnTo>
                  <a:lnTo>
                    <a:pt x="865174" y="64211"/>
                  </a:lnTo>
                  <a:lnTo>
                    <a:pt x="865174" y="90881"/>
                  </a:lnTo>
                  <a:lnTo>
                    <a:pt x="865174" y="127711"/>
                  </a:lnTo>
                  <a:lnTo>
                    <a:pt x="846734" y="127711"/>
                  </a:lnTo>
                  <a:lnTo>
                    <a:pt x="846734" y="154381"/>
                  </a:lnTo>
                  <a:lnTo>
                    <a:pt x="923505" y="154381"/>
                  </a:lnTo>
                  <a:lnTo>
                    <a:pt x="923505" y="127711"/>
                  </a:lnTo>
                  <a:lnTo>
                    <a:pt x="907732" y="127711"/>
                  </a:lnTo>
                  <a:lnTo>
                    <a:pt x="907732" y="90881"/>
                  </a:lnTo>
                  <a:lnTo>
                    <a:pt x="970762" y="90881"/>
                  </a:lnTo>
                  <a:lnTo>
                    <a:pt x="970762" y="127711"/>
                  </a:lnTo>
                  <a:lnTo>
                    <a:pt x="956348" y="127711"/>
                  </a:lnTo>
                  <a:lnTo>
                    <a:pt x="956348" y="154381"/>
                  </a:lnTo>
                  <a:lnTo>
                    <a:pt x="1031443" y="154381"/>
                  </a:lnTo>
                  <a:lnTo>
                    <a:pt x="1031443" y="127711"/>
                  </a:lnTo>
                  <a:lnTo>
                    <a:pt x="1013320" y="127711"/>
                  </a:lnTo>
                  <a:lnTo>
                    <a:pt x="1013320" y="90881"/>
                  </a:lnTo>
                  <a:lnTo>
                    <a:pt x="1013320" y="64211"/>
                  </a:lnTo>
                  <a:lnTo>
                    <a:pt x="1013320" y="29921"/>
                  </a:lnTo>
                  <a:lnTo>
                    <a:pt x="1031773" y="29921"/>
                  </a:lnTo>
                  <a:lnTo>
                    <a:pt x="1031773" y="32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976321" y="1527123"/>
              <a:ext cx="332632" cy="15755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2408389" y="1526449"/>
            <a:ext cx="581660" cy="160020"/>
            <a:chOff x="12408389" y="1526449"/>
            <a:chExt cx="581660" cy="160020"/>
          </a:xfrm>
        </p:grpSpPr>
        <p:sp>
          <p:nvSpPr>
            <p:cNvPr id="19" name="object 19"/>
            <p:cNvSpPr/>
            <p:nvPr/>
          </p:nvSpPr>
          <p:spPr>
            <a:xfrm>
              <a:off x="12408389" y="1530801"/>
              <a:ext cx="188392" cy="15085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620028" y="1526456"/>
              <a:ext cx="369570" cy="160020"/>
            </a:xfrm>
            <a:custGeom>
              <a:avLst/>
              <a:gdLst/>
              <a:ahLst/>
              <a:cxnLst/>
              <a:rect l="l" t="t" r="r" b="b"/>
              <a:pathLst>
                <a:path w="369570" h="160019">
                  <a:moveTo>
                    <a:pt x="181013" y="3924"/>
                  </a:moveTo>
                  <a:lnTo>
                    <a:pt x="0" y="3924"/>
                  </a:lnTo>
                  <a:lnTo>
                    <a:pt x="0" y="30594"/>
                  </a:lnTo>
                  <a:lnTo>
                    <a:pt x="18110" y="30594"/>
                  </a:lnTo>
                  <a:lnTo>
                    <a:pt x="18110" y="31864"/>
                  </a:lnTo>
                  <a:lnTo>
                    <a:pt x="18110" y="128384"/>
                  </a:lnTo>
                  <a:lnTo>
                    <a:pt x="0" y="128384"/>
                  </a:lnTo>
                  <a:lnTo>
                    <a:pt x="0" y="155054"/>
                  </a:lnTo>
                  <a:lnTo>
                    <a:pt x="75425" y="155054"/>
                  </a:lnTo>
                  <a:lnTo>
                    <a:pt x="75425" y="128384"/>
                  </a:lnTo>
                  <a:lnTo>
                    <a:pt x="60680" y="128384"/>
                  </a:lnTo>
                  <a:lnTo>
                    <a:pt x="60680" y="31864"/>
                  </a:lnTo>
                  <a:lnTo>
                    <a:pt x="120357" y="31864"/>
                  </a:lnTo>
                  <a:lnTo>
                    <a:pt x="120357" y="128384"/>
                  </a:lnTo>
                  <a:lnTo>
                    <a:pt x="105587" y="128384"/>
                  </a:lnTo>
                  <a:lnTo>
                    <a:pt x="105587" y="155054"/>
                  </a:lnTo>
                  <a:lnTo>
                    <a:pt x="181013" y="155054"/>
                  </a:lnTo>
                  <a:lnTo>
                    <a:pt x="181013" y="128384"/>
                  </a:lnTo>
                  <a:lnTo>
                    <a:pt x="162915" y="128384"/>
                  </a:lnTo>
                  <a:lnTo>
                    <a:pt x="162915" y="31864"/>
                  </a:lnTo>
                  <a:lnTo>
                    <a:pt x="162915" y="30594"/>
                  </a:lnTo>
                  <a:lnTo>
                    <a:pt x="181013" y="30594"/>
                  </a:lnTo>
                  <a:lnTo>
                    <a:pt x="181013" y="3924"/>
                  </a:lnTo>
                  <a:close/>
                </a:path>
                <a:path w="369570" h="160019">
                  <a:moveTo>
                    <a:pt x="369531" y="79781"/>
                  </a:moveTo>
                  <a:lnTo>
                    <a:pt x="364045" y="48082"/>
                  </a:lnTo>
                  <a:lnTo>
                    <a:pt x="351447" y="28486"/>
                  </a:lnTo>
                  <a:lnTo>
                    <a:pt x="347789" y="22796"/>
                  </a:lnTo>
                  <a:lnTo>
                    <a:pt x="323265" y="7467"/>
                  </a:lnTo>
                  <a:lnTo>
                    <a:pt x="323265" y="79781"/>
                  </a:lnTo>
                  <a:lnTo>
                    <a:pt x="320586" y="101320"/>
                  </a:lnTo>
                  <a:lnTo>
                    <a:pt x="312839" y="117322"/>
                  </a:lnTo>
                  <a:lnTo>
                    <a:pt x="300507" y="127304"/>
                  </a:lnTo>
                  <a:lnTo>
                    <a:pt x="284060" y="130733"/>
                  </a:lnTo>
                  <a:lnTo>
                    <a:pt x="267563" y="127165"/>
                  </a:lnTo>
                  <a:lnTo>
                    <a:pt x="255104" y="116941"/>
                  </a:lnTo>
                  <a:lnTo>
                    <a:pt x="247256" y="100888"/>
                  </a:lnTo>
                  <a:lnTo>
                    <a:pt x="244513" y="79781"/>
                  </a:lnTo>
                  <a:lnTo>
                    <a:pt x="247294" y="58178"/>
                  </a:lnTo>
                  <a:lnTo>
                    <a:pt x="255231" y="42062"/>
                  </a:lnTo>
                  <a:lnTo>
                    <a:pt x="267690" y="31978"/>
                  </a:lnTo>
                  <a:lnTo>
                    <a:pt x="284060" y="28486"/>
                  </a:lnTo>
                  <a:lnTo>
                    <a:pt x="300367" y="32029"/>
                  </a:lnTo>
                  <a:lnTo>
                    <a:pt x="312712" y="42189"/>
                  </a:lnTo>
                  <a:lnTo>
                    <a:pt x="320535" y="58331"/>
                  </a:lnTo>
                  <a:lnTo>
                    <a:pt x="323265" y="79781"/>
                  </a:lnTo>
                  <a:lnTo>
                    <a:pt x="323265" y="7467"/>
                  </a:lnTo>
                  <a:lnTo>
                    <a:pt x="321030" y="6057"/>
                  </a:lnTo>
                  <a:lnTo>
                    <a:pt x="284060" y="0"/>
                  </a:lnTo>
                  <a:lnTo>
                    <a:pt x="247510" y="6057"/>
                  </a:lnTo>
                  <a:lnTo>
                    <a:pt x="220713" y="22796"/>
                  </a:lnTo>
                  <a:lnTo>
                    <a:pt x="204203" y="48082"/>
                  </a:lnTo>
                  <a:lnTo>
                    <a:pt x="198577" y="79781"/>
                  </a:lnTo>
                  <a:lnTo>
                    <a:pt x="203644" y="111480"/>
                  </a:lnTo>
                  <a:lnTo>
                    <a:pt x="219202" y="136766"/>
                  </a:lnTo>
                  <a:lnTo>
                    <a:pt x="245821" y="153504"/>
                  </a:lnTo>
                  <a:lnTo>
                    <a:pt x="284060" y="159550"/>
                  </a:lnTo>
                  <a:lnTo>
                    <a:pt x="320611" y="153504"/>
                  </a:lnTo>
                  <a:lnTo>
                    <a:pt x="347408" y="136766"/>
                  </a:lnTo>
                  <a:lnTo>
                    <a:pt x="351345" y="130733"/>
                  </a:lnTo>
                  <a:lnTo>
                    <a:pt x="363905" y="111480"/>
                  </a:lnTo>
                  <a:lnTo>
                    <a:pt x="369531" y="797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13007556" y="1527130"/>
            <a:ext cx="694690" cy="158750"/>
          </a:xfrm>
          <a:custGeom>
            <a:avLst/>
            <a:gdLst/>
            <a:ahLst/>
            <a:cxnLst/>
            <a:rect l="l" t="t" r="r" b="b"/>
            <a:pathLst>
              <a:path w="694690" h="158750">
                <a:moveTo>
                  <a:pt x="153517" y="3251"/>
                </a:moveTo>
                <a:lnTo>
                  <a:pt x="0" y="3251"/>
                </a:lnTo>
                <a:lnTo>
                  <a:pt x="0" y="31191"/>
                </a:lnTo>
                <a:lnTo>
                  <a:pt x="0" y="62941"/>
                </a:lnTo>
                <a:lnTo>
                  <a:pt x="27813" y="62941"/>
                </a:lnTo>
                <a:lnTo>
                  <a:pt x="27813" y="31191"/>
                </a:lnTo>
                <a:lnTo>
                  <a:pt x="55295" y="31191"/>
                </a:lnTo>
                <a:lnTo>
                  <a:pt x="55295" y="62941"/>
                </a:lnTo>
                <a:lnTo>
                  <a:pt x="55295" y="127711"/>
                </a:lnTo>
                <a:lnTo>
                  <a:pt x="34848" y="127711"/>
                </a:lnTo>
                <a:lnTo>
                  <a:pt x="34848" y="154381"/>
                </a:lnTo>
                <a:lnTo>
                  <a:pt x="117970" y="154381"/>
                </a:lnTo>
                <a:lnTo>
                  <a:pt x="117970" y="127711"/>
                </a:lnTo>
                <a:lnTo>
                  <a:pt x="98209" y="127711"/>
                </a:lnTo>
                <a:lnTo>
                  <a:pt x="98209" y="62941"/>
                </a:lnTo>
                <a:lnTo>
                  <a:pt x="98209" y="31191"/>
                </a:lnTo>
                <a:lnTo>
                  <a:pt x="125691" y="31191"/>
                </a:lnTo>
                <a:lnTo>
                  <a:pt x="125691" y="62941"/>
                </a:lnTo>
                <a:lnTo>
                  <a:pt x="153517" y="62941"/>
                </a:lnTo>
                <a:lnTo>
                  <a:pt x="153517" y="31191"/>
                </a:lnTo>
                <a:lnTo>
                  <a:pt x="153517" y="3251"/>
                </a:lnTo>
                <a:close/>
              </a:path>
              <a:path w="694690" h="158750">
                <a:moveTo>
                  <a:pt x="332079" y="70065"/>
                </a:moveTo>
                <a:lnTo>
                  <a:pt x="331355" y="66382"/>
                </a:lnTo>
                <a:lnTo>
                  <a:pt x="326517" y="41427"/>
                </a:lnTo>
                <a:lnTo>
                  <a:pt x="317385" y="28486"/>
                </a:lnTo>
                <a:lnTo>
                  <a:pt x="310921" y="19316"/>
                </a:lnTo>
                <a:lnTo>
                  <a:pt x="288175" y="5778"/>
                </a:lnTo>
                <a:lnTo>
                  <a:pt x="288175" y="66382"/>
                </a:lnTo>
                <a:lnTo>
                  <a:pt x="217779" y="66382"/>
                </a:lnTo>
                <a:lnTo>
                  <a:pt x="220141" y="52539"/>
                </a:lnTo>
                <a:lnTo>
                  <a:pt x="227164" y="40398"/>
                </a:lnTo>
                <a:lnTo>
                  <a:pt x="238709" y="31775"/>
                </a:lnTo>
                <a:lnTo>
                  <a:pt x="254660" y="28486"/>
                </a:lnTo>
                <a:lnTo>
                  <a:pt x="270078" y="31623"/>
                </a:lnTo>
                <a:lnTo>
                  <a:pt x="280466" y="40005"/>
                </a:lnTo>
                <a:lnTo>
                  <a:pt x="286334" y="52108"/>
                </a:lnTo>
                <a:lnTo>
                  <a:pt x="288175" y="66382"/>
                </a:lnTo>
                <a:lnTo>
                  <a:pt x="288175" y="5778"/>
                </a:lnTo>
                <a:lnTo>
                  <a:pt x="286969" y="5054"/>
                </a:lnTo>
                <a:lnTo>
                  <a:pt x="256324" y="0"/>
                </a:lnTo>
                <a:lnTo>
                  <a:pt x="219468" y="6184"/>
                </a:lnTo>
                <a:lnTo>
                  <a:pt x="192925" y="23088"/>
                </a:lnTo>
                <a:lnTo>
                  <a:pt x="176898" y="48221"/>
                </a:lnTo>
                <a:lnTo>
                  <a:pt x="171513" y="79108"/>
                </a:lnTo>
                <a:lnTo>
                  <a:pt x="177076" y="111404"/>
                </a:lnTo>
                <a:lnTo>
                  <a:pt x="193649" y="136385"/>
                </a:lnTo>
                <a:lnTo>
                  <a:pt x="221018" y="152501"/>
                </a:lnTo>
                <a:lnTo>
                  <a:pt x="259016" y="158216"/>
                </a:lnTo>
                <a:lnTo>
                  <a:pt x="277533" y="156654"/>
                </a:lnTo>
                <a:lnTo>
                  <a:pt x="294576" y="152057"/>
                </a:lnTo>
                <a:lnTo>
                  <a:pt x="309676" y="144487"/>
                </a:lnTo>
                <a:lnTo>
                  <a:pt x="322364" y="134073"/>
                </a:lnTo>
                <a:lnTo>
                  <a:pt x="318312" y="128041"/>
                </a:lnTo>
                <a:lnTo>
                  <a:pt x="307949" y="112623"/>
                </a:lnTo>
                <a:lnTo>
                  <a:pt x="300228" y="118427"/>
                </a:lnTo>
                <a:lnTo>
                  <a:pt x="290461" y="123355"/>
                </a:lnTo>
                <a:lnTo>
                  <a:pt x="278384" y="126771"/>
                </a:lnTo>
                <a:lnTo>
                  <a:pt x="263690" y="128041"/>
                </a:lnTo>
                <a:lnTo>
                  <a:pt x="246202" y="125730"/>
                </a:lnTo>
                <a:lnTo>
                  <a:pt x="232397" y="118821"/>
                </a:lnTo>
                <a:lnTo>
                  <a:pt x="222923" y="107391"/>
                </a:lnTo>
                <a:lnTo>
                  <a:pt x="218452" y="91490"/>
                </a:lnTo>
                <a:lnTo>
                  <a:pt x="329730" y="91490"/>
                </a:lnTo>
                <a:lnTo>
                  <a:pt x="331076" y="85801"/>
                </a:lnTo>
                <a:lnTo>
                  <a:pt x="332079" y="79425"/>
                </a:lnTo>
                <a:lnTo>
                  <a:pt x="332079" y="70065"/>
                </a:lnTo>
                <a:close/>
              </a:path>
              <a:path w="694690" h="158750">
                <a:moveTo>
                  <a:pt x="424103" y="3683"/>
                </a:moveTo>
                <a:lnTo>
                  <a:pt x="350354" y="3683"/>
                </a:lnTo>
                <a:lnTo>
                  <a:pt x="350354" y="30518"/>
                </a:lnTo>
                <a:lnTo>
                  <a:pt x="368808" y="30518"/>
                </a:lnTo>
                <a:lnTo>
                  <a:pt x="368808" y="127723"/>
                </a:lnTo>
                <a:lnTo>
                  <a:pt x="350354" y="127723"/>
                </a:lnTo>
                <a:lnTo>
                  <a:pt x="350354" y="154520"/>
                </a:lnTo>
                <a:lnTo>
                  <a:pt x="424103" y="154520"/>
                </a:lnTo>
                <a:lnTo>
                  <a:pt x="424103" y="127723"/>
                </a:lnTo>
                <a:lnTo>
                  <a:pt x="411365" y="127723"/>
                </a:lnTo>
                <a:lnTo>
                  <a:pt x="411365" y="30518"/>
                </a:lnTo>
                <a:lnTo>
                  <a:pt x="424103" y="30518"/>
                </a:lnTo>
                <a:lnTo>
                  <a:pt x="424103" y="3683"/>
                </a:lnTo>
                <a:close/>
              </a:path>
              <a:path w="694690" h="158750">
                <a:moveTo>
                  <a:pt x="520979" y="127723"/>
                </a:moveTo>
                <a:lnTo>
                  <a:pt x="508927" y="127723"/>
                </a:lnTo>
                <a:lnTo>
                  <a:pt x="456971" y="70713"/>
                </a:lnTo>
                <a:lnTo>
                  <a:pt x="503212" y="30518"/>
                </a:lnTo>
                <a:lnTo>
                  <a:pt x="517639" y="30518"/>
                </a:lnTo>
                <a:lnTo>
                  <a:pt x="517639" y="3683"/>
                </a:lnTo>
                <a:lnTo>
                  <a:pt x="445566" y="3683"/>
                </a:lnTo>
                <a:lnTo>
                  <a:pt x="445566" y="30518"/>
                </a:lnTo>
                <a:lnTo>
                  <a:pt x="461975" y="30518"/>
                </a:lnTo>
                <a:lnTo>
                  <a:pt x="413715" y="77431"/>
                </a:lnTo>
                <a:lnTo>
                  <a:pt x="473722" y="154520"/>
                </a:lnTo>
                <a:lnTo>
                  <a:pt x="520979" y="154520"/>
                </a:lnTo>
                <a:lnTo>
                  <a:pt x="520979" y="127723"/>
                </a:lnTo>
                <a:close/>
              </a:path>
              <a:path w="694690" h="158750">
                <a:moveTo>
                  <a:pt x="694385" y="150520"/>
                </a:moveTo>
                <a:lnTo>
                  <a:pt x="690918" y="134073"/>
                </a:lnTo>
                <a:lnTo>
                  <a:pt x="689775" y="128714"/>
                </a:lnTo>
                <a:lnTo>
                  <a:pt x="689356" y="126720"/>
                </a:lnTo>
                <a:lnTo>
                  <a:pt x="686676" y="127711"/>
                </a:lnTo>
                <a:lnTo>
                  <a:pt x="684999" y="128397"/>
                </a:lnTo>
                <a:lnTo>
                  <a:pt x="682993" y="128714"/>
                </a:lnTo>
                <a:lnTo>
                  <a:pt x="673938" y="128714"/>
                </a:lnTo>
                <a:lnTo>
                  <a:pt x="674141" y="123647"/>
                </a:lnTo>
                <a:lnTo>
                  <a:pt x="674573" y="102819"/>
                </a:lnTo>
                <a:lnTo>
                  <a:pt x="674954" y="86461"/>
                </a:lnTo>
                <a:lnTo>
                  <a:pt x="675157" y="76593"/>
                </a:lnTo>
                <a:lnTo>
                  <a:pt x="675220" y="70713"/>
                </a:lnTo>
                <a:lnTo>
                  <a:pt x="675284" y="62001"/>
                </a:lnTo>
                <a:lnTo>
                  <a:pt x="671487" y="35356"/>
                </a:lnTo>
                <a:lnTo>
                  <a:pt x="664895" y="24460"/>
                </a:lnTo>
                <a:lnTo>
                  <a:pt x="659739" y="15925"/>
                </a:lnTo>
                <a:lnTo>
                  <a:pt x="639508" y="4038"/>
                </a:lnTo>
                <a:lnTo>
                  <a:pt x="610247" y="0"/>
                </a:lnTo>
                <a:lnTo>
                  <a:pt x="587336" y="2527"/>
                </a:lnTo>
                <a:lnTo>
                  <a:pt x="567969" y="9893"/>
                </a:lnTo>
                <a:lnTo>
                  <a:pt x="554570" y="21780"/>
                </a:lnTo>
                <a:lnTo>
                  <a:pt x="549567" y="37871"/>
                </a:lnTo>
                <a:lnTo>
                  <a:pt x="550722" y="44818"/>
                </a:lnTo>
                <a:lnTo>
                  <a:pt x="554228" y="50939"/>
                </a:lnTo>
                <a:lnTo>
                  <a:pt x="560171" y="55308"/>
                </a:lnTo>
                <a:lnTo>
                  <a:pt x="568667" y="56972"/>
                </a:lnTo>
                <a:lnTo>
                  <a:pt x="580415" y="56972"/>
                </a:lnTo>
                <a:lnTo>
                  <a:pt x="587451" y="50266"/>
                </a:lnTo>
                <a:lnTo>
                  <a:pt x="587362" y="35356"/>
                </a:lnTo>
                <a:lnTo>
                  <a:pt x="585444" y="31165"/>
                </a:lnTo>
                <a:lnTo>
                  <a:pt x="583095" y="29489"/>
                </a:lnTo>
                <a:lnTo>
                  <a:pt x="588454" y="26479"/>
                </a:lnTo>
                <a:lnTo>
                  <a:pt x="595160" y="24460"/>
                </a:lnTo>
                <a:lnTo>
                  <a:pt x="604215" y="24460"/>
                </a:lnTo>
                <a:lnTo>
                  <a:pt x="618363" y="27025"/>
                </a:lnTo>
                <a:lnTo>
                  <a:pt x="627557" y="34226"/>
                </a:lnTo>
                <a:lnTo>
                  <a:pt x="632561" y="45250"/>
                </a:lnTo>
                <a:lnTo>
                  <a:pt x="634060" y="59321"/>
                </a:lnTo>
                <a:lnTo>
                  <a:pt x="633971" y="67703"/>
                </a:lnTo>
                <a:lnTo>
                  <a:pt x="633704" y="70713"/>
                </a:lnTo>
                <a:lnTo>
                  <a:pt x="633387" y="70599"/>
                </a:lnTo>
                <a:lnTo>
                  <a:pt x="633387" y="92849"/>
                </a:lnTo>
                <a:lnTo>
                  <a:pt x="633387" y="113296"/>
                </a:lnTo>
                <a:lnTo>
                  <a:pt x="628827" y="118668"/>
                </a:lnTo>
                <a:lnTo>
                  <a:pt x="622566" y="123647"/>
                </a:lnTo>
                <a:lnTo>
                  <a:pt x="614426" y="127292"/>
                </a:lnTo>
                <a:lnTo>
                  <a:pt x="604215" y="128714"/>
                </a:lnTo>
                <a:lnTo>
                  <a:pt x="594626" y="127063"/>
                </a:lnTo>
                <a:lnTo>
                  <a:pt x="587578" y="122555"/>
                </a:lnTo>
                <a:lnTo>
                  <a:pt x="583247" y="115849"/>
                </a:lnTo>
                <a:lnTo>
                  <a:pt x="581761" y="107607"/>
                </a:lnTo>
                <a:lnTo>
                  <a:pt x="583488" y="98780"/>
                </a:lnTo>
                <a:lnTo>
                  <a:pt x="588594" y="92125"/>
                </a:lnTo>
                <a:lnTo>
                  <a:pt x="596887" y="87934"/>
                </a:lnTo>
                <a:lnTo>
                  <a:pt x="608228" y="86461"/>
                </a:lnTo>
                <a:lnTo>
                  <a:pt x="615276" y="86855"/>
                </a:lnTo>
                <a:lnTo>
                  <a:pt x="621817" y="88023"/>
                </a:lnTo>
                <a:lnTo>
                  <a:pt x="627849" y="90004"/>
                </a:lnTo>
                <a:lnTo>
                  <a:pt x="633387" y="92849"/>
                </a:lnTo>
                <a:lnTo>
                  <a:pt x="633387" y="70599"/>
                </a:lnTo>
                <a:lnTo>
                  <a:pt x="626897" y="68224"/>
                </a:lnTo>
                <a:lnTo>
                  <a:pt x="618464" y="66332"/>
                </a:lnTo>
                <a:lnTo>
                  <a:pt x="609015" y="65125"/>
                </a:lnTo>
                <a:lnTo>
                  <a:pt x="599198" y="64706"/>
                </a:lnTo>
                <a:lnTo>
                  <a:pt x="573570" y="67703"/>
                </a:lnTo>
                <a:lnTo>
                  <a:pt x="554151" y="76593"/>
                </a:lnTo>
                <a:lnTo>
                  <a:pt x="541820" y="91274"/>
                </a:lnTo>
                <a:lnTo>
                  <a:pt x="537514" y="111620"/>
                </a:lnTo>
                <a:lnTo>
                  <a:pt x="541108" y="131038"/>
                </a:lnTo>
                <a:lnTo>
                  <a:pt x="551421" y="145351"/>
                </a:lnTo>
                <a:lnTo>
                  <a:pt x="567778" y="154190"/>
                </a:lnTo>
                <a:lnTo>
                  <a:pt x="589483" y="157213"/>
                </a:lnTo>
                <a:lnTo>
                  <a:pt x="605688" y="155295"/>
                </a:lnTo>
                <a:lnTo>
                  <a:pt x="618667" y="150164"/>
                </a:lnTo>
                <a:lnTo>
                  <a:pt x="628446" y="142786"/>
                </a:lnTo>
                <a:lnTo>
                  <a:pt x="635050" y="134073"/>
                </a:lnTo>
                <a:lnTo>
                  <a:pt x="638632" y="144386"/>
                </a:lnTo>
                <a:lnTo>
                  <a:pt x="644817" y="151726"/>
                </a:lnTo>
                <a:lnTo>
                  <a:pt x="653567" y="156095"/>
                </a:lnTo>
                <a:lnTo>
                  <a:pt x="664883" y="157556"/>
                </a:lnTo>
                <a:lnTo>
                  <a:pt x="671144" y="157213"/>
                </a:lnTo>
                <a:lnTo>
                  <a:pt x="678764" y="156044"/>
                </a:lnTo>
                <a:lnTo>
                  <a:pt x="686803" y="153873"/>
                </a:lnTo>
                <a:lnTo>
                  <a:pt x="694385" y="1505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9793079" y="2142796"/>
            <a:ext cx="697230" cy="167005"/>
            <a:chOff x="9793079" y="2142796"/>
            <a:chExt cx="697230" cy="167005"/>
          </a:xfrm>
        </p:grpSpPr>
        <p:sp>
          <p:nvSpPr>
            <p:cNvPr id="23" name="object 23"/>
            <p:cNvSpPr/>
            <p:nvPr/>
          </p:nvSpPr>
          <p:spPr>
            <a:xfrm>
              <a:off x="9793079" y="2143719"/>
              <a:ext cx="234429" cy="16493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057693" y="2229649"/>
              <a:ext cx="153035" cy="30480"/>
            </a:xfrm>
            <a:custGeom>
              <a:avLst/>
              <a:gdLst/>
              <a:ahLst/>
              <a:cxnLst/>
              <a:rect l="l" t="t" r="r" b="b"/>
              <a:pathLst>
                <a:path w="153034" h="30480">
                  <a:moveTo>
                    <a:pt x="152948" y="0"/>
                  </a:moveTo>
                  <a:lnTo>
                    <a:pt x="0" y="0"/>
                  </a:lnTo>
                  <a:lnTo>
                    <a:pt x="0" y="29936"/>
                  </a:lnTo>
                  <a:lnTo>
                    <a:pt x="152948" y="29936"/>
                  </a:lnTo>
                  <a:lnTo>
                    <a:pt x="1529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241263" y="2142796"/>
              <a:ext cx="116305" cy="16678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378626" y="2143719"/>
              <a:ext cx="111504" cy="16493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10555777" y="2202675"/>
            <a:ext cx="381000" cy="107314"/>
            <a:chOff x="10555777" y="2202675"/>
            <a:chExt cx="381000" cy="107314"/>
          </a:xfrm>
        </p:grpSpPr>
        <p:sp>
          <p:nvSpPr>
            <p:cNvPr id="28" name="object 28"/>
            <p:cNvSpPr/>
            <p:nvPr/>
          </p:nvSpPr>
          <p:spPr>
            <a:xfrm>
              <a:off x="10555777" y="2203153"/>
              <a:ext cx="121148" cy="10366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697052" y="2203153"/>
              <a:ext cx="108268" cy="10642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834116" y="2202681"/>
              <a:ext cx="102870" cy="104139"/>
            </a:xfrm>
            <a:custGeom>
              <a:avLst/>
              <a:gdLst/>
              <a:ahLst/>
              <a:cxnLst/>
              <a:rect l="l" t="t" r="r" b="b"/>
              <a:pathLst>
                <a:path w="102870" h="104139">
                  <a:moveTo>
                    <a:pt x="102489" y="0"/>
                  </a:moveTo>
                  <a:lnTo>
                    <a:pt x="67932" y="0"/>
                  </a:lnTo>
                  <a:lnTo>
                    <a:pt x="67932" y="35560"/>
                  </a:lnTo>
                  <a:lnTo>
                    <a:pt x="34544" y="35560"/>
                  </a:lnTo>
                  <a:lnTo>
                    <a:pt x="34544" y="0"/>
                  </a:lnTo>
                  <a:lnTo>
                    <a:pt x="0" y="0"/>
                  </a:lnTo>
                  <a:lnTo>
                    <a:pt x="0" y="35560"/>
                  </a:lnTo>
                  <a:lnTo>
                    <a:pt x="0" y="68580"/>
                  </a:lnTo>
                  <a:lnTo>
                    <a:pt x="0" y="104140"/>
                  </a:lnTo>
                  <a:lnTo>
                    <a:pt x="34544" y="104140"/>
                  </a:lnTo>
                  <a:lnTo>
                    <a:pt x="34544" y="68580"/>
                  </a:lnTo>
                  <a:lnTo>
                    <a:pt x="67932" y="68580"/>
                  </a:lnTo>
                  <a:lnTo>
                    <a:pt x="67932" y="104140"/>
                  </a:lnTo>
                  <a:lnTo>
                    <a:pt x="102489" y="104140"/>
                  </a:lnTo>
                  <a:lnTo>
                    <a:pt x="102489" y="68580"/>
                  </a:lnTo>
                  <a:lnTo>
                    <a:pt x="102489" y="35560"/>
                  </a:lnTo>
                  <a:lnTo>
                    <a:pt x="1024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10998909" y="2162815"/>
            <a:ext cx="92929" cy="14399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788249" y="2524599"/>
            <a:ext cx="222730" cy="11938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/>
          <p:cNvGrpSpPr/>
          <p:nvPr/>
        </p:nvGrpSpPr>
        <p:grpSpPr>
          <a:xfrm>
            <a:off x="10074441" y="2472676"/>
            <a:ext cx="179070" cy="150495"/>
            <a:chOff x="10074441" y="2472676"/>
            <a:chExt cx="179070" cy="150495"/>
          </a:xfrm>
        </p:grpSpPr>
        <p:sp>
          <p:nvSpPr>
            <p:cNvPr id="34" name="object 34"/>
            <p:cNvSpPr/>
            <p:nvPr/>
          </p:nvSpPr>
          <p:spPr>
            <a:xfrm>
              <a:off x="10074441" y="2473515"/>
              <a:ext cx="46990" cy="147955"/>
            </a:xfrm>
            <a:custGeom>
              <a:avLst/>
              <a:gdLst/>
              <a:ahLst/>
              <a:cxnLst/>
              <a:rect l="l" t="t" r="r" b="b"/>
              <a:pathLst>
                <a:path w="46990" h="147955">
                  <a:moveTo>
                    <a:pt x="46920" y="0"/>
                  </a:moveTo>
                  <a:lnTo>
                    <a:pt x="35192" y="0"/>
                  </a:lnTo>
                  <a:lnTo>
                    <a:pt x="0" y="27213"/>
                  </a:lnTo>
                  <a:lnTo>
                    <a:pt x="8795" y="40836"/>
                  </a:lnTo>
                  <a:lnTo>
                    <a:pt x="30166" y="24083"/>
                  </a:lnTo>
                  <a:lnTo>
                    <a:pt x="30166" y="147430"/>
                  </a:lnTo>
                  <a:lnTo>
                    <a:pt x="46920" y="147430"/>
                  </a:lnTo>
                  <a:lnTo>
                    <a:pt x="469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158435" y="2472676"/>
              <a:ext cx="95075" cy="14994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10318419" y="2524597"/>
            <a:ext cx="311150" cy="99060"/>
            <a:chOff x="10318419" y="2524597"/>
            <a:chExt cx="311150" cy="99060"/>
          </a:xfrm>
        </p:grpSpPr>
        <p:sp>
          <p:nvSpPr>
            <p:cNvPr id="37" name="object 37"/>
            <p:cNvSpPr/>
            <p:nvPr/>
          </p:nvSpPr>
          <p:spPr>
            <a:xfrm>
              <a:off x="10318419" y="2526704"/>
              <a:ext cx="90049" cy="9548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435336" y="2524597"/>
              <a:ext cx="193630" cy="9844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9793506" y="2953616"/>
            <a:ext cx="243204" cy="151130"/>
            <a:chOff x="9793506" y="2953616"/>
            <a:chExt cx="243204" cy="151130"/>
          </a:xfrm>
        </p:grpSpPr>
        <p:sp>
          <p:nvSpPr>
            <p:cNvPr id="40" name="object 40"/>
            <p:cNvSpPr/>
            <p:nvPr/>
          </p:nvSpPr>
          <p:spPr>
            <a:xfrm>
              <a:off x="9793506" y="2954890"/>
              <a:ext cx="46990" cy="147955"/>
            </a:xfrm>
            <a:custGeom>
              <a:avLst/>
              <a:gdLst/>
              <a:ahLst/>
              <a:cxnLst/>
              <a:rect l="l" t="t" r="r" b="b"/>
              <a:pathLst>
                <a:path w="46990" h="147955">
                  <a:moveTo>
                    <a:pt x="46920" y="0"/>
                  </a:moveTo>
                  <a:lnTo>
                    <a:pt x="35192" y="0"/>
                  </a:lnTo>
                  <a:lnTo>
                    <a:pt x="0" y="27192"/>
                  </a:lnTo>
                  <a:lnTo>
                    <a:pt x="8795" y="40815"/>
                  </a:lnTo>
                  <a:lnTo>
                    <a:pt x="30166" y="24062"/>
                  </a:lnTo>
                  <a:lnTo>
                    <a:pt x="30166" y="147409"/>
                  </a:lnTo>
                  <a:lnTo>
                    <a:pt x="46920" y="147409"/>
                  </a:lnTo>
                  <a:lnTo>
                    <a:pt x="469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871344" y="2953616"/>
              <a:ext cx="164811" cy="15078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/>
          <p:nvPr/>
        </p:nvSpPr>
        <p:spPr>
          <a:xfrm>
            <a:off x="10107754" y="3023556"/>
            <a:ext cx="17145" cy="78740"/>
          </a:xfrm>
          <a:custGeom>
            <a:avLst/>
            <a:gdLst/>
            <a:ahLst/>
            <a:cxnLst/>
            <a:rect l="l" t="t" r="r" b="b"/>
            <a:pathLst>
              <a:path w="17145" h="78739">
                <a:moveTo>
                  <a:pt x="0" y="78740"/>
                </a:moveTo>
                <a:lnTo>
                  <a:pt x="16753" y="78740"/>
                </a:lnTo>
                <a:lnTo>
                  <a:pt x="16753" y="0"/>
                </a:lnTo>
                <a:lnTo>
                  <a:pt x="0" y="0"/>
                </a:lnTo>
                <a:lnTo>
                  <a:pt x="0" y="787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107752" y="3008318"/>
            <a:ext cx="85090" cy="93980"/>
          </a:xfrm>
          <a:custGeom>
            <a:avLst/>
            <a:gdLst/>
            <a:ahLst/>
            <a:cxnLst/>
            <a:rect l="l" t="t" r="r" b="b"/>
            <a:pathLst>
              <a:path w="85090" h="93980">
                <a:moveTo>
                  <a:pt x="84810" y="0"/>
                </a:moveTo>
                <a:lnTo>
                  <a:pt x="0" y="0"/>
                </a:lnTo>
                <a:lnTo>
                  <a:pt x="0" y="15240"/>
                </a:lnTo>
                <a:lnTo>
                  <a:pt x="68059" y="15240"/>
                </a:lnTo>
                <a:lnTo>
                  <a:pt x="68059" y="93980"/>
                </a:lnTo>
                <a:lnTo>
                  <a:pt x="84810" y="93980"/>
                </a:lnTo>
                <a:lnTo>
                  <a:pt x="84810" y="15240"/>
                </a:lnTo>
                <a:lnTo>
                  <a:pt x="848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44"/>
          <p:cNvGrpSpPr/>
          <p:nvPr/>
        </p:nvGrpSpPr>
        <p:grpSpPr>
          <a:xfrm>
            <a:off x="10225169" y="3005972"/>
            <a:ext cx="207645" cy="138430"/>
            <a:chOff x="10225169" y="3005972"/>
            <a:chExt cx="207645" cy="138430"/>
          </a:xfrm>
        </p:grpSpPr>
        <p:sp>
          <p:nvSpPr>
            <p:cNvPr id="45" name="object 45"/>
            <p:cNvSpPr/>
            <p:nvPr/>
          </p:nvSpPr>
          <p:spPr>
            <a:xfrm>
              <a:off x="10344496" y="3008056"/>
              <a:ext cx="87965" cy="9423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0225169" y="3005972"/>
              <a:ext cx="92353" cy="138205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10503241" y="2953613"/>
            <a:ext cx="241935" cy="151130"/>
            <a:chOff x="10503241" y="2953613"/>
            <a:chExt cx="241935" cy="151130"/>
          </a:xfrm>
        </p:grpSpPr>
        <p:sp>
          <p:nvSpPr>
            <p:cNvPr id="48" name="object 48"/>
            <p:cNvSpPr/>
            <p:nvPr/>
          </p:nvSpPr>
          <p:spPr>
            <a:xfrm>
              <a:off x="10503241" y="2953613"/>
              <a:ext cx="98206" cy="150791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621939" y="3005976"/>
              <a:ext cx="74971" cy="9778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728078" y="3062926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69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10728078" y="2959917"/>
            <a:ext cx="861060" cy="144780"/>
            <a:chOff x="10728078" y="2959917"/>
            <a:chExt cx="861060" cy="144780"/>
          </a:xfrm>
        </p:grpSpPr>
        <p:sp>
          <p:nvSpPr>
            <p:cNvPr id="52" name="object 52"/>
            <p:cNvSpPr/>
            <p:nvPr/>
          </p:nvSpPr>
          <p:spPr>
            <a:xfrm>
              <a:off x="10728071" y="3008318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80">
                  <a:moveTo>
                    <a:pt x="85877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77" y="93980"/>
                  </a:lnTo>
                  <a:lnTo>
                    <a:pt x="85877" y="54610"/>
                  </a:lnTo>
                  <a:lnTo>
                    <a:pt x="85877" y="38100"/>
                  </a:lnTo>
                  <a:lnTo>
                    <a:pt x="858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0846520" y="3005974"/>
              <a:ext cx="195902" cy="9842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1069080" y="3007241"/>
              <a:ext cx="77913" cy="95913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1168236" y="3005974"/>
              <a:ext cx="86698" cy="98426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1278179" y="3005974"/>
              <a:ext cx="195902" cy="98426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1500736" y="2959917"/>
              <a:ext cx="87955" cy="142383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11666157" y="3005972"/>
            <a:ext cx="415290" cy="138430"/>
            <a:chOff x="11666157" y="3005972"/>
            <a:chExt cx="415290" cy="138430"/>
          </a:xfrm>
        </p:grpSpPr>
        <p:sp>
          <p:nvSpPr>
            <p:cNvPr id="59" name="object 59"/>
            <p:cNvSpPr/>
            <p:nvPr/>
          </p:nvSpPr>
          <p:spPr>
            <a:xfrm>
              <a:off x="11666157" y="3005976"/>
              <a:ext cx="148049" cy="97787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1845333" y="3005972"/>
              <a:ext cx="92353" cy="138205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1958000" y="3005976"/>
              <a:ext cx="74971" cy="97787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2064179" y="3062926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69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/>
          <p:nvPr/>
        </p:nvSpPr>
        <p:spPr>
          <a:xfrm>
            <a:off x="12064175" y="3008318"/>
            <a:ext cx="86360" cy="93980"/>
          </a:xfrm>
          <a:custGeom>
            <a:avLst/>
            <a:gdLst/>
            <a:ahLst/>
            <a:cxnLst/>
            <a:rect l="l" t="t" r="r" b="b"/>
            <a:pathLst>
              <a:path w="86359" h="93980">
                <a:moveTo>
                  <a:pt x="85864" y="0"/>
                </a:moveTo>
                <a:lnTo>
                  <a:pt x="69100" y="0"/>
                </a:lnTo>
                <a:lnTo>
                  <a:pt x="69100" y="38100"/>
                </a:lnTo>
                <a:lnTo>
                  <a:pt x="16738" y="38100"/>
                </a:lnTo>
                <a:lnTo>
                  <a:pt x="16738" y="0"/>
                </a:lnTo>
                <a:lnTo>
                  <a:pt x="0" y="0"/>
                </a:lnTo>
                <a:lnTo>
                  <a:pt x="0" y="38100"/>
                </a:lnTo>
                <a:lnTo>
                  <a:pt x="0" y="54610"/>
                </a:lnTo>
                <a:lnTo>
                  <a:pt x="69100" y="54610"/>
                </a:lnTo>
                <a:lnTo>
                  <a:pt x="69100" y="93980"/>
                </a:lnTo>
                <a:lnTo>
                  <a:pt x="85864" y="93980"/>
                </a:lnTo>
                <a:lnTo>
                  <a:pt x="85864" y="54610"/>
                </a:lnTo>
                <a:lnTo>
                  <a:pt x="85864" y="38100"/>
                </a:lnTo>
                <a:lnTo>
                  <a:pt x="858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4" name="object 64"/>
          <p:cNvGrpSpPr/>
          <p:nvPr/>
        </p:nvGrpSpPr>
        <p:grpSpPr>
          <a:xfrm>
            <a:off x="12171666" y="3008056"/>
            <a:ext cx="316230" cy="94615"/>
            <a:chOff x="12171666" y="3008056"/>
            <a:chExt cx="316230" cy="94615"/>
          </a:xfrm>
        </p:grpSpPr>
        <p:sp>
          <p:nvSpPr>
            <p:cNvPr id="65" name="object 65"/>
            <p:cNvSpPr/>
            <p:nvPr/>
          </p:nvSpPr>
          <p:spPr>
            <a:xfrm>
              <a:off x="12171655" y="3008318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80">
                  <a:moveTo>
                    <a:pt x="8585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4544" y="16510"/>
                  </a:lnTo>
                  <a:lnTo>
                    <a:pt x="34544" y="93980"/>
                  </a:lnTo>
                  <a:lnTo>
                    <a:pt x="51308" y="93980"/>
                  </a:lnTo>
                  <a:lnTo>
                    <a:pt x="51308" y="16510"/>
                  </a:lnTo>
                  <a:lnTo>
                    <a:pt x="85852" y="1651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2278911" y="3008056"/>
              <a:ext cx="87965" cy="9423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2399346" y="3008056"/>
              <a:ext cx="87965" cy="94237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/>
          <p:nvPr/>
        </p:nvSpPr>
        <p:spPr>
          <a:xfrm>
            <a:off x="9781827" y="1061685"/>
            <a:ext cx="6520180" cy="83820"/>
          </a:xfrm>
          <a:custGeom>
            <a:avLst/>
            <a:gdLst/>
            <a:ahLst/>
            <a:cxnLst/>
            <a:rect l="l" t="t" r="r" b="b"/>
            <a:pathLst>
              <a:path w="6520180" h="83819">
                <a:moveTo>
                  <a:pt x="6519644" y="0"/>
                </a:moveTo>
                <a:lnTo>
                  <a:pt x="0" y="0"/>
                </a:lnTo>
                <a:lnTo>
                  <a:pt x="0" y="83767"/>
                </a:lnTo>
                <a:lnTo>
                  <a:pt x="6519644" y="83767"/>
                </a:lnTo>
                <a:lnTo>
                  <a:pt x="65196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9" name="object 69"/>
          <p:cNvGrpSpPr/>
          <p:nvPr/>
        </p:nvGrpSpPr>
        <p:grpSpPr>
          <a:xfrm>
            <a:off x="1076201" y="1441996"/>
            <a:ext cx="1042669" cy="242570"/>
            <a:chOff x="1076201" y="1441996"/>
            <a:chExt cx="1042669" cy="242570"/>
          </a:xfrm>
        </p:grpSpPr>
        <p:sp>
          <p:nvSpPr>
            <p:cNvPr id="70" name="object 70"/>
            <p:cNvSpPr/>
            <p:nvPr/>
          </p:nvSpPr>
          <p:spPr>
            <a:xfrm>
              <a:off x="1076201" y="1441996"/>
              <a:ext cx="176308" cy="242024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273859" y="1452737"/>
              <a:ext cx="362099" cy="230606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659870" y="1529466"/>
              <a:ext cx="210517" cy="150854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893604" y="1529472"/>
              <a:ext cx="225270" cy="150843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4" name="object 74"/>
          <p:cNvGrpSpPr/>
          <p:nvPr/>
        </p:nvGrpSpPr>
        <p:grpSpPr>
          <a:xfrm>
            <a:off x="2211245" y="1529464"/>
            <a:ext cx="555625" cy="186690"/>
            <a:chOff x="2211245" y="1529464"/>
            <a:chExt cx="555625" cy="186690"/>
          </a:xfrm>
        </p:grpSpPr>
        <p:sp>
          <p:nvSpPr>
            <p:cNvPr id="75" name="object 75"/>
            <p:cNvSpPr/>
            <p:nvPr/>
          </p:nvSpPr>
          <p:spPr>
            <a:xfrm>
              <a:off x="2211245" y="1529464"/>
              <a:ext cx="375008" cy="186067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606439" y="1529465"/>
              <a:ext cx="160235" cy="150854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7" name="object 77"/>
          <p:cNvGrpSpPr/>
          <p:nvPr/>
        </p:nvGrpSpPr>
        <p:grpSpPr>
          <a:xfrm>
            <a:off x="2866087" y="1525136"/>
            <a:ext cx="2530475" cy="222250"/>
            <a:chOff x="2866087" y="1525136"/>
            <a:chExt cx="2530475" cy="222250"/>
          </a:xfrm>
        </p:grpSpPr>
        <p:sp>
          <p:nvSpPr>
            <p:cNvPr id="78" name="object 78"/>
            <p:cNvSpPr/>
            <p:nvPr/>
          </p:nvSpPr>
          <p:spPr>
            <a:xfrm>
              <a:off x="2866085" y="1529073"/>
              <a:ext cx="181610" cy="151130"/>
            </a:xfrm>
            <a:custGeom>
              <a:avLst/>
              <a:gdLst/>
              <a:ahLst/>
              <a:cxnLst/>
              <a:rect l="l" t="t" r="r" b="b"/>
              <a:pathLst>
                <a:path w="181610" h="151130">
                  <a:moveTo>
                    <a:pt x="181000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8097" y="26670"/>
                  </a:lnTo>
                  <a:lnTo>
                    <a:pt x="18097" y="27940"/>
                  </a:lnTo>
                  <a:lnTo>
                    <a:pt x="18097" y="124460"/>
                  </a:lnTo>
                  <a:lnTo>
                    <a:pt x="0" y="124460"/>
                  </a:lnTo>
                  <a:lnTo>
                    <a:pt x="0" y="151130"/>
                  </a:lnTo>
                  <a:lnTo>
                    <a:pt x="75412" y="151130"/>
                  </a:lnTo>
                  <a:lnTo>
                    <a:pt x="75412" y="124460"/>
                  </a:lnTo>
                  <a:lnTo>
                    <a:pt x="60680" y="124460"/>
                  </a:lnTo>
                  <a:lnTo>
                    <a:pt x="60680" y="27940"/>
                  </a:lnTo>
                  <a:lnTo>
                    <a:pt x="120345" y="27940"/>
                  </a:lnTo>
                  <a:lnTo>
                    <a:pt x="120345" y="124460"/>
                  </a:lnTo>
                  <a:lnTo>
                    <a:pt x="105587" y="124460"/>
                  </a:lnTo>
                  <a:lnTo>
                    <a:pt x="105587" y="151130"/>
                  </a:lnTo>
                  <a:lnTo>
                    <a:pt x="181000" y="151130"/>
                  </a:lnTo>
                  <a:lnTo>
                    <a:pt x="181000" y="124460"/>
                  </a:lnTo>
                  <a:lnTo>
                    <a:pt x="162915" y="124460"/>
                  </a:lnTo>
                  <a:lnTo>
                    <a:pt x="162915" y="27940"/>
                  </a:lnTo>
                  <a:lnTo>
                    <a:pt x="162915" y="26670"/>
                  </a:lnTo>
                  <a:lnTo>
                    <a:pt x="181000" y="26670"/>
                  </a:lnTo>
                  <a:lnTo>
                    <a:pt x="181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067613" y="1525788"/>
              <a:ext cx="177659" cy="221563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264924" y="1525136"/>
              <a:ext cx="398888" cy="159555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687030" y="1529472"/>
              <a:ext cx="225270" cy="150843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935527" y="1525796"/>
              <a:ext cx="1031875" cy="158750"/>
            </a:xfrm>
            <a:custGeom>
              <a:avLst/>
              <a:gdLst/>
              <a:ahLst/>
              <a:cxnLst/>
              <a:rect l="l" t="t" r="r" b="b"/>
              <a:pathLst>
                <a:path w="1031875" h="158750">
                  <a:moveTo>
                    <a:pt x="244043" y="127736"/>
                  </a:moveTo>
                  <a:lnTo>
                    <a:pt x="225933" y="127736"/>
                  </a:lnTo>
                  <a:lnTo>
                    <a:pt x="225933" y="126466"/>
                  </a:lnTo>
                  <a:lnTo>
                    <a:pt x="225933" y="29946"/>
                  </a:lnTo>
                  <a:lnTo>
                    <a:pt x="243687" y="29946"/>
                  </a:lnTo>
                  <a:lnTo>
                    <a:pt x="243687" y="3276"/>
                  </a:lnTo>
                  <a:lnTo>
                    <a:pt x="171627" y="3276"/>
                  </a:lnTo>
                  <a:lnTo>
                    <a:pt x="171627" y="29946"/>
                  </a:lnTo>
                  <a:lnTo>
                    <a:pt x="184035" y="29946"/>
                  </a:lnTo>
                  <a:lnTo>
                    <a:pt x="184035" y="126466"/>
                  </a:lnTo>
                  <a:lnTo>
                    <a:pt x="143129" y="126466"/>
                  </a:lnTo>
                  <a:lnTo>
                    <a:pt x="143129" y="29946"/>
                  </a:lnTo>
                  <a:lnTo>
                    <a:pt x="154876" y="29946"/>
                  </a:lnTo>
                  <a:lnTo>
                    <a:pt x="154876" y="3276"/>
                  </a:lnTo>
                  <a:lnTo>
                    <a:pt x="89166" y="3276"/>
                  </a:lnTo>
                  <a:lnTo>
                    <a:pt x="89166" y="29946"/>
                  </a:lnTo>
                  <a:lnTo>
                    <a:pt x="100901" y="29946"/>
                  </a:lnTo>
                  <a:lnTo>
                    <a:pt x="100901" y="126466"/>
                  </a:lnTo>
                  <a:lnTo>
                    <a:pt x="59994" y="126466"/>
                  </a:lnTo>
                  <a:lnTo>
                    <a:pt x="59994" y="29946"/>
                  </a:lnTo>
                  <a:lnTo>
                    <a:pt x="72072" y="29946"/>
                  </a:lnTo>
                  <a:lnTo>
                    <a:pt x="72072" y="3276"/>
                  </a:lnTo>
                  <a:lnTo>
                    <a:pt x="1028" y="3276"/>
                  </a:lnTo>
                  <a:lnTo>
                    <a:pt x="1028" y="29946"/>
                  </a:lnTo>
                  <a:lnTo>
                    <a:pt x="18097" y="29946"/>
                  </a:lnTo>
                  <a:lnTo>
                    <a:pt x="18097" y="126466"/>
                  </a:lnTo>
                  <a:lnTo>
                    <a:pt x="18097" y="127736"/>
                  </a:lnTo>
                  <a:lnTo>
                    <a:pt x="0" y="127736"/>
                  </a:lnTo>
                  <a:lnTo>
                    <a:pt x="0" y="154406"/>
                  </a:lnTo>
                  <a:lnTo>
                    <a:pt x="244043" y="154406"/>
                  </a:lnTo>
                  <a:lnTo>
                    <a:pt x="244043" y="127736"/>
                  </a:lnTo>
                  <a:close/>
                </a:path>
                <a:path w="1031875" h="158750">
                  <a:moveTo>
                    <a:pt x="442188" y="3670"/>
                  </a:moveTo>
                  <a:lnTo>
                    <a:pt x="291338" y="3670"/>
                  </a:lnTo>
                  <a:lnTo>
                    <a:pt x="291338" y="30518"/>
                  </a:lnTo>
                  <a:lnTo>
                    <a:pt x="312801" y="30518"/>
                  </a:lnTo>
                  <a:lnTo>
                    <a:pt x="312470" y="46583"/>
                  </a:lnTo>
                  <a:lnTo>
                    <a:pt x="310515" y="74307"/>
                  </a:lnTo>
                  <a:lnTo>
                    <a:pt x="306933" y="95034"/>
                  </a:lnTo>
                  <a:lnTo>
                    <a:pt x="302094" y="109474"/>
                  </a:lnTo>
                  <a:lnTo>
                    <a:pt x="296379" y="118325"/>
                  </a:lnTo>
                  <a:lnTo>
                    <a:pt x="294017" y="112966"/>
                  </a:lnTo>
                  <a:lnTo>
                    <a:pt x="289344" y="109283"/>
                  </a:lnTo>
                  <a:lnTo>
                    <a:pt x="261175" y="131064"/>
                  </a:lnTo>
                  <a:lnTo>
                    <a:pt x="262978" y="142049"/>
                  </a:lnTo>
                  <a:lnTo>
                    <a:pt x="268338" y="150507"/>
                  </a:lnTo>
                  <a:lnTo>
                    <a:pt x="277152" y="155956"/>
                  </a:lnTo>
                  <a:lnTo>
                    <a:pt x="289344" y="157886"/>
                  </a:lnTo>
                  <a:lnTo>
                    <a:pt x="308394" y="152057"/>
                  </a:lnTo>
                  <a:lnTo>
                    <a:pt x="324192" y="133121"/>
                  </a:lnTo>
                  <a:lnTo>
                    <a:pt x="335711" y="98920"/>
                  </a:lnTo>
                  <a:lnTo>
                    <a:pt x="341960" y="47282"/>
                  </a:lnTo>
                  <a:lnTo>
                    <a:pt x="342620" y="32181"/>
                  </a:lnTo>
                  <a:lnTo>
                    <a:pt x="381177" y="32181"/>
                  </a:lnTo>
                  <a:lnTo>
                    <a:pt x="381177" y="127736"/>
                  </a:lnTo>
                  <a:lnTo>
                    <a:pt x="365086" y="127736"/>
                  </a:lnTo>
                  <a:lnTo>
                    <a:pt x="365086" y="154533"/>
                  </a:lnTo>
                  <a:lnTo>
                    <a:pt x="442188" y="154533"/>
                  </a:lnTo>
                  <a:lnTo>
                    <a:pt x="442188" y="127736"/>
                  </a:lnTo>
                  <a:lnTo>
                    <a:pt x="424091" y="127736"/>
                  </a:lnTo>
                  <a:lnTo>
                    <a:pt x="424091" y="30518"/>
                  </a:lnTo>
                  <a:lnTo>
                    <a:pt x="442188" y="30518"/>
                  </a:lnTo>
                  <a:lnTo>
                    <a:pt x="442188" y="3670"/>
                  </a:lnTo>
                  <a:close/>
                </a:path>
                <a:path w="1031875" h="158750">
                  <a:moveTo>
                    <a:pt x="620141" y="70065"/>
                  </a:moveTo>
                  <a:lnTo>
                    <a:pt x="605472" y="28511"/>
                  </a:lnTo>
                  <a:lnTo>
                    <a:pt x="576237" y="5765"/>
                  </a:lnTo>
                  <a:lnTo>
                    <a:pt x="576237" y="66382"/>
                  </a:lnTo>
                  <a:lnTo>
                    <a:pt x="505841" y="66382"/>
                  </a:lnTo>
                  <a:lnTo>
                    <a:pt x="508215" y="52552"/>
                  </a:lnTo>
                  <a:lnTo>
                    <a:pt x="515239" y="40411"/>
                  </a:lnTo>
                  <a:lnTo>
                    <a:pt x="526783" y="31788"/>
                  </a:lnTo>
                  <a:lnTo>
                    <a:pt x="542721" y="28511"/>
                  </a:lnTo>
                  <a:lnTo>
                    <a:pt x="558139" y="31635"/>
                  </a:lnTo>
                  <a:lnTo>
                    <a:pt x="568540" y="40017"/>
                  </a:lnTo>
                  <a:lnTo>
                    <a:pt x="574395" y="52108"/>
                  </a:lnTo>
                  <a:lnTo>
                    <a:pt x="576237" y="66382"/>
                  </a:lnTo>
                  <a:lnTo>
                    <a:pt x="576237" y="5765"/>
                  </a:lnTo>
                  <a:lnTo>
                    <a:pt x="575043" y="5054"/>
                  </a:lnTo>
                  <a:lnTo>
                    <a:pt x="544398" y="0"/>
                  </a:lnTo>
                  <a:lnTo>
                    <a:pt x="507530" y="6184"/>
                  </a:lnTo>
                  <a:lnTo>
                    <a:pt x="480999" y="23088"/>
                  </a:lnTo>
                  <a:lnTo>
                    <a:pt x="464972" y="48221"/>
                  </a:lnTo>
                  <a:lnTo>
                    <a:pt x="459587" y="79108"/>
                  </a:lnTo>
                  <a:lnTo>
                    <a:pt x="465150" y="111404"/>
                  </a:lnTo>
                  <a:lnTo>
                    <a:pt x="481711" y="136385"/>
                  </a:lnTo>
                  <a:lnTo>
                    <a:pt x="509092" y="152501"/>
                  </a:lnTo>
                  <a:lnTo>
                    <a:pt x="547077" y="158216"/>
                  </a:lnTo>
                  <a:lnTo>
                    <a:pt x="565607" y="156667"/>
                  </a:lnTo>
                  <a:lnTo>
                    <a:pt x="582650" y="152057"/>
                  </a:lnTo>
                  <a:lnTo>
                    <a:pt x="597750" y="144500"/>
                  </a:lnTo>
                  <a:lnTo>
                    <a:pt x="610438" y="134073"/>
                  </a:lnTo>
                  <a:lnTo>
                    <a:pt x="606399" y="128066"/>
                  </a:lnTo>
                  <a:lnTo>
                    <a:pt x="596023" y="112636"/>
                  </a:lnTo>
                  <a:lnTo>
                    <a:pt x="588302" y="118440"/>
                  </a:lnTo>
                  <a:lnTo>
                    <a:pt x="578535" y="123367"/>
                  </a:lnTo>
                  <a:lnTo>
                    <a:pt x="566458" y="126784"/>
                  </a:lnTo>
                  <a:lnTo>
                    <a:pt x="551764" y="128066"/>
                  </a:lnTo>
                  <a:lnTo>
                    <a:pt x="534276" y="125742"/>
                  </a:lnTo>
                  <a:lnTo>
                    <a:pt x="520471" y="118833"/>
                  </a:lnTo>
                  <a:lnTo>
                    <a:pt x="510997" y="107403"/>
                  </a:lnTo>
                  <a:lnTo>
                    <a:pt x="506526" y="91516"/>
                  </a:lnTo>
                  <a:lnTo>
                    <a:pt x="617804" y="91516"/>
                  </a:lnTo>
                  <a:lnTo>
                    <a:pt x="619150" y="85801"/>
                  </a:lnTo>
                  <a:lnTo>
                    <a:pt x="620141" y="79451"/>
                  </a:lnTo>
                  <a:lnTo>
                    <a:pt x="620141" y="70065"/>
                  </a:lnTo>
                  <a:close/>
                </a:path>
                <a:path w="1031875" h="158750">
                  <a:moveTo>
                    <a:pt x="823493" y="3276"/>
                  </a:moveTo>
                  <a:lnTo>
                    <a:pt x="746404" y="3276"/>
                  </a:lnTo>
                  <a:lnTo>
                    <a:pt x="746404" y="29946"/>
                  </a:lnTo>
                  <a:lnTo>
                    <a:pt x="762495" y="29946"/>
                  </a:lnTo>
                  <a:lnTo>
                    <a:pt x="762495" y="64236"/>
                  </a:lnTo>
                  <a:lnTo>
                    <a:pt x="699452" y="64236"/>
                  </a:lnTo>
                  <a:lnTo>
                    <a:pt x="699452" y="29946"/>
                  </a:lnTo>
                  <a:lnTo>
                    <a:pt x="713549" y="29946"/>
                  </a:lnTo>
                  <a:lnTo>
                    <a:pt x="713549" y="3276"/>
                  </a:lnTo>
                  <a:lnTo>
                    <a:pt x="638454" y="3276"/>
                  </a:lnTo>
                  <a:lnTo>
                    <a:pt x="638454" y="29946"/>
                  </a:lnTo>
                  <a:lnTo>
                    <a:pt x="656907" y="29946"/>
                  </a:lnTo>
                  <a:lnTo>
                    <a:pt x="656907" y="64236"/>
                  </a:lnTo>
                  <a:lnTo>
                    <a:pt x="656907" y="90906"/>
                  </a:lnTo>
                  <a:lnTo>
                    <a:pt x="656907" y="127736"/>
                  </a:lnTo>
                  <a:lnTo>
                    <a:pt x="638454" y="127736"/>
                  </a:lnTo>
                  <a:lnTo>
                    <a:pt x="638454" y="154406"/>
                  </a:lnTo>
                  <a:lnTo>
                    <a:pt x="715225" y="154406"/>
                  </a:lnTo>
                  <a:lnTo>
                    <a:pt x="715225" y="127736"/>
                  </a:lnTo>
                  <a:lnTo>
                    <a:pt x="699452" y="127736"/>
                  </a:lnTo>
                  <a:lnTo>
                    <a:pt x="699452" y="90906"/>
                  </a:lnTo>
                  <a:lnTo>
                    <a:pt x="762495" y="90906"/>
                  </a:lnTo>
                  <a:lnTo>
                    <a:pt x="762495" y="127736"/>
                  </a:lnTo>
                  <a:lnTo>
                    <a:pt x="748068" y="127736"/>
                  </a:lnTo>
                  <a:lnTo>
                    <a:pt x="748068" y="154406"/>
                  </a:lnTo>
                  <a:lnTo>
                    <a:pt x="823175" y="154406"/>
                  </a:lnTo>
                  <a:lnTo>
                    <a:pt x="823175" y="127736"/>
                  </a:lnTo>
                  <a:lnTo>
                    <a:pt x="805040" y="127736"/>
                  </a:lnTo>
                  <a:lnTo>
                    <a:pt x="805040" y="90906"/>
                  </a:lnTo>
                  <a:lnTo>
                    <a:pt x="805040" y="64236"/>
                  </a:lnTo>
                  <a:lnTo>
                    <a:pt x="805040" y="29946"/>
                  </a:lnTo>
                  <a:lnTo>
                    <a:pt x="823493" y="29946"/>
                  </a:lnTo>
                  <a:lnTo>
                    <a:pt x="823493" y="3276"/>
                  </a:lnTo>
                  <a:close/>
                </a:path>
                <a:path w="1031875" h="158750">
                  <a:moveTo>
                    <a:pt x="1031773" y="3276"/>
                  </a:moveTo>
                  <a:lnTo>
                    <a:pt x="954671" y="3276"/>
                  </a:lnTo>
                  <a:lnTo>
                    <a:pt x="954671" y="29946"/>
                  </a:lnTo>
                  <a:lnTo>
                    <a:pt x="970762" y="29946"/>
                  </a:lnTo>
                  <a:lnTo>
                    <a:pt x="970762" y="64236"/>
                  </a:lnTo>
                  <a:lnTo>
                    <a:pt x="907732" y="64236"/>
                  </a:lnTo>
                  <a:lnTo>
                    <a:pt x="907732" y="29946"/>
                  </a:lnTo>
                  <a:lnTo>
                    <a:pt x="921829" y="29946"/>
                  </a:lnTo>
                  <a:lnTo>
                    <a:pt x="921829" y="3276"/>
                  </a:lnTo>
                  <a:lnTo>
                    <a:pt x="846721" y="3276"/>
                  </a:lnTo>
                  <a:lnTo>
                    <a:pt x="846721" y="29946"/>
                  </a:lnTo>
                  <a:lnTo>
                    <a:pt x="865174" y="29946"/>
                  </a:lnTo>
                  <a:lnTo>
                    <a:pt x="865174" y="64236"/>
                  </a:lnTo>
                  <a:lnTo>
                    <a:pt x="865174" y="90906"/>
                  </a:lnTo>
                  <a:lnTo>
                    <a:pt x="865174" y="127736"/>
                  </a:lnTo>
                  <a:lnTo>
                    <a:pt x="846721" y="127736"/>
                  </a:lnTo>
                  <a:lnTo>
                    <a:pt x="846721" y="154406"/>
                  </a:lnTo>
                  <a:lnTo>
                    <a:pt x="923493" y="154406"/>
                  </a:lnTo>
                  <a:lnTo>
                    <a:pt x="923493" y="127736"/>
                  </a:lnTo>
                  <a:lnTo>
                    <a:pt x="907732" y="127736"/>
                  </a:lnTo>
                  <a:lnTo>
                    <a:pt x="907732" y="90906"/>
                  </a:lnTo>
                  <a:lnTo>
                    <a:pt x="970762" y="90906"/>
                  </a:lnTo>
                  <a:lnTo>
                    <a:pt x="970762" y="127736"/>
                  </a:lnTo>
                  <a:lnTo>
                    <a:pt x="956348" y="127736"/>
                  </a:lnTo>
                  <a:lnTo>
                    <a:pt x="956348" y="154406"/>
                  </a:lnTo>
                  <a:lnTo>
                    <a:pt x="1031443" y="154406"/>
                  </a:lnTo>
                  <a:lnTo>
                    <a:pt x="1031443" y="127736"/>
                  </a:lnTo>
                  <a:lnTo>
                    <a:pt x="1013320" y="127736"/>
                  </a:lnTo>
                  <a:lnTo>
                    <a:pt x="1013320" y="90906"/>
                  </a:lnTo>
                  <a:lnTo>
                    <a:pt x="1013320" y="64236"/>
                  </a:lnTo>
                  <a:lnTo>
                    <a:pt x="1013320" y="29946"/>
                  </a:lnTo>
                  <a:lnTo>
                    <a:pt x="1031773" y="29946"/>
                  </a:lnTo>
                  <a:lnTo>
                    <a:pt x="1031773" y="32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990532" y="1529472"/>
              <a:ext cx="225270" cy="150843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235267" y="1529472"/>
              <a:ext cx="160885" cy="150843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5" name="object 85"/>
          <p:cNvGrpSpPr/>
          <p:nvPr/>
        </p:nvGrpSpPr>
        <p:grpSpPr>
          <a:xfrm>
            <a:off x="5491253" y="1525787"/>
            <a:ext cx="1537335" cy="221615"/>
            <a:chOff x="5491253" y="1525787"/>
            <a:chExt cx="1537335" cy="221615"/>
          </a:xfrm>
        </p:grpSpPr>
        <p:sp>
          <p:nvSpPr>
            <p:cNvPr id="86" name="object 86"/>
            <p:cNvSpPr/>
            <p:nvPr/>
          </p:nvSpPr>
          <p:spPr>
            <a:xfrm>
              <a:off x="5491251" y="1529073"/>
              <a:ext cx="181610" cy="151130"/>
            </a:xfrm>
            <a:custGeom>
              <a:avLst/>
              <a:gdLst/>
              <a:ahLst/>
              <a:cxnLst/>
              <a:rect l="l" t="t" r="r" b="b"/>
              <a:pathLst>
                <a:path w="181610" h="151130">
                  <a:moveTo>
                    <a:pt x="181000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8097" y="26670"/>
                  </a:lnTo>
                  <a:lnTo>
                    <a:pt x="18097" y="27940"/>
                  </a:lnTo>
                  <a:lnTo>
                    <a:pt x="18097" y="124460"/>
                  </a:lnTo>
                  <a:lnTo>
                    <a:pt x="0" y="124460"/>
                  </a:lnTo>
                  <a:lnTo>
                    <a:pt x="0" y="151130"/>
                  </a:lnTo>
                  <a:lnTo>
                    <a:pt x="75412" y="151130"/>
                  </a:lnTo>
                  <a:lnTo>
                    <a:pt x="75412" y="124460"/>
                  </a:lnTo>
                  <a:lnTo>
                    <a:pt x="60680" y="124460"/>
                  </a:lnTo>
                  <a:lnTo>
                    <a:pt x="60680" y="27940"/>
                  </a:lnTo>
                  <a:lnTo>
                    <a:pt x="120345" y="27940"/>
                  </a:lnTo>
                  <a:lnTo>
                    <a:pt x="120345" y="124460"/>
                  </a:lnTo>
                  <a:lnTo>
                    <a:pt x="105587" y="124460"/>
                  </a:lnTo>
                  <a:lnTo>
                    <a:pt x="105587" y="151130"/>
                  </a:lnTo>
                  <a:lnTo>
                    <a:pt x="181000" y="151130"/>
                  </a:lnTo>
                  <a:lnTo>
                    <a:pt x="181000" y="124460"/>
                  </a:lnTo>
                  <a:lnTo>
                    <a:pt x="162915" y="124460"/>
                  </a:lnTo>
                  <a:lnTo>
                    <a:pt x="162915" y="27940"/>
                  </a:lnTo>
                  <a:lnTo>
                    <a:pt x="162915" y="26670"/>
                  </a:lnTo>
                  <a:lnTo>
                    <a:pt x="181000" y="26670"/>
                  </a:lnTo>
                  <a:lnTo>
                    <a:pt x="181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692758" y="1525788"/>
              <a:ext cx="177659" cy="221563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890083" y="1525787"/>
              <a:ext cx="351862" cy="189745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261760" y="1529073"/>
              <a:ext cx="181610" cy="151130"/>
            </a:xfrm>
            <a:custGeom>
              <a:avLst/>
              <a:gdLst/>
              <a:ahLst/>
              <a:cxnLst/>
              <a:rect l="l" t="t" r="r" b="b"/>
              <a:pathLst>
                <a:path w="181610" h="151130">
                  <a:moveTo>
                    <a:pt x="181000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8097" y="26670"/>
                  </a:lnTo>
                  <a:lnTo>
                    <a:pt x="18097" y="27940"/>
                  </a:lnTo>
                  <a:lnTo>
                    <a:pt x="18097" y="124460"/>
                  </a:lnTo>
                  <a:lnTo>
                    <a:pt x="0" y="124460"/>
                  </a:lnTo>
                  <a:lnTo>
                    <a:pt x="0" y="151130"/>
                  </a:lnTo>
                  <a:lnTo>
                    <a:pt x="75412" y="151130"/>
                  </a:lnTo>
                  <a:lnTo>
                    <a:pt x="75412" y="124460"/>
                  </a:lnTo>
                  <a:lnTo>
                    <a:pt x="60680" y="124460"/>
                  </a:lnTo>
                  <a:lnTo>
                    <a:pt x="60680" y="27940"/>
                  </a:lnTo>
                  <a:lnTo>
                    <a:pt x="120345" y="27940"/>
                  </a:lnTo>
                  <a:lnTo>
                    <a:pt x="120345" y="124460"/>
                  </a:lnTo>
                  <a:lnTo>
                    <a:pt x="105587" y="124460"/>
                  </a:lnTo>
                  <a:lnTo>
                    <a:pt x="105587" y="151130"/>
                  </a:lnTo>
                  <a:lnTo>
                    <a:pt x="181000" y="151130"/>
                  </a:lnTo>
                  <a:lnTo>
                    <a:pt x="181000" y="124460"/>
                  </a:lnTo>
                  <a:lnTo>
                    <a:pt x="162915" y="124460"/>
                  </a:lnTo>
                  <a:lnTo>
                    <a:pt x="162915" y="27940"/>
                  </a:lnTo>
                  <a:lnTo>
                    <a:pt x="162915" y="26670"/>
                  </a:lnTo>
                  <a:lnTo>
                    <a:pt x="181000" y="26670"/>
                  </a:lnTo>
                  <a:lnTo>
                    <a:pt x="181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463267" y="1525788"/>
              <a:ext cx="384332" cy="221563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867924" y="1529465"/>
              <a:ext cx="160235" cy="150854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2" name="object 92"/>
          <p:cNvGrpSpPr/>
          <p:nvPr/>
        </p:nvGrpSpPr>
        <p:grpSpPr>
          <a:xfrm>
            <a:off x="7047326" y="1452737"/>
            <a:ext cx="573405" cy="227965"/>
            <a:chOff x="7047326" y="1452737"/>
            <a:chExt cx="573405" cy="227965"/>
          </a:xfrm>
        </p:grpSpPr>
        <p:sp>
          <p:nvSpPr>
            <p:cNvPr id="93" name="object 93"/>
            <p:cNvSpPr/>
            <p:nvPr/>
          </p:nvSpPr>
          <p:spPr>
            <a:xfrm>
              <a:off x="7047318" y="1529073"/>
              <a:ext cx="153670" cy="151130"/>
            </a:xfrm>
            <a:custGeom>
              <a:avLst/>
              <a:gdLst/>
              <a:ahLst/>
              <a:cxnLst/>
              <a:rect l="l" t="t" r="r" b="b"/>
              <a:pathLst>
                <a:path w="153670" h="151130">
                  <a:moveTo>
                    <a:pt x="15353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0" y="59690"/>
                  </a:lnTo>
                  <a:lnTo>
                    <a:pt x="27813" y="59690"/>
                  </a:lnTo>
                  <a:lnTo>
                    <a:pt x="27813" y="27940"/>
                  </a:lnTo>
                  <a:lnTo>
                    <a:pt x="55295" y="27940"/>
                  </a:lnTo>
                  <a:lnTo>
                    <a:pt x="55295" y="59690"/>
                  </a:lnTo>
                  <a:lnTo>
                    <a:pt x="55295" y="124460"/>
                  </a:lnTo>
                  <a:lnTo>
                    <a:pt x="34848" y="124460"/>
                  </a:lnTo>
                  <a:lnTo>
                    <a:pt x="34848" y="151130"/>
                  </a:lnTo>
                  <a:lnTo>
                    <a:pt x="117983" y="151130"/>
                  </a:lnTo>
                  <a:lnTo>
                    <a:pt x="117983" y="124460"/>
                  </a:lnTo>
                  <a:lnTo>
                    <a:pt x="98209" y="124460"/>
                  </a:lnTo>
                  <a:lnTo>
                    <a:pt x="98209" y="59690"/>
                  </a:lnTo>
                  <a:lnTo>
                    <a:pt x="98209" y="27940"/>
                  </a:lnTo>
                  <a:lnTo>
                    <a:pt x="125691" y="27940"/>
                  </a:lnTo>
                  <a:lnTo>
                    <a:pt x="125691" y="59690"/>
                  </a:lnTo>
                  <a:lnTo>
                    <a:pt x="153530" y="59690"/>
                  </a:lnTo>
                  <a:lnTo>
                    <a:pt x="153530" y="27940"/>
                  </a:lnTo>
                  <a:lnTo>
                    <a:pt x="1535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7220178" y="1529466"/>
              <a:ext cx="188392" cy="150854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431800" y="1452737"/>
              <a:ext cx="188392" cy="227574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96"/>
          <p:cNvSpPr/>
          <p:nvPr/>
        </p:nvSpPr>
        <p:spPr>
          <a:xfrm>
            <a:off x="1071988" y="1052962"/>
            <a:ext cx="7609205" cy="83820"/>
          </a:xfrm>
          <a:custGeom>
            <a:avLst/>
            <a:gdLst/>
            <a:ahLst/>
            <a:cxnLst/>
            <a:rect l="l" t="t" r="r" b="b"/>
            <a:pathLst>
              <a:path w="7609205" h="83819">
                <a:moveTo>
                  <a:pt x="7608721" y="0"/>
                </a:moveTo>
                <a:lnTo>
                  <a:pt x="0" y="0"/>
                </a:lnTo>
                <a:lnTo>
                  <a:pt x="0" y="83767"/>
                </a:lnTo>
                <a:lnTo>
                  <a:pt x="7608721" y="83767"/>
                </a:lnTo>
                <a:lnTo>
                  <a:pt x="76087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093170" y="2710780"/>
            <a:ext cx="156633" cy="155136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8" name="object 98"/>
          <p:cNvGrpSpPr/>
          <p:nvPr/>
        </p:nvGrpSpPr>
        <p:grpSpPr>
          <a:xfrm>
            <a:off x="5269541" y="2710788"/>
            <a:ext cx="963294" cy="196215"/>
            <a:chOff x="5269541" y="2710788"/>
            <a:chExt cx="963294" cy="196215"/>
          </a:xfrm>
        </p:grpSpPr>
        <p:sp>
          <p:nvSpPr>
            <p:cNvPr id="99" name="object 99"/>
            <p:cNvSpPr/>
            <p:nvPr/>
          </p:nvSpPr>
          <p:spPr>
            <a:xfrm>
              <a:off x="5391692" y="2764506"/>
              <a:ext cx="105295" cy="101410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269541" y="2710788"/>
              <a:ext cx="103065" cy="155126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521220" y="2764506"/>
              <a:ext cx="98415" cy="142006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638728" y="2764506"/>
              <a:ext cx="208636" cy="101410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867667" y="2767031"/>
              <a:ext cx="92075" cy="96520"/>
            </a:xfrm>
            <a:custGeom>
              <a:avLst/>
              <a:gdLst/>
              <a:ahLst/>
              <a:cxnLst/>
              <a:rect l="l" t="t" r="r" b="b"/>
              <a:pathLst>
                <a:path w="92075" h="96519">
                  <a:moveTo>
                    <a:pt x="91757" y="0"/>
                  </a:moveTo>
                  <a:lnTo>
                    <a:pt x="67043" y="0"/>
                  </a:lnTo>
                  <a:lnTo>
                    <a:pt x="67043" y="36830"/>
                  </a:lnTo>
                  <a:lnTo>
                    <a:pt x="24714" y="36830"/>
                  </a:lnTo>
                  <a:lnTo>
                    <a:pt x="24714" y="0"/>
                  </a:lnTo>
                  <a:lnTo>
                    <a:pt x="0" y="0"/>
                  </a:lnTo>
                  <a:lnTo>
                    <a:pt x="0" y="36830"/>
                  </a:lnTo>
                  <a:lnTo>
                    <a:pt x="0" y="59690"/>
                  </a:lnTo>
                  <a:lnTo>
                    <a:pt x="0" y="96520"/>
                  </a:lnTo>
                  <a:lnTo>
                    <a:pt x="24714" y="96520"/>
                  </a:lnTo>
                  <a:lnTo>
                    <a:pt x="24714" y="59690"/>
                  </a:lnTo>
                  <a:lnTo>
                    <a:pt x="67043" y="59690"/>
                  </a:lnTo>
                  <a:lnTo>
                    <a:pt x="67043" y="96520"/>
                  </a:lnTo>
                  <a:lnTo>
                    <a:pt x="91757" y="96520"/>
                  </a:lnTo>
                  <a:lnTo>
                    <a:pt x="91757" y="59690"/>
                  </a:lnTo>
                  <a:lnTo>
                    <a:pt x="91757" y="36830"/>
                  </a:lnTo>
                  <a:lnTo>
                    <a:pt x="917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989880" y="2766847"/>
              <a:ext cx="117734" cy="96698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138055" y="2718503"/>
              <a:ext cx="94531" cy="145042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6" name="object 106"/>
          <p:cNvGrpSpPr/>
          <p:nvPr/>
        </p:nvGrpSpPr>
        <p:grpSpPr>
          <a:xfrm>
            <a:off x="6305653" y="2764501"/>
            <a:ext cx="750570" cy="101600"/>
            <a:chOff x="6305653" y="2764501"/>
            <a:chExt cx="750570" cy="101600"/>
          </a:xfrm>
        </p:grpSpPr>
        <p:sp>
          <p:nvSpPr>
            <p:cNvPr id="107" name="object 107"/>
            <p:cNvSpPr/>
            <p:nvPr/>
          </p:nvSpPr>
          <p:spPr>
            <a:xfrm>
              <a:off x="6305653" y="2764501"/>
              <a:ext cx="187083" cy="100342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521856" y="2767031"/>
              <a:ext cx="90805" cy="96520"/>
            </a:xfrm>
            <a:custGeom>
              <a:avLst/>
              <a:gdLst/>
              <a:ahLst/>
              <a:cxnLst/>
              <a:rect l="l" t="t" r="r" b="b"/>
              <a:pathLst>
                <a:path w="90804" h="96519">
                  <a:moveTo>
                    <a:pt x="90665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0" y="96520"/>
                  </a:lnTo>
                  <a:lnTo>
                    <a:pt x="24701" y="96520"/>
                  </a:lnTo>
                  <a:lnTo>
                    <a:pt x="24701" y="22860"/>
                  </a:lnTo>
                  <a:lnTo>
                    <a:pt x="65951" y="22860"/>
                  </a:lnTo>
                  <a:lnTo>
                    <a:pt x="65951" y="96520"/>
                  </a:lnTo>
                  <a:lnTo>
                    <a:pt x="90665" y="96520"/>
                  </a:lnTo>
                  <a:lnTo>
                    <a:pt x="90665" y="22860"/>
                  </a:lnTo>
                  <a:lnTo>
                    <a:pt x="906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642926" y="2766854"/>
              <a:ext cx="94531" cy="96688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757581" y="2764501"/>
              <a:ext cx="181915" cy="100342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959371" y="2766854"/>
              <a:ext cx="96688" cy="98625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2" name="object 112"/>
          <p:cNvSpPr/>
          <p:nvPr/>
        </p:nvSpPr>
        <p:spPr>
          <a:xfrm>
            <a:off x="5026234" y="2590025"/>
            <a:ext cx="2739390" cy="43180"/>
          </a:xfrm>
          <a:custGeom>
            <a:avLst/>
            <a:gdLst/>
            <a:ahLst/>
            <a:cxnLst/>
            <a:rect l="l" t="t" r="r" b="b"/>
            <a:pathLst>
              <a:path w="2739390" h="43180">
                <a:moveTo>
                  <a:pt x="2738764" y="0"/>
                </a:moveTo>
                <a:lnTo>
                  <a:pt x="0" y="0"/>
                </a:lnTo>
                <a:lnTo>
                  <a:pt x="0" y="42972"/>
                </a:lnTo>
                <a:lnTo>
                  <a:pt x="2738764" y="42972"/>
                </a:lnTo>
                <a:lnTo>
                  <a:pt x="27387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077401" y="2590025"/>
            <a:ext cx="2726055" cy="43180"/>
          </a:xfrm>
          <a:custGeom>
            <a:avLst/>
            <a:gdLst/>
            <a:ahLst/>
            <a:cxnLst/>
            <a:rect l="l" t="t" r="r" b="b"/>
            <a:pathLst>
              <a:path w="2726054" h="43180">
                <a:moveTo>
                  <a:pt x="2725728" y="0"/>
                </a:moveTo>
                <a:lnTo>
                  <a:pt x="0" y="0"/>
                </a:lnTo>
                <a:lnTo>
                  <a:pt x="0" y="42972"/>
                </a:lnTo>
                <a:lnTo>
                  <a:pt x="2725728" y="42972"/>
                </a:lnTo>
                <a:lnTo>
                  <a:pt x="27257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4" name="object 114"/>
          <p:cNvGrpSpPr/>
          <p:nvPr/>
        </p:nvGrpSpPr>
        <p:grpSpPr>
          <a:xfrm>
            <a:off x="5122275" y="3093472"/>
            <a:ext cx="505459" cy="170180"/>
            <a:chOff x="5122275" y="3093472"/>
            <a:chExt cx="505459" cy="170180"/>
          </a:xfrm>
        </p:grpSpPr>
        <p:sp>
          <p:nvSpPr>
            <p:cNvPr id="115" name="object 115"/>
            <p:cNvSpPr/>
            <p:nvPr/>
          </p:nvSpPr>
          <p:spPr>
            <a:xfrm>
              <a:off x="5122275" y="3095365"/>
              <a:ext cx="109190" cy="168277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263718" y="3093484"/>
              <a:ext cx="230504" cy="167640"/>
            </a:xfrm>
            <a:custGeom>
              <a:avLst/>
              <a:gdLst/>
              <a:ahLst/>
              <a:cxnLst/>
              <a:rect l="l" t="t" r="r" b="b"/>
              <a:pathLst>
                <a:path w="230504" h="167639">
                  <a:moveTo>
                    <a:pt x="104927" y="88138"/>
                  </a:moveTo>
                  <a:lnTo>
                    <a:pt x="0" y="88138"/>
                  </a:lnTo>
                  <a:lnTo>
                    <a:pt x="0" y="118884"/>
                  </a:lnTo>
                  <a:lnTo>
                    <a:pt x="104927" y="118884"/>
                  </a:lnTo>
                  <a:lnTo>
                    <a:pt x="104927" y="88138"/>
                  </a:lnTo>
                  <a:close/>
                </a:path>
                <a:path w="230504" h="167639">
                  <a:moveTo>
                    <a:pt x="230009" y="134239"/>
                  </a:moveTo>
                  <a:lnTo>
                    <a:pt x="169024" y="134239"/>
                  </a:lnTo>
                  <a:lnTo>
                    <a:pt x="193230" y="112687"/>
                  </a:lnTo>
                  <a:lnTo>
                    <a:pt x="210515" y="90563"/>
                  </a:lnTo>
                  <a:lnTo>
                    <a:pt x="220891" y="67894"/>
                  </a:lnTo>
                  <a:lnTo>
                    <a:pt x="224345" y="44640"/>
                  </a:lnTo>
                  <a:lnTo>
                    <a:pt x="223545" y="35674"/>
                  </a:lnTo>
                  <a:lnTo>
                    <a:pt x="196075" y="3238"/>
                  </a:lnTo>
                  <a:lnTo>
                    <a:pt x="175666" y="0"/>
                  </a:lnTo>
                  <a:lnTo>
                    <a:pt x="165519" y="660"/>
                  </a:lnTo>
                  <a:lnTo>
                    <a:pt x="130009" y="23355"/>
                  </a:lnTo>
                  <a:lnTo>
                    <a:pt x="123647" y="39687"/>
                  </a:lnTo>
                  <a:lnTo>
                    <a:pt x="153187" y="53174"/>
                  </a:lnTo>
                  <a:lnTo>
                    <a:pt x="155244" y="47498"/>
                  </a:lnTo>
                  <a:lnTo>
                    <a:pt x="157619" y="43141"/>
                  </a:lnTo>
                  <a:lnTo>
                    <a:pt x="162966" y="36957"/>
                  </a:lnTo>
                  <a:lnTo>
                    <a:pt x="166662" y="35433"/>
                  </a:lnTo>
                  <a:lnTo>
                    <a:pt x="181483" y="35433"/>
                  </a:lnTo>
                  <a:lnTo>
                    <a:pt x="186537" y="40868"/>
                  </a:lnTo>
                  <a:lnTo>
                    <a:pt x="186537" y="55854"/>
                  </a:lnTo>
                  <a:lnTo>
                    <a:pt x="168236" y="92862"/>
                  </a:lnTo>
                  <a:lnTo>
                    <a:pt x="123190" y="138950"/>
                  </a:lnTo>
                  <a:lnTo>
                    <a:pt x="123190" y="167309"/>
                  </a:lnTo>
                  <a:lnTo>
                    <a:pt x="230009" y="167309"/>
                  </a:lnTo>
                  <a:lnTo>
                    <a:pt x="230009" y="134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513042" y="3093472"/>
              <a:ext cx="114394" cy="169209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8" name="object 118"/>
          <p:cNvGrpSpPr/>
          <p:nvPr/>
        </p:nvGrpSpPr>
        <p:grpSpPr>
          <a:xfrm>
            <a:off x="5694817" y="3154110"/>
            <a:ext cx="391160" cy="109855"/>
            <a:chOff x="5694817" y="3154110"/>
            <a:chExt cx="391160" cy="109855"/>
          </a:xfrm>
        </p:grpSpPr>
        <p:sp>
          <p:nvSpPr>
            <p:cNvPr id="119" name="object 119"/>
            <p:cNvSpPr/>
            <p:nvPr/>
          </p:nvSpPr>
          <p:spPr>
            <a:xfrm>
              <a:off x="5694817" y="3154448"/>
              <a:ext cx="124299" cy="106342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839769" y="3154448"/>
              <a:ext cx="111075" cy="109190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980379" y="3154114"/>
              <a:ext cx="105410" cy="106680"/>
            </a:xfrm>
            <a:custGeom>
              <a:avLst/>
              <a:gdLst/>
              <a:ahLst/>
              <a:cxnLst/>
              <a:rect l="l" t="t" r="r" b="b"/>
              <a:pathLst>
                <a:path w="105410" h="106679">
                  <a:moveTo>
                    <a:pt x="105181" y="0"/>
                  </a:moveTo>
                  <a:lnTo>
                    <a:pt x="69710" y="0"/>
                  </a:lnTo>
                  <a:lnTo>
                    <a:pt x="69710" y="36830"/>
                  </a:lnTo>
                  <a:lnTo>
                    <a:pt x="35445" y="36830"/>
                  </a:lnTo>
                  <a:lnTo>
                    <a:pt x="35445" y="0"/>
                  </a:lnTo>
                  <a:lnTo>
                    <a:pt x="0" y="0"/>
                  </a:lnTo>
                  <a:lnTo>
                    <a:pt x="0" y="36830"/>
                  </a:lnTo>
                  <a:lnTo>
                    <a:pt x="0" y="69850"/>
                  </a:lnTo>
                  <a:lnTo>
                    <a:pt x="0" y="106680"/>
                  </a:lnTo>
                  <a:lnTo>
                    <a:pt x="35445" y="106680"/>
                  </a:lnTo>
                  <a:lnTo>
                    <a:pt x="35445" y="69850"/>
                  </a:lnTo>
                  <a:lnTo>
                    <a:pt x="69710" y="69850"/>
                  </a:lnTo>
                  <a:lnTo>
                    <a:pt x="69710" y="106680"/>
                  </a:lnTo>
                  <a:lnTo>
                    <a:pt x="105181" y="106680"/>
                  </a:lnTo>
                  <a:lnTo>
                    <a:pt x="105181" y="69850"/>
                  </a:lnTo>
                  <a:lnTo>
                    <a:pt x="105181" y="36830"/>
                  </a:lnTo>
                  <a:lnTo>
                    <a:pt x="1051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2" name="object 122"/>
          <p:cNvSpPr/>
          <p:nvPr/>
        </p:nvSpPr>
        <p:spPr>
          <a:xfrm>
            <a:off x="6158055" y="3113069"/>
            <a:ext cx="95347" cy="147723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3" name="object 123"/>
          <p:cNvGrpSpPr/>
          <p:nvPr/>
        </p:nvGrpSpPr>
        <p:grpSpPr>
          <a:xfrm>
            <a:off x="5078789" y="3619805"/>
            <a:ext cx="2965450" cy="347345"/>
            <a:chOff x="5078789" y="3619805"/>
            <a:chExt cx="2965450" cy="347345"/>
          </a:xfrm>
        </p:grpSpPr>
        <p:sp>
          <p:nvSpPr>
            <p:cNvPr id="124" name="object 124"/>
            <p:cNvSpPr/>
            <p:nvPr/>
          </p:nvSpPr>
          <p:spPr>
            <a:xfrm>
              <a:off x="5078795" y="3664499"/>
              <a:ext cx="72175" cy="77348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078789" y="3619805"/>
              <a:ext cx="2965446" cy="347235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6" name="object 126"/>
          <p:cNvGrpSpPr/>
          <p:nvPr/>
        </p:nvGrpSpPr>
        <p:grpSpPr>
          <a:xfrm>
            <a:off x="5072422" y="4213873"/>
            <a:ext cx="188595" cy="146685"/>
            <a:chOff x="5072422" y="4213873"/>
            <a:chExt cx="188595" cy="146685"/>
          </a:xfrm>
        </p:grpSpPr>
        <p:sp>
          <p:nvSpPr>
            <p:cNvPr id="127" name="object 127"/>
            <p:cNvSpPr/>
            <p:nvPr/>
          </p:nvSpPr>
          <p:spPr>
            <a:xfrm>
              <a:off x="5072418" y="4213878"/>
              <a:ext cx="93980" cy="146685"/>
            </a:xfrm>
            <a:custGeom>
              <a:avLst/>
              <a:gdLst/>
              <a:ahLst/>
              <a:cxnLst/>
              <a:rect l="l" t="t" r="r" b="b"/>
              <a:pathLst>
                <a:path w="93979" h="146685">
                  <a:moveTo>
                    <a:pt x="38519" y="0"/>
                  </a:moveTo>
                  <a:lnTo>
                    <a:pt x="28867" y="0"/>
                  </a:lnTo>
                  <a:lnTo>
                    <a:pt x="0" y="22352"/>
                  </a:lnTo>
                  <a:lnTo>
                    <a:pt x="7213" y="33515"/>
                  </a:lnTo>
                  <a:lnTo>
                    <a:pt x="24752" y="19786"/>
                  </a:lnTo>
                  <a:lnTo>
                    <a:pt x="24752" y="121018"/>
                  </a:lnTo>
                  <a:lnTo>
                    <a:pt x="38519" y="121018"/>
                  </a:lnTo>
                  <a:lnTo>
                    <a:pt x="38519" y="0"/>
                  </a:lnTo>
                  <a:close/>
                </a:path>
                <a:path w="93979" h="146685">
                  <a:moveTo>
                    <a:pt x="93573" y="115620"/>
                  </a:moveTo>
                  <a:lnTo>
                    <a:pt x="92443" y="111594"/>
                  </a:lnTo>
                  <a:lnTo>
                    <a:pt x="87871" y="105511"/>
                  </a:lnTo>
                  <a:lnTo>
                    <a:pt x="84899" y="103987"/>
                  </a:lnTo>
                  <a:lnTo>
                    <a:pt x="78130" y="103987"/>
                  </a:lnTo>
                  <a:lnTo>
                    <a:pt x="75704" y="104838"/>
                  </a:lnTo>
                  <a:lnTo>
                    <a:pt x="72250" y="108153"/>
                  </a:lnTo>
                  <a:lnTo>
                    <a:pt x="71424" y="110363"/>
                  </a:lnTo>
                  <a:lnTo>
                    <a:pt x="71424" y="115277"/>
                  </a:lnTo>
                  <a:lnTo>
                    <a:pt x="72085" y="117157"/>
                  </a:lnTo>
                  <a:lnTo>
                    <a:pt x="74688" y="120243"/>
                  </a:lnTo>
                  <a:lnTo>
                    <a:pt x="76250" y="121018"/>
                  </a:lnTo>
                  <a:lnTo>
                    <a:pt x="79768" y="121018"/>
                  </a:lnTo>
                  <a:lnTo>
                    <a:pt x="81026" y="120497"/>
                  </a:lnTo>
                  <a:lnTo>
                    <a:pt x="81737" y="119456"/>
                  </a:lnTo>
                  <a:lnTo>
                    <a:pt x="82664" y="121310"/>
                  </a:lnTo>
                  <a:lnTo>
                    <a:pt x="82702" y="124155"/>
                  </a:lnTo>
                  <a:lnTo>
                    <a:pt x="80530" y="133896"/>
                  </a:lnTo>
                  <a:lnTo>
                    <a:pt x="76873" y="137744"/>
                  </a:lnTo>
                  <a:lnTo>
                    <a:pt x="70916" y="139585"/>
                  </a:lnTo>
                  <a:lnTo>
                    <a:pt x="74688" y="146113"/>
                  </a:lnTo>
                  <a:lnTo>
                    <a:pt x="80530" y="144386"/>
                  </a:lnTo>
                  <a:lnTo>
                    <a:pt x="85140" y="141262"/>
                  </a:lnTo>
                  <a:lnTo>
                    <a:pt x="91897" y="132219"/>
                  </a:lnTo>
                  <a:lnTo>
                    <a:pt x="93573" y="126873"/>
                  </a:lnTo>
                  <a:lnTo>
                    <a:pt x="93573" y="1156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186987" y="4214576"/>
              <a:ext cx="73735" cy="122027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9" name="object 129"/>
          <p:cNvSpPr/>
          <p:nvPr/>
        </p:nvSpPr>
        <p:spPr>
          <a:xfrm>
            <a:off x="5316071" y="4212857"/>
            <a:ext cx="135252" cy="123744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0" name="object 130"/>
          <p:cNvGrpSpPr/>
          <p:nvPr/>
        </p:nvGrpSpPr>
        <p:grpSpPr>
          <a:xfrm>
            <a:off x="1107388" y="3093472"/>
            <a:ext cx="739775" cy="169545"/>
            <a:chOff x="1107388" y="3093472"/>
            <a:chExt cx="739775" cy="169545"/>
          </a:xfrm>
        </p:grpSpPr>
        <p:sp>
          <p:nvSpPr>
            <p:cNvPr id="131" name="object 131"/>
            <p:cNvSpPr/>
            <p:nvPr/>
          </p:nvSpPr>
          <p:spPr>
            <a:xfrm>
              <a:off x="1107388" y="3093476"/>
              <a:ext cx="106823" cy="167314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233517" y="3093472"/>
              <a:ext cx="114394" cy="169209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378877" y="3095364"/>
              <a:ext cx="187325" cy="165735"/>
            </a:xfrm>
            <a:custGeom>
              <a:avLst/>
              <a:gdLst/>
              <a:ahLst/>
              <a:cxnLst/>
              <a:rect l="l" t="t" r="r" b="b"/>
              <a:pathLst>
                <a:path w="187325" h="165735">
                  <a:moveTo>
                    <a:pt x="104940" y="86258"/>
                  </a:moveTo>
                  <a:lnTo>
                    <a:pt x="0" y="86258"/>
                  </a:lnTo>
                  <a:lnTo>
                    <a:pt x="0" y="117005"/>
                  </a:lnTo>
                  <a:lnTo>
                    <a:pt x="104940" y="117005"/>
                  </a:lnTo>
                  <a:lnTo>
                    <a:pt x="104940" y="86258"/>
                  </a:lnTo>
                  <a:close/>
                </a:path>
                <a:path w="187325" h="165735">
                  <a:moveTo>
                    <a:pt x="186817" y="0"/>
                  </a:moveTo>
                  <a:lnTo>
                    <a:pt x="161302" y="0"/>
                  </a:lnTo>
                  <a:lnTo>
                    <a:pt x="116395" y="32613"/>
                  </a:lnTo>
                  <a:lnTo>
                    <a:pt x="134810" y="61912"/>
                  </a:lnTo>
                  <a:lnTo>
                    <a:pt x="151371" y="50342"/>
                  </a:lnTo>
                  <a:lnTo>
                    <a:pt x="151371" y="165430"/>
                  </a:lnTo>
                  <a:lnTo>
                    <a:pt x="186817" y="165430"/>
                  </a:lnTo>
                  <a:lnTo>
                    <a:pt x="1868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596880" y="3093472"/>
              <a:ext cx="114394" cy="169209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732618" y="3093472"/>
              <a:ext cx="114394" cy="169209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6" name="object 136"/>
          <p:cNvGrpSpPr/>
          <p:nvPr/>
        </p:nvGrpSpPr>
        <p:grpSpPr>
          <a:xfrm>
            <a:off x="1914393" y="3154110"/>
            <a:ext cx="391160" cy="109855"/>
            <a:chOff x="1914393" y="3154110"/>
            <a:chExt cx="391160" cy="109855"/>
          </a:xfrm>
        </p:grpSpPr>
        <p:sp>
          <p:nvSpPr>
            <p:cNvPr id="137" name="object 137"/>
            <p:cNvSpPr/>
            <p:nvPr/>
          </p:nvSpPr>
          <p:spPr>
            <a:xfrm>
              <a:off x="1914393" y="3154448"/>
              <a:ext cx="124310" cy="106342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059345" y="3154448"/>
              <a:ext cx="111085" cy="109190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2199970" y="3154114"/>
              <a:ext cx="105410" cy="106680"/>
            </a:xfrm>
            <a:custGeom>
              <a:avLst/>
              <a:gdLst/>
              <a:ahLst/>
              <a:cxnLst/>
              <a:rect l="l" t="t" r="r" b="b"/>
              <a:pathLst>
                <a:path w="105410" h="106679">
                  <a:moveTo>
                    <a:pt x="105168" y="0"/>
                  </a:moveTo>
                  <a:lnTo>
                    <a:pt x="69697" y="0"/>
                  </a:lnTo>
                  <a:lnTo>
                    <a:pt x="69697" y="36830"/>
                  </a:lnTo>
                  <a:lnTo>
                    <a:pt x="35433" y="36830"/>
                  </a:lnTo>
                  <a:lnTo>
                    <a:pt x="35433" y="0"/>
                  </a:lnTo>
                  <a:lnTo>
                    <a:pt x="0" y="0"/>
                  </a:lnTo>
                  <a:lnTo>
                    <a:pt x="0" y="36830"/>
                  </a:lnTo>
                  <a:lnTo>
                    <a:pt x="0" y="69850"/>
                  </a:lnTo>
                  <a:lnTo>
                    <a:pt x="0" y="106680"/>
                  </a:lnTo>
                  <a:lnTo>
                    <a:pt x="35433" y="106680"/>
                  </a:lnTo>
                  <a:lnTo>
                    <a:pt x="35433" y="69850"/>
                  </a:lnTo>
                  <a:lnTo>
                    <a:pt x="69697" y="69850"/>
                  </a:lnTo>
                  <a:lnTo>
                    <a:pt x="69697" y="106680"/>
                  </a:lnTo>
                  <a:lnTo>
                    <a:pt x="105168" y="106680"/>
                  </a:lnTo>
                  <a:lnTo>
                    <a:pt x="105168" y="69850"/>
                  </a:lnTo>
                  <a:lnTo>
                    <a:pt x="105168" y="36830"/>
                  </a:lnTo>
                  <a:lnTo>
                    <a:pt x="1051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0" name="object 140"/>
          <p:cNvSpPr/>
          <p:nvPr/>
        </p:nvSpPr>
        <p:spPr>
          <a:xfrm>
            <a:off x="2377636" y="3113069"/>
            <a:ext cx="95347" cy="147723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1" name="object 141"/>
          <p:cNvGrpSpPr/>
          <p:nvPr/>
        </p:nvGrpSpPr>
        <p:grpSpPr>
          <a:xfrm>
            <a:off x="1106343" y="3983259"/>
            <a:ext cx="1661160" cy="363220"/>
            <a:chOff x="1106343" y="3983259"/>
            <a:chExt cx="1661160" cy="363220"/>
          </a:xfrm>
        </p:grpSpPr>
        <p:sp>
          <p:nvSpPr>
            <p:cNvPr id="142" name="object 142"/>
            <p:cNvSpPr/>
            <p:nvPr/>
          </p:nvSpPr>
          <p:spPr>
            <a:xfrm>
              <a:off x="1106344" y="3984286"/>
              <a:ext cx="38735" cy="121285"/>
            </a:xfrm>
            <a:custGeom>
              <a:avLst/>
              <a:gdLst/>
              <a:ahLst/>
              <a:cxnLst/>
              <a:rect l="l" t="t" r="r" b="b"/>
              <a:pathLst>
                <a:path w="38734" h="121285">
                  <a:moveTo>
                    <a:pt x="38501" y="0"/>
                  </a:moveTo>
                  <a:lnTo>
                    <a:pt x="28868" y="0"/>
                  </a:lnTo>
                  <a:lnTo>
                    <a:pt x="0" y="22344"/>
                  </a:lnTo>
                  <a:lnTo>
                    <a:pt x="7214" y="33506"/>
                  </a:lnTo>
                  <a:lnTo>
                    <a:pt x="24732" y="19769"/>
                  </a:lnTo>
                  <a:lnTo>
                    <a:pt x="24732" y="121001"/>
                  </a:lnTo>
                  <a:lnTo>
                    <a:pt x="38501" y="121001"/>
                  </a:lnTo>
                  <a:lnTo>
                    <a:pt x="385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106343" y="3983259"/>
              <a:ext cx="1660714" cy="362668"/>
            </a:xfrm>
            <a:prstGeom prst="rect">
              <a:avLst/>
            </a:prstGeom>
            <a:blipFill>
              <a:blip r:embed="rId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4" name="object 144"/>
          <p:cNvGrpSpPr/>
          <p:nvPr/>
        </p:nvGrpSpPr>
        <p:grpSpPr>
          <a:xfrm>
            <a:off x="1092320" y="2713138"/>
            <a:ext cx="1228725" cy="193675"/>
            <a:chOff x="1092320" y="2713138"/>
            <a:chExt cx="1228725" cy="193675"/>
          </a:xfrm>
        </p:grpSpPr>
        <p:sp>
          <p:nvSpPr>
            <p:cNvPr id="145" name="object 145"/>
            <p:cNvSpPr/>
            <p:nvPr/>
          </p:nvSpPr>
          <p:spPr>
            <a:xfrm>
              <a:off x="1092320" y="2713138"/>
              <a:ext cx="233250" cy="152778"/>
            </a:xfrm>
            <a:prstGeom prst="rect">
              <a:avLst/>
            </a:prstGeom>
            <a:blipFill>
              <a:blip r:embed="rId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350160" y="2766853"/>
              <a:ext cx="108080" cy="96688"/>
            </a:xfrm>
            <a:prstGeom prst="rect">
              <a:avLst/>
            </a:prstGeom>
            <a:blipFill>
              <a:blip r:embed="rId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488643" y="2767031"/>
              <a:ext cx="90805" cy="96520"/>
            </a:xfrm>
            <a:custGeom>
              <a:avLst/>
              <a:gdLst/>
              <a:ahLst/>
              <a:cxnLst/>
              <a:rect l="l" t="t" r="r" b="b"/>
              <a:pathLst>
                <a:path w="90805" h="96519">
                  <a:moveTo>
                    <a:pt x="90665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0" y="96520"/>
                  </a:lnTo>
                  <a:lnTo>
                    <a:pt x="24714" y="96520"/>
                  </a:lnTo>
                  <a:lnTo>
                    <a:pt x="24714" y="22860"/>
                  </a:lnTo>
                  <a:lnTo>
                    <a:pt x="65963" y="22860"/>
                  </a:lnTo>
                  <a:lnTo>
                    <a:pt x="65963" y="96520"/>
                  </a:lnTo>
                  <a:lnTo>
                    <a:pt x="90665" y="96520"/>
                  </a:lnTo>
                  <a:lnTo>
                    <a:pt x="90665" y="22860"/>
                  </a:lnTo>
                  <a:lnTo>
                    <a:pt x="906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600408" y="2766853"/>
              <a:ext cx="96688" cy="98625"/>
            </a:xfrm>
            <a:prstGeom prst="rect">
              <a:avLst/>
            </a:prstGeom>
            <a:blipFill>
              <a:blip r:embed="rId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721793" y="2764500"/>
              <a:ext cx="96918" cy="101410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842592" y="2764506"/>
              <a:ext cx="478389" cy="142004"/>
            </a:xfrm>
            <a:prstGeom prst="rect">
              <a:avLst/>
            </a:prstGeom>
            <a:blipFill>
              <a:blip r:embed="rId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1" name="object 151"/>
          <p:cNvGrpSpPr/>
          <p:nvPr/>
        </p:nvGrpSpPr>
        <p:grpSpPr>
          <a:xfrm>
            <a:off x="2345340" y="2764500"/>
            <a:ext cx="382270" cy="121920"/>
            <a:chOff x="2345340" y="2764500"/>
            <a:chExt cx="382270" cy="121920"/>
          </a:xfrm>
        </p:grpSpPr>
        <p:sp>
          <p:nvSpPr>
            <p:cNvPr id="152" name="object 152"/>
            <p:cNvSpPr/>
            <p:nvPr/>
          </p:nvSpPr>
          <p:spPr>
            <a:xfrm>
              <a:off x="2345334" y="2767031"/>
              <a:ext cx="145415" cy="119380"/>
            </a:xfrm>
            <a:custGeom>
              <a:avLst/>
              <a:gdLst/>
              <a:ahLst/>
              <a:cxnLst/>
              <a:rect l="l" t="t" r="r" b="b"/>
              <a:pathLst>
                <a:path w="145414" h="119380">
                  <a:moveTo>
                    <a:pt x="145046" y="73660"/>
                  </a:moveTo>
                  <a:lnTo>
                    <a:pt x="128930" y="73660"/>
                  </a:lnTo>
                  <a:lnTo>
                    <a:pt x="128930" y="0"/>
                  </a:lnTo>
                  <a:lnTo>
                    <a:pt x="104203" y="0"/>
                  </a:lnTo>
                  <a:lnTo>
                    <a:pt x="104203" y="73660"/>
                  </a:lnTo>
                  <a:lnTo>
                    <a:pt x="76695" y="73660"/>
                  </a:lnTo>
                  <a:lnTo>
                    <a:pt x="76695" y="0"/>
                  </a:lnTo>
                  <a:lnTo>
                    <a:pt x="51993" y="0"/>
                  </a:lnTo>
                  <a:lnTo>
                    <a:pt x="51993" y="73660"/>
                  </a:lnTo>
                  <a:lnTo>
                    <a:pt x="24701" y="73660"/>
                  </a:lnTo>
                  <a:lnTo>
                    <a:pt x="24701" y="0"/>
                  </a:lnTo>
                  <a:lnTo>
                    <a:pt x="0" y="0"/>
                  </a:lnTo>
                  <a:lnTo>
                    <a:pt x="0" y="73660"/>
                  </a:lnTo>
                  <a:lnTo>
                    <a:pt x="0" y="96520"/>
                  </a:lnTo>
                  <a:lnTo>
                    <a:pt x="121831" y="96520"/>
                  </a:lnTo>
                  <a:lnTo>
                    <a:pt x="121831" y="119380"/>
                  </a:lnTo>
                  <a:lnTo>
                    <a:pt x="145046" y="119380"/>
                  </a:lnTo>
                  <a:lnTo>
                    <a:pt x="145046" y="96520"/>
                  </a:lnTo>
                  <a:lnTo>
                    <a:pt x="145046" y="73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2511568" y="2766853"/>
              <a:ext cx="94552" cy="96688"/>
            </a:xfrm>
            <a:prstGeom prst="rect">
              <a:avLst/>
            </a:prstGeom>
            <a:blipFill>
              <a:blip r:embed="rId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2630664" y="2764500"/>
              <a:ext cx="96928" cy="101410"/>
            </a:xfrm>
            <a:prstGeom prst="rect">
              <a:avLst/>
            </a:prstGeom>
            <a:blipFill>
              <a:blip r:embed="rId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5" name="object 155"/>
          <p:cNvGrpSpPr/>
          <p:nvPr/>
        </p:nvGrpSpPr>
        <p:grpSpPr>
          <a:xfrm>
            <a:off x="2793117" y="2764500"/>
            <a:ext cx="788035" cy="121920"/>
            <a:chOff x="2793117" y="2764500"/>
            <a:chExt cx="788035" cy="121920"/>
          </a:xfrm>
        </p:grpSpPr>
        <p:sp>
          <p:nvSpPr>
            <p:cNvPr id="156" name="object 156"/>
            <p:cNvSpPr/>
            <p:nvPr/>
          </p:nvSpPr>
          <p:spPr>
            <a:xfrm>
              <a:off x="2793117" y="2766853"/>
              <a:ext cx="94552" cy="96688"/>
            </a:xfrm>
            <a:prstGeom prst="rect">
              <a:avLst/>
            </a:prstGeom>
            <a:blipFill>
              <a:blip r:embed="rId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2908860" y="2764500"/>
              <a:ext cx="438904" cy="121619"/>
            </a:xfrm>
            <a:prstGeom prst="rect">
              <a:avLst/>
            </a:prstGeom>
            <a:blipFill>
              <a:blip r:embed="rId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3378214" y="2766853"/>
              <a:ext cx="94541" cy="96688"/>
            </a:xfrm>
            <a:prstGeom prst="rect">
              <a:avLst/>
            </a:prstGeom>
            <a:blipFill>
              <a:blip r:embed="rId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3493954" y="2766846"/>
              <a:ext cx="86803" cy="96698"/>
            </a:xfrm>
            <a:prstGeom prst="rect">
              <a:avLst/>
            </a:prstGeom>
            <a:blipFill>
              <a:blip r:embed="rId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0" name="object 160"/>
          <p:cNvGrpSpPr/>
          <p:nvPr/>
        </p:nvGrpSpPr>
        <p:grpSpPr>
          <a:xfrm>
            <a:off x="1085748" y="2027317"/>
            <a:ext cx="478155" cy="191135"/>
            <a:chOff x="1085748" y="2027317"/>
            <a:chExt cx="478155" cy="191135"/>
          </a:xfrm>
        </p:grpSpPr>
        <p:sp>
          <p:nvSpPr>
            <p:cNvPr id="161" name="object 161"/>
            <p:cNvSpPr/>
            <p:nvPr/>
          </p:nvSpPr>
          <p:spPr>
            <a:xfrm>
              <a:off x="1085748" y="2027317"/>
              <a:ext cx="122498" cy="151210"/>
            </a:xfrm>
            <a:prstGeom prst="rect">
              <a:avLst/>
            </a:prstGeom>
            <a:blipFill>
              <a:blip r:embed="rId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228808" y="2079673"/>
              <a:ext cx="217146" cy="138435"/>
            </a:xfrm>
            <a:prstGeom prst="rect">
              <a:avLst/>
            </a:prstGeom>
            <a:blipFill>
              <a:blip r:embed="rId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469926" y="2081987"/>
              <a:ext cx="93620" cy="94237"/>
            </a:xfrm>
            <a:prstGeom prst="rect">
              <a:avLst/>
            </a:prstGeom>
            <a:blipFill>
              <a:blip r:embed="rId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4" name="object 164"/>
          <p:cNvGrpSpPr/>
          <p:nvPr/>
        </p:nvGrpSpPr>
        <p:grpSpPr>
          <a:xfrm>
            <a:off x="1614427" y="2034869"/>
            <a:ext cx="539750" cy="144145"/>
            <a:chOff x="1614427" y="2034869"/>
            <a:chExt cx="539750" cy="144145"/>
          </a:xfrm>
        </p:grpSpPr>
        <p:sp>
          <p:nvSpPr>
            <p:cNvPr id="165" name="object 165"/>
            <p:cNvSpPr/>
            <p:nvPr/>
          </p:nvSpPr>
          <p:spPr>
            <a:xfrm>
              <a:off x="1614427" y="2079677"/>
              <a:ext cx="83767" cy="98855"/>
            </a:xfrm>
            <a:prstGeom prst="rect">
              <a:avLst/>
            </a:prstGeom>
            <a:blipFill>
              <a:blip r:embed="rId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717767" y="2079676"/>
              <a:ext cx="78322" cy="97798"/>
            </a:xfrm>
            <a:prstGeom prst="rect">
              <a:avLst/>
            </a:prstGeom>
            <a:blipFill>
              <a:blip r:embed="rId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824335" y="2034869"/>
              <a:ext cx="92154" cy="141356"/>
            </a:xfrm>
            <a:prstGeom prst="rect">
              <a:avLst/>
            </a:prstGeom>
            <a:blipFill>
              <a:blip r:embed="rId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946061" y="2081987"/>
              <a:ext cx="105347" cy="94237"/>
            </a:xfrm>
            <a:prstGeom prst="rect">
              <a:avLst/>
            </a:prstGeom>
            <a:blipFill>
              <a:blip r:embed="rId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2075352" y="2079676"/>
              <a:ext cx="78322" cy="97798"/>
            </a:xfrm>
            <a:prstGeom prst="rect">
              <a:avLst/>
            </a:prstGeom>
            <a:blipFill>
              <a:blip r:embed="rId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0" name="object 170"/>
          <p:cNvGrpSpPr/>
          <p:nvPr/>
        </p:nvGrpSpPr>
        <p:grpSpPr>
          <a:xfrm>
            <a:off x="2264055" y="2029633"/>
            <a:ext cx="213360" cy="149225"/>
            <a:chOff x="2264055" y="2029633"/>
            <a:chExt cx="213360" cy="149225"/>
          </a:xfrm>
        </p:grpSpPr>
        <p:sp>
          <p:nvSpPr>
            <p:cNvPr id="171" name="object 171"/>
            <p:cNvSpPr/>
            <p:nvPr/>
          </p:nvSpPr>
          <p:spPr>
            <a:xfrm>
              <a:off x="2264055" y="2039059"/>
              <a:ext cx="97159" cy="123336"/>
            </a:xfrm>
            <a:prstGeom prst="rect">
              <a:avLst/>
            </a:prstGeom>
            <a:blipFill>
              <a:blip r:embed="rId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2383401" y="2029633"/>
              <a:ext cx="93400" cy="148895"/>
            </a:xfrm>
            <a:prstGeom prst="rect">
              <a:avLst/>
            </a:prstGeom>
            <a:blipFill>
              <a:blip r:embed="rId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3" name="object 173"/>
          <p:cNvGrpSpPr/>
          <p:nvPr/>
        </p:nvGrpSpPr>
        <p:grpSpPr>
          <a:xfrm>
            <a:off x="2536073" y="2079671"/>
            <a:ext cx="313690" cy="99060"/>
            <a:chOff x="2536073" y="2079671"/>
            <a:chExt cx="313690" cy="99060"/>
          </a:xfrm>
        </p:grpSpPr>
        <p:sp>
          <p:nvSpPr>
            <p:cNvPr id="174" name="object 174"/>
            <p:cNvSpPr/>
            <p:nvPr/>
          </p:nvSpPr>
          <p:spPr>
            <a:xfrm>
              <a:off x="2536073" y="2081987"/>
              <a:ext cx="94237" cy="96112"/>
            </a:xfrm>
            <a:prstGeom prst="rect">
              <a:avLst/>
            </a:prstGeom>
            <a:blipFill>
              <a:blip r:embed="rId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2654380" y="2079671"/>
              <a:ext cx="195200" cy="98855"/>
            </a:xfrm>
            <a:prstGeom prst="rect">
              <a:avLst/>
            </a:prstGeom>
            <a:blipFill>
              <a:blip r:embed="rId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6" name="object 176"/>
          <p:cNvSpPr/>
          <p:nvPr/>
        </p:nvSpPr>
        <p:spPr>
          <a:xfrm>
            <a:off x="863800" y="4211196"/>
            <a:ext cx="124111" cy="143712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7" name="object 177"/>
          <p:cNvGrpSpPr/>
          <p:nvPr/>
        </p:nvGrpSpPr>
        <p:grpSpPr>
          <a:xfrm>
            <a:off x="906769" y="3499853"/>
            <a:ext cx="97790" cy="657860"/>
            <a:chOff x="906769" y="3499853"/>
            <a:chExt cx="97790" cy="657860"/>
          </a:xfrm>
        </p:grpSpPr>
        <p:sp>
          <p:nvSpPr>
            <p:cNvPr id="178" name="object 178"/>
            <p:cNvSpPr/>
            <p:nvPr/>
          </p:nvSpPr>
          <p:spPr>
            <a:xfrm>
              <a:off x="906769" y="3806830"/>
              <a:ext cx="97300" cy="350396"/>
            </a:xfrm>
            <a:prstGeom prst="rect">
              <a:avLst/>
            </a:prstGeom>
            <a:blipFill>
              <a:blip r:embed="rId1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907864" y="3718093"/>
              <a:ext cx="78910" cy="67568"/>
            </a:xfrm>
            <a:prstGeom prst="rect">
              <a:avLst/>
            </a:prstGeom>
            <a:blipFill>
              <a:blip r:embed="rId1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908679" y="3499853"/>
              <a:ext cx="77340" cy="195683"/>
            </a:xfrm>
            <a:prstGeom prst="rect">
              <a:avLst/>
            </a:prstGeom>
            <a:blipFill>
              <a:blip r:embed="rId1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1" name="object 181"/>
          <p:cNvSpPr/>
          <p:nvPr/>
        </p:nvSpPr>
        <p:spPr>
          <a:xfrm>
            <a:off x="4826229" y="4211196"/>
            <a:ext cx="124111" cy="143712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2" name="object 182"/>
          <p:cNvGrpSpPr/>
          <p:nvPr/>
        </p:nvGrpSpPr>
        <p:grpSpPr>
          <a:xfrm>
            <a:off x="4869201" y="3499853"/>
            <a:ext cx="97790" cy="657860"/>
            <a:chOff x="4869201" y="3499853"/>
            <a:chExt cx="97790" cy="657860"/>
          </a:xfrm>
        </p:grpSpPr>
        <p:sp>
          <p:nvSpPr>
            <p:cNvPr id="183" name="object 183"/>
            <p:cNvSpPr/>
            <p:nvPr/>
          </p:nvSpPr>
          <p:spPr>
            <a:xfrm>
              <a:off x="4869201" y="3806830"/>
              <a:ext cx="97295" cy="350396"/>
            </a:xfrm>
            <a:prstGeom prst="rect">
              <a:avLst/>
            </a:prstGeom>
            <a:blipFill>
              <a:blip r:embed="rId1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4870282" y="3718093"/>
              <a:ext cx="78910" cy="67568"/>
            </a:xfrm>
            <a:prstGeom prst="rect">
              <a:avLst/>
            </a:prstGeom>
            <a:blipFill>
              <a:blip r:embed="rId1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4871096" y="3499853"/>
              <a:ext cx="77355" cy="195683"/>
            </a:xfrm>
            <a:prstGeom prst="rect">
              <a:avLst/>
            </a:prstGeom>
            <a:blipFill>
              <a:blip r:embed="rId1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6" name="object 186"/>
          <p:cNvSpPr/>
          <p:nvPr/>
        </p:nvSpPr>
        <p:spPr>
          <a:xfrm>
            <a:off x="1085186" y="7705449"/>
            <a:ext cx="26670" cy="125730"/>
          </a:xfrm>
          <a:custGeom>
            <a:avLst/>
            <a:gdLst/>
            <a:ahLst/>
            <a:cxnLst/>
            <a:rect l="l" t="t" r="r" b="b"/>
            <a:pathLst>
              <a:path w="26669" h="125729">
                <a:moveTo>
                  <a:pt x="0" y="125730"/>
                </a:moveTo>
                <a:lnTo>
                  <a:pt x="26438" y="125730"/>
                </a:lnTo>
                <a:lnTo>
                  <a:pt x="26438" y="0"/>
                </a:lnTo>
                <a:lnTo>
                  <a:pt x="0" y="0"/>
                </a:lnTo>
                <a:lnTo>
                  <a:pt x="0" y="1257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7" name="object 187"/>
          <p:cNvGrpSpPr/>
          <p:nvPr/>
        </p:nvGrpSpPr>
        <p:grpSpPr>
          <a:xfrm>
            <a:off x="1085186" y="7681319"/>
            <a:ext cx="850265" cy="193040"/>
            <a:chOff x="1085186" y="7681319"/>
            <a:chExt cx="850265" cy="193040"/>
          </a:xfrm>
        </p:grpSpPr>
        <p:sp>
          <p:nvSpPr>
            <p:cNvPr id="188" name="object 188"/>
            <p:cNvSpPr/>
            <p:nvPr/>
          </p:nvSpPr>
          <p:spPr>
            <a:xfrm>
              <a:off x="1085176" y="7681321"/>
              <a:ext cx="120014" cy="149860"/>
            </a:xfrm>
            <a:custGeom>
              <a:avLst/>
              <a:gdLst/>
              <a:ahLst/>
              <a:cxnLst/>
              <a:rect l="l" t="t" r="r" b="b"/>
              <a:pathLst>
                <a:path w="120015" h="149859">
                  <a:moveTo>
                    <a:pt x="11990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3472" y="24130"/>
                  </a:lnTo>
                  <a:lnTo>
                    <a:pt x="93472" y="149860"/>
                  </a:lnTo>
                  <a:lnTo>
                    <a:pt x="119900" y="149860"/>
                  </a:lnTo>
                  <a:lnTo>
                    <a:pt x="119900" y="24130"/>
                  </a:lnTo>
                  <a:lnTo>
                    <a:pt x="1199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1239140" y="7732133"/>
              <a:ext cx="98415" cy="142016"/>
            </a:xfrm>
            <a:prstGeom prst="rect">
              <a:avLst/>
            </a:prstGeom>
            <a:blipFill>
              <a:blip r:embed="rId1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356648" y="7732133"/>
              <a:ext cx="105295" cy="101420"/>
            </a:xfrm>
            <a:prstGeom prst="rect">
              <a:avLst/>
            </a:prstGeom>
            <a:blipFill>
              <a:blip r:embed="rId1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481034" y="7732137"/>
              <a:ext cx="96918" cy="101410"/>
            </a:xfrm>
            <a:prstGeom prst="rect">
              <a:avLst/>
            </a:prstGeom>
            <a:blipFill>
              <a:blip r:embed="rId1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601853" y="7734487"/>
              <a:ext cx="195409" cy="97110"/>
            </a:xfrm>
            <a:prstGeom prst="rect">
              <a:avLst/>
            </a:prstGeom>
            <a:blipFill>
              <a:blip r:embed="rId1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817599" y="7734487"/>
              <a:ext cx="117734" cy="96688"/>
            </a:xfrm>
            <a:prstGeom prst="rect">
              <a:avLst/>
            </a:prstGeom>
            <a:blipFill>
              <a:blip r:embed="rId1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4" name="object 194"/>
          <p:cNvGrpSpPr/>
          <p:nvPr/>
        </p:nvGrpSpPr>
        <p:grpSpPr>
          <a:xfrm>
            <a:off x="2008399" y="7686140"/>
            <a:ext cx="854710" cy="168275"/>
            <a:chOff x="2008399" y="7686140"/>
            <a:chExt cx="854710" cy="168275"/>
          </a:xfrm>
        </p:grpSpPr>
        <p:sp>
          <p:nvSpPr>
            <p:cNvPr id="195" name="object 195"/>
            <p:cNvSpPr/>
            <p:nvPr/>
          </p:nvSpPr>
          <p:spPr>
            <a:xfrm>
              <a:off x="2008390" y="7734661"/>
              <a:ext cx="90805" cy="96520"/>
            </a:xfrm>
            <a:custGeom>
              <a:avLst/>
              <a:gdLst/>
              <a:ahLst/>
              <a:cxnLst/>
              <a:rect l="l" t="t" r="r" b="b"/>
              <a:pathLst>
                <a:path w="90805" h="96520">
                  <a:moveTo>
                    <a:pt x="90665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0" y="96520"/>
                  </a:lnTo>
                  <a:lnTo>
                    <a:pt x="24701" y="96520"/>
                  </a:lnTo>
                  <a:lnTo>
                    <a:pt x="24701" y="22860"/>
                  </a:lnTo>
                  <a:lnTo>
                    <a:pt x="65951" y="22860"/>
                  </a:lnTo>
                  <a:lnTo>
                    <a:pt x="65951" y="96520"/>
                  </a:lnTo>
                  <a:lnTo>
                    <a:pt x="90665" y="96520"/>
                  </a:lnTo>
                  <a:lnTo>
                    <a:pt x="90665" y="22860"/>
                  </a:lnTo>
                  <a:lnTo>
                    <a:pt x="906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2129469" y="7734491"/>
              <a:ext cx="94531" cy="96688"/>
            </a:xfrm>
            <a:prstGeom prst="rect">
              <a:avLst/>
            </a:prstGeom>
            <a:blipFill>
              <a:blip r:embed="rId1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2254400" y="7732137"/>
              <a:ext cx="256289" cy="121902"/>
            </a:xfrm>
            <a:prstGeom prst="rect">
              <a:avLst/>
            </a:prstGeom>
            <a:blipFill>
              <a:blip r:embed="rId1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2534720" y="7733434"/>
              <a:ext cx="84426" cy="98834"/>
            </a:xfrm>
            <a:prstGeom prst="rect">
              <a:avLst/>
            </a:prstGeom>
            <a:blipFill>
              <a:blip r:embed="rId1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2638641" y="7732133"/>
              <a:ext cx="105295" cy="101420"/>
            </a:xfrm>
            <a:prstGeom prst="rect">
              <a:avLst/>
            </a:prstGeom>
            <a:blipFill>
              <a:blip r:embed="rId1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2768169" y="7686140"/>
              <a:ext cx="94552" cy="145042"/>
            </a:xfrm>
            <a:prstGeom prst="rect">
              <a:avLst/>
            </a:prstGeom>
            <a:blipFill>
              <a:blip r:embed="rId1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1" name="object 201"/>
          <p:cNvSpPr/>
          <p:nvPr/>
        </p:nvSpPr>
        <p:spPr>
          <a:xfrm>
            <a:off x="1078101" y="7992326"/>
            <a:ext cx="94541" cy="96688"/>
          </a:xfrm>
          <a:prstGeom prst="rect">
            <a:avLst/>
          </a:prstGeom>
          <a:blipFill>
            <a:blip r:embed="rId1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2" name="object 202"/>
          <p:cNvGrpSpPr/>
          <p:nvPr/>
        </p:nvGrpSpPr>
        <p:grpSpPr>
          <a:xfrm>
            <a:off x="1245690" y="7936265"/>
            <a:ext cx="1929130" cy="196215"/>
            <a:chOff x="1245690" y="7936265"/>
            <a:chExt cx="1929130" cy="196215"/>
          </a:xfrm>
        </p:grpSpPr>
        <p:sp>
          <p:nvSpPr>
            <p:cNvPr id="203" name="object 203"/>
            <p:cNvSpPr/>
            <p:nvPr/>
          </p:nvSpPr>
          <p:spPr>
            <a:xfrm>
              <a:off x="1245679" y="7992496"/>
              <a:ext cx="90805" cy="96520"/>
            </a:xfrm>
            <a:custGeom>
              <a:avLst/>
              <a:gdLst/>
              <a:ahLst/>
              <a:cxnLst/>
              <a:rect l="l" t="t" r="r" b="b"/>
              <a:pathLst>
                <a:path w="90805" h="96520">
                  <a:moveTo>
                    <a:pt x="90678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0" y="96520"/>
                  </a:lnTo>
                  <a:lnTo>
                    <a:pt x="24726" y="96520"/>
                  </a:lnTo>
                  <a:lnTo>
                    <a:pt x="24726" y="22860"/>
                  </a:lnTo>
                  <a:lnTo>
                    <a:pt x="65976" y="22860"/>
                  </a:lnTo>
                  <a:lnTo>
                    <a:pt x="65976" y="96520"/>
                  </a:lnTo>
                  <a:lnTo>
                    <a:pt x="90678" y="96520"/>
                  </a:lnTo>
                  <a:lnTo>
                    <a:pt x="90678" y="22860"/>
                  </a:lnTo>
                  <a:lnTo>
                    <a:pt x="906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361263" y="7989977"/>
              <a:ext cx="96918" cy="101410"/>
            </a:xfrm>
            <a:prstGeom prst="rect">
              <a:avLst/>
            </a:prstGeom>
            <a:blipFill>
              <a:blip r:embed="rId1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481744" y="7989978"/>
              <a:ext cx="98415" cy="142016"/>
            </a:xfrm>
            <a:prstGeom prst="rect">
              <a:avLst/>
            </a:prstGeom>
            <a:blipFill>
              <a:blip r:embed="rId1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1599210" y="7989977"/>
              <a:ext cx="96918" cy="101410"/>
            </a:xfrm>
            <a:prstGeom prst="rect">
              <a:avLst/>
            </a:prstGeom>
            <a:blipFill>
              <a:blip r:embed="rId1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1719691" y="7989978"/>
              <a:ext cx="197243" cy="142016"/>
            </a:xfrm>
            <a:prstGeom prst="rect">
              <a:avLst/>
            </a:prstGeom>
            <a:blipFill>
              <a:blip r:embed="rId1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940360" y="7936265"/>
              <a:ext cx="308885" cy="155115"/>
            </a:xfrm>
            <a:prstGeom prst="rect">
              <a:avLst/>
            </a:prstGeom>
            <a:blipFill>
              <a:blip r:embed="rId1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2269574" y="7992332"/>
              <a:ext cx="117734" cy="96688"/>
            </a:xfrm>
            <a:prstGeom prst="rect">
              <a:avLst/>
            </a:prstGeom>
            <a:blipFill>
              <a:blip r:embed="rId1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2417760" y="7991274"/>
              <a:ext cx="84426" cy="98834"/>
            </a:xfrm>
            <a:prstGeom prst="rect">
              <a:avLst/>
            </a:prstGeom>
            <a:blipFill>
              <a:blip r:embed="rId1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2522336" y="7989978"/>
              <a:ext cx="80343" cy="100342"/>
            </a:xfrm>
            <a:prstGeom prst="rect">
              <a:avLst/>
            </a:prstGeom>
            <a:blipFill>
              <a:blip r:embed="rId1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2631678" y="7989973"/>
              <a:ext cx="144383" cy="101410"/>
            </a:xfrm>
            <a:prstGeom prst="rect">
              <a:avLst/>
            </a:prstGeom>
            <a:blipFill>
              <a:blip r:embed="rId1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2800399" y="7989977"/>
              <a:ext cx="256289" cy="121896"/>
            </a:xfrm>
            <a:prstGeom prst="rect">
              <a:avLst/>
            </a:prstGeom>
            <a:blipFill>
              <a:blip r:embed="rId1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3080250" y="7943980"/>
              <a:ext cx="94552" cy="145032"/>
            </a:xfrm>
            <a:prstGeom prst="rect">
              <a:avLst/>
            </a:prstGeom>
            <a:blipFill>
              <a:blip r:embed="rId1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5" name="object 215"/>
          <p:cNvGrpSpPr/>
          <p:nvPr/>
        </p:nvGrpSpPr>
        <p:grpSpPr>
          <a:xfrm>
            <a:off x="1078100" y="8247813"/>
            <a:ext cx="1719580" cy="142240"/>
            <a:chOff x="1078100" y="8247813"/>
            <a:chExt cx="1719580" cy="142240"/>
          </a:xfrm>
        </p:grpSpPr>
        <p:sp>
          <p:nvSpPr>
            <p:cNvPr id="216" name="object 216"/>
            <p:cNvSpPr/>
            <p:nvPr/>
          </p:nvSpPr>
          <p:spPr>
            <a:xfrm>
              <a:off x="1078090" y="8250345"/>
              <a:ext cx="90805" cy="96520"/>
            </a:xfrm>
            <a:custGeom>
              <a:avLst/>
              <a:gdLst/>
              <a:ahLst/>
              <a:cxnLst/>
              <a:rect l="l" t="t" r="r" b="b"/>
              <a:pathLst>
                <a:path w="90805" h="96520">
                  <a:moveTo>
                    <a:pt x="90665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0" y="96520"/>
                  </a:lnTo>
                  <a:lnTo>
                    <a:pt x="24714" y="96520"/>
                  </a:lnTo>
                  <a:lnTo>
                    <a:pt x="24714" y="22860"/>
                  </a:lnTo>
                  <a:lnTo>
                    <a:pt x="65963" y="22860"/>
                  </a:lnTo>
                  <a:lnTo>
                    <a:pt x="65963" y="96520"/>
                  </a:lnTo>
                  <a:lnTo>
                    <a:pt x="90665" y="96520"/>
                  </a:lnTo>
                  <a:lnTo>
                    <a:pt x="90665" y="22860"/>
                  </a:lnTo>
                  <a:lnTo>
                    <a:pt x="906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1199168" y="8247818"/>
              <a:ext cx="98415" cy="142006"/>
            </a:xfrm>
            <a:prstGeom prst="rect">
              <a:avLst/>
            </a:prstGeom>
            <a:blipFill>
              <a:blip r:embed="rId1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316692" y="8247818"/>
              <a:ext cx="105274" cy="101410"/>
            </a:xfrm>
            <a:prstGeom prst="rect">
              <a:avLst/>
            </a:prstGeom>
            <a:blipFill>
              <a:blip r:embed="rId1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1446557" y="8250166"/>
              <a:ext cx="108080" cy="96688"/>
            </a:xfrm>
            <a:prstGeom prst="rect">
              <a:avLst/>
            </a:prstGeom>
            <a:blipFill>
              <a:blip r:embed="rId1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585082" y="8250167"/>
              <a:ext cx="117734" cy="96688"/>
            </a:xfrm>
            <a:prstGeom prst="rect">
              <a:avLst/>
            </a:prstGeom>
            <a:blipFill>
              <a:blip r:embed="rId1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733258" y="8250345"/>
              <a:ext cx="129539" cy="96520"/>
            </a:xfrm>
            <a:custGeom>
              <a:avLst/>
              <a:gdLst/>
              <a:ahLst/>
              <a:cxnLst/>
              <a:rect l="l" t="t" r="r" b="b"/>
              <a:pathLst>
                <a:path w="129539" h="96520">
                  <a:moveTo>
                    <a:pt x="128917" y="0"/>
                  </a:moveTo>
                  <a:lnTo>
                    <a:pt x="104228" y="0"/>
                  </a:lnTo>
                  <a:lnTo>
                    <a:pt x="104228" y="73660"/>
                  </a:lnTo>
                  <a:lnTo>
                    <a:pt x="76708" y="73660"/>
                  </a:lnTo>
                  <a:lnTo>
                    <a:pt x="76708" y="0"/>
                  </a:lnTo>
                  <a:lnTo>
                    <a:pt x="52006" y="0"/>
                  </a:lnTo>
                  <a:lnTo>
                    <a:pt x="52006" y="73660"/>
                  </a:lnTo>
                  <a:lnTo>
                    <a:pt x="24726" y="73660"/>
                  </a:lnTo>
                  <a:lnTo>
                    <a:pt x="24726" y="0"/>
                  </a:lnTo>
                  <a:lnTo>
                    <a:pt x="0" y="0"/>
                  </a:lnTo>
                  <a:lnTo>
                    <a:pt x="0" y="73660"/>
                  </a:lnTo>
                  <a:lnTo>
                    <a:pt x="0" y="96520"/>
                  </a:lnTo>
                  <a:lnTo>
                    <a:pt x="128917" y="96520"/>
                  </a:lnTo>
                  <a:lnTo>
                    <a:pt x="128917" y="73660"/>
                  </a:lnTo>
                  <a:lnTo>
                    <a:pt x="1289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883281" y="8250166"/>
              <a:ext cx="96688" cy="98625"/>
            </a:xfrm>
            <a:prstGeom prst="rect">
              <a:avLst/>
            </a:prstGeom>
            <a:blipFill>
              <a:blip r:embed="rId1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2004645" y="8247813"/>
              <a:ext cx="96918" cy="101410"/>
            </a:xfrm>
            <a:prstGeom prst="rect">
              <a:avLst/>
            </a:prstGeom>
            <a:blipFill>
              <a:blip r:embed="rId1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2125472" y="8250345"/>
              <a:ext cx="213995" cy="96520"/>
            </a:xfrm>
            <a:custGeom>
              <a:avLst/>
              <a:gdLst/>
              <a:ahLst/>
              <a:cxnLst/>
              <a:rect l="l" t="t" r="r" b="b"/>
              <a:pathLst>
                <a:path w="213994" h="96520">
                  <a:moveTo>
                    <a:pt x="91732" y="0"/>
                  </a:moveTo>
                  <a:lnTo>
                    <a:pt x="67030" y="0"/>
                  </a:lnTo>
                  <a:lnTo>
                    <a:pt x="67030" y="36830"/>
                  </a:lnTo>
                  <a:lnTo>
                    <a:pt x="24701" y="36830"/>
                  </a:lnTo>
                  <a:lnTo>
                    <a:pt x="24701" y="0"/>
                  </a:lnTo>
                  <a:lnTo>
                    <a:pt x="0" y="0"/>
                  </a:lnTo>
                  <a:lnTo>
                    <a:pt x="0" y="36830"/>
                  </a:lnTo>
                  <a:lnTo>
                    <a:pt x="0" y="59690"/>
                  </a:lnTo>
                  <a:lnTo>
                    <a:pt x="0" y="96520"/>
                  </a:lnTo>
                  <a:lnTo>
                    <a:pt x="24701" y="96520"/>
                  </a:lnTo>
                  <a:lnTo>
                    <a:pt x="24701" y="59690"/>
                  </a:lnTo>
                  <a:lnTo>
                    <a:pt x="67030" y="59690"/>
                  </a:lnTo>
                  <a:lnTo>
                    <a:pt x="67030" y="96520"/>
                  </a:lnTo>
                  <a:lnTo>
                    <a:pt x="91732" y="96520"/>
                  </a:lnTo>
                  <a:lnTo>
                    <a:pt x="91732" y="59690"/>
                  </a:lnTo>
                  <a:lnTo>
                    <a:pt x="91732" y="36830"/>
                  </a:lnTo>
                  <a:lnTo>
                    <a:pt x="91732" y="0"/>
                  </a:lnTo>
                  <a:close/>
                </a:path>
                <a:path w="213994" h="96520">
                  <a:moveTo>
                    <a:pt x="213944" y="0"/>
                  </a:moveTo>
                  <a:lnTo>
                    <a:pt x="189230" y="0"/>
                  </a:lnTo>
                  <a:lnTo>
                    <a:pt x="189230" y="36830"/>
                  </a:lnTo>
                  <a:lnTo>
                    <a:pt x="146913" y="36830"/>
                  </a:lnTo>
                  <a:lnTo>
                    <a:pt x="146913" y="0"/>
                  </a:lnTo>
                  <a:lnTo>
                    <a:pt x="122186" y="0"/>
                  </a:lnTo>
                  <a:lnTo>
                    <a:pt x="122186" y="36830"/>
                  </a:lnTo>
                  <a:lnTo>
                    <a:pt x="122186" y="59690"/>
                  </a:lnTo>
                  <a:lnTo>
                    <a:pt x="122186" y="96520"/>
                  </a:lnTo>
                  <a:lnTo>
                    <a:pt x="146913" y="96520"/>
                  </a:lnTo>
                  <a:lnTo>
                    <a:pt x="146913" y="59690"/>
                  </a:lnTo>
                  <a:lnTo>
                    <a:pt x="189230" y="59690"/>
                  </a:lnTo>
                  <a:lnTo>
                    <a:pt x="189230" y="96520"/>
                  </a:lnTo>
                  <a:lnTo>
                    <a:pt x="213944" y="96520"/>
                  </a:lnTo>
                  <a:lnTo>
                    <a:pt x="213944" y="59690"/>
                  </a:lnTo>
                  <a:lnTo>
                    <a:pt x="213944" y="36830"/>
                  </a:lnTo>
                  <a:lnTo>
                    <a:pt x="2139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2364103" y="8247818"/>
              <a:ext cx="105274" cy="101410"/>
            </a:xfrm>
            <a:prstGeom prst="rect">
              <a:avLst/>
            </a:prstGeom>
            <a:blipFill>
              <a:blip r:embed="rId1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2488489" y="8247819"/>
              <a:ext cx="194265" cy="101410"/>
            </a:xfrm>
            <a:prstGeom prst="rect">
              <a:avLst/>
            </a:prstGeom>
            <a:blipFill>
              <a:blip r:embed="rId1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2703066" y="8250166"/>
              <a:ext cx="94541" cy="96688"/>
            </a:xfrm>
            <a:prstGeom prst="rect">
              <a:avLst/>
            </a:prstGeom>
            <a:blipFill>
              <a:blip r:embed="rId1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8" name="object 228"/>
          <p:cNvSpPr/>
          <p:nvPr/>
        </p:nvSpPr>
        <p:spPr>
          <a:xfrm>
            <a:off x="1077401" y="7557665"/>
            <a:ext cx="2726055" cy="43180"/>
          </a:xfrm>
          <a:custGeom>
            <a:avLst/>
            <a:gdLst/>
            <a:ahLst/>
            <a:cxnLst/>
            <a:rect l="l" t="t" r="r" b="b"/>
            <a:pathLst>
              <a:path w="2726054" h="43179">
                <a:moveTo>
                  <a:pt x="2725728" y="0"/>
                </a:moveTo>
                <a:lnTo>
                  <a:pt x="0" y="0"/>
                </a:lnTo>
                <a:lnTo>
                  <a:pt x="0" y="42972"/>
                </a:lnTo>
                <a:lnTo>
                  <a:pt x="2725728" y="42972"/>
                </a:lnTo>
                <a:lnTo>
                  <a:pt x="27257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9" name="object 229"/>
          <p:cNvGrpSpPr/>
          <p:nvPr/>
        </p:nvGrpSpPr>
        <p:grpSpPr>
          <a:xfrm>
            <a:off x="1084247" y="8580267"/>
            <a:ext cx="567690" cy="170180"/>
            <a:chOff x="1084247" y="8580267"/>
            <a:chExt cx="567690" cy="170180"/>
          </a:xfrm>
        </p:grpSpPr>
        <p:sp>
          <p:nvSpPr>
            <p:cNvPr id="230" name="object 230"/>
            <p:cNvSpPr/>
            <p:nvPr/>
          </p:nvSpPr>
          <p:spPr>
            <a:xfrm>
              <a:off x="1084247" y="8582161"/>
              <a:ext cx="70416" cy="165429"/>
            </a:xfrm>
            <a:prstGeom prst="rect">
              <a:avLst/>
            </a:prstGeom>
            <a:blipFill>
              <a:blip r:embed="rId1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1185846" y="8580267"/>
              <a:ext cx="114394" cy="169209"/>
            </a:xfrm>
            <a:prstGeom prst="rect">
              <a:avLst/>
            </a:prstGeom>
            <a:blipFill>
              <a:blip r:embed="rId1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1331188" y="8582171"/>
              <a:ext cx="187325" cy="165735"/>
            </a:xfrm>
            <a:custGeom>
              <a:avLst/>
              <a:gdLst/>
              <a:ahLst/>
              <a:cxnLst/>
              <a:rect l="l" t="t" r="r" b="b"/>
              <a:pathLst>
                <a:path w="187325" h="165734">
                  <a:moveTo>
                    <a:pt x="104927" y="86245"/>
                  </a:moveTo>
                  <a:lnTo>
                    <a:pt x="0" y="86245"/>
                  </a:lnTo>
                  <a:lnTo>
                    <a:pt x="0" y="116992"/>
                  </a:lnTo>
                  <a:lnTo>
                    <a:pt x="104927" y="116992"/>
                  </a:lnTo>
                  <a:lnTo>
                    <a:pt x="104927" y="86245"/>
                  </a:lnTo>
                  <a:close/>
                </a:path>
                <a:path w="187325" h="165734">
                  <a:moveTo>
                    <a:pt x="186829" y="0"/>
                  </a:moveTo>
                  <a:lnTo>
                    <a:pt x="161315" y="0"/>
                  </a:lnTo>
                  <a:lnTo>
                    <a:pt x="116408" y="32600"/>
                  </a:lnTo>
                  <a:lnTo>
                    <a:pt x="134835" y="61912"/>
                  </a:lnTo>
                  <a:lnTo>
                    <a:pt x="151396" y="50330"/>
                  </a:lnTo>
                  <a:lnTo>
                    <a:pt x="151396" y="165430"/>
                  </a:lnTo>
                  <a:lnTo>
                    <a:pt x="186829" y="165430"/>
                  </a:lnTo>
                  <a:lnTo>
                    <a:pt x="1868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1542745" y="8582155"/>
              <a:ext cx="109190" cy="168288"/>
            </a:xfrm>
            <a:prstGeom prst="rect">
              <a:avLst/>
            </a:prstGeom>
            <a:blipFill>
              <a:blip r:embed="rId1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4" name="object 234"/>
          <p:cNvGrpSpPr/>
          <p:nvPr/>
        </p:nvGrpSpPr>
        <p:grpSpPr>
          <a:xfrm>
            <a:off x="1721667" y="8640911"/>
            <a:ext cx="391160" cy="109855"/>
            <a:chOff x="1721667" y="8640911"/>
            <a:chExt cx="391160" cy="109855"/>
          </a:xfrm>
        </p:grpSpPr>
        <p:sp>
          <p:nvSpPr>
            <p:cNvPr id="235" name="object 235"/>
            <p:cNvSpPr/>
            <p:nvPr/>
          </p:nvSpPr>
          <p:spPr>
            <a:xfrm>
              <a:off x="1721667" y="8641249"/>
              <a:ext cx="124299" cy="106342"/>
            </a:xfrm>
            <a:prstGeom prst="rect">
              <a:avLst/>
            </a:prstGeom>
            <a:blipFill>
              <a:blip r:embed="rId1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1866620" y="8641249"/>
              <a:ext cx="111075" cy="109190"/>
            </a:xfrm>
            <a:prstGeom prst="rect">
              <a:avLst/>
            </a:prstGeom>
            <a:blipFill>
              <a:blip r:embed="rId1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2007235" y="8640921"/>
              <a:ext cx="105410" cy="106680"/>
            </a:xfrm>
            <a:custGeom>
              <a:avLst/>
              <a:gdLst/>
              <a:ahLst/>
              <a:cxnLst/>
              <a:rect l="l" t="t" r="r" b="b"/>
              <a:pathLst>
                <a:path w="105410" h="106679">
                  <a:moveTo>
                    <a:pt x="105168" y="0"/>
                  </a:moveTo>
                  <a:lnTo>
                    <a:pt x="69710" y="0"/>
                  </a:lnTo>
                  <a:lnTo>
                    <a:pt x="69710" y="36830"/>
                  </a:lnTo>
                  <a:lnTo>
                    <a:pt x="35445" y="36830"/>
                  </a:lnTo>
                  <a:lnTo>
                    <a:pt x="35445" y="0"/>
                  </a:lnTo>
                  <a:lnTo>
                    <a:pt x="0" y="0"/>
                  </a:lnTo>
                  <a:lnTo>
                    <a:pt x="0" y="36830"/>
                  </a:lnTo>
                  <a:lnTo>
                    <a:pt x="0" y="69850"/>
                  </a:lnTo>
                  <a:lnTo>
                    <a:pt x="0" y="106680"/>
                  </a:lnTo>
                  <a:lnTo>
                    <a:pt x="35445" y="106680"/>
                  </a:lnTo>
                  <a:lnTo>
                    <a:pt x="35445" y="69850"/>
                  </a:lnTo>
                  <a:lnTo>
                    <a:pt x="69710" y="69850"/>
                  </a:lnTo>
                  <a:lnTo>
                    <a:pt x="69710" y="106680"/>
                  </a:lnTo>
                  <a:lnTo>
                    <a:pt x="105168" y="106680"/>
                  </a:lnTo>
                  <a:lnTo>
                    <a:pt x="105168" y="69850"/>
                  </a:lnTo>
                  <a:lnTo>
                    <a:pt x="105168" y="36830"/>
                  </a:lnTo>
                  <a:lnTo>
                    <a:pt x="1051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8" name="object 238"/>
          <p:cNvSpPr/>
          <p:nvPr/>
        </p:nvSpPr>
        <p:spPr>
          <a:xfrm>
            <a:off x="2184906" y="8599870"/>
            <a:ext cx="95347" cy="147723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087918" y="9494814"/>
            <a:ext cx="38735" cy="121285"/>
          </a:xfrm>
          <a:custGeom>
            <a:avLst/>
            <a:gdLst/>
            <a:ahLst/>
            <a:cxnLst/>
            <a:rect l="l" t="t" r="r" b="b"/>
            <a:pathLst>
              <a:path w="38734" h="121284">
                <a:moveTo>
                  <a:pt x="38501" y="0"/>
                </a:moveTo>
                <a:lnTo>
                  <a:pt x="28868" y="0"/>
                </a:lnTo>
                <a:lnTo>
                  <a:pt x="0" y="22344"/>
                </a:lnTo>
                <a:lnTo>
                  <a:pt x="7214" y="33506"/>
                </a:lnTo>
                <a:lnTo>
                  <a:pt x="24732" y="19769"/>
                </a:lnTo>
                <a:lnTo>
                  <a:pt x="24732" y="121001"/>
                </a:lnTo>
                <a:lnTo>
                  <a:pt x="38501" y="121001"/>
                </a:lnTo>
                <a:lnTo>
                  <a:pt x="385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0" name="object 240"/>
          <p:cNvGrpSpPr/>
          <p:nvPr/>
        </p:nvGrpSpPr>
        <p:grpSpPr>
          <a:xfrm>
            <a:off x="1087916" y="9493782"/>
            <a:ext cx="2409825" cy="363220"/>
            <a:chOff x="1087916" y="9493782"/>
            <a:chExt cx="2409825" cy="363220"/>
          </a:xfrm>
        </p:grpSpPr>
        <p:sp>
          <p:nvSpPr>
            <p:cNvPr id="241" name="object 241"/>
            <p:cNvSpPr/>
            <p:nvPr/>
          </p:nvSpPr>
          <p:spPr>
            <a:xfrm>
              <a:off x="2684657" y="9536756"/>
              <a:ext cx="123044" cy="80259"/>
            </a:xfrm>
            <a:prstGeom prst="rect">
              <a:avLst/>
            </a:prstGeom>
            <a:blipFill>
              <a:blip r:embed="rId1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2834871" y="9536756"/>
              <a:ext cx="155590" cy="113438"/>
            </a:xfrm>
            <a:prstGeom prst="rect">
              <a:avLst/>
            </a:prstGeom>
            <a:blipFill>
              <a:blip r:embed="rId1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3017700" y="9538483"/>
              <a:ext cx="70479" cy="77337"/>
            </a:xfrm>
            <a:prstGeom prst="rect">
              <a:avLst/>
            </a:prstGeom>
            <a:blipFill>
              <a:blip r:embed="rId1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3107490" y="9538485"/>
              <a:ext cx="70479" cy="77337"/>
            </a:xfrm>
            <a:prstGeom prst="rect">
              <a:avLst/>
            </a:prstGeom>
            <a:blipFill>
              <a:blip r:embed="rId1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3197097" y="9538477"/>
              <a:ext cx="72186" cy="77348"/>
            </a:xfrm>
            <a:prstGeom prst="rect">
              <a:avLst/>
            </a:prstGeom>
            <a:blipFill>
              <a:blip r:embed="rId1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3297592" y="9538477"/>
              <a:ext cx="72175" cy="77348"/>
            </a:xfrm>
            <a:prstGeom prst="rect">
              <a:avLst/>
            </a:prstGeom>
            <a:blipFill>
              <a:blip r:embed="rId1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1087916" y="9493782"/>
              <a:ext cx="2409344" cy="362695"/>
            </a:xfrm>
            <a:prstGeom prst="rect">
              <a:avLst/>
            </a:prstGeom>
            <a:blipFill>
              <a:blip r:embed="rId1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8" name="object 248"/>
          <p:cNvGrpSpPr/>
          <p:nvPr/>
        </p:nvGrpSpPr>
        <p:grpSpPr>
          <a:xfrm>
            <a:off x="5030970" y="7680816"/>
            <a:ext cx="1198880" cy="153035"/>
            <a:chOff x="5030970" y="7680816"/>
            <a:chExt cx="1198880" cy="153035"/>
          </a:xfrm>
        </p:grpSpPr>
        <p:sp>
          <p:nvSpPr>
            <p:cNvPr id="249" name="object 249"/>
            <p:cNvSpPr/>
            <p:nvPr/>
          </p:nvSpPr>
          <p:spPr>
            <a:xfrm>
              <a:off x="5030970" y="7680816"/>
              <a:ext cx="131064" cy="151241"/>
            </a:xfrm>
            <a:prstGeom prst="rect">
              <a:avLst/>
            </a:prstGeom>
            <a:blipFill>
              <a:blip r:embed="rId1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5196047" y="7734532"/>
              <a:ext cx="94552" cy="96688"/>
            </a:xfrm>
            <a:prstGeom prst="rect">
              <a:avLst/>
            </a:prstGeom>
            <a:blipFill>
              <a:blip r:embed="rId1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5311791" y="7732161"/>
              <a:ext cx="85945" cy="101410"/>
            </a:xfrm>
            <a:prstGeom prst="rect">
              <a:avLst/>
            </a:prstGeom>
            <a:blipFill>
              <a:blip r:embed="rId1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5424034" y="7734532"/>
              <a:ext cx="94541" cy="96688"/>
            </a:xfrm>
            <a:prstGeom prst="rect">
              <a:avLst/>
            </a:prstGeom>
            <a:blipFill>
              <a:blip r:embed="rId1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5548935" y="7734712"/>
              <a:ext cx="92075" cy="96520"/>
            </a:xfrm>
            <a:custGeom>
              <a:avLst/>
              <a:gdLst/>
              <a:ahLst/>
              <a:cxnLst/>
              <a:rect l="l" t="t" r="r" b="b"/>
              <a:pathLst>
                <a:path w="92075" h="96520">
                  <a:moveTo>
                    <a:pt x="91757" y="0"/>
                  </a:moveTo>
                  <a:lnTo>
                    <a:pt x="67043" y="0"/>
                  </a:lnTo>
                  <a:lnTo>
                    <a:pt x="67043" y="36830"/>
                  </a:lnTo>
                  <a:lnTo>
                    <a:pt x="24714" y="36830"/>
                  </a:lnTo>
                  <a:lnTo>
                    <a:pt x="24714" y="0"/>
                  </a:lnTo>
                  <a:lnTo>
                    <a:pt x="0" y="0"/>
                  </a:lnTo>
                  <a:lnTo>
                    <a:pt x="0" y="36830"/>
                  </a:lnTo>
                  <a:lnTo>
                    <a:pt x="0" y="59690"/>
                  </a:lnTo>
                  <a:lnTo>
                    <a:pt x="0" y="96520"/>
                  </a:lnTo>
                  <a:lnTo>
                    <a:pt x="24714" y="96520"/>
                  </a:lnTo>
                  <a:lnTo>
                    <a:pt x="24714" y="59690"/>
                  </a:lnTo>
                  <a:lnTo>
                    <a:pt x="67043" y="59690"/>
                  </a:lnTo>
                  <a:lnTo>
                    <a:pt x="67043" y="96520"/>
                  </a:lnTo>
                  <a:lnTo>
                    <a:pt x="91757" y="96520"/>
                  </a:lnTo>
                  <a:lnTo>
                    <a:pt x="91757" y="59690"/>
                  </a:lnTo>
                  <a:lnTo>
                    <a:pt x="91757" y="36830"/>
                  </a:lnTo>
                  <a:lnTo>
                    <a:pt x="917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5671083" y="7732163"/>
              <a:ext cx="184060" cy="101410"/>
            </a:xfrm>
            <a:prstGeom prst="rect">
              <a:avLst/>
            </a:prstGeom>
            <a:blipFill>
              <a:blip r:embed="rId1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5879744" y="7733444"/>
              <a:ext cx="84426" cy="98824"/>
            </a:xfrm>
            <a:prstGeom prst="rect">
              <a:avLst/>
            </a:prstGeom>
            <a:blipFill>
              <a:blip r:embed="rId1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5990466" y="7734528"/>
              <a:ext cx="117755" cy="96688"/>
            </a:xfrm>
            <a:prstGeom prst="rect">
              <a:avLst/>
            </a:prstGeom>
            <a:blipFill>
              <a:blip r:embed="rId1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6132899" y="7732158"/>
              <a:ext cx="96897" cy="101410"/>
            </a:xfrm>
            <a:prstGeom prst="rect">
              <a:avLst/>
            </a:prstGeom>
            <a:blipFill>
              <a:blip r:embed="rId1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8" name="object 258"/>
          <p:cNvGrpSpPr/>
          <p:nvPr/>
        </p:nvGrpSpPr>
        <p:grpSpPr>
          <a:xfrm>
            <a:off x="5040001" y="7989993"/>
            <a:ext cx="817880" cy="142240"/>
            <a:chOff x="5040001" y="7989993"/>
            <a:chExt cx="817880" cy="142240"/>
          </a:xfrm>
        </p:grpSpPr>
        <p:sp>
          <p:nvSpPr>
            <p:cNvPr id="259" name="object 259"/>
            <p:cNvSpPr/>
            <p:nvPr/>
          </p:nvSpPr>
          <p:spPr>
            <a:xfrm>
              <a:off x="5039995" y="7992548"/>
              <a:ext cx="90805" cy="96520"/>
            </a:xfrm>
            <a:custGeom>
              <a:avLst/>
              <a:gdLst/>
              <a:ahLst/>
              <a:cxnLst/>
              <a:rect l="l" t="t" r="r" b="b"/>
              <a:pathLst>
                <a:path w="90804" h="96520">
                  <a:moveTo>
                    <a:pt x="90665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0" y="96520"/>
                  </a:lnTo>
                  <a:lnTo>
                    <a:pt x="24701" y="96520"/>
                  </a:lnTo>
                  <a:lnTo>
                    <a:pt x="24701" y="22860"/>
                  </a:lnTo>
                  <a:lnTo>
                    <a:pt x="65951" y="22860"/>
                  </a:lnTo>
                  <a:lnTo>
                    <a:pt x="65951" y="96520"/>
                  </a:lnTo>
                  <a:lnTo>
                    <a:pt x="90665" y="96520"/>
                  </a:lnTo>
                  <a:lnTo>
                    <a:pt x="90665" y="22860"/>
                  </a:lnTo>
                  <a:lnTo>
                    <a:pt x="906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5161069" y="7989994"/>
              <a:ext cx="98405" cy="142037"/>
            </a:xfrm>
            <a:prstGeom prst="rect">
              <a:avLst/>
            </a:prstGeom>
            <a:blipFill>
              <a:blip r:embed="rId1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5278577" y="7989993"/>
              <a:ext cx="105295" cy="101410"/>
            </a:xfrm>
            <a:prstGeom prst="rect">
              <a:avLst/>
            </a:prstGeom>
            <a:blipFill>
              <a:blip r:embed="rId1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5402964" y="7989998"/>
              <a:ext cx="96918" cy="101410"/>
            </a:xfrm>
            <a:prstGeom prst="rect">
              <a:avLst/>
            </a:prstGeom>
            <a:blipFill>
              <a:blip r:embed="rId1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5523782" y="7992368"/>
              <a:ext cx="195442" cy="97089"/>
            </a:xfrm>
            <a:prstGeom prst="rect">
              <a:avLst/>
            </a:prstGeom>
            <a:blipFill>
              <a:blip r:embed="rId1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5739532" y="7992364"/>
              <a:ext cx="117745" cy="96698"/>
            </a:xfrm>
            <a:prstGeom prst="rect">
              <a:avLst/>
            </a:prstGeom>
            <a:blipFill>
              <a:blip r:embed="rId1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5" name="object 265"/>
          <p:cNvSpPr/>
          <p:nvPr/>
        </p:nvSpPr>
        <p:spPr>
          <a:xfrm>
            <a:off x="5026234" y="7557665"/>
            <a:ext cx="2739390" cy="43180"/>
          </a:xfrm>
          <a:custGeom>
            <a:avLst/>
            <a:gdLst/>
            <a:ahLst/>
            <a:cxnLst/>
            <a:rect l="l" t="t" r="r" b="b"/>
            <a:pathLst>
              <a:path w="2739390" h="43179">
                <a:moveTo>
                  <a:pt x="2738764" y="0"/>
                </a:moveTo>
                <a:lnTo>
                  <a:pt x="0" y="0"/>
                </a:lnTo>
                <a:lnTo>
                  <a:pt x="0" y="42972"/>
                </a:lnTo>
                <a:lnTo>
                  <a:pt x="2738764" y="42972"/>
                </a:lnTo>
                <a:lnTo>
                  <a:pt x="27387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6" name="object 266"/>
          <p:cNvGrpSpPr/>
          <p:nvPr/>
        </p:nvGrpSpPr>
        <p:grpSpPr>
          <a:xfrm>
            <a:off x="5033305" y="8579322"/>
            <a:ext cx="1024890" cy="202565"/>
            <a:chOff x="5033305" y="8579322"/>
            <a:chExt cx="1024890" cy="202565"/>
          </a:xfrm>
        </p:grpSpPr>
        <p:sp>
          <p:nvSpPr>
            <p:cNvPr id="267" name="object 267"/>
            <p:cNvSpPr/>
            <p:nvPr/>
          </p:nvSpPr>
          <p:spPr>
            <a:xfrm>
              <a:off x="5033305" y="8580277"/>
              <a:ext cx="106823" cy="167335"/>
            </a:xfrm>
            <a:prstGeom prst="rect">
              <a:avLst/>
            </a:prstGeom>
            <a:blipFill>
              <a:blip r:embed="rId1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5167719" y="8706486"/>
              <a:ext cx="47625" cy="75565"/>
            </a:xfrm>
            <a:custGeom>
              <a:avLst/>
              <a:gdLst/>
              <a:ahLst/>
              <a:cxnLst/>
              <a:rect l="l" t="t" r="r" b="b"/>
              <a:pathLst>
                <a:path w="47625" h="75565">
                  <a:moveTo>
                    <a:pt x="30491" y="0"/>
                  </a:moveTo>
                  <a:lnTo>
                    <a:pt x="15507" y="0"/>
                  </a:lnTo>
                  <a:lnTo>
                    <a:pt x="9842" y="2010"/>
                  </a:lnTo>
                  <a:lnTo>
                    <a:pt x="1958" y="10052"/>
                  </a:lnTo>
                  <a:lnTo>
                    <a:pt x="0" y="15360"/>
                  </a:lnTo>
                  <a:lnTo>
                    <a:pt x="0" y="27339"/>
                  </a:lnTo>
                  <a:lnTo>
                    <a:pt x="1528" y="31873"/>
                  </a:lnTo>
                  <a:lnTo>
                    <a:pt x="7675" y="39276"/>
                  </a:lnTo>
                  <a:lnTo>
                    <a:pt x="11182" y="41129"/>
                  </a:lnTo>
                  <a:lnTo>
                    <a:pt x="18910" y="41129"/>
                  </a:lnTo>
                  <a:lnTo>
                    <a:pt x="21339" y="40574"/>
                  </a:lnTo>
                  <a:lnTo>
                    <a:pt x="22460" y="39464"/>
                  </a:lnTo>
                  <a:lnTo>
                    <a:pt x="22910" y="41988"/>
                  </a:lnTo>
                  <a:lnTo>
                    <a:pt x="21339" y="45380"/>
                  </a:lnTo>
                  <a:lnTo>
                    <a:pt x="14879" y="53108"/>
                  </a:lnTo>
                  <a:lnTo>
                    <a:pt x="10303" y="56165"/>
                  </a:lnTo>
                  <a:lnTo>
                    <a:pt x="4010" y="58856"/>
                  </a:lnTo>
                  <a:lnTo>
                    <a:pt x="13706" y="75160"/>
                  </a:lnTo>
                  <a:lnTo>
                    <a:pt x="45321" y="45324"/>
                  </a:lnTo>
                  <a:lnTo>
                    <a:pt x="47506" y="29779"/>
                  </a:lnTo>
                  <a:lnTo>
                    <a:pt x="47506" y="21119"/>
                  </a:lnTo>
                  <a:lnTo>
                    <a:pt x="45286" y="13989"/>
                  </a:lnTo>
                  <a:lnTo>
                    <a:pt x="36470" y="278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5241834" y="8580277"/>
              <a:ext cx="232276" cy="170165"/>
            </a:xfrm>
            <a:prstGeom prst="rect">
              <a:avLst/>
            </a:prstGeom>
            <a:blipFill>
              <a:blip r:embed="rId1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5506366" y="8668437"/>
              <a:ext cx="105410" cy="31115"/>
            </a:xfrm>
            <a:custGeom>
              <a:avLst/>
              <a:gdLst/>
              <a:ahLst/>
              <a:cxnLst/>
              <a:rect l="l" t="t" r="r" b="b"/>
              <a:pathLst>
                <a:path w="105410" h="31115">
                  <a:moveTo>
                    <a:pt x="104928" y="0"/>
                  </a:moveTo>
                  <a:lnTo>
                    <a:pt x="0" y="0"/>
                  </a:lnTo>
                  <a:lnTo>
                    <a:pt x="0" y="30721"/>
                  </a:lnTo>
                  <a:lnTo>
                    <a:pt x="104928" y="30721"/>
                  </a:lnTo>
                  <a:lnTo>
                    <a:pt x="1049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5644264" y="8579322"/>
              <a:ext cx="283841" cy="202324"/>
            </a:xfrm>
            <a:prstGeom prst="rect">
              <a:avLst/>
            </a:prstGeom>
            <a:blipFill>
              <a:blip r:embed="rId1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5948835" y="8582154"/>
              <a:ext cx="109190" cy="168288"/>
            </a:xfrm>
            <a:prstGeom prst="rect">
              <a:avLst/>
            </a:prstGeom>
            <a:blipFill>
              <a:blip r:embed="rId1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3" name="object 273"/>
          <p:cNvGrpSpPr/>
          <p:nvPr/>
        </p:nvGrpSpPr>
        <p:grpSpPr>
          <a:xfrm>
            <a:off x="6127758" y="8640932"/>
            <a:ext cx="391160" cy="109855"/>
            <a:chOff x="6127758" y="8640932"/>
            <a:chExt cx="391160" cy="109855"/>
          </a:xfrm>
        </p:grpSpPr>
        <p:sp>
          <p:nvSpPr>
            <p:cNvPr id="274" name="object 274"/>
            <p:cNvSpPr/>
            <p:nvPr/>
          </p:nvSpPr>
          <p:spPr>
            <a:xfrm>
              <a:off x="6127758" y="8641249"/>
              <a:ext cx="124299" cy="106363"/>
            </a:xfrm>
            <a:prstGeom prst="rect">
              <a:avLst/>
            </a:prstGeom>
            <a:blipFill>
              <a:blip r:embed="rId1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6272710" y="8641249"/>
              <a:ext cx="111075" cy="109200"/>
            </a:xfrm>
            <a:prstGeom prst="rect">
              <a:avLst/>
            </a:prstGeom>
            <a:blipFill>
              <a:blip r:embed="rId1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6413322" y="8640933"/>
              <a:ext cx="105410" cy="106680"/>
            </a:xfrm>
            <a:custGeom>
              <a:avLst/>
              <a:gdLst/>
              <a:ahLst/>
              <a:cxnLst/>
              <a:rect l="l" t="t" r="r" b="b"/>
              <a:pathLst>
                <a:path w="105409" h="106679">
                  <a:moveTo>
                    <a:pt x="105168" y="0"/>
                  </a:moveTo>
                  <a:lnTo>
                    <a:pt x="69710" y="0"/>
                  </a:lnTo>
                  <a:lnTo>
                    <a:pt x="69710" y="36830"/>
                  </a:lnTo>
                  <a:lnTo>
                    <a:pt x="35445" y="36830"/>
                  </a:lnTo>
                  <a:lnTo>
                    <a:pt x="35445" y="0"/>
                  </a:lnTo>
                  <a:lnTo>
                    <a:pt x="0" y="0"/>
                  </a:lnTo>
                  <a:lnTo>
                    <a:pt x="0" y="36830"/>
                  </a:lnTo>
                  <a:lnTo>
                    <a:pt x="0" y="69850"/>
                  </a:lnTo>
                  <a:lnTo>
                    <a:pt x="0" y="106680"/>
                  </a:lnTo>
                  <a:lnTo>
                    <a:pt x="35445" y="106680"/>
                  </a:lnTo>
                  <a:lnTo>
                    <a:pt x="35445" y="69850"/>
                  </a:lnTo>
                  <a:lnTo>
                    <a:pt x="69710" y="69850"/>
                  </a:lnTo>
                  <a:lnTo>
                    <a:pt x="69710" y="106680"/>
                  </a:lnTo>
                  <a:lnTo>
                    <a:pt x="105168" y="106680"/>
                  </a:lnTo>
                  <a:lnTo>
                    <a:pt x="105168" y="69850"/>
                  </a:lnTo>
                  <a:lnTo>
                    <a:pt x="105168" y="36830"/>
                  </a:lnTo>
                  <a:lnTo>
                    <a:pt x="1051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7" name="object 277"/>
          <p:cNvSpPr/>
          <p:nvPr/>
        </p:nvSpPr>
        <p:spPr>
          <a:xfrm>
            <a:off x="6590996" y="8599868"/>
            <a:ext cx="95347" cy="147744"/>
          </a:xfrm>
          <a:prstGeom prst="rect">
            <a:avLst/>
          </a:prstGeom>
          <a:blipFill>
            <a:blip r:embed="rId1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032216" y="9494835"/>
            <a:ext cx="38735" cy="121285"/>
          </a:xfrm>
          <a:custGeom>
            <a:avLst/>
            <a:gdLst/>
            <a:ahLst/>
            <a:cxnLst/>
            <a:rect l="l" t="t" r="r" b="b"/>
            <a:pathLst>
              <a:path w="38735" h="121284">
                <a:moveTo>
                  <a:pt x="38522" y="0"/>
                </a:moveTo>
                <a:lnTo>
                  <a:pt x="28868" y="0"/>
                </a:lnTo>
                <a:lnTo>
                  <a:pt x="0" y="22344"/>
                </a:lnTo>
                <a:lnTo>
                  <a:pt x="7214" y="33506"/>
                </a:lnTo>
                <a:lnTo>
                  <a:pt x="24753" y="19769"/>
                </a:lnTo>
                <a:lnTo>
                  <a:pt x="24753" y="121012"/>
                </a:lnTo>
                <a:lnTo>
                  <a:pt x="38522" y="121012"/>
                </a:lnTo>
                <a:lnTo>
                  <a:pt x="385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9" name="object 279"/>
          <p:cNvGrpSpPr/>
          <p:nvPr/>
        </p:nvGrpSpPr>
        <p:grpSpPr>
          <a:xfrm>
            <a:off x="5032214" y="9493803"/>
            <a:ext cx="2409825" cy="363220"/>
            <a:chOff x="5032214" y="9493803"/>
            <a:chExt cx="2409825" cy="363220"/>
          </a:xfrm>
        </p:grpSpPr>
        <p:sp>
          <p:nvSpPr>
            <p:cNvPr id="280" name="object 280"/>
            <p:cNvSpPr/>
            <p:nvPr/>
          </p:nvSpPr>
          <p:spPr>
            <a:xfrm>
              <a:off x="6628939" y="9536777"/>
              <a:ext cx="123039" cy="80259"/>
            </a:xfrm>
            <a:prstGeom prst="rect">
              <a:avLst/>
            </a:prstGeom>
            <a:blipFill>
              <a:blip r:embed="rId1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6779169" y="9536777"/>
              <a:ext cx="155569" cy="113437"/>
            </a:xfrm>
            <a:prstGeom prst="rect">
              <a:avLst/>
            </a:prstGeom>
            <a:blipFill>
              <a:blip r:embed="rId1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6961977" y="9538498"/>
              <a:ext cx="70500" cy="77348"/>
            </a:xfrm>
            <a:prstGeom prst="rect">
              <a:avLst/>
            </a:prstGeom>
            <a:blipFill>
              <a:blip r:embed="rId1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7051788" y="9538506"/>
              <a:ext cx="70458" cy="77337"/>
            </a:xfrm>
            <a:prstGeom prst="rect">
              <a:avLst/>
            </a:prstGeom>
            <a:blipFill>
              <a:blip r:embed="rId1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7141379" y="9538498"/>
              <a:ext cx="72186" cy="77348"/>
            </a:xfrm>
            <a:prstGeom prst="rect">
              <a:avLst/>
            </a:prstGeom>
            <a:blipFill>
              <a:blip r:embed="rId1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7241891" y="9538498"/>
              <a:ext cx="72175" cy="77348"/>
            </a:xfrm>
            <a:prstGeom prst="rect">
              <a:avLst/>
            </a:prstGeom>
            <a:blipFill>
              <a:blip r:embed="rId1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5032214" y="9493803"/>
              <a:ext cx="2409344" cy="362695"/>
            </a:xfrm>
            <a:prstGeom prst="rect">
              <a:avLst/>
            </a:prstGeom>
            <a:blipFill>
              <a:blip r:embed="rId1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7" name="object 287"/>
          <p:cNvSpPr/>
          <p:nvPr/>
        </p:nvSpPr>
        <p:spPr>
          <a:xfrm>
            <a:off x="863800" y="9689222"/>
            <a:ext cx="124111" cy="143712"/>
          </a:xfrm>
          <a:prstGeom prst="rect">
            <a:avLst/>
          </a:prstGeom>
          <a:blipFill>
            <a:blip r:embed="rId1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8" name="object 288"/>
          <p:cNvGrpSpPr/>
          <p:nvPr/>
        </p:nvGrpSpPr>
        <p:grpSpPr>
          <a:xfrm>
            <a:off x="906769" y="8977879"/>
            <a:ext cx="97790" cy="657860"/>
            <a:chOff x="906769" y="8977879"/>
            <a:chExt cx="97790" cy="657860"/>
          </a:xfrm>
        </p:grpSpPr>
        <p:sp>
          <p:nvSpPr>
            <p:cNvPr id="289" name="object 289"/>
            <p:cNvSpPr/>
            <p:nvPr/>
          </p:nvSpPr>
          <p:spPr>
            <a:xfrm>
              <a:off x="906769" y="9284857"/>
              <a:ext cx="97300" cy="350396"/>
            </a:xfrm>
            <a:prstGeom prst="rect">
              <a:avLst/>
            </a:prstGeom>
            <a:blipFill>
              <a:blip r:embed="rId1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907864" y="9196125"/>
              <a:ext cx="78910" cy="67558"/>
            </a:xfrm>
            <a:prstGeom prst="rect">
              <a:avLst/>
            </a:prstGeom>
            <a:blipFill>
              <a:blip r:embed="rId1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908679" y="8977879"/>
              <a:ext cx="77340" cy="195684"/>
            </a:xfrm>
            <a:prstGeom prst="rect">
              <a:avLst/>
            </a:prstGeom>
            <a:blipFill>
              <a:blip r:embed="rId1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2" name="object 292"/>
          <p:cNvSpPr/>
          <p:nvPr/>
        </p:nvSpPr>
        <p:spPr>
          <a:xfrm>
            <a:off x="4826229" y="9689222"/>
            <a:ext cx="124111" cy="143712"/>
          </a:xfrm>
          <a:prstGeom prst="rect">
            <a:avLst/>
          </a:prstGeom>
          <a:blipFill>
            <a:blip r:embed="rId1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3" name="object 293"/>
          <p:cNvGrpSpPr/>
          <p:nvPr/>
        </p:nvGrpSpPr>
        <p:grpSpPr>
          <a:xfrm>
            <a:off x="4869201" y="8977879"/>
            <a:ext cx="97790" cy="657860"/>
            <a:chOff x="4869201" y="8977879"/>
            <a:chExt cx="97790" cy="657860"/>
          </a:xfrm>
        </p:grpSpPr>
        <p:sp>
          <p:nvSpPr>
            <p:cNvPr id="294" name="object 294"/>
            <p:cNvSpPr/>
            <p:nvPr/>
          </p:nvSpPr>
          <p:spPr>
            <a:xfrm>
              <a:off x="4869201" y="9284857"/>
              <a:ext cx="97295" cy="350396"/>
            </a:xfrm>
            <a:prstGeom prst="rect">
              <a:avLst/>
            </a:prstGeom>
            <a:blipFill>
              <a:blip r:embed="rId1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4870282" y="9196125"/>
              <a:ext cx="78910" cy="67558"/>
            </a:xfrm>
            <a:prstGeom prst="rect">
              <a:avLst/>
            </a:prstGeom>
            <a:blipFill>
              <a:blip r:embed="rId1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4871096" y="8977879"/>
              <a:ext cx="77355" cy="195684"/>
            </a:xfrm>
            <a:prstGeom prst="rect">
              <a:avLst/>
            </a:prstGeom>
            <a:blipFill>
              <a:blip r:embed="rId1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7" name="object 297"/>
          <p:cNvSpPr/>
          <p:nvPr/>
        </p:nvSpPr>
        <p:spPr>
          <a:xfrm>
            <a:off x="1077401" y="4976696"/>
            <a:ext cx="6689725" cy="43180"/>
          </a:xfrm>
          <a:custGeom>
            <a:avLst/>
            <a:gdLst/>
            <a:ahLst/>
            <a:cxnLst/>
            <a:rect l="l" t="t" r="r" b="b"/>
            <a:pathLst>
              <a:path w="6689725" h="43179">
                <a:moveTo>
                  <a:pt x="6689251" y="0"/>
                </a:moveTo>
                <a:lnTo>
                  <a:pt x="0" y="0"/>
                </a:lnTo>
                <a:lnTo>
                  <a:pt x="0" y="42972"/>
                </a:lnTo>
                <a:lnTo>
                  <a:pt x="6689251" y="42972"/>
                </a:lnTo>
                <a:lnTo>
                  <a:pt x="66892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1092318" y="5135578"/>
            <a:ext cx="26670" cy="125730"/>
          </a:xfrm>
          <a:custGeom>
            <a:avLst/>
            <a:gdLst/>
            <a:ahLst/>
            <a:cxnLst/>
            <a:rect l="l" t="t" r="r" b="b"/>
            <a:pathLst>
              <a:path w="26669" h="125729">
                <a:moveTo>
                  <a:pt x="0" y="125729"/>
                </a:moveTo>
                <a:lnTo>
                  <a:pt x="26449" y="125729"/>
                </a:lnTo>
                <a:lnTo>
                  <a:pt x="26449" y="0"/>
                </a:lnTo>
                <a:lnTo>
                  <a:pt x="0" y="0"/>
                </a:lnTo>
                <a:lnTo>
                  <a:pt x="0" y="1257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9" name="object 299"/>
          <p:cNvGrpSpPr/>
          <p:nvPr/>
        </p:nvGrpSpPr>
        <p:grpSpPr>
          <a:xfrm>
            <a:off x="1092318" y="5111448"/>
            <a:ext cx="850265" cy="193040"/>
            <a:chOff x="1092318" y="5111448"/>
            <a:chExt cx="850265" cy="193040"/>
          </a:xfrm>
        </p:grpSpPr>
        <p:sp>
          <p:nvSpPr>
            <p:cNvPr id="300" name="object 300"/>
            <p:cNvSpPr/>
            <p:nvPr/>
          </p:nvSpPr>
          <p:spPr>
            <a:xfrm>
              <a:off x="1092314" y="5111451"/>
              <a:ext cx="120014" cy="149860"/>
            </a:xfrm>
            <a:custGeom>
              <a:avLst/>
              <a:gdLst/>
              <a:ahLst/>
              <a:cxnLst/>
              <a:rect l="l" t="t" r="r" b="b"/>
              <a:pathLst>
                <a:path w="120015" h="149860">
                  <a:moveTo>
                    <a:pt x="11990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3459" y="24130"/>
                  </a:lnTo>
                  <a:lnTo>
                    <a:pt x="93459" y="149860"/>
                  </a:lnTo>
                  <a:lnTo>
                    <a:pt x="119900" y="149860"/>
                  </a:lnTo>
                  <a:lnTo>
                    <a:pt x="119900" y="24130"/>
                  </a:lnTo>
                  <a:lnTo>
                    <a:pt x="1199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1246292" y="5162272"/>
              <a:ext cx="98415" cy="142006"/>
            </a:xfrm>
            <a:prstGeom prst="rect">
              <a:avLst/>
            </a:prstGeom>
            <a:blipFill>
              <a:blip r:embed="rId1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1363801" y="5162272"/>
              <a:ext cx="105274" cy="101389"/>
            </a:xfrm>
            <a:prstGeom prst="rect">
              <a:avLst/>
            </a:prstGeom>
            <a:blipFill>
              <a:blip r:embed="rId1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1488192" y="5162267"/>
              <a:ext cx="96897" cy="101389"/>
            </a:xfrm>
            <a:prstGeom prst="rect">
              <a:avLst/>
            </a:prstGeom>
            <a:blipFill>
              <a:blip r:embed="rId1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1609010" y="5164620"/>
              <a:ext cx="195396" cy="97105"/>
            </a:xfrm>
            <a:prstGeom prst="rect">
              <a:avLst/>
            </a:prstGeom>
            <a:blipFill>
              <a:blip r:embed="rId1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1824729" y="5164617"/>
              <a:ext cx="117734" cy="96688"/>
            </a:xfrm>
            <a:prstGeom prst="rect">
              <a:avLst/>
            </a:prstGeom>
            <a:blipFill>
              <a:blip r:embed="rId1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6" name="object 306"/>
          <p:cNvGrpSpPr/>
          <p:nvPr/>
        </p:nvGrpSpPr>
        <p:grpSpPr>
          <a:xfrm>
            <a:off x="2015529" y="5162267"/>
            <a:ext cx="534670" cy="142240"/>
            <a:chOff x="2015529" y="5162267"/>
            <a:chExt cx="534670" cy="142240"/>
          </a:xfrm>
        </p:grpSpPr>
        <p:sp>
          <p:nvSpPr>
            <p:cNvPr id="307" name="object 307"/>
            <p:cNvSpPr/>
            <p:nvPr/>
          </p:nvSpPr>
          <p:spPr>
            <a:xfrm>
              <a:off x="2015529" y="5162267"/>
              <a:ext cx="197243" cy="142011"/>
            </a:xfrm>
            <a:prstGeom prst="rect">
              <a:avLst/>
            </a:prstGeom>
            <a:blipFill>
              <a:blip r:embed="rId1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2232874" y="5162270"/>
              <a:ext cx="85945" cy="101389"/>
            </a:xfrm>
            <a:prstGeom prst="rect">
              <a:avLst/>
            </a:prstGeom>
            <a:blipFill>
              <a:blip r:embed="rId1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2344843" y="5163542"/>
              <a:ext cx="84437" cy="98834"/>
            </a:xfrm>
            <a:prstGeom prst="rect">
              <a:avLst/>
            </a:prstGeom>
            <a:blipFill>
              <a:blip r:embed="rId1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2455570" y="5164619"/>
              <a:ext cx="94520" cy="96688"/>
            </a:xfrm>
            <a:prstGeom prst="rect">
              <a:avLst/>
            </a:prstGeom>
            <a:blipFill>
              <a:blip r:embed="rId1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1" name="object 311"/>
          <p:cNvGrpSpPr/>
          <p:nvPr/>
        </p:nvGrpSpPr>
        <p:grpSpPr>
          <a:xfrm>
            <a:off x="2570219" y="5164618"/>
            <a:ext cx="311150" cy="97155"/>
            <a:chOff x="2570219" y="5164618"/>
            <a:chExt cx="311150" cy="97155"/>
          </a:xfrm>
        </p:grpSpPr>
        <p:sp>
          <p:nvSpPr>
            <p:cNvPr id="312" name="object 312"/>
            <p:cNvSpPr/>
            <p:nvPr/>
          </p:nvSpPr>
          <p:spPr>
            <a:xfrm>
              <a:off x="2570213" y="5165210"/>
              <a:ext cx="88265" cy="96520"/>
            </a:xfrm>
            <a:custGeom>
              <a:avLst/>
              <a:gdLst/>
              <a:ahLst/>
              <a:cxnLst/>
              <a:rect l="l" t="t" r="r" b="b"/>
              <a:pathLst>
                <a:path w="88264" h="96520">
                  <a:moveTo>
                    <a:pt x="881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31788" y="24130"/>
                  </a:lnTo>
                  <a:lnTo>
                    <a:pt x="31788" y="96520"/>
                  </a:lnTo>
                  <a:lnTo>
                    <a:pt x="56502" y="96520"/>
                  </a:lnTo>
                  <a:lnTo>
                    <a:pt x="56502" y="24130"/>
                  </a:lnTo>
                  <a:lnTo>
                    <a:pt x="88112" y="24130"/>
                  </a:lnTo>
                  <a:lnTo>
                    <a:pt x="881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2678643" y="5164619"/>
              <a:ext cx="94541" cy="96688"/>
            </a:xfrm>
            <a:prstGeom prst="rect">
              <a:avLst/>
            </a:prstGeom>
            <a:blipFill>
              <a:blip r:embed="rId1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2794382" y="5164618"/>
              <a:ext cx="86824" cy="96688"/>
            </a:xfrm>
            <a:prstGeom prst="rect">
              <a:avLst/>
            </a:prstGeom>
            <a:blipFill>
              <a:blip r:embed="rId1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5" name="object 315"/>
          <p:cNvGrpSpPr/>
          <p:nvPr/>
        </p:nvGrpSpPr>
        <p:grpSpPr>
          <a:xfrm>
            <a:off x="1088966" y="5494930"/>
            <a:ext cx="739775" cy="169545"/>
            <a:chOff x="1088966" y="5494930"/>
            <a:chExt cx="739775" cy="169545"/>
          </a:xfrm>
        </p:grpSpPr>
        <p:sp>
          <p:nvSpPr>
            <p:cNvPr id="316" name="object 316"/>
            <p:cNvSpPr/>
            <p:nvPr/>
          </p:nvSpPr>
          <p:spPr>
            <a:xfrm>
              <a:off x="1088966" y="5494934"/>
              <a:ext cx="106823" cy="167335"/>
            </a:xfrm>
            <a:prstGeom prst="rect">
              <a:avLst/>
            </a:prstGeom>
            <a:blipFill>
              <a:blip r:embed="rId1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1215097" y="5494930"/>
              <a:ext cx="114394" cy="169230"/>
            </a:xfrm>
            <a:prstGeom prst="rect">
              <a:avLst/>
            </a:prstGeom>
            <a:blipFill>
              <a:blip r:embed="rId1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1360449" y="5496832"/>
              <a:ext cx="187325" cy="165735"/>
            </a:xfrm>
            <a:custGeom>
              <a:avLst/>
              <a:gdLst/>
              <a:ahLst/>
              <a:cxnLst/>
              <a:rect l="l" t="t" r="r" b="b"/>
              <a:pathLst>
                <a:path w="187325" h="165735">
                  <a:moveTo>
                    <a:pt x="104940" y="86283"/>
                  </a:moveTo>
                  <a:lnTo>
                    <a:pt x="0" y="86283"/>
                  </a:lnTo>
                  <a:lnTo>
                    <a:pt x="0" y="117005"/>
                  </a:lnTo>
                  <a:lnTo>
                    <a:pt x="104940" y="117005"/>
                  </a:lnTo>
                  <a:lnTo>
                    <a:pt x="104940" y="86283"/>
                  </a:lnTo>
                  <a:close/>
                </a:path>
                <a:path w="187325" h="165735">
                  <a:moveTo>
                    <a:pt x="186829" y="0"/>
                  </a:moveTo>
                  <a:lnTo>
                    <a:pt x="161302" y="0"/>
                  </a:lnTo>
                  <a:lnTo>
                    <a:pt x="116395" y="32600"/>
                  </a:lnTo>
                  <a:lnTo>
                    <a:pt x="134823" y="61937"/>
                  </a:lnTo>
                  <a:lnTo>
                    <a:pt x="151384" y="50355"/>
                  </a:lnTo>
                  <a:lnTo>
                    <a:pt x="151384" y="165442"/>
                  </a:lnTo>
                  <a:lnTo>
                    <a:pt x="186829" y="165442"/>
                  </a:lnTo>
                  <a:lnTo>
                    <a:pt x="1868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1578458" y="5494930"/>
              <a:ext cx="114394" cy="169230"/>
            </a:xfrm>
            <a:prstGeom prst="rect">
              <a:avLst/>
            </a:prstGeom>
            <a:blipFill>
              <a:blip r:embed="rId1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1714197" y="5494930"/>
              <a:ext cx="114394" cy="169230"/>
            </a:xfrm>
            <a:prstGeom prst="rect">
              <a:avLst/>
            </a:prstGeom>
            <a:blipFill>
              <a:blip r:embed="rId1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1" name="object 321"/>
          <p:cNvGrpSpPr/>
          <p:nvPr/>
        </p:nvGrpSpPr>
        <p:grpSpPr>
          <a:xfrm>
            <a:off x="1895971" y="5555589"/>
            <a:ext cx="391160" cy="109855"/>
            <a:chOff x="1895971" y="5555589"/>
            <a:chExt cx="391160" cy="109855"/>
          </a:xfrm>
        </p:grpSpPr>
        <p:sp>
          <p:nvSpPr>
            <p:cNvPr id="322" name="object 322"/>
            <p:cNvSpPr/>
            <p:nvPr/>
          </p:nvSpPr>
          <p:spPr>
            <a:xfrm>
              <a:off x="1895971" y="5555906"/>
              <a:ext cx="124299" cy="106363"/>
            </a:xfrm>
            <a:prstGeom prst="rect">
              <a:avLst/>
            </a:prstGeom>
            <a:blipFill>
              <a:blip r:embed="rId1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2040924" y="5555906"/>
              <a:ext cx="111085" cy="109200"/>
            </a:xfrm>
            <a:prstGeom prst="rect">
              <a:avLst/>
            </a:prstGeom>
            <a:blipFill>
              <a:blip r:embed="rId1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2181542" y="5555595"/>
              <a:ext cx="105410" cy="106680"/>
            </a:xfrm>
            <a:custGeom>
              <a:avLst/>
              <a:gdLst/>
              <a:ahLst/>
              <a:cxnLst/>
              <a:rect l="l" t="t" r="r" b="b"/>
              <a:pathLst>
                <a:path w="105410" h="106679">
                  <a:moveTo>
                    <a:pt x="105168" y="0"/>
                  </a:moveTo>
                  <a:lnTo>
                    <a:pt x="69710" y="0"/>
                  </a:lnTo>
                  <a:lnTo>
                    <a:pt x="69710" y="36830"/>
                  </a:lnTo>
                  <a:lnTo>
                    <a:pt x="35445" y="36830"/>
                  </a:lnTo>
                  <a:lnTo>
                    <a:pt x="35445" y="0"/>
                  </a:lnTo>
                  <a:lnTo>
                    <a:pt x="0" y="0"/>
                  </a:lnTo>
                  <a:lnTo>
                    <a:pt x="0" y="36830"/>
                  </a:lnTo>
                  <a:lnTo>
                    <a:pt x="0" y="69850"/>
                  </a:lnTo>
                  <a:lnTo>
                    <a:pt x="0" y="106680"/>
                  </a:lnTo>
                  <a:lnTo>
                    <a:pt x="35445" y="106680"/>
                  </a:lnTo>
                  <a:lnTo>
                    <a:pt x="35445" y="69850"/>
                  </a:lnTo>
                  <a:lnTo>
                    <a:pt x="69710" y="69850"/>
                  </a:lnTo>
                  <a:lnTo>
                    <a:pt x="69710" y="106680"/>
                  </a:lnTo>
                  <a:lnTo>
                    <a:pt x="105168" y="106680"/>
                  </a:lnTo>
                  <a:lnTo>
                    <a:pt x="105168" y="69850"/>
                  </a:lnTo>
                  <a:lnTo>
                    <a:pt x="105168" y="36830"/>
                  </a:lnTo>
                  <a:lnTo>
                    <a:pt x="1051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5" name="object 325"/>
          <p:cNvSpPr/>
          <p:nvPr/>
        </p:nvSpPr>
        <p:spPr>
          <a:xfrm>
            <a:off x="2359215" y="5514531"/>
            <a:ext cx="95347" cy="147733"/>
          </a:xfrm>
          <a:prstGeom prst="rect">
            <a:avLst/>
          </a:prstGeom>
          <a:blipFill>
            <a:blip r:embed="rId2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6" name="object 326"/>
          <p:cNvGrpSpPr/>
          <p:nvPr/>
        </p:nvGrpSpPr>
        <p:grpSpPr>
          <a:xfrm>
            <a:off x="5073629" y="6172681"/>
            <a:ext cx="2825115" cy="363220"/>
            <a:chOff x="5073629" y="6172681"/>
            <a:chExt cx="2825115" cy="363220"/>
          </a:xfrm>
        </p:grpSpPr>
        <p:sp>
          <p:nvSpPr>
            <p:cNvPr id="327" name="object 327"/>
            <p:cNvSpPr/>
            <p:nvPr/>
          </p:nvSpPr>
          <p:spPr>
            <a:xfrm>
              <a:off x="5445662" y="6172681"/>
              <a:ext cx="2452996" cy="330040"/>
            </a:xfrm>
            <a:prstGeom prst="rect">
              <a:avLst/>
            </a:prstGeom>
            <a:blipFill>
              <a:blip r:embed="rId2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5073629" y="6174070"/>
              <a:ext cx="2262979" cy="361306"/>
            </a:xfrm>
            <a:prstGeom prst="rect">
              <a:avLst/>
            </a:prstGeom>
            <a:blipFill>
              <a:blip r:embed="rId2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9" name="object 329"/>
          <p:cNvSpPr/>
          <p:nvPr/>
        </p:nvSpPr>
        <p:spPr>
          <a:xfrm>
            <a:off x="1101140" y="6173734"/>
            <a:ext cx="38735" cy="121285"/>
          </a:xfrm>
          <a:custGeom>
            <a:avLst/>
            <a:gdLst/>
            <a:ahLst/>
            <a:cxnLst/>
            <a:rect l="l" t="t" r="r" b="b"/>
            <a:pathLst>
              <a:path w="38734" h="121285">
                <a:moveTo>
                  <a:pt x="38501" y="0"/>
                </a:moveTo>
                <a:lnTo>
                  <a:pt x="28868" y="0"/>
                </a:lnTo>
                <a:lnTo>
                  <a:pt x="0" y="22344"/>
                </a:lnTo>
                <a:lnTo>
                  <a:pt x="7214" y="33506"/>
                </a:lnTo>
                <a:lnTo>
                  <a:pt x="24732" y="19769"/>
                </a:lnTo>
                <a:lnTo>
                  <a:pt x="24732" y="121001"/>
                </a:lnTo>
                <a:lnTo>
                  <a:pt x="38501" y="121001"/>
                </a:lnTo>
                <a:lnTo>
                  <a:pt x="385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1206678" y="6172703"/>
            <a:ext cx="3051973" cy="156409"/>
          </a:xfrm>
          <a:prstGeom prst="rect">
            <a:avLst/>
          </a:prstGeom>
          <a:blipFill>
            <a:blip r:embed="rId2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1" name="object 331"/>
          <p:cNvGrpSpPr/>
          <p:nvPr/>
        </p:nvGrpSpPr>
        <p:grpSpPr>
          <a:xfrm>
            <a:off x="1101135" y="6421959"/>
            <a:ext cx="2820035" cy="526415"/>
            <a:chOff x="1101135" y="6421959"/>
            <a:chExt cx="2820035" cy="526415"/>
          </a:xfrm>
        </p:grpSpPr>
        <p:sp>
          <p:nvSpPr>
            <p:cNvPr id="332" name="object 332"/>
            <p:cNvSpPr/>
            <p:nvPr/>
          </p:nvSpPr>
          <p:spPr>
            <a:xfrm>
              <a:off x="1682648" y="6423564"/>
              <a:ext cx="81915" cy="96520"/>
            </a:xfrm>
            <a:custGeom>
              <a:avLst/>
              <a:gdLst/>
              <a:ahLst/>
              <a:cxnLst/>
              <a:rect l="l" t="t" r="r" b="b"/>
              <a:pathLst>
                <a:path w="81914" h="96520">
                  <a:moveTo>
                    <a:pt x="81648" y="64770"/>
                  </a:moveTo>
                  <a:lnTo>
                    <a:pt x="68770" y="64770"/>
                  </a:lnTo>
                  <a:lnTo>
                    <a:pt x="68770" y="0"/>
                  </a:lnTo>
                  <a:lnTo>
                    <a:pt x="55003" y="0"/>
                  </a:lnTo>
                  <a:lnTo>
                    <a:pt x="55003" y="64770"/>
                  </a:lnTo>
                  <a:lnTo>
                    <a:pt x="13754" y="64770"/>
                  </a:lnTo>
                  <a:lnTo>
                    <a:pt x="13754" y="0"/>
                  </a:lnTo>
                  <a:lnTo>
                    <a:pt x="0" y="0"/>
                  </a:lnTo>
                  <a:lnTo>
                    <a:pt x="0" y="64770"/>
                  </a:lnTo>
                  <a:lnTo>
                    <a:pt x="0" y="77470"/>
                  </a:lnTo>
                  <a:lnTo>
                    <a:pt x="68770" y="77470"/>
                  </a:lnTo>
                  <a:lnTo>
                    <a:pt x="68770" y="96520"/>
                  </a:lnTo>
                  <a:lnTo>
                    <a:pt x="81648" y="96520"/>
                  </a:lnTo>
                  <a:lnTo>
                    <a:pt x="81648" y="77470"/>
                  </a:lnTo>
                  <a:lnTo>
                    <a:pt x="81648" y="647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1784151" y="6423680"/>
              <a:ext cx="72175" cy="77348"/>
            </a:xfrm>
            <a:prstGeom prst="rect">
              <a:avLst/>
            </a:prstGeom>
            <a:blipFill>
              <a:blip r:embed="rId1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1884642" y="6423680"/>
              <a:ext cx="72175" cy="77348"/>
            </a:xfrm>
            <a:prstGeom prst="rect">
              <a:avLst/>
            </a:prstGeom>
            <a:blipFill>
              <a:blip r:embed="rId1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1101135" y="6421959"/>
              <a:ext cx="2819942" cy="525979"/>
            </a:xfrm>
            <a:prstGeom prst="rect">
              <a:avLst/>
            </a:prstGeom>
            <a:blipFill>
              <a:blip r:embed="rId2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6" name="object 336"/>
          <p:cNvGrpSpPr/>
          <p:nvPr/>
        </p:nvGrpSpPr>
        <p:grpSpPr>
          <a:xfrm>
            <a:off x="3984677" y="6628222"/>
            <a:ext cx="685165" cy="113664"/>
            <a:chOff x="3984677" y="6628222"/>
            <a:chExt cx="685165" cy="113664"/>
          </a:xfrm>
        </p:grpSpPr>
        <p:sp>
          <p:nvSpPr>
            <p:cNvPr id="337" name="object 337"/>
            <p:cNvSpPr/>
            <p:nvPr/>
          </p:nvSpPr>
          <p:spPr>
            <a:xfrm>
              <a:off x="3984677" y="6628222"/>
              <a:ext cx="123024" cy="80259"/>
            </a:xfrm>
            <a:prstGeom prst="rect">
              <a:avLst/>
            </a:prstGeom>
            <a:blipFill>
              <a:blip r:embed="rId2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4134873" y="6628222"/>
              <a:ext cx="155588" cy="113437"/>
            </a:xfrm>
            <a:prstGeom prst="rect">
              <a:avLst/>
            </a:prstGeom>
            <a:blipFill>
              <a:blip r:embed="rId2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4317701" y="6629949"/>
              <a:ext cx="70479" cy="77337"/>
            </a:xfrm>
            <a:prstGeom prst="rect">
              <a:avLst/>
            </a:prstGeom>
            <a:blipFill>
              <a:blip r:embed="rId2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4407511" y="6629952"/>
              <a:ext cx="70479" cy="77337"/>
            </a:xfrm>
            <a:prstGeom prst="rect">
              <a:avLst/>
            </a:prstGeom>
            <a:blipFill>
              <a:blip r:embed="rId2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4497128" y="6629943"/>
              <a:ext cx="72175" cy="77348"/>
            </a:xfrm>
            <a:prstGeom prst="rect">
              <a:avLst/>
            </a:prstGeom>
            <a:blipFill>
              <a:blip r:embed="rId2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4597594" y="6629943"/>
              <a:ext cx="72175" cy="77348"/>
            </a:xfrm>
            <a:prstGeom prst="rect">
              <a:avLst/>
            </a:prstGeom>
            <a:blipFill>
              <a:blip r:embed="rId2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3" name="object 343"/>
          <p:cNvSpPr/>
          <p:nvPr/>
        </p:nvSpPr>
        <p:spPr>
          <a:xfrm>
            <a:off x="863800" y="6784257"/>
            <a:ext cx="124111" cy="143712"/>
          </a:xfrm>
          <a:prstGeom prst="rect">
            <a:avLst/>
          </a:prstGeom>
          <a:blipFill>
            <a:blip r:embed="rId2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4" name="object 344"/>
          <p:cNvGrpSpPr/>
          <p:nvPr/>
        </p:nvGrpSpPr>
        <p:grpSpPr>
          <a:xfrm>
            <a:off x="906769" y="6072909"/>
            <a:ext cx="97790" cy="657860"/>
            <a:chOff x="906769" y="6072909"/>
            <a:chExt cx="97790" cy="657860"/>
          </a:xfrm>
        </p:grpSpPr>
        <p:sp>
          <p:nvSpPr>
            <p:cNvPr id="345" name="object 345"/>
            <p:cNvSpPr/>
            <p:nvPr/>
          </p:nvSpPr>
          <p:spPr>
            <a:xfrm>
              <a:off x="906769" y="6379898"/>
              <a:ext cx="97300" cy="350386"/>
            </a:xfrm>
            <a:prstGeom prst="rect">
              <a:avLst/>
            </a:prstGeom>
            <a:blipFill>
              <a:blip r:embed="rId2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907864" y="6291150"/>
              <a:ext cx="78910" cy="67568"/>
            </a:xfrm>
            <a:prstGeom prst="rect">
              <a:avLst/>
            </a:prstGeom>
            <a:blipFill>
              <a:blip r:embed="rId2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908679" y="6072909"/>
              <a:ext cx="77340" cy="195694"/>
            </a:xfrm>
            <a:prstGeom prst="rect">
              <a:avLst/>
            </a:prstGeom>
            <a:blipFill>
              <a:blip r:embed="rId2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8" name="object 348"/>
          <p:cNvSpPr/>
          <p:nvPr/>
        </p:nvSpPr>
        <p:spPr>
          <a:xfrm>
            <a:off x="15923682" y="9186316"/>
            <a:ext cx="2036847" cy="187937"/>
          </a:xfrm>
          <a:prstGeom prst="rect">
            <a:avLst/>
          </a:prstGeom>
          <a:blipFill>
            <a:blip r:embed="rId2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17975440" y="9235840"/>
            <a:ext cx="139700" cy="97790"/>
          </a:xfrm>
          <a:custGeom>
            <a:avLst/>
            <a:gdLst/>
            <a:ahLst/>
            <a:cxnLst/>
            <a:rect l="l" t="t" r="r" b="b"/>
            <a:pathLst>
              <a:path w="139700" h="97790">
                <a:moveTo>
                  <a:pt x="85852" y="2260"/>
                </a:moveTo>
                <a:lnTo>
                  <a:pt x="0" y="2260"/>
                </a:lnTo>
                <a:lnTo>
                  <a:pt x="0" y="26390"/>
                </a:lnTo>
                <a:lnTo>
                  <a:pt x="31000" y="26390"/>
                </a:lnTo>
                <a:lnTo>
                  <a:pt x="31000" y="96240"/>
                </a:lnTo>
                <a:lnTo>
                  <a:pt x="55067" y="96240"/>
                </a:lnTo>
                <a:lnTo>
                  <a:pt x="55067" y="26390"/>
                </a:lnTo>
                <a:lnTo>
                  <a:pt x="85852" y="26390"/>
                </a:lnTo>
                <a:lnTo>
                  <a:pt x="85852" y="2260"/>
                </a:lnTo>
                <a:close/>
              </a:path>
              <a:path w="139700" h="97790">
                <a:moveTo>
                  <a:pt x="139661" y="76936"/>
                </a:moveTo>
                <a:lnTo>
                  <a:pt x="138188" y="73380"/>
                </a:lnTo>
                <a:lnTo>
                  <a:pt x="135267" y="70142"/>
                </a:lnTo>
                <a:lnTo>
                  <a:pt x="132308" y="66967"/>
                </a:lnTo>
                <a:lnTo>
                  <a:pt x="128701" y="65328"/>
                </a:lnTo>
                <a:lnTo>
                  <a:pt x="119341" y="65328"/>
                </a:lnTo>
                <a:lnTo>
                  <a:pt x="115290" y="66967"/>
                </a:lnTo>
                <a:lnTo>
                  <a:pt x="109143" y="73380"/>
                </a:lnTo>
                <a:lnTo>
                  <a:pt x="107607" y="76936"/>
                </a:lnTo>
                <a:lnTo>
                  <a:pt x="107607" y="85305"/>
                </a:lnTo>
                <a:lnTo>
                  <a:pt x="109143" y="89217"/>
                </a:lnTo>
                <a:lnTo>
                  <a:pt x="115290" y="95910"/>
                </a:lnTo>
                <a:lnTo>
                  <a:pt x="119341" y="97599"/>
                </a:lnTo>
                <a:lnTo>
                  <a:pt x="128701" y="97599"/>
                </a:lnTo>
                <a:lnTo>
                  <a:pt x="132308" y="95910"/>
                </a:lnTo>
                <a:lnTo>
                  <a:pt x="138188" y="89217"/>
                </a:lnTo>
                <a:lnTo>
                  <a:pt x="139661" y="85305"/>
                </a:lnTo>
                <a:lnTo>
                  <a:pt x="139661" y="76936"/>
                </a:lnTo>
                <a:close/>
              </a:path>
              <a:path w="139700" h="97790">
                <a:moveTo>
                  <a:pt x="139661" y="11582"/>
                </a:moveTo>
                <a:lnTo>
                  <a:pt x="138188" y="8026"/>
                </a:lnTo>
                <a:lnTo>
                  <a:pt x="132308" y="1600"/>
                </a:lnTo>
                <a:lnTo>
                  <a:pt x="128701" y="0"/>
                </a:lnTo>
                <a:lnTo>
                  <a:pt x="119341" y="0"/>
                </a:lnTo>
                <a:lnTo>
                  <a:pt x="115290" y="1600"/>
                </a:lnTo>
                <a:lnTo>
                  <a:pt x="112229" y="4826"/>
                </a:lnTo>
                <a:lnTo>
                  <a:pt x="109143" y="8026"/>
                </a:lnTo>
                <a:lnTo>
                  <a:pt x="107607" y="11582"/>
                </a:lnTo>
                <a:lnTo>
                  <a:pt x="107607" y="19964"/>
                </a:lnTo>
                <a:lnTo>
                  <a:pt x="109143" y="23876"/>
                </a:lnTo>
                <a:lnTo>
                  <a:pt x="115290" y="30581"/>
                </a:lnTo>
                <a:lnTo>
                  <a:pt x="119341" y="32258"/>
                </a:lnTo>
                <a:lnTo>
                  <a:pt x="128701" y="32258"/>
                </a:lnTo>
                <a:lnTo>
                  <a:pt x="132308" y="30581"/>
                </a:lnTo>
                <a:lnTo>
                  <a:pt x="138188" y="23876"/>
                </a:lnTo>
                <a:lnTo>
                  <a:pt x="139661" y="19964"/>
                </a:lnTo>
                <a:lnTo>
                  <a:pt x="139661" y="11582"/>
                </a:lnTo>
                <a:close/>
              </a:path>
            </a:pathLst>
          </a:custGeom>
          <a:solidFill>
            <a:srgbClr val="5C539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0" name="object 350"/>
          <p:cNvGrpSpPr/>
          <p:nvPr/>
        </p:nvGrpSpPr>
        <p:grpSpPr>
          <a:xfrm>
            <a:off x="15911737" y="9519170"/>
            <a:ext cx="321945" cy="150495"/>
            <a:chOff x="15911737" y="9519170"/>
            <a:chExt cx="321945" cy="150495"/>
          </a:xfrm>
        </p:grpSpPr>
        <p:sp>
          <p:nvSpPr>
            <p:cNvPr id="351" name="object 351"/>
            <p:cNvSpPr/>
            <p:nvPr/>
          </p:nvSpPr>
          <p:spPr>
            <a:xfrm>
              <a:off x="15911737" y="9519170"/>
              <a:ext cx="157880" cy="149943"/>
            </a:xfrm>
            <a:prstGeom prst="rect">
              <a:avLst/>
            </a:prstGeom>
            <a:blipFill>
              <a:blip r:embed="rId2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16089418" y="9571113"/>
              <a:ext cx="100530" cy="98426"/>
            </a:xfrm>
            <a:prstGeom prst="rect">
              <a:avLst/>
            </a:prstGeom>
            <a:blipFill>
              <a:blip r:embed="rId2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16216643" y="9628064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69"/>
                  </a:moveTo>
                  <a:lnTo>
                    <a:pt x="16742" y="39369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4" name="object 354"/>
          <p:cNvGrpSpPr/>
          <p:nvPr/>
        </p:nvGrpSpPr>
        <p:grpSpPr>
          <a:xfrm>
            <a:off x="16216642" y="9573196"/>
            <a:ext cx="214629" cy="117475"/>
            <a:chOff x="16216642" y="9573196"/>
            <a:chExt cx="214629" cy="117475"/>
          </a:xfrm>
        </p:grpSpPr>
        <p:sp>
          <p:nvSpPr>
            <p:cNvPr id="355" name="object 355"/>
            <p:cNvSpPr/>
            <p:nvPr/>
          </p:nvSpPr>
          <p:spPr>
            <a:xfrm>
              <a:off x="16216631" y="9573456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51" y="38100"/>
                  </a:lnTo>
                  <a:lnTo>
                    <a:pt x="16751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16323492" y="9573196"/>
              <a:ext cx="107661" cy="117284"/>
            </a:xfrm>
            <a:prstGeom prst="rect">
              <a:avLst/>
            </a:prstGeom>
            <a:blipFill>
              <a:blip r:embed="rId2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7" name="object 357"/>
          <p:cNvGrpSpPr/>
          <p:nvPr/>
        </p:nvGrpSpPr>
        <p:grpSpPr>
          <a:xfrm>
            <a:off x="16496473" y="9571109"/>
            <a:ext cx="510540" cy="138430"/>
            <a:chOff x="16496473" y="9571109"/>
            <a:chExt cx="510540" cy="138430"/>
          </a:xfrm>
        </p:grpSpPr>
        <p:sp>
          <p:nvSpPr>
            <p:cNvPr id="358" name="object 358"/>
            <p:cNvSpPr/>
            <p:nvPr/>
          </p:nvSpPr>
          <p:spPr>
            <a:xfrm>
              <a:off x="16496473" y="9571109"/>
              <a:ext cx="92353" cy="138205"/>
            </a:xfrm>
            <a:prstGeom prst="rect">
              <a:avLst/>
            </a:prstGeom>
            <a:blipFill>
              <a:blip r:embed="rId2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16609118" y="9571113"/>
              <a:ext cx="74971" cy="97787"/>
            </a:xfrm>
            <a:prstGeom prst="rect">
              <a:avLst/>
            </a:prstGeom>
            <a:blipFill>
              <a:blip r:embed="rId2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16706601" y="9571113"/>
              <a:ext cx="78960" cy="98426"/>
            </a:xfrm>
            <a:prstGeom prst="rect">
              <a:avLst/>
            </a:prstGeom>
            <a:blipFill>
              <a:blip r:embed="rId2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16813292" y="9572378"/>
              <a:ext cx="77924" cy="95913"/>
            </a:xfrm>
            <a:prstGeom prst="rect">
              <a:avLst/>
            </a:prstGeom>
            <a:blipFill>
              <a:blip r:embed="rId2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16918944" y="9573193"/>
              <a:ext cx="87965" cy="94237"/>
            </a:xfrm>
            <a:prstGeom prst="rect">
              <a:avLst/>
            </a:prstGeom>
            <a:blipFill>
              <a:blip r:embed="rId2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3" name="object 363"/>
          <p:cNvGrpSpPr/>
          <p:nvPr/>
        </p:nvGrpSpPr>
        <p:grpSpPr>
          <a:xfrm>
            <a:off x="17028357" y="9573193"/>
            <a:ext cx="297180" cy="94615"/>
            <a:chOff x="17028357" y="9573193"/>
            <a:chExt cx="297180" cy="94615"/>
          </a:xfrm>
        </p:grpSpPr>
        <p:sp>
          <p:nvSpPr>
            <p:cNvPr id="364" name="object 364"/>
            <p:cNvSpPr/>
            <p:nvPr/>
          </p:nvSpPr>
          <p:spPr>
            <a:xfrm>
              <a:off x="17028351" y="9573456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4544" y="16510"/>
                  </a:lnTo>
                  <a:lnTo>
                    <a:pt x="34544" y="93980"/>
                  </a:lnTo>
                  <a:lnTo>
                    <a:pt x="51295" y="93980"/>
                  </a:lnTo>
                  <a:lnTo>
                    <a:pt x="51295" y="16510"/>
                  </a:lnTo>
                  <a:lnTo>
                    <a:pt x="85852" y="1651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17135561" y="9573193"/>
              <a:ext cx="87944" cy="94237"/>
            </a:xfrm>
            <a:prstGeom prst="rect">
              <a:avLst/>
            </a:prstGeom>
            <a:blipFill>
              <a:blip r:embed="rId2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17247106" y="9573196"/>
              <a:ext cx="78322" cy="94237"/>
            </a:xfrm>
            <a:prstGeom prst="rect">
              <a:avLst/>
            </a:prstGeom>
            <a:blipFill>
              <a:blip r:embed="rId2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7" name="object 367"/>
          <p:cNvSpPr/>
          <p:nvPr/>
        </p:nvSpPr>
        <p:spPr>
          <a:xfrm>
            <a:off x="17402892" y="9588694"/>
            <a:ext cx="17145" cy="78740"/>
          </a:xfrm>
          <a:custGeom>
            <a:avLst/>
            <a:gdLst/>
            <a:ahLst/>
            <a:cxnLst/>
            <a:rect l="l" t="t" r="r" b="b"/>
            <a:pathLst>
              <a:path w="17144" h="78740">
                <a:moveTo>
                  <a:pt x="0" y="78740"/>
                </a:moveTo>
                <a:lnTo>
                  <a:pt x="16774" y="78740"/>
                </a:lnTo>
                <a:lnTo>
                  <a:pt x="16774" y="0"/>
                </a:lnTo>
                <a:lnTo>
                  <a:pt x="0" y="0"/>
                </a:lnTo>
                <a:lnTo>
                  <a:pt x="0" y="787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8" name="object 368"/>
          <p:cNvGrpSpPr/>
          <p:nvPr/>
        </p:nvGrpSpPr>
        <p:grpSpPr>
          <a:xfrm>
            <a:off x="17402892" y="9571109"/>
            <a:ext cx="331470" cy="138430"/>
            <a:chOff x="17402892" y="9571109"/>
            <a:chExt cx="331470" cy="138430"/>
          </a:xfrm>
        </p:grpSpPr>
        <p:sp>
          <p:nvSpPr>
            <p:cNvPr id="369" name="object 369"/>
            <p:cNvSpPr/>
            <p:nvPr/>
          </p:nvSpPr>
          <p:spPr>
            <a:xfrm>
              <a:off x="17402886" y="9573456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90" h="93979">
                  <a:moveTo>
                    <a:pt x="84836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836" y="93980"/>
                  </a:lnTo>
                  <a:lnTo>
                    <a:pt x="84836" y="15240"/>
                  </a:lnTo>
                  <a:lnTo>
                    <a:pt x="848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17520329" y="9571109"/>
              <a:ext cx="92353" cy="138205"/>
            </a:xfrm>
            <a:prstGeom prst="rect">
              <a:avLst/>
            </a:prstGeom>
            <a:blipFill>
              <a:blip r:embed="rId2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17633790" y="9571112"/>
              <a:ext cx="100530" cy="98426"/>
            </a:xfrm>
            <a:prstGeom prst="rect">
              <a:avLst/>
            </a:prstGeom>
            <a:blipFill>
              <a:blip r:embed="rId2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2" name="object 372"/>
          <p:cNvGrpSpPr/>
          <p:nvPr/>
        </p:nvGrpSpPr>
        <p:grpSpPr>
          <a:xfrm>
            <a:off x="17760968" y="9571109"/>
            <a:ext cx="665480" cy="98425"/>
            <a:chOff x="17760968" y="9571109"/>
            <a:chExt cx="665480" cy="98425"/>
          </a:xfrm>
        </p:grpSpPr>
        <p:sp>
          <p:nvSpPr>
            <p:cNvPr id="373" name="object 373"/>
            <p:cNvSpPr/>
            <p:nvPr/>
          </p:nvSpPr>
          <p:spPr>
            <a:xfrm>
              <a:off x="17894292" y="9573195"/>
              <a:ext cx="104300" cy="94237"/>
            </a:xfrm>
            <a:prstGeom prst="rect">
              <a:avLst/>
            </a:prstGeom>
            <a:blipFill>
              <a:blip r:embed="rId2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17760968" y="9573196"/>
              <a:ext cx="100729" cy="94237"/>
            </a:xfrm>
            <a:prstGeom prst="rect">
              <a:avLst/>
            </a:prstGeom>
            <a:blipFill>
              <a:blip r:embed="rId2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18031104" y="9573456"/>
              <a:ext cx="119380" cy="93980"/>
            </a:xfrm>
            <a:custGeom>
              <a:avLst/>
              <a:gdLst/>
              <a:ahLst/>
              <a:cxnLst/>
              <a:rect l="l" t="t" r="r" b="b"/>
              <a:pathLst>
                <a:path w="119380" h="93979">
                  <a:moveTo>
                    <a:pt x="119354" y="0"/>
                  </a:moveTo>
                  <a:lnTo>
                    <a:pt x="102603" y="0"/>
                  </a:lnTo>
                  <a:lnTo>
                    <a:pt x="102603" y="78740"/>
                  </a:lnTo>
                  <a:lnTo>
                    <a:pt x="68059" y="78740"/>
                  </a:lnTo>
                  <a:lnTo>
                    <a:pt x="68059" y="0"/>
                  </a:lnTo>
                  <a:lnTo>
                    <a:pt x="51295" y="0"/>
                  </a:lnTo>
                  <a:lnTo>
                    <a:pt x="51295" y="78740"/>
                  </a:lnTo>
                  <a:lnTo>
                    <a:pt x="16725" y="78740"/>
                  </a:lnTo>
                  <a:lnTo>
                    <a:pt x="16725" y="0"/>
                  </a:lnTo>
                  <a:lnTo>
                    <a:pt x="0" y="0"/>
                  </a:lnTo>
                  <a:lnTo>
                    <a:pt x="0" y="78740"/>
                  </a:lnTo>
                  <a:lnTo>
                    <a:pt x="0" y="93980"/>
                  </a:lnTo>
                  <a:lnTo>
                    <a:pt x="119354" y="93980"/>
                  </a:lnTo>
                  <a:lnTo>
                    <a:pt x="119354" y="78740"/>
                  </a:lnTo>
                  <a:lnTo>
                    <a:pt x="1193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18173505" y="9573196"/>
              <a:ext cx="90049" cy="95504"/>
            </a:xfrm>
            <a:prstGeom prst="rect">
              <a:avLst/>
            </a:prstGeom>
            <a:blipFill>
              <a:blip r:embed="rId2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18290422" y="9571109"/>
              <a:ext cx="92363" cy="98426"/>
            </a:xfrm>
            <a:prstGeom prst="rect">
              <a:avLst/>
            </a:prstGeom>
            <a:blipFill>
              <a:blip r:embed="rId2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18409106" y="9628064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69"/>
                  </a:moveTo>
                  <a:lnTo>
                    <a:pt x="16742" y="39369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9" name="object 379"/>
          <p:cNvSpPr/>
          <p:nvPr/>
        </p:nvSpPr>
        <p:spPr>
          <a:xfrm>
            <a:off x="18409107" y="9573456"/>
            <a:ext cx="135255" cy="93980"/>
          </a:xfrm>
          <a:custGeom>
            <a:avLst/>
            <a:gdLst/>
            <a:ahLst/>
            <a:cxnLst/>
            <a:rect l="l" t="t" r="r" b="b"/>
            <a:pathLst>
              <a:path w="135255" h="93979">
                <a:moveTo>
                  <a:pt x="85839" y="0"/>
                </a:moveTo>
                <a:lnTo>
                  <a:pt x="69088" y="0"/>
                </a:lnTo>
                <a:lnTo>
                  <a:pt x="69088" y="38100"/>
                </a:lnTo>
                <a:lnTo>
                  <a:pt x="16738" y="38100"/>
                </a:lnTo>
                <a:lnTo>
                  <a:pt x="16738" y="0"/>
                </a:lnTo>
                <a:lnTo>
                  <a:pt x="0" y="0"/>
                </a:lnTo>
                <a:lnTo>
                  <a:pt x="0" y="38100"/>
                </a:lnTo>
                <a:lnTo>
                  <a:pt x="0" y="54610"/>
                </a:lnTo>
                <a:lnTo>
                  <a:pt x="69088" y="54610"/>
                </a:lnTo>
                <a:lnTo>
                  <a:pt x="69088" y="93980"/>
                </a:lnTo>
                <a:lnTo>
                  <a:pt x="85839" y="93980"/>
                </a:lnTo>
                <a:lnTo>
                  <a:pt x="85839" y="54610"/>
                </a:lnTo>
                <a:lnTo>
                  <a:pt x="85839" y="38100"/>
                </a:lnTo>
                <a:lnTo>
                  <a:pt x="85839" y="0"/>
                </a:lnTo>
                <a:close/>
              </a:path>
              <a:path w="135255" h="93979">
                <a:moveTo>
                  <a:pt x="135191" y="54610"/>
                </a:moveTo>
                <a:lnTo>
                  <a:pt x="118465" y="54610"/>
                </a:lnTo>
                <a:lnTo>
                  <a:pt x="118465" y="93980"/>
                </a:lnTo>
                <a:lnTo>
                  <a:pt x="135191" y="93980"/>
                </a:lnTo>
                <a:lnTo>
                  <a:pt x="135191" y="546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0" name="object 380"/>
          <p:cNvGrpSpPr/>
          <p:nvPr/>
        </p:nvGrpSpPr>
        <p:grpSpPr>
          <a:xfrm>
            <a:off x="18527579" y="9571112"/>
            <a:ext cx="532765" cy="98425"/>
            <a:chOff x="18527579" y="9571112"/>
            <a:chExt cx="532765" cy="98425"/>
          </a:xfrm>
        </p:grpSpPr>
        <p:sp>
          <p:nvSpPr>
            <p:cNvPr id="381" name="object 381"/>
            <p:cNvSpPr/>
            <p:nvPr/>
          </p:nvSpPr>
          <p:spPr>
            <a:xfrm>
              <a:off x="18527573" y="9573456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69075" y="0"/>
                  </a:lnTo>
                  <a:lnTo>
                    <a:pt x="69075" y="38100"/>
                  </a:lnTo>
                  <a:lnTo>
                    <a:pt x="16725" y="38100"/>
                  </a:lnTo>
                  <a:lnTo>
                    <a:pt x="1672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075" y="54610"/>
                  </a:lnTo>
                  <a:lnTo>
                    <a:pt x="69075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18640182" y="9571112"/>
              <a:ext cx="100530" cy="98426"/>
            </a:xfrm>
            <a:prstGeom prst="rect">
              <a:avLst/>
            </a:prstGeom>
            <a:blipFill>
              <a:blip r:embed="rId2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18761817" y="9571112"/>
              <a:ext cx="188722" cy="98426"/>
            </a:xfrm>
            <a:prstGeom prst="rect">
              <a:avLst/>
            </a:prstGeom>
            <a:blipFill>
              <a:blip r:embed="rId2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18971892" y="9573193"/>
              <a:ext cx="87944" cy="94237"/>
            </a:xfrm>
            <a:prstGeom prst="rect">
              <a:avLst/>
            </a:prstGeom>
            <a:blipFill>
              <a:blip r:embed="rId2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5" name="object 385"/>
          <p:cNvGrpSpPr/>
          <p:nvPr/>
        </p:nvGrpSpPr>
        <p:grpSpPr>
          <a:xfrm>
            <a:off x="15916977" y="9853617"/>
            <a:ext cx="1557020" cy="443865"/>
            <a:chOff x="15916977" y="9853617"/>
            <a:chExt cx="1557020" cy="443865"/>
          </a:xfrm>
        </p:grpSpPr>
        <p:sp>
          <p:nvSpPr>
            <p:cNvPr id="386" name="object 386"/>
            <p:cNvSpPr/>
            <p:nvPr/>
          </p:nvSpPr>
          <p:spPr>
            <a:xfrm>
              <a:off x="15916977" y="9853617"/>
              <a:ext cx="1002094" cy="443339"/>
            </a:xfrm>
            <a:prstGeom prst="rect">
              <a:avLst/>
            </a:prstGeom>
            <a:blipFill>
              <a:blip r:embed="rId2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16948341" y="10105548"/>
              <a:ext cx="154940" cy="148590"/>
            </a:xfrm>
            <a:custGeom>
              <a:avLst/>
              <a:gdLst/>
              <a:ahLst/>
              <a:cxnLst/>
              <a:rect l="l" t="t" r="r" b="b"/>
              <a:pathLst>
                <a:path w="154940" h="148590">
                  <a:moveTo>
                    <a:pt x="50038" y="83350"/>
                  </a:moveTo>
                  <a:lnTo>
                    <a:pt x="0" y="83350"/>
                  </a:lnTo>
                  <a:lnTo>
                    <a:pt x="0" y="99060"/>
                  </a:lnTo>
                  <a:lnTo>
                    <a:pt x="50038" y="99060"/>
                  </a:lnTo>
                  <a:lnTo>
                    <a:pt x="50038" y="83350"/>
                  </a:lnTo>
                  <a:close/>
                </a:path>
                <a:path w="154940" h="148590">
                  <a:moveTo>
                    <a:pt x="154330" y="132549"/>
                  </a:moveTo>
                  <a:lnTo>
                    <a:pt x="86702" y="132549"/>
                  </a:lnTo>
                  <a:lnTo>
                    <a:pt x="92570" y="127406"/>
                  </a:lnTo>
                  <a:lnTo>
                    <a:pt x="97574" y="122720"/>
                  </a:lnTo>
                  <a:lnTo>
                    <a:pt x="133070" y="81483"/>
                  </a:lnTo>
                  <a:lnTo>
                    <a:pt x="148285" y="37071"/>
                  </a:lnTo>
                  <a:lnTo>
                    <a:pt x="147624" y="29870"/>
                  </a:lnTo>
                  <a:lnTo>
                    <a:pt x="117132" y="685"/>
                  </a:lnTo>
                  <a:lnTo>
                    <a:pt x="108051" y="0"/>
                  </a:lnTo>
                  <a:lnTo>
                    <a:pt x="100279" y="571"/>
                  </a:lnTo>
                  <a:lnTo>
                    <a:pt x="67995" y="26898"/>
                  </a:lnTo>
                  <a:lnTo>
                    <a:pt x="66167" y="34353"/>
                  </a:lnTo>
                  <a:lnTo>
                    <a:pt x="80416" y="40208"/>
                  </a:lnTo>
                  <a:lnTo>
                    <a:pt x="81813" y="32816"/>
                  </a:lnTo>
                  <a:lnTo>
                    <a:pt x="84924" y="27076"/>
                  </a:lnTo>
                  <a:lnTo>
                    <a:pt x="94551" y="18808"/>
                  </a:lnTo>
                  <a:lnTo>
                    <a:pt x="100177" y="16764"/>
                  </a:lnTo>
                  <a:lnTo>
                    <a:pt x="113995" y="16764"/>
                  </a:lnTo>
                  <a:lnTo>
                    <a:pt x="119811" y="18961"/>
                  </a:lnTo>
                  <a:lnTo>
                    <a:pt x="128346" y="27762"/>
                  </a:lnTo>
                  <a:lnTo>
                    <a:pt x="130467" y="33451"/>
                  </a:lnTo>
                  <a:lnTo>
                    <a:pt x="130467" y="40424"/>
                  </a:lnTo>
                  <a:lnTo>
                    <a:pt x="106807" y="90258"/>
                  </a:lnTo>
                  <a:lnTo>
                    <a:pt x="78206" y="121450"/>
                  </a:lnTo>
                  <a:lnTo>
                    <a:pt x="64922" y="134658"/>
                  </a:lnTo>
                  <a:lnTo>
                    <a:pt x="64922" y="148259"/>
                  </a:lnTo>
                  <a:lnTo>
                    <a:pt x="154330" y="148259"/>
                  </a:lnTo>
                  <a:lnTo>
                    <a:pt x="154330" y="1325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17124134" y="10107211"/>
              <a:ext cx="89840" cy="148697"/>
            </a:xfrm>
            <a:prstGeom prst="rect">
              <a:avLst/>
            </a:prstGeom>
            <a:blipFill>
              <a:blip r:embed="rId2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17243171" y="10106399"/>
              <a:ext cx="109855" cy="147955"/>
            </a:xfrm>
            <a:custGeom>
              <a:avLst/>
              <a:gdLst/>
              <a:ahLst/>
              <a:cxnLst/>
              <a:rect l="l" t="t" r="r" b="b"/>
              <a:pathLst>
                <a:path w="109855" h="147954">
                  <a:moveTo>
                    <a:pt x="50050" y="82499"/>
                  </a:moveTo>
                  <a:lnTo>
                    <a:pt x="0" y="82499"/>
                  </a:lnTo>
                  <a:lnTo>
                    <a:pt x="0" y="98209"/>
                  </a:lnTo>
                  <a:lnTo>
                    <a:pt x="50050" y="98209"/>
                  </a:lnTo>
                  <a:lnTo>
                    <a:pt x="50050" y="82499"/>
                  </a:lnTo>
                  <a:close/>
                </a:path>
                <a:path w="109855" h="147954">
                  <a:moveTo>
                    <a:pt x="109575" y="0"/>
                  </a:moveTo>
                  <a:lnTo>
                    <a:pt x="97840" y="0"/>
                  </a:lnTo>
                  <a:lnTo>
                    <a:pt x="62661" y="27203"/>
                  </a:lnTo>
                  <a:lnTo>
                    <a:pt x="71450" y="40817"/>
                  </a:lnTo>
                  <a:lnTo>
                    <a:pt x="92824" y="24066"/>
                  </a:lnTo>
                  <a:lnTo>
                    <a:pt x="92824" y="147408"/>
                  </a:lnTo>
                  <a:lnTo>
                    <a:pt x="109575" y="147408"/>
                  </a:lnTo>
                  <a:lnTo>
                    <a:pt x="1095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17383124" y="10105128"/>
              <a:ext cx="90447" cy="150780"/>
            </a:xfrm>
            <a:prstGeom prst="rect">
              <a:avLst/>
            </a:prstGeom>
            <a:blipFill>
              <a:blip r:embed="rId2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72857" y="2509516"/>
            <a:ext cx="2042795" cy="2113915"/>
            <a:chOff x="14672857" y="2509516"/>
            <a:chExt cx="2042795" cy="2113915"/>
          </a:xfrm>
        </p:grpSpPr>
        <p:sp>
          <p:nvSpPr>
            <p:cNvPr id="3" name="object 3"/>
            <p:cNvSpPr/>
            <p:nvPr/>
          </p:nvSpPr>
          <p:spPr>
            <a:xfrm>
              <a:off x="14672856" y="2905689"/>
              <a:ext cx="2042795" cy="1717675"/>
            </a:xfrm>
            <a:custGeom>
              <a:avLst/>
              <a:gdLst/>
              <a:ahLst/>
              <a:cxnLst/>
              <a:rect l="l" t="t" r="r" b="b"/>
              <a:pathLst>
                <a:path w="2042794" h="1717675">
                  <a:moveTo>
                    <a:pt x="1531023" y="643712"/>
                  </a:moveTo>
                  <a:lnTo>
                    <a:pt x="1508150" y="637019"/>
                  </a:lnTo>
                  <a:lnTo>
                    <a:pt x="1320380" y="1278610"/>
                  </a:lnTo>
                  <a:lnTo>
                    <a:pt x="123672" y="1199870"/>
                  </a:lnTo>
                  <a:lnTo>
                    <a:pt x="122135" y="1223619"/>
                  </a:lnTo>
                  <a:lnTo>
                    <a:pt x="1337868" y="1303591"/>
                  </a:lnTo>
                  <a:lnTo>
                    <a:pt x="1531023" y="643712"/>
                  </a:lnTo>
                  <a:close/>
                </a:path>
                <a:path w="2042794" h="1717675">
                  <a:moveTo>
                    <a:pt x="2042452" y="448271"/>
                  </a:moveTo>
                  <a:lnTo>
                    <a:pt x="1246517" y="138430"/>
                  </a:lnTo>
                  <a:lnTo>
                    <a:pt x="1223238" y="109347"/>
                  </a:lnTo>
                  <a:lnTo>
                    <a:pt x="1223238" y="147485"/>
                  </a:lnTo>
                  <a:lnTo>
                    <a:pt x="1108849" y="261874"/>
                  </a:lnTo>
                  <a:lnTo>
                    <a:pt x="1012164" y="114503"/>
                  </a:lnTo>
                  <a:lnTo>
                    <a:pt x="1131023" y="32232"/>
                  </a:lnTo>
                  <a:lnTo>
                    <a:pt x="1223238" y="147485"/>
                  </a:lnTo>
                  <a:lnTo>
                    <a:pt x="1223238" y="109347"/>
                  </a:lnTo>
                  <a:lnTo>
                    <a:pt x="1161529" y="32232"/>
                  </a:lnTo>
                  <a:lnTo>
                    <a:pt x="1135722" y="0"/>
                  </a:lnTo>
                  <a:lnTo>
                    <a:pt x="995819" y="96875"/>
                  </a:lnTo>
                  <a:lnTo>
                    <a:pt x="979487" y="85572"/>
                  </a:lnTo>
                  <a:lnTo>
                    <a:pt x="979487" y="114503"/>
                  </a:lnTo>
                  <a:lnTo>
                    <a:pt x="882815" y="261874"/>
                  </a:lnTo>
                  <a:lnTo>
                    <a:pt x="768426" y="147485"/>
                  </a:lnTo>
                  <a:lnTo>
                    <a:pt x="860653" y="32232"/>
                  </a:lnTo>
                  <a:lnTo>
                    <a:pt x="979487" y="114503"/>
                  </a:lnTo>
                  <a:lnTo>
                    <a:pt x="979487" y="85572"/>
                  </a:lnTo>
                  <a:lnTo>
                    <a:pt x="902487" y="32232"/>
                  </a:lnTo>
                  <a:lnTo>
                    <a:pt x="855929" y="0"/>
                  </a:lnTo>
                  <a:lnTo>
                    <a:pt x="745134" y="138430"/>
                  </a:lnTo>
                  <a:lnTo>
                    <a:pt x="80187" y="393776"/>
                  </a:lnTo>
                  <a:lnTo>
                    <a:pt x="0" y="1067511"/>
                  </a:lnTo>
                  <a:lnTo>
                    <a:pt x="23622" y="1070292"/>
                  </a:lnTo>
                  <a:lnTo>
                    <a:pt x="102133" y="410819"/>
                  </a:lnTo>
                  <a:lnTo>
                    <a:pt x="749503" y="162242"/>
                  </a:lnTo>
                  <a:lnTo>
                    <a:pt x="886650" y="299389"/>
                  </a:lnTo>
                  <a:lnTo>
                    <a:pt x="911275" y="261874"/>
                  </a:lnTo>
                  <a:lnTo>
                    <a:pt x="995819" y="133070"/>
                  </a:lnTo>
                  <a:lnTo>
                    <a:pt x="1105001" y="299389"/>
                  </a:lnTo>
                  <a:lnTo>
                    <a:pt x="1142517" y="261874"/>
                  </a:lnTo>
                  <a:lnTo>
                    <a:pt x="1242123" y="162267"/>
                  </a:lnTo>
                  <a:lnTo>
                    <a:pt x="2012492" y="462153"/>
                  </a:lnTo>
                  <a:lnTo>
                    <a:pt x="1590967" y="1690293"/>
                  </a:lnTo>
                  <a:lnTo>
                    <a:pt x="307187" y="1467916"/>
                  </a:lnTo>
                  <a:lnTo>
                    <a:pt x="303098" y="1491348"/>
                  </a:lnTo>
                  <a:lnTo>
                    <a:pt x="1606905" y="1717205"/>
                  </a:lnTo>
                  <a:lnTo>
                    <a:pt x="2042452" y="4482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613597" y="3791881"/>
              <a:ext cx="355600" cy="105410"/>
            </a:xfrm>
            <a:custGeom>
              <a:avLst/>
              <a:gdLst/>
              <a:ahLst/>
              <a:cxnLst/>
              <a:rect l="l" t="t" r="r" b="b"/>
              <a:pathLst>
                <a:path w="355600" h="105410">
                  <a:moveTo>
                    <a:pt x="355381" y="0"/>
                  </a:moveTo>
                  <a:lnTo>
                    <a:pt x="0" y="0"/>
                  </a:lnTo>
                  <a:lnTo>
                    <a:pt x="6565" y="105305"/>
                  </a:lnTo>
                  <a:lnTo>
                    <a:pt x="355381" y="72395"/>
                  </a:lnTo>
                  <a:lnTo>
                    <a:pt x="355381" y="0"/>
                  </a:lnTo>
                  <a:close/>
                </a:path>
              </a:pathLst>
            </a:custGeom>
            <a:solidFill>
              <a:srgbClr val="E517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501226" y="2509525"/>
              <a:ext cx="314960" cy="424180"/>
            </a:xfrm>
            <a:custGeom>
              <a:avLst/>
              <a:gdLst/>
              <a:ahLst/>
              <a:cxnLst/>
              <a:rect l="l" t="t" r="r" b="b"/>
              <a:pathLst>
                <a:path w="314959" h="424180">
                  <a:moveTo>
                    <a:pt x="34988" y="393585"/>
                  </a:moveTo>
                  <a:lnTo>
                    <a:pt x="34150" y="360984"/>
                  </a:lnTo>
                  <a:lnTo>
                    <a:pt x="30200" y="326529"/>
                  </a:lnTo>
                  <a:lnTo>
                    <a:pt x="23190" y="290652"/>
                  </a:lnTo>
                  <a:lnTo>
                    <a:pt x="0" y="296100"/>
                  </a:lnTo>
                  <a:lnTo>
                    <a:pt x="6616" y="329844"/>
                  </a:lnTo>
                  <a:lnTo>
                    <a:pt x="10363" y="362140"/>
                  </a:lnTo>
                  <a:lnTo>
                    <a:pt x="11201" y="392569"/>
                  </a:lnTo>
                  <a:lnTo>
                    <a:pt x="9080" y="420687"/>
                  </a:lnTo>
                  <a:lnTo>
                    <a:pt x="32702" y="423849"/>
                  </a:lnTo>
                  <a:lnTo>
                    <a:pt x="34988" y="393585"/>
                  </a:lnTo>
                  <a:close/>
                </a:path>
                <a:path w="314959" h="424180">
                  <a:moveTo>
                    <a:pt x="314401" y="413715"/>
                  </a:moveTo>
                  <a:lnTo>
                    <a:pt x="301510" y="360730"/>
                  </a:lnTo>
                  <a:lnTo>
                    <a:pt x="285203" y="302298"/>
                  </a:lnTo>
                  <a:lnTo>
                    <a:pt x="266547" y="241515"/>
                  </a:lnTo>
                  <a:lnTo>
                    <a:pt x="246646" y="181444"/>
                  </a:lnTo>
                  <a:lnTo>
                    <a:pt x="226618" y="125183"/>
                  </a:lnTo>
                  <a:lnTo>
                    <a:pt x="207543" y="75831"/>
                  </a:lnTo>
                  <a:lnTo>
                    <a:pt x="190538" y="36449"/>
                  </a:lnTo>
                  <a:lnTo>
                    <a:pt x="167081" y="0"/>
                  </a:lnTo>
                  <a:lnTo>
                    <a:pt x="154838" y="6045"/>
                  </a:lnTo>
                  <a:lnTo>
                    <a:pt x="165341" y="11899"/>
                  </a:lnTo>
                  <a:lnTo>
                    <a:pt x="165404" y="13182"/>
                  </a:lnTo>
                  <a:lnTo>
                    <a:pt x="156273" y="19253"/>
                  </a:lnTo>
                  <a:lnTo>
                    <a:pt x="162496" y="31800"/>
                  </a:lnTo>
                  <a:lnTo>
                    <a:pt x="174586" y="59474"/>
                  </a:lnTo>
                  <a:lnTo>
                    <a:pt x="191135" y="100050"/>
                  </a:lnTo>
                  <a:lnTo>
                    <a:pt x="210718" y="151307"/>
                  </a:lnTo>
                  <a:lnTo>
                    <a:pt x="231940" y="211035"/>
                  </a:lnTo>
                  <a:lnTo>
                    <a:pt x="253352" y="276999"/>
                  </a:lnTo>
                  <a:lnTo>
                    <a:pt x="273558" y="346989"/>
                  </a:lnTo>
                  <a:lnTo>
                    <a:pt x="291147" y="418795"/>
                  </a:lnTo>
                  <a:lnTo>
                    <a:pt x="314401" y="4137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5083945" y="1964227"/>
            <a:ext cx="597535" cy="892175"/>
            <a:chOff x="15083945" y="1964227"/>
            <a:chExt cx="597535" cy="892175"/>
          </a:xfrm>
        </p:grpSpPr>
        <p:sp>
          <p:nvSpPr>
            <p:cNvPr id="7" name="object 7"/>
            <p:cNvSpPr/>
            <p:nvPr/>
          </p:nvSpPr>
          <p:spPr>
            <a:xfrm>
              <a:off x="15083945" y="1964227"/>
              <a:ext cx="597535" cy="455930"/>
            </a:xfrm>
            <a:custGeom>
              <a:avLst/>
              <a:gdLst/>
              <a:ahLst/>
              <a:cxnLst/>
              <a:rect l="l" t="t" r="r" b="b"/>
              <a:pathLst>
                <a:path w="597534" h="455930">
                  <a:moveTo>
                    <a:pt x="281812" y="0"/>
                  </a:moveTo>
                  <a:lnTo>
                    <a:pt x="238857" y="1246"/>
                  </a:lnTo>
                  <a:lnTo>
                    <a:pt x="183465" y="20645"/>
                  </a:lnTo>
                  <a:lnTo>
                    <a:pt x="129678" y="48090"/>
                  </a:lnTo>
                  <a:lnTo>
                    <a:pt x="91535" y="73474"/>
                  </a:lnTo>
                  <a:lnTo>
                    <a:pt x="57798" y="108168"/>
                  </a:lnTo>
                  <a:lnTo>
                    <a:pt x="31594" y="149670"/>
                  </a:lnTo>
                  <a:lnTo>
                    <a:pt x="13106" y="196031"/>
                  </a:lnTo>
                  <a:lnTo>
                    <a:pt x="2514" y="245302"/>
                  </a:lnTo>
                  <a:lnTo>
                    <a:pt x="0" y="295532"/>
                  </a:lnTo>
                  <a:lnTo>
                    <a:pt x="5742" y="344774"/>
                  </a:lnTo>
                  <a:lnTo>
                    <a:pt x="19924" y="391077"/>
                  </a:lnTo>
                  <a:lnTo>
                    <a:pt x="49514" y="365894"/>
                  </a:lnTo>
                  <a:lnTo>
                    <a:pt x="81403" y="339371"/>
                  </a:lnTo>
                  <a:lnTo>
                    <a:pt x="114617" y="315212"/>
                  </a:lnTo>
                  <a:lnTo>
                    <a:pt x="148182" y="297121"/>
                  </a:lnTo>
                  <a:lnTo>
                    <a:pt x="181534" y="335088"/>
                  </a:lnTo>
                  <a:lnTo>
                    <a:pt x="247257" y="412265"/>
                  </a:lnTo>
                  <a:lnTo>
                    <a:pt x="280827" y="449996"/>
                  </a:lnTo>
                  <a:lnTo>
                    <a:pt x="301566" y="437240"/>
                  </a:lnTo>
                  <a:lnTo>
                    <a:pt x="311655" y="426748"/>
                  </a:lnTo>
                  <a:lnTo>
                    <a:pt x="314961" y="411909"/>
                  </a:lnTo>
                  <a:lnTo>
                    <a:pt x="315350" y="386113"/>
                  </a:lnTo>
                  <a:lnTo>
                    <a:pt x="316507" y="356041"/>
                  </a:lnTo>
                  <a:lnTo>
                    <a:pt x="321712" y="326389"/>
                  </a:lnTo>
                  <a:lnTo>
                    <a:pt x="334152" y="300014"/>
                  </a:lnTo>
                  <a:lnTo>
                    <a:pt x="357014" y="279771"/>
                  </a:lnTo>
                  <a:lnTo>
                    <a:pt x="395795" y="266954"/>
                  </a:lnTo>
                  <a:lnTo>
                    <a:pt x="422059" y="275446"/>
                  </a:lnTo>
                  <a:lnTo>
                    <a:pt x="437503" y="299464"/>
                  </a:lnTo>
                  <a:lnTo>
                    <a:pt x="443828" y="333226"/>
                  </a:lnTo>
                  <a:lnTo>
                    <a:pt x="442730" y="370949"/>
                  </a:lnTo>
                  <a:lnTo>
                    <a:pt x="435909" y="406851"/>
                  </a:lnTo>
                  <a:lnTo>
                    <a:pt x="425064" y="435149"/>
                  </a:lnTo>
                  <a:lnTo>
                    <a:pt x="465326" y="446872"/>
                  </a:lnTo>
                  <a:lnTo>
                    <a:pt x="508546" y="451869"/>
                  </a:lnTo>
                  <a:lnTo>
                    <a:pt x="552209" y="453700"/>
                  </a:lnTo>
                  <a:lnTo>
                    <a:pt x="593802" y="455923"/>
                  </a:lnTo>
                  <a:lnTo>
                    <a:pt x="597212" y="425146"/>
                  </a:lnTo>
                  <a:lnTo>
                    <a:pt x="597315" y="394409"/>
                  </a:lnTo>
                  <a:lnTo>
                    <a:pt x="594686" y="363770"/>
                  </a:lnTo>
                  <a:lnTo>
                    <a:pt x="579769" y="286494"/>
                  </a:lnTo>
                  <a:lnTo>
                    <a:pt x="566968" y="241589"/>
                  </a:lnTo>
                  <a:lnTo>
                    <a:pt x="551190" y="199043"/>
                  </a:lnTo>
                  <a:lnTo>
                    <a:pt x="532138" y="159327"/>
                  </a:lnTo>
                  <a:lnTo>
                    <a:pt x="509509" y="122909"/>
                  </a:lnTo>
                  <a:lnTo>
                    <a:pt x="483003" y="90260"/>
                  </a:lnTo>
                  <a:lnTo>
                    <a:pt x="452321" y="61850"/>
                  </a:lnTo>
                  <a:lnTo>
                    <a:pt x="417161" y="38149"/>
                  </a:lnTo>
                  <a:lnTo>
                    <a:pt x="377223" y="19627"/>
                  </a:lnTo>
                  <a:lnTo>
                    <a:pt x="332207" y="6754"/>
                  </a:lnTo>
                  <a:lnTo>
                    <a:pt x="281812" y="0"/>
                  </a:lnTo>
                  <a:close/>
                </a:path>
              </a:pathLst>
            </a:custGeom>
            <a:solidFill>
              <a:srgbClr val="E517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088419" y="2308362"/>
              <a:ext cx="588645" cy="548005"/>
            </a:xfrm>
            <a:custGeom>
              <a:avLst/>
              <a:gdLst/>
              <a:ahLst/>
              <a:cxnLst/>
              <a:rect l="l" t="t" r="r" b="b"/>
              <a:pathLst>
                <a:path w="588644" h="548005">
                  <a:moveTo>
                    <a:pt x="22083" y="0"/>
                  </a:moveTo>
                  <a:lnTo>
                    <a:pt x="0" y="8868"/>
                  </a:lnTo>
                  <a:lnTo>
                    <a:pt x="12233" y="39835"/>
                  </a:lnTo>
                  <a:lnTo>
                    <a:pt x="27571" y="81657"/>
                  </a:lnTo>
                  <a:lnTo>
                    <a:pt x="43389" y="130944"/>
                  </a:lnTo>
                  <a:lnTo>
                    <a:pt x="57059" y="184302"/>
                  </a:lnTo>
                  <a:lnTo>
                    <a:pt x="65957" y="238338"/>
                  </a:lnTo>
                  <a:lnTo>
                    <a:pt x="67456" y="289662"/>
                  </a:lnTo>
                  <a:lnTo>
                    <a:pt x="58930" y="334879"/>
                  </a:lnTo>
                  <a:lnTo>
                    <a:pt x="58340" y="360453"/>
                  </a:lnTo>
                  <a:lnTo>
                    <a:pt x="73213" y="380051"/>
                  </a:lnTo>
                  <a:lnTo>
                    <a:pt x="97763" y="395392"/>
                  </a:lnTo>
                  <a:lnTo>
                    <a:pt x="126205" y="408196"/>
                  </a:lnTo>
                  <a:lnTo>
                    <a:pt x="144393" y="416103"/>
                  </a:lnTo>
                  <a:lnTo>
                    <a:pt x="161471" y="424453"/>
                  </a:lnTo>
                  <a:lnTo>
                    <a:pt x="176013" y="433564"/>
                  </a:lnTo>
                  <a:lnTo>
                    <a:pt x="186591" y="443756"/>
                  </a:lnTo>
                  <a:lnTo>
                    <a:pt x="214307" y="481136"/>
                  </a:lnTo>
                  <a:lnTo>
                    <a:pt x="235770" y="507222"/>
                  </a:lnTo>
                  <a:lnTo>
                    <a:pt x="258579" y="529566"/>
                  </a:lnTo>
                  <a:lnTo>
                    <a:pt x="281781" y="544067"/>
                  </a:lnTo>
                  <a:lnTo>
                    <a:pt x="288347" y="546705"/>
                  </a:lnTo>
                  <a:lnTo>
                    <a:pt x="295614" y="547878"/>
                  </a:lnTo>
                  <a:lnTo>
                    <a:pt x="303331" y="547878"/>
                  </a:lnTo>
                  <a:lnTo>
                    <a:pt x="374449" y="525644"/>
                  </a:lnTo>
                  <a:lnTo>
                    <a:pt x="411619" y="503337"/>
                  </a:lnTo>
                  <a:lnTo>
                    <a:pt x="446352" y="478446"/>
                  </a:lnTo>
                  <a:lnTo>
                    <a:pt x="482493" y="446586"/>
                  </a:lnTo>
                  <a:lnTo>
                    <a:pt x="513983" y="410309"/>
                  </a:lnTo>
                  <a:lnTo>
                    <a:pt x="540446" y="370513"/>
                  </a:lnTo>
                  <a:lnTo>
                    <a:pt x="561505" y="328098"/>
                  </a:lnTo>
                  <a:lnTo>
                    <a:pt x="576781" y="283963"/>
                  </a:lnTo>
                  <a:lnTo>
                    <a:pt x="585897" y="239006"/>
                  </a:lnTo>
                  <a:lnTo>
                    <a:pt x="588475" y="194127"/>
                  </a:lnTo>
                  <a:lnTo>
                    <a:pt x="584139" y="150225"/>
                  </a:lnTo>
                  <a:lnTo>
                    <a:pt x="560705" y="154508"/>
                  </a:lnTo>
                  <a:lnTo>
                    <a:pt x="564571" y="200651"/>
                  </a:lnTo>
                  <a:lnTo>
                    <a:pt x="560031" y="248263"/>
                  </a:lnTo>
                  <a:lnTo>
                    <a:pt x="547675" y="295950"/>
                  </a:lnTo>
                  <a:lnTo>
                    <a:pt x="528095" y="342315"/>
                  </a:lnTo>
                  <a:lnTo>
                    <a:pt x="501881" y="385963"/>
                  </a:lnTo>
                  <a:lnTo>
                    <a:pt x="469623" y="425498"/>
                  </a:lnTo>
                  <a:lnTo>
                    <a:pt x="431913" y="459525"/>
                  </a:lnTo>
                  <a:lnTo>
                    <a:pt x="386338" y="491317"/>
                  </a:lnTo>
                  <a:lnTo>
                    <a:pt x="346514" y="512839"/>
                  </a:lnTo>
                  <a:lnTo>
                    <a:pt x="314058" y="523305"/>
                  </a:lnTo>
                  <a:lnTo>
                    <a:pt x="290588" y="521931"/>
                  </a:lnTo>
                  <a:lnTo>
                    <a:pt x="271097" y="508957"/>
                  </a:lnTo>
                  <a:lnTo>
                    <a:pt x="250581" y="487924"/>
                  </a:lnTo>
                  <a:lnTo>
                    <a:pt x="231011" y="463754"/>
                  </a:lnTo>
                  <a:lnTo>
                    <a:pt x="205616" y="429494"/>
                  </a:lnTo>
                  <a:lnTo>
                    <a:pt x="192326" y="416125"/>
                  </a:lnTo>
                  <a:lnTo>
                    <a:pt x="175307" y="404911"/>
                  </a:lnTo>
                  <a:lnTo>
                    <a:pt x="155922" y="395186"/>
                  </a:lnTo>
                  <a:lnTo>
                    <a:pt x="110403" y="375071"/>
                  </a:lnTo>
                  <a:lnTo>
                    <a:pt x="92181" y="364754"/>
                  </a:lnTo>
                  <a:lnTo>
                    <a:pt x="82097" y="354321"/>
                  </a:lnTo>
                  <a:lnTo>
                    <a:pt x="81379" y="342764"/>
                  </a:lnTo>
                  <a:lnTo>
                    <a:pt x="90592" y="299753"/>
                  </a:lnTo>
                  <a:lnTo>
                    <a:pt x="91185" y="251896"/>
                  </a:lnTo>
                  <a:lnTo>
                    <a:pt x="84792" y="200909"/>
                  </a:lnTo>
                  <a:lnTo>
                    <a:pt x="73051" y="148509"/>
                  </a:lnTo>
                  <a:lnTo>
                    <a:pt x="57595" y="96413"/>
                  </a:lnTo>
                  <a:lnTo>
                    <a:pt x="40060" y="46337"/>
                  </a:lnTo>
                  <a:lnTo>
                    <a:pt x="220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4322502" y="5091372"/>
            <a:ext cx="2413635" cy="4674870"/>
          </a:xfrm>
          <a:custGeom>
            <a:avLst/>
            <a:gdLst/>
            <a:ahLst/>
            <a:cxnLst/>
            <a:rect l="l" t="t" r="r" b="b"/>
            <a:pathLst>
              <a:path w="2413634" h="4674870">
                <a:moveTo>
                  <a:pt x="2413343" y="4606722"/>
                </a:moveTo>
                <a:lnTo>
                  <a:pt x="2257247" y="4449153"/>
                </a:lnTo>
                <a:lnTo>
                  <a:pt x="2057349" y="4289895"/>
                </a:lnTo>
                <a:lnTo>
                  <a:pt x="1974684" y="4229100"/>
                </a:lnTo>
                <a:lnTo>
                  <a:pt x="1994331" y="4229100"/>
                </a:lnTo>
                <a:lnTo>
                  <a:pt x="1995373" y="4216400"/>
                </a:lnTo>
                <a:lnTo>
                  <a:pt x="1997456" y="4191000"/>
                </a:lnTo>
                <a:lnTo>
                  <a:pt x="2000034" y="4178300"/>
                </a:lnTo>
                <a:lnTo>
                  <a:pt x="2003272" y="4140200"/>
                </a:lnTo>
                <a:lnTo>
                  <a:pt x="2005126" y="4127500"/>
                </a:lnTo>
                <a:lnTo>
                  <a:pt x="2007095" y="4102100"/>
                </a:lnTo>
                <a:lnTo>
                  <a:pt x="2009203" y="4076700"/>
                </a:lnTo>
                <a:lnTo>
                  <a:pt x="2011438" y="4064000"/>
                </a:lnTo>
                <a:lnTo>
                  <a:pt x="2013775" y="4038600"/>
                </a:lnTo>
                <a:lnTo>
                  <a:pt x="2016213" y="4013200"/>
                </a:lnTo>
                <a:lnTo>
                  <a:pt x="2018753" y="3975100"/>
                </a:lnTo>
                <a:lnTo>
                  <a:pt x="2021370" y="3949700"/>
                </a:lnTo>
                <a:lnTo>
                  <a:pt x="2024062" y="3924300"/>
                </a:lnTo>
                <a:lnTo>
                  <a:pt x="2026818" y="3886200"/>
                </a:lnTo>
                <a:lnTo>
                  <a:pt x="2029637" y="3848100"/>
                </a:lnTo>
                <a:lnTo>
                  <a:pt x="2032508" y="3822700"/>
                </a:lnTo>
                <a:lnTo>
                  <a:pt x="2035403" y="3784600"/>
                </a:lnTo>
                <a:lnTo>
                  <a:pt x="2041309" y="3708400"/>
                </a:lnTo>
                <a:lnTo>
                  <a:pt x="2044280" y="3657600"/>
                </a:lnTo>
                <a:lnTo>
                  <a:pt x="2050224" y="3581400"/>
                </a:lnTo>
                <a:lnTo>
                  <a:pt x="2053196" y="3530600"/>
                </a:lnTo>
                <a:lnTo>
                  <a:pt x="2056130" y="3492500"/>
                </a:lnTo>
                <a:lnTo>
                  <a:pt x="2059038" y="3441700"/>
                </a:lnTo>
                <a:lnTo>
                  <a:pt x="2061908" y="3390900"/>
                </a:lnTo>
                <a:lnTo>
                  <a:pt x="2064727" y="3340100"/>
                </a:lnTo>
                <a:lnTo>
                  <a:pt x="2067483" y="3289300"/>
                </a:lnTo>
                <a:lnTo>
                  <a:pt x="2070176" y="3238500"/>
                </a:lnTo>
                <a:lnTo>
                  <a:pt x="2072805" y="3187700"/>
                </a:lnTo>
                <a:lnTo>
                  <a:pt x="2075345" y="3136900"/>
                </a:lnTo>
                <a:lnTo>
                  <a:pt x="2077783" y="3086100"/>
                </a:lnTo>
                <a:lnTo>
                  <a:pt x="2080133" y="3035300"/>
                </a:lnTo>
                <a:lnTo>
                  <a:pt x="2082355" y="2971800"/>
                </a:lnTo>
                <a:lnTo>
                  <a:pt x="2084476" y="2921000"/>
                </a:lnTo>
                <a:lnTo>
                  <a:pt x="2086457" y="2857500"/>
                </a:lnTo>
                <a:lnTo>
                  <a:pt x="2088311" y="2806700"/>
                </a:lnTo>
                <a:lnTo>
                  <a:pt x="2090013" y="2743200"/>
                </a:lnTo>
                <a:lnTo>
                  <a:pt x="2091563" y="2679700"/>
                </a:lnTo>
                <a:lnTo>
                  <a:pt x="2092947" y="2616200"/>
                </a:lnTo>
                <a:lnTo>
                  <a:pt x="2094153" y="2565400"/>
                </a:lnTo>
                <a:lnTo>
                  <a:pt x="2095182" y="2501900"/>
                </a:lnTo>
                <a:lnTo>
                  <a:pt x="2096020" y="2438400"/>
                </a:lnTo>
                <a:lnTo>
                  <a:pt x="2096668" y="2374900"/>
                </a:lnTo>
                <a:lnTo>
                  <a:pt x="2097100" y="2311400"/>
                </a:lnTo>
                <a:lnTo>
                  <a:pt x="2097239" y="2273300"/>
                </a:lnTo>
                <a:lnTo>
                  <a:pt x="2097189" y="2146300"/>
                </a:lnTo>
                <a:lnTo>
                  <a:pt x="2097074" y="2108200"/>
                </a:lnTo>
                <a:lnTo>
                  <a:pt x="2096592" y="2044700"/>
                </a:lnTo>
                <a:lnTo>
                  <a:pt x="2095855" y="1981200"/>
                </a:lnTo>
                <a:lnTo>
                  <a:pt x="2094852" y="1917700"/>
                </a:lnTo>
                <a:lnTo>
                  <a:pt x="2093582" y="1841500"/>
                </a:lnTo>
                <a:lnTo>
                  <a:pt x="2092045" y="1778000"/>
                </a:lnTo>
                <a:lnTo>
                  <a:pt x="2090204" y="1714500"/>
                </a:lnTo>
                <a:lnTo>
                  <a:pt x="2088083" y="1638300"/>
                </a:lnTo>
                <a:lnTo>
                  <a:pt x="2085644" y="1574800"/>
                </a:lnTo>
                <a:lnTo>
                  <a:pt x="2082901" y="1498600"/>
                </a:lnTo>
                <a:lnTo>
                  <a:pt x="2079828" y="1435100"/>
                </a:lnTo>
                <a:lnTo>
                  <a:pt x="2076424" y="1358900"/>
                </a:lnTo>
                <a:lnTo>
                  <a:pt x="2073503" y="1309230"/>
                </a:lnTo>
                <a:lnTo>
                  <a:pt x="2073503" y="2247900"/>
                </a:lnTo>
                <a:lnTo>
                  <a:pt x="2073389" y="2286000"/>
                </a:lnTo>
                <a:lnTo>
                  <a:pt x="2072957" y="2362200"/>
                </a:lnTo>
                <a:lnTo>
                  <a:pt x="2072373" y="2425700"/>
                </a:lnTo>
                <a:lnTo>
                  <a:pt x="2071598" y="2489200"/>
                </a:lnTo>
                <a:lnTo>
                  <a:pt x="2070646" y="2540000"/>
                </a:lnTo>
                <a:lnTo>
                  <a:pt x="2069528" y="2603500"/>
                </a:lnTo>
                <a:lnTo>
                  <a:pt x="2068245" y="2667000"/>
                </a:lnTo>
                <a:lnTo>
                  <a:pt x="2066810" y="2717800"/>
                </a:lnTo>
                <a:lnTo>
                  <a:pt x="2065223" y="2781300"/>
                </a:lnTo>
                <a:lnTo>
                  <a:pt x="2063508" y="2832100"/>
                </a:lnTo>
                <a:lnTo>
                  <a:pt x="2061654" y="2895600"/>
                </a:lnTo>
                <a:lnTo>
                  <a:pt x="2059686" y="2946400"/>
                </a:lnTo>
                <a:lnTo>
                  <a:pt x="2057590" y="2997200"/>
                </a:lnTo>
                <a:lnTo>
                  <a:pt x="2055393" y="3048000"/>
                </a:lnTo>
                <a:lnTo>
                  <a:pt x="2053107" y="3111500"/>
                </a:lnTo>
                <a:lnTo>
                  <a:pt x="2050719" y="3162300"/>
                </a:lnTo>
                <a:lnTo>
                  <a:pt x="2048256" y="3213100"/>
                </a:lnTo>
                <a:lnTo>
                  <a:pt x="2045703" y="3251200"/>
                </a:lnTo>
                <a:lnTo>
                  <a:pt x="2043099" y="3302000"/>
                </a:lnTo>
                <a:lnTo>
                  <a:pt x="2040432" y="3352800"/>
                </a:lnTo>
                <a:lnTo>
                  <a:pt x="2037702" y="3403600"/>
                </a:lnTo>
                <a:lnTo>
                  <a:pt x="2034946" y="3441700"/>
                </a:lnTo>
                <a:lnTo>
                  <a:pt x="2032139" y="3492500"/>
                </a:lnTo>
                <a:lnTo>
                  <a:pt x="2029320" y="3530600"/>
                </a:lnTo>
                <a:lnTo>
                  <a:pt x="2026462" y="3581400"/>
                </a:lnTo>
                <a:lnTo>
                  <a:pt x="2017877" y="3695700"/>
                </a:lnTo>
                <a:lnTo>
                  <a:pt x="2012200" y="3771900"/>
                </a:lnTo>
                <a:lnTo>
                  <a:pt x="2009406" y="3810000"/>
                </a:lnTo>
                <a:lnTo>
                  <a:pt x="2006638" y="3848100"/>
                </a:lnTo>
                <a:lnTo>
                  <a:pt x="2003920" y="3873500"/>
                </a:lnTo>
                <a:lnTo>
                  <a:pt x="2001240" y="3911600"/>
                </a:lnTo>
                <a:lnTo>
                  <a:pt x="1998637" y="3937000"/>
                </a:lnTo>
                <a:lnTo>
                  <a:pt x="1996084" y="3962400"/>
                </a:lnTo>
                <a:lnTo>
                  <a:pt x="1991233" y="4013200"/>
                </a:lnTo>
                <a:lnTo>
                  <a:pt x="1986737" y="4064000"/>
                </a:lnTo>
                <a:lnTo>
                  <a:pt x="1982660" y="4114800"/>
                </a:lnTo>
                <a:lnTo>
                  <a:pt x="1980806" y="4127500"/>
                </a:lnTo>
                <a:lnTo>
                  <a:pt x="1979079" y="4140200"/>
                </a:lnTo>
                <a:lnTo>
                  <a:pt x="1976056" y="4178300"/>
                </a:lnTo>
                <a:lnTo>
                  <a:pt x="1973643" y="4191000"/>
                </a:lnTo>
                <a:lnTo>
                  <a:pt x="1971903" y="4216400"/>
                </a:lnTo>
                <a:lnTo>
                  <a:pt x="1623961" y="4216400"/>
                </a:lnTo>
                <a:lnTo>
                  <a:pt x="1511312" y="939800"/>
                </a:lnTo>
                <a:lnTo>
                  <a:pt x="1510880" y="927100"/>
                </a:lnTo>
                <a:lnTo>
                  <a:pt x="1277835" y="927100"/>
                </a:lnTo>
                <a:lnTo>
                  <a:pt x="1139240" y="4216400"/>
                </a:lnTo>
                <a:lnTo>
                  <a:pt x="829462" y="4216400"/>
                </a:lnTo>
                <a:lnTo>
                  <a:pt x="823087" y="4114800"/>
                </a:lnTo>
                <a:lnTo>
                  <a:pt x="816952" y="4013200"/>
                </a:lnTo>
                <a:lnTo>
                  <a:pt x="811085" y="3911600"/>
                </a:lnTo>
                <a:lnTo>
                  <a:pt x="805459" y="3822700"/>
                </a:lnTo>
                <a:lnTo>
                  <a:pt x="800074" y="3721100"/>
                </a:lnTo>
                <a:lnTo>
                  <a:pt x="794931" y="3632200"/>
                </a:lnTo>
                <a:lnTo>
                  <a:pt x="790016" y="3543300"/>
                </a:lnTo>
                <a:lnTo>
                  <a:pt x="785342" y="3454400"/>
                </a:lnTo>
                <a:lnTo>
                  <a:pt x="780884" y="3365500"/>
                </a:lnTo>
                <a:lnTo>
                  <a:pt x="776655" y="3276600"/>
                </a:lnTo>
                <a:lnTo>
                  <a:pt x="772642" y="3187700"/>
                </a:lnTo>
                <a:lnTo>
                  <a:pt x="768858" y="3111500"/>
                </a:lnTo>
                <a:lnTo>
                  <a:pt x="765276" y="3022600"/>
                </a:lnTo>
                <a:lnTo>
                  <a:pt x="761898" y="2946400"/>
                </a:lnTo>
                <a:lnTo>
                  <a:pt x="758723" y="2870200"/>
                </a:lnTo>
                <a:lnTo>
                  <a:pt x="755751" y="2794000"/>
                </a:lnTo>
                <a:lnTo>
                  <a:pt x="752970" y="2717800"/>
                </a:lnTo>
                <a:lnTo>
                  <a:pt x="750379" y="2641600"/>
                </a:lnTo>
                <a:lnTo>
                  <a:pt x="747979" y="2565400"/>
                </a:lnTo>
                <a:lnTo>
                  <a:pt x="745769" y="2489200"/>
                </a:lnTo>
                <a:lnTo>
                  <a:pt x="743724" y="2413000"/>
                </a:lnTo>
                <a:lnTo>
                  <a:pt x="741870" y="2349500"/>
                </a:lnTo>
                <a:lnTo>
                  <a:pt x="740168" y="2273300"/>
                </a:lnTo>
                <a:lnTo>
                  <a:pt x="738644" y="2209800"/>
                </a:lnTo>
                <a:lnTo>
                  <a:pt x="737285" y="2146300"/>
                </a:lnTo>
                <a:lnTo>
                  <a:pt x="736079" y="2082800"/>
                </a:lnTo>
                <a:lnTo>
                  <a:pt x="735037" y="2019300"/>
                </a:lnTo>
                <a:lnTo>
                  <a:pt x="734136" y="1955800"/>
                </a:lnTo>
                <a:lnTo>
                  <a:pt x="733386" y="1892300"/>
                </a:lnTo>
                <a:lnTo>
                  <a:pt x="732307" y="1778000"/>
                </a:lnTo>
                <a:lnTo>
                  <a:pt x="731977" y="1714500"/>
                </a:lnTo>
                <a:lnTo>
                  <a:pt x="731774" y="1663700"/>
                </a:lnTo>
                <a:lnTo>
                  <a:pt x="731824" y="1524000"/>
                </a:lnTo>
                <a:lnTo>
                  <a:pt x="732180" y="1447800"/>
                </a:lnTo>
                <a:lnTo>
                  <a:pt x="732574" y="1397000"/>
                </a:lnTo>
                <a:lnTo>
                  <a:pt x="733069" y="1346200"/>
                </a:lnTo>
                <a:lnTo>
                  <a:pt x="733666" y="1295400"/>
                </a:lnTo>
                <a:lnTo>
                  <a:pt x="734364" y="1257300"/>
                </a:lnTo>
                <a:lnTo>
                  <a:pt x="735152" y="1206500"/>
                </a:lnTo>
                <a:lnTo>
                  <a:pt x="736041" y="1155700"/>
                </a:lnTo>
                <a:lnTo>
                  <a:pt x="737006" y="1117600"/>
                </a:lnTo>
                <a:lnTo>
                  <a:pt x="738060" y="1079500"/>
                </a:lnTo>
                <a:lnTo>
                  <a:pt x="739190" y="1028700"/>
                </a:lnTo>
                <a:lnTo>
                  <a:pt x="740397" y="990600"/>
                </a:lnTo>
                <a:lnTo>
                  <a:pt x="741667" y="952500"/>
                </a:lnTo>
                <a:lnTo>
                  <a:pt x="743013" y="914400"/>
                </a:lnTo>
                <a:lnTo>
                  <a:pt x="744423" y="876300"/>
                </a:lnTo>
                <a:lnTo>
                  <a:pt x="745883" y="838200"/>
                </a:lnTo>
                <a:lnTo>
                  <a:pt x="747395" y="800100"/>
                </a:lnTo>
                <a:lnTo>
                  <a:pt x="748969" y="774700"/>
                </a:lnTo>
                <a:lnTo>
                  <a:pt x="750582" y="736600"/>
                </a:lnTo>
                <a:lnTo>
                  <a:pt x="752233" y="698500"/>
                </a:lnTo>
                <a:lnTo>
                  <a:pt x="753935" y="673100"/>
                </a:lnTo>
                <a:lnTo>
                  <a:pt x="755662" y="635000"/>
                </a:lnTo>
                <a:lnTo>
                  <a:pt x="757415" y="609600"/>
                </a:lnTo>
                <a:lnTo>
                  <a:pt x="759206" y="584200"/>
                </a:lnTo>
                <a:lnTo>
                  <a:pt x="761009" y="546100"/>
                </a:lnTo>
                <a:lnTo>
                  <a:pt x="762838" y="520700"/>
                </a:lnTo>
                <a:lnTo>
                  <a:pt x="773950" y="368300"/>
                </a:lnTo>
                <a:lnTo>
                  <a:pt x="775792" y="355600"/>
                </a:lnTo>
                <a:lnTo>
                  <a:pt x="779424" y="304800"/>
                </a:lnTo>
                <a:lnTo>
                  <a:pt x="781215" y="292100"/>
                </a:lnTo>
                <a:lnTo>
                  <a:pt x="782967" y="266700"/>
                </a:lnTo>
                <a:lnTo>
                  <a:pt x="784707" y="254000"/>
                </a:lnTo>
                <a:lnTo>
                  <a:pt x="786396" y="241300"/>
                </a:lnTo>
                <a:lnTo>
                  <a:pt x="788060" y="215900"/>
                </a:lnTo>
                <a:lnTo>
                  <a:pt x="789673" y="203200"/>
                </a:lnTo>
                <a:lnTo>
                  <a:pt x="792759" y="177800"/>
                </a:lnTo>
                <a:lnTo>
                  <a:pt x="800468" y="101600"/>
                </a:lnTo>
                <a:lnTo>
                  <a:pt x="803338" y="76200"/>
                </a:lnTo>
                <a:lnTo>
                  <a:pt x="805535" y="50800"/>
                </a:lnTo>
                <a:lnTo>
                  <a:pt x="806996" y="25400"/>
                </a:lnTo>
                <a:lnTo>
                  <a:pt x="1915223" y="50800"/>
                </a:lnTo>
                <a:lnTo>
                  <a:pt x="1926107" y="114300"/>
                </a:lnTo>
                <a:lnTo>
                  <a:pt x="1936534" y="177800"/>
                </a:lnTo>
                <a:lnTo>
                  <a:pt x="1946490" y="254000"/>
                </a:lnTo>
                <a:lnTo>
                  <a:pt x="1956015" y="317500"/>
                </a:lnTo>
                <a:lnTo>
                  <a:pt x="1965096" y="381000"/>
                </a:lnTo>
                <a:lnTo>
                  <a:pt x="1973757" y="444500"/>
                </a:lnTo>
                <a:lnTo>
                  <a:pt x="1981987" y="520700"/>
                </a:lnTo>
                <a:lnTo>
                  <a:pt x="1989797" y="584200"/>
                </a:lnTo>
                <a:lnTo>
                  <a:pt x="1997214" y="647700"/>
                </a:lnTo>
                <a:lnTo>
                  <a:pt x="2004225" y="723900"/>
                </a:lnTo>
                <a:lnTo>
                  <a:pt x="2010841" y="787400"/>
                </a:lnTo>
                <a:lnTo>
                  <a:pt x="2017077" y="850900"/>
                </a:lnTo>
                <a:lnTo>
                  <a:pt x="2022932" y="927100"/>
                </a:lnTo>
                <a:lnTo>
                  <a:pt x="2028431" y="990600"/>
                </a:lnTo>
                <a:lnTo>
                  <a:pt x="2033562" y="1054100"/>
                </a:lnTo>
                <a:lnTo>
                  <a:pt x="2038350" y="1130300"/>
                </a:lnTo>
                <a:lnTo>
                  <a:pt x="2042782" y="1193800"/>
                </a:lnTo>
                <a:lnTo>
                  <a:pt x="2046897" y="1257300"/>
                </a:lnTo>
                <a:lnTo>
                  <a:pt x="2050669" y="1320800"/>
                </a:lnTo>
                <a:lnTo>
                  <a:pt x="2054123" y="1397000"/>
                </a:lnTo>
                <a:lnTo>
                  <a:pt x="2057273" y="1460500"/>
                </a:lnTo>
                <a:lnTo>
                  <a:pt x="2060105" y="1524000"/>
                </a:lnTo>
                <a:lnTo>
                  <a:pt x="2062657" y="1600200"/>
                </a:lnTo>
                <a:lnTo>
                  <a:pt x="2064905" y="1663700"/>
                </a:lnTo>
                <a:lnTo>
                  <a:pt x="2066886" y="1727200"/>
                </a:lnTo>
                <a:lnTo>
                  <a:pt x="2068588" y="1790700"/>
                </a:lnTo>
                <a:lnTo>
                  <a:pt x="2070023" y="1854200"/>
                </a:lnTo>
                <a:lnTo>
                  <a:pt x="2071217" y="1917700"/>
                </a:lnTo>
                <a:lnTo>
                  <a:pt x="2072144" y="1981200"/>
                </a:lnTo>
                <a:lnTo>
                  <a:pt x="2072843" y="2044700"/>
                </a:lnTo>
                <a:lnTo>
                  <a:pt x="2073300" y="2108200"/>
                </a:lnTo>
                <a:lnTo>
                  <a:pt x="2073440" y="2146300"/>
                </a:lnTo>
                <a:lnTo>
                  <a:pt x="2073503" y="2247900"/>
                </a:lnTo>
                <a:lnTo>
                  <a:pt x="2073503" y="1309230"/>
                </a:lnTo>
                <a:lnTo>
                  <a:pt x="2072690" y="1295400"/>
                </a:lnTo>
                <a:lnTo>
                  <a:pt x="2068588" y="1219200"/>
                </a:lnTo>
                <a:lnTo>
                  <a:pt x="2064143" y="1155700"/>
                </a:lnTo>
                <a:lnTo>
                  <a:pt x="2059330" y="1079500"/>
                </a:lnTo>
                <a:lnTo>
                  <a:pt x="2054136" y="1016000"/>
                </a:lnTo>
                <a:lnTo>
                  <a:pt x="2048560" y="939800"/>
                </a:lnTo>
                <a:lnTo>
                  <a:pt x="2042591" y="876300"/>
                </a:lnTo>
                <a:lnTo>
                  <a:pt x="2036216" y="800100"/>
                </a:lnTo>
                <a:lnTo>
                  <a:pt x="2029434" y="736600"/>
                </a:lnTo>
                <a:lnTo>
                  <a:pt x="2022233" y="660400"/>
                </a:lnTo>
                <a:lnTo>
                  <a:pt x="2014601" y="596900"/>
                </a:lnTo>
                <a:lnTo>
                  <a:pt x="2006536" y="520700"/>
                </a:lnTo>
                <a:lnTo>
                  <a:pt x="1998014" y="457200"/>
                </a:lnTo>
                <a:lnTo>
                  <a:pt x="1989048" y="381000"/>
                </a:lnTo>
                <a:lnTo>
                  <a:pt x="1979612" y="317500"/>
                </a:lnTo>
                <a:lnTo>
                  <a:pt x="1969693" y="241300"/>
                </a:lnTo>
                <a:lnTo>
                  <a:pt x="1959305" y="177800"/>
                </a:lnTo>
                <a:lnTo>
                  <a:pt x="1948421" y="101600"/>
                </a:lnTo>
                <a:lnTo>
                  <a:pt x="1937042" y="38100"/>
                </a:lnTo>
                <a:lnTo>
                  <a:pt x="1935365" y="25400"/>
                </a:lnTo>
                <a:lnTo>
                  <a:pt x="784123" y="0"/>
                </a:lnTo>
                <a:lnTo>
                  <a:pt x="783742" y="12700"/>
                </a:lnTo>
                <a:lnTo>
                  <a:pt x="782574" y="38100"/>
                </a:lnTo>
                <a:lnTo>
                  <a:pt x="780351" y="63500"/>
                </a:lnTo>
                <a:lnTo>
                  <a:pt x="777201" y="88900"/>
                </a:lnTo>
                <a:lnTo>
                  <a:pt x="767537" y="190500"/>
                </a:lnTo>
                <a:lnTo>
                  <a:pt x="764349" y="215900"/>
                </a:lnTo>
                <a:lnTo>
                  <a:pt x="762685" y="241300"/>
                </a:lnTo>
                <a:lnTo>
                  <a:pt x="760984" y="254000"/>
                </a:lnTo>
                <a:lnTo>
                  <a:pt x="759244" y="266700"/>
                </a:lnTo>
                <a:lnTo>
                  <a:pt x="757478" y="292100"/>
                </a:lnTo>
                <a:lnTo>
                  <a:pt x="755688" y="304800"/>
                </a:lnTo>
                <a:lnTo>
                  <a:pt x="752043" y="355600"/>
                </a:lnTo>
                <a:lnTo>
                  <a:pt x="750189" y="368300"/>
                </a:lnTo>
                <a:lnTo>
                  <a:pt x="739051" y="520700"/>
                </a:lnTo>
                <a:lnTo>
                  <a:pt x="735406" y="571500"/>
                </a:lnTo>
                <a:lnTo>
                  <a:pt x="733615" y="609600"/>
                </a:lnTo>
                <a:lnTo>
                  <a:pt x="731850" y="635000"/>
                </a:lnTo>
                <a:lnTo>
                  <a:pt x="730123" y="673100"/>
                </a:lnTo>
                <a:lnTo>
                  <a:pt x="728421" y="698500"/>
                </a:lnTo>
                <a:lnTo>
                  <a:pt x="726757" y="736600"/>
                </a:lnTo>
                <a:lnTo>
                  <a:pt x="723569" y="800100"/>
                </a:lnTo>
                <a:lnTo>
                  <a:pt x="722058" y="838200"/>
                </a:lnTo>
                <a:lnTo>
                  <a:pt x="720585" y="876300"/>
                </a:lnTo>
                <a:lnTo>
                  <a:pt x="719188" y="914400"/>
                </a:lnTo>
                <a:lnTo>
                  <a:pt x="717842" y="952500"/>
                </a:lnTo>
                <a:lnTo>
                  <a:pt x="716559" y="990600"/>
                </a:lnTo>
                <a:lnTo>
                  <a:pt x="715352" y="1028700"/>
                </a:lnTo>
                <a:lnTo>
                  <a:pt x="714222" y="1079500"/>
                </a:lnTo>
                <a:lnTo>
                  <a:pt x="713181" y="1117600"/>
                </a:lnTo>
                <a:lnTo>
                  <a:pt x="712203" y="1168400"/>
                </a:lnTo>
                <a:lnTo>
                  <a:pt x="711327" y="1206500"/>
                </a:lnTo>
                <a:lnTo>
                  <a:pt x="710539" y="1257300"/>
                </a:lnTo>
                <a:lnTo>
                  <a:pt x="709841" y="1295400"/>
                </a:lnTo>
                <a:lnTo>
                  <a:pt x="709244" y="1346200"/>
                </a:lnTo>
                <a:lnTo>
                  <a:pt x="708748" y="1397000"/>
                </a:lnTo>
                <a:lnTo>
                  <a:pt x="708367" y="1447800"/>
                </a:lnTo>
                <a:lnTo>
                  <a:pt x="708088" y="1498600"/>
                </a:lnTo>
                <a:lnTo>
                  <a:pt x="707974" y="1663700"/>
                </a:lnTo>
                <a:lnTo>
                  <a:pt x="708190" y="1727200"/>
                </a:lnTo>
                <a:lnTo>
                  <a:pt x="708621" y="1790700"/>
                </a:lnTo>
                <a:lnTo>
                  <a:pt x="709015" y="1841500"/>
                </a:lnTo>
                <a:lnTo>
                  <a:pt x="710387" y="1955800"/>
                </a:lnTo>
                <a:lnTo>
                  <a:pt x="711301" y="2019300"/>
                </a:lnTo>
                <a:lnTo>
                  <a:pt x="712355" y="2082800"/>
                </a:lnTo>
                <a:lnTo>
                  <a:pt x="713574" y="2146300"/>
                </a:lnTo>
                <a:lnTo>
                  <a:pt x="714946" y="2222500"/>
                </a:lnTo>
                <a:lnTo>
                  <a:pt x="716495" y="2286000"/>
                </a:lnTo>
                <a:lnTo>
                  <a:pt x="718197" y="2349500"/>
                </a:lnTo>
                <a:lnTo>
                  <a:pt x="720077" y="2425700"/>
                </a:lnTo>
                <a:lnTo>
                  <a:pt x="722134" y="2501900"/>
                </a:lnTo>
                <a:lnTo>
                  <a:pt x="724369" y="2565400"/>
                </a:lnTo>
                <a:lnTo>
                  <a:pt x="726795" y="2641600"/>
                </a:lnTo>
                <a:lnTo>
                  <a:pt x="729399" y="2717800"/>
                </a:lnTo>
                <a:lnTo>
                  <a:pt x="732205" y="2794000"/>
                </a:lnTo>
                <a:lnTo>
                  <a:pt x="735203" y="2870200"/>
                </a:lnTo>
                <a:lnTo>
                  <a:pt x="738390" y="2959100"/>
                </a:lnTo>
                <a:lnTo>
                  <a:pt x="741794" y="3035300"/>
                </a:lnTo>
                <a:lnTo>
                  <a:pt x="745401" y="3124200"/>
                </a:lnTo>
                <a:lnTo>
                  <a:pt x="749223" y="3200400"/>
                </a:lnTo>
                <a:lnTo>
                  <a:pt x="753262" y="3289300"/>
                </a:lnTo>
                <a:lnTo>
                  <a:pt x="757516" y="3378200"/>
                </a:lnTo>
                <a:lnTo>
                  <a:pt x="762000" y="3467100"/>
                </a:lnTo>
                <a:lnTo>
                  <a:pt x="766711" y="3556000"/>
                </a:lnTo>
                <a:lnTo>
                  <a:pt x="771664" y="3644900"/>
                </a:lnTo>
                <a:lnTo>
                  <a:pt x="776846" y="3733800"/>
                </a:lnTo>
                <a:lnTo>
                  <a:pt x="782256" y="3835400"/>
                </a:lnTo>
                <a:lnTo>
                  <a:pt x="787920" y="3924300"/>
                </a:lnTo>
                <a:lnTo>
                  <a:pt x="793838" y="4025900"/>
                </a:lnTo>
                <a:lnTo>
                  <a:pt x="800011" y="4127500"/>
                </a:lnTo>
                <a:lnTo>
                  <a:pt x="807148" y="4229100"/>
                </a:lnTo>
                <a:lnTo>
                  <a:pt x="880808" y="4229100"/>
                </a:lnTo>
                <a:lnTo>
                  <a:pt x="805268" y="4333532"/>
                </a:lnTo>
                <a:lnTo>
                  <a:pt x="749541" y="4395597"/>
                </a:lnTo>
                <a:lnTo>
                  <a:pt x="697280" y="4424362"/>
                </a:lnTo>
                <a:lnTo>
                  <a:pt x="623595" y="4440783"/>
                </a:lnTo>
                <a:lnTo>
                  <a:pt x="263080" y="4518457"/>
                </a:lnTo>
                <a:lnTo>
                  <a:pt x="77952" y="4576267"/>
                </a:lnTo>
                <a:lnTo>
                  <a:pt x="9740" y="4612322"/>
                </a:lnTo>
                <a:lnTo>
                  <a:pt x="0" y="4624756"/>
                </a:lnTo>
                <a:lnTo>
                  <a:pt x="1149959" y="4584522"/>
                </a:lnTo>
                <a:lnTo>
                  <a:pt x="1080414" y="4229100"/>
                </a:lnTo>
                <a:lnTo>
                  <a:pt x="1162050" y="4229100"/>
                </a:lnTo>
                <a:lnTo>
                  <a:pt x="1162583" y="4216400"/>
                </a:lnTo>
                <a:lnTo>
                  <a:pt x="1300645" y="939800"/>
                </a:lnTo>
                <a:lnTo>
                  <a:pt x="1487881" y="939800"/>
                </a:lnTo>
                <a:lnTo>
                  <a:pt x="1600568" y="4229100"/>
                </a:lnTo>
                <a:lnTo>
                  <a:pt x="1706981" y="4229100"/>
                </a:lnTo>
                <a:lnTo>
                  <a:pt x="1706981" y="4557573"/>
                </a:lnTo>
                <a:lnTo>
                  <a:pt x="1965121" y="4620044"/>
                </a:lnTo>
                <a:lnTo>
                  <a:pt x="2121370" y="4653026"/>
                </a:lnTo>
                <a:lnTo>
                  <a:pt x="2238857" y="4667491"/>
                </a:lnTo>
                <a:lnTo>
                  <a:pt x="2380780" y="4674374"/>
                </a:lnTo>
                <a:lnTo>
                  <a:pt x="2413343" y="46067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217131" y="2370151"/>
            <a:ext cx="82154" cy="681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13985805" y="3526090"/>
            <a:ext cx="1296670" cy="1581150"/>
            <a:chOff x="13985805" y="3526090"/>
            <a:chExt cx="1296670" cy="1581150"/>
          </a:xfrm>
        </p:grpSpPr>
        <p:sp>
          <p:nvSpPr>
            <p:cNvPr id="12" name="object 12"/>
            <p:cNvSpPr/>
            <p:nvPr/>
          </p:nvSpPr>
          <p:spPr>
            <a:xfrm>
              <a:off x="13985800" y="3526097"/>
              <a:ext cx="1296670" cy="1437005"/>
            </a:xfrm>
            <a:custGeom>
              <a:avLst/>
              <a:gdLst/>
              <a:ahLst/>
              <a:cxnLst/>
              <a:rect l="l" t="t" r="r" b="b"/>
              <a:pathLst>
                <a:path w="1296669" h="1437004">
                  <a:moveTo>
                    <a:pt x="1296238" y="1242428"/>
                  </a:moveTo>
                  <a:lnTo>
                    <a:pt x="1258354" y="1191818"/>
                  </a:lnTo>
                  <a:lnTo>
                    <a:pt x="1258354" y="1231582"/>
                  </a:lnTo>
                  <a:lnTo>
                    <a:pt x="803884" y="1407934"/>
                  </a:lnTo>
                  <a:lnTo>
                    <a:pt x="471462" y="960716"/>
                  </a:lnTo>
                  <a:lnTo>
                    <a:pt x="471906" y="959167"/>
                  </a:lnTo>
                  <a:lnTo>
                    <a:pt x="473875" y="952182"/>
                  </a:lnTo>
                  <a:lnTo>
                    <a:pt x="480021" y="910945"/>
                  </a:lnTo>
                  <a:lnTo>
                    <a:pt x="476821" y="856424"/>
                  </a:lnTo>
                  <a:lnTo>
                    <a:pt x="456488" y="805243"/>
                  </a:lnTo>
                  <a:lnTo>
                    <a:pt x="456488" y="897521"/>
                  </a:lnTo>
                  <a:lnTo>
                    <a:pt x="453224" y="933577"/>
                  </a:lnTo>
                  <a:lnTo>
                    <a:pt x="448030" y="956818"/>
                  </a:lnTo>
                  <a:lnTo>
                    <a:pt x="411822" y="959167"/>
                  </a:lnTo>
                  <a:lnTo>
                    <a:pt x="376199" y="944651"/>
                  </a:lnTo>
                  <a:lnTo>
                    <a:pt x="342303" y="913942"/>
                  </a:lnTo>
                  <a:lnTo>
                    <a:pt x="311226" y="867778"/>
                  </a:lnTo>
                  <a:lnTo>
                    <a:pt x="293560" y="826643"/>
                  </a:lnTo>
                  <a:lnTo>
                    <a:pt x="284759" y="789368"/>
                  </a:lnTo>
                  <a:lnTo>
                    <a:pt x="282041" y="758532"/>
                  </a:lnTo>
                  <a:lnTo>
                    <a:pt x="282663" y="736714"/>
                  </a:lnTo>
                  <a:lnTo>
                    <a:pt x="333362" y="745845"/>
                  </a:lnTo>
                  <a:lnTo>
                    <a:pt x="375526" y="761377"/>
                  </a:lnTo>
                  <a:lnTo>
                    <a:pt x="409041" y="783259"/>
                  </a:lnTo>
                  <a:lnTo>
                    <a:pt x="451967" y="854760"/>
                  </a:lnTo>
                  <a:lnTo>
                    <a:pt x="456488" y="897521"/>
                  </a:lnTo>
                  <a:lnTo>
                    <a:pt x="456488" y="805243"/>
                  </a:lnTo>
                  <a:lnTo>
                    <a:pt x="424103" y="764781"/>
                  </a:lnTo>
                  <a:lnTo>
                    <a:pt x="383984" y="739000"/>
                  </a:lnTo>
                  <a:lnTo>
                    <a:pt x="333654" y="721347"/>
                  </a:lnTo>
                  <a:lnTo>
                    <a:pt x="285521" y="713841"/>
                  </a:lnTo>
                  <a:lnTo>
                    <a:pt x="287096" y="712673"/>
                  </a:lnTo>
                  <a:lnTo>
                    <a:pt x="31369" y="368541"/>
                  </a:lnTo>
                  <a:lnTo>
                    <a:pt x="363639" y="36271"/>
                  </a:lnTo>
                  <a:lnTo>
                    <a:pt x="1258354" y="1231582"/>
                  </a:lnTo>
                  <a:lnTo>
                    <a:pt x="1258354" y="1191818"/>
                  </a:lnTo>
                  <a:lnTo>
                    <a:pt x="366242" y="0"/>
                  </a:lnTo>
                  <a:lnTo>
                    <a:pt x="0" y="366255"/>
                  </a:lnTo>
                  <a:lnTo>
                    <a:pt x="261315" y="717867"/>
                  </a:lnTo>
                  <a:lnTo>
                    <a:pt x="260604" y="721474"/>
                  </a:lnTo>
                  <a:lnTo>
                    <a:pt x="258775" y="735977"/>
                  </a:lnTo>
                  <a:lnTo>
                    <a:pt x="258635" y="770991"/>
                  </a:lnTo>
                  <a:lnTo>
                    <a:pt x="266915" y="820686"/>
                  </a:lnTo>
                  <a:lnTo>
                    <a:pt x="290322" y="879182"/>
                  </a:lnTo>
                  <a:lnTo>
                    <a:pt x="320116" y="924509"/>
                  </a:lnTo>
                  <a:lnTo>
                    <a:pt x="352920" y="957427"/>
                  </a:lnTo>
                  <a:lnTo>
                    <a:pt x="387946" y="977493"/>
                  </a:lnTo>
                  <a:lnTo>
                    <a:pt x="424434" y="984275"/>
                  </a:lnTo>
                  <a:lnTo>
                    <a:pt x="433730" y="983843"/>
                  </a:lnTo>
                  <a:lnTo>
                    <a:pt x="443064" y="982548"/>
                  </a:lnTo>
                  <a:lnTo>
                    <a:pt x="452412" y="980363"/>
                  </a:lnTo>
                  <a:lnTo>
                    <a:pt x="455625" y="979322"/>
                  </a:lnTo>
                  <a:lnTo>
                    <a:pt x="795578" y="1436700"/>
                  </a:lnTo>
                  <a:lnTo>
                    <a:pt x="1296238" y="12424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002099" y="4858097"/>
              <a:ext cx="116205" cy="243840"/>
            </a:xfrm>
            <a:custGeom>
              <a:avLst/>
              <a:gdLst/>
              <a:ahLst/>
              <a:cxnLst/>
              <a:rect l="l" t="t" r="r" b="b"/>
              <a:pathLst>
                <a:path w="116205" h="243839">
                  <a:moveTo>
                    <a:pt x="0" y="0"/>
                  </a:moveTo>
                  <a:lnTo>
                    <a:pt x="116048" y="243678"/>
                  </a:lnTo>
                </a:path>
              </a:pathLst>
            </a:custGeom>
            <a:solidFill>
              <a:srgbClr val="FE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991332" y="4852990"/>
              <a:ext cx="137795" cy="254000"/>
            </a:xfrm>
            <a:custGeom>
              <a:avLst/>
              <a:gdLst/>
              <a:ahLst/>
              <a:cxnLst/>
              <a:rect l="l" t="t" r="r" b="b"/>
              <a:pathLst>
                <a:path w="137794" h="254000">
                  <a:moveTo>
                    <a:pt x="21517" y="0"/>
                  </a:moveTo>
                  <a:lnTo>
                    <a:pt x="0" y="10230"/>
                  </a:lnTo>
                  <a:lnTo>
                    <a:pt x="116069" y="253887"/>
                  </a:lnTo>
                  <a:lnTo>
                    <a:pt x="137576" y="243657"/>
                  </a:lnTo>
                  <a:lnTo>
                    <a:pt x="215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6240931" y="4021454"/>
            <a:ext cx="233679" cy="1112520"/>
            <a:chOff x="16240931" y="4021454"/>
            <a:chExt cx="233679" cy="1112520"/>
          </a:xfrm>
        </p:grpSpPr>
        <p:sp>
          <p:nvSpPr>
            <p:cNvPr id="16" name="object 16"/>
            <p:cNvSpPr/>
            <p:nvPr/>
          </p:nvSpPr>
          <p:spPr>
            <a:xfrm>
              <a:off x="16247808" y="4022205"/>
              <a:ext cx="214629" cy="1101725"/>
            </a:xfrm>
            <a:custGeom>
              <a:avLst/>
              <a:gdLst/>
              <a:ahLst/>
              <a:cxnLst/>
              <a:rect l="l" t="t" r="r" b="b"/>
              <a:pathLst>
                <a:path w="214630" h="1101725">
                  <a:moveTo>
                    <a:pt x="214454" y="0"/>
                  </a:moveTo>
                  <a:lnTo>
                    <a:pt x="0" y="1101620"/>
                  </a:lnTo>
                  <a:lnTo>
                    <a:pt x="150969" y="994608"/>
                  </a:lnTo>
                  <a:lnTo>
                    <a:pt x="214454" y="0"/>
                  </a:lnTo>
                  <a:close/>
                </a:path>
              </a:pathLst>
            </a:custGeom>
            <a:solidFill>
              <a:srgbClr val="FE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240931" y="4021454"/>
              <a:ext cx="233679" cy="1112520"/>
            </a:xfrm>
            <a:custGeom>
              <a:avLst/>
              <a:gdLst/>
              <a:ahLst/>
              <a:cxnLst/>
              <a:rect l="l" t="t" r="r" b="b"/>
              <a:pathLst>
                <a:path w="233680" h="1112520">
                  <a:moveTo>
                    <a:pt x="209449" y="0"/>
                  </a:moveTo>
                  <a:lnTo>
                    <a:pt x="146309" y="988954"/>
                  </a:lnTo>
                  <a:lnTo>
                    <a:pt x="0" y="1092668"/>
                  </a:lnTo>
                  <a:lnTo>
                    <a:pt x="13758" y="1112081"/>
                  </a:lnTo>
                  <a:lnTo>
                    <a:pt x="169377" y="1001781"/>
                  </a:lnTo>
                  <a:lnTo>
                    <a:pt x="233197" y="1486"/>
                  </a:lnTo>
                  <a:lnTo>
                    <a:pt x="2094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13174865" y="9667423"/>
            <a:ext cx="931544" cy="24130"/>
          </a:xfrm>
          <a:custGeom>
            <a:avLst/>
            <a:gdLst/>
            <a:ahLst/>
            <a:cxnLst/>
            <a:rect l="l" t="t" r="r" b="b"/>
            <a:pathLst>
              <a:path w="931544" h="24129">
                <a:moveTo>
                  <a:pt x="930955" y="0"/>
                </a:moveTo>
                <a:lnTo>
                  <a:pt x="0" y="0"/>
                </a:lnTo>
                <a:lnTo>
                  <a:pt x="0" y="23800"/>
                </a:lnTo>
                <a:lnTo>
                  <a:pt x="930955" y="23800"/>
                </a:lnTo>
                <a:lnTo>
                  <a:pt x="9309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990213" y="3788686"/>
            <a:ext cx="45085" cy="340360"/>
          </a:xfrm>
          <a:custGeom>
            <a:avLst/>
            <a:gdLst/>
            <a:ahLst/>
            <a:cxnLst/>
            <a:rect l="l" t="t" r="r" b="b"/>
            <a:pathLst>
              <a:path w="45084" h="340360">
                <a:moveTo>
                  <a:pt x="21182" y="0"/>
                </a:moveTo>
                <a:lnTo>
                  <a:pt x="0" y="338597"/>
                </a:lnTo>
                <a:lnTo>
                  <a:pt x="23747" y="340083"/>
                </a:lnTo>
                <a:lnTo>
                  <a:pt x="44920" y="1486"/>
                </a:lnTo>
                <a:lnTo>
                  <a:pt x="211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02117" y="6293734"/>
            <a:ext cx="1009015" cy="1143635"/>
          </a:xfrm>
          <a:custGeom>
            <a:avLst/>
            <a:gdLst/>
            <a:ahLst/>
            <a:cxnLst/>
            <a:rect l="l" t="t" r="r" b="b"/>
            <a:pathLst>
              <a:path w="1009014" h="1143634">
                <a:moveTo>
                  <a:pt x="571532" y="0"/>
                </a:moveTo>
                <a:lnTo>
                  <a:pt x="518736" y="1876"/>
                </a:lnTo>
                <a:lnTo>
                  <a:pt x="468197" y="7411"/>
                </a:lnTo>
                <a:lnTo>
                  <a:pt x="419964" y="16463"/>
                </a:lnTo>
                <a:lnTo>
                  <a:pt x="374086" y="28891"/>
                </a:lnTo>
                <a:lnTo>
                  <a:pt x="330611" y="44553"/>
                </a:lnTo>
                <a:lnTo>
                  <a:pt x="289589" y="63308"/>
                </a:lnTo>
                <a:lnTo>
                  <a:pt x="251067" y="85016"/>
                </a:lnTo>
                <a:lnTo>
                  <a:pt x="215095" y="109534"/>
                </a:lnTo>
                <a:lnTo>
                  <a:pt x="181721" y="136721"/>
                </a:lnTo>
                <a:lnTo>
                  <a:pt x="150994" y="166436"/>
                </a:lnTo>
                <a:lnTo>
                  <a:pt x="122962" y="198537"/>
                </a:lnTo>
                <a:lnTo>
                  <a:pt x="97674" y="232883"/>
                </a:lnTo>
                <a:lnTo>
                  <a:pt x="75179" y="269334"/>
                </a:lnTo>
                <a:lnTo>
                  <a:pt x="55525" y="307747"/>
                </a:lnTo>
                <a:lnTo>
                  <a:pt x="38762" y="347981"/>
                </a:lnTo>
                <a:lnTo>
                  <a:pt x="24937" y="389894"/>
                </a:lnTo>
                <a:lnTo>
                  <a:pt x="14100" y="433347"/>
                </a:lnTo>
                <a:lnTo>
                  <a:pt x="6299" y="478196"/>
                </a:lnTo>
                <a:lnTo>
                  <a:pt x="1582" y="524302"/>
                </a:lnTo>
                <a:lnTo>
                  <a:pt x="0" y="571521"/>
                </a:lnTo>
                <a:lnTo>
                  <a:pt x="1718" y="623460"/>
                </a:lnTo>
                <a:lnTo>
                  <a:pt x="6815" y="673317"/>
                </a:lnTo>
                <a:lnTo>
                  <a:pt x="15202" y="721030"/>
                </a:lnTo>
                <a:lnTo>
                  <a:pt x="26788" y="766535"/>
                </a:lnTo>
                <a:lnTo>
                  <a:pt x="41485" y="809769"/>
                </a:lnTo>
                <a:lnTo>
                  <a:pt x="59205" y="850671"/>
                </a:lnTo>
                <a:lnTo>
                  <a:pt x="79857" y="889176"/>
                </a:lnTo>
                <a:lnTo>
                  <a:pt x="103353" y="925222"/>
                </a:lnTo>
                <a:lnTo>
                  <a:pt x="129604" y="958745"/>
                </a:lnTo>
                <a:lnTo>
                  <a:pt x="158521" y="989684"/>
                </a:lnTo>
                <a:lnTo>
                  <a:pt x="190014" y="1017975"/>
                </a:lnTo>
                <a:lnTo>
                  <a:pt x="223995" y="1043555"/>
                </a:lnTo>
                <a:lnTo>
                  <a:pt x="260374" y="1066361"/>
                </a:lnTo>
                <a:lnTo>
                  <a:pt x="299063" y="1086331"/>
                </a:lnTo>
                <a:lnTo>
                  <a:pt x="339972" y="1103400"/>
                </a:lnTo>
                <a:lnTo>
                  <a:pt x="383012" y="1117508"/>
                </a:lnTo>
                <a:lnTo>
                  <a:pt x="428095" y="1128590"/>
                </a:lnTo>
                <a:lnTo>
                  <a:pt x="475130" y="1136583"/>
                </a:lnTo>
                <a:lnTo>
                  <a:pt x="524030" y="1141426"/>
                </a:lnTo>
                <a:lnTo>
                  <a:pt x="574705" y="1143054"/>
                </a:lnTo>
                <a:lnTo>
                  <a:pt x="632564" y="1140006"/>
                </a:lnTo>
                <a:lnTo>
                  <a:pt x="687168" y="1131331"/>
                </a:lnTo>
                <a:lnTo>
                  <a:pt x="738167" y="1117732"/>
                </a:lnTo>
                <a:lnTo>
                  <a:pt x="785208" y="1099912"/>
                </a:lnTo>
                <a:lnTo>
                  <a:pt x="827941" y="1078573"/>
                </a:lnTo>
                <a:lnTo>
                  <a:pt x="866015" y="1054418"/>
                </a:lnTo>
                <a:lnTo>
                  <a:pt x="866015" y="1125651"/>
                </a:lnTo>
                <a:lnTo>
                  <a:pt x="1008492" y="1125651"/>
                </a:lnTo>
                <a:lnTo>
                  <a:pt x="1008492" y="761505"/>
                </a:lnTo>
                <a:lnTo>
                  <a:pt x="866015" y="761505"/>
                </a:lnTo>
                <a:lnTo>
                  <a:pt x="866015" y="907176"/>
                </a:lnTo>
                <a:lnTo>
                  <a:pt x="825176" y="936841"/>
                </a:lnTo>
                <a:lnTo>
                  <a:pt x="779477" y="959518"/>
                </a:lnTo>
                <a:lnTo>
                  <a:pt x="730133" y="975435"/>
                </a:lnTo>
                <a:lnTo>
                  <a:pt x="678360" y="984819"/>
                </a:lnTo>
                <a:lnTo>
                  <a:pt x="625373" y="987896"/>
                </a:lnTo>
                <a:lnTo>
                  <a:pt x="579986" y="985292"/>
                </a:lnTo>
                <a:lnTo>
                  <a:pt x="536903" y="977627"/>
                </a:lnTo>
                <a:lnTo>
                  <a:pt x="496291" y="965123"/>
                </a:lnTo>
                <a:lnTo>
                  <a:pt x="458322" y="948001"/>
                </a:lnTo>
                <a:lnTo>
                  <a:pt x="423165" y="926483"/>
                </a:lnTo>
                <a:lnTo>
                  <a:pt x="390988" y="900790"/>
                </a:lnTo>
                <a:lnTo>
                  <a:pt x="361962" y="871143"/>
                </a:lnTo>
                <a:lnTo>
                  <a:pt x="336257" y="837765"/>
                </a:lnTo>
                <a:lnTo>
                  <a:pt x="314040" y="800875"/>
                </a:lnTo>
                <a:lnTo>
                  <a:pt x="295483" y="760697"/>
                </a:lnTo>
                <a:lnTo>
                  <a:pt x="280755" y="717451"/>
                </a:lnTo>
                <a:lnTo>
                  <a:pt x="270025" y="671359"/>
                </a:lnTo>
                <a:lnTo>
                  <a:pt x="263463" y="622642"/>
                </a:lnTo>
                <a:lnTo>
                  <a:pt x="261238" y="571521"/>
                </a:lnTo>
                <a:lnTo>
                  <a:pt x="263785" y="514364"/>
                </a:lnTo>
                <a:lnTo>
                  <a:pt x="271273" y="460661"/>
                </a:lnTo>
                <a:lnTo>
                  <a:pt x="283475" y="410606"/>
                </a:lnTo>
                <a:lnTo>
                  <a:pt x="300159" y="364395"/>
                </a:lnTo>
                <a:lnTo>
                  <a:pt x="321098" y="322221"/>
                </a:lnTo>
                <a:lnTo>
                  <a:pt x="346062" y="284280"/>
                </a:lnTo>
                <a:lnTo>
                  <a:pt x="374822" y="250766"/>
                </a:lnTo>
                <a:lnTo>
                  <a:pt x="407150" y="221874"/>
                </a:lnTo>
                <a:lnTo>
                  <a:pt x="442815" y="197798"/>
                </a:lnTo>
                <a:lnTo>
                  <a:pt x="481589" y="178734"/>
                </a:lnTo>
                <a:lnTo>
                  <a:pt x="523243" y="164875"/>
                </a:lnTo>
                <a:lnTo>
                  <a:pt x="567548" y="156418"/>
                </a:lnTo>
                <a:lnTo>
                  <a:pt x="614274" y="153555"/>
                </a:lnTo>
                <a:lnTo>
                  <a:pt x="673335" y="157380"/>
                </a:lnTo>
                <a:lnTo>
                  <a:pt x="726925" y="168197"/>
                </a:lnTo>
                <a:lnTo>
                  <a:pt x="774894" y="185018"/>
                </a:lnTo>
                <a:lnTo>
                  <a:pt x="817088" y="206856"/>
                </a:lnTo>
                <a:lnTo>
                  <a:pt x="853356" y="232725"/>
                </a:lnTo>
                <a:lnTo>
                  <a:pt x="853356" y="368868"/>
                </a:lnTo>
                <a:lnTo>
                  <a:pt x="995823" y="368868"/>
                </a:lnTo>
                <a:lnTo>
                  <a:pt x="995823" y="17413"/>
                </a:lnTo>
                <a:lnTo>
                  <a:pt x="853356" y="17413"/>
                </a:lnTo>
                <a:lnTo>
                  <a:pt x="853356" y="82332"/>
                </a:lnTo>
                <a:lnTo>
                  <a:pt x="817083" y="59189"/>
                </a:lnTo>
                <a:lnTo>
                  <a:pt x="776414" y="39170"/>
                </a:lnTo>
                <a:lnTo>
                  <a:pt x="731437" y="22758"/>
                </a:lnTo>
                <a:lnTo>
                  <a:pt x="682239" y="10437"/>
                </a:lnTo>
                <a:lnTo>
                  <a:pt x="628908" y="2689"/>
                </a:lnTo>
                <a:lnTo>
                  <a:pt x="571532" y="0"/>
                </a:lnTo>
                <a:close/>
              </a:path>
            </a:pathLst>
          </a:custGeom>
          <a:solidFill>
            <a:srgbClr val="E517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01165" y="6296903"/>
            <a:ext cx="790575" cy="1143635"/>
          </a:xfrm>
          <a:custGeom>
            <a:avLst/>
            <a:gdLst/>
            <a:ahLst/>
            <a:cxnLst/>
            <a:rect l="l" t="t" r="r" b="b"/>
            <a:pathLst>
              <a:path w="790575" h="1143634">
                <a:moveTo>
                  <a:pt x="695025" y="0"/>
                </a:moveTo>
                <a:lnTo>
                  <a:pt x="573123" y="0"/>
                </a:lnTo>
                <a:lnTo>
                  <a:pt x="573123" y="61746"/>
                </a:lnTo>
                <a:lnTo>
                  <a:pt x="518677" y="69742"/>
                </a:lnTo>
                <a:lnTo>
                  <a:pt x="467057" y="79320"/>
                </a:lnTo>
                <a:lnTo>
                  <a:pt x="418245" y="90575"/>
                </a:lnTo>
                <a:lnTo>
                  <a:pt x="372224" y="103603"/>
                </a:lnTo>
                <a:lnTo>
                  <a:pt x="328976" y="118498"/>
                </a:lnTo>
                <a:lnTo>
                  <a:pt x="288485" y="135357"/>
                </a:lnTo>
                <a:lnTo>
                  <a:pt x="250733" y="154274"/>
                </a:lnTo>
                <a:lnTo>
                  <a:pt x="215702" y="175346"/>
                </a:lnTo>
                <a:lnTo>
                  <a:pt x="183375" y="198667"/>
                </a:lnTo>
                <a:lnTo>
                  <a:pt x="153734" y="224333"/>
                </a:lnTo>
                <a:lnTo>
                  <a:pt x="126762" y="252439"/>
                </a:lnTo>
                <a:lnTo>
                  <a:pt x="102442" y="283080"/>
                </a:lnTo>
                <a:lnTo>
                  <a:pt x="80755" y="316353"/>
                </a:lnTo>
                <a:lnTo>
                  <a:pt x="61686" y="352351"/>
                </a:lnTo>
                <a:lnTo>
                  <a:pt x="45215" y="391172"/>
                </a:lnTo>
                <a:lnTo>
                  <a:pt x="31327" y="432909"/>
                </a:lnTo>
                <a:lnTo>
                  <a:pt x="20002" y="477659"/>
                </a:lnTo>
                <a:lnTo>
                  <a:pt x="11225" y="525517"/>
                </a:lnTo>
                <a:lnTo>
                  <a:pt x="5015" y="576265"/>
                </a:lnTo>
                <a:lnTo>
                  <a:pt x="1241" y="630937"/>
                </a:lnTo>
                <a:lnTo>
                  <a:pt x="0" y="688691"/>
                </a:lnTo>
                <a:lnTo>
                  <a:pt x="2030" y="743023"/>
                </a:lnTo>
                <a:lnTo>
                  <a:pt x="8052" y="794482"/>
                </a:lnTo>
                <a:lnTo>
                  <a:pt x="17961" y="842938"/>
                </a:lnTo>
                <a:lnTo>
                  <a:pt x="31653" y="888262"/>
                </a:lnTo>
                <a:lnTo>
                  <a:pt x="49024" y="930324"/>
                </a:lnTo>
                <a:lnTo>
                  <a:pt x="69969" y="968995"/>
                </a:lnTo>
                <a:lnTo>
                  <a:pt x="94385" y="1004144"/>
                </a:lnTo>
                <a:lnTo>
                  <a:pt x="122167" y="1035644"/>
                </a:lnTo>
                <a:lnTo>
                  <a:pt x="153210" y="1063363"/>
                </a:lnTo>
                <a:lnTo>
                  <a:pt x="187411" y="1087174"/>
                </a:lnTo>
                <a:lnTo>
                  <a:pt x="224666" y="1106945"/>
                </a:lnTo>
                <a:lnTo>
                  <a:pt x="264870" y="1122548"/>
                </a:lnTo>
                <a:lnTo>
                  <a:pt x="307918" y="1133854"/>
                </a:lnTo>
                <a:lnTo>
                  <a:pt x="353708" y="1140732"/>
                </a:lnTo>
                <a:lnTo>
                  <a:pt x="402134" y="1143054"/>
                </a:lnTo>
                <a:lnTo>
                  <a:pt x="454738" y="1140135"/>
                </a:lnTo>
                <a:lnTo>
                  <a:pt x="504278" y="1131622"/>
                </a:lnTo>
                <a:lnTo>
                  <a:pt x="550553" y="1117877"/>
                </a:lnTo>
                <a:lnTo>
                  <a:pt x="593366" y="1099264"/>
                </a:lnTo>
                <a:lnTo>
                  <a:pt x="632516" y="1076145"/>
                </a:lnTo>
                <a:lnTo>
                  <a:pt x="667806" y="1048884"/>
                </a:lnTo>
                <a:lnTo>
                  <a:pt x="699036" y="1017844"/>
                </a:lnTo>
                <a:lnTo>
                  <a:pt x="702635" y="1013246"/>
                </a:lnTo>
                <a:lnTo>
                  <a:pt x="397380" y="1013246"/>
                </a:lnTo>
                <a:lnTo>
                  <a:pt x="357557" y="1008515"/>
                </a:lnTo>
                <a:lnTo>
                  <a:pt x="292380" y="972333"/>
                </a:lnTo>
                <a:lnTo>
                  <a:pt x="267362" y="941997"/>
                </a:lnTo>
                <a:lnTo>
                  <a:pt x="247612" y="904240"/>
                </a:lnTo>
                <a:lnTo>
                  <a:pt x="233299" y="859618"/>
                </a:lnTo>
                <a:lnTo>
                  <a:pt x="224588" y="808688"/>
                </a:lnTo>
                <a:lnTo>
                  <a:pt x="221647" y="752008"/>
                </a:lnTo>
                <a:lnTo>
                  <a:pt x="232061" y="703388"/>
                </a:lnTo>
                <a:lnTo>
                  <a:pt x="250612" y="657491"/>
                </a:lnTo>
                <a:lnTo>
                  <a:pt x="277257" y="617045"/>
                </a:lnTo>
                <a:lnTo>
                  <a:pt x="311949" y="584777"/>
                </a:lnTo>
                <a:lnTo>
                  <a:pt x="325803" y="577846"/>
                </a:lnTo>
                <a:lnTo>
                  <a:pt x="150414" y="577846"/>
                </a:lnTo>
                <a:lnTo>
                  <a:pt x="151922" y="523407"/>
                </a:lnTo>
                <a:lnTo>
                  <a:pt x="163675" y="477335"/>
                </a:lnTo>
                <a:lnTo>
                  <a:pt x="180479" y="437505"/>
                </a:lnTo>
                <a:lnTo>
                  <a:pt x="201888" y="403375"/>
                </a:lnTo>
                <a:lnTo>
                  <a:pt x="227451" y="374400"/>
                </a:lnTo>
                <a:lnTo>
                  <a:pt x="289248" y="329747"/>
                </a:lnTo>
                <a:lnTo>
                  <a:pt x="324585" y="312981"/>
                </a:lnTo>
                <a:lnTo>
                  <a:pt x="362283" y="299198"/>
                </a:lnTo>
                <a:lnTo>
                  <a:pt x="401893" y="287855"/>
                </a:lnTo>
                <a:lnTo>
                  <a:pt x="442967" y="278409"/>
                </a:lnTo>
                <a:lnTo>
                  <a:pt x="485055" y="270315"/>
                </a:lnTo>
                <a:lnTo>
                  <a:pt x="612926" y="248723"/>
                </a:lnTo>
                <a:lnTo>
                  <a:pt x="654590" y="240610"/>
                </a:lnTo>
                <a:lnTo>
                  <a:pt x="695025" y="231134"/>
                </a:lnTo>
                <a:lnTo>
                  <a:pt x="695025" y="0"/>
                </a:lnTo>
                <a:close/>
              </a:path>
              <a:path w="790575" h="1143634">
                <a:moveTo>
                  <a:pt x="730268" y="555689"/>
                </a:moveTo>
                <a:lnTo>
                  <a:pt x="405296" y="555689"/>
                </a:lnTo>
                <a:lnTo>
                  <a:pt x="448492" y="561663"/>
                </a:lnTo>
                <a:lnTo>
                  <a:pt x="485650" y="578659"/>
                </a:lnTo>
                <a:lnTo>
                  <a:pt x="516550" y="605294"/>
                </a:lnTo>
                <a:lnTo>
                  <a:pt x="540968" y="640180"/>
                </a:lnTo>
                <a:lnTo>
                  <a:pt x="558684" y="681934"/>
                </a:lnTo>
                <a:lnTo>
                  <a:pt x="569477" y="729169"/>
                </a:lnTo>
                <a:lnTo>
                  <a:pt x="573123" y="780499"/>
                </a:lnTo>
                <a:lnTo>
                  <a:pt x="569121" y="832777"/>
                </a:lnTo>
                <a:lnTo>
                  <a:pt x="557392" y="881344"/>
                </a:lnTo>
                <a:lnTo>
                  <a:pt x="538350" y="924619"/>
                </a:lnTo>
                <a:lnTo>
                  <a:pt x="512413" y="961026"/>
                </a:lnTo>
                <a:lnTo>
                  <a:pt x="479995" y="988985"/>
                </a:lnTo>
                <a:lnTo>
                  <a:pt x="441512" y="1006918"/>
                </a:lnTo>
                <a:lnTo>
                  <a:pt x="397380" y="1013246"/>
                </a:lnTo>
                <a:lnTo>
                  <a:pt x="702635" y="1013246"/>
                </a:lnTo>
                <a:lnTo>
                  <a:pt x="748520" y="945880"/>
                </a:lnTo>
                <a:lnTo>
                  <a:pt x="766377" y="905682"/>
                </a:lnTo>
                <a:lnTo>
                  <a:pt x="779378" y="863158"/>
                </a:lnTo>
                <a:lnTo>
                  <a:pt x="787324" y="818671"/>
                </a:lnTo>
                <a:lnTo>
                  <a:pt x="790017" y="772583"/>
                </a:lnTo>
                <a:lnTo>
                  <a:pt x="787309" y="720074"/>
                </a:lnTo>
                <a:lnTo>
                  <a:pt x="779302" y="671121"/>
                </a:lnTo>
                <a:lnTo>
                  <a:pt x="766172" y="625918"/>
                </a:lnTo>
                <a:lnTo>
                  <a:pt x="748094" y="584655"/>
                </a:lnTo>
                <a:lnTo>
                  <a:pt x="730268" y="555689"/>
                </a:lnTo>
                <a:close/>
              </a:path>
              <a:path w="790575" h="1143634">
                <a:moveTo>
                  <a:pt x="446478" y="419536"/>
                </a:moveTo>
                <a:lnTo>
                  <a:pt x="390858" y="423073"/>
                </a:lnTo>
                <a:lnTo>
                  <a:pt x="338479" y="433479"/>
                </a:lnTo>
                <a:lnTo>
                  <a:pt x="290061" y="450448"/>
                </a:lnTo>
                <a:lnTo>
                  <a:pt x="246326" y="473675"/>
                </a:lnTo>
                <a:lnTo>
                  <a:pt x="207992" y="502854"/>
                </a:lnTo>
                <a:lnTo>
                  <a:pt x="175782" y="537680"/>
                </a:lnTo>
                <a:lnTo>
                  <a:pt x="150414" y="577846"/>
                </a:lnTo>
                <a:lnTo>
                  <a:pt x="325803" y="577846"/>
                </a:lnTo>
                <a:lnTo>
                  <a:pt x="354644" y="563416"/>
                </a:lnTo>
                <a:lnTo>
                  <a:pt x="405296" y="555689"/>
                </a:lnTo>
                <a:lnTo>
                  <a:pt x="730268" y="555689"/>
                </a:lnTo>
                <a:lnTo>
                  <a:pt x="725245" y="547527"/>
                </a:lnTo>
                <a:lnTo>
                  <a:pt x="697800" y="514725"/>
                </a:lnTo>
                <a:lnTo>
                  <a:pt x="665936" y="486441"/>
                </a:lnTo>
                <a:lnTo>
                  <a:pt x="629828" y="462868"/>
                </a:lnTo>
                <a:lnTo>
                  <a:pt x="589653" y="444199"/>
                </a:lnTo>
                <a:lnTo>
                  <a:pt x="545585" y="430626"/>
                </a:lnTo>
                <a:lnTo>
                  <a:pt x="497802" y="422341"/>
                </a:lnTo>
                <a:lnTo>
                  <a:pt x="446478" y="4195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48327" y="6706940"/>
            <a:ext cx="1064260" cy="712470"/>
          </a:xfrm>
          <a:custGeom>
            <a:avLst/>
            <a:gdLst/>
            <a:ahLst/>
            <a:cxnLst/>
            <a:rect l="l" t="t" r="r" b="b"/>
            <a:pathLst>
              <a:path w="1064260" h="712470">
                <a:moveTo>
                  <a:pt x="286567" y="126655"/>
                </a:moveTo>
                <a:lnTo>
                  <a:pt x="85494" y="126655"/>
                </a:lnTo>
                <a:lnTo>
                  <a:pt x="85494" y="585793"/>
                </a:lnTo>
                <a:lnTo>
                  <a:pt x="0" y="585793"/>
                </a:lnTo>
                <a:lnTo>
                  <a:pt x="0" y="712439"/>
                </a:lnTo>
                <a:lnTo>
                  <a:pt x="367308" y="712439"/>
                </a:lnTo>
                <a:lnTo>
                  <a:pt x="436544" y="708810"/>
                </a:lnTo>
                <a:lnTo>
                  <a:pt x="496395" y="698419"/>
                </a:lnTo>
                <a:lnTo>
                  <a:pt x="547355" y="682005"/>
                </a:lnTo>
                <a:lnTo>
                  <a:pt x="589919" y="660310"/>
                </a:lnTo>
                <a:lnTo>
                  <a:pt x="624579" y="634074"/>
                </a:lnTo>
                <a:lnTo>
                  <a:pt x="651829" y="604039"/>
                </a:lnTo>
                <a:lnTo>
                  <a:pt x="661098" y="588955"/>
                </a:lnTo>
                <a:lnTo>
                  <a:pt x="286567" y="588955"/>
                </a:lnTo>
                <a:lnTo>
                  <a:pt x="286567" y="351465"/>
                </a:lnTo>
                <a:lnTo>
                  <a:pt x="669285" y="351465"/>
                </a:lnTo>
                <a:lnTo>
                  <a:pt x="656236" y="330845"/>
                </a:lnTo>
                <a:lnTo>
                  <a:pt x="598807" y="281873"/>
                </a:lnTo>
                <a:lnTo>
                  <a:pt x="558756" y="263271"/>
                </a:lnTo>
                <a:lnTo>
                  <a:pt x="510374" y="249315"/>
                </a:lnTo>
                <a:lnTo>
                  <a:pt x="453082" y="240544"/>
                </a:lnTo>
                <a:lnTo>
                  <a:pt x="386302" y="237500"/>
                </a:lnTo>
                <a:lnTo>
                  <a:pt x="286567" y="237500"/>
                </a:lnTo>
                <a:lnTo>
                  <a:pt x="286567" y="126655"/>
                </a:lnTo>
                <a:close/>
              </a:path>
              <a:path w="1064260" h="712470">
                <a:moveTo>
                  <a:pt x="669285" y="351465"/>
                </a:moveTo>
                <a:lnTo>
                  <a:pt x="338816" y="351465"/>
                </a:lnTo>
                <a:lnTo>
                  <a:pt x="395471" y="356507"/>
                </a:lnTo>
                <a:lnTo>
                  <a:pt x="437152" y="371277"/>
                </a:lnTo>
                <a:lnTo>
                  <a:pt x="465229" y="395243"/>
                </a:lnTo>
                <a:lnTo>
                  <a:pt x="481071" y="427873"/>
                </a:lnTo>
                <a:lnTo>
                  <a:pt x="486048" y="468634"/>
                </a:lnTo>
                <a:lnTo>
                  <a:pt x="480907" y="509716"/>
                </a:lnTo>
                <a:lnTo>
                  <a:pt x="464672" y="543126"/>
                </a:lnTo>
                <a:lnTo>
                  <a:pt x="436127" y="568028"/>
                </a:lnTo>
                <a:lnTo>
                  <a:pt x="394054" y="583584"/>
                </a:lnTo>
                <a:lnTo>
                  <a:pt x="337235" y="588955"/>
                </a:lnTo>
                <a:lnTo>
                  <a:pt x="661098" y="588955"/>
                </a:lnTo>
                <a:lnTo>
                  <a:pt x="672165" y="570945"/>
                </a:lnTo>
                <a:lnTo>
                  <a:pt x="686079" y="535533"/>
                </a:lnTo>
                <a:lnTo>
                  <a:pt x="694065" y="498544"/>
                </a:lnTo>
                <a:lnTo>
                  <a:pt x="696617" y="460718"/>
                </a:lnTo>
                <a:lnTo>
                  <a:pt x="694383" y="425612"/>
                </a:lnTo>
                <a:lnTo>
                  <a:pt x="687294" y="391904"/>
                </a:lnTo>
                <a:lnTo>
                  <a:pt x="674771" y="360134"/>
                </a:lnTo>
                <a:lnTo>
                  <a:pt x="669285" y="351465"/>
                </a:lnTo>
                <a:close/>
              </a:path>
              <a:path w="1064260" h="712470">
                <a:moveTo>
                  <a:pt x="400553" y="0"/>
                </a:moveTo>
                <a:lnTo>
                  <a:pt x="0" y="0"/>
                </a:lnTo>
                <a:lnTo>
                  <a:pt x="0" y="126655"/>
                </a:lnTo>
                <a:lnTo>
                  <a:pt x="400553" y="126655"/>
                </a:lnTo>
                <a:lnTo>
                  <a:pt x="400553" y="0"/>
                </a:lnTo>
                <a:close/>
              </a:path>
              <a:path w="1064260" h="712470">
                <a:moveTo>
                  <a:pt x="1063915" y="585793"/>
                </a:moveTo>
                <a:lnTo>
                  <a:pt x="731433" y="585793"/>
                </a:lnTo>
                <a:lnTo>
                  <a:pt x="731433" y="712439"/>
                </a:lnTo>
                <a:lnTo>
                  <a:pt x="1063915" y="712439"/>
                </a:lnTo>
                <a:lnTo>
                  <a:pt x="1063915" y="585793"/>
                </a:lnTo>
                <a:close/>
              </a:path>
              <a:path w="1064260" h="712470">
                <a:moveTo>
                  <a:pt x="981582" y="126655"/>
                </a:moveTo>
                <a:lnTo>
                  <a:pt x="783693" y="126655"/>
                </a:lnTo>
                <a:lnTo>
                  <a:pt x="783693" y="585793"/>
                </a:lnTo>
                <a:lnTo>
                  <a:pt x="981582" y="585793"/>
                </a:lnTo>
                <a:lnTo>
                  <a:pt x="981582" y="126655"/>
                </a:lnTo>
                <a:close/>
              </a:path>
              <a:path w="1064260" h="712470">
                <a:moveTo>
                  <a:pt x="1063915" y="0"/>
                </a:moveTo>
                <a:lnTo>
                  <a:pt x="699779" y="0"/>
                </a:lnTo>
                <a:lnTo>
                  <a:pt x="699779" y="126655"/>
                </a:lnTo>
                <a:lnTo>
                  <a:pt x="1063915" y="126655"/>
                </a:lnTo>
                <a:lnTo>
                  <a:pt x="10639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982032" y="6707269"/>
            <a:ext cx="725170" cy="712470"/>
          </a:xfrm>
          <a:custGeom>
            <a:avLst/>
            <a:gdLst/>
            <a:ahLst/>
            <a:cxnLst/>
            <a:rect l="l" t="t" r="r" b="b"/>
            <a:pathLst>
              <a:path w="725170" h="712470">
                <a:moveTo>
                  <a:pt x="725106" y="0"/>
                </a:moveTo>
                <a:lnTo>
                  <a:pt x="0" y="0"/>
                </a:lnTo>
                <a:lnTo>
                  <a:pt x="0" y="129540"/>
                </a:lnTo>
                <a:lnTo>
                  <a:pt x="0" y="276860"/>
                </a:lnTo>
                <a:lnTo>
                  <a:pt x="131406" y="276860"/>
                </a:lnTo>
                <a:lnTo>
                  <a:pt x="131406" y="129540"/>
                </a:lnTo>
                <a:lnTo>
                  <a:pt x="261239" y="129540"/>
                </a:lnTo>
                <a:lnTo>
                  <a:pt x="261239" y="276860"/>
                </a:lnTo>
                <a:lnTo>
                  <a:pt x="261239" y="585470"/>
                </a:lnTo>
                <a:lnTo>
                  <a:pt x="164668" y="585470"/>
                </a:lnTo>
                <a:lnTo>
                  <a:pt x="164668" y="712470"/>
                </a:lnTo>
                <a:lnTo>
                  <a:pt x="557276" y="712470"/>
                </a:lnTo>
                <a:lnTo>
                  <a:pt x="557276" y="585470"/>
                </a:lnTo>
                <a:lnTo>
                  <a:pt x="463892" y="585470"/>
                </a:lnTo>
                <a:lnTo>
                  <a:pt x="463892" y="276860"/>
                </a:lnTo>
                <a:lnTo>
                  <a:pt x="463892" y="129540"/>
                </a:lnTo>
                <a:lnTo>
                  <a:pt x="593712" y="129540"/>
                </a:lnTo>
                <a:lnTo>
                  <a:pt x="593712" y="276860"/>
                </a:lnTo>
                <a:lnTo>
                  <a:pt x="725106" y="276860"/>
                </a:lnTo>
                <a:lnTo>
                  <a:pt x="725106" y="129540"/>
                </a:lnTo>
                <a:lnTo>
                  <a:pt x="7251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77591" y="6293741"/>
            <a:ext cx="631825" cy="1455420"/>
          </a:xfrm>
          <a:custGeom>
            <a:avLst/>
            <a:gdLst/>
            <a:ahLst/>
            <a:cxnLst/>
            <a:rect l="l" t="t" r="r" b="b"/>
            <a:pathLst>
              <a:path w="631825" h="1455420">
                <a:moveTo>
                  <a:pt x="506623" y="0"/>
                </a:moveTo>
                <a:lnTo>
                  <a:pt x="0" y="1410616"/>
                </a:lnTo>
                <a:lnTo>
                  <a:pt x="126655" y="1454939"/>
                </a:lnTo>
                <a:lnTo>
                  <a:pt x="631698" y="44333"/>
                </a:lnTo>
                <a:lnTo>
                  <a:pt x="5066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87868" y="7820396"/>
            <a:ext cx="1024890" cy="1143635"/>
          </a:xfrm>
          <a:custGeom>
            <a:avLst/>
            <a:gdLst/>
            <a:ahLst/>
            <a:cxnLst/>
            <a:rect l="l" t="t" r="r" b="b"/>
            <a:pathLst>
              <a:path w="1024889" h="1143634">
                <a:moveTo>
                  <a:pt x="471797" y="0"/>
                </a:moveTo>
                <a:lnTo>
                  <a:pt x="406305" y="3291"/>
                </a:lnTo>
                <a:lnTo>
                  <a:pt x="347318" y="12608"/>
                </a:lnTo>
                <a:lnTo>
                  <a:pt x="294487" y="27114"/>
                </a:lnTo>
                <a:lnTo>
                  <a:pt x="247458" y="45972"/>
                </a:lnTo>
                <a:lnTo>
                  <a:pt x="205882" y="68346"/>
                </a:lnTo>
                <a:lnTo>
                  <a:pt x="169408" y="93400"/>
                </a:lnTo>
                <a:lnTo>
                  <a:pt x="169408" y="17402"/>
                </a:lnTo>
                <a:lnTo>
                  <a:pt x="26910" y="17402"/>
                </a:lnTo>
                <a:lnTo>
                  <a:pt x="26910" y="368868"/>
                </a:lnTo>
                <a:lnTo>
                  <a:pt x="169408" y="368868"/>
                </a:lnTo>
                <a:lnTo>
                  <a:pt x="169408" y="246976"/>
                </a:lnTo>
                <a:lnTo>
                  <a:pt x="202616" y="215982"/>
                </a:lnTo>
                <a:lnTo>
                  <a:pt x="242056" y="190154"/>
                </a:lnTo>
                <a:lnTo>
                  <a:pt x="288640" y="170481"/>
                </a:lnTo>
                <a:lnTo>
                  <a:pt x="343277" y="157951"/>
                </a:lnTo>
                <a:lnTo>
                  <a:pt x="406877" y="153555"/>
                </a:lnTo>
                <a:lnTo>
                  <a:pt x="456396" y="156019"/>
                </a:lnTo>
                <a:lnTo>
                  <a:pt x="502743" y="163370"/>
                </a:lnTo>
                <a:lnTo>
                  <a:pt x="545781" y="175548"/>
                </a:lnTo>
                <a:lnTo>
                  <a:pt x="585373" y="192493"/>
                </a:lnTo>
                <a:lnTo>
                  <a:pt x="621381" y="214143"/>
                </a:lnTo>
                <a:lnTo>
                  <a:pt x="653667" y="240439"/>
                </a:lnTo>
                <a:lnTo>
                  <a:pt x="682094" y="271319"/>
                </a:lnTo>
                <a:lnTo>
                  <a:pt x="706524" y="306723"/>
                </a:lnTo>
                <a:lnTo>
                  <a:pt x="726819" y="346591"/>
                </a:lnTo>
                <a:lnTo>
                  <a:pt x="742844" y="390862"/>
                </a:lnTo>
                <a:lnTo>
                  <a:pt x="754458" y="439476"/>
                </a:lnTo>
                <a:lnTo>
                  <a:pt x="761526" y="492372"/>
                </a:lnTo>
                <a:lnTo>
                  <a:pt x="275488" y="492372"/>
                </a:lnTo>
                <a:lnTo>
                  <a:pt x="275488" y="626933"/>
                </a:lnTo>
                <a:lnTo>
                  <a:pt x="766280" y="626933"/>
                </a:lnTo>
                <a:lnTo>
                  <a:pt x="762150" y="678110"/>
                </a:lnTo>
                <a:lnTo>
                  <a:pt x="753531" y="726285"/>
                </a:lnTo>
                <a:lnTo>
                  <a:pt x="740602" y="771269"/>
                </a:lnTo>
                <a:lnTo>
                  <a:pt x="723538" y="812871"/>
                </a:lnTo>
                <a:lnTo>
                  <a:pt x="702518" y="850901"/>
                </a:lnTo>
                <a:lnTo>
                  <a:pt x="677719" y="885169"/>
                </a:lnTo>
                <a:lnTo>
                  <a:pt x="649319" y="915486"/>
                </a:lnTo>
                <a:lnTo>
                  <a:pt x="617494" y="941659"/>
                </a:lnTo>
                <a:lnTo>
                  <a:pt x="582422" y="963501"/>
                </a:lnTo>
                <a:lnTo>
                  <a:pt x="544281" y="980820"/>
                </a:lnTo>
                <a:lnTo>
                  <a:pt x="503247" y="993426"/>
                </a:lnTo>
                <a:lnTo>
                  <a:pt x="459498" y="1001129"/>
                </a:lnTo>
                <a:lnTo>
                  <a:pt x="413212" y="1003739"/>
                </a:lnTo>
                <a:lnTo>
                  <a:pt x="355230" y="1000421"/>
                </a:lnTo>
                <a:lnTo>
                  <a:pt x="303184" y="990273"/>
                </a:lnTo>
                <a:lnTo>
                  <a:pt x="258261" y="973002"/>
                </a:lnTo>
                <a:lnTo>
                  <a:pt x="221647" y="948316"/>
                </a:lnTo>
                <a:lnTo>
                  <a:pt x="237361" y="930510"/>
                </a:lnTo>
                <a:lnTo>
                  <a:pt x="248765" y="909141"/>
                </a:lnTo>
                <a:lnTo>
                  <a:pt x="258065" y="862842"/>
                </a:lnTo>
                <a:lnTo>
                  <a:pt x="252010" y="820591"/>
                </a:lnTo>
                <a:lnTo>
                  <a:pt x="234708" y="784425"/>
                </a:lnTo>
                <a:lnTo>
                  <a:pt x="207450" y="756244"/>
                </a:lnTo>
                <a:lnTo>
                  <a:pt x="171529" y="737944"/>
                </a:lnTo>
                <a:lnTo>
                  <a:pt x="128236" y="731422"/>
                </a:lnTo>
                <a:lnTo>
                  <a:pt x="78148" y="741489"/>
                </a:lnTo>
                <a:lnTo>
                  <a:pt x="37405" y="769218"/>
                </a:lnTo>
                <a:lnTo>
                  <a:pt x="10019" y="810905"/>
                </a:lnTo>
                <a:lnTo>
                  <a:pt x="0" y="862842"/>
                </a:lnTo>
                <a:lnTo>
                  <a:pt x="4066" y="902425"/>
                </a:lnTo>
                <a:lnTo>
                  <a:pt x="15782" y="939288"/>
                </a:lnTo>
                <a:lnTo>
                  <a:pt x="34420" y="973355"/>
                </a:lnTo>
                <a:lnTo>
                  <a:pt x="59254" y="1004546"/>
                </a:lnTo>
                <a:lnTo>
                  <a:pt x="89558" y="1032785"/>
                </a:lnTo>
                <a:lnTo>
                  <a:pt x="124606" y="1057994"/>
                </a:lnTo>
                <a:lnTo>
                  <a:pt x="163670" y="1080093"/>
                </a:lnTo>
                <a:lnTo>
                  <a:pt x="206024" y="1099007"/>
                </a:lnTo>
                <a:lnTo>
                  <a:pt x="250942" y="1114656"/>
                </a:lnTo>
                <a:lnTo>
                  <a:pt x="297698" y="1126963"/>
                </a:lnTo>
                <a:lnTo>
                  <a:pt x="345564" y="1135850"/>
                </a:lnTo>
                <a:lnTo>
                  <a:pt x="393815" y="1141240"/>
                </a:lnTo>
                <a:lnTo>
                  <a:pt x="441724" y="1143054"/>
                </a:lnTo>
                <a:lnTo>
                  <a:pt x="495670" y="1141300"/>
                </a:lnTo>
                <a:lnTo>
                  <a:pt x="547288" y="1136099"/>
                </a:lnTo>
                <a:lnTo>
                  <a:pt x="596531" y="1127543"/>
                </a:lnTo>
                <a:lnTo>
                  <a:pt x="643353" y="1115722"/>
                </a:lnTo>
                <a:lnTo>
                  <a:pt x="687705" y="1100729"/>
                </a:lnTo>
                <a:lnTo>
                  <a:pt x="729540" y="1082655"/>
                </a:lnTo>
                <a:lnTo>
                  <a:pt x="768810" y="1061590"/>
                </a:lnTo>
                <a:lnTo>
                  <a:pt x="805468" y="1037628"/>
                </a:lnTo>
                <a:lnTo>
                  <a:pt x="839466" y="1010858"/>
                </a:lnTo>
                <a:lnTo>
                  <a:pt x="870757" y="981373"/>
                </a:lnTo>
                <a:lnTo>
                  <a:pt x="899294" y="949263"/>
                </a:lnTo>
                <a:lnTo>
                  <a:pt x="925028" y="914621"/>
                </a:lnTo>
                <a:lnTo>
                  <a:pt x="947913" y="877537"/>
                </a:lnTo>
                <a:lnTo>
                  <a:pt x="967900" y="838103"/>
                </a:lnTo>
                <a:lnTo>
                  <a:pt x="984943" y="796411"/>
                </a:lnTo>
                <a:lnTo>
                  <a:pt x="998994" y="752552"/>
                </a:lnTo>
                <a:lnTo>
                  <a:pt x="1010004" y="706616"/>
                </a:lnTo>
                <a:lnTo>
                  <a:pt x="1017928" y="658697"/>
                </a:lnTo>
                <a:lnTo>
                  <a:pt x="1022717" y="608884"/>
                </a:lnTo>
                <a:lnTo>
                  <a:pt x="1024324" y="557270"/>
                </a:lnTo>
                <a:lnTo>
                  <a:pt x="1022686" y="507258"/>
                </a:lnTo>
                <a:lnTo>
                  <a:pt x="1017794" y="458799"/>
                </a:lnTo>
                <a:lnTo>
                  <a:pt x="1009685" y="412023"/>
                </a:lnTo>
                <a:lnTo>
                  <a:pt x="998395" y="367063"/>
                </a:lnTo>
                <a:lnTo>
                  <a:pt x="983960" y="324050"/>
                </a:lnTo>
                <a:lnTo>
                  <a:pt x="966415" y="283116"/>
                </a:lnTo>
                <a:lnTo>
                  <a:pt x="945798" y="244392"/>
                </a:lnTo>
                <a:lnTo>
                  <a:pt x="922143" y="208010"/>
                </a:lnTo>
                <a:lnTo>
                  <a:pt x="895488" y="174102"/>
                </a:lnTo>
                <a:lnTo>
                  <a:pt x="865867" y="142799"/>
                </a:lnTo>
                <a:lnTo>
                  <a:pt x="833318" y="114232"/>
                </a:lnTo>
                <a:lnTo>
                  <a:pt x="797875" y="88533"/>
                </a:lnTo>
                <a:lnTo>
                  <a:pt x="759575" y="65834"/>
                </a:lnTo>
                <a:lnTo>
                  <a:pt x="718455" y="46266"/>
                </a:lnTo>
                <a:lnTo>
                  <a:pt x="674549" y="29961"/>
                </a:lnTo>
                <a:lnTo>
                  <a:pt x="627894" y="17050"/>
                </a:lnTo>
                <a:lnTo>
                  <a:pt x="578527" y="7665"/>
                </a:lnTo>
                <a:lnTo>
                  <a:pt x="526482" y="1938"/>
                </a:lnTo>
                <a:lnTo>
                  <a:pt x="4717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99092" y="8216194"/>
            <a:ext cx="1538605" cy="747395"/>
          </a:xfrm>
          <a:custGeom>
            <a:avLst/>
            <a:gdLst/>
            <a:ahLst/>
            <a:cxnLst/>
            <a:rect l="l" t="t" r="r" b="b"/>
            <a:pathLst>
              <a:path w="1538604" h="747395">
                <a:moveTo>
                  <a:pt x="348322" y="17411"/>
                </a:moveTo>
                <a:lnTo>
                  <a:pt x="0" y="17411"/>
                </a:lnTo>
                <a:lnTo>
                  <a:pt x="0" y="144056"/>
                </a:lnTo>
                <a:lnTo>
                  <a:pt x="87083" y="144056"/>
                </a:lnTo>
                <a:lnTo>
                  <a:pt x="87083" y="603199"/>
                </a:lnTo>
                <a:lnTo>
                  <a:pt x="0" y="603199"/>
                </a:lnTo>
                <a:lnTo>
                  <a:pt x="0" y="729843"/>
                </a:lnTo>
                <a:lnTo>
                  <a:pt x="348322" y="729843"/>
                </a:lnTo>
                <a:lnTo>
                  <a:pt x="348322" y="603199"/>
                </a:lnTo>
                <a:lnTo>
                  <a:pt x="288150" y="603199"/>
                </a:lnTo>
                <a:lnTo>
                  <a:pt x="288150" y="144056"/>
                </a:lnTo>
                <a:lnTo>
                  <a:pt x="348322" y="144056"/>
                </a:lnTo>
                <a:lnTo>
                  <a:pt x="348322" y="17411"/>
                </a:lnTo>
                <a:close/>
              </a:path>
              <a:path w="1538604" h="747395">
                <a:moveTo>
                  <a:pt x="805853" y="603199"/>
                </a:moveTo>
                <a:lnTo>
                  <a:pt x="748868" y="603199"/>
                </a:lnTo>
                <a:lnTo>
                  <a:pt x="503466" y="334060"/>
                </a:lnTo>
                <a:lnTo>
                  <a:pt x="721944" y="144056"/>
                </a:lnTo>
                <a:lnTo>
                  <a:pt x="790016" y="144056"/>
                </a:lnTo>
                <a:lnTo>
                  <a:pt x="790016" y="17411"/>
                </a:lnTo>
                <a:lnTo>
                  <a:pt x="449643" y="17411"/>
                </a:lnTo>
                <a:lnTo>
                  <a:pt x="449643" y="144056"/>
                </a:lnTo>
                <a:lnTo>
                  <a:pt x="527202" y="144056"/>
                </a:lnTo>
                <a:lnTo>
                  <a:pt x="299224" y="365709"/>
                </a:lnTo>
                <a:lnTo>
                  <a:pt x="582625" y="729843"/>
                </a:lnTo>
                <a:lnTo>
                  <a:pt x="805853" y="729843"/>
                </a:lnTo>
                <a:lnTo>
                  <a:pt x="805853" y="603199"/>
                </a:lnTo>
                <a:close/>
              </a:path>
              <a:path w="1538604" h="747395">
                <a:moveTo>
                  <a:pt x="1538084" y="595274"/>
                </a:moveTo>
                <a:lnTo>
                  <a:pt x="1457325" y="506628"/>
                </a:lnTo>
                <a:lnTo>
                  <a:pt x="1421168" y="545922"/>
                </a:lnTo>
                <a:lnTo>
                  <a:pt x="1378165" y="575284"/>
                </a:lnTo>
                <a:lnTo>
                  <a:pt x="1330426" y="593661"/>
                </a:lnTo>
                <a:lnTo>
                  <a:pt x="1280007" y="600011"/>
                </a:lnTo>
                <a:lnTo>
                  <a:pt x="1235862" y="595985"/>
                </a:lnTo>
                <a:lnTo>
                  <a:pt x="1194358" y="584111"/>
                </a:lnTo>
                <a:lnTo>
                  <a:pt x="1156500" y="564705"/>
                </a:lnTo>
                <a:lnTo>
                  <a:pt x="1123264" y="538073"/>
                </a:lnTo>
                <a:lnTo>
                  <a:pt x="1095679" y="504558"/>
                </a:lnTo>
                <a:lnTo>
                  <a:pt x="1074737" y="464439"/>
                </a:lnTo>
                <a:lnTo>
                  <a:pt x="1061427" y="418045"/>
                </a:lnTo>
                <a:lnTo>
                  <a:pt x="1056779" y="365709"/>
                </a:lnTo>
                <a:lnTo>
                  <a:pt x="1060615" y="314413"/>
                </a:lnTo>
                <a:lnTo>
                  <a:pt x="1071765" y="268808"/>
                </a:lnTo>
                <a:lnTo>
                  <a:pt x="1089672" y="229260"/>
                </a:lnTo>
                <a:lnTo>
                  <a:pt x="1113777" y="196113"/>
                </a:lnTo>
                <a:lnTo>
                  <a:pt x="1143508" y="169722"/>
                </a:lnTo>
                <a:lnTo>
                  <a:pt x="1178344" y="150431"/>
                </a:lnTo>
                <a:lnTo>
                  <a:pt x="1217688" y="138595"/>
                </a:lnTo>
                <a:lnTo>
                  <a:pt x="1261008" y="134569"/>
                </a:lnTo>
                <a:lnTo>
                  <a:pt x="1280883" y="135763"/>
                </a:lnTo>
                <a:lnTo>
                  <a:pt x="1299997" y="139319"/>
                </a:lnTo>
                <a:lnTo>
                  <a:pt x="1318234" y="145249"/>
                </a:lnTo>
                <a:lnTo>
                  <a:pt x="1335430" y="153568"/>
                </a:lnTo>
                <a:lnTo>
                  <a:pt x="1330350" y="164846"/>
                </a:lnTo>
                <a:lnTo>
                  <a:pt x="1326921" y="177304"/>
                </a:lnTo>
                <a:lnTo>
                  <a:pt x="1332407" y="243789"/>
                </a:lnTo>
                <a:lnTo>
                  <a:pt x="1387132" y="292430"/>
                </a:lnTo>
                <a:lnTo>
                  <a:pt x="1427251" y="299224"/>
                </a:lnTo>
                <a:lnTo>
                  <a:pt x="1467789" y="291134"/>
                </a:lnTo>
                <a:lnTo>
                  <a:pt x="1499870" y="268947"/>
                </a:lnTo>
                <a:lnTo>
                  <a:pt x="1520977" y="235775"/>
                </a:lnTo>
                <a:lnTo>
                  <a:pt x="1528572" y="194716"/>
                </a:lnTo>
                <a:lnTo>
                  <a:pt x="1523834" y="153441"/>
                </a:lnTo>
                <a:lnTo>
                  <a:pt x="1510182" y="117157"/>
                </a:lnTo>
                <a:lnTo>
                  <a:pt x="1488401" y="85839"/>
                </a:lnTo>
                <a:lnTo>
                  <a:pt x="1459318" y="59448"/>
                </a:lnTo>
                <a:lnTo>
                  <a:pt x="1423733" y="37947"/>
                </a:lnTo>
                <a:lnTo>
                  <a:pt x="1382458" y="21285"/>
                </a:lnTo>
                <a:lnTo>
                  <a:pt x="1336281" y="9436"/>
                </a:lnTo>
                <a:lnTo>
                  <a:pt x="1286040" y="2349"/>
                </a:lnTo>
                <a:lnTo>
                  <a:pt x="1232522" y="0"/>
                </a:lnTo>
                <a:lnTo>
                  <a:pt x="1178585" y="2895"/>
                </a:lnTo>
                <a:lnTo>
                  <a:pt x="1127975" y="11341"/>
                </a:lnTo>
                <a:lnTo>
                  <a:pt x="1080858" y="25019"/>
                </a:lnTo>
                <a:lnTo>
                  <a:pt x="1037412" y="43573"/>
                </a:lnTo>
                <a:lnTo>
                  <a:pt x="997800" y="66649"/>
                </a:lnTo>
                <a:lnTo>
                  <a:pt x="962202" y="93929"/>
                </a:lnTo>
                <a:lnTo>
                  <a:pt x="930783" y="125056"/>
                </a:lnTo>
                <a:lnTo>
                  <a:pt x="903732" y="159702"/>
                </a:lnTo>
                <a:lnTo>
                  <a:pt x="881202" y="197510"/>
                </a:lnTo>
                <a:lnTo>
                  <a:pt x="863384" y="238150"/>
                </a:lnTo>
                <a:lnTo>
                  <a:pt x="850442" y="281279"/>
                </a:lnTo>
                <a:lnTo>
                  <a:pt x="842556" y="326555"/>
                </a:lnTo>
                <a:lnTo>
                  <a:pt x="839876" y="373621"/>
                </a:lnTo>
                <a:lnTo>
                  <a:pt x="842556" y="423811"/>
                </a:lnTo>
                <a:lnTo>
                  <a:pt x="850455" y="471195"/>
                </a:lnTo>
                <a:lnTo>
                  <a:pt x="863422" y="515569"/>
                </a:lnTo>
                <a:lnTo>
                  <a:pt x="881303" y="556729"/>
                </a:lnTo>
                <a:lnTo>
                  <a:pt x="903909" y="594461"/>
                </a:lnTo>
                <a:lnTo>
                  <a:pt x="931100" y="628548"/>
                </a:lnTo>
                <a:lnTo>
                  <a:pt x="962698" y="658761"/>
                </a:lnTo>
                <a:lnTo>
                  <a:pt x="998537" y="684923"/>
                </a:lnTo>
                <a:lnTo>
                  <a:pt x="1038466" y="706805"/>
                </a:lnTo>
                <a:lnTo>
                  <a:pt x="1082306" y="724192"/>
                </a:lnTo>
                <a:lnTo>
                  <a:pt x="1129893" y="736866"/>
                </a:lnTo>
                <a:lnTo>
                  <a:pt x="1181074" y="744626"/>
                </a:lnTo>
                <a:lnTo>
                  <a:pt x="1235684" y="747268"/>
                </a:lnTo>
                <a:lnTo>
                  <a:pt x="1290561" y="744245"/>
                </a:lnTo>
                <a:lnTo>
                  <a:pt x="1342288" y="735139"/>
                </a:lnTo>
                <a:lnTo>
                  <a:pt x="1390421" y="719848"/>
                </a:lnTo>
                <a:lnTo>
                  <a:pt x="1434503" y="698296"/>
                </a:lnTo>
                <a:lnTo>
                  <a:pt x="1474101" y="670407"/>
                </a:lnTo>
                <a:lnTo>
                  <a:pt x="1508785" y="636092"/>
                </a:lnTo>
                <a:lnTo>
                  <a:pt x="1538084" y="595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06821" y="8819388"/>
            <a:ext cx="356235" cy="127000"/>
          </a:xfrm>
          <a:custGeom>
            <a:avLst/>
            <a:gdLst/>
            <a:ahLst/>
            <a:cxnLst/>
            <a:rect l="l" t="t" r="r" b="b"/>
            <a:pathLst>
              <a:path w="356235" h="127000">
                <a:moveTo>
                  <a:pt x="0" y="127000"/>
                </a:moveTo>
                <a:lnTo>
                  <a:pt x="356209" y="127000"/>
                </a:lnTo>
                <a:lnTo>
                  <a:pt x="356209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105528" y="8819388"/>
            <a:ext cx="356235" cy="127000"/>
          </a:xfrm>
          <a:custGeom>
            <a:avLst/>
            <a:gdLst/>
            <a:ahLst/>
            <a:cxnLst/>
            <a:rect l="l" t="t" r="r" b="b"/>
            <a:pathLst>
              <a:path w="356235" h="127000">
                <a:moveTo>
                  <a:pt x="0" y="127000"/>
                </a:moveTo>
                <a:lnTo>
                  <a:pt x="356209" y="127000"/>
                </a:lnTo>
                <a:lnTo>
                  <a:pt x="356209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92315" y="8363459"/>
            <a:ext cx="201295" cy="455930"/>
          </a:xfrm>
          <a:custGeom>
            <a:avLst/>
            <a:gdLst/>
            <a:ahLst/>
            <a:cxnLst/>
            <a:rect l="l" t="t" r="r" b="b"/>
            <a:pathLst>
              <a:path w="201295" h="455929">
                <a:moveTo>
                  <a:pt x="0" y="455930"/>
                </a:moveTo>
                <a:lnTo>
                  <a:pt x="201061" y="455930"/>
                </a:lnTo>
                <a:lnTo>
                  <a:pt x="201061" y="0"/>
                </a:lnTo>
                <a:lnTo>
                  <a:pt x="0" y="0"/>
                </a:lnTo>
                <a:lnTo>
                  <a:pt x="0" y="4559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06811" y="8233924"/>
            <a:ext cx="855344" cy="585470"/>
          </a:xfrm>
          <a:custGeom>
            <a:avLst/>
            <a:gdLst/>
            <a:ahLst/>
            <a:cxnLst/>
            <a:rect l="l" t="t" r="r" b="b"/>
            <a:pathLst>
              <a:path w="855345" h="585470">
                <a:moveTo>
                  <a:pt x="854925" y="0"/>
                </a:moveTo>
                <a:lnTo>
                  <a:pt x="0" y="0"/>
                </a:lnTo>
                <a:lnTo>
                  <a:pt x="0" y="125730"/>
                </a:lnTo>
                <a:lnTo>
                  <a:pt x="85496" y="125730"/>
                </a:lnTo>
                <a:lnTo>
                  <a:pt x="85496" y="129540"/>
                </a:lnTo>
                <a:lnTo>
                  <a:pt x="568350" y="129540"/>
                </a:lnTo>
                <a:lnTo>
                  <a:pt x="568350" y="585470"/>
                </a:lnTo>
                <a:lnTo>
                  <a:pt x="769429" y="585470"/>
                </a:lnTo>
                <a:lnTo>
                  <a:pt x="769429" y="129540"/>
                </a:lnTo>
                <a:lnTo>
                  <a:pt x="769429" y="125730"/>
                </a:lnTo>
                <a:lnTo>
                  <a:pt x="854925" y="125730"/>
                </a:lnTo>
                <a:lnTo>
                  <a:pt x="8549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520449" y="8213032"/>
            <a:ext cx="1689735" cy="1049655"/>
          </a:xfrm>
          <a:custGeom>
            <a:avLst/>
            <a:gdLst/>
            <a:ahLst/>
            <a:cxnLst/>
            <a:rect l="l" t="t" r="r" b="b"/>
            <a:pathLst>
              <a:path w="1689734" h="1049654">
                <a:moveTo>
                  <a:pt x="807415" y="376783"/>
                </a:moveTo>
                <a:lnTo>
                  <a:pt x="805294" y="331508"/>
                </a:lnTo>
                <a:lnTo>
                  <a:pt x="798931" y="288124"/>
                </a:lnTo>
                <a:lnTo>
                  <a:pt x="788365" y="246849"/>
                </a:lnTo>
                <a:lnTo>
                  <a:pt x="773633" y="207924"/>
                </a:lnTo>
                <a:lnTo>
                  <a:pt x="754761" y="171602"/>
                </a:lnTo>
                <a:lnTo>
                  <a:pt x="731774" y="138099"/>
                </a:lnTo>
                <a:lnTo>
                  <a:pt x="704710" y="107657"/>
                </a:lnTo>
                <a:lnTo>
                  <a:pt x="673608" y="80505"/>
                </a:lnTo>
                <a:lnTo>
                  <a:pt x="638479" y="56883"/>
                </a:lnTo>
                <a:lnTo>
                  <a:pt x="599376" y="37033"/>
                </a:lnTo>
                <a:lnTo>
                  <a:pt x="588937" y="33197"/>
                </a:lnTo>
                <a:lnTo>
                  <a:pt x="588937" y="376783"/>
                </a:lnTo>
                <a:lnTo>
                  <a:pt x="584746" y="437972"/>
                </a:lnTo>
                <a:lnTo>
                  <a:pt x="572439" y="490969"/>
                </a:lnTo>
                <a:lnTo>
                  <a:pt x="552424" y="535317"/>
                </a:lnTo>
                <a:lnTo>
                  <a:pt x="525132" y="570585"/>
                </a:lnTo>
                <a:lnTo>
                  <a:pt x="490969" y="596315"/>
                </a:lnTo>
                <a:lnTo>
                  <a:pt x="450367" y="612089"/>
                </a:lnTo>
                <a:lnTo>
                  <a:pt x="403707" y="617435"/>
                </a:lnTo>
                <a:lnTo>
                  <a:pt x="356971" y="611835"/>
                </a:lnTo>
                <a:lnTo>
                  <a:pt x="316128" y="595490"/>
                </a:lnTo>
                <a:lnTo>
                  <a:pt x="281660" y="569087"/>
                </a:lnTo>
                <a:lnTo>
                  <a:pt x="254025" y="533323"/>
                </a:lnTo>
                <a:lnTo>
                  <a:pt x="233705" y="488886"/>
                </a:lnTo>
                <a:lnTo>
                  <a:pt x="221170" y="436486"/>
                </a:lnTo>
                <a:lnTo>
                  <a:pt x="216890" y="376783"/>
                </a:lnTo>
                <a:lnTo>
                  <a:pt x="220243" y="322745"/>
                </a:lnTo>
                <a:lnTo>
                  <a:pt x="230047" y="274815"/>
                </a:lnTo>
                <a:lnTo>
                  <a:pt x="245948" y="233349"/>
                </a:lnTo>
                <a:lnTo>
                  <a:pt x="267550" y="198678"/>
                </a:lnTo>
                <a:lnTo>
                  <a:pt x="294500" y="171132"/>
                </a:lnTo>
                <a:lnTo>
                  <a:pt x="362953" y="138734"/>
                </a:lnTo>
                <a:lnTo>
                  <a:pt x="403707" y="134569"/>
                </a:lnTo>
                <a:lnTo>
                  <a:pt x="449859" y="140093"/>
                </a:lnTo>
                <a:lnTo>
                  <a:pt x="490283" y="156273"/>
                </a:lnTo>
                <a:lnTo>
                  <a:pt x="524471" y="182549"/>
                </a:lnTo>
                <a:lnTo>
                  <a:pt x="551929" y="218313"/>
                </a:lnTo>
                <a:lnTo>
                  <a:pt x="572160" y="262991"/>
                </a:lnTo>
                <a:lnTo>
                  <a:pt x="584669" y="316014"/>
                </a:lnTo>
                <a:lnTo>
                  <a:pt x="588937" y="376783"/>
                </a:lnTo>
                <a:lnTo>
                  <a:pt x="588937" y="33197"/>
                </a:lnTo>
                <a:lnTo>
                  <a:pt x="556310" y="21183"/>
                </a:lnTo>
                <a:lnTo>
                  <a:pt x="509333" y="9575"/>
                </a:lnTo>
                <a:lnTo>
                  <a:pt x="458444" y="2438"/>
                </a:lnTo>
                <a:lnTo>
                  <a:pt x="403707" y="0"/>
                </a:lnTo>
                <a:lnTo>
                  <a:pt x="349859" y="2438"/>
                </a:lnTo>
                <a:lnTo>
                  <a:pt x="299593" y="9575"/>
                </a:lnTo>
                <a:lnTo>
                  <a:pt x="253009" y="21183"/>
                </a:lnTo>
                <a:lnTo>
                  <a:pt x="210134" y="37033"/>
                </a:lnTo>
                <a:lnTo>
                  <a:pt x="171043" y="56883"/>
                </a:lnTo>
                <a:lnTo>
                  <a:pt x="135813" y="80505"/>
                </a:lnTo>
                <a:lnTo>
                  <a:pt x="104495" y="107657"/>
                </a:lnTo>
                <a:lnTo>
                  <a:pt x="77139" y="138099"/>
                </a:lnTo>
                <a:lnTo>
                  <a:pt x="53835" y="171602"/>
                </a:lnTo>
                <a:lnTo>
                  <a:pt x="34620" y="207924"/>
                </a:lnTo>
                <a:lnTo>
                  <a:pt x="19570" y="246849"/>
                </a:lnTo>
                <a:lnTo>
                  <a:pt x="8737" y="288124"/>
                </a:lnTo>
                <a:lnTo>
                  <a:pt x="2197" y="331508"/>
                </a:lnTo>
                <a:lnTo>
                  <a:pt x="0" y="376783"/>
                </a:lnTo>
                <a:lnTo>
                  <a:pt x="1917" y="422059"/>
                </a:lnTo>
                <a:lnTo>
                  <a:pt x="7734" y="465455"/>
                </a:lnTo>
                <a:lnTo>
                  <a:pt x="17500" y="506730"/>
                </a:lnTo>
                <a:lnTo>
                  <a:pt x="31292" y="545642"/>
                </a:lnTo>
                <a:lnTo>
                  <a:pt x="49149" y="581977"/>
                </a:lnTo>
                <a:lnTo>
                  <a:pt x="71158" y="615480"/>
                </a:lnTo>
                <a:lnTo>
                  <a:pt x="97358" y="645922"/>
                </a:lnTo>
                <a:lnTo>
                  <a:pt x="127825" y="673074"/>
                </a:lnTo>
                <a:lnTo>
                  <a:pt x="162623" y="696696"/>
                </a:lnTo>
                <a:lnTo>
                  <a:pt x="201815" y="716546"/>
                </a:lnTo>
                <a:lnTo>
                  <a:pt x="245452" y="732409"/>
                </a:lnTo>
                <a:lnTo>
                  <a:pt x="293611" y="744016"/>
                </a:lnTo>
                <a:lnTo>
                  <a:pt x="346341" y="751154"/>
                </a:lnTo>
                <a:lnTo>
                  <a:pt x="403707" y="753592"/>
                </a:lnTo>
                <a:lnTo>
                  <a:pt x="457568" y="751154"/>
                </a:lnTo>
                <a:lnTo>
                  <a:pt x="507834" y="744016"/>
                </a:lnTo>
                <a:lnTo>
                  <a:pt x="554431" y="732409"/>
                </a:lnTo>
                <a:lnTo>
                  <a:pt x="597293" y="716546"/>
                </a:lnTo>
                <a:lnTo>
                  <a:pt x="636384" y="696696"/>
                </a:lnTo>
                <a:lnTo>
                  <a:pt x="671614" y="673074"/>
                </a:lnTo>
                <a:lnTo>
                  <a:pt x="702932" y="645922"/>
                </a:lnTo>
                <a:lnTo>
                  <a:pt x="728522" y="617435"/>
                </a:lnTo>
                <a:lnTo>
                  <a:pt x="753592" y="581977"/>
                </a:lnTo>
                <a:lnTo>
                  <a:pt x="772807" y="545642"/>
                </a:lnTo>
                <a:lnTo>
                  <a:pt x="787857" y="506730"/>
                </a:lnTo>
                <a:lnTo>
                  <a:pt x="798677" y="465455"/>
                </a:lnTo>
                <a:lnTo>
                  <a:pt x="805218" y="422059"/>
                </a:lnTo>
                <a:lnTo>
                  <a:pt x="807415" y="376783"/>
                </a:lnTo>
                <a:close/>
              </a:path>
              <a:path w="1689734" h="1049654">
                <a:moveTo>
                  <a:pt x="1689239" y="365696"/>
                </a:moveTo>
                <a:lnTo>
                  <a:pt x="1686788" y="314337"/>
                </a:lnTo>
                <a:lnTo>
                  <a:pt x="1679498" y="265734"/>
                </a:lnTo>
                <a:lnTo>
                  <a:pt x="1667497" y="220218"/>
                </a:lnTo>
                <a:lnTo>
                  <a:pt x="1650898" y="178130"/>
                </a:lnTo>
                <a:lnTo>
                  <a:pt x="1637385" y="153555"/>
                </a:lnTo>
                <a:lnTo>
                  <a:pt x="1629803" y="139763"/>
                </a:lnTo>
                <a:lnTo>
                  <a:pt x="1604352" y="105473"/>
                </a:lnTo>
                <a:lnTo>
                  <a:pt x="1574634" y="75565"/>
                </a:lnTo>
                <a:lnTo>
                  <a:pt x="1540776" y="50368"/>
                </a:lnTo>
                <a:lnTo>
                  <a:pt x="1502905" y="30200"/>
                </a:lnTo>
                <a:lnTo>
                  <a:pt x="1472349" y="19380"/>
                </a:lnTo>
                <a:lnTo>
                  <a:pt x="1472349" y="370459"/>
                </a:lnTo>
                <a:lnTo>
                  <a:pt x="1469644" y="422160"/>
                </a:lnTo>
                <a:lnTo>
                  <a:pt x="1461338" y="468833"/>
                </a:lnTo>
                <a:lnTo>
                  <a:pt x="1447215" y="509917"/>
                </a:lnTo>
                <a:lnTo>
                  <a:pt x="1427022" y="544804"/>
                </a:lnTo>
                <a:lnTo>
                  <a:pt x="1400530" y="572947"/>
                </a:lnTo>
                <a:lnTo>
                  <a:pt x="1367485" y="593763"/>
                </a:lnTo>
                <a:lnTo>
                  <a:pt x="1327645" y="606679"/>
                </a:lnTo>
                <a:lnTo>
                  <a:pt x="1280782" y="611111"/>
                </a:lnTo>
                <a:lnTo>
                  <a:pt x="1243380" y="609130"/>
                </a:lnTo>
                <a:lnTo>
                  <a:pt x="1208354" y="602386"/>
                </a:lnTo>
                <a:lnTo>
                  <a:pt x="1173911" y="589724"/>
                </a:lnTo>
                <a:lnTo>
                  <a:pt x="1138288" y="569937"/>
                </a:lnTo>
                <a:lnTo>
                  <a:pt x="1138288" y="226390"/>
                </a:lnTo>
                <a:lnTo>
                  <a:pt x="1169022" y="195630"/>
                </a:lnTo>
                <a:lnTo>
                  <a:pt x="1205979" y="172758"/>
                </a:lnTo>
                <a:lnTo>
                  <a:pt x="1248270" y="158483"/>
                </a:lnTo>
                <a:lnTo>
                  <a:pt x="1295031" y="153555"/>
                </a:lnTo>
                <a:lnTo>
                  <a:pt x="1342732" y="158343"/>
                </a:lnTo>
                <a:lnTo>
                  <a:pt x="1382801" y="172466"/>
                </a:lnTo>
                <a:lnTo>
                  <a:pt x="1415326" y="195554"/>
                </a:lnTo>
                <a:lnTo>
                  <a:pt x="1440446" y="227266"/>
                </a:lnTo>
                <a:lnTo>
                  <a:pt x="1458239" y="267220"/>
                </a:lnTo>
                <a:lnTo>
                  <a:pt x="1468843" y="315074"/>
                </a:lnTo>
                <a:lnTo>
                  <a:pt x="1472349" y="370459"/>
                </a:lnTo>
                <a:lnTo>
                  <a:pt x="1472349" y="19380"/>
                </a:lnTo>
                <a:lnTo>
                  <a:pt x="1461122" y="15392"/>
                </a:lnTo>
                <a:lnTo>
                  <a:pt x="1415542" y="6273"/>
                </a:lnTo>
                <a:lnTo>
                  <a:pt x="1366278" y="3162"/>
                </a:lnTo>
                <a:lnTo>
                  <a:pt x="1307592" y="7988"/>
                </a:lnTo>
                <a:lnTo>
                  <a:pt x="1253909" y="22009"/>
                </a:lnTo>
                <a:lnTo>
                  <a:pt x="1206461" y="44538"/>
                </a:lnTo>
                <a:lnTo>
                  <a:pt x="1166456" y="74891"/>
                </a:lnTo>
                <a:lnTo>
                  <a:pt x="1135126" y="112395"/>
                </a:lnTo>
                <a:lnTo>
                  <a:pt x="1135126" y="20574"/>
                </a:lnTo>
                <a:lnTo>
                  <a:pt x="850163" y="20574"/>
                </a:lnTo>
                <a:lnTo>
                  <a:pt x="850163" y="147218"/>
                </a:lnTo>
                <a:lnTo>
                  <a:pt x="935634" y="147218"/>
                </a:lnTo>
                <a:lnTo>
                  <a:pt x="935634" y="922997"/>
                </a:lnTo>
                <a:lnTo>
                  <a:pt x="850163" y="922997"/>
                </a:lnTo>
                <a:lnTo>
                  <a:pt x="850163" y="1049642"/>
                </a:lnTo>
                <a:lnTo>
                  <a:pt x="1250708" y="1049642"/>
                </a:lnTo>
                <a:lnTo>
                  <a:pt x="1250708" y="922997"/>
                </a:lnTo>
                <a:lnTo>
                  <a:pt x="1138288" y="922997"/>
                </a:lnTo>
                <a:lnTo>
                  <a:pt x="1138288" y="714019"/>
                </a:lnTo>
                <a:lnTo>
                  <a:pt x="1173619" y="730389"/>
                </a:lnTo>
                <a:lnTo>
                  <a:pt x="1214285" y="741718"/>
                </a:lnTo>
                <a:lnTo>
                  <a:pt x="1258506" y="748296"/>
                </a:lnTo>
                <a:lnTo>
                  <a:pt x="1304518" y="750417"/>
                </a:lnTo>
                <a:lnTo>
                  <a:pt x="1358938" y="747623"/>
                </a:lnTo>
                <a:lnTo>
                  <a:pt x="1409611" y="739406"/>
                </a:lnTo>
                <a:lnTo>
                  <a:pt x="1456410" y="726046"/>
                </a:lnTo>
                <a:lnTo>
                  <a:pt x="1499247" y="707771"/>
                </a:lnTo>
                <a:lnTo>
                  <a:pt x="1538020" y="684860"/>
                </a:lnTo>
                <a:lnTo>
                  <a:pt x="1572615" y="657567"/>
                </a:lnTo>
                <a:lnTo>
                  <a:pt x="1602930" y="626160"/>
                </a:lnTo>
                <a:lnTo>
                  <a:pt x="1628876" y="590892"/>
                </a:lnTo>
                <a:lnTo>
                  <a:pt x="1650326" y="552018"/>
                </a:lnTo>
                <a:lnTo>
                  <a:pt x="1667205" y="509803"/>
                </a:lnTo>
                <a:lnTo>
                  <a:pt x="1679371" y="464502"/>
                </a:lnTo>
                <a:lnTo>
                  <a:pt x="1686763" y="416382"/>
                </a:lnTo>
                <a:lnTo>
                  <a:pt x="1689239" y="365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273645" y="8233924"/>
            <a:ext cx="725170" cy="712470"/>
          </a:xfrm>
          <a:custGeom>
            <a:avLst/>
            <a:gdLst/>
            <a:ahLst/>
            <a:cxnLst/>
            <a:rect l="l" t="t" r="r" b="b"/>
            <a:pathLst>
              <a:path w="725170" h="712470">
                <a:moveTo>
                  <a:pt x="725106" y="0"/>
                </a:moveTo>
                <a:lnTo>
                  <a:pt x="0" y="0"/>
                </a:lnTo>
                <a:lnTo>
                  <a:pt x="0" y="129540"/>
                </a:lnTo>
                <a:lnTo>
                  <a:pt x="0" y="276860"/>
                </a:lnTo>
                <a:lnTo>
                  <a:pt x="131419" y="276860"/>
                </a:lnTo>
                <a:lnTo>
                  <a:pt x="131419" y="129540"/>
                </a:lnTo>
                <a:lnTo>
                  <a:pt x="261239" y="129540"/>
                </a:lnTo>
                <a:lnTo>
                  <a:pt x="261239" y="276860"/>
                </a:lnTo>
                <a:lnTo>
                  <a:pt x="261239" y="585470"/>
                </a:lnTo>
                <a:lnTo>
                  <a:pt x="164668" y="585470"/>
                </a:lnTo>
                <a:lnTo>
                  <a:pt x="164668" y="712470"/>
                </a:lnTo>
                <a:lnTo>
                  <a:pt x="557288" y="712470"/>
                </a:lnTo>
                <a:lnTo>
                  <a:pt x="557288" y="585470"/>
                </a:lnTo>
                <a:lnTo>
                  <a:pt x="463892" y="585470"/>
                </a:lnTo>
                <a:lnTo>
                  <a:pt x="463892" y="276860"/>
                </a:lnTo>
                <a:lnTo>
                  <a:pt x="463892" y="129540"/>
                </a:lnTo>
                <a:lnTo>
                  <a:pt x="593712" y="129540"/>
                </a:lnTo>
                <a:lnTo>
                  <a:pt x="593712" y="276860"/>
                </a:lnTo>
                <a:lnTo>
                  <a:pt x="725106" y="276860"/>
                </a:lnTo>
                <a:lnTo>
                  <a:pt x="725106" y="129540"/>
                </a:lnTo>
                <a:lnTo>
                  <a:pt x="7251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735791" y="2756858"/>
            <a:ext cx="362585" cy="362585"/>
          </a:xfrm>
          <a:custGeom>
            <a:avLst/>
            <a:gdLst/>
            <a:ahLst/>
            <a:cxnLst/>
            <a:rect l="l" t="t" r="r" b="b"/>
            <a:pathLst>
              <a:path w="362584" h="362585">
                <a:moveTo>
                  <a:pt x="362127" y="171589"/>
                </a:moveTo>
                <a:lnTo>
                  <a:pt x="190538" y="171589"/>
                </a:lnTo>
                <a:lnTo>
                  <a:pt x="190538" y="0"/>
                </a:lnTo>
                <a:lnTo>
                  <a:pt x="171577" y="0"/>
                </a:lnTo>
                <a:lnTo>
                  <a:pt x="171577" y="171589"/>
                </a:lnTo>
                <a:lnTo>
                  <a:pt x="0" y="171589"/>
                </a:lnTo>
                <a:lnTo>
                  <a:pt x="0" y="190550"/>
                </a:lnTo>
                <a:lnTo>
                  <a:pt x="171577" y="190550"/>
                </a:lnTo>
                <a:lnTo>
                  <a:pt x="171577" y="362127"/>
                </a:lnTo>
                <a:lnTo>
                  <a:pt x="190538" y="362127"/>
                </a:lnTo>
                <a:lnTo>
                  <a:pt x="190538" y="190550"/>
                </a:lnTo>
                <a:lnTo>
                  <a:pt x="362127" y="190550"/>
                </a:lnTo>
                <a:lnTo>
                  <a:pt x="362127" y="1715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800182" y="6256294"/>
            <a:ext cx="209550" cy="241935"/>
          </a:xfrm>
          <a:custGeom>
            <a:avLst/>
            <a:gdLst/>
            <a:ahLst/>
            <a:cxnLst/>
            <a:rect l="l" t="t" r="r" b="b"/>
            <a:pathLst>
              <a:path w="209550" h="241935">
                <a:moveTo>
                  <a:pt x="0" y="0"/>
                </a:moveTo>
                <a:lnTo>
                  <a:pt x="0" y="241563"/>
                </a:lnTo>
                <a:lnTo>
                  <a:pt x="209197" y="120781"/>
                </a:lnTo>
                <a:lnTo>
                  <a:pt x="0" y="0"/>
                </a:lnTo>
                <a:close/>
              </a:path>
            </a:pathLst>
          </a:custGeom>
          <a:solidFill>
            <a:srgbClr val="E517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155925" y="5582809"/>
            <a:ext cx="209550" cy="241935"/>
          </a:xfrm>
          <a:custGeom>
            <a:avLst/>
            <a:gdLst/>
            <a:ahLst/>
            <a:cxnLst/>
            <a:rect l="l" t="t" r="r" b="b"/>
            <a:pathLst>
              <a:path w="209550" h="241935">
                <a:moveTo>
                  <a:pt x="0" y="0"/>
                </a:moveTo>
                <a:lnTo>
                  <a:pt x="0" y="241563"/>
                </a:lnTo>
                <a:lnTo>
                  <a:pt x="209197" y="120781"/>
                </a:lnTo>
                <a:lnTo>
                  <a:pt x="0" y="0"/>
                </a:lnTo>
                <a:close/>
              </a:path>
            </a:pathLst>
          </a:custGeom>
          <a:solidFill>
            <a:srgbClr val="E5174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8016" y="1437317"/>
            <a:ext cx="213995" cy="242570"/>
          </a:xfrm>
          <a:custGeom>
            <a:avLst/>
            <a:gdLst/>
            <a:ahLst/>
            <a:cxnLst/>
            <a:rect l="l" t="t" r="r" b="b"/>
            <a:pathLst>
              <a:path w="213994" h="242569">
                <a:moveTo>
                  <a:pt x="121012" y="0"/>
                </a:moveTo>
                <a:lnTo>
                  <a:pt x="70007" y="9434"/>
                </a:lnTo>
                <a:lnTo>
                  <a:pt x="31975" y="35241"/>
                </a:lnTo>
                <a:lnTo>
                  <a:pt x="8209" y="73677"/>
                </a:lnTo>
                <a:lnTo>
                  <a:pt x="0" y="121001"/>
                </a:lnTo>
                <a:lnTo>
                  <a:pt x="8783" y="171445"/>
                </a:lnTo>
                <a:lnTo>
                  <a:pt x="33563" y="209539"/>
                </a:lnTo>
                <a:lnTo>
                  <a:pt x="71981" y="233617"/>
                </a:lnTo>
                <a:lnTo>
                  <a:pt x="121682" y="242013"/>
                </a:lnTo>
                <a:lnTo>
                  <a:pt x="139804" y="240589"/>
                </a:lnTo>
                <a:lnTo>
                  <a:pt x="156293" y="236651"/>
                </a:lnTo>
                <a:lnTo>
                  <a:pt x="170897" y="230700"/>
                </a:lnTo>
                <a:lnTo>
                  <a:pt x="183366" y="223239"/>
                </a:lnTo>
                <a:lnTo>
                  <a:pt x="183366" y="238327"/>
                </a:lnTo>
                <a:lnTo>
                  <a:pt x="213532" y="238327"/>
                </a:lnTo>
                <a:lnTo>
                  <a:pt x="213532" y="161230"/>
                </a:lnTo>
                <a:lnTo>
                  <a:pt x="183366" y="161230"/>
                </a:lnTo>
                <a:lnTo>
                  <a:pt x="183366" y="192067"/>
                </a:lnTo>
                <a:lnTo>
                  <a:pt x="172385" y="199691"/>
                </a:lnTo>
                <a:lnTo>
                  <a:pt x="159898" y="205018"/>
                </a:lnTo>
                <a:lnTo>
                  <a:pt x="146410" y="208145"/>
                </a:lnTo>
                <a:lnTo>
                  <a:pt x="132425" y="209166"/>
                </a:lnTo>
                <a:lnTo>
                  <a:pt x="100998" y="202649"/>
                </a:lnTo>
                <a:lnTo>
                  <a:pt x="76645" y="184442"/>
                </a:lnTo>
                <a:lnTo>
                  <a:pt x="60906" y="156555"/>
                </a:lnTo>
                <a:lnTo>
                  <a:pt x="55317" y="121001"/>
                </a:lnTo>
                <a:lnTo>
                  <a:pt x="60823" y="84407"/>
                </a:lnTo>
                <a:lnTo>
                  <a:pt x="76229" y="56519"/>
                </a:lnTo>
                <a:lnTo>
                  <a:pt x="99867" y="38749"/>
                </a:lnTo>
                <a:lnTo>
                  <a:pt x="130069" y="32512"/>
                </a:lnTo>
                <a:lnTo>
                  <a:pt x="145515" y="33763"/>
                </a:lnTo>
                <a:lnTo>
                  <a:pt x="159143" y="37247"/>
                </a:lnTo>
                <a:lnTo>
                  <a:pt x="170887" y="42557"/>
                </a:lnTo>
                <a:lnTo>
                  <a:pt x="180685" y="49286"/>
                </a:lnTo>
                <a:lnTo>
                  <a:pt x="180685" y="78102"/>
                </a:lnTo>
                <a:lnTo>
                  <a:pt x="210852" y="78102"/>
                </a:lnTo>
                <a:lnTo>
                  <a:pt x="210852" y="3696"/>
                </a:lnTo>
                <a:lnTo>
                  <a:pt x="180685" y="3696"/>
                </a:lnTo>
                <a:lnTo>
                  <a:pt x="180685" y="17444"/>
                </a:lnTo>
                <a:lnTo>
                  <a:pt x="168815" y="10323"/>
                </a:lnTo>
                <a:lnTo>
                  <a:pt x="154873" y="4815"/>
                </a:lnTo>
                <a:lnTo>
                  <a:pt x="138919" y="1260"/>
                </a:lnTo>
                <a:lnTo>
                  <a:pt x="1210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299669" y="1520447"/>
            <a:ext cx="1482725" cy="222250"/>
            <a:chOff x="1299669" y="1520447"/>
            <a:chExt cx="1482725" cy="222250"/>
          </a:xfrm>
        </p:grpSpPr>
        <p:sp>
          <p:nvSpPr>
            <p:cNvPr id="4" name="object 4"/>
            <p:cNvSpPr/>
            <p:nvPr/>
          </p:nvSpPr>
          <p:spPr>
            <a:xfrm>
              <a:off x="1299667" y="1520449"/>
              <a:ext cx="1058545" cy="222250"/>
            </a:xfrm>
            <a:custGeom>
              <a:avLst/>
              <a:gdLst/>
              <a:ahLst/>
              <a:cxnLst/>
              <a:rect l="l" t="t" r="r" b="b"/>
              <a:pathLst>
                <a:path w="1058545" h="222250">
                  <a:moveTo>
                    <a:pt x="153517" y="3937"/>
                  </a:moveTo>
                  <a:lnTo>
                    <a:pt x="0" y="3937"/>
                  </a:lnTo>
                  <a:lnTo>
                    <a:pt x="0" y="31877"/>
                  </a:lnTo>
                  <a:lnTo>
                    <a:pt x="0" y="63627"/>
                  </a:lnTo>
                  <a:lnTo>
                    <a:pt x="27800" y="63627"/>
                  </a:lnTo>
                  <a:lnTo>
                    <a:pt x="27800" y="31877"/>
                  </a:lnTo>
                  <a:lnTo>
                    <a:pt x="55295" y="31877"/>
                  </a:lnTo>
                  <a:lnTo>
                    <a:pt x="55295" y="63627"/>
                  </a:lnTo>
                  <a:lnTo>
                    <a:pt x="55295" y="128397"/>
                  </a:lnTo>
                  <a:lnTo>
                    <a:pt x="34848" y="128397"/>
                  </a:lnTo>
                  <a:lnTo>
                    <a:pt x="34848" y="155067"/>
                  </a:lnTo>
                  <a:lnTo>
                    <a:pt x="117970" y="155067"/>
                  </a:lnTo>
                  <a:lnTo>
                    <a:pt x="117970" y="128397"/>
                  </a:lnTo>
                  <a:lnTo>
                    <a:pt x="98196" y="128397"/>
                  </a:lnTo>
                  <a:lnTo>
                    <a:pt x="98196" y="63627"/>
                  </a:lnTo>
                  <a:lnTo>
                    <a:pt x="98196" y="31877"/>
                  </a:lnTo>
                  <a:lnTo>
                    <a:pt x="125691" y="31877"/>
                  </a:lnTo>
                  <a:lnTo>
                    <a:pt x="125691" y="63627"/>
                  </a:lnTo>
                  <a:lnTo>
                    <a:pt x="153517" y="63627"/>
                  </a:lnTo>
                  <a:lnTo>
                    <a:pt x="153517" y="31877"/>
                  </a:lnTo>
                  <a:lnTo>
                    <a:pt x="153517" y="3937"/>
                  </a:lnTo>
                  <a:close/>
                </a:path>
                <a:path w="1058545" h="222250">
                  <a:moveTo>
                    <a:pt x="349199" y="77431"/>
                  </a:moveTo>
                  <a:lnTo>
                    <a:pt x="344589" y="46621"/>
                  </a:lnTo>
                  <a:lnTo>
                    <a:pt x="336829" y="32512"/>
                  </a:lnTo>
                  <a:lnTo>
                    <a:pt x="332041" y="23812"/>
                  </a:lnTo>
                  <a:lnTo>
                    <a:pt x="331228" y="22326"/>
                  </a:lnTo>
                  <a:lnTo>
                    <a:pt x="309753" y="6400"/>
                  </a:lnTo>
                  <a:lnTo>
                    <a:pt x="303288" y="5130"/>
                  </a:lnTo>
                  <a:lnTo>
                    <a:pt x="303288" y="78447"/>
                  </a:lnTo>
                  <a:lnTo>
                    <a:pt x="300951" y="99275"/>
                  </a:lnTo>
                  <a:lnTo>
                    <a:pt x="293687" y="115354"/>
                  </a:lnTo>
                  <a:lnTo>
                    <a:pt x="281076" y="125717"/>
                  </a:lnTo>
                  <a:lnTo>
                    <a:pt x="262712" y="129400"/>
                  </a:lnTo>
                  <a:lnTo>
                    <a:pt x="254800" y="128981"/>
                  </a:lnTo>
                  <a:lnTo>
                    <a:pt x="247383" y="127558"/>
                  </a:lnTo>
                  <a:lnTo>
                    <a:pt x="240080" y="124879"/>
                  </a:lnTo>
                  <a:lnTo>
                    <a:pt x="232537" y="120688"/>
                  </a:lnTo>
                  <a:lnTo>
                    <a:pt x="232537" y="47942"/>
                  </a:lnTo>
                  <a:lnTo>
                    <a:pt x="239052" y="41427"/>
                  </a:lnTo>
                  <a:lnTo>
                    <a:pt x="246875" y="36588"/>
                  </a:lnTo>
                  <a:lnTo>
                    <a:pt x="255828" y="33566"/>
                  </a:lnTo>
                  <a:lnTo>
                    <a:pt x="265734" y="32512"/>
                  </a:lnTo>
                  <a:lnTo>
                    <a:pt x="282359" y="35598"/>
                  </a:lnTo>
                  <a:lnTo>
                    <a:pt x="294068" y="44551"/>
                  </a:lnTo>
                  <a:lnTo>
                    <a:pt x="301002" y="58978"/>
                  </a:lnTo>
                  <a:lnTo>
                    <a:pt x="303288" y="78447"/>
                  </a:lnTo>
                  <a:lnTo>
                    <a:pt x="303288" y="5130"/>
                  </a:lnTo>
                  <a:lnTo>
                    <a:pt x="280822" y="673"/>
                  </a:lnTo>
                  <a:lnTo>
                    <a:pt x="265442" y="2260"/>
                  </a:lnTo>
                  <a:lnTo>
                    <a:pt x="251828" y="6832"/>
                  </a:lnTo>
                  <a:lnTo>
                    <a:pt x="240474" y="14109"/>
                  </a:lnTo>
                  <a:lnTo>
                    <a:pt x="231889" y="23812"/>
                  </a:lnTo>
                  <a:lnTo>
                    <a:pt x="231889" y="4356"/>
                  </a:lnTo>
                  <a:lnTo>
                    <a:pt x="171538" y="4356"/>
                  </a:lnTo>
                  <a:lnTo>
                    <a:pt x="171538" y="31165"/>
                  </a:lnTo>
                  <a:lnTo>
                    <a:pt x="189636" y="31165"/>
                  </a:lnTo>
                  <a:lnTo>
                    <a:pt x="189636" y="195440"/>
                  </a:lnTo>
                  <a:lnTo>
                    <a:pt x="171538" y="195440"/>
                  </a:lnTo>
                  <a:lnTo>
                    <a:pt x="171538" y="222237"/>
                  </a:lnTo>
                  <a:lnTo>
                    <a:pt x="256336" y="222237"/>
                  </a:lnTo>
                  <a:lnTo>
                    <a:pt x="256336" y="195440"/>
                  </a:lnTo>
                  <a:lnTo>
                    <a:pt x="232537" y="195440"/>
                  </a:lnTo>
                  <a:lnTo>
                    <a:pt x="232537" y="151168"/>
                  </a:lnTo>
                  <a:lnTo>
                    <a:pt x="240030" y="154647"/>
                  </a:lnTo>
                  <a:lnTo>
                    <a:pt x="248640" y="157048"/>
                  </a:lnTo>
                  <a:lnTo>
                    <a:pt x="258000" y="158432"/>
                  </a:lnTo>
                  <a:lnTo>
                    <a:pt x="267741" y="158877"/>
                  </a:lnTo>
                  <a:lnTo>
                    <a:pt x="302247" y="152844"/>
                  </a:lnTo>
                  <a:lnTo>
                    <a:pt x="304787" y="151168"/>
                  </a:lnTo>
                  <a:lnTo>
                    <a:pt x="327825" y="136004"/>
                  </a:lnTo>
                  <a:lnTo>
                    <a:pt x="331901" y="129400"/>
                  </a:lnTo>
                  <a:lnTo>
                    <a:pt x="343725" y="110236"/>
                  </a:lnTo>
                  <a:lnTo>
                    <a:pt x="349199" y="77431"/>
                  </a:lnTo>
                  <a:close/>
                </a:path>
                <a:path w="1058545" h="222250">
                  <a:moveTo>
                    <a:pt x="523722" y="151180"/>
                  </a:moveTo>
                  <a:lnTo>
                    <a:pt x="520242" y="134759"/>
                  </a:lnTo>
                  <a:lnTo>
                    <a:pt x="519112" y="129400"/>
                  </a:lnTo>
                  <a:lnTo>
                    <a:pt x="518693" y="127393"/>
                  </a:lnTo>
                  <a:lnTo>
                    <a:pt x="516013" y="128384"/>
                  </a:lnTo>
                  <a:lnTo>
                    <a:pt x="514337" y="129070"/>
                  </a:lnTo>
                  <a:lnTo>
                    <a:pt x="512330" y="129400"/>
                  </a:lnTo>
                  <a:lnTo>
                    <a:pt x="503275" y="129400"/>
                  </a:lnTo>
                  <a:lnTo>
                    <a:pt x="503478" y="124320"/>
                  </a:lnTo>
                  <a:lnTo>
                    <a:pt x="503910" y="103505"/>
                  </a:lnTo>
                  <a:lnTo>
                    <a:pt x="504291" y="87172"/>
                  </a:lnTo>
                  <a:lnTo>
                    <a:pt x="504494" y="77266"/>
                  </a:lnTo>
                  <a:lnTo>
                    <a:pt x="504545" y="71399"/>
                  </a:lnTo>
                  <a:lnTo>
                    <a:pt x="504621" y="62687"/>
                  </a:lnTo>
                  <a:lnTo>
                    <a:pt x="500824" y="36029"/>
                  </a:lnTo>
                  <a:lnTo>
                    <a:pt x="494233" y="25133"/>
                  </a:lnTo>
                  <a:lnTo>
                    <a:pt x="489077" y="16598"/>
                  </a:lnTo>
                  <a:lnTo>
                    <a:pt x="468833" y="4711"/>
                  </a:lnTo>
                  <a:lnTo>
                    <a:pt x="439585" y="673"/>
                  </a:lnTo>
                  <a:lnTo>
                    <a:pt x="416674" y="3200"/>
                  </a:lnTo>
                  <a:lnTo>
                    <a:pt x="397306" y="10566"/>
                  </a:lnTo>
                  <a:lnTo>
                    <a:pt x="383908" y="22453"/>
                  </a:lnTo>
                  <a:lnTo>
                    <a:pt x="378904" y="38544"/>
                  </a:lnTo>
                  <a:lnTo>
                    <a:pt x="380047" y="45491"/>
                  </a:lnTo>
                  <a:lnTo>
                    <a:pt x="383552" y="51625"/>
                  </a:lnTo>
                  <a:lnTo>
                    <a:pt x="389509" y="55981"/>
                  </a:lnTo>
                  <a:lnTo>
                    <a:pt x="398005" y="57645"/>
                  </a:lnTo>
                  <a:lnTo>
                    <a:pt x="409752" y="57645"/>
                  </a:lnTo>
                  <a:lnTo>
                    <a:pt x="416775" y="50965"/>
                  </a:lnTo>
                  <a:lnTo>
                    <a:pt x="416699" y="36029"/>
                  </a:lnTo>
                  <a:lnTo>
                    <a:pt x="414782" y="31851"/>
                  </a:lnTo>
                  <a:lnTo>
                    <a:pt x="412419" y="30162"/>
                  </a:lnTo>
                  <a:lnTo>
                    <a:pt x="417779" y="27152"/>
                  </a:lnTo>
                  <a:lnTo>
                    <a:pt x="424497" y="25133"/>
                  </a:lnTo>
                  <a:lnTo>
                    <a:pt x="433552" y="25133"/>
                  </a:lnTo>
                  <a:lnTo>
                    <a:pt x="447687" y="27711"/>
                  </a:lnTo>
                  <a:lnTo>
                    <a:pt x="456895" y="34899"/>
                  </a:lnTo>
                  <a:lnTo>
                    <a:pt x="461886" y="45935"/>
                  </a:lnTo>
                  <a:lnTo>
                    <a:pt x="463397" y="60007"/>
                  </a:lnTo>
                  <a:lnTo>
                    <a:pt x="463308" y="68364"/>
                  </a:lnTo>
                  <a:lnTo>
                    <a:pt x="463042" y="71399"/>
                  </a:lnTo>
                  <a:lnTo>
                    <a:pt x="462711" y="71285"/>
                  </a:lnTo>
                  <a:lnTo>
                    <a:pt x="462711" y="93522"/>
                  </a:lnTo>
                  <a:lnTo>
                    <a:pt x="462711" y="113969"/>
                  </a:lnTo>
                  <a:lnTo>
                    <a:pt x="458152" y="119354"/>
                  </a:lnTo>
                  <a:lnTo>
                    <a:pt x="451904" y="124320"/>
                  </a:lnTo>
                  <a:lnTo>
                    <a:pt x="443763" y="127977"/>
                  </a:lnTo>
                  <a:lnTo>
                    <a:pt x="433552" y="129400"/>
                  </a:lnTo>
                  <a:lnTo>
                    <a:pt x="423964" y="127749"/>
                  </a:lnTo>
                  <a:lnTo>
                    <a:pt x="416915" y="123240"/>
                  </a:lnTo>
                  <a:lnTo>
                    <a:pt x="412572" y="116522"/>
                  </a:lnTo>
                  <a:lnTo>
                    <a:pt x="411099" y="108267"/>
                  </a:lnTo>
                  <a:lnTo>
                    <a:pt x="412826" y="99453"/>
                  </a:lnTo>
                  <a:lnTo>
                    <a:pt x="417918" y="92811"/>
                  </a:lnTo>
                  <a:lnTo>
                    <a:pt x="426224" y="88620"/>
                  </a:lnTo>
                  <a:lnTo>
                    <a:pt x="437565" y="87172"/>
                  </a:lnTo>
                  <a:lnTo>
                    <a:pt x="444614" y="87541"/>
                  </a:lnTo>
                  <a:lnTo>
                    <a:pt x="451154" y="88709"/>
                  </a:lnTo>
                  <a:lnTo>
                    <a:pt x="457187" y="90690"/>
                  </a:lnTo>
                  <a:lnTo>
                    <a:pt x="462711" y="93522"/>
                  </a:lnTo>
                  <a:lnTo>
                    <a:pt x="462711" y="71285"/>
                  </a:lnTo>
                  <a:lnTo>
                    <a:pt x="456234" y="68897"/>
                  </a:lnTo>
                  <a:lnTo>
                    <a:pt x="447789" y="67005"/>
                  </a:lnTo>
                  <a:lnTo>
                    <a:pt x="438353" y="65786"/>
                  </a:lnTo>
                  <a:lnTo>
                    <a:pt x="428523" y="65366"/>
                  </a:lnTo>
                  <a:lnTo>
                    <a:pt x="402907" y="68364"/>
                  </a:lnTo>
                  <a:lnTo>
                    <a:pt x="383476" y="77266"/>
                  </a:lnTo>
                  <a:lnTo>
                    <a:pt x="371157" y="91960"/>
                  </a:lnTo>
                  <a:lnTo>
                    <a:pt x="366839" y="112293"/>
                  </a:lnTo>
                  <a:lnTo>
                    <a:pt x="370433" y="131724"/>
                  </a:lnTo>
                  <a:lnTo>
                    <a:pt x="380758" y="146024"/>
                  </a:lnTo>
                  <a:lnTo>
                    <a:pt x="397116" y="154863"/>
                  </a:lnTo>
                  <a:lnTo>
                    <a:pt x="418807" y="157886"/>
                  </a:lnTo>
                  <a:lnTo>
                    <a:pt x="435025" y="155968"/>
                  </a:lnTo>
                  <a:lnTo>
                    <a:pt x="448005" y="150850"/>
                  </a:lnTo>
                  <a:lnTo>
                    <a:pt x="457784" y="143459"/>
                  </a:lnTo>
                  <a:lnTo>
                    <a:pt x="464388" y="134759"/>
                  </a:lnTo>
                  <a:lnTo>
                    <a:pt x="467956" y="145072"/>
                  </a:lnTo>
                  <a:lnTo>
                    <a:pt x="474141" y="152412"/>
                  </a:lnTo>
                  <a:lnTo>
                    <a:pt x="482904" y="156781"/>
                  </a:lnTo>
                  <a:lnTo>
                    <a:pt x="494207" y="158229"/>
                  </a:lnTo>
                  <a:lnTo>
                    <a:pt x="500481" y="157886"/>
                  </a:lnTo>
                  <a:lnTo>
                    <a:pt x="508088" y="156718"/>
                  </a:lnTo>
                  <a:lnTo>
                    <a:pt x="516140" y="154546"/>
                  </a:lnTo>
                  <a:lnTo>
                    <a:pt x="523722" y="151180"/>
                  </a:lnTo>
                  <a:close/>
                </a:path>
                <a:path w="1058545" h="222250">
                  <a:moveTo>
                    <a:pt x="699312" y="128384"/>
                  </a:moveTo>
                  <a:lnTo>
                    <a:pt x="684237" y="128384"/>
                  </a:lnTo>
                  <a:lnTo>
                    <a:pt x="644334" y="76771"/>
                  </a:lnTo>
                  <a:lnTo>
                    <a:pt x="682561" y="31165"/>
                  </a:lnTo>
                  <a:lnTo>
                    <a:pt x="696302" y="31165"/>
                  </a:lnTo>
                  <a:lnTo>
                    <a:pt x="696302" y="4356"/>
                  </a:lnTo>
                  <a:lnTo>
                    <a:pt x="630605" y="4356"/>
                  </a:lnTo>
                  <a:lnTo>
                    <a:pt x="630605" y="31165"/>
                  </a:lnTo>
                  <a:lnTo>
                    <a:pt x="646696" y="31165"/>
                  </a:lnTo>
                  <a:lnTo>
                    <a:pt x="625919" y="59004"/>
                  </a:lnTo>
                  <a:lnTo>
                    <a:pt x="588695" y="4356"/>
                  </a:lnTo>
                  <a:lnTo>
                    <a:pt x="541782" y="4356"/>
                  </a:lnTo>
                  <a:lnTo>
                    <a:pt x="541782" y="31165"/>
                  </a:lnTo>
                  <a:lnTo>
                    <a:pt x="558533" y="31165"/>
                  </a:lnTo>
                  <a:lnTo>
                    <a:pt x="595414" y="79108"/>
                  </a:lnTo>
                  <a:lnTo>
                    <a:pt x="554837" y="128384"/>
                  </a:lnTo>
                  <a:lnTo>
                    <a:pt x="538429" y="128384"/>
                  </a:lnTo>
                  <a:lnTo>
                    <a:pt x="538429" y="155206"/>
                  </a:lnTo>
                  <a:lnTo>
                    <a:pt x="607466" y="155206"/>
                  </a:lnTo>
                  <a:lnTo>
                    <a:pt x="607466" y="128384"/>
                  </a:lnTo>
                  <a:lnTo>
                    <a:pt x="590042" y="128384"/>
                  </a:lnTo>
                  <a:lnTo>
                    <a:pt x="613498" y="97205"/>
                  </a:lnTo>
                  <a:lnTo>
                    <a:pt x="655408" y="155206"/>
                  </a:lnTo>
                  <a:lnTo>
                    <a:pt x="699312" y="155206"/>
                  </a:lnTo>
                  <a:lnTo>
                    <a:pt x="699312" y="128384"/>
                  </a:lnTo>
                  <a:close/>
                </a:path>
                <a:path w="1058545" h="222250">
                  <a:moveTo>
                    <a:pt x="883881" y="79781"/>
                  </a:moveTo>
                  <a:lnTo>
                    <a:pt x="878408" y="48082"/>
                  </a:lnTo>
                  <a:lnTo>
                    <a:pt x="865809" y="28498"/>
                  </a:lnTo>
                  <a:lnTo>
                    <a:pt x="862139" y="22796"/>
                  </a:lnTo>
                  <a:lnTo>
                    <a:pt x="837628" y="7467"/>
                  </a:lnTo>
                  <a:lnTo>
                    <a:pt x="837628" y="79781"/>
                  </a:lnTo>
                  <a:lnTo>
                    <a:pt x="834936" y="101320"/>
                  </a:lnTo>
                  <a:lnTo>
                    <a:pt x="827201" y="117322"/>
                  </a:lnTo>
                  <a:lnTo>
                    <a:pt x="814870" y="127292"/>
                  </a:lnTo>
                  <a:lnTo>
                    <a:pt x="798423" y="130721"/>
                  </a:lnTo>
                  <a:lnTo>
                    <a:pt x="781913" y="127152"/>
                  </a:lnTo>
                  <a:lnTo>
                    <a:pt x="769454" y="116941"/>
                  </a:lnTo>
                  <a:lnTo>
                    <a:pt x="761593" y="100888"/>
                  </a:lnTo>
                  <a:lnTo>
                    <a:pt x="758850" y="79781"/>
                  </a:lnTo>
                  <a:lnTo>
                    <a:pt x="761631" y="58204"/>
                  </a:lnTo>
                  <a:lnTo>
                    <a:pt x="769581" y="42075"/>
                  </a:lnTo>
                  <a:lnTo>
                    <a:pt x="782053" y="31991"/>
                  </a:lnTo>
                  <a:lnTo>
                    <a:pt x="798423" y="28498"/>
                  </a:lnTo>
                  <a:lnTo>
                    <a:pt x="814730" y="32029"/>
                  </a:lnTo>
                  <a:lnTo>
                    <a:pt x="827074" y="42202"/>
                  </a:lnTo>
                  <a:lnTo>
                    <a:pt x="834898" y="58331"/>
                  </a:lnTo>
                  <a:lnTo>
                    <a:pt x="837628" y="79781"/>
                  </a:lnTo>
                  <a:lnTo>
                    <a:pt x="837628" y="7467"/>
                  </a:lnTo>
                  <a:lnTo>
                    <a:pt x="835393" y="6057"/>
                  </a:lnTo>
                  <a:lnTo>
                    <a:pt x="798423" y="0"/>
                  </a:lnTo>
                  <a:lnTo>
                    <a:pt x="761873" y="6057"/>
                  </a:lnTo>
                  <a:lnTo>
                    <a:pt x="735063" y="22796"/>
                  </a:lnTo>
                  <a:lnTo>
                    <a:pt x="718566" y="48082"/>
                  </a:lnTo>
                  <a:lnTo>
                    <a:pt x="712939" y="79781"/>
                  </a:lnTo>
                  <a:lnTo>
                    <a:pt x="717994" y="111480"/>
                  </a:lnTo>
                  <a:lnTo>
                    <a:pt x="733552" y="136766"/>
                  </a:lnTo>
                  <a:lnTo>
                    <a:pt x="760171" y="153504"/>
                  </a:lnTo>
                  <a:lnTo>
                    <a:pt x="798423" y="159562"/>
                  </a:lnTo>
                  <a:lnTo>
                    <a:pt x="834961" y="153504"/>
                  </a:lnTo>
                  <a:lnTo>
                    <a:pt x="861771" y="136766"/>
                  </a:lnTo>
                  <a:lnTo>
                    <a:pt x="865708" y="130721"/>
                  </a:lnTo>
                  <a:lnTo>
                    <a:pt x="878255" y="111480"/>
                  </a:lnTo>
                  <a:lnTo>
                    <a:pt x="883881" y="79781"/>
                  </a:lnTo>
                  <a:close/>
                </a:path>
                <a:path w="1058545" h="222250">
                  <a:moveTo>
                    <a:pt x="1058164" y="111302"/>
                  </a:moveTo>
                  <a:lnTo>
                    <a:pt x="1021283" y="76428"/>
                  </a:lnTo>
                  <a:lnTo>
                    <a:pt x="1021283" y="75755"/>
                  </a:lnTo>
                  <a:lnTo>
                    <a:pt x="1034288" y="72123"/>
                  </a:lnTo>
                  <a:lnTo>
                    <a:pt x="1039710" y="68389"/>
                  </a:lnTo>
                  <a:lnTo>
                    <a:pt x="1044587" y="65036"/>
                  </a:lnTo>
                  <a:lnTo>
                    <a:pt x="1051369" y="54927"/>
                  </a:lnTo>
                  <a:lnTo>
                    <a:pt x="1053807" y="42240"/>
                  </a:lnTo>
                  <a:lnTo>
                    <a:pt x="1050505" y="28486"/>
                  </a:lnTo>
                  <a:lnTo>
                    <a:pt x="1049502" y="24320"/>
                  </a:lnTo>
                  <a:lnTo>
                    <a:pt x="1036421" y="12026"/>
                  </a:lnTo>
                  <a:lnTo>
                    <a:pt x="1014361" y="4953"/>
                  </a:lnTo>
                  <a:lnTo>
                    <a:pt x="1012913" y="4851"/>
                  </a:lnTo>
                  <a:lnTo>
                    <a:pt x="1012913" y="110299"/>
                  </a:lnTo>
                  <a:lnTo>
                    <a:pt x="1011059" y="118579"/>
                  </a:lnTo>
                  <a:lnTo>
                    <a:pt x="1005674" y="125031"/>
                  </a:lnTo>
                  <a:lnTo>
                    <a:pt x="996937" y="129235"/>
                  </a:lnTo>
                  <a:lnTo>
                    <a:pt x="985088" y="130721"/>
                  </a:lnTo>
                  <a:lnTo>
                    <a:pt x="976033" y="130721"/>
                  </a:lnTo>
                  <a:lnTo>
                    <a:pt x="961288" y="129717"/>
                  </a:lnTo>
                  <a:lnTo>
                    <a:pt x="961288" y="90170"/>
                  </a:lnTo>
                  <a:lnTo>
                    <a:pt x="984415" y="90170"/>
                  </a:lnTo>
                  <a:lnTo>
                    <a:pt x="996797" y="91567"/>
                  </a:lnTo>
                  <a:lnTo>
                    <a:pt x="1005713" y="95580"/>
                  </a:lnTo>
                  <a:lnTo>
                    <a:pt x="1011097" y="101917"/>
                  </a:lnTo>
                  <a:lnTo>
                    <a:pt x="1012913" y="110299"/>
                  </a:lnTo>
                  <a:lnTo>
                    <a:pt x="1012913" y="4851"/>
                  </a:lnTo>
                  <a:lnTo>
                    <a:pt x="1008900" y="4559"/>
                  </a:lnTo>
                  <a:lnTo>
                    <a:pt x="1008900" y="48272"/>
                  </a:lnTo>
                  <a:lnTo>
                    <a:pt x="1006944" y="56934"/>
                  </a:lnTo>
                  <a:lnTo>
                    <a:pt x="1001522" y="63233"/>
                  </a:lnTo>
                  <a:lnTo>
                    <a:pt x="993343" y="67081"/>
                  </a:lnTo>
                  <a:lnTo>
                    <a:pt x="983094" y="68389"/>
                  </a:lnTo>
                  <a:lnTo>
                    <a:pt x="961288" y="68389"/>
                  </a:lnTo>
                  <a:lnTo>
                    <a:pt x="961288" y="29514"/>
                  </a:lnTo>
                  <a:lnTo>
                    <a:pt x="966317" y="29171"/>
                  </a:lnTo>
                  <a:lnTo>
                    <a:pt x="973709" y="28486"/>
                  </a:lnTo>
                  <a:lnTo>
                    <a:pt x="983094" y="28486"/>
                  </a:lnTo>
                  <a:lnTo>
                    <a:pt x="993762" y="29743"/>
                  </a:lnTo>
                  <a:lnTo>
                    <a:pt x="1001903" y="33477"/>
                  </a:lnTo>
                  <a:lnTo>
                    <a:pt x="1007084" y="39662"/>
                  </a:lnTo>
                  <a:lnTo>
                    <a:pt x="1008900" y="48272"/>
                  </a:lnTo>
                  <a:lnTo>
                    <a:pt x="1008900" y="4559"/>
                  </a:lnTo>
                  <a:lnTo>
                    <a:pt x="983094" y="2692"/>
                  </a:lnTo>
                  <a:lnTo>
                    <a:pt x="964984" y="2946"/>
                  </a:lnTo>
                  <a:lnTo>
                    <a:pt x="931278" y="4102"/>
                  </a:lnTo>
                  <a:lnTo>
                    <a:pt x="919391" y="4356"/>
                  </a:lnTo>
                  <a:lnTo>
                    <a:pt x="901293" y="4356"/>
                  </a:lnTo>
                  <a:lnTo>
                    <a:pt x="901293" y="31165"/>
                  </a:lnTo>
                  <a:lnTo>
                    <a:pt x="919391" y="31165"/>
                  </a:lnTo>
                  <a:lnTo>
                    <a:pt x="919391" y="128384"/>
                  </a:lnTo>
                  <a:lnTo>
                    <a:pt x="901293" y="128384"/>
                  </a:lnTo>
                  <a:lnTo>
                    <a:pt x="901293" y="155206"/>
                  </a:lnTo>
                  <a:lnTo>
                    <a:pt x="919391" y="155206"/>
                  </a:lnTo>
                  <a:lnTo>
                    <a:pt x="932459" y="155473"/>
                  </a:lnTo>
                  <a:lnTo>
                    <a:pt x="967663" y="156616"/>
                  </a:lnTo>
                  <a:lnTo>
                    <a:pt x="983754" y="156883"/>
                  </a:lnTo>
                  <a:lnTo>
                    <a:pt x="1017016" y="153949"/>
                  </a:lnTo>
                  <a:lnTo>
                    <a:pt x="1040193" y="145275"/>
                  </a:lnTo>
                  <a:lnTo>
                    <a:pt x="1053757" y="131013"/>
                  </a:lnTo>
                  <a:lnTo>
                    <a:pt x="1053820" y="130721"/>
                  </a:lnTo>
                  <a:lnTo>
                    <a:pt x="1058164" y="111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78843" y="1521120"/>
              <a:ext cx="403391" cy="1582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879667" y="1520447"/>
            <a:ext cx="1133475" cy="222250"/>
            <a:chOff x="2879667" y="1520447"/>
            <a:chExt cx="1133475" cy="222250"/>
          </a:xfrm>
        </p:grpSpPr>
        <p:sp>
          <p:nvSpPr>
            <p:cNvPr id="7" name="object 7"/>
            <p:cNvSpPr/>
            <p:nvPr/>
          </p:nvSpPr>
          <p:spPr>
            <a:xfrm>
              <a:off x="2879661" y="1524386"/>
              <a:ext cx="181610" cy="151130"/>
            </a:xfrm>
            <a:custGeom>
              <a:avLst/>
              <a:gdLst/>
              <a:ahLst/>
              <a:cxnLst/>
              <a:rect l="l" t="t" r="r" b="b"/>
              <a:pathLst>
                <a:path w="181610" h="151130">
                  <a:moveTo>
                    <a:pt x="181013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8097" y="26670"/>
                  </a:lnTo>
                  <a:lnTo>
                    <a:pt x="18097" y="27940"/>
                  </a:lnTo>
                  <a:lnTo>
                    <a:pt x="18097" y="124460"/>
                  </a:lnTo>
                  <a:lnTo>
                    <a:pt x="0" y="124460"/>
                  </a:lnTo>
                  <a:lnTo>
                    <a:pt x="0" y="151130"/>
                  </a:lnTo>
                  <a:lnTo>
                    <a:pt x="75425" y="151130"/>
                  </a:lnTo>
                  <a:lnTo>
                    <a:pt x="75425" y="124460"/>
                  </a:lnTo>
                  <a:lnTo>
                    <a:pt x="60680" y="124460"/>
                  </a:lnTo>
                  <a:lnTo>
                    <a:pt x="60680" y="27940"/>
                  </a:lnTo>
                  <a:lnTo>
                    <a:pt x="120357" y="27940"/>
                  </a:lnTo>
                  <a:lnTo>
                    <a:pt x="120357" y="124460"/>
                  </a:lnTo>
                  <a:lnTo>
                    <a:pt x="105587" y="124460"/>
                  </a:lnTo>
                  <a:lnTo>
                    <a:pt x="105587" y="151130"/>
                  </a:lnTo>
                  <a:lnTo>
                    <a:pt x="181013" y="151130"/>
                  </a:lnTo>
                  <a:lnTo>
                    <a:pt x="181013" y="124460"/>
                  </a:lnTo>
                  <a:lnTo>
                    <a:pt x="162915" y="124460"/>
                  </a:lnTo>
                  <a:lnTo>
                    <a:pt x="162915" y="27940"/>
                  </a:lnTo>
                  <a:lnTo>
                    <a:pt x="162915" y="26670"/>
                  </a:lnTo>
                  <a:lnTo>
                    <a:pt x="181013" y="26670"/>
                  </a:lnTo>
                  <a:lnTo>
                    <a:pt x="1810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81172" y="1521120"/>
              <a:ext cx="177659" cy="2215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78492" y="1520449"/>
              <a:ext cx="734695" cy="222250"/>
            </a:xfrm>
            <a:custGeom>
              <a:avLst/>
              <a:gdLst/>
              <a:ahLst/>
              <a:cxnLst/>
              <a:rect l="l" t="t" r="r" b="b"/>
              <a:pathLst>
                <a:path w="734695" h="222250">
                  <a:moveTo>
                    <a:pt x="170954" y="79781"/>
                  </a:moveTo>
                  <a:lnTo>
                    <a:pt x="165468" y="48082"/>
                  </a:lnTo>
                  <a:lnTo>
                    <a:pt x="152882" y="28498"/>
                  </a:lnTo>
                  <a:lnTo>
                    <a:pt x="149212" y="22796"/>
                  </a:lnTo>
                  <a:lnTo>
                    <a:pt x="124688" y="7467"/>
                  </a:lnTo>
                  <a:lnTo>
                    <a:pt x="124688" y="79781"/>
                  </a:lnTo>
                  <a:lnTo>
                    <a:pt x="122008" y="101320"/>
                  </a:lnTo>
                  <a:lnTo>
                    <a:pt x="114261" y="117322"/>
                  </a:lnTo>
                  <a:lnTo>
                    <a:pt x="101930" y="127292"/>
                  </a:lnTo>
                  <a:lnTo>
                    <a:pt x="85483" y="130721"/>
                  </a:lnTo>
                  <a:lnTo>
                    <a:pt x="68986" y="127152"/>
                  </a:lnTo>
                  <a:lnTo>
                    <a:pt x="56540" y="116941"/>
                  </a:lnTo>
                  <a:lnTo>
                    <a:pt x="48679" y="100888"/>
                  </a:lnTo>
                  <a:lnTo>
                    <a:pt x="45935" y="79781"/>
                  </a:lnTo>
                  <a:lnTo>
                    <a:pt x="48717" y="58204"/>
                  </a:lnTo>
                  <a:lnTo>
                    <a:pt x="56654" y="42075"/>
                  </a:lnTo>
                  <a:lnTo>
                    <a:pt x="69113" y="31991"/>
                  </a:lnTo>
                  <a:lnTo>
                    <a:pt x="85483" y="28498"/>
                  </a:lnTo>
                  <a:lnTo>
                    <a:pt x="101790" y="32029"/>
                  </a:lnTo>
                  <a:lnTo>
                    <a:pt x="114147" y="42202"/>
                  </a:lnTo>
                  <a:lnTo>
                    <a:pt x="121958" y="58331"/>
                  </a:lnTo>
                  <a:lnTo>
                    <a:pt x="124688" y="79781"/>
                  </a:lnTo>
                  <a:lnTo>
                    <a:pt x="124688" y="7467"/>
                  </a:lnTo>
                  <a:lnTo>
                    <a:pt x="122453" y="6057"/>
                  </a:lnTo>
                  <a:lnTo>
                    <a:pt x="85483" y="0"/>
                  </a:lnTo>
                  <a:lnTo>
                    <a:pt x="48945" y="6057"/>
                  </a:lnTo>
                  <a:lnTo>
                    <a:pt x="22136" y="22796"/>
                  </a:lnTo>
                  <a:lnTo>
                    <a:pt x="5626" y="48082"/>
                  </a:lnTo>
                  <a:lnTo>
                    <a:pt x="0" y="79781"/>
                  </a:lnTo>
                  <a:lnTo>
                    <a:pt x="5067" y="111480"/>
                  </a:lnTo>
                  <a:lnTo>
                    <a:pt x="20624" y="136766"/>
                  </a:lnTo>
                  <a:lnTo>
                    <a:pt x="47244" y="153504"/>
                  </a:lnTo>
                  <a:lnTo>
                    <a:pt x="85483" y="159562"/>
                  </a:lnTo>
                  <a:lnTo>
                    <a:pt x="122034" y="153504"/>
                  </a:lnTo>
                  <a:lnTo>
                    <a:pt x="148831" y="136766"/>
                  </a:lnTo>
                  <a:lnTo>
                    <a:pt x="152781" y="130721"/>
                  </a:lnTo>
                  <a:lnTo>
                    <a:pt x="165328" y="111480"/>
                  </a:lnTo>
                  <a:lnTo>
                    <a:pt x="170954" y="79781"/>
                  </a:lnTo>
                  <a:close/>
                </a:path>
                <a:path w="734695" h="222250">
                  <a:moveTo>
                    <a:pt x="361734" y="126720"/>
                  </a:moveTo>
                  <a:lnTo>
                    <a:pt x="336588" y="126720"/>
                  </a:lnTo>
                  <a:lnTo>
                    <a:pt x="336588" y="32842"/>
                  </a:lnTo>
                  <a:lnTo>
                    <a:pt x="336588" y="31165"/>
                  </a:lnTo>
                  <a:lnTo>
                    <a:pt x="354698" y="31165"/>
                  </a:lnTo>
                  <a:lnTo>
                    <a:pt x="354698" y="4356"/>
                  </a:lnTo>
                  <a:lnTo>
                    <a:pt x="293674" y="4356"/>
                  </a:lnTo>
                  <a:lnTo>
                    <a:pt x="293674" y="32842"/>
                  </a:lnTo>
                  <a:lnTo>
                    <a:pt x="293674" y="126720"/>
                  </a:lnTo>
                  <a:lnTo>
                    <a:pt x="235356" y="126720"/>
                  </a:lnTo>
                  <a:lnTo>
                    <a:pt x="241376" y="115963"/>
                  </a:lnTo>
                  <a:lnTo>
                    <a:pt x="247345" y="99479"/>
                  </a:lnTo>
                  <a:lnTo>
                    <a:pt x="252425" y="77597"/>
                  </a:lnTo>
                  <a:lnTo>
                    <a:pt x="255803" y="50609"/>
                  </a:lnTo>
                  <a:lnTo>
                    <a:pt x="256806" y="32842"/>
                  </a:lnTo>
                  <a:lnTo>
                    <a:pt x="293674" y="32842"/>
                  </a:lnTo>
                  <a:lnTo>
                    <a:pt x="293674" y="4356"/>
                  </a:lnTo>
                  <a:lnTo>
                    <a:pt x="203860" y="4356"/>
                  </a:lnTo>
                  <a:lnTo>
                    <a:pt x="203860" y="31165"/>
                  </a:lnTo>
                  <a:lnTo>
                    <a:pt x="225640" y="31165"/>
                  </a:lnTo>
                  <a:lnTo>
                    <a:pt x="224231" y="54775"/>
                  </a:lnTo>
                  <a:lnTo>
                    <a:pt x="219900" y="81203"/>
                  </a:lnTo>
                  <a:lnTo>
                    <a:pt x="212496" y="106502"/>
                  </a:lnTo>
                  <a:lnTo>
                    <a:pt x="201841" y="126720"/>
                  </a:lnTo>
                  <a:lnTo>
                    <a:pt x="182727" y="126720"/>
                  </a:lnTo>
                  <a:lnTo>
                    <a:pt x="182727" y="190398"/>
                  </a:lnTo>
                  <a:lnTo>
                    <a:pt x="213575" y="190398"/>
                  </a:lnTo>
                  <a:lnTo>
                    <a:pt x="213575" y="155206"/>
                  </a:lnTo>
                  <a:lnTo>
                    <a:pt x="330898" y="155206"/>
                  </a:lnTo>
                  <a:lnTo>
                    <a:pt x="330898" y="190398"/>
                  </a:lnTo>
                  <a:lnTo>
                    <a:pt x="361734" y="190398"/>
                  </a:lnTo>
                  <a:lnTo>
                    <a:pt x="361734" y="155206"/>
                  </a:lnTo>
                  <a:lnTo>
                    <a:pt x="361734" y="126720"/>
                  </a:lnTo>
                  <a:close/>
                </a:path>
                <a:path w="734695" h="222250">
                  <a:moveTo>
                    <a:pt x="546163" y="4356"/>
                  </a:moveTo>
                  <a:lnTo>
                    <a:pt x="481139" y="4356"/>
                  </a:lnTo>
                  <a:lnTo>
                    <a:pt x="481139" y="31165"/>
                  </a:lnTo>
                  <a:lnTo>
                    <a:pt x="499567" y="31165"/>
                  </a:lnTo>
                  <a:lnTo>
                    <a:pt x="473417" y="101904"/>
                  </a:lnTo>
                  <a:lnTo>
                    <a:pt x="472071" y="107937"/>
                  </a:lnTo>
                  <a:lnTo>
                    <a:pt x="469747" y="115646"/>
                  </a:lnTo>
                  <a:lnTo>
                    <a:pt x="464705" y="99898"/>
                  </a:lnTo>
                  <a:lnTo>
                    <a:pt x="461035" y="92189"/>
                  </a:lnTo>
                  <a:lnTo>
                    <a:pt x="433197" y="31165"/>
                  </a:lnTo>
                  <a:lnTo>
                    <a:pt x="451294" y="31165"/>
                  </a:lnTo>
                  <a:lnTo>
                    <a:pt x="451294" y="4356"/>
                  </a:lnTo>
                  <a:lnTo>
                    <a:pt x="374192" y="4356"/>
                  </a:lnTo>
                  <a:lnTo>
                    <a:pt x="374192" y="31165"/>
                  </a:lnTo>
                  <a:lnTo>
                    <a:pt x="385927" y="31165"/>
                  </a:lnTo>
                  <a:lnTo>
                    <a:pt x="451294" y="157213"/>
                  </a:lnTo>
                  <a:lnTo>
                    <a:pt x="429514" y="192760"/>
                  </a:lnTo>
                  <a:lnTo>
                    <a:pt x="429514" y="191401"/>
                  </a:lnTo>
                  <a:lnTo>
                    <a:pt x="429831" y="189395"/>
                  </a:lnTo>
                  <a:lnTo>
                    <a:pt x="429514" y="179336"/>
                  </a:lnTo>
                  <a:lnTo>
                    <a:pt x="390613" y="194081"/>
                  </a:lnTo>
                  <a:lnTo>
                    <a:pt x="392849" y="204851"/>
                  </a:lnTo>
                  <a:lnTo>
                    <a:pt x="399173" y="213817"/>
                  </a:lnTo>
                  <a:lnTo>
                    <a:pt x="409016" y="219964"/>
                  </a:lnTo>
                  <a:lnTo>
                    <a:pt x="421805" y="222237"/>
                  </a:lnTo>
                  <a:lnTo>
                    <a:pt x="437476" y="219354"/>
                  </a:lnTo>
                  <a:lnTo>
                    <a:pt x="452386" y="208965"/>
                  </a:lnTo>
                  <a:lnTo>
                    <a:pt x="467436" y="188455"/>
                  </a:lnTo>
                  <a:lnTo>
                    <a:pt x="483476" y="155206"/>
                  </a:lnTo>
                  <a:lnTo>
                    <a:pt x="534428" y="31165"/>
                  </a:lnTo>
                  <a:lnTo>
                    <a:pt x="546163" y="31165"/>
                  </a:lnTo>
                  <a:lnTo>
                    <a:pt x="546163" y="4356"/>
                  </a:lnTo>
                  <a:close/>
                </a:path>
                <a:path w="734695" h="222250">
                  <a:moveTo>
                    <a:pt x="637247" y="4356"/>
                  </a:moveTo>
                  <a:lnTo>
                    <a:pt x="563511" y="4356"/>
                  </a:lnTo>
                  <a:lnTo>
                    <a:pt x="563511" y="31178"/>
                  </a:lnTo>
                  <a:lnTo>
                    <a:pt x="581952" y="31178"/>
                  </a:lnTo>
                  <a:lnTo>
                    <a:pt x="581952" y="128397"/>
                  </a:lnTo>
                  <a:lnTo>
                    <a:pt x="563511" y="128397"/>
                  </a:lnTo>
                  <a:lnTo>
                    <a:pt x="563511" y="155206"/>
                  </a:lnTo>
                  <a:lnTo>
                    <a:pt x="637247" y="155206"/>
                  </a:lnTo>
                  <a:lnTo>
                    <a:pt x="637247" y="128397"/>
                  </a:lnTo>
                  <a:lnTo>
                    <a:pt x="624509" y="128397"/>
                  </a:lnTo>
                  <a:lnTo>
                    <a:pt x="624509" y="31178"/>
                  </a:lnTo>
                  <a:lnTo>
                    <a:pt x="637247" y="31178"/>
                  </a:lnTo>
                  <a:lnTo>
                    <a:pt x="637247" y="4356"/>
                  </a:lnTo>
                  <a:close/>
                </a:path>
                <a:path w="734695" h="222250">
                  <a:moveTo>
                    <a:pt x="734123" y="128397"/>
                  </a:moveTo>
                  <a:lnTo>
                    <a:pt x="722071" y="128397"/>
                  </a:lnTo>
                  <a:lnTo>
                    <a:pt x="670115" y="71386"/>
                  </a:lnTo>
                  <a:lnTo>
                    <a:pt x="716356" y="31178"/>
                  </a:lnTo>
                  <a:lnTo>
                    <a:pt x="730783" y="31178"/>
                  </a:lnTo>
                  <a:lnTo>
                    <a:pt x="730783" y="4356"/>
                  </a:lnTo>
                  <a:lnTo>
                    <a:pt x="658710" y="4356"/>
                  </a:lnTo>
                  <a:lnTo>
                    <a:pt x="658710" y="31178"/>
                  </a:lnTo>
                  <a:lnTo>
                    <a:pt x="675119" y="31178"/>
                  </a:lnTo>
                  <a:lnTo>
                    <a:pt x="626859" y="78105"/>
                  </a:lnTo>
                  <a:lnTo>
                    <a:pt x="686866" y="155206"/>
                  </a:lnTo>
                  <a:lnTo>
                    <a:pt x="734123" y="155206"/>
                  </a:lnTo>
                  <a:lnTo>
                    <a:pt x="734123" y="1283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027313" y="1524377"/>
            <a:ext cx="398145" cy="151765"/>
            <a:chOff x="4027313" y="1524377"/>
            <a:chExt cx="398145" cy="151765"/>
          </a:xfrm>
        </p:grpSpPr>
        <p:sp>
          <p:nvSpPr>
            <p:cNvPr id="11" name="object 11"/>
            <p:cNvSpPr/>
            <p:nvPr/>
          </p:nvSpPr>
          <p:spPr>
            <a:xfrm>
              <a:off x="4027309" y="1524386"/>
              <a:ext cx="153670" cy="151130"/>
            </a:xfrm>
            <a:custGeom>
              <a:avLst/>
              <a:gdLst/>
              <a:ahLst/>
              <a:cxnLst/>
              <a:rect l="l" t="t" r="r" b="b"/>
              <a:pathLst>
                <a:path w="153670" h="151130">
                  <a:moveTo>
                    <a:pt x="153517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0" y="59690"/>
                  </a:lnTo>
                  <a:lnTo>
                    <a:pt x="27813" y="59690"/>
                  </a:lnTo>
                  <a:lnTo>
                    <a:pt x="27813" y="27940"/>
                  </a:lnTo>
                  <a:lnTo>
                    <a:pt x="55295" y="27940"/>
                  </a:lnTo>
                  <a:lnTo>
                    <a:pt x="55295" y="59690"/>
                  </a:lnTo>
                  <a:lnTo>
                    <a:pt x="55295" y="124460"/>
                  </a:lnTo>
                  <a:lnTo>
                    <a:pt x="34848" y="124460"/>
                  </a:lnTo>
                  <a:lnTo>
                    <a:pt x="34848" y="151130"/>
                  </a:lnTo>
                  <a:lnTo>
                    <a:pt x="117970" y="151130"/>
                  </a:lnTo>
                  <a:lnTo>
                    <a:pt x="117970" y="124460"/>
                  </a:lnTo>
                  <a:lnTo>
                    <a:pt x="98209" y="124460"/>
                  </a:lnTo>
                  <a:lnTo>
                    <a:pt x="98209" y="59690"/>
                  </a:lnTo>
                  <a:lnTo>
                    <a:pt x="98209" y="27940"/>
                  </a:lnTo>
                  <a:lnTo>
                    <a:pt x="125691" y="27940"/>
                  </a:lnTo>
                  <a:lnTo>
                    <a:pt x="125691" y="59690"/>
                  </a:lnTo>
                  <a:lnTo>
                    <a:pt x="153517" y="59690"/>
                  </a:lnTo>
                  <a:lnTo>
                    <a:pt x="153517" y="27940"/>
                  </a:lnTo>
                  <a:lnTo>
                    <a:pt x="1535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00164" y="1524804"/>
              <a:ext cx="225270" cy="15084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517806" y="1524797"/>
            <a:ext cx="555625" cy="186055"/>
            <a:chOff x="4517806" y="1524797"/>
            <a:chExt cx="555625" cy="186055"/>
          </a:xfrm>
        </p:grpSpPr>
        <p:sp>
          <p:nvSpPr>
            <p:cNvPr id="14" name="object 14"/>
            <p:cNvSpPr/>
            <p:nvPr/>
          </p:nvSpPr>
          <p:spPr>
            <a:xfrm>
              <a:off x="4517806" y="1524797"/>
              <a:ext cx="375029" cy="18604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912999" y="1524797"/>
              <a:ext cx="160235" cy="15085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059983" y="1922534"/>
            <a:ext cx="1080135" cy="222250"/>
            <a:chOff x="1059983" y="1922534"/>
            <a:chExt cx="1080135" cy="222250"/>
          </a:xfrm>
        </p:grpSpPr>
        <p:sp>
          <p:nvSpPr>
            <p:cNvPr id="17" name="object 17"/>
            <p:cNvSpPr/>
            <p:nvPr/>
          </p:nvSpPr>
          <p:spPr>
            <a:xfrm>
              <a:off x="1059983" y="1923202"/>
              <a:ext cx="499005" cy="1582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78470" y="1922544"/>
              <a:ext cx="561975" cy="222250"/>
            </a:xfrm>
            <a:custGeom>
              <a:avLst/>
              <a:gdLst/>
              <a:ahLst/>
              <a:cxnLst/>
              <a:rect l="l" t="t" r="r" b="b"/>
              <a:pathLst>
                <a:path w="561975" h="222250">
                  <a:moveTo>
                    <a:pt x="181013" y="3924"/>
                  </a:moveTo>
                  <a:lnTo>
                    <a:pt x="0" y="3924"/>
                  </a:lnTo>
                  <a:lnTo>
                    <a:pt x="0" y="30594"/>
                  </a:lnTo>
                  <a:lnTo>
                    <a:pt x="18097" y="30594"/>
                  </a:lnTo>
                  <a:lnTo>
                    <a:pt x="18097" y="31864"/>
                  </a:lnTo>
                  <a:lnTo>
                    <a:pt x="18097" y="128384"/>
                  </a:lnTo>
                  <a:lnTo>
                    <a:pt x="0" y="128384"/>
                  </a:lnTo>
                  <a:lnTo>
                    <a:pt x="0" y="155054"/>
                  </a:lnTo>
                  <a:lnTo>
                    <a:pt x="75425" y="155054"/>
                  </a:lnTo>
                  <a:lnTo>
                    <a:pt x="75425" y="128384"/>
                  </a:lnTo>
                  <a:lnTo>
                    <a:pt x="60680" y="128384"/>
                  </a:lnTo>
                  <a:lnTo>
                    <a:pt x="60680" y="31864"/>
                  </a:lnTo>
                  <a:lnTo>
                    <a:pt x="120345" y="31864"/>
                  </a:lnTo>
                  <a:lnTo>
                    <a:pt x="120345" y="128384"/>
                  </a:lnTo>
                  <a:lnTo>
                    <a:pt x="105587" y="128384"/>
                  </a:lnTo>
                  <a:lnTo>
                    <a:pt x="105587" y="155054"/>
                  </a:lnTo>
                  <a:lnTo>
                    <a:pt x="181013" y="155054"/>
                  </a:lnTo>
                  <a:lnTo>
                    <a:pt x="181013" y="128384"/>
                  </a:lnTo>
                  <a:lnTo>
                    <a:pt x="162915" y="128384"/>
                  </a:lnTo>
                  <a:lnTo>
                    <a:pt x="162915" y="31864"/>
                  </a:lnTo>
                  <a:lnTo>
                    <a:pt x="162915" y="30594"/>
                  </a:lnTo>
                  <a:lnTo>
                    <a:pt x="181013" y="30594"/>
                  </a:lnTo>
                  <a:lnTo>
                    <a:pt x="181013" y="3924"/>
                  </a:lnTo>
                  <a:close/>
                </a:path>
                <a:path w="561975" h="222250">
                  <a:moveTo>
                    <a:pt x="369544" y="79768"/>
                  </a:moveTo>
                  <a:lnTo>
                    <a:pt x="364070" y="48069"/>
                  </a:lnTo>
                  <a:lnTo>
                    <a:pt x="351472" y="28486"/>
                  </a:lnTo>
                  <a:lnTo>
                    <a:pt x="347802" y="22783"/>
                  </a:lnTo>
                  <a:lnTo>
                    <a:pt x="323291" y="7454"/>
                  </a:lnTo>
                  <a:lnTo>
                    <a:pt x="323291" y="79768"/>
                  </a:lnTo>
                  <a:lnTo>
                    <a:pt x="320598" y="101307"/>
                  </a:lnTo>
                  <a:lnTo>
                    <a:pt x="312864" y="117309"/>
                  </a:lnTo>
                  <a:lnTo>
                    <a:pt x="300532" y="127279"/>
                  </a:lnTo>
                  <a:lnTo>
                    <a:pt x="284086" y="130708"/>
                  </a:lnTo>
                  <a:lnTo>
                    <a:pt x="267576" y="127139"/>
                  </a:lnTo>
                  <a:lnTo>
                    <a:pt x="255130" y="116928"/>
                  </a:lnTo>
                  <a:lnTo>
                    <a:pt x="247269" y="100888"/>
                  </a:lnTo>
                  <a:lnTo>
                    <a:pt x="244538" y="79768"/>
                  </a:lnTo>
                  <a:lnTo>
                    <a:pt x="247319" y="58191"/>
                  </a:lnTo>
                  <a:lnTo>
                    <a:pt x="255257" y="42062"/>
                  </a:lnTo>
                  <a:lnTo>
                    <a:pt x="267716" y="31978"/>
                  </a:lnTo>
                  <a:lnTo>
                    <a:pt x="284086" y="28486"/>
                  </a:lnTo>
                  <a:lnTo>
                    <a:pt x="300393" y="32016"/>
                  </a:lnTo>
                  <a:lnTo>
                    <a:pt x="312737" y="42189"/>
                  </a:lnTo>
                  <a:lnTo>
                    <a:pt x="320560" y="58331"/>
                  </a:lnTo>
                  <a:lnTo>
                    <a:pt x="323291" y="79768"/>
                  </a:lnTo>
                  <a:lnTo>
                    <a:pt x="323291" y="7454"/>
                  </a:lnTo>
                  <a:lnTo>
                    <a:pt x="321056" y="6045"/>
                  </a:lnTo>
                  <a:lnTo>
                    <a:pt x="284086" y="0"/>
                  </a:lnTo>
                  <a:lnTo>
                    <a:pt x="247535" y="6045"/>
                  </a:lnTo>
                  <a:lnTo>
                    <a:pt x="220726" y="22783"/>
                  </a:lnTo>
                  <a:lnTo>
                    <a:pt x="204228" y="48069"/>
                  </a:lnTo>
                  <a:lnTo>
                    <a:pt x="198602" y="79768"/>
                  </a:lnTo>
                  <a:lnTo>
                    <a:pt x="203657" y="111467"/>
                  </a:lnTo>
                  <a:lnTo>
                    <a:pt x="219214" y="136753"/>
                  </a:lnTo>
                  <a:lnTo>
                    <a:pt x="245833" y="153492"/>
                  </a:lnTo>
                  <a:lnTo>
                    <a:pt x="284086" y="159550"/>
                  </a:lnTo>
                  <a:lnTo>
                    <a:pt x="320624" y="153492"/>
                  </a:lnTo>
                  <a:lnTo>
                    <a:pt x="347433" y="136753"/>
                  </a:lnTo>
                  <a:lnTo>
                    <a:pt x="351370" y="130708"/>
                  </a:lnTo>
                  <a:lnTo>
                    <a:pt x="363918" y="111467"/>
                  </a:lnTo>
                  <a:lnTo>
                    <a:pt x="369544" y="79768"/>
                  </a:lnTo>
                  <a:close/>
                </a:path>
                <a:path w="561975" h="222250">
                  <a:moveTo>
                    <a:pt x="561543" y="77419"/>
                  </a:moveTo>
                  <a:lnTo>
                    <a:pt x="556945" y="46621"/>
                  </a:lnTo>
                  <a:lnTo>
                    <a:pt x="549173" y="32512"/>
                  </a:lnTo>
                  <a:lnTo>
                    <a:pt x="544385" y="23799"/>
                  </a:lnTo>
                  <a:lnTo>
                    <a:pt x="543572" y="22326"/>
                  </a:lnTo>
                  <a:lnTo>
                    <a:pt x="522097" y="6388"/>
                  </a:lnTo>
                  <a:lnTo>
                    <a:pt x="515632" y="5118"/>
                  </a:lnTo>
                  <a:lnTo>
                    <a:pt x="515632" y="78447"/>
                  </a:lnTo>
                  <a:lnTo>
                    <a:pt x="513295" y="99263"/>
                  </a:lnTo>
                  <a:lnTo>
                    <a:pt x="506031" y="115354"/>
                  </a:lnTo>
                  <a:lnTo>
                    <a:pt x="493420" y="125717"/>
                  </a:lnTo>
                  <a:lnTo>
                    <a:pt x="475056" y="129387"/>
                  </a:lnTo>
                  <a:lnTo>
                    <a:pt x="467144" y="128968"/>
                  </a:lnTo>
                  <a:lnTo>
                    <a:pt x="459727" y="127546"/>
                  </a:lnTo>
                  <a:lnTo>
                    <a:pt x="452424" y="124866"/>
                  </a:lnTo>
                  <a:lnTo>
                    <a:pt x="444893" y="120675"/>
                  </a:lnTo>
                  <a:lnTo>
                    <a:pt x="444893" y="47929"/>
                  </a:lnTo>
                  <a:lnTo>
                    <a:pt x="451396" y="41427"/>
                  </a:lnTo>
                  <a:lnTo>
                    <a:pt x="459219" y="36576"/>
                  </a:lnTo>
                  <a:lnTo>
                    <a:pt x="468172" y="33553"/>
                  </a:lnTo>
                  <a:lnTo>
                    <a:pt x="478078" y="32512"/>
                  </a:lnTo>
                  <a:lnTo>
                    <a:pt x="494703" y="35585"/>
                  </a:lnTo>
                  <a:lnTo>
                    <a:pt x="506412" y="44538"/>
                  </a:lnTo>
                  <a:lnTo>
                    <a:pt x="513346" y="58966"/>
                  </a:lnTo>
                  <a:lnTo>
                    <a:pt x="515632" y="78447"/>
                  </a:lnTo>
                  <a:lnTo>
                    <a:pt x="515632" y="5118"/>
                  </a:lnTo>
                  <a:lnTo>
                    <a:pt x="493166" y="673"/>
                  </a:lnTo>
                  <a:lnTo>
                    <a:pt x="477799" y="2247"/>
                  </a:lnTo>
                  <a:lnTo>
                    <a:pt x="464172" y="6819"/>
                  </a:lnTo>
                  <a:lnTo>
                    <a:pt x="452818" y="14097"/>
                  </a:lnTo>
                  <a:lnTo>
                    <a:pt x="444246" y="23799"/>
                  </a:lnTo>
                  <a:lnTo>
                    <a:pt x="444246" y="4356"/>
                  </a:lnTo>
                  <a:lnTo>
                    <a:pt x="383882" y="4356"/>
                  </a:lnTo>
                  <a:lnTo>
                    <a:pt x="383882" y="31153"/>
                  </a:lnTo>
                  <a:lnTo>
                    <a:pt x="401980" y="31153"/>
                  </a:lnTo>
                  <a:lnTo>
                    <a:pt x="401980" y="195427"/>
                  </a:lnTo>
                  <a:lnTo>
                    <a:pt x="383882" y="195427"/>
                  </a:lnTo>
                  <a:lnTo>
                    <a:pt x="383882" y="222237"/>
                  </a:lnTo>
                  <a:lnTo>
                    <a:pt x="468693" y="222237"/>
                  </a:lnTo>
                  <a:lnTo>
                    <a:pt x="468693" y="195427"/>
                  </a:lnTo>
                  <a:lnTo>
                    <a:pt x="444893" y="195427"/>
                  </a:lnTo>
                  <a:lnTo>
                    <a:pt x="444893" y="151168"/>
                  </a:lnTo>
                  <a:lnTo>
                    <a:pt x="452374" y="154635"/>
                  </a:lnTo>
                  <a:lnTo>
                    <a:pt x="460984" y="157035"/>
                  </a:lnTo>
                  <a:lnTo>
                    <a:pt x="470344" y="158419"/>
                  </a:lnTo>
                  <a:lnTo>
                    <a:pt x="480085" y="158877"/>
                  </a:lnTo>
                  <a:lnTo>
                    <a:pt x="514591" y="152844"/>
                  </a:lnTo>
                  <a:lnTo>
                    <a:pt x="517131" y="151168"/>
                  </a:lnTo>
                  <a:lnTo>
                    <a:pt x="540169" y="136004"/>
                  </a:lnTo>
                  <a:lnTo>
                    <a:pt x="544258" y="129387"/>
                  </a:lnTo>
                  <a:lnTo>
                    <a:pt x="556069" y="110236"/>
                  </a:lnTo>
                  <a:lnTo>
                    <a:pt x="561543" y="774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2158179" y="1922534"/>
            <a:ext cx="889635" cy="222250"/>
            <a:chOff x="2158179" y="1922534"/>
            <a:chExt cx="889635" cy="222250"/>
          </a:xfrm>
        </p:grpSpPr>
        <p:sp>
          <p:nvSpPr>
            <p:cNvPr id="20" name="object 20"/>
            <p:cNvSpPr/>
            <p:nvPr/>
          </p:nvSpPr>
          <p:spPr>
            <a:xfrm>
              <a:off x="2158174" y="1923217"/>
              <a:ext cx="525145" cy="221615"/>
            </a:xfrm>
            <a:custGeom>
              <a:avLst/>
              <a:gdLst/>
              <a:ahLst/>
              <a:cxnLst/>
              <a:rect l="l" t="t" r="r" b="b"/>
              <a:pathLst>
                <a:path w="525144" h="221614">
                  <a:moveTo>
                    <a:pt x="153517" y="3251"/>
                  </a:moveTo>
                  <a:lnTo>
                    <a:pt x="0" y="3251"/>
                  </a:lnTo>
                  <a:lnTo>
                    <a:pt x="0" y="31191"/>
                  </a:lnTo>
                  <a:lnTo>
                    <a:pt x="0" y="62941"/>
                  </a:lnTo>
                  <a:lnTo>
                    <a:pt x="27813" y="62941"/>
                  </a:lnTo>
                  <a:lnTo>
                    <a:pt x="27813" y="31191"/>
                  </a:lnTo>
                  <a:lnTo>
                    <a:pt x="55295" y="31191"/>
                  </a:lnTo>
                  <a:lnTo>
                    <a:pt x="55295" y="62941"/>
                  </a:lnTo>
                  <a:lnTo>
                    <a:pt x="55295" y="127711"/>
                  </a:lnTo>
                  <a:lnTo>
                    <a:pt x="34848" y="127711"/>
                  </a:lnTo>
                  <a:lnTo>
                    <a:pt x="34848" y="154381"/>
                  </a:lnTo>
                  <a:lnTo>
                    <a:pt x="117970" y="154381"/>
                  </a:lnTo>
                  <a:lnTo>
                    <a:pt x="117970" y="127711"/>
                  </a:lnTo>
                  <a:lnTo>
                    <a:pt x="98209" y="127711"/>
                  </a:lnTo>
                  <a:lnTo>
                    <a:pt x="98209" y="62941"/>
                  </a:lnTo>
                  <a:lnTo>
                    <a:pt x="98209" y="31191"/>
                  </a:lnTo>
                  <a:lnTo>
                    <a:pt x="125691" y="31191"/>
                  </a:lnTo>
                  <a:lnTo>
                    <a:pt x="125691" y="62941"/>
                  </a:lnTo>
                  <a:lnTo>
                    <a:pt x="153517" y="62941"/>
                  </a:lnTo>
                  <a:lnTo>
                    <a:pt x="153517" y="31191"/>
                  </a:lnTo>
                  <a:lnTo>
                    <a:pt x="153517" y="3251"/>
                  </a:lnTo>
                  <a:close/>
                </a:path>
                <a:path w="525144" h="221614">
                  <a:moveTo>
                    <a:pt x="332079" y="70065"/>
                  </a:moveTo>
                  <a:lnTo>
                    <a:pt x="331355" y="66357"/>
                  </a:lnTo>
                  <a:lnTo>
                    <a:pt x="326517" y="41440"/>
                  </a:lnTo>
                  <a:lnTo>
                    <a:pt x="317385" y="28486"/>
                  </a:lnTo>
                  <a:lnTo>
                    <a:pt x="310921" y="19316"/>
                  </a:lnTo>
                  <a:lnTo>
                    <a:pt x="288175" y="5778"/>
                  </a:lnTo>
                  <a:lnTo>
                    <a:pt x="288175" y="66357"/>
                  </a:lnTo>
                  <a:lnTo>
                    <a:pt x="217779" y="66357"/>
                  </a:lnTo>
                  <a:lnTo>
                    <a:pt x="220141" y="52527"/>
                  </a:lnTo>
                  <a:lnTo>
                    <a:pt x="227164" y="40386"/>
                  </a:lnTo>
                  <a:lnTo>
                    <a:pt x="238709" y="31762"/>
                  </a:lnTo>
                  <a:lnTo>
                    <a:pt x="254660" y="28486"/>
                  </a:lnTo>
                  <a:lnTo>
                    <a:pt x="270078" y="31623"/>
                  </a:lnTo>
                  <a:lnTo>
                    <a:pt x="280466" y="40005"/>
                  </a:lnTo>
                  <a:lnTo>
                    <a:pt x="286334" y="52095"/>
                  </a:lnTo>
                  <a:lnTo>
                    <a:pt x="288175" y="66357"/>
                  </a:lnTo>
                  <a:lnTo>
                    <a:pt x="288175" y="5778"/>
                  </a:lnTo>
                  <a:lnTo>
                    <a:pt x="286969" y="5054"/>
                  </a:lnTo>
                  <a:lnTo>
                    <a:pt x="256324" y="0"/>
                  </a:lnTo>
                  <a:lnTo>
                    <a:pt x="219456" y="6184"/>
                  </a:lnTo>
                  <a:lnTo>
                    <a:pt x="192925" y="23075"/>
                  </a:lnTo>
                  <a:lnTo>
                    <a:pt x="176898" y="48209"/>
                  </a:lnTo>
                  <a:lnTo>
                    <a:pt x="171513" y="79108"/>
                  </a:lnTo>
                  <a:lnTo>
                    <a:pt x="177076" y="111391"/>
                  </a:lnTo>
                  <a:lnTo>
                    <a:pt x="193649" y="136372"/>
                  </a:lnTo>
                  <a:lnTo>
                    <a:pt x="221018" y="152488"/>
                  </a:lnTo>
                  <a:lnTo>
                    <a:pt x="259016" y="158203"/>
                  </a:lnTo>
                  <a:lnTo>
                    <a:pt x="277533" y="156641"/>
                  </a:lnTo>
                  <a:lnTo>
                    <a:pt x="294576" y="152044"/>
                  </a:lnTo>
                  <a:lnTo>
                    <a:pt x="309676" y="144500"/>
                  </a:lnTo>
                  <a:lnTo>
                    <a:pt x="322364" y="134073"/>
                  </a:lnTo>
                  <a:lnTo>
                    <a:pt x="318312" y="128041"/>
                  </a:lnTo>
                  <a:lnTo>
                    <a:pt x="307949" y="112623"/>
                  </a:lnTo>
                  <a:lnTo>
                    <a:pt x="300228" y="118427"/>
                  </a:lnTo>
                  <a:lnTo>
                    <a:pt x="290461" y="123355"/>
                  </a:lnTo>
                  <a:lnTo>
                    <a:pt x="278384" y="126771"/>
                  </a:lnTo>
                  <a:lnTo>
                    <a:pt x="263690" y="128041"/>
                  </a:lnTo>
                  <a:lnTo>
                    <a:pt x="246202" y="125730"/>
                  </a:lnTo>
                  <a:lnTo>
                    <a:pt x="232397" y="118821"/>
                  </a:lnTo>
                  <a:lnTo>
                    <a:pt x="222923" y="107403"/>
                  </a:lnTo>
                  <a:lnTo>
                    <a:pt x="218452" y="91516"/>
                  </a:lnTo>
                  <a:lnTo>
                    <a:pt x="329730" y="91516"/>
                  </a:lnTo>
                  <a:lnTo>
                    <a:pt x="331076" y="85801"/>
                  </a:lnTo>
                  <a:lnTo>
                    <a:pt x="332079" y="79425"/>
                  </a:lnTo>
                  <a:lnTo>
                    <a:pt x="332079" y="70065"/>
                  </a:lnTo>
                  <a:close/>
                </a:path>
                <a:path w="525144" h="221614">
                  <a:moveTo>
                    <a:pt x="524522" y="76746"/>
                  </a:moveTo>
                  <a:lnTo>
                    <a:pt x="519925" y="45948"/>
                  </a:lnTo>
                  <a:lnTo>
                    <a:pt x="512152" y="31838"/>
                  </a:lnTo>
                  <a:lnTo>
                    <a:pt x="507365" y="23126"/>
                  </a:lnTo>
                  <a:lnTo>
                    <a:pt x="506552" y="21653"/>
                  </a:lnTo>
                  <a:lnTo>
                    <a:pt x="485076" y="5715"/>
                  </a:lnTo>
                  <a:lnTo>
                    <a:pt x="478612" y="4445"/>
                  </a:lnTo>
                  <a:lnTo>
                    <a:pt x="478612" y="77774"/>
                  </a:lnTo>
                  <a:lnTo>
                    <a:pt x="476288" y="98590"/>
                  </a:lnTo>
                  <a:lnTo>
                    <a:pt x="469011" y="114681"/>
                  </a:lnTo>
                  <a:lnTo>
                    <a:pt x="456399" y="125044"/>
                  </a:lnTo>
                  <a:lnTo>
                    <a:pt x="438035" y="128714"/>
                  </a:lnTo>
                  <a:lnTo>
                    <a:pt x="430123" y="128295"/>
                  </a:lnTo>
                  <a:lnTo>
                    <a:pt x="422706" y="126873"/>
                  </a:lnTo>
                  <a:lnTo>
                    <a:pt x="415417" y="124193"/>
                  </a:lnTo>
                  <a:lnTo>
                    <a:pt x="407873" y="120002"/>
                  </a:lnTo>
                  <a:lnTo>
                    <a:pt x="407873" y="47256"/>
                  </a:lnTo>
                  <a:lnTo>
                    <a:pt x="414375" y="40754"/>
                  </a:lnTo>
                  <a:lnTo>
                    <a:pt x="422198" y="35902"/>
                  </a:lnTo>
                  <a:lnTo>
                    <a:pt x="431165" y="32880"/>
                  </a:lnTo>
                  <a:lnTo>
                    <a:pt x="441058" y="31838"/>
                  </a:lnTo>
                  <a:lnTo>
                    <a:pt x="457682" y="34912"/>
                  </a:lnTo>
                  <a:lnTo>
                    <a:pt x="469392" y="43865"/>
                  </a:lnTo>
                  <a:lnTo>
                    <a:pt x="476326" y="58293"/>
                  </a:lnTo>
                  <a:lnTo>
                    <a:pt x="478612" y="77774"/>
                  </a:lnTo>
                  <a:lnTo>
                    <a:pt x="478612" y="4445"/>
                  </a:lnTo>
                  <a:lnTo>
                    <a:pt x="456145" y="0"/>
                  </a:lnTo>
                  <a:lnTo>
                    <a:pt x="440778" y="1574"/>
                  </a:lnTo>
                  <a:lnTo>
                    <a:pt x="427151" y="6146"/>
                  </a:lnTo>
                  <a:lnTo>
                    <a:pt x="415798" y="13423"/>
                  </a:lnTo>
                  <a:lnTo>
                    <a:pt x="407225" y="23126"/>
                  </a:lnTo>
                  <a:lnTo>
                    <a:pt x="407225" y="3683"/>
                  </a:lnTo>
                  <a:lnTo>
                    <a:pt x="346862" y="3683"/>
                  </a:lnTo>
                  <a:lnTo>
                    <a:pt x="346862" y="30480"/>
                  </a:lnTo>
                  <a:lnTo>
                    <a:pt x="364959" y="30480"/>
                  </a:lnTo>
                  <a:lnTo>
                    <a:pt x="364959" y="194754"/>
                  </a:lnTo>
                  <a:lnTo>
                    <a:pt x="346862" y="194754"/>
                  </a:lnTo>
                  <a:lnTo>
                    <a:pt x="346862" y="221564"/>
                  </a:lnTo>
                  <a:lnTo>
                    <a:pt x="431673" y="221564"/>
                  </a:lnTo>
                  <a:lnTo>
                    <a:pt x="431673" y="194754"/>
                  </a:lnTo>
                  <a:lnTo>
                    <a:pt x="407873" y="194754"/>
                  </a:lnTo>
                  <a:lnTo>
                    <a:pt x="407873" y="150495"/>
                  </a:lnTo>
                  <a:lnTo>
                    <a:pt x="415353" y="153962"/>
                  </a:lnTo>
                  <a:lnTo>
                    <a:pt x="423964" y="156362"/>
                  </a:lnTo>
                  <a:lnTo>
                    <a:pt x="433324" y="157746"/>
                  </a:lnTo>
                  <a:lnTo>
                    <a:pt x="443064" y="158203"/>
                  </a:lnTo>
                  <a:lnTo>
                    <a:pt x="477570" y="152171"/>
                  </a:lnTo>
                  <a:lnTo>
                    <a:pt x="480110" y="150495"/>
                  </a:lnTo>
                  <a:lnTo>
                    <a:pt x="503148" y="135331"/>
                  </a:lnTo>
                  <a:lnTo>
                    <a:pt x="507238" y="128714"/>
                  </a:lnTo>
                  <a:lnTo>
                    <a:pt x="519061" y="109562"/>
                  </a:lnTo>
                  <a:lnTo>
                    <a:pt x="524522" y="767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702359" y="1922534"/>
              <a:ext cx="345251" cy="15955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3144713" y="1922534"/>
            <a:ext cx="342469" cy="1595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73572" y="1838725"/>
            <a:ext cx="507769" cy="2433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4187113" y="1839399"/>
            <a:ext cx="1537335" cy="242570"/>
            <a:chOff x="4187113" y="1839399"/>
            <a:chExt cx="1537335" cy="242570"/>
          </a:xfrm>
        </p:grpSpPr>
        <p:sp>
          <p:nvSpPr>
            <p:cNvPr id="25" name="object 25"/>
            <p:cNvSpPr/>
            <p:nvPr/>
          </p:nvSpPr>
          <p:spPr>
            <a:xfrm>
              <a:off x="4187113" y="1917503"/>
              <a:ext cx="156204" cy="15284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363237" y="1839410"/>
              <a:ext cx="686435" cy="242570"/>
            </a:xfrm>
            <a:custGeom>
              <a:avLst/>
              <a:gdLst/>
              <a:ahLst/>
              <a:cxnLst/>
              <a:rect l="l" t="t" r="r" b="b"/>
              <a:pathLst>
                <a:path w="686435" h="242569">
                  <a:moveTo>
                    <a:pt x="216852" y="117995"/>
                  </a:moveTo>
                  <a:lnTo>
                    <a:pt x="209130" y="70840"/>
                  </a:lnTo>
                  <a:lnTo>
                    <a:pt x="186524" y="33477"/>
                  </a:lnTo>
                  <a:lnTo>
                    <a:pt x="149834" y="8864"/>
                  </a:lnTo>
                  <a:lnTo>
                    <a:pt x="99885" y="0"/>
                  </a:lnTo>
                  <a:lnTo>
                    <a:pt x="79603" y="1524"/>
                  </a:lnTo>
                  <a:lnTo>
                    <a:pt x="62331" y="5740"/>
                  </a:lnTo>
                  <a:lnTo>
                    <a:pt x="47840" y="12014"/>
                  </a:lnTo>
                  <a:lnTo>
                    <a:pt x="35864" y="19773"/>
                  </a:lnTo>
                  <a:lnTo>
                    <a:pt x="35864" y="3695"/>
                  </a:lnTo>
                  <a:lnTo>
                    <a:pt x="5689" y="3695"/>
                  </a:lnTo>
                  <a:lnTo>
                    <a:pt x="5689" y="78092"/>
                  </a:lnTo>
                  <a:lnTo>
                    <a:pt x="35864" y="78092"/>
                  </a:lnTo>
                  <a:lnTo>
                    <a:pt x="35864" y="52285"/>
                  </a:lnTo>
                  <a:lnTo>
                    <a:pt x="44843" y="44246"/>
                  </a:lnTo>
                  <a:lnTo>
                    <a:pt x="55968" y="37998"/>
                  </a:lnTo>
                  <a:lnTo>
                    <a:pt x="69608" y="33947"/>
                  </a:lnTo>
                  <a:lnTo>
                    <a:pt x="86131" y="32512"/>
                  </a:lnTo>
                  <a:lnTo>
                    <a:pt x="115544" y="37160"/>
                  </a:lnTo>
                  <a:lnTo>
                    <a:pt x="138391" y="50901"/>
                  </a:lnTo>
                  <a:lnTo>
                    <a:pt x="153885" y="73380"/>
                  </a:lnTo>
                  <a:lnTo>
                    <a:pt x="161226" y="104254"/>
                  </a:lnTo>
                  <a:lnTo>
                    <a:pt x="58318" y="104254"/>
                  </a:lnTo>
                  <a:lnTo>
                    <a:pt x="58318" y="132740"/>
                  </a:lnTo>
                  <a:lnTo>
                    <a:pt x="162242" y="132740"/>
                  </a:lnTo>
                  <a:lnTo>
                    <a:pt x="155981" y="165569"/>
                  </a:lnTo>
                  <a:lnTo>
                    <a:pt x="140563" y="190728"/>
                  </a:lnTo>
                  <a:lnTo>
                    <a:pt x="117309" y="206844"/>
                  </a:lnTo>
                  <a:lnTo>
                    <a:pt x="87490" y="212521"/>
                  </a:lnTo>
                  <a:lnTo>
                    <a:pt x="75209" y="211823"/>
                  </a:lnTo>
                  <a:lnTo>
                    <a:pt x="64185" y="209677"/>
                  </a:lnTo>
                  <a:lnTo>
                    <a:pt x="54673" y="206019"/>
                  </a:lnTo>
                  <a:lnTo>
                    <a:pt x="46913" y="200787"/>
                  </a:lnTo>
                  <a:lnTo>
                    <a:pt x="51943" y="196430"/>
                  </a:lnTo>
                  <a:lnTo>
                    <a:pt x="54622" y="189064"/>
                  </a:lnTo>
                  <a:lnTo>
                    <a:pt x="27127" y="154863"/>
                  </a:lnTo>
                  <a:lnTo>
                    <a:pt x="16535" y="156997"/>
                  </a:lnTo>
                  <a:lnTo>
                    <a:pt x="7912" y="162864"/>
                  </a:lnTo>
                  <a:lnTo>
                    <a:pt x="2120" y="171691"/>
                  </a:lnTo>
                  <a:lnTo>
                    <a:pt x="0" y="182676"/>
                  </a:lnTo>
                  <a:lnTo>
                    <a:pt x="8483" y="207797"/>
                  </a:lnTo>
                  <a:lnTo>
                    <a:pt x="30416" y="226428"/>
                  </a:lnTo>
                  <a:lnTo>
                    <a:pt x="60515" y="238023"/>
                  </a:lnTo>
                  <a:lnTo>
                    <a:pt x="93522" y="242011"/>
                  </a:lnTo>
                  <a:lnTo>
                    <a:pt x="145592" y="233045"/>
                  </a:lnTo>
                  <a:lnTo>
                    <a:pt x="184340" y="207784"/>
                  </a:lnTo>
                  <a:lnTo>
                    <a:pt x="208521" y="168617"/>
                  </a:lnTo>
                  <a:lnTo>
                    <a:pt x="216852" y="117995"/>
                  </a:lnTo>
                  <a:close/>
                </a:path>
                <a:path w="686435" h="242569">
                  <a:moveTo>
                    <a:pt x="332117" y="208851"/>
                  </a:moveTo>
                  <a:lnTo>
                    <a:pt x="308635" y="208851"/>
                  </a:lnTo>
                  <a:lnTo>
                    <a:pt x="308635" y="32854"/>
                  </a:lnTo>
                  <a:lnTo>
                    <a:pt x="328764" y="32854"/>
                  </a:lnTo>
                  <a:lnTo>
                    <a:pt x="328764" y="3695"/>
                  </a:lnTo>
                  <a:lnTo>
                    <a:pt x="233565" y="3695"/>
                  </a:lnTo>
                  <a:lnTo>
                    <a:pt x="233565" y="32854"/>
                  </a:lnTo>
                  <a:lnTo>
                    <a:pt x="259372" y="32854"/>
                  </a:lnTo>
                  <a:lnTo>
                    <a:pt x="259372" y="208851"/>
                  </a:lnTo>
                  <a:lnTo>
                    <a:pt x="233565" y="208851"/>
                  </a:lnTo>
                  <a:lnTo>
                    <a:pt x="233565" y="238328"/>
                  </a:lnTo>
                  <a:lnTo>
                    <a:pt x="332117" y="238328"/>
                  </a:lnTo>
                  <a:lnTo>
                    <a:pt x="332117" y="208851"/>
                  </a:lnTo>
                  <a:close/>
                </a:path>
                <a:path w="686435" h="242569">
                  <a:moveTo>
                    <a:pt x="466521" y="208851"/>
                  </a:moveTo>
                  <a:lnTo>
                    <a:pt x="445427" y="208851"/>
                  </a:lnTo>
                  <a:lnTo>
                    <a:pt x="365290" y="111290"/>
                  </a:lnTo>
                  <a:lnTo>
                    <a:pt x="440042" y="32854"/>
                  </a:lnTo>
                  <a:lnTo>
                    <a:pt x="459155" y="32854"/>
                  </a:lnTo>
                  <a:lnTo>
                    <a:pt x="459155" y="3695"/>
                  </a:lnTo>
                  <a:lnTo>
                    <a:pt x="365633" y="3695"/>
                  </a:lnTo>
                  <a:lnTo>
                    <a:pt x="365633" y="32854"/>
                  </a:lnTo>
                  <a:lnTo>
                    <a:pt x="388099" y="32854"/>
                  </a:lnTo>
                  <a:lnTo>
                    <a:pt x="314350" y="118325"/>
                  </a:lnTo>
                  <a:lnTo>
                    <a:pt x="406527" y="238328"/>
                  </a:lnTo>
                  <a:lnTo>
                    <a:pt x="466521" y="238328"/>
                  </a:lnTo>
                  <a:lnTo>
                    <a:pt x="466521" y="208851"/>
                  </a:lnTo>
                  <a:close/>
                </a:path>
                <a:path w="686435" h="242569">
                  <a:moveTo>
                    <a:pt x="686193" y="161226"/>
                  </a:moveTo>
                  <a:lnTo>
                    <a:pt x="656018" y="161226"/>
                  </a:lnTo>
                  <a:lnTo>
                    <a:pt x="656018" y="192062"/>
                  </a:lnTo>
                  <a:lnTo>
                    <a:pt x="645045" y="199694"/>
                  </a:lnTo>
                  <a:lnTo>
                    <a:pt x="632548" y="205016"/>
                  </a:lnTo>
                  <a:lnTo>
                    <a:pt x="619061" y="208140"/>
                  </a:lnTo>
                  <a:lnTo>
                    <a:pt x="605078" y="209169"/>
                  </a:lnTo>
                  <a:lnTo>
                    <a:pt x="573659" y="202653"/>
                  </a:lnTo>
                  <a:lnTo>
                    <a:pt x="549300" y="184442"/>
                  </a:lnTo>
                  <a:lnTo>
                    <a:pt x="533565" y="156552"/>
                  </a:lnTo>
                  <a:lnTo>
                    <a:pt x="527977" y="121005"/>
                  </a:lnTo>
                  <a:lnTo>
                    <a:pt x="533476" y="84404"/>
                  </a:lnTo>
                  <a:lnTo>
                    <a:pt x="548881" y="56515"/>
                  </a:lnTo>
                  <a:lnTo>
                    <a:pt x="572528" y="38747"/>
                  </a:lnTo>
                  <a:lnTo>
                    <a:pt x="602729" y="32512"/>
                  </a:lnTo>
                  <a:lnTo>
                    <a:pt x="618172" y="33756"/>
                  </a:lnTo>
                  <a:lnTo>
                    <a:pt x="631799" y="37249"/>
                  </a:lnTo>
                  <a:lnTo>
                    <a:pt x="643547" y="42557"/>
                  </a:lnTo>
                  <a:lnTo>
                    <a:pt x="653338" y="49288"/>
                  </a:lnTo>
                  <a:lnTo>
                    <a:pt x="653338" y="78105"/>
                  </a:lnTo>
                  <a:lnTo>
                    <a:pt x="683514" y="78105"/>
                  </a:lnTo>
                  <a:lnTo>
                    <a:pt x="683514" y="3695"/>
                  </a:lnTo>
                  <a:lnTo>
                    <a:pt x="653338" y="3695"/>
                  </a:lnTo>
                  <a:lnTo>
                    <a:pt x="653338" y="17449"/>
                  </a:lnTo>
                  <a:lnTo>
                    <a:pt x="641477" y="10325"/>
                  </a:lnTo>
                  <a:lnTo>
                    <a:pt x="627532" y="4813"/>
                  </a:lnTo>
                  <a:lnTo>
                    <a:pt x="611581" y="1257"/>
                  </a:lnTo>
                  <a:lnTo>
                    <a:pt x="593674" y="0"/>
                  </a:lnTo>
                  <a:lnTo>
                    <a:pt x="542658" y="9436"/>
                  </a:lnTo>
                  <a:lnTo>
                    <a:pt x="504634" y="35242"/>
                  </a:lnTo>
                  <a:lnTo>
                    <a:pt x="480860" y="73672"/>
                  </a:lnTo>
                  <a:lnTo>
                    <a:pt x="472655" y="121005"/>
                  </a:lnTo>
                  <a:lnTo>
                    <a:pt x="481444" y="171450"/>
                  </a:lnTo>
                  <a:lnTo>
                    <a:pt x="506222" y="209537"/>
                  </a:lnTo>
                  <a:lnTo>
                    <a:pt x="544639" y="233616"/>
                  </a:lnTo>
                  <a:lnTo>
                    <a:pt x="594334" y="242011"/>
                  </a:lnTo>
                  <a:lnTo>
                    <a:pt x="612457" y="240588"/>
                  </a:lnTo>
                  <a:lnTo>
                    <a:pt x="628954" y="236651"/>
                  </a:lnTo>
                  <a:lnTo>
                    <a:pt x="643559" y="230695"/>
                  </a:lnTo>
                  <a:lnTo>
                    <a:pt x="656018" y="223240"/>
                  </a:lnTo>
                  <a:lnTo>
                    <a:pt x="656018" y="238328"/>
                  </a:lnTo>
                  <a:lnTo>
                    <a:pt x="686193" y="238328"/>
                  </a:lnTo>
                  <a:lnTo>
                    <a:pt x="686193" y="1612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70276" y="1843098"/>
              <a:ext cx="253049" cy="23463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343476" y="1842423"/>
              <a:ext cx="199784" cy="23531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568064" y="1917499"/>
              <a:ext cx="156204" cy="15285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1049297" y="1047088"/>
            <a:ext cx="5202555" cy="83820"/>
          </a:xfrm>
          <a:custGeom>
            <a:avLst/>
            <a:gdLst/>
            <a:ahLst/>
            <a:cxnLst/>
            <a:rect l="l" t="t" r="r" b="b"/>
            <a:pathLst>
              <a:path w="5202555" h="83819">
                <a:moveTo>
                  <a:pt x="5202270" y="0"/>
                </a:moveTo>
                <a:lnTo>
                  <a:pt x="0" y="0"/>
                </a:lnTo>
                <a:lnTo>
                  <a:pt x="0" y="83767"/>
                </a:lnTo>
                <a:lnTo>
                  <a:pt x="5202270" y="83767"/>
                </a:lnTo>
                <a:lnTo>
                  <a:pt x="52022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49308" y="3130051"/>
            <a:ext cx="4156075" cy="15875"/>
          </a:xfrm>
          <a:custGeom>
            <a:avLst/>
            <a:gdLst/>
            <a:ahLst/>
            <a:cxnLst/>
            <a:rect l="l" t="t" r="r" b="b"/>
            <a:pathLst>
              <a:path w="4156075" h="15875">
                <a:moveTo>
                  <a:pt x="4155486" y="0"/>
                </a:moveTo>
                <a:lnTo>
                  <a:pt x="0" y="0"/>
                </a:lnTo>
                <a:lnTo>
                  <a:pt x="0" y="15706"/>
                </a:lnTo>
                <a:lnTo>
                  <a:pt x="4155486" y="15706"/>
                </a:lnTo>
                <a:lnTo>
                  <a:pt x="4155486" y="0"/>
                </a:lnTo>
                <a:close/>
              </a:path>
            </a:pathLst>
          </a:custGeom>
          <a:solidFill>
            <a:srgbClr val="D0D0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49308" y="3805234"/>
            <a:ext cx="4156075" cy="15875"/>
          </a:xfrm>
          <a:custGeom>
            <a:avLst/>
            <a:gdLst/>
            <a:ahLst/>
            <a:cxnLst/>
            <a:rect l="l" t="t" r="r" b="b"/>
            <a:pathLst>
              <a:path w="4156075" h="15875">
                <a:moveTo>
                  <a:pt x="4155486" y="0"/>
                </a:moveTo>
                <a:lnTo>
                  <a:pt x="0" y="0"/>
                </a:lnTo>
                <a:lnTo>
                  <a:pt x="0" y="15706"/>
                </a:lnTo>
                <a:lnTo>
                  <a:pt x="4155486" y="15706"/>
                </a:lnTo>
                <a:lnTo>
                  <a:pt x="4155486" y="0"/>
                </a:lnTo>
                <a:close/>
              </a:path>
            </a:pathLst>
          </a:custGeom>
          <a:solidFill>
            <a:srgbClr val="D0D0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49308" y="4273587"/>
            <a:ext cx="4156075" cy="15875"/>
          </a:xfrm>
          <a:custGeom>
            <a:avLst/>
            <a:gdLst/>
            <a:ahLst/>
            <a:cxnLst/>
            <a:rect l="l" t="t" r="r" b="b"/>
            <a:pathLst>
              <a:path w="4156075" h="15875">
                <a:moveTo>
                  <a:pt x="4155486" y="0"/>
                </a:moveTo>
                <a:lnTo>
                  <a:pt x="0" y="0"/>
                </a:lnTo>
                <a:lnTo>
                  <a:pt x="0" y="15706"/>
                </a:lnTo>
                <a:lnTo>
                  <a:pt x="4155486" y="15706"/>
                </a:lnTo>
                <a:lnTo>
                  <a:pt x="4155486" y="0"/>
                </a:lnTo>
                <a:close/>
              </a:path>
            </a:pathLst>
          </a:custGeom>
          <a:solidFill>
            <a:srgbClr val="D0D0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49308" y="5181297"/>
            <a:ext cx="4156075" cy="15875"/>
          </a:xfrm>
          <a:custGeom>
            <a:avLst/>
            <a:gdLst/>
            <a:ahLst/>
            <a:cxnLst/>
            <a:rect l="l" t="t" r="r" b="b"/>
            <a:pathLst>
              <a:path w="4156075" h="15875">
                <a:moveTo>
                  <a:pt x="4155486" y="0"/>
                </a:moveTo>
                <a:lnTo>
                  <a:pt x="0" y="0"/>
                </a:lnTo>
                <a:lnTo>
                  <a:pt x="0" y="15706"/>
                </a:lnTo>
                <a:lnTo>
                  <a:pt x="4155486" y="15706"/>
                </a:lnTo>
                <a:lnTo>
                  <a:pt x="4155486" y="0"/>
                </a:lnTo>
                <a:close/>
              </a:path>
            </a:pathLst>
          </a:custGeom>
          <a:solidFill>
            <a:srgbClr val="D0D0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49308" y="6347921"/>
            <a:ext cx="4156075" cy="15875"/>
          </a:xfrm>
          <a:custGeom>
            <a:avLst/>
            <a:gdLst/>
            <a:ahLst/>
            <a:cxnLst/>
            <a:rect l="l" t="t" r="r" b="b"/>
            <a:pathLst>
              <a:path w="4156075" h="15875">
                <a:moveTo>
                  <a:pt x="4155486" y="0"/>
                </a:moveTo>
                <a:lnTo>
                  <a:pt x="0" y="0"/>
                </a:lnTo>
                <a:lnTo>
                  <a:pt x="0" y="15706"/>
                </a:lnTo>
                <a:lnTo>
                  <a:pt x="4155486" y="15706"/>
                </a:lnTo>
                <a:lnTo>
                  <a:pt x="4155486" y="0"/>
                </a:lnTo>
                <a:close/>
              </a:path>
            </a:pathLst>
          </a:custGeom>
          <a:solidFill>
            <a:srgbClr val="D0D0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49308" y="7009325"/>
            <a:ext cx="4156075" cy="15875"/>
          </a:xfrm>
          <a:custGeom>
            <a:avLst/>
            <a:gdLst/>
            <a:ahLst/>
            <a:cxnLst/>
            <a:rect l="l" t="t" r="r" b="b"/>
            <a:pathLst>
              <a:path w="4156075" h="15875">
                <a:moveTo>
                  <a:pt x="4155486" y="0"/>
                </a:moveTo>
                <a:lnTo>
                  <a:pt x="0" y="0"/>
                </a:lnTo>
                <a:lnTo>
                  <a:pt x="0" y="15706"/>
                </a:lnTo>
                <a:lnTo>
                  <a:pt x="4155486" y="15706"/>
                </a:lnTo>
                <a:lnTo>
                  <a:pt x="4155486" y="0"/>
                </a:lnTo>
                <a:close/>
              </a:path>
            </a:pathLst>
          </a:custGeom>
          <a:solidFill>
            <a:srgbClr val="D0D0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49308" y="5888365"/>
            <a:ext cx="4156075" cy="15875"/>
          </a:xfrm>
          <a:custGeom>
            <a:avLst/>
            <a:gdLst/>
            <a:ahLst/>
            <a:cxnLst/>
            <a:rect l="l" t="t" r="r" b="b"/>
            <a:pathLst>
              <a:path w="4156075" h="15875">
                <a:moveTo>
                  <a:pt x="4155486" y="0"/>
                </a:moveTo>
                <a:lnTo>
                  <a:pt x="0" y="0"/>
                </a:lnTo>
                <a:lnTo>
                  <a:pt x="0" y="15706"/>
                </a:lnTo>
                <a:lnTo>
                  <a:pt x="4155486" y="15706"/>
                </a:lnTo>
                <a:lnTo>
                  <a:pt x="4155486" y="0"/>
                </a:lnTo>
                <a:close/>
              </a:path>
            </a:pathLst>
          </a:custGeom>
          <a:solidFill>
            <a:srgbClr val="D0D0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70679" y="2894090"/>
            <a:ext cx="50165" cy="15875"/>
          </a:xfrm>
          <a:custGeom>
            <a:avLst/>
            <a:gdLst/>
            <a:ahLst/>
            <a:cxnLst/>
            <a:rect l="l" t="t" r="r" b="b"/>
            <a:pathLst>
              <a:path w="50165" h="15875">
                <a:moveTo>
                  <a:pt x="50040" y="0"/>
                </a:moveTo>
                <a:lnTo>
                  <a:pt x="0" y="0"/>
                </a:lnTo>
                <a:lnTo>
                  <a:pt x="0" y="15706"/>
                </a:lnTo>
                <a:lnTo>
                  <a:pt x="50040" y="15706"/>
                </a:lnTo>
                <a:lnTo>
                  <a:pt x="500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9" name="object 39"/>
          <p:cNvGrpSpPr/>
          <p:nvPr/>
        </p:nvGrpSpPr>
        <p:grpSpPr>
          <a:xfrm>
            <a:off x="1192346" y="2862673"/>
            <a:ext cx="877569" cy="138430"/>
            <a:chOff x="1192346" y="2862673"/>
            <a:chExt cx="877569" cy="138430"/>
          </a:xfrm>
        </p:grpSpPr>
        <p:sp>
          <p:nvSpPr>
            <p:cNvPr id="40" name="object 40"/>
            <p:cNvSpPr/>
            <p:nvPr/>
          </p:nvSpPr>
          <p:spPr>
            <a:xfrm>
              <a:off x="1192346" y="2862675"/>
              <a:ext cx="188752" cy="9842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402435" y="2862673"/>
              <a:ext cx="92353" cy="13822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515080" y="2862676"/>
              <a:ext cx="74971" cy="9778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611504" y="2862674"/>
              <a:ext cx="208676" cy="9842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846828" y="2863920"/>
              <a:ext cx="77903" cy="9591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946493" y="2862676"/>
              <a:ext cx="74971" cy="9778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052715" y="2919646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69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/>
          <p:nvPr/>
        </p:nvSpPr>
        <p:spPr>
          <a:xfrm>
            <a:off x="2052713" y="2865037"/>
            <a:ext cx="86360" cy="93980"/>
          </a:xfrm>
          <a:custGeom>
            <a:avLst/>
            <a:gdLst/>
            <a:ahLst/>
            <a:cxnLst/>
            <a:rect l="l" t="t" r="r" b="b"/>
            <a:pathLst>
              <a:path w="86360" h="93980">
                <a:moveTo>
                  <a:pt x="85852" y="0"/>
                </a:moveTo>
                <a:lnTo>
                  <a:pt x="69088" y="0"/>
                </a:lnTo>
                <a:lnTo>
                  <a:pt x="69088" y="38100"/>
                </a:lnTo>
                <a:lnTo>
                  <a:pt x="16738" y="38100"/>
                </a:lnTo>
                <a:lnTo>
                  <a:pt x="16738" y="0"/>
                </a:lnTo>
                <a:lnTo>
                  <a:pt x="0" y="0"/>
                </a:lnTo>
                <a:lnTo>
                  <a:pt x="0" y="38100"/>
                </a:lnTo>
                <a:lnTo>
                  <a:pt x="0" y="54610"/>
                </a:lnTo>
                <a:lnTo>
                  <a:pt x="69088" y="54610"/>
                </a:lnTo>
                <a:lnTo>
                  <a:pt x="69088" y="93980"/>
                </a:lnTo>
                <a:lnTo>
                  <a:pt x="85852" y="93980"/>
                </a:lnTo>
                <a:lnTo>
                  <a:pt x="85852" y="54610"/>
                </a:lnTo>
                <a:lnTo>
                  <a:pt x="85852" y="38100"/>
                </a:lnTo>
                <a:lnTo>
                  <a:pt x="858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8" name="object 48"/>
          <p:cNvGrpSpPr/>
          <p:nvPr/>
        </p:nvGrpSpPr>
        <p:grpSpPr>
          <a:xfrm>
            <a:off x="2171183" y="2862673"/>
            <a:ext cx="207645" cy="98425"/>
            <a:chOff x="2171183" y="2862673"/>
            <a:chExt cx="207645" cy="98425"/>
          </a:xfrm>
        </p:grpSpPr>
        <p:sp>
          <p:nvSpPr>
            <p:cNvPr id="49" name="object 49"/>
            <p:cNvSpPr/>
            <p:nvPr/>
          </p:nvSpPr>
          <p:spPr>
            <a:xfrm>
              <a:off x="2286093" y="2862673"/>
              <a:ext cx="92363" cy="9842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171183" y="2864777"/>
              <a:ext cx="87944" cy="9423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2448393" y="2862673"/>
            <a:ext cx="636270" cy="138430"/>
            <a:chOff x="2448393" y="2862673"/>
            <a:chExt cx="636270" cy="138430"/>
          </a:xfrm>
        </p:grpSpPr>
        <p:sp>
          <p:nvSpPr>
            <p:cNvPr id="52" name="object 52"/>
            <p:cNvSpPr/>
            <p:nvPr/>
          </p:nvSpPr>
          <p:spPr>
            <a:xfrm>
              <a:off x="2448393" y="2864778"/>
              <a:ext cx="100729" cy="9423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576190" y="2862673"/>
              <a:ext cx="470598" cy="138227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067777" y="2919646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69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3067777" y="2862673"/>
            <a:ext cx="593090" cy="138430"/>
            <a:chOff x="3067777" y="2862673"/>
            <a:chExt cx="593090" cy="138430"/>
          </a:xfrm>
        </p:grpSpPr>
        <p:sp>
          <p:nvSpPr>
            <p:cNvPr id="56" name="object 56"/>
            <p:cNvSpPr/>
            <p:nvPr/>
          </p:nvSpPr>
          <p:spPr>
            <a:xfrm>
              <a:off x="3067774" y="2865037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80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179849" y="2862676"/>
              <a:ext cx="74971" cy="9778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285989" y="2862673"/>
              <a:ext cx="92353" cy="138226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399450" y="2862674"/>
              <a:ext cx="221976" cy="119368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643717" y="2919646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69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3643717" y="2862674"/>
            <a:ext cx="413384" cy="98425"/>
            <a:chOff x="3643717" y="2862674"/>
            <a:chExt cx="413384" cy="98425"/>
          </a:xfrm>
        </p:grpSpPr>
        <p:sp>
          <p:nvSpPr>
            <p:cNvPr id="62" name="object 62"/>
            <p:cNvSpPr/>
            <p:nvPr/>
          </p:nvSpPr>
          <p:spPr>
            <a:xfrm>
              <a:off x="3643706" y="2865037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80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51" y="38100"/>
                  </a:lnTo>
                  <a:lnTo>
                    <a:pt x="16751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756319" y="2862674"/>
              <a:ext cx="100530" cy="98426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883498" y="2862674"/>
              <a:ext cx="173464" cy="98426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65"/>
          <p:cNvGrpSpPr/>
          <p:nvPr/>
        </p:nvGrpSpPr>
        <p:grpSpPr>
          <a:xfrm>
            <a:off x="4119358" y="2862676"/>
            <a:ext cx="478155" cy="98425"/>
            <a:chOff x="4119358" y="2862676"/>
            <a:chExt cx="478155" cy="98425"/>
          </a:xfrm>
        </p:grpSpPr>
        <p:sp>
          <p:nvSpPr>
            <p:cNvPr id="66" name="object 66"/>
            <p:cNvSpPr/>
            <p:nvPr/>
          </p:nvSpPr>
          <p:spPr>
            <a:xfrm>
              <a:off x="4119358" y="2864778"/>
              <a:ext cx="90070" cy="9548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241821" y="2864777"/>
              <a:ext cx="87944" cy="9423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353359" y="2862676"/>
              <a:ext cx="78960" cy="98426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460155" y="2864777"/>
              <a:ext cx="87965" cy="9423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580615" y="2919646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69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4580615" y="2862676"/>
            <a:ext cx="266700" cy="97790"/>
            <a:chOff x="4580615" y="2862676"/>
            <a:chExt cx="266700" cy="97790"/>
          </a:xfrm>
        </p:grpSpPr>
        <p:sp>
          <p:nvSpPr>
            <p:cNvPr id="72" name="object 72"/>
            <p:cNvSpPr/>
            <p:nvPr/>
          </p:nvSpPr>
          <p:spPr>
            <a:xfrm>
              <a:off x="4580610" y="2865037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80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699081" y="2862676"/>
              <a:ext cx="148009" cy="97787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/>
          <p:nvPr/>
        </p:nvSpPr>
        <p:spPr>
          <a:xfrm>
            <a:off x="1070679" y="3333867"/>
            <a:ext cx="50165" cy="15875"/>
          </a:xfrm>
          <a:custGeom>
            <a:avLst/>
            <a:gdLst/>
            <a:ahLst/>
            <a:cxnLst/>
            <a:rect l="l" t="t" r="r" b="b"/>
            <a:pathLst>
              <a:path w="50165" h="15875">
                <a:moveTo>
                  <a:pt x="50040" y="0"/>
                </a:moveTo>
                <a:lnTo>
                  <a:pt x="0" y="0"/>
                </a:lnTo>
                <a:lnTo>
                  <a:pt x="0" y="15706"/>
                </a:lnTo>
                <a:lnTo>
                  <a:pt x="50040" y="15706"/>
                </a:lnTo>
                <a:lnTo>
                  <a:pt x="500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92346" y="3302452"/>
            <a:ext cx="86995" cy="98425"/>
          </a:xfrm>
          <a:custGeom>
            <a:avLst/>
            <a:gdLst/>
            <a:ahLst/>
            <a:cxnLst/>
            <a:rect l="l" t="t" r="r" b="b"/>
            <a:pathLst>
              <a:path w="86994" h="98425">
                <a:moveTo>
                  <a:pt x="47747" y="0"/>
                </a:moveTo>
                <a:lnTo>
                  <a:pt x="7655" y="21773"/>
                </a:lnTo>
                <a:lnTo>
                  <a:pt x="0" y="49223"/>
                </a:lnTo>
                <a:lnTo>
                  <a:pt x="865" y="59860"/>
                </a:lnTo>
                <a:lnTo>
                  <a:pt x="29993" y="95076"/>
                </a:lnTo>
                <a:lnTo>
                  <a:pt x="50469" y="98426"/>
                </a:lnTo>
                <a:lnTo>
                  <a:pt x="61764" y="97444"/>
                </a:lnTo>
                <a:lnTo>
                  <a:pt x="71569" y="94499"/>
                </a:lnTo>
                <a:lnTo>
                  <a:pt x="79885" y="89591"/>
                </a:lnTo>
                <a:lnTo>
                  <a:pt x="86709" y="82719"/>
                </a:lnTo>
                <a:lnTo>
                  <a:pt x="78751" y="70573"/>
                </a:lnTo>
                <a:lnTo>
                  <a:pt x="73047" y="75886"/>
                </a:lnTo>
                <a:lnTo>
                  <a:pt x="66645" y="79682"/>
                </a:lnTo>
                <a:lnTo>
                  <a:pt x="59543" y="81960"/>
                </a:lnTo>
                <a:lnTo>
                  <a:pt x="51736" y="82719"/>
                </a:lnTo>
                <a:lnTo>
                  <a:pt x="44800" y="82144"/>
                </a:lnTo>
                <a:lnTo>
                  <a:pt x="17810" y="49223"/>
                </a:lnTo>
                <a:lnTo>
                  <a:pt x="18398" y="42303"/>
                </a:lnTo>
                <a:lnTo>
                  <a:pt x="41265" y="15706"/>
                </a:lnTo>
                <a:lnTo>
                  <a:pt x="50061" y="15706"/>
                </a:lnTo>
                <a:lnTo>
                  <a:pt x="57788" y="16322"/>
                </a:lnTo>
                <a:lnTo>
                  <a:pt x="64868" y="18168"/>
                </a:lnTo>
                <a:lnTo>
                  <a:pt x="71298" y="21241"/>
                </a:lnTo>
                <a:lnTo>
                  <a:pt x="77076" y="25538"/>
                </a:lnTo>
                <a:lnTo>
                  <a:pt x="84824" y="12366"/>
                </a:lnTo>
                <a:lnTo>
                  <a:pt x="77869" y="6948"/>
                </a:lnTo>
                <a:lnTo>
                  <a:pt x="69368" y="3084"/>
                </a:lnTo>
                <a:lnTo>
                  <a:pt x="59325" y="770"/>
                </a:lnTo>
                <a:lnTo>
                  <a:pt x="477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052715" y="3359424"/>
            <a:ext cx="17145" cy="39370"/>
          </a:xfrm>
          <a:custGeom>
            <a:avLst/>
            <a:gdLst/>
            <a:ahLst/>
            <a:cxnLst/>
            <a:rect l="l" t="t" r="r" b="b"/>
            <a:pathLst>
              <a:path w="17144" h="39370">
                <a:moveTo>
                  <a:pt x="0" y="39370"/>
                </a:moveTo>
                <a:lnTo>
                  <a:pt x="16742" y="39370"/>
                </a:lnTo>
                <a:lnTo>
                  <a:pt x="16742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7" name="object 77"/>
          <p:cNvGrpSpPr/>
          <p:nvPr/>
        </p:nvGrpSpPr>
        <p:grpSpPr>
          <a:xfrm>
            <a:off x="2052715" y="3302450"/>
            <a:ext cx="325755" cy="98425"/>
            <a:chOff x="2052715" y="3302450"/>
            <a:chExt cx="325755" cy="98425"/>
          </a:xfrm>
        </p:grpSpPr>
        <p:sp>
          <p:nvSpPr>
            <p:cNvPr id="78" name="object 78"/>
            <p:cNvSpPr/>
            <p:nvPr/>
          </p:nvSpPr>
          <p:spPr>
            <a:xfrm>
              <a:off x="2052713" y="3304825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79">
                  <a:moveTo>
                    <a:pt x="85852" y="0"/>
                  </a:moveTo>
                  <a:lnTo>
                    <a:pt x="69088" y="0"/>
                  </a:lnTo>
                  <a:lnTo>
                    <a:pt x="69088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088" y="54610"/>
                  </a:lnTo>
                  <a:lnTo>
                    <a:pt x="69088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171183" y="3304555"/>
              <a:ext cx="87944" cy="9423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286093" y="3302450"/>
              <a:ext cx="92363" cy="98426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1" name="object 81"/>
          <p:cNvGrpSpPr/>
          <p:nvPr/>
        </p:nvGrpSpPr>
        <p:grpSpPr>
          <a:xfrm>
            <a:off x="2448390" y="3302450"/>
            <a:ext cx="742315" cy="138430"/>
            <a:chOff x="2448390" y="3302450"/>
            <a:chExt cx="742315" cy="138430"/>
          </a:xfrm>
        </p:grpSpPr>
        <p:sp>
          <p:nvSpPr>
            <p:cNvPr id="82" name="object 82"/>
            <p:cNvSpPr/>
            <p:nvPr/>
          </p:nvSpPr>
          <p:spPr>
            <a:xfrm>
              <a:off x="2448390" y="3304556"/>
              <a:ext cx="86489" cy="94237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555992" y="3302450"/>
              <a:ext cx="92353" cy="138226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669447" y="3302450"/>
              <a:ext cx="213966" cy="119369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905760" y="3304555"/>
              <a:ext cx="87944" cy="94237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015153" y="3302453"/>
              <a:ext cx="175145" cy="97787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/>
          <p:nvPr/>
        </p:nvSpPr>
        <p:spPr>
          <a:xfrm>
            <a:off x="3265497" y="3359424"/>
            <a:ext cx="17145" cy="39370"/>
          </a:xfrm>
          <a:custGeom>
            <a:avLst/>
            <a:gdLst/>
            <a:ahLst/>
            <a:cxnLst/>
            <a:rect l="l" t="t" r="r" b="b"/>
            <a:pathLst>
              <a:path w="17145" h="39370">
                <a:moveTo>
                  <a:pt x="0" y="39370"/>
                </a:moveTo>
                <a:lnTo>
                  <a:pt x="16742" y="39370"/>
                </a:lnTo>
                <a:lnTo>
                  <a:pt x="16742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8" name="object 88"/>
          <p:cNvGrpSpPr/>
          <p:nvPr/>
        </p:nvGrpSpPr>
        <p:grpSpPr>
          <a:xfrm>
            <a:off x="3265497" y="3302453"/>
            <a:ext cx="187325" cy="97790"/>
            <a:chOff x="3265497" y="3302453"/>
            <a:chExt cx="187325" cy="97790"/>
          </a:xfrm>
        </p:grpSpPr>
        <p:sp>
          <p:nvSpPr>
            <p:cNvPr id="89" name="object 89"/>
            <p:cNvSpPr/>
            <p:nvPr/>
          </p:nvSpPr>
          <p:spPr>
            <a:xfrm>
              <a:off x="3265487" y="3304825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51" y="38100"/>
                  </a:lnTo>
                  <a:lnTo>
                    <a:pt x="16751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377569" y="3302453"/>
              <a:ext cx="74971" cy="9778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/>
          <p:nvPr/>
        </p:nvSpPr>
        <p:spPr>
          <a:xfrm>
            <a:off x="3527712" y="3320053"/>
            <a:ext cx="17145" cy="78740"/>
          </a:xfrm>
          <a:custGeom>
            <a:avLst/>
            <a:gdLst/>
            <a:ahLst/>
            <a:cxnLst/>
            <a:rect l="l" t="t" r="r" b="b"/>
            <a:pathLst>
              <a:path w="17145" h="78739">
                <a:moveTo>
                  <a:pt x="0" y="78740"/>
                </a:moveTo>
                <a:lnTo>
                  <a:pt x="16753" y="78740"/>
                </a:lnTo>
                <a:lnTo>
                  <a:pt x="16753" y="0"/>
                </a:lnTo>
                <a:lnTo>
                  <a:pt x="0" y="0"/>
                </a:lnTo>
                <a:lnTo>
                  <a:pt x="0" y="787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2" name="object 92"/>
          <p:cNvGrpSpPr/>
          <p:nvPr/>
        </p:nvGrpSpPr>
        <p:grpSpPr>
          <a:xfrm>
            <a:off x="3527712" y="3302451"/>
            <a:ext cx="255904" cy="98425"/>
            <a:chOff x="3527712" y="3302451"/>
            <a:chExt cx="255904" cy="98425"/>
          </a:xfrm>
        </p:grpSpPr>
        <p:sp>
          <p:nvSpPr>
            <p:cNvPr id="93" name="object 93"/>
            <p:cNvSpPr/>
            <p:nvPr/>
          </p:nvSpPr>
          <p:spPr>
            <a:xfrm>
              <a:off x="3527704" y="3304825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89" h="93979">
                  <a:moveTo>
                    <a:pt x="8481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810" y="93980"/>
                  </a:lnTo>
                  <a:lnTo>
                    <a:pt x="84810" y="15240"/>
                  </a:lnTo>
                  <a:lnTo>
                    <a:pt x="848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639299" y="3302451"/>
              <a:ext cx="100510" cy="98426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766478" y="3320053"/>
              <a:ext cx="17145" cy="78740"/>
            </a:xfrm>
            <a:custGeom>
              <a:avLst/>
              <a:gdLst/>
              <a:ahLst/>
              <a:cxnLst/>
              <a:rect l="l" t="t" r="r" b="b"/>
              <a:pathLst>
                <a:path w="17145" h="78739">
                  <a:moveTo>
                    <a:pt x="0" y="78740"/>
                  </a:moveTo>
                  <a:lnTo>
                    <a:pt x="16753" y="78740"/>
                  </a:lnTo>
                  <a:lnTo>
                    <a:pt x="16753" y="0"/>
                  </a:lnTo>
                  <a:lnTo>
                    <a:pt x="0" y="0"/>
                  </a:lnTo>
                  <a:lnTo>
                    <a:pt x="0" y="78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6" name="object 96"/>
          <p:cNvGrpSpPr/>
          <p:nvPr/>
        </p:nvGrpSpPr>
        <p:grpSpPr>
          <a:xfrm>
            <a:off x="3766477" y="3302451"/>
            <a:ext cx="367665" cy="98425"/>
            <a:chOff x="3766477" y="3302451"/>
            <a:chExt cx="367665" cy="98425"/>
          </a:xfrm>
        </p:grpSpPr>
        <p:sp>
          <p:nvSpPr>
            <p:cNvPr id="97" name="object 97"/>
            <p:cNvSpPr/>
            <p:nvPr/>
          </p:nvSpPr>
          <p:spPr>
            <a:xfrm>
              <a:off x="3766477" y="3304825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89" h="93979">
                  <a:moveTo>
                    <a:pt x="8481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810" y="93980"/>
                  </a:lnTo>
                  <a:lnTo>
                    <a:pt x="84810" y="15240"/>
                  </a:lnTo>
                  <a:lnTo>
                    <a:pt x="848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878043" y="3302451"/>
              <a:ext cx="206532" cy="98426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4116971" y="3359423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0" name="object 100"/>
          <p:cNvGrpSpPr/>
          <p:nvPr/>
        </p:nvGrpSpPr>
        <p:grpSpPr>
          <a:xfrm>
            <a:off x="4116971" y="3302450"/>
            <a:ext cx="205740" cy="98425"/>
            <a:chOff x="4116971" y="3302450"/>
            <a:chExt cx="205740" cy="98425"/>
          </a:xfrm>
        </p:grpSpPr>
        <p:sp>
          <p:nvSpPr>
            <p:cNvPr id="101" name="object 101"/>
            <p:cNvSpPr/>
            <p:nvPr/>
          </p:nvSpPr>
          <p:spPr>
            <a:xfrm>
              <a:off x="4116971" y="3304825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79">
                  <a:moveTo>
                    <a:pt x="85839" y="0"/>
                  </a:moveTo>
                  <a:lnTo>
                    <a:pt x="69088" y="0"/>
                  </a:lnTo>
                  <a:lnTo>
                    <a:pt x="69088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088" y="54610"/>
                  </a:lnTo>
                  <a:lnTo>
                    <a:pt x="69088" y="93980"/>
                  </a:lnTo>
                  <a:lnTo>
                    <a:pt x="85839" y="93980"/>
                  </a:lnTo>
                  <a:lnTo>
                    <a:pt x="85839" y="54610"/>
                  </a:lnTo>
                  <a:lnTo>
                    <a:pt x="85839" y="38100"/>
                  </a:lnTo>
                  <a:lnTo>
                    <a:pt x="858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229895" y="3302450"/>
              <a:ext cx="92363" cy="98426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103"/>
          <p:cNvSpPr/>
          <p:nvPr/>
        </p:nvSpPr>
        <p:spPr>
          <a:xfrm>
            <a:off x="1205125" y="3302450"/>
            <a:ext cx="1644521" cy="389527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348579" y="3359424"/>
            <a:ext cx="17145" cy="39370"/>
          </a:xfrm>
          <a:custGeom>
            <a:avLst/>
            <a:gdLst/>
            <a:ahLst/>
            <a:cxnLst/>
            <a:rect l="l" t="t" r="r" b="b"/>
            <a:pathLst>
              <a:path w="17145" h="39370">
                <a:moveTo>
                  <a:pt x="0" y="39370"/>
                </a:moveTo>
                <a:lnTo>
                  <a:pt x="16742" y="39370"/>
                </a:lnTo>
                <a:lnTo>
                  <a:pt x="16742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5" name="object 105"/>
          <p:cNvGrpSpPr/>
          <p:nvPr/>
        </p:nvGrpSpPr>
        <p:grpSpPr>
          <a:xfrm>
            <a:off x="4348579" y="3302450"/>
            <a:ext cx="325755" cy="98425"/>
            <a:chOff x="4348579" y="3302450"/>
            <a:chExt cx="325755" cy="98425"/>
          </a:xfrm>
        </p:grpSpPr>
        <p:sp>
          <p:nvSpPr>
            <p:cNvPr id="106" name="object 106"/>
            <p:cNvSpPr/>
            <p:nvPr/>
          </p:nvSpPr>
          <p:spPr>
            <a:xfrm>
              <a:off x="4348568" y="3304825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51" y="38100"/>
                  </a:lnTo>
                  <a:lnTo>
                    <a:pt x="16751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467047" y="3304555"/>
              <a:ext cx="87944" cy="9423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581958" y="3302450"/>
              <a:ext cx="92363" cy="98426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9" name="object 109"/>
          <p:cNvGrpSpPr/>
          <p:nvPr/>
        </p:nvGrpSpPr>
        <p:grpSpPr>
          <a:xfrm>
            <a:off x="2865819" y="3554998"/>
            <a:ext cx="185420" cy="96520"/>
            <a:chOff x="2865819" y="3554998"/>
            <a:chExt cx="185420" cy="96520"/>
          </a:xfrm>
        </p:grpSpPr>
        <p:sp>
          <p:nvSpPr>
            <p:cNvPr id="110" name="object 110"/>
            <p:cNvSpPr/>
            <p:nvPr/>
          </p:nvSpPr>
          <p:spPr>
            <a:xfrm>
              <a:off x="2865818" y="3556082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79">
                  <a:moveTo>
                    <a:pt x="8586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4556" y="16510"/>
                  </a:lnTo>
                  <a:lnTo>
                    <a:pt x="34556" y="93980"/>
                  </a:lnTo>
                  <a:lnTo>
                    <a:pt x="51308" y="93980"/>
                  </a:lnTo>
                  <a:lnTo>
                    <a:pt x="51308" y="16510"/>
                  </a:lnTo>
                  <a:lnTo>
                    <a:pt x="85864" y="16510"/>
                  </a:lnTo>
                  <a:lnTo>
                    <a:pt x="858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973020" y="3554998"/>
              <a:ext cx="77903" cy="95913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2" name="object 112"/>
          <p:cNvGrpSpPr/>
          <p:nvPr/>
        </p:nvGrpSpPr>
        <p:grpSpPr>
          <a:xfrm>
            <a:off x="3115855" y="3553753"/>
            <a:ext cx="335280" cy="98425"/>
            <a:chOff x="3115855" y="3553753"/>
            <a:chExt cx="335280" cy="98425"/>
          </a:xfrm>
        </p:grpSpPr>
        <p:sp>
          <p:nvSpPr>
            <p:cNvPr id="113" name="object 113"/>
            <p:cNvSpPr/>
            <p:nvPr/>
          </p:nvSpPr>
          <p:spPr>
            <a:xfrm>
              <a:off x="3115855" y="3553754"/>
              <a:ext cx="86060" cy="98426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3228573" y="3553753"/>
              <a:ext cx="182104" cy="98426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433945" y="3571355"/>
              <a:ext cx="17145" cy="78740"/>
            </a:xfrm>
            <a:custGeom>
              <a:avLst/>
              <a:gdLst/>
              <a:ahLst/>
              <a:cxnLst/>
              <a:rect l="l" t="t" r="r" b="b"/>
              <a:pathLst>
                <a:path w="17145" h="78739">
                  <a:moveTo>
                    <a:pt x="0" y="78740"/>
                  </a:moveTo>
                  <a:lnTo>
                    <a:pt x="16753" y="78740"/>
                  </a:lnTo>
                  <a:lnTo>
                    <a:pt x="16753" y="0"/>
                  </a:lnTo>
                  <a:lnTo>
                    <a:pt x="0" y="0"/>
                  </a:lnTo>
                  <a:lnTo>
                    <a:pt x="0" y="78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6" name="object 116"/>
          <p:cNvGrpSpPr/>
          <p:nvPr/>
        </p:nvGrpSpPr>
        <p:grpSpPr>
          <a:xfrm>
            <a:off x="3433945" y="3553751"/>
            <a:ext cx="753745" cy="138430"/>
            <a:chOff x="3433945" y="3553751"/>
            <a:chExt cx="753745" cy="138430"/>
          </a:xfrm>
        </p:grpSpPr>
        <p:sp>
          <p:nvSpPr>
            <p:cNvPr id="117" name="object 117"/>
            <p:cNvSpPr/>
            <p:nvPr/>
          </p:nvSpPr>
          <p:spPr>
            <a:xfrm>
              <a:off x="3433940" y="3556120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89" h="93979">
                  <a:moveTo>
                    <a:pt x="8481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810" y="93980"/>
                  </a:lnTo>
                  <a:lnTo>
                    <a:pt x="84810" y="15240"/>
                  </a:lnTo>
                  <a:lnTo>
                    <a:pt x="848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3545511" y="3553752"/>
              <a:ext cx="100530" cy="98426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3672368" y="3553751"/>
              <a:ext cx="301284" cy="138226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3999584" y="3553751"/>
              <a:ext cx="92353" cy="138226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112228" y="3553754"/>
              <a:ext cx="74971" cy="97787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2" name="object 122"/>
          <p:cNvSpPr/>
          <p:nvPr/>
        </p:nvSpPr>
        <p:spPr>
          <a:xfrm>
            <a:off x="1070679" y="4024945"/>
            <a:ext cx="50165" cy="15875"/>
          </a:xfrm>
          <a:custGeom>
            <a:avLst/>
            <a:gdLst/>
            <a:ahLst/>
            <a:cxnLst/>
            <a:rect l="l" t="t" r="r" b="b"/>
            <a:pathLst>
              <a:path w="50165" h="15875">
                <a:moveTo>
                  <a:pt x="50040" y="0"/>
                </a:moveTo>
                <a:lnTo>
                  <a:pt x="0" y="0"/>
                </a:lnTo>
                <a:lnTo>
                  <a:pt x="0" y="15706"/>
                </a:lnTo>
                <a:lnTo>
                  <a:pt x="50040" y="15706"/>
                </a:lnTo>
                <a:lnTo>
                  <a:pt x="500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3" name="object 123"/>
          <p:cNvGrpSpPr/>
          <p:nvPr/>
        </p:nvGrpSpPr>
        <p:grpSpPr>
          <a:xfrm>
            <a:off x="1192346" y="3993528"/>
            <a:ext cx="877569" cy="138430"/>
            <a:chOff x="1192346" y="3993528"/>
            <a:chExt cx="877569" cy="138430"/>
          </a:xfrm>
        </p:grpSpPr>
        <p:sp>
          <p:nvSpPr>
            <p:cNvPr id="124" name="object 124"/>
            <p:cNvSpPr/>
            <p:nvPr/>
          </p:nvSpPr>
          <p:spPr>
            <a:xfrm>
              <a:off x="1192346" y="3993530"/>
              <a:ext cx="188752" cy="98426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402435" y="3993528"/>
              <a:ext cx="92353" cy="13822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515080" y="3993531"/>
              <a:ext cx="74971" cy="97787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611504" y="3993529"/>
              <a:ext cx="208676" cy="98426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846828" y="3994775"/>
              <a:ext cx="77903" cy="95913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946493" y="3993531"/>
              <a:ext cx="74971" cy="97787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052715" y="4050502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1" name="object 131"/>
          <p:cNvGrpSpPr/>
          <p:nvPr/>
        </p:nvGrpSpPr>
        <p:grpSpPr>
          <a:xfrm>
            <a:off x="2052715" y="3993528"/>
            <a:ext cx="325755" cy="98425"/>
            <a:chOff x="2052715" y="3993528"/>
            <a:chExt cx="325755" cy="98425"/>
          </a:xfrm>
        </p:grpSpPr>
        <p:sp>
          <p:nvSpPr>
            <p:cNvPr id="132" name="object 132"/>
            <p:cNvSpPr/>
            <p:nvPr/>
          </p:nvSpPr>
          <p:spPr>
            <a:xfrm>
              <a:off x="2052713" y="3995895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79">
                  <a:moveTo>
                    <a:pt x="85852" y="0"/>
                  </a:moveTo>
                  <a:lnTo>
                    <a:pt x="69088" y="0"/>
                  </a:lnTo>
                  <a:lnTo>
                    <a:pt x="69088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088" y="54610"/>
                  </a:lnTo>
                  <a:lnTo>
                    <a:pt x="69088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171183" y="3995633"/>
              <a:ext cx="87944" cy="9423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286093" y="3993528"/>
              <a:ext cx="92363" cy="98426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5" name="object 135"/>
          <p:cNvGrpSpPr/>
          <p:nvPr/>
        </p:nvGrpSpPr>
        <p:grpSpPr>
          <a:xfrm>
            <a:off x="2440647" y="3993530"/>
            <a:ext cx="335280" cy="98425"/>
            <a:chOff x="2440647" y="3993530"/>
            <a:chExt cx="335280" cy="98425"/>
          </a:xfrm>
        </p:grpSpPr>
        <p:sp>
          <p:nvSpPr>
            <p:cNvPr id="136" name="object 136"/>
            <p:cNvSpPr/>
            <p:nvPr/>
          </p:nvSpPr>
          <p:spPr>
            <a:xfrm>
              <a:off x="2440647" y="3993531"/>
              <a:ext cx="86081" cy="98426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553385" y="3993530"/>
              <a:ext cx="182085" cy="98426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758736" y="4011132"/>
              <a:ext cx="17145" cy="78740"/>
            </a:xfrm>
            <a:custGeom>
              <a:avLst/>
              <a:gdLst/>
              <a:ahLst/>
              <a:cxnLst/>
              <a:rect l="l" t="t" r="r" b="b"/>
              <a:pathLst>
                <a:path w="17144" h="78739">
                  <a:moveTo>
                    <a:pt x="0" y="78740"/>
                  </a:moveTo>
                  <a:lnTo>
                    <a:pt x="16753" y="78740"/>
                  </a:lnTo>
                  <a:lnTo>
                    <a:pt x="16753" y="0"/>
                  </a:lnTo>
                  <a:lnTo>
                    <a:pt x="0" y="0"/>
                  </a:lnTo>
                  <a:lnTo>
                    <a:pt x="0" y="78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9" name="object 139"/>
          <p:cNvGrpSpPr/>
          <p:nvPr/>
        </p:nvGrpSpPr>
        <p:grpSpPr>
          <a:xfrm>
            <a:off x="2758737" y="3993528"/>
            <a:ext cx="470534" cy="138430"/>
            <a:chOff x="2758737" y="3993528"/>
            <a:chExt cx="470534" cy="138430"/>
          </a:xfrm>
        </p:grpSpPr>
        <p:sp>
          <p:nvSpPr>
            <p:cNvPr id="140" name="object 140"/>
            <p:cNvSpPr/>
            <p:nvPr/>
          </p:nvSpPr>
          <p:spPr>
            <a:xfrm>
              <a:off x="2758732" y="3995895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89" h="93979">
                  <a:moveTo>
                    <a:pt x="8481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810" y="93980"/>
                  </a:lnTo>
                  <a:lnTo>
                    <a:pt x="84810" y="15240"/>
                  </a:lnTo>
                  <a:lnTo>
                    <a:pt x="848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870302" y="3993529"/>
              <a:ext cx="100530" cy="98426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2997160" y="3993528"/>
              <a:ext cx="193868" cy="138226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3212386" y="4050502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4" name="object 144"/>
          <p:cNvGrpSpPr/>
          <p:nvPr/>
        </p:nvGrpSpPr>
        <p:grpSpPr>
          <a:xfrm>
            <a:off x="3212385" y="3993529"/>
            <a:ext cx="413384" cy="98425"/>
            <a:chOff x="3212385" y="3993529"/>
            <a:chExt cx="413384" cy="98425"/>
          </a:xfrm>
        </p:grpSpPr>
        <p:sp>
          <p:nvSpPr>
            <p:cNvPr id="145" name="object 145"/>
            <p:cNvSpPr/>
            <p:nvPr/>
          </p:nvSpPr>
          <p:spPr>
            <a:xfrm>
              <a:off x="3212376" y="3995896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51" y="38100"/>
                  </a:lnTo>
                  <a:lnTo>
                    <a:pt x="16751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3324988" y="3993529"/>
              <a:ext cx="100530" cy="98426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3452167" y="3993529"/>
              <a:ext cx="173464" cy="98426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8" name="object 148"/>
          <p:cNvGrpSpPr/>
          <p:nvPr/>
        </p:nvGrpSpPr>
        <p:grpSpPr>
          <a:xfrm>
            <a:off x="3690547" y="3943279"/>
            <a:ext cx="834390" cy="188595"/>
            <a:chOff x="3690547" y="3943279"/>
            <a:chExt cx="834390" cy="188595"/>
          </a:xfrm>
        </p:grpSpPr>
        <p:sp>
          <p:nvSpPr>
            <p:cNvPr id="149" name="object 149"/>
            <p:cNvSpPr/>
            <p:nvPr/>
          </p:nvSpPr>
          <p:spPr>
            <a:xfrm>
              <a:off x="3690547" y="3943279"/>
              <a:ext cx="123545" cy="188475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3834606" y="3993531"/>
              <a:ext cx="74971" cy="97787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3940757" y="3993529"/>
              <a:ext cx="300856" cy="98426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4267941" y="3993528"/>
              <a:ext cx="92332" cy="138226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4387268" y="3995633"/>
              <a:ext cx="87944" cy="94237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4507728" y="4050502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5" name="object 155"/>
          <p:cNvGrpSpPr/>
          <p:nvPr/>
        </p:nvGrpSpPr>
        <p:grpSpPr>
          <a:xfrm>
            <a:off x="4507728" y="3993531"/>
            <a:ext cx="266700" cy="97790"/>
            <a:chOff x="4507728" y="3993531"/>
            <a:chExt cx="266700" cy="97790"/>
          </a:xfrm>
        </p:grpSpPr>
        <p:sp>
          <p:nvSpPr>
            <p:cNvPr id="156" name="object 156"/>
            <p:cNvSpPr/>
            <p:nvPr/>
          </p:nvSpPr>
          <p:spPr>
            <a:xfrm>
              <a:off x="4507725" y="3995895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4626174" y="3993531"/>
              <a:ext cx="148030" cy="97787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8" name="object 158"/>
          <p:cNvSpPr/>
          <p:nvPr/>
        </p:nvSpPr>
        <p:spPr>
          <a:xfrm>
            <a:off x="1070679" y="4464722"/>
            <a:ext cx="50165" cy="15875"/>
          </a:xfrm>
          <a:custGeom>
            <a:avLst/>
            <a:gdLst/>
            <a:ahLst/>
            <a:cxnLst/>
            <a:rect l="l" t="t" r="r" b="b"/>
            <a:pathLst>
              <a:path w="50165" h="15875">
                <a:moveTo>
                  <a:pt x="50040" y="0"/>
                </a:moveTo>
                <a:lnTo>
                  <a:pt x="0" y="0"/>
                </a:lnTo>
                <a:lnTo>
                  <a:pt x="0" y="15706"/>
                </a:lnTo>
                <a:lnTo>
                  <a:pt x="50040" y="15706"/>
                </a:lnTo>
                <a:lnTo>
                  <a:pt x="500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9" name="object 159"/>
          <p:cNvGrpSpPr/>
          <p:nvPr/>
        </p:nvGrpSpPr>
        <p:grpSpPr>
          <a:xfrm>
            <a:off x="1192346" y="4433305"/>
            <a:ext cx="877569" cy="138430"/>
            <a:chOff x="1192346" y="4433305"/>
            <a:chExt cx="877569" cy="138430"/>
          </a:xfrm>
        </p:grpSpPr>
        <p:sp>
          <p:nvSpPr>
            <p:cNvPr id="160" name="object 160"/>
            <p:cNvSpPr/>
            <p:nvPr/>
          </p:nvSpPr>
          <p:spPr>
            <a:xfrm>
              <a:off x="1192346" y="4433307"/>
              <a:ext cx="188752" cy="98426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402435" y="4433305"/>
              <a:ext cx="92353" cy="13822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515080" y="4433308"/>
              <a:ext cx="74971" cy="97787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611504" y="4433306"/>
              <a:ext cx="208676" cy="98426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846828" y="4434552"/>
              <a:ext cx="77903" cy="9591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946493" y="4433308"/>
              <a:ext cx="74971" cy="97787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2052715" y="4490279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7" name="object 167"/>
          <p:cNvGrpSpPr/>
          <p:nvPr/>
        </p:nvGrpSpPr>
        <p:grpSpPr>
          <a:xfrm>
            <a:off x="2052715" y="4433305"/>
            <a:ext cx="325755" cy="98425"/>
            <a:chOff x="2052715" y="4433305"/>
            <a:chExt cx="325755" cy="98425"/>
          </a:xfrm>
        </p:grpSpPr>
        <p:sp>
          <p:nvSpPr>
            <p:cNvPr id="168" name="object 168"/>
            <p:cNvSpPr/>
            <p:nvPr/>
          </p:nvSpPr>
          <p:spPr>
            <a:xfrm>
              <a:off x="2052713" y="4435671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79">
                  <a:moveTo>
                    <a:pt x="85852" y="0"/>
                  </a:moveTo>
                  <a:lnTo>
                    <a:pt x="69088" y="0"/>
                  </a:lnTo>
                  <a:lnTo>
                    <a:pt x="69088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088" y="54610"/>
                  </a:lnTo>
                  <a:lnTo>
                    <a:pt x="69088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2171183" y="4435410"/>
              <a:ext cx="87944" cy="9423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2286093" y="4433305"/>
              <a:ext cx="92363" cy="98426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1" name="object 171"/>
          <p:cNvGrpSpPr/>
          <p:nvPr/>
        </p:nvGrpSpPr>
        <p:grpSpPr>
          <a:xfrm>
            <a:off x="2448390" y="4433305"/>
            <a:ext cx="742315" cy="138430"/>
            <a:chOff x="2448390" y="4433305"/>
            <a:chExt cx="742315" cy="138430"/>
          </a:xfrm>
        </p:grpSpPr>
        <p:sp>
          <p:nvSpPr>
            <p:cNvPr id="172" name="object 172"/>
            <p:cNvSpPr/>
            <p:nvPr/>
          </p:nvSpPr>
          <p:spPr>
            <a:xfrm>
              <a:off x="2448390" y="4435411"/>
              <a:ext cx="86489" cy="94237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2555992" y="4433305"/>
              <a:ext cx="92353" cy="138226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2669447" y="4433305"/>
              <a:ext cx="213966" cy="119369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2905760" y="4435410"/>
              <a:ext cx="87944" cy="94237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3015153" y="4433308"/>
              <a:ext cx="175145" cy="97787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7" name="object 177"/>
          <p:cNvSpPr/>
          <p:nvPr/>
        </p:nvSpPr>
        <p:spPr>
          <a:xfrm>
            <a:off x="3265497" y="4490279"/>
            <a:ext cx="17145" cy="39370"/>
          </a:xfrm>
          <a:custGeom>
            <a:avLst/>
            <a:gdLst/>
            <a:ahLst/>
            <a:cxnLst/>
            <a:rect l="l" t="t" r="r" b="b"/>
            <a:pathLst>
              <a:path w="17145" h="39370">
                <a:moveTo>
                  <a:pt x="0" y="39370"/>
                </a:moveTo>
                <a:lnTo>
                  <a:pt x="16742" y="39370"/>
                </a:lnTo>
                <a:lnTo>
                  <a:pt x="16742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8" name="object 178"/>
          <p:cNvGrpSpPr/>
          <p:nvPr/>
        </p:nvGrpSpPr>
        <p:grpSpPr>
          <a:xfrm>
            <a:off x="3265497" y="4433308"/>
            <a:ext cx="187325" cy="97790"/>
            <a:chOff x="3265497" y="4433308"/>
            <a:chExt cx="187325" cy="97790"/>
          </a:xfrm>
        </p:grpSpPr>
        <p:sp>
          <p:nvSpPr>
            <p:cNvPr id="179" name="object 179"/>
            <p:cNvSpPr/>
            <p:nvPr/>
          </p:nvSpPr>
          <p:spPr>
            <a:xfrm>
              <a:off x="3265487" y="4435671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51" y="38100"/>
                  </a:lnTo>
                  <a:lnTo>
                    <a:pt x="16751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3377569" y="4433308"/>
              <a:ext cx="74971" cy="97787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1" name="object 181"/>
          <p:cNvGrpSpPr/>
          <p:nvPr/>
        </p:nvGrpSpPr>
        <p:grpSpPr>
          <a:xfrm>
            <a:off x="3521438" y="4383056"/>
            <a:ext cx="287655" cy="188595"/>
            <a:chOff x="3521438" y="4383056"/>
            <a:chExt cx="287655" cy="188595"/>
          </a:xfrm>
        </p:grpSpPr>
        <p:sp>
          <p:nvSpPr>
            <p:cNvPr id="182" name="object 182"/>
            <p:cNvSpPr/>
            <p:nvPr/>
          </p:nvSpPr>
          <p:spPr>
            <a:xfrm>
              <a:off x="3521438" y="4383056"/>
              <a:ext cx="123545" cy="188475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3671648" y="4435410"/>
              <a:ext cx="87965" cy="9423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3792108" y="4490279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5" name="object 185"/>
          <p:cNvGrpSpPr/>
          <p:nvPr/>
        </p:nvGrpSpPr>
        <p:grpSpPr>
          <a:xfrm>
            <a:off x="3792108" y="4433308"/>
            <a:ext cx="235585" cy="97790"/>
            <a:chOff x="3792108" y="4433308"/>
            <a:chExt cx="235585" cy="97790"/>
          </a:xfrm>
        </p:grpSpPr>
        <p:sp>
          <p:nvSpPr>
            <p:cNvPr id="186" name="object 186"/>
            <p:cNvSpPr/>
            <p:nvPr/>
          </p:nvSpPr>
          <p:spPr>
            <a:xfrm>
              <a:off x="3792105" y="4435671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79">
                  <a:moveTo>
                    <a:pt x="85852" y="0"/>
                  </a:moveTo>
                  <a:lnTo>
                    <a:pt x="69088" y="0"/>
                  </a:lnTo>
                  <a:lnTo>
                    <a:pt x="69088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088" y="54610"/>
                  </a:lnTo>
                  <a:lnTo>
                    <a:pt x="69088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3904181" y="4433308"/>
              <a:ext cx="74971" cy="97787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4010402" y="4490279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9" name="object 189"/>
          <p:cNvGrpSpPr/>
          <p:nvPr/>
        </p:nvGrpSpPr>
        <p:grpSpPr>
          <a:xfrm>
            <a:off x="4010402" y="4433305"/>
            <a:ext cx="806450" cy="138430"/>
            <a:chOff x="4010402" y="4433305"/>
            <a:chExt cx="806450" cy="138430"/>
          </a:xfrm>
        </p:grpSpPr>
        <p:sp>
          <p:nvSpPr>
            <p:cNvPr id="190" name="object 190"/>
            <p:cNvSpPr/>
            <p:nvPr/>
          </p:nvSpPr>
          <p:spPr>
            <a:xfrm>
              <a:off x="4010393" y="4435671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51" y="38100"/>
                  </a:lnTo>
                  <a:lnTo>
                    <a:pt x="16751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4123018" y="4433307"/>
              <a:ext cx="86698" cy="98426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4232986" y="4435410"/>
              <a:ext cx="87965" cy="9423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4353446" y="4433305"/>
              <a:ext cx="92332" cy="138226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4466909" y="4433306"/>
              <a:ext cx="100510" cy="98426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4594086" y="4434552"/>
              <a:ext cx="77903" cy="95913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4693751" y="4433308"/>
              <a:ext cx="74971" cy="97787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4799973" y="4490279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8" name="object 198"/>
          <p:cNvGrpSpPr/>
          <p:nvPr/>
        </p:nvGrpSpPr>
        <p:grpSpPr>
          <a:xfrm>
            <a:off x="4799973" y="4433305"/>
            <a:ext cx="325755" cy="98425"/>
            <a:chOff x="4799973" y="4433305"/>
            <a:chExt cx="325755" cy="98425"/>
          </a:xfrm>
        </p:grpSpPr>
        <p:sp>
          <p:nvSpPr>
            <p:cNvPr id="199" name="object 199"/>
            <p:cNvSpPr/>
            <p:nvPr/>
          </p:nvSpPr>
          <p:spPr>
            <a:xfrm>
              <a:off x="4799965" y="4435671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4918419" y="4435410"/>
              <a:ext cx="87965" cy="9423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5033351" y="4433305"/>
              <a:ext cx="92363" cy="98426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2" name="object 202"/>
          <p:cNvSpPr/>
          <p:nvPr/>
        </p:nvSpPr>
        <p:spPr>
          <a:xfrm>
            <a:off x="1211397" y="4702210"/>
            <a:ext cx="17145" cy="78740"/>
          </a:xfrm>
          <a:custGeom>
            <a:avLst/>
            <a:gdLst/>
            <a:ahLst/>
            <a:cxnLst/>
            <a:rect l="l" t="t" r="r" b="b"/>
            <a:pathLst>
              <a:path w="17144" h="78739">
                <a:moveTo>
                  <a:pt x="0" y="78740"/>
                </a:moveTo>
                <a:lnTo>
                  <a:pt x="16753" y="78740"/>
                </a:lnTo>
                <a:lnTo>
                  <a:pt x="16753" y="0"/>
                </a:lnTo>
                <a:lnTo>
                  <a:pt x="0" y="0"/>
                </a:lnTo>
                <a:lnTo>
                  <a:pt x="0" y="787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3" name="object 203"/>
          <p:cNvGrpSpPr/>
          <p:nvPr/>
        </p:nvGrpSpPr>
        <p:grpSpPr>
          <a:xfrm>
            <a:off x="1211397" y="4684607"/>
            <a:ext cx="746125" cy="138430"/>
            <a:chOff x="1211397" y="4684607"/>
            <a:chExt cx="746125" cy="138430"/>
          </a:xfrm>
        </p:grpSpPr>
        <p:sp>
          <p:nvSpPr>
            <p:cNvPr id="204" name="object 204"/>
            <p:cNvSpPr/>
            <p:nvPr/>
          </p:nvSpPr>
          <p:spPr>
            <a:xfrm>
              <a:off x="1211389" y="4686979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90" h="93979">
                  <a:moveTo>
                    <a:pt x="8481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810" y="93980"/>
                  </a:lnTo>
                  <a:lnTo>
                    <a:pt x="84810" y="15240"/>
                  </a:lnTo>
                  <a:lnTo>
                    <a:pt x="848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328832" y="4684607"/>
              <a:ext cx="92332" cy="138226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1442295" y="4684608"/>
              <a:ext cx="100510" cy="98426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1563909" y="4684607"/>
              <a:ext cx="92363" cy="98426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682584" y="4684610"/>
              <a:ext cx="274767" cy="97787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9" name="object 209"/>
          <p:cNvSpPr/>
          <p:nvPr/>
        </p:nvSpPr>
        <p:spPr>
          <a:xfrm>
            <a:off x="2026247" y="4684616"/>
            <a:ext cx="563880" cy="119380"/>
          </a:xfrm>
          <a:custGeom>
            <a:avLst/>
            <a:gdLst/>
            <a:ahLst/>
            <a:cxnLst/>
            <a:rect l="l" t="t" r="r" b="b"/>
            <a:pathLst>
              <a:path w="563880" h="119379">
                <a:moveTo>
                  <a:pt x="86715" y="82715"/>
                </a:moveTo>
                <a:lnTo>
                  <a:pt x="78752" y="70573"/>
                </a:lnTo>
                <a:lnTo>
                  <a:pt x="73050" y="75882"/>
                </a:lnTo>
                <a:lnTo>
                  <a:pt x="66649" y="79679"/>
                </a:lnTo>
                <a:lnTo>
                  <a:pt x="59550" y="81953"/>
                </a:lnTo>
                <a:lnTo>
                  <a:pt x="51739" y="82715"/>
                </a:lnTo>
                <a:lnTo>
                  <a:pt x="44805" y="82143"/>
                </a:lnTo>
                <a:lnTo>
                  <a:pt x="17818" y="49225"/>
                </a:lnTo>
                <a:lnTo>
                  <a:pt x="18402" y="42303"/>
                </a:lnTo>
                <a:lnTo>
                  <a:pt x="41262" y="15709"/>
                </a:lnTo>
                <a:lnTo>
                  <a:pt x="50063" y="15709"/>
                </a:lnTo>
                <a:lnTo>
                  <a:pt x="57785" y="16319"/>
                </a:lnTo>
                <a:lnTo>
                  <a:pt x="64871" y="18161"/>
                </a:lnTo>
                <a:lnTo>
                  <a:pt x="71297" y="21234"/>
                </a:lnTo>
                <a:lnTo>
                  <a:pt x="77076" y="25539"/>
                </a:lnTo>
                <a:lnTo>
                  <a:pt x="84823" y="12369"/>
                </a:lnTo>
                <a:lnTo>
                  <a:pt x="77876" y="6946"/>
                </a:lnTo>
                <a:lnTo>
                  <a:pt x="69367" y="3086"/>
                </a:lnTo>
                <a:lnTo>
                  <a:pt x="59321" y="774"/>
                </a:lnTo>
                <a:lnTo>
                  <a:pt x="47752" y="0"/>
                </a:lnTo>
                <a:lnTo>
                  <a:pt x="37922" y="889"/>
                </a:lnTo>
                <a:lnTo>
                  <a:pt x="3403" y="30111"/>
                </a:lnTo>
                <a:lnTo>
                  <a:pt x="0" y="49225"/>
                </a:lnTo>
                <a:lnTo>
                  <a:pt x="863" y="59855"/>
                </a:lnTo>
                <a:lnTo>
                  <a:pt x="29997" y="95072"/>
                </a:lnTo>
                <a:lnTo>
                  <a:pt x="50469" y="98425"/>
                </a:lnTo>
                <a:lnTo>
                  <a:pt x="61760" y="97447"/>
                </a:lnTo>
                <a:lnTo>
                  <a:pt x="71577" y="94500"/>
                </a:lnTo>
                <a:lnTo>
                  <a:pt x="79883" y="89585"/>
                </a:lnTo>
                <a:lnTo>
                  <a:pt x="86715" y="82715"/>
                </a:lnTo>
                <a:close/>
              </a:path>
              <a:path w="563880" h="119379">
                <a:moveTo>
                  <a:pt x="202984" y="49225"/>
                </a:moveTo>
                <a:lnTo>
                  <a:pt x="185204" y="10934"/>
                </a:lnTo>
                <a:lnTo>
                  <a:pt x="185204" y="49225"/>
                </a:lnTo>
                <a:lnTo>
                  <a:pt x="184632" y="56299"/>
                </a:lnTo>
                <a:lnTo>
                  <a:pt x="162229" y="82715"/>
                </a:lnTo>
                <a:lnTo>
                  <a:pt x="143230" y="82715"/>
                </a:lnTo>
                <a:lnTo>
                  <a:pt x="120269" y="49225"/>
                </a:lnTo>
                <a:lnTo>
                  <a:pt x="120840" y="42138"/>
                </a:lnTo>
                <a:lnTo>
                  <a:pt x="143230" y="15709"/>
                </a:lnTo>
                <a:lnTo>
                  <a:pt x="162229" y="15709"/>
                </a:lnTo>
                <a:lnTo>
                  <a:pt x="185204" y="49225"/>
                </a:lnTo>
                <a:lnTo>
                  <a:pt x="185204" y="10934"/>
                </a:lnTo>
                <a:lnTo>
                  <a:pt x="181508" y="7886"/>
                </a:lnTo>
                <a:lnTo>
                  <a:pt x="172986" y="3505"/>
                </a:lnTo>
                <a:lnTo>
                  <a:pt x="163398" y="876"/>
                </a:lnTo>
                <a:lnTo>
                  <a:pt x="152730" y="0"/>
                </a:lnTo>
                <a:lnTo>
                  <a:pt x="142049" y="876"/>
                </a:lnTo>
                <a:lnTo>
                  <a:pt x="105930" y="29743"/>
                </a:lnTo>
                <a:lnTo>
                  <a:pt x="102476" y="49225"/>
                </a:lnTo>
                <a:lnTo>
                  <a:pt x="103339" y="59359"/>
                </a:lnTo>
                <a:lnTo>
                  <a:pt x="132524" y="94970"/>
                </a:lnTo>
                <a:lnTo>
                  <a:pt x="152730" y="98425"/>
                </a:lnTo>
                <a:lnTo>
                  <a:pt x="163398" y="97561"/>
                </a:lnTo>
                <a:lnTo>
                  <a:pt x="172986" y="94970"/>
                </a:lnTo>
                <a:lnTo>
                  <a:pt x="181508" y="90639"/>
                </a:lnTo>
                <a:lnTo>
                  <a:pt x="188963" y="84607"/>
                </a:lnTo>
                <a:lnTo>
                  <a:pt x="190512" y="82715"/>
                </a:lnTo>
                <a:lnTo>
                  <a:pt x="195097" y="77127"/>
                </a:lnTo>
                <a:lnTo>
                  <a:pt x="199478" y="68745"/>
                </a:lnTo>
                <a:lnTo>
                  <a:pt x="202107" y="59436"/>
                </a:lnTo>
                <a:lnTo>
                  <a:pt x="202984" y="49225"/>
                </a:lnTo>
                <a:close/>
              </a:path>
              <a:path w="563880" h="119379">
                <a:moveTo>
                  <a:pt x="297446" y="64287"/>
                </a:moveTo>
                <a:lnTo>
                  <a:pt x="295719" y="59309"/>
                </a:lnTo>
                <a:lnTo>
                  <a:pt x="288721" y="51066"/>
                </a:lnTo>
                <a:lnTo>
                  <a:pt x="283908" y="48641"/>
                </a:lnTo>
                <a:lnTo>
                  <a:pt x="277774" y="47955"/>
                </a:lnTo>
                <a:lnTo>
                  <a:pt x="277774" y="47548"/>
                </a:lnTo>
                <a:lnTo>
                  <a:pt x="285013" y="43954"/>
                </a:lnTo>
                <a:lnTo>
                  <a:pt x="290182" y="39052"/>
                </a:lnTo>
                <a:lnTo>
                  <a:pt x="293281" y="32842"/>
                </a:lnTo>
                <a:lnTo>
                  <a:pt x="294322" y="25336"/>
                </a:lnTo>
                <a:lnTo>
                  <a:pt x="294322" y="17386"/>
                </a:lnTo>
                <a:lnTo>
                  <a:pt x="258927" y="0"/>
                </a:lnTo>
                <a:lnTo>
                  <a:pt x="251383" y="0"/>
                </a:lnTo>
                <a:lnTo>
                  <a:pt x="244221" y="1117"/>
                </a:lnTo>
                <a:lnTo>
                  <a:pt x="230682" y="5575"/>
                </a:lnTo>
                <a:lnTo>
                  <a:pt x="225425" y="8648"/>
                </a:lnTo>
                <a:lnTo>
                  <a:pt x="221640" y="12573"/>
                </a:lnTo>
                <a:lnTo>
                  <a:pt x="228142" y="25539"/>
                </a:lnTo>
                <a:lnTo>
                  <a:pt x="234924" y="20955"/>
                </a:lnTo>
                <a:lnTo>
                  <a:pt x="241896" y="17691"/>
                </a:lnTo>
                <a:lnTo>
                  <a:pt x="249059" y="15722"/>
                </a:lnTo>
                <a:lnTo>
                  <a:pt x="256400" y="15062"/>
                </a:lnTo>
                <a:lnTo>
                  <a:pt x="262547" y="15062"/>
                </a:lnTo>
                <a:lnTo>
                  <a:pt x="267436" y="16294"/>
                </a:lnTo>
                <a:lnTo>
                  <a:pt x="274688" y="21183"/>
                </a:lnTo>
                <a:lnTo>
                  <a:pt x="276504" y="24485"/>
                </a:lnTo>
                <a:lnTo>
                  <a:pt x="276504" y="32448"/>
                </a:lnTo>
                <a:lnTo>
                  <a:pt x="274980" y="35636"/>
                </a:lnTo>
                <a:lnTo>
                  <a:pt x="268846" y="40792"/>
                </a:lnTo>
                <a:lnTo>
                  <a:pt x="264922" y="42100"/>
                </a:lnTo>
                <a:lnTo>
                  <a:pt x="245313" y="42100"/>
                </a:lnTo>
                <a:lnTo>
                  <a:pt x="245313" y="55702"/>
                </a:lnTo>
                <a:lnTo>
                  <a:pt x="266941" y="55702"/>
                </a:lnTo>
                <a:lnTo>
                  <a:pt x="271462" y="56756"/>
                </a:lnTo>
                <a:lnTo>
                  <a:pt x="278003" y="60934"/>
                </a:lnTo>
                <a:lnTo>
                  <a:pt x="279666" y="63944"/>
                </a:lnTo>
                <a:lnTo>
                  <a:pt x="279666" y="72453"/>
                </a:lnTo>
                <a:lnTo>
                  <a:pt x="277342" y="76200"/>
                </a:lnTo>
                <a:lnTo>
                  <a:pt x="268147" y="81902"/>
                </a:lnTo>
                <a:lnTo>
                  <a:pt x="262191" y="83337"/>
                </a:lnTo>
                <a:lnTo>
                  <a:pt x="250621" y="83337"/>
                </a:lnTo>
                <a:lnTo>
                  <a:pt x="245846" y="82397"/>
                </a:lnTo>
                <a:lnTo>
                  <a:pt x="235369" y="78625"/>
                </a:lnTo>
                <a:lnTo>
                  <a:pt x="230873" y="76149"/>
                </a:lnTo>
                <a:lnTo>
                  <a:pt x="227088" y="73088"/>
                </a:lnTo>
                <a:lnTo>
                  <a:pt x="218516" y="85661"/>
                </a:lnTo>
                <a:lnTo>
                  <a:pt x="250329" y="98425"/>
                </a:lnTo>
                <a:lnTo>
                  <a:pt x="257454" y="98425"/>
                </a:lnTo>
                <a:lnTo>
                  <a:pt x="293801" y="85686"/>
                </a:lnTo>
                <a:lnTo>
                  <a:pt x="297446" y="78816"/>
                </a:lnTo>
                <a:lnTo>
                  <a:pt x="297446" y="64287"/>
                </a:lnTo>
                <a:close/>
              </a:path>
              <a:path w="563880" h="119379">
                <a:moveTo>
                  <a:pt x="423125" y="80632"/>
                </a:moveTo>
                <a:lnTo>
                  <a:pt x="407428" y="80632"/>
                </a:lnTo>
                <a:lnTo>
                  <a:pt x="407428" y="17805"/>
                </a:lnTo>
                <a:lnTo>
                  <a:pt x="407428" y="2108"/>
                </a:lnTo>
                <a:lnTo>
                  <a:pt x="390652" y="2108"/>
                </a:lnTo>
                <a:lnTo>
                  <a:pt x="390652" y="17805"/>
                </a:lnTo>
                <a:lnTo>
                  <a:pt x="390652" y="80632"/>
                </a:lnTo>
                <a:lnTo>
                  <a:pt x="345008" y="80632"/>
                </a:lnTo>
                <a:lnTo>
                  <a:pt x="347662" y="76987"/>
                </a:lnTo>
                <a:lnTo>
                  <a:pt x="350240" y="70853"/>
                </a:lnTo>
                <a:lnTo>
                  <a:pt x="358825" y="17805"/>
                </a:lnTo>
                <a:lnTo>
                  <a:pt x="390652" y="17805"/>
                </a:lnTo>
                <a:lnTo>
                  <a:pt x="390652" y="2108"/>
                </a:lnTo>
                <a:lnTo>
                  <a:pt x="343115" y="2108"/>
                </a:lnTo>
                <a:lnTo>
                  <a:pt x="341642" y="27012"/>
                </a:lnTo>
                <a:lnTo>
                  <a:pt x="340842" y="35814"/>
                </a:lnTo>
                <a:lnTo>
                  <a:pt x="330682" y="76301"/>
                </a:lnTo>
                <a:lnTo>
                  <a:pt x="327202" y="80632"/>
                </a:lnTo>
                <a:lnTo>
                  <a:pt x="315468" y="80632"/>
                </a:lnTo>
                <a:lnTo>
                  <a:pt x="315468" y="119367"/>
                </a:lnTo>
                <a:lnTo>
                  <a:pt x="331177" y="119367"/>
                </a:lnTo>
                <a:lnTo>
                  <a:pt x="331177" y="96342"/>
                </a:lnTo>
                <a:lnTo>
                  <a:pt x="407428" y="96342"/>
                </a:lnTo>
                <a:lnTo>
                  <a:pt x="407428" y="119367"/>
                </a:lnTo>
                <a:lnTo>
                  <a:pt x="423125" y="119367"/>
                </a:lnTo>
                <a:lnTo>
                  <a:pt x="423125" y="96342"/>
                </a:lnTo>
                <a:lnTo>
                  <a:pt x="423125" y="80632"/>
                </a:lnTo>
                <a:close/>
              </a:path>
              <a:path w="563880" h="119379">
                <a:moveTo>
                  <a:pt x="515645" y="38544"/>
                </a:moveTo>
                <a:lnTo>
                  <a:pt x="495858" y="2349"/>
                </a:lnTo>
                <a:lnTo>
                  <a:pt x="479425" y="0"/>
                </a:lnTo>
                <a:lnTo>
                  <a:pt x="470941" y="533"/>
                </a:lnTo>
                <a:lnTo>
                  <a:pt x="462876" y="2146"/>
                </a:lnTo>
                <a:lnTo>
                  <a:pt x="455231" y="4826"/>
                </a:lnTo>
                <a:lnTo>
                  <a:pt x="448017" y="8585"/>
                </a:lnTo>
                <a:lnTo>
                  <a:pt x="452412" y="21983"/>
                </a:lnTo>
                <a:lnTo>
                  <a:pt x="458978" y="18961"/>
                </a:lnTo>
                <a:lnTo>
                  <a:pt x="465505" y="16802"/>
                </a:lnTo>
                <a:lnTo>
                  <a:pt x="471970" y="15506"/>
                </a:lnTo>
                <a:lnTo>
                  <a:pt x="478383" y="15062"/>
                </a:lnTo>
                <a:lnTo>
                  <a:pt x="486752" y="15062"/>
                </a:lnTo>
                <a:lnTo>
                  <a:pt x="492417" y="17386"/>
                </a:lnTo>
                <a:lnTo>
                  <a:pt x="498271" y="26606"/>
                </a:lnTo>
                <a:lnTo>
                  <a:pt x="499732" y="34213"/>
                </a:lnTo>
                <a:lnTo>
                  <a:pt x="499732" y="44805"/>
                </a:lnTo>
                <a:lnTo>
                  <a:pt x="499732" y="58623"/>
                </a:lnTo>
                <a:lnTo>
                  <a:pt x="499732" y="70573"/>
                </a:lnTo>
                <a:lnTo>
                  <a:pt x="494360" y="75882"/>
                </a:lnTo>
                <a:lnTo>
                  <a:pt x="488518" y="79679"/>
                </a:lnTo>
                <a:lnTo>
                  <a:pt x="482219" y="81965"/>
                </a:lnTo>
                <a:lnTo>
                  <a:pt x="475437" y="82715"/>
                </a:lnTo>
                <a:lnTo>
                  <a:pt x="470141" y="82715"/>
                </a:lnTo>
                <a:lnTo>
                  <a:pt x="465988" y="81394"/>
                </a:lnTo>
                <a:lnTo>
                  <a:pt x="459968" y="76085"/>
                </a:lnTo>
                <a:lnTo>
                  <a:pt x="458482" y="72453"/>
                </a:lnTo>
                <a:lnTo>
                  <a:pt x="458482" y="62966"/>
                </a:lnTo>
                <a:lnTo>
                  <a:pt x="460400" y="59156"/>
                </a:lnTo>
                <a:lnTo>
                  <a:pt x="468083" y="53721"/>
                </a:lnTo>
                <a:lnTo>
                  <a:pt x="472859" y="52349"/>
                </a:lnTo>
                <a:lnTo>
                  <a:pt x="486829" y="52349"/>
                </a:lnTo>
                <a:lnTo>
                  <a:pt x="493864" y="54457"/>
                </a:lnTo>
                <a:lnTo>
                  <a:pt x="499732" y="58623"/>
                </a:lnTo>
                <a:lnTo>
                  <a:pt x="499732" y="44805"/>
                </a:lnTo>
                <a:lnTo>
                  <a:pt x="494004" y="40754"/>
                </a:lnTo>
                <a:lnTo>
                  <a:pt x="486194" y="38747"/>
                </a:lnTo>
                <a:lnTo>
                  <a:pt x="476275" y="38747"/>
                </a:lnTo>
                <a:lnTo>
                  <a:pt x="440677" y="59486"/>
                </a:lnTo>
                <a:lnTo>
                  <a:pt x="440677" y="77635"/>
                </a:lnTo>
                <a:lnTo>
                  <a:pt x="443331" y="84696"/>
                </a:lnTo>
                <a:lnTo>
                  <a:pt x="453936" y="95173"/>
                </a:lnTo>
                <a:lnTo>
                  <a:pt x="460921" y="97790"/>
                </a:lnTo>
                <a:lnTo>
                  <a:pt x="469569" y="97790"/>
                </a:lnTo>
                <a:lnTo>
                  <a:pt x="478599" y="96939"/>
                </a:lnTo>
                <a:lnTo>
                  <a:pt x="486638" y="94399"/>
                </a:lnTo>
                <a:lnTo>
                  <a:pt x="493687" y="90144"/>
                </a:lnTo>
                <a:lnTo>
                  <a:pt x="499732" y="84201"/>
                </a:lnTo>
                <a:lnTo>
                  <a:pt x="499732" y="96342"/>
                </a:lnTo>
                <a:lnTo>
                  <a:pt x="515645" y="96342"/>
                </a:lnTo>
                <a:lnTo>
                  <a:pt x="515645" y="84201"/>
                </a:lnTo>
                <a:lnTo>
                  <a:pt x="515645" y="82715"/>
                </a:lnTo>
                <a:lnTo>
                  <a:pt x="515645" y="52349"/>
                </a:lnTo>
                <a:lnTo>
                  <a:pt x="515645" y="44805"/>
                </a:lnTo>
                <a:lnTo>
                  <a:pt x="515645" y="38544"/>
                </a:lnTo>
                <a:close/>
              </a:path>
              <a:path w="563880" h="119379">
                <a:moveTo>
                  <a:pt x="563638" y="56972"/>
                </a:moveTo>
                <a:lnTo>
                  <a:pt x="546900" y="56972"/>
                </a:lnTo>
                <a:lnTo>
                  <a:pt x="546900" y="96342"/>
                </a:lnTo>
                <a:lnTo>
                  <a:pt x="563638" y="96342"/>
                </a:lnTo>
                <a:lnTo>
                  <a:pt x="563638" y="569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0" name="object 210"/>
          <p:cNvGrpSpPr/>
          <p:nvPr/>
        </p:nvGrpSpPr>
        <p:grpSpPr>
          <a:xfrm>
            <a:off x="2573151" y="4686711"/>
            <a:ext cx="308610" cy="94615"/>
            <a:chOff x="2573151" y="4686711"/>
            <a:chExt cx="308610" cy="94615"/>
          </a:xfrm>
        </p:grpSpPr>
        <p:sp>
          <p:nvSpPr>
            <p:cNvPr id="211" name="object 211"/>
            <p:cNvSpPr/>
            <p:nvPr/>
          </p:nvSpPr>
          <p:spPr>
            <a:xfrm>
              <a:off x="2573147" y="4686978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2691618" y="4686711"/>
              <a:ext cx="87944" cy="94237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2803163" y="4686713"/>
              <a:ext cx="78322" cy="94237"/>
            </a:xfrm>
            <a:prstGeom prst="rect">
              <a:avLst/>
            </a:prstGeom>
            <a:blipFill>
              <a:blip r:embed="rId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4" name="object 214"/>
          <p:cNvGrpSpPr/>
          <p:nvPr/>
        </p:nvGrpSpPr>
        <p:grpSpPr>
          <a:xfrm>
            <a:off x="2951226" y="4684609"/>
            <a:ext cx="335280" cy="98425"/>
            <a:chOff x="2951226" y="4684609"/>
            <a:chExt cx="335280" cy="98425"/>
          </a:xfrm>
        </p:grpSpPr>
        <p:sp>
          <p:nvSpPr>
            <p:cNvPr id="215" name="object 215"/>
            <p:cNvSpPr/>
            <p:nvPr/>
          </p:nvSpPr>
          <p:spPr>
            <a:xfrm>
              <a:off x="2951226" y="4684610"/>
              <a:ext cx="86060" cy="98426"/>
            </a:xfrm>
            <a:prstGeom prst="rect">
              <a:avLst/>
            </a:prstGeom>
            <a:blipFill>
              <a:blip r:embed="rId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3063943" y="4684609"/>
              <a:ext cx="182105" cy="98426"/>
            </a:xfrm>
            <a:prstGeom prst="rect">
              <a:avLst/>
            </a:prstGeom>
            <a:blipFill>
              <a:blip r:embed="rId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3269315" y="4702210"/>
              <a:ext cx="17145" cy="78740"/>
            </a:xfrm>
            <a:custGeom>
              <a:avLst/>
              <a:gdLst/>
              <a:ahLst/>
              <a:cxnLst/>
              <a:rect l="l" t="t" r="r" b="b"/>
              <a:pathLst>
                <a:path w="17145" h="78739">
                  <a:moveTo>
                    <a:pt x="0" y="78740"/>
                  </a:moveTo>
                  <a:lnTo>
                    <a:pt x="16753" y="78740"/>
                  </a:lnTo>
                  <a:lnTo>
                    <a:pt x="16753" y="0"/>
                  </a:lnTo>
                  <a:lnTo>
                    <a:pt x="0" y="0"/>
                  </a:lnTo>
                  <a:lnTo>
                    <a:pt x="0" y="78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8" name="object 218"/>
          <p:cNvGrpSpPr/>
          <p:nvPr/>
        </p:nvGrpSpPr>
        <p:grpSpPr>
          <a:xfrm>
            <a:off x="3269315" y="4684607"/>
            <a:ext cx="470534" cy="138430"/>
            <a:chOff x="3269315" y="4684607"/>
            <a:chExt cx="470534" cy="138430"/>
          </a:xfrm>
        </p:grpSpPr>
        <p:sp>
          <p:nvSpPr>
            <p:cNvPr id="219" name="object 219"/>
            <p:cNvSpPr/>
            <p:nvPr/>
          </p:nvSpPr>
          <p:spPr>
            <a:xfrm>
              <a:off x="3269310" y="4686979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89" h="93979">
                  <a:moveTo>
                    <a:pt x="8481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810" y="93980"/>
                  </a:lnTo>
                  <a:lnTo>
                    <a:pt x="84810" y="15240"/>
                  </a:lnTo>
                  <a:lnTo>
                    <a:pt x="848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3380881" y="4684608"/>
              <a:ext cx="100530" cy="98426"/>
            </a:xfrm>
            <a:prstGeom prst="rect">
              <a:avLst/>
            </a:prstGeom>
            <a:blipFill>
              <a:blip r:embed="rId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3507738" y="4684607"/>
              <a:ext cx="193869" cy="138226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3722944" y="4741580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3" name="object 223"/>
          <p:cNvGrpSpPr/>
          <p:nvPr/>
        </p:nvGrpSpPr>
        <p:grpSpPr>
          <a:xfrm>
            <a:off x="3722944" y="4684607"/>
            <a:ext cx="808990" cy="138430"/>
            <a:chOff x="3722944" y="4684607"/>
            <a:chExt cx="808990" cy="138430"/>
          </a:xfrm>
        </p:grpSpPr>
        <p:sp>
          <p:nvSpPr>
            <p:cNvPr id="224" name="object 224"/>
            <p:cNvSpPr/>
            <p:nvPr/>
          </p:nvSpPr>
          <p:spPr>
            <a:xfrm>
              <a:off x="3722941" y="4686979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79">
                  <a:moveTo>
                    <a:pt x="85852" y="0"/>
                  </a:moveTo>
                  <a:lnTo>
                    <a:pt x="69088" y="0"/>
                  </a:lnTo>
                  <a:lnTo>
                    <a:pt x="69088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088" y="54610"/>
                  </a:lnTo>
                  <a:lnTo>
                    <a:pt x="69088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3835566" y="4684608"/>
              <a:ext cx="100510" cy="98426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3960790" y="4716023"/>
              <a:ext cx="50165" cy="15875"/>
            </a:xfrm>
            <a:custGeom>
              <a:avLst/>
              <a:gdLst/>
              <a:ahLst/>
              <a:cxnLst/>
              <a:rect l="l" t="t" r="r" b="b"/>
              <a:pathLst>
                <a:path w="50164" h="15875">
                  <a:moveTo>
                    <a:pt x="50061" y="0"/>
                  </a:moveTo>
                  <a:lnTo>
                    <a:pt x="0" y="0"/>
                  </a:lnTo>
                  <a:lnTo>
                    <a:pt x="0" y="15706"/>
                  </a:lnTo>
                  <a:lnTo>
                    <a:pt x="50061" y="15706"/>
                  </a:lnTo>
                  <a:lnTo>
                    <a:pt x="500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4035352" y="4684608"/>
              <a:ext cx="100510" cy="98426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4162189" y="4684607"/>
              <a:ext cx="92353" cy="138226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4281515" y="4686711"/>
              <a:ext cx="87965" cy="94237"/>
            </a:xfrm>
            <a:prstGeom prst="rect">
              <a:avLst/>
            </a:prstGeom>
            <a:blipFill>
              <a:blip r:embed="rId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4396448" y="4684607"/>
              <a:ext cx="92363" cy="98426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4515131" y="4741580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2" name="object 232"/>
          <p:cNvSpPr/>
          <p:nvPr/>
        </p:nvSpPr>
        <p:spPr>
          <a:xfrm>
            <a:off x="4515129" y="4686979"/>
            <a:ext cx="86360" cy="93980"/>
          </a:xfrm>
          <a:custGeom>
            <a:avLst/>
            <a:gdLst/>
            <a:ahLst/>
            <a:cxnLst/>
            <a:rect l="l" t="t" r="r" b="b"/>
            <a:pathLst>
              <a:path w="86360" h="93979">
                <a:moveTo>
                  <a:pt x="85852" y="0"/>
                </a:moveTo>
                <a:lnTo>
                  <a:pt x="69088" y="0"/>
                </a:lnTo>
                <a:lnTo>
                  <a:pt x="69088" y="38100"/>
                </a:lnTo>
                <a:lnTo>
                  <a:pt x="16738" y="38100"/>
                </a:lnTo>
                <a:lnTo>
                  <a:pt x="16738" y="0"/>
                </a:lnTo>
                <a:lnTo>
                  <a:pt x="0" y="0"/>
                </a:lnTo>
                <a:lnTo>
                  <a:pt x="0" y="38100"/>
                </a:lnTo>
                <a:lnTo>
                  <a:pt x="0" y="54610"/>
                </a:lnTo>
                <a:lnTo>
                  <a:pt x="69088" y="54610"/>
                </a:lnTo>
                <a:lnTo>
                  <a:pt x="69088" y="93980"/>
                </a:lnTo>
                <a:lnTo>
                  <a:pt x="85852" y="93980"/>
                </a:lnTo>
                <a:lnTo>
                  <a:pt x="85852" y="54610"/>
                </a:lnTo>
                <a:lnTo>
                  <a:pt x="85852" y="38100"/>
                </a:lnTo>
                <a:lnTo>
                  <a:pt x="858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3" name="object 233"/>
          <p:cNvGrpSpPr/>
          <p:nvPr/>
        </p:nvGrpSpPr>
        <p:grpSpPr>
          <a:xfrm>
            <a:off x="4622514" y="4684607"/>
            <a:ext cx="441959" cy="138430"/>
            <a:chOff x="4622514" y="4684607"/>
            <a:chExt cx="441959" cy="138430"/>
          </a:xfrm>
        </p:grpSpPr>
        <p:sp>
          <p:nvSpPr>
            <p:cNvPr id="234" name="object 234"/>
            <p:cNvSpPr/>
            <p:nvPr/>
          </p:nvSpPr>
          <p:spPr>
            <a:xfrm>
              <a:off x="4622508" y="4686940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79">
                  <a:moveTo>
                    <a:pt x="85877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4569" y="16510"/>
                  </a:lnTo>
                  <a:lnTo>
                    <a:pt x="34569" y="93980"/>
                  </a:lnTo>
                  <a:lnTo>
                    <a:pt x="51320" y="93980"/>
                  </a:lnTo>
                  <a:lnTo>
                    <a:pt x="51320" y="16510"/>
                  </a:lnTo>
                  <a:lnTo>
                    <a:pt x="85877" y="16510"/>
                  </a:lnTo>
                  <a:lnTo>
                    <a:pt x="858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4729718" y="4686711"/>
              <a:ext cx="87965" cy="94237"/>
            </a:xfrm>
            <a:prstGeom prst="rect">
              <a:avLst/>
            </a:prstGeom>
            <a:blipFill>
              <a:blip r:embed="rId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4850180" y="4684607"/>
              <a:ext cx="92353" cy="13822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4963641" y="4684608"/>
              <a:ext cx="100510" cy="98426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8" name="object 238"/>
          <p:cNvGrpSpPr/>
          <p:nvPr/>
        </p:nvGrpSpPr>
        <p:grpSpPr>
          <a:xfrm>
            <a:off x="1211396" y="4935911"/>
            <a:ext cx="222885" cy="97790"/>
            <a:chOff x="1211396" y="4935911"/>
            <a:chExt cx="222885" cy="97790"/>
          </a:xfrm>
        </p:grpSpPr>
        <p:sp>
          <p:nvSpPr>
            <p:cNvPr id="239" name="object 239"/>
            <p:cNvSpPr/>
            <p:nvPr/>
          </p:nvSpPr>
          <p:spPr>
            <a:xfrm>
              <a:off x="1211396" y="4937155"/>
              <a:ext cx="77903" cy="95913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1311062" y="4935911"/>
              <a:ext cx="74971" cy="97787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1417283" y="4992882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2" name="object 242"/>
          <p:cNvSpPr/>
          <p:nvPr/>
        </p:nvSpPr>
        <p:spPr>
          <a:xfrm>
            <a:off x="1417281" y="4938274"/>
            <a:ext cx="135255" cy="93980"/>
          </a:xfrm>
          <a:custGeom>
            <a:avLst/>
            <a:gdLst/>
            <a:ahLst/>
            <a:cxnLst/>
            <a:rect l="l" t="t" r="r" b="b"/>
            <a:pathLst>
              <a:path w="135255" h="93979">
                <a:moveTo>
                  <a:pt x="85852" y="0"/>
                </a:moveTo>
                <a:lnTo>
                  <a:pt x="69088" y="0"/>
                </a:lnTo>
                <a:lnTo>
                  <a:pt x="69088" y="38100"/>
                </a:lnTo>
                <a:lnTo>
                  <a:pt x="16738" y="38100"/>
                </a:lnTo>
                <a:lnTo>
                  <a:pt x="16738" y="0"/>
                </a:lnTo>
                <a:lnTo>
                  <a:pt x="0" y="0"/>
                </a:lnTo>
                <a:lnTo>
                  <a:pt x="0" y="38100"/>
                </a:lnTo>
                <a:lnTo>
                  <a:pt x="0" y="54610"/>
                </a:lnTo>
                <a:lnTo>
                  <a:pt x="69088" y="54610"/>
                </a:lnTo>
                <a:lnTo>
                  <a:pt x="69088" y="93980"/>
                </a:lnTo>
                <a:lnTo>
                  <a:pt x="85852" y="93980"/>
                </a:lnTo>
                <a:lnTo>
                  <a:pt x="85852" y="54610"/>
                </a:lnTo>
                <a:lnTo>
                  <a:pt x="85852" y="38100"/>
                </a:lnTo>
                <a:lnTo>
                  <a:pt x="85852" y="0"/>
                </a:lnTo>
                <a:close/>
              </a:path>
              <a:path w="135255" h="93979">
                <a:moveTo>
                  <a:pt x="135216" y="54610"/>
                </a:moveTo>
                <a:lnTo>
                  <a:pt x="118465" y="54610"/>
                </a:lnTo>
                <a:lnTo>
                  <a:pt x="118465" y="93980"/>
                </a:lnTo>
                <a:lnTo>
                  <a:pt x="135216" y="93980"/>
                </a:lnTo>
                <a:lnTo>
                  <a:pt x="135216" y="546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3" name="object 243"/>
          <p:cNvGrpSpPr/>
          <p:nvPr/>
        </p:nvGrpSpPr>
        <p:grpSpPr>
          <a:xfrm>
            <a:off x="1535756" y="4938014"/>
            <a:ext cx="340995" cy="94615"/>
            <a:chOff x="1535756" y="4938014"/>
            <a:chExt cx="340995" cy="94615"/>
          </a:xfrm>
        </p:grpSpPr>
        <p:sp>
          <p:nvSpPr>
            <p:cNvPr id="244" name="object 244"/>
            <p:cNvSpPr/>
            <p:nvPr/>
          </p:nvSpPr>
          <p:spPr>
            <a:xfrm>
              <a:off x="1535747" y="4938274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51" y="38100"/>
                  </a:lnTo>
                  <a:lnTo>
                    <a:pt x="16751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1654200" y="4938017"/>
              <a:ext cx="104300" cy="94237"/>
            </a:xfrm>
            <a:prstGeom prst="rect">
              <a:avLst/>
            </a:prstGeom>
            <a:blipFill>
              <a:blip r:embed="rId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1781043" y="4938014"/>
              <a:ext cx="95714" cy="94237"/>
            </a:xfrm>
            <a:prstGeom prst="rect">
              <a:avLst/>
            </a:prstGeom>
            <a:blipFill>
              <a:blip r:embed="rId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7" name="object 247"/>
          <p:cNvSpPr/>
          <p:nvPr/>
        </p:nvSpPr>
        <p:spPr>
          <a:xfrm>
            <a:off x="1944175" y="4953511"/>
            <a:ext cx="17145" cy="78740"/>
          </a:xfrm>
          <a:custGeom>
            <a:avLst/>
            <a:gdLst/>
            <a:ahLst/>
            <a:cxnLst/>
            <a:rect l="l" t="t" r="r" b="b"/>
            <a:pathLst>
              <a:path w="17144" h="78739">
                <a:moveTo>
                  <a:pt x="0" y="78739"/>
                </a:moveTo>
                <a:lnTo>
                  <a:pt x="16753" y="78739"/>
                </a:lnTo>
                <a:lnTo>
                  <a:pt x="16753" y="0"/>
                </a:lnTo>
                <a:lnTo>
                  <a:pt x="0" y="0"/>
                </a:lnTo>
                <a:lnTo>
                  <a:pt x="0" y="78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8" name="object 248"/>
          <p:cNvGrpSpPr/>
          <p:nvPr/>
        </p:nvGrpSpPr>
        <p:grpSpPr>
          <a:xfrm>
            <a:off x="1944175" y="4935908"/>
            <a:ext cx="1200150" cy="138430"/>
            <a:chOff x="1944175" y="4935908"/>
            <a:chExt cx="1200150" cy="138430"/>
          </a:xfrm>
        </p:grpSpPr>
        <p:sp>
          <p:nvSpPr>
            <p:cNvPr id="249" name="object 249"/>
            <p:cNvSpPr/>
            <p:nvPr/>
          </p:nvSpPr>
          <p:spPr>
            <a:xfrm>
              <a:off x="1944166" y="4938274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89" h="93979">
                  <a:moveTo>
                    <a:pt x="8481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810" y="93980"/>
                  </a:lnTo>
                  <a:lnTo>
                    <a:pt x="84810" y="15240"/>
                  </a:lnTo>
                  <a:lnTo>
                    <a:pt x="848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2061611" y="4935908"/>
              <a:ext cx="92353" cy="138226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2175073" y="4935909"/>
              <a:ext cx="100510" cy="98426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2302253" y="4938013"/>
              <a:ext cx="87944" cy="94237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2413791" y="4935911"/>
              <a:ext cx="78960" cy="98426"/>
            </a:xfrm>
            <a:prstGeom prst="rect">
              <a:avLst/>
            </a:prstGeom>
            <a:blipFill>
              <a:blip r:embed="rId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2520585" y="4937155"/>
              <a:ext cx="77903" cy="95913"/>
            </a:xfrm>
            <a:prstGeom prst="rect">
              <a:avLst/>
            </a:prstGeom>
            <a:blipFill>
              <a:blip r:embed="rId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2619635" y="4935909"/>
              <a:ext cx="425332" cy="119368"/>
            </a:xfrm>
            <a:prstGeom prst="rect">
              <a:avLst/>
            </a:prstGeom>
            <a:blipFill>
              <a:blip r:embed="rId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3066318" y="4937155"/>
              <a:ext cx="77903" cy="95913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7" name="object 257"/>
          <p:cNvSpPr/>
          <p:nvPr/>
        </p:nvSpPr>
        <p:spPr>
          <a:xfrm>
            <a:off x="1070679" y="5407102"/>
            <a:ext cx="50165" cy="15875"/>
          </a:xfrm>
          <a:custGeom>
            <a:avLst/>
            <a:gdLst/>
            <a:ahLst/>
            <a:cxnLst/>
            <a:rect l="l" t="t" r="r" b="b"/>
            <a:pathLst>
              <a:path w="50165" h="15875">
                <a:moveTo>
                  <a:pt x="50040" y="0"/>
                </a:moveTo>
                <a:lnTo>
                  <a:pt x="0" y="0"/>
                </a:lnTo>
                <a:lnTo>
                  <a:pt x="0" y="15706"/>
                </a:lnTo>
                <a:lnTo>
                  <a:pt x="50040" y="15706"/>
                </a:lnTo>
                <a:lnTo>
                  <a:pt x="500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8" name="object 258"/>
          <p:cNvGrpSpPr/>
          <p:nvPr/>
        </p:nvGrpSpPr>
        <p:grpSpPr>
          <a:xfrm>
            <a:off x="1192346" y="5375685"/>
            <a:ext cx="877569" cy="138430"/>
            <a:chOff x="1192346" y="5375685"/>
            <a:chExt cx="877569" cy="138430"/>
          </a:xfrm>
        </p:grpSpPr>
        <p:sp>
          <p:nvSpPr>
            <p:cNvPr id="259" name="object 259"/>
            <p:cNvSpPr/>
            <p:nvPr/>
          </p:nvSpPr>
          <p:spPr>
            <a:xfrm>
              <a:off x="1192346" y="5375687"/>
              <a:ext cx="188752" cy="98426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1402435" y="5375685"/>
              <a:ext cx="92353" cy="13822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1515080" y="5375688"/>
              <a:ext cx="74971" cy="97787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1611504" y="5375686"/>
              <a:ext cx="208676" cy="98426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1846828" y="5376932"/>
              <a:ext cx="77903" cy="9591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1946493" y="5375688"/>
              <a:ext cx="74971" cy="97787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2052715" y="5432659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6" name="object 266"/>
          <p:cNvGrpSpPr/>
          <p:nvPr/>
        </p:nvGrpSpPr>
        <p:grpSpPr>
          <a:xfrm>
            <a:off x="2052715" y="5375685"/>
            <a:ext cx="325755" cy="98425"/>
            <a:chOff x="2052715" y="5375685"/>
            <a:chExt cx="325755" cy="98425"/>
          </a:xfrm>
        </p:grpSpPr>
        <p:sp>
          <p:nvSpPr>
            <p:cNvPr id="267" name="object 267"/>
            <p:cNvSpPr/>
            <p:nvPr/>
          </p:nvSpPr>
          <p:spPr>
            <a:xfrm>
              <a:off x="2052713" y="5378049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79">
                  <a:moveTo>
                    <a:pt x="85852" y="0"/>
                  </a:moveTo>
                  <a:lnTo>
                    <a:pt x="69088" y="0"/>
                  </a:lnTo>
                  <a:lnTo>
                    <a:pt x="69088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088" y="54610"/>
                  </a:lnTo>
                  <a:lnTo>
                    <a:pt x="69088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2171183" y="5377790"/>
              <a:ext cx="87944" cy="94237"/>
            </a:xfrm>
            <a:prstGeom prst="rect">
              <a:avLst/>
            </a:prstGeom>
            <a:blipFill>
              <a:blip r:embed="rId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2286093" y="5375685"/>
              <a:ext cx="92363" cy="98426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0" name="object 270"/>
          <p:cNvSpPr/>
          <p:nvPr/>
        </p:nvSpPr>
        <p:spPr>
          <a:xfrm>
            <a:off x="2448393" y="5393289"/>
            <a:ext cx="17145" cy="78740"/>
          </a:xfrm>
          <a:custGeom>
            <a:avLst/>
            <a:gdLst/>
            <a:ahLst/>
            <a:cxnLst/>
            <a:rect l="l" t="t" r="r" b="b"/>
            <a:pathLst>
              <a:path w="17144" h="78739">
                <a:moveTo>
                  <a:pt x="0" y="78739"/>
                </a:moveTo>
                <a:lnTo>
                  <a:pt x="16753" y="78739"/>
                </a:lnTo>
                <a:lnTo>
                  <a:pt x="16753" y="0"/>
                </a:lnTo>
                <a:lnTo>
                  <a:pt x="0" y="0"/>
                </a:lnTo>
                <a:lnTo>
                  <a:pt x="0" y="78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1" name="object 271"/>
          <p:cNvGrpSpPr/>
          <p:nvPr/>
        </p:nvGrpSpPr>
        <p:grpSpPr>
          <a:xfrm>
            <a:off x="2448393" y="5375686"/>
            <a:ext cx="427355" cy="119380"/>
            <a:chOff x="2448393" y="5375686"/>
            <a:chExt cx="427355" cy="119380"/>
          </a:xfrm>
        </p:grpSpPr>
        <p:sp>
          <p:nvSpPr>
            <p:cNvPr id="272" name="object 272"/>
            <p:cNvSpPr/>
            <p:nvPr/>
          </p:nvSpPr>
          <p:spPr>
            <a:xfrm>
              <a:off x="2448382" y="5378049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89" h="93979">
                  <a:moveTo>
                    <a:pt x="84823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72" y="15240"/>
                  </a:lnTo>
                  <a:lnTo>
                    <a:pt x="68072" y="93980"/>
                  </a:lnTo>
                  <a:lnTo>
                    <a:pt x="84823" y="93980"/>
                  </a:lnTo>
                  <a:lnTo>
                    <a:pt x="84823" y="15240"/>
                  </a:lnTo>
                  <a:lnTo>
                    <a:pt x="848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2559980" y="5375686"/>
              <a:ext cx="315449" cy="119368"/>
            </a:xfrm>
            <a:prstGeom prst="rect">
              <a:avLst/>
            </a:prstGeom>
            <a:blipFill>
              <a:blip r:embed="rId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4" name="object 274"/>
          <p:cNvGrpSpPr/>
          <p:nvPr/>
        </p:nvGrpSpPr>
        <p:grpSpPr>
          <a:xfrm>
            <a:off x="2896758" y="5375685"/>
            <a:ext cx="729615" cy="138430"/>
            <a:chOff x="2896758" y="5375685"/>
            <a:chExt cx="729615" cy="138430"/>
          </a:xfrm>
        </p:grpSpPr>
        <p:sp>
          <p:nvSpPr>
            <p:cNvPr id="275" name="object 275"/>
            <p:cNvSpPr/>
            <p:nvPr/>
          </p:nvSpPr>
          <p:spPr>
            <a:xfrm>
              <a:off x="2995926" y="5375685"/>
              <a:ext cx="92363" cy="98426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2896758" y="5376932"/>
              <a:ext cx="77903" cy="95913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3114283" y="5375685"/>
              <a:ext cx="468939" cy="138226"/>
            </a:xfrm>
            <a:prstGeom prst="rect">
              <a:avLst/>
            </a:prstGeom>
            <a:blipFill>
              <a:blip r:embed="rId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3609543" y="5432659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9" name="object 279"/>
          <p:cNvSpPr/>
          <p:nvPr/>
        </p:nvSpPr>
        <p:spPr>
          <a:xfrm>
            <a:off x="3609543" y="5378049"/>
            <a:ext cx="135255" cy="93980"/>
          </a:xfrm>
          <a:custGeom>
            <a:avLst/>
            <a:gdLst/>
            <a:ahLst/>
            <a:cxnLst/>
            <a:rect l="l" t="t" r="r" b="b"/>
            <a:pathLst>
              <a:path w="135254" h="93979">
                <a:moveTo>
                  <a:pt x="85839" y="0"/>
                </a:moveTo>
                <a:lnTo>
                  <a:pt x="69088" y="0"/>
                </a:lnTo>
                <a:lnTo>
                  <a:pt x="69088" y="38100"/>
                </a:lnTo>
                <a:lnTo>
                  <a:pt x="16738" y="38100"/>
                </a:lnTo>
                <a:lnTo>
                  <a:pt x="16738" y="0"/>
                </a:lnTo>
                <a:lnTo>
                  <a:pt x="0" y="0"/>
                </a:lnTo>
                <a:lnTo>
                  <a:pt x="0" y="38100"/>
                </a:lnTo>
                <a:lnTo>
                  <a:pt x="0" y="54610"/>
                </a:lnTo>
                <a:lnTo>
                  <a:pt x="69088" y="54610"/>
                </a:lnTo>
                <a:lnTo>
                  <a:pt x="69088" y="93980"/>
                </a:lnTo>
                <a:lnTo>
                  <a:pt x="85839" y="93980"/>
                </a:lnTo>
                <a:lnTo>
                  <a:pt x="85839" y="54610"/>
                </a:lnTo>
                <a:lnTo>
                  <a:pt x="85839" y="38100"/>
                </a:lnTo>
                <a:lnTo>
                  <a:pt x="85839" y="0"/>
                </a:lnTo>
                <a:close/>
              </a:path>
              <a:path w="135254" h="93979">
                <a:moveTo>
                  <a:pt x="135204" y="54610"/>
                </a:moveTo>
                <a:lnTo>
                  <a:pt x="118465" y="54610"/>
                </a:lnTo>
                <a:lnTo>
                  <a:pt x="118465" y="93980"/>
                </a:lnTo>
                <a:lnTo>
                  <a:pt x="135204" y="93980"/>
                </a:lnTo>
                <a:lnTo>
                  <a:pt x="135204" y="546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0" name="object 280"/>
          <p:cNvGrpSpPr/>
          <p:nvPr/>
        </p:nvGrpSpPr>
        <p:grpSpPr>
          <a:xfrm>
            <a:off x="3728016" y="5375686"/>
            <a:ext cx="413384" cy="98425"/>
            <a:chOff x="3728016" y="5375686"/>
            <a:chExt cx="413384" cy="98425"/>
          </a:xfrm>
        </p:grpSpPr>
        <p:sp>
          <p:nvSpPr>
            <p:cNvPr id="281" name="object 281"/>
            <p:cNvSpPr/>
            <p:nvPr/>
          </p:nvSpPr>
          <p:spPr>
            <a:xfrm>
              <a:off x="3728008" y="5378049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3840638" y="5375686"/>
              <a:ext cx="100510" cy="98426"/>
            </a:xfrm>
            <a:prstGeom prst="rect">
              <a:avLst/>
            </a:prstGeom>
            <a:blipFill>
              <a:blip r:embed="rId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3967817" y="5375686"/>
              <a:ext cx="173443" cy="98426"/>
            </a:xfrm>
            <a:prstGeom prst="rect">
              <a:avLst/>
            </a:prstGeom>
            <a:blipFill>
              <a:blip r:embed="rId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4" name="object 284"/>
          <p:cNvGrpSpPr/>
          <p:nvPr/>
        </p:nvGrpSpPr>
        <p:grpSpPr>
          <a:xfrm>
            <a:off x="1204697" y="5626986"/>
            <a:ext cx="759460" cy="138430"/>
            <a:chOff x="1204697" y="5626986"/>
            <a:chExt cx="759460" cy="138430"/>
          </a:xfrm>
        </p:grpSpPr>
        <p:sp>
          <p:nvSpPr>
            <p:cNvPr id="285" name="object 285"/>
            <p:cNvSpPr/>
            <p:nvPr/>
          </p:nvSpPr>
          <p:spPr>
            <a:xfrm>
              <a:off x="1204697" y="5626989"/>
              <a:ext cx="74971" cy="97787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1310908" y="5629092"/>
              <a:ext cx="86489" cy="94237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1418521" y="5629092"/>
              <a:ext cx="86489" cy="94237"/>
            </a:xfrm>
            <a:prstGeom prst="rect">
              <a:avLst/>
            </a:prstGeom>
            <a:blipFill>
              <a:blip r:embed="rId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1526123" y="5626986"/>
              <a:ext cx="92332" cy="138226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1639578" y="5626986"/>
              <a:ext cx="213966" cy="119369"/>
            </a:xfrm>
            <a:prstGeom prst="rect">
              <a:avLst/>
            </a:prstGeom>
            <a:blipFill>
              <a:blip r:embed="rId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1875870" y="5629091"/>
              <a:ext cx="87965" cy="9423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1" name="object 291"/>
          <p:cNvGrpSpPr/>
          <p:nvPr/>
        </p:nvGrpSpPr>
        <p:grpSpPr>
          <a:xfrm>
            <a:off x="1985263" y="5626989"/>
            <a:ext cx="402590" cy="97790"/>
            <a:chOff x="1985263" y="5626989"/>
            <a:chExt cx="402590" cy="97790"/>
          </a:xfrm>
        </p:grpSpPr>
        <p:sp>
          <p:nvSpPr>
            <p:cNvPr id="292" name="object 292"/>
            <p:cNvSpPr/>
            <p:nvPr/>
          </p:nvSpPr>
          <p:spPr>
            <a:xfrm>
              <a:off x="1985251" y="5629319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79">
                  <a:moveTo>
                    <a:pt x="85877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4569" y="16510"/>
                  </a:lnTo>
                  <a:lnTo>
                    <a:pt x="34569" y="93980"/>
                  </a:lnTo>
                  <a:lnTo>
                    <a:pt x="51320" y="93980"/>
                  </a:lnTo>
                  <a:lnTo>
                    <a:pt x="51320" y="16510"/>
                  </a:lnTo>
                  <a:lnTo>
                    <a:pt x="85877" y="16510"/>
                  </a:lnTo>
                  <a:lnTo>
                    <a:pt x="858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2092467" y="5629091"/>
              <a:ext cx="87965" cy="94237"/>
            </a:xfrm>
            <a:prstGeom prst="rect">
              <a:avLst/>
            </a:prstGeom>
            <a:blipFill>
              <a:blip r:embed="rId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2212921" y="5628233"/>
              <a:ext cx="77903" cy="9591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2312586" y="5626989"/>
              <a:ext cx="74971" cy="97787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6" name="object 296"/>
          <p:cNvGrpSpPr/>
          <p:nvPr/>
        </p:nvGrpSpPr>
        <p:grpSpPr>
          <a:xfrm>
            <a:off x="2456041" y="5574633"/>
            <a:ext cx="359410" cy="192405"/>
            <a:chOff x="2456041" y="5574633"/>
            <a:chExt cx="359410" cy="192405"/>
          </a:xfrm>
        </p:grpSpPr>
        <p:sp>
          <p:nvSpPr>
            <p:cNvPr id="297" name="object 297"/>
            <p:cNvSpPr/>
            <p:nvPr/>
          </p:nvSpPr>
          <p:spPr>
            <a:xfrm>
              <a:off x="2456041" y="5574633"/>
              <a:ext cx="161426" cy="191829"/>
            </a:xfrm>
            <a:prstGeom prst="rect">
              <a:avLst/>
            </a:prstGeom>
            <a:blipFill>
              <a:blip r:embed="rId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2649759" y="5576304"/>
              <a:ext cx="165508" cy="190157"/>
            </a:xfrm>
            <a:prstGeom prst="rect">
              <a:avLst/>
            </a:prstGeom>
            <a:blipFill>
              <a:blip r:embed="rId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9" name="object 299"/>
          <p:cNvSpPr/>
          <p:nvPr/>
        </p:nvSpPr>
        <p:spPr>
          <a:xfrm>
            <a:off x="1070679" y="6098180"/>
            <a:ext cx="50165" cy="15875"/>
          </a:xfrm>
          <a:custGeom>
            <a:avLst/>
            <a:gdLst/>
            <a:ahLst/>
            <a:cxnLst/>
            <a:rect l="l" t="t" r="r" b="b"/>
            <a:pathLst>
              <a:path w="50165" h="15875">
                <a:moveTo>
                  <a:pt x="50040" y="0"/>
                </a:moveTo>
                <a:lnTo>
                  <a:pt x="0" y="0"/>
                </a:lnTo>
                <a:lnTo>
                  <a:pt x="0" y="15706"/>
                </a:lnTo>
                <a:lnTo>
                  <a:pt x="50040" y="15706"/>
                </a:lnTo>
                <a:lnTo>
                  <a:pt x="500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0" name="object 300"/>
          <p:cNvGrpSpPr/>
          <p:nvPr/>
        </p:nvGrpSpPr>
        <p:grpSpPr>
          <a:xfrm>
            <a:off x="1192346" y="6066764"/>
            <a:ext cx="877569" cy="138430"/>
            <a:chOff x="1192346" y="6066764"/>
            <a:chExt cx="877569" cy="138430"/>
          </a:xfrm>
        </p:grpSpPr>
        <p:sp>
          <p:nvSpPr>
            <p:cNvPr id="301" name="object 301"/>
            <p:cNvSpPr/>
            <p:nvPr/>
          </p:nvSpPr>
          <p:spPr>
            <a:xfrm>
              <a:off x="1192346" y="6066766"/>
              <a:ext cx="188752" cy="98426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1402435" y="6066764"/>
              <a:ext cx="92353" cy="13822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1515080" y="6066767"/>
              <a:ext cx="74971" cy="97787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1611504" y="6066765"/>
              <a:ext cx="208676" cy="98426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1846828" y="6068011"/>
              <a:ext cx="77903" cy="9591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1946493" y="6066767"/>
              <a:ext cx="74971" cy="97787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2052715" y="6123737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8" name="object 308"/>
          <p:cNvGrpSpPr/>
          <p:nvPr/>
        </p:nvGrpSpPr>
        <p:grpSpPr>
          <a:xfrm>
            <a:off x="2052715" y="6066764"/>
            <a:ext cx="325755" cy="98425"/>
            <a:chOff x="2052715" y="6066764"/>
            <a:chExt cx="325755" cy="98425"/>
          </a:xfrm>
        </p:grpSpPr>
        <p:sp>
          <p:nvSpPr>
            <p:cNvPr id="309" name="object 309"/>
            <p:cNvSpPr/>
            <p:nvPr/>
          </p:nvSpPr>
          <p:spPr>
            <a:xfrm>
              <a:off x="2052713" y="6069133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79">
                  <a:moveTo>
                    <a:pt x="85852" y="0"/>
                  </a:moveTo>
                  <a:lnTo>
                    <a:pt x="69088" y="0"/>
                  </a:lnTo>
                  <a:lnTo>
                    <a:pt x="69088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088" y="54610"/>
                  </a:lnTo>
                  <a:lnTo>
                    <a:pt x="69088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2171183" y="6068868"/>
              <a:ext cx="87944" cy="9423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2286093" y="6066764"/>
              <a:ext cx="92363" cy="98426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2" name="object 312"/>
          <p:cNvGrpSpPr/>
          <p:nvPr/>
        </p:nvGrpSpPr>
        <p:grpSpPr>
          <a:xfrm>
            <a:off x="2448390" y="6066764"/>
            <a:ext cx="742315" cy="138430"/>
            <a:chOff x="2448390" y="6066764"/>
            <a:chExt cx="742315" cy="138430"/>
          </a:xfrm>
        </p:grpSpPr>
        <p:sp>
          <p:nvSpPr>
            <p:cNvPr id="313" name="object 313"/>
            <p:cNvSpPr/>
            <p:nvPr/>
          </p:nvSpPr>
          <p:spPr>
            <a:xfrm>
              <a:off x="2448390" y="6068869"/>
              <a:ext cx="86489" cy="94237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2555992" y="6066764"/>
              <a:ext cx="92353" cy="138226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2669447" y="6066764"/>
              <a:ext cx="213966" cy="119369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2905760" y="6068868"/>
              <a:ext cx="87944" cy="94237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3015153" y="6066767"/>
              <a:ext cx="175145" cy="97787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8" name="object 318"/>
          <p:cNvSpPr/>
          <p:nvPr/>
        </p:nvSpPr>
        <p:spPr>
          <a:xfrm>
            <a:off x="3265490" y="6084367"/>
            <a:ext cx="17145" cy="78740"/>
          </a:xfrm>
          <a:custGeom>
            <a:avLst/>
            <a:gdLst/>
            <a:ahLst/>
            <a:cxnLst/>
            <a:rect l="l" t="t" r="r" b="b"/>
            <a:pathLst>
              <a:path w="17145" h="78739">
                <a:moveTo>
                  <a:pt x="0" y="78739"/>
                </a:moveTo>
                <a:lnTo>
                  <a:pt x="16753" y="78739"/>
                </a:lnTo>
                <a:lnTo>
                  <a:pt x="16753" y="0"/>
                </a:lnTo>
                <a:lnTo>
                  <a:pt x="0" y="0"/>
                </a:lnTo>
                <a:lnTo>
                  <a:pt x="0" y="78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9" name="object 319"/>
          <p:cNvGrpSpPr/>
          <p:nvPr/>
        </p:nvGrpSpPr>
        <p:grpSpPr>
          <a:xfrm>
            <a:off x="3265490" y="6066764"/>
            <a:ext cx="474345" cy="138430"/>
            <a:chOff x="3265490" y="6066764"/>
            <a:chExt cx="474345" cy="138430"/>
          </a:xfrm>
        </p:grpSpPr>
        <p:sp>
          <p:nvSpPr>
            <p:cNvPr id="320" name="object 320"/>
            <p:cNvSpPr/>
            <p:nvPr/>
          </p:nvSpPr>
          <p:spPr>
            <a:xfrm>
              <a:off x="3265487" y="6069132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89" h="93979">
                  <a:moveTo>
                    <a:pt x="8481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810" y="93980"/>
                  </a:lnTo>
                  <a:lnTo>
                    <a:pt x="84810" y="15240"/>
                  </a:lnTo>
                  <a:lnTo>
                    <a:pt x="848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3377056" y="6066764"/>
              <a:ext cx="100530" cy="98426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3504231" y="6068869"/>
              <a:ext cx="197723" cy="136121"/>
            </a:xfrm>
            <a:prstGeom prst="rect">
              <a:avLst/>
            </a:prstGeom>
            <a:blipFill>
              <a:blip r:embed="rId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3722856" y="6084367"/>
              <a:ext cx="17145" cy="78740"/>
            </a:xfrm>
            <a:custGeom>
              <a:avLst/>
              <a:gdLst/>
              <a:ahLst/>
              <a:cxnLst/>
              <a:rect l="l" t="t" r="r" b="b"/>
              <a:pathLst>
                <a:path w="17145" h="78739">
                  <a:moveTo>
                    <a:pt x="0" y="78739"/>
                  </a:moveTo>
                  <a:lnTo>
                    <a:pt x="16753" y="78739"/>
                  </a:lnTo>
                  <a:lnTo>
                    <a:pt x="16753" y="0"/>
                  </a:lnTo>
                  <a:lnTo>
                    <a:pt x="0" y="0"/>
                  </a:lnTo>
                  <a:lnTo>
                    <a:pt x="0" y="787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4" name="object 324"/>
          <p:cNvGrpSpPr/>
          <p:nvPr/>
        </p:nvGrpSpPr>
        <p:grpSpPr>
          <a:xfrm>
            <a:off x="3722856" y="6066763"/>
            <a:ext cx="672465" cy="98425"/>
            <a:chOff x="3722856" y="6066763"/>
            <a:chExt cx="672465" cy="98425"/>
          </a:xfrm>
        </p:grpSpPr>
        <p:sp>
          <p:nvSpPr>
            <p:cNvPr id="325" name="object 325"/>
            <p:cNvSpPr/>
            <p:nvPr/>
          </p:nvSpPr>
          <p:spPr>
            <a:xfrm>
              <a:off x="3722852" y="6069132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89" h="93979">
                  <a:moveTo>
                    <a:pt x="8481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810" y="93980"/>
                  </a:lnTo>
                  <a:lnTo>
                    <a:pt x="84810" y="15240"/>
                  </a:lnTo>
                  <a:lnTo>
                    <a:pt x="848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3833891" y="6066767"/>
              <a:ext cx="74971" cy="97787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3928287" y="6066764"/>
              <a:ext cx="299444" cy="98426"/>
            </a:xfrm>
            <a:prstGeom prst="rect">
              <a:avLst/>
            </a:prstGeom>
            <a:blipFill>
              <a:blip r:embed="rId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4260129" y="6066763"/>
              <a:ext cx="135074" cy="98426"/>
            </a:xfrm>
            <a:prstGeom prst="rect">
              <a:avLst/>
            </a:prstGeom>
            <a:blipFill>
              <a:blip r:embed="rId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9" name="object 329"/>
          <p:cNvSpPr/>
          <p:nvPr/>
        </p:nvSpPr>
        <p:spPr>
          <a:xfrm>
            <a:off x="1070679" y="6537958"/>
            <a:ext cx="50165" cy="15875"/>
          </a:xfrm>
          <a:custGeom>
            <a:avLst/>
            <a:gdLst/>
            <a:ahLst/>
            <a:cxnLst/>
            <a:rect l="l" t="t" r="r" b="b"/>
            <a:pathLst>
              <a:path w="50165" h="15875">
                <a:moveTo>
                  <a:pt x="50040" y="0"/>
                </a:moveTo>
                <a:lnTo>
                  <a:pt x="0" y="0"/>
                </a:lnTo>
                <a:lnTo>
                  <a:pt x="0" y="15706"/>
                </a:lnTo>
                <a:lnTo>
                  <a:pt x="50040" y="15706"/>
                </a:lnTo>
                <a:lnTo>
                  <a:pt x="500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1192346" y="6506543"/>
            <a:ext cx="86995" cy="98425"/>
          </a:xfrm>
          <a:custGeom>
            <a:avLst/>
            <a:gdLst/>
            <a:ahLst/>
            <a:cxnLst/>
            <a:rect l="l" t="t" r="r" b="b"/>
            <a:pathLst>
              <a:path w="86994" h="98425">
                <a:moveTo>
                  <a:pt x="47747" y="0"/>
                </a:moveTo>
                <a:lnTo>
                  <a:pt x="7655" y="21773"/>
                </a:lnTo>
                <a:lnTo>
                  <a:pt x="0" y="49223"/>
                </a:lnTo>
                <a:lnTo>
                  <a:pt x="865" y="59860"/>
                </a:lnTo>
                <a:lnTo>
                  <a:pt x="29993" y="95076"/>
                </a:lnTo>
                <a:lnTo>
                  <a:pt x="50469" y="98426"/>
                </a:lnTo>
                <a:lnTo>
                  <a:pt x="61764" y="97444"/>
                </a:lnTo>
                <a:lnTo>
                  <a:pt x="71569" y="94499"/>
                </a:lnTo>
                <a:lnTo>
                  <a:pt x="79885" y="89591"/>
                </a:lnTo>
                <a:lnTo>
                  <a:pt x="86709" y="82719"/>
                </a:lnTo>
                <a:lnTo>
                  <a:pt x="78751" y="70573"/>
                </a:lnTo>
                <a:lnTo>
                  <a:pt x="73047" y="75886"/>
                </a:lnTo>
                <a:lnTo>
                  <a:pt x="66645" y="79682"/>
                </a:lnTo>
                <a:lnTo>
                  <a:pt x="59543" y="81960"/>
                </a:lnTo>
                <a:lnTo>
                  <a:pt x="51736" y="82719"/>
                </a:lnTo>
                <a:lnTo>
                  <a:pt x="44800" y="82144"/>
                </a:lnTo>
                <a:lnTo>
                  <a:pt x="17810" y="49223"/>
                </a:lnTo>
                <a:lnTo>
                  <a:pt x="18398" y="42303"/>
                </a:lnTo>
                <a:lnTo>
                  <a:pt x="41265" y="15706"/>
                </a:lnTo>
                <a:lnTo>
                  <a:pt x="50061" y="15706"/>
                </a:lnTo>
                <a:lnTo>
                  <a:pt x="57788" y="16322"/>
                </a:lnTo>
                <a:lnTo>
                  <a:pt x="64868" y="18168"/>
                </a:lnTo>
                <a:lnTo>
                  <a:pt x="71298" y="21241"/>
                </a:lnTo>
                <a:lnTo>
                  <a:pt x="77076" y="25538"/>
                </a:lnTo>
                <a:lnTo>
                  <a:pt x="84824" y="12366"/>
                </a:lnTo>
                <a:lnTo>
                  <a:pt x="77869" y="6948"/>
                </a:lnTo>
                <a:lnTo>
                  <a:pt x="69368" y="3084"/>
                </a:lnTo>
                <a:lnTo>
                  <a:pt x="59325" y="770"/>
                </a:lnTo>
                <a:lnTo>
                  <a:pt x="477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2052715" y="6563514"/>
            <a:ext cx="17145" cy="39370"/>
          </a:xfrm>
          <a:custGeom>
            <a:avLst/>
            <a:gdLst/>
            <a:ahLst/>
            <a:cxnLst/>
            <a:rect l="l" t="t" r="r" b="b"/>
            <a:pathLst>
              <a:path w="17144" h="39370">
                <a:moveTo>
                  <a:pt x="0" y="39370"/>
                </a:moveTo>
                <a:lnTo>
                  <a:pt x="16742" y="39370"/>
                </a:lnTo>
                <a:lnTo>
                  <a:pt x="16742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2" name="object 332"/>
          <p:cNvGrpSpPr/>
          <p:nvPr/>
        </p:nvGrpSpPr>
        <p:grpSpPr>
          <a:xfrm>
            <a:off x="2052715" y="6506540"/>
            <a:ext cx="325755" cy="98425"/>
            <a:chOff x="2052715" y="6506540"/>
            <a:chExt cx="325755" cy="98425"/>
          </a:xfrm>
        </p:grpSpPr>
        <p:sp>
          <p:nvSpPr>
            <p:cNvPr id="333" name="object 333"/>
            <p:cNvSpPr/>
            <p:nvPr/>
          </p:nvSpPr>
          <p:spPr>
            <a:xfrm>
              <a:off x="2052713" y="6508908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79">
                  <a:moveTo>
                    <a:pt x="85852" y="0"/>
                  </a:moveTo>
                  <a:lnTo>
                    <a:pt x="69088" y="0"/>
                  </a:lnTo>
                  <a:lnTo>
                    <a:pt x="69088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088" y="54610"/>
                  </a:lnTo>
                  <a:lnTo>
                    <a:pt x="69088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2171183" y="6508645"/>
              <a:ext cx="87944" cy="9423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2286093" y="6506540"/>
              <a:ext cx="92363" cy="9842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6" name="object 336"/>
          <p:cNvGrpSpPr/>
          <p:nvPr/>
        </p:nvGrpSpPr>
        <p:grpSpPr>
          <a:xfrm>
            <a:off x="2448399" y="6460464"/>
            <a:ext cx="1106805" cy="184785"/>
            <a:chOff x="2448399" y="6460464"/>
            <a:chExt cx="1106805" cy="184785"/>
          </a:xfrm>
        </p:grpSpPr>
        <p:sp>
          <p:nvSpPr>
            <p:cNvPr id="337" name="object 337"/>
            <p:cNvSpPr/>
            <p:nvPr/>
          </p:nvSpPr>
          <p:spPr>
            <a:xfrm>
              <a:off x="2448399" y="6506541"/>
              <a:ext cx="92353" cy="138226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2561862" y="6506542"/>
              <a:ext cx="100510" cy="98426"/>
            </a:xfrm>
            <a:prstGeom prst="rect">
              <a:avLst/>
            </a:prstGeom>
            <a:blipFill>
              <a:blip r:embed="rId1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2683486" y="6506543"/>
              <a:ext cx="189372" cy="98426"/>
            </a:xfrm>
            <a:prstGeom prst="rect">
              <a:avLst/>
            </a:prstGeom>
            <a:blipFill>
              <a:blip r:embed="rId1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2896128" y="6508645"/>
              <a:ext cx="87944" cy="94237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3016589" y="6460464"/>
              <a:ext cx="87934" cy="142424"/>
            </a:xfrm>
            <a:prstGeom prst="rect">
              <a:avLst/>
            </a:prstGeom>
            <a:blipFill>
              <a:blip r:embed="rId1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3131188" y="6506543"/>
              <a:ext cx="86698" cy="98426"/>
            </a:xfrm>
            <a:prstGeom prst="rect">
              <a:avLst/>
            </a:prstGeom>
            <a:blipFill>
              <a:blip r:embed="rId1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3241150" y="6508646"/>
              <a:ext cx="86489" cy="94237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3348748" y="6508645"/>
              <a:ext cx="87965" cy="94237"/>
            </a:xfrm>
            <a:prstGeom prst="rect">
              <a:avLst/>
            </a:prstGeom>
            <a:blipFill>
              <a:blip r:embed="rId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3459247" y="6508646"/>
              <a:ext cx="95693" cy="94237"/>
            </a:xfrm>
            <a:prstGeom prst="rect">
              <a:avLst/>
            </a:prstGeom>
            <a:blipFill>
              <a:blip r:embed="rId1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6" name="object 346"/>
          <p:cNvGrpSpPr/>
          <p:nvPr/>
        </p:nvGrpSpPr>
        <p:grpSpPr>
          <a:xfrm>
            <a:off x="3622382" y="6508646"/>
            <a:ext cx="137795" cy="94615"/>
            <a:chOff x="3622382" y="6508646"/>
            <a:chExt cx="137795" cy="94615"/>
          </a:xfrm>
        </p:grpSpPr>
        <p:sp>
          <p:nvSpPr>
            <p:cNvPr id="347" name="object 347"/>
            <p:cNvSpPr/>
            <p:nvPr/>
          </p:nvSpPr>
          <p:spPr>
            <a:xfrm>
              <a:off x="3622382" y="6508646"/>
              <a:ext cx="87944" cy="9423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3742842" y="6563515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9" name="object 349"/>
          <p:cNvSpPr/>
          <p:nvPr/>
        </p:nvSpPr>
        <p:spPr>
          <a:xfrm>
            <a:off x="3742842" y="6508908"/>
            <a:ext cx="86360" cy="93980"/>
          </a:xfrm>
          <a:custGeom>
            <a:avLst/>
            <a:gdLst/>
            <a:ahLst/>
            <a:cxnLst/>
            <a:rect l="l" t="t" r="r" b="b"/>
            <a:pathLst>
              <a:path w="86360" h="93979">
                <a:moveTo>
                  <a:pt x="85839" y="38100"/>
                </a:moveTo>
                <a:lnTo>
                  <a:pt x="16738" y="38100"/>
                </a:lnTo>
                <a:lnTo>
                  <a:pt x="16738" y="0"/>
                </a:lnTo>
                <a:lnTo>
                  <a:pt x="0" y="0"/>
                </a:lnTo>
                <a:lnTo>
                  <a:pt x="0" y="38100"/>
                </a:lnTo>
                <a:lnTo>
                  <a:pt x="0" y="54610"/>
                </a:lnTo>
                <a:lnTo>
                  <a:pt x="69088" y="54610"/>
                </a:lnTo>
                <a:lnTo>
                  <a:pt x="69088" y="93980"/>
                </a:lnTo>
                <a:lnTo>
                  <a:pt x="85839" y="93980"/>
                </a:lnTo>
                <a:lnTo>
                  <a:pt x="85839" y="54610"/>
                </a:lnTo>
                <a:lnTo>
                  <a:pt x="85839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1295227" y="6506540"/>
            <a:ext cx="976539" cy="389528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1" name="object 351"/>
          <p:cNvGrpSpPr/>
          <p:nvPr/>
        </p:nvGrpSpPr>
        <p:grpSpPr>
          <a:xfrm>
            <a:off x="3811940" y="6506540"/>
            <a:ext cx="559435" cy="98425"/>
            <a:chOff x="3811940" y="6506540"/>
            <a:chExt cx="559435" cy="98425"/>
          </a:xfrm>
        </p:grpSpPr>
        <p:sp>
          <p:nvSpPr>
            <p:cNvPr id="352" name="object 352"/>
            <p:cNvSpPr/>
            <p:nvPr/>
          </p:nvSpPr>
          <p:spPr>
            <a:xfrm>
              <a:off x="3811940" y="6508904"/>
              <a:ext cx="17145" cy="38100"/>
            </a:xfrm>
            <a:custGeom>
              <a:avLst/>
              <a:gdLst/>
              <a:ahLst/>
              <a:cxnLst/>
              <a:rect l="l" t="t" r="r" b="b"/>
              <a:pathLst>
                <a:path w="17145" h="38100">
                  <a:moveTo>
                    <a:pt x="0" y="38100"/>
                  </a:moveTo>
                  <a:lnTo>
                    <a:pt x="16753" y="38100"/>
                  </a:lnTo>
                  <a:lnTo>
                    <a:pt x="16753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3861287" y="6507787"/>
              <a:ext cx="77903" cy="9591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3960433" y="6506540"/>
              <a:ext cx="92363" cy="98426"/>
            </a:xfrm>
            <a:prstGeom prst="rect">
              <a:avLst/>
            </a:prstGeom>
            <a:blipFill>
              <a:blip r:embed="rId1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4073250" y="6506542"/>
              <a:ext cx="188753" cy="98426"/>
            </a:xfrm>
            <a:prstGeom prst="rect">
              <a:avLst/>
            </a:prstGeom>
            <a:blipFill>
              <a:blip r:embed="rId1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4283336" y="6508645"/>
              <a:ext cx="87965" cy="94237"/>
            </a:xfrm>
            <a:prstGeom prst="rect">
              <a:avLst/>
            </a:prstGeom>
            <a:blipFill>
              <a:blip r:embed="rId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7" name="object 357"/>
          <p:cNvGrpSpPr/>
          <p:nvPr/>
        </p:nvGrpSpPr>
        <p:grpSpPr>
          <a:xfrm>
            <a:off x="4403794" y="6460464"/>
            <a:ext cx="330200" cy="165735"/>
            <a:chOff x="4403794" y="6460464"/>
            <a:chExt cx="330200" cy="165735"/>
          </a:xfrm>
        </p:grpSpPr>
        <p:sp>
          <p:nvSpPr>
            <p:cNvPr id="358" name="object 358"/>
            <p:cNvSpPr/>
            <p:nvPr/>
          </p:nvSpPr>
          <p:spPr>
            <a:xfrm>
              <a:off x="4403788" y="6508908"/>
              <a:ext cx="99695" cy="116839"/>
            </a:xfrm>
            <a:custGeom>
              <a:avLst/>
              <a:gdLst/>
              <a:ahLst/>
              <a:cxnLst/>
              <a:rect l="l" t="t" r="r" b="b"/>
              <a:pathLst>
                <a:path w="99695" h="116840">
                  <a:moveTo>
                    <a:pt x="99479" y="78740"/>
                  </a:moveTo>
                  <a:lnTo>
                    <a:pt x="83769" y="78740"/>
                  </a:lnTo>
                  <a:lnTo>
                    <a:pt x="83769" y="0"/>
                  </a:lnTo>
                  <a:lnTo>
                    <a:pt x="67017" y="0"/>
                  </a:lnTo>
                  <a:lnTo>
                    <a:pt x="67017" y="78740"/>
                  </a:lnTo>
                  <a:lnTo>
                    <a:pt x="16751" y="78740"/>
                  </a:lnTo>
                  <a:lnTo>
                    <a:pt x="16751" y="0"/>
                  </a:lnTo>
                  <a:lnTo>
                    <a:pt x="0" y="0"/>
                  </a:lnTo>
                  <a:lnTo>
                    <a:pt x="0" y="78740"/>
                  </a:lnTo>
                  <a:lnTo>
                    <a:pt x="0" y="93980"/>
                  </a:lnTo>
                  <a:lnTo>
                    <a:pt x="83769" y="93980"/>
                  </a:lnTo>
                  <a:lnTo>
                    <a:pt x="83769" y="116840"/>
                  </a:lnTo>
                  <a:lnTo>
                    <a:pt x="99479" y="116840"/>
                  </a:lnTo>
                  <a:lnTo>
                    <a:pt x="99479" y="93980"/>
                  </a:lnTo>
                  <a:lnTo>
                    <a:pt x="99479" y="78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4525578" y="6508645"/>
              <a:ext cx="87944" cy="94237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4646039" y="6460464"/>
              <a:ext cx="87934" cy="142424"/>
            </a:xfrm>
            <a:prstGeom prst="rect">
              <a:avLst/>
            </a:prstGeom>
            <a:blipFill>
              <a:blip r:embed="rId1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1" name="object 361"/>
          <p:cNvGrpSpPr/>
          <p:nvPr/>
        </p:nvGrpSpPr>
        <p:grpSpPr>
          <a:xfrm>
            <a:off x="1203648" y="6757845"/>
            <a:ext cx="175895" cy="98425"/>
            <a:chOff x="1203648" y="6757845"/>
            <a:chExt cx="175895" cy="98425"/>
          </a:xfrm>
        </p:grpSpPr>
        <p:sp>
          <p:nvSpPr>
            <p:cNvPr id="362" name="object 362"/>
            <p:cNvSpPr/>
            <p:nvPr/>
          </p:nvSpPr>
          <p:spPr>
            <a:xfrm>
              <a:off x="1203648" y="6757845"/>
              <a:ext cx="78960" cy="98426"/>
            </a:xfrm>
            <a:prstGeom prst="rect">
              <a:avLst/>
            </a:prstGeom>
            <a:blipFill>
              <a:blip r:embed="rId1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1304374" y="6757845"/>
              <a:ext cx="74971" cy="97787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4" name="object 364"/>
          <p:cNvSpPr/>
          <p:nvPr/>
        </p:nvSpPr>
        <p:spPr>
          <a:xfrm>
            <a:off x="1070679" y="7229036"/>
            <a:ext cx="50165" cy="15875"/>
          </a:xfrm>
          <a:custGeom>
            <a:avLst/>
            <a:gdLst/>
            <a:ahLst/>
            <a:cxnLst/>
            <a:rect l="l" t="t" r="r" b="b"/>
            <a:pathLst>
              <a:path w="50165" h="15875">
                <a:moveTo>
                  <a:pt x="50040" y="0"/>
                </a:moveTo>
                <a:lnTo>
                  <a:pt x="0" y="0"/>
                </a:lnTo>
                <a:lnTo>
                  <a:pt x="0" y="15706"/>
                </a:lnTo>
                <a:lnTo>
                  <a:pt x="50040" y="15706"/>
                </a:lnTo>
                <a:lnTo>
                  <a:pt x="500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5" name="object 365"/>
          <p:cNvGrpSpPr/>
          <p:nvPr/>
        </p:nvGrpSpPr>
        <p:grpSpPr>
          <a:xfrm>
            <a:off x="1192346" y="7197619"/>
            <a:ext cx="877569" cy="138430"/>
            <a:chOff x="1192346" y="7197619"/>
            <a:chExt cx="877569" cy="138430"/>
          </a:xfrm>
        </p:grpSpPr>
        <p:sp>
          <p:nvSpPr>
            <p:cNvPr id="366" name="object 366"/>
            <p:cNvSpPr/>
            <p:nvPr/>
          </p:nvSpPr>
          <p:spPr>
            <a:xfrm>
              <a:off x="1192346" y="7197621"/>
              <a:ext cx="188752" cy="9842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1402435" y="7197619"/>
              <a:ext cx="92353" cy="13822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1515080" y="7197622"/>
              <a:ext cx="74971" cy="9778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1611504" y="7197620"/>
              <a:ext cx="208676" cy="9842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1846828" y="7198866"/>
              <a:ext cx="77903" cy="9591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1946493" y="7197622"/>
              <a:ext cx="74971" cy="9778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2052715" y="7254593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3" name="object 373"/>
          <p:cNvGrpSpPr/>
          <p:nvPr/>
        </p:nvGrpSpPr>
        <p:grpSpPr>
          <a:xfrm>
            <a:off x="2052715" y="7197619"/>
            <a:ext cx="325755" cy="98425"/>
            <a:chOff x="2052715" y="7197619"/>
            <a:chExt cx="325755" cy="98425"/>
          </a:xfrm>
        </p:grpSpPr>
        <p:sp>
          <p:nvSpPr>
            <p:cNvPr id="374" name="object 374"/>
            <p:cNvSpPr/>
            <p:nvPr/>
          </p:nvSpPr>
          <p:spPr>
            <a:xfrm>
              <a:off x="2052713" y="7199991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79">
                  <a:moveTo>
                    <a:pt x="85852" y="0"/>
                  </a:moveTo>
                  <a:lnTo>
                    <a:pt x="69088" y="0"/>
                  </a:lnTo>
                  <a:lnTo>
                    <a:pt x="69088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088" y="54610"/>
                  </a:lnTo>
                  <a:lnTo>
                    <a:pt x="69088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2171183" y="7199724"/>
              <a:ext cx="87944" cy="9423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2286093" y="7197619"/>
              <a:ext cx="92363" cy="9842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7" name="object 377"/>
          <p:cNvGrpSpPr/>
          <p:nvPr/>
        </p:nvGrpSpPr>
        <p:grpSpPr>
          <a:xfrm>
            <a:off x="2448390" y="7197619"/>
            <a:ext cx="742315" cy="138430"/>
            <a:chOff x="2448390" y="7197619"/>
            <a:chExt cx="742315" cy="138430"/>
          </a:xfrm>
        </p:grpSpPr>
        <p:sp>
          <p:nvSpPr>
            <p:cNvPr id="378" name="object 378"/>
            <p:cNvSpPr/>
            <p:nvPr/>
          </p:nvSpPr>
          <p:spPr>
            <a:xfrm>
              <a:off x="2448390" y="7199725"/>
              <a:ext cx="86489" cy="94237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2555992" y="7197619"/>
              <a:ext cx="92353" cy="138226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2669447" y="7197619"/>
              <a:ext cx="213966" cy="119369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2905760" y="7199724"/>
              <a:ext cx="87944" cy="94237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3015153" y="7197622"/>
              <a:ext cx="175145" cy="97787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3" name="object 383"/>
          <p:cNvSpPr/>
          <p:nvPr/>
        </p:nvSpPr>
        <p:spPr>
          <a:xfrm>
            <a:off x="3265490" y="7215223"/>
            <a:ext cx="17145" cy="78740"/>
          </a:xfrm>
          <a:custGeom>
            <a:avLst/>
            <a:gdLst/>
            <a:ahLst/>
            <a:cxnLst/>
            <a:rect l="l" t="t" r="r" b="b"/>
            <a:pathLst>
              <a:path w="17145" h="78740">
                <a:moveTo>
                  <a:pt x="0" y="78739"/>
                </a:moveTo>
                <a:lnTo>
                  <a:pt x="16753" y="78739"/>
                </a:lnTo>
                <a:lnTo>
                  <a:pt x="16753" y="0"/>
                </a:lnTo>
                <a:lnTo>
                  <a:pt x="0" y="0"/>
                </a:lnTo>
                <a:lnTo>
                  <a:pt x="0" y="78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4" name="object 384"/>
          <p:cNvGrpSpPr/>
          <p:nvPr/>
        </p:nvGrpSpPr>
        <p:grpSpPr>
          <a:xfrm>
            <a:off x="3265490" y="7197620"/>
            <a:ext cx="620395" cy="98425"/>
            <a:chOff x="3265490" y="7197620"/>
            <a:chExt cx="620395" cy="98425"/>
          </a:xfrm>
        </p:grpSpPr>
        <p:sp>
          <p:nvSpPr>
            <p:cNvPr id="385" name="object 385"/>
            <p:cNvSpPr/>
            <p:nvPr/>
          </p:nvSpPr>
          <p:spPr>
            <a:xfrm>
              <a:off x="3265487" y="7199991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89" h="93979">
                  <a:moveTo>
                    <a:pt x="8481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810" y="93980"/>
                  </a:lnTo>
                  <a:lnTo>
                    <a:pt x="84810" y="15240"/>
                  </a:lnTo>
                  <a:lnTo>
                    <a:pt x="848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3377056" y="7197620"/>
              <a:ext cx="100530" cy="98426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3498692" y="7197621"/>
              <a:ext cx="278036" cy="98426"/>
            </a:xfrm>
            <a:prstGeom prst="rect">
              <a:avLst/>
            </a:prstGeom>
            <a:blipFill>
              <a:blip r:embed="rId1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3807890" y="7198866"/>
              <a:ext cx="77903" cy="9591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9" name="object 389"/>
          <p:cNvGrpSpPr/>
          <p:nvPr/>
        </p:nvGrpSpPr>
        <p:grpSpPr>
          <a:xfrm>
            <a:off x="3913630" y="7197622"/>
            <a:ext cx="452120" cy="119380"/>
            <a:chOff x="3913630" y="7197622"/>
            <a:chExt cx="452120" cy="119380"/>
          </a:xfrm>
        </p:grpSpPr>
        <p:sp>
          <p:nvSpPr>
            <p:cNvPr id="390" name="object 390"/>
            <p:cNvSpPr/>
            <p:nvPr/>
          </p:nvSpPr>
          <p:spPr>
            <a:xfrm>
              <a:off x="3913619" y="7199991"/>
              <a:ext cx="135255" cy="116839"/>
            </a:xfrm>
            <a:custGeom>
              <a:avLst/>
              <a:gdLst/>
              <a:ahLst/>
              <a:cxnLst/>
              <a:rect l="l" t="t" r="r" b="b"/>
              <a:pathLst>
                <a:path w="135254" h="116840">
                  <a:moveTo>
                    <a:pt x="135077" y="78740"/>
                  </a:moveTo>
                  <a:lnTo>
                    <a:pt x="119367" y="78740"/>
                  </a:lnTo>
                  <a:lnTo>
                    <a:pt x="119367" y="0"/>
                  </a:lnTo>
                  <a:lnTo>
                    <a:pt x="102616" y="0"/>
                  </a:lnTo>
                  <a:lnTo>
                    <a:pt x="102616" y="78740"/>
                  </a:lnTo>
                  <a:lnTo>
                    <a:pt x="68072" y="78740"/>
                  </a:lnTo>
                  <a:lnTo>
                    <a:pt x="68072" y="0"/>
                  </a:lnTo>
                  <a:lnTo>
                    <a:pt x="51308" y="0"/>
                  </a:lnTo>
                  <a:lnTo>
                    <a:pt x="51308" y="78740"/>
                  </a:lnTo>
                  <a:lnTo>
                    <a:pt x="16751" y="78740"/>
                  </a:lnTo>
                  <a:lnTo>
                    <a:pt x="16751" y="0"/>
                  </a:lnTo>
                  <a:lnTo>
                    <a:pt x="0" y="0"/>
                  </a:lnTo>
                  <a:lnTo>
                    <a:pt x="0" y="78740"/>
                  </a:lnTo>
                  <a:lnTo>
                    <a:pt x="0" y="93980"/>
                  </a:lnTo>
                  <a:lnTo>
                    <a:pt x="119367" y="93980"/>
                  </a:lnTo>
                  <a:lnTo>
                    <a:pt x="119367" y="116840"/>
                  </a:lnTo>
                  <a:lnTo>
                    <a:pt x="135077" y="116840"/>
                  </a:lnTo>
                  <a:lnTo>
                    <a:pt x="135077" y="93980"/>
                  </a:lnTo>
                  <a:lnTo>
                    <a:pt x="135077" y="78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4070891" y="7199724"/>
              <a:ext cx="87965" cy="9423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4191342" y="7197622"/>
              <a:ext cx="174373" cy="97787"/>
            </a:xfrm>
            <a:prstGeom prst="rect">
              <a:avLst/>
            </a:prstGeom>
            <a:blipFill>
              <a:blip r:embed="rId1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3" name="object 393"/>
          <p:cNvGrpSpPr/>
          <p:nvPr/>
        </p:nvGrpSpPr>
        <p:grpSpPr>
          <a:xfrm>
            <a:off x="1057799" y="7808510"/>
            <a:ext cx="706120" cy="133985"/>
            <a:chOff x="1057799" y="7808510"/>
            <a:chExt cx="706120" cy="133985"/>
          </a:xfrm>
        </p:grpSpPr>
        <p:sp>
          <p:nvSpPr>
            <p:cNvPr id="394" name="object 394"/>
            <p:cNvSpPr/>
            <p:nvPr/>
          </p:nvSpPr>
          <p:spPr>
            <a:xfrm>
              <a:off x="1057799" y="7808510"/>
              <a:ext cx="297740" cy="133793"/>
            </a:xfrm>
            <a:prstGeom prst="rect">
              <a:avLst/>
            </a:prstGeom>
            <a:blipFill>
              <a:blip r:embed="rId1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1380308" y="7853731"/>
              <a:ext cx="90468" cy="88573"/>
            </a:xfrm>
            <a:prstGeom prst="rect">
              <a:avLst/>
            </a:prstGeom>
            <a:blipFill>
              <a:blip r:embed="rId1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1495730" y="7854852"/>
              <a:ext cx="70123" cy="86342"/>
            </a:xfrm>
            <a:prstGeom prst="rect">
              <a:avLst/>
            </a:prstGeom>
            <a:blipFill>
              <a:blip r:embed="rId1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1591749" y="7855632"/>
              <a:ext cx="79159" cy="84782"/>
            </a:xfrm>
            <a:prstGeom prst="rect">
              <a:avLst/>
            </a:prstGeom>
            <a:blipFill>
              <a:blip r:embed="rId1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1693042" y="7855632"/>
              <a:ext cx="70490" cy="84782"/>
            </a:xfrm>
            <a:prstGeom prst="rect">
              <a:avLst/>
            </a:prstGeom>
            <a:blipFill>
              <a:blip r:embed="rId1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9" name="object 399"/>
          <p:cNvSpPr/>
          <p:nvPr/>
        </p:nvSpPr>
        <p:spPr>
          <a:xfrm>
            <a:off x="1833254" y="7855632"/>
            <a:ext cx="79159" cy="84782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0" name="object 400"/>
          <p:cNvGrpSpPr/>
          <p:nvPr/>
        </p:nvGrpSpPr>
        <p:grpSpPr>
          <a:xfrm>
            <a:off x="1971396" y="7808508"/>
            <a:ext cx="629920" cy="170180"/>
            <a:chOff x="1971396" y="7808508"/>
            <a:chExt cx="629920" cy="170180"/>
          </a:xfrm>
        </p:grpSpPr>
        <p:sp>
          <p:nvSpPr>
            <p:cNvPr id="401" name="object 401"/>
            <p:cNvSpPr/>
            <p:nvPr/>
          </p:nvSpPr>
          <p:spPr>
            <a:xfrm>
              <a:off x="1971396" y="7853729"/>
              <a:ext cx="158517" cy="88018"/>
            </a:xfrm>
            <a:prstGeom prst="rect">
              <a:avLst/>
            </a:prstGeom>
            <a:blipFill>
              <a:blip r:embed="rId1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2158814" y="7853721"/>
              <a:ext cx="83128" cy="124404"/>
            </a:xfrm>
            <a:prstGeom prst="rect">
              <a:avLst/>
            </a:prstGeom>
            <a:blipFill>
              <a:blip r:embed="rId1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2267080" y="7855631"/>
              <a:ext cx="79159" cy="84782"/>
            </a:xfrm>
            <a:prstGeom prst="rect">
              <a:avLst/>
            </a:prstGeom>
            <a:blipFill>
              <a:blip r:embed="rId1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2371090" y="7808508"/>
              <a:ext cx="111211" cy="169617"/>
            </a:xfrm>
            <a:prstGeom prst="rect">
              <a:avLst/>
            </a:prstGeom>
            <a:blipFill>
              <a:blip r:embed="rId1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2507148" y="7855624"/>
              <a:ext cx="93850" cy="84793"/>
            </a:xfrm>
            <a:prstGeom prst="rect">
              <a:avLst/>
            </a:prstGeom>
            <a:blipFill>
              <a:blip r:embed="rId1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6" name="object 406"/>
          <p:cNvSpPr/>
          <p:nvPr/>
        </p:nvSpPr>
        <p:spPr>
          <a:xfrm>
            <a:off x="2670557" y="7853722"/>
            <a:ext cx="1491645" cy="124404"/>
          </a:xfrm>
          <a:prstGeom prst="rect">
            <a:avLst/>
          </a:prstGeom>
          <a:blipFill>
            <a:blip r:embed="rId1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7" name="object 407"/>
          <p:cNvGrpSpPr/>
          <p:nvPr/>
        </p:nvGrpSpPr>
        <p:grpSpPr>
          <a:xfrm>
            <a:off x="4231945" y="7853731"/>
            <a:ext cx="191770" cy="88900"/>
            <a:chOff x="4231945" y="7853731"/>
            <a:chExt cx="191770" cy="88900"/>
          </a:xfrm>
        </p:grpSpPr>
        <p:sp>
          <p:nvSpPr>
            <p:cNvPr id="408" name="object 408"/>
            <p:cNvSpPr/>
            <p:nvPr/>
          </p:nvSpPr>
          <p:spPr>
            <a:xfrm>
              <a:off x="4231945" y="7855624"/>
              <a:ext cx="76322" cy="84793"/>
            </a:xfrm>
            <a:prstGeom prst="rect">
              <a:avLst/>
            </a:prstGeom>
            <a:blipFill>
              <a:blip r:embed="rId1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4333221" y="7853731"/>
              <a:ext cx="90468" cy="88573"/>
            </a:xfrm>
            <a:prstGeom prst="rect">
              <a:avLst/>
            </a:prstGeom>
            <a:blipFill>
              <a:blip r:embed="rId1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0" name="object 410"/>
          <p:cNvGrpSpPr/>
          <p:nvPr/>
        </p:nvGrpSpPr>
        <p:grpSpPr>
          <a:xfrm>
            <a:off x="4480789" y="7853722"/>
            <a:ext cx="688340" cy="124460"/>
            <a:chOff x="4480789" y="7853722"/>
            <a:chExt cx="688340" cy="124460"/>
          </a:xfrm>
        </p:grpSpPr>
        <p:sp>
          <p:nvSpPr>
            <p:cNvPr id="411" name="object 411"/>
            <p:cNvSpPr/>
            <p:nvPr/>
          </p:nvSpPr>
          <p:spPr>
            <a:xfrm>
              <a:off x="4480789" y="7853726"/>
              <a:ext cx="71065" cy="88573"/>
            </a:xfrm>
            <a:prstGeom prst="rect">
              <a:avLst/>
            </a:prstGeom>
            <a:blipFill>
              <a:blip r:embed="rId1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4572272" y="7853729"/>
              <a:ext cx="67484" cy="88018"/>
            </a:xfrm>
            <a:prstGeom prst="rect">
              <a:avLst/>
            </a:prstGeom>
            <a:blipFill>
              <a:blip r:embed="rId1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4668716" y="7855624"/>
              <a:ext cx="76343" cy="84793"/>
            </a:xfrm>
            <a:prstGeom prst="rect">
              <a:avLst/>
            </a:prstGeom>
            <a:blipFill>
              <a:blip r:embed="rId1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4775269" y="7853722"/>
              <a:ext cx="83107" cy="124404"/>
            </a:xfrm>
            <a:prstGeom prst="rect">
              <a:avLst/>
            </a:prstGeom>
            <a:blipFill>
              <a:blip r:embed="rId1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4878218" y="7853731"/>
              <a:ext cx="90468" cy="88573"/>
            </a:xfrm>
            <a:prstGeom prst="rect">
              <a:avLst/>
            </a:prstGeom>
            <a:blipFill>
              <a:blip r:embed="rId1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4988523" y="7853730"/>
              <a:ext cx="180446" cy="124397"/>
            </a:xfrm>
            <a:prstGeom prst="rect">
              <a:avLst/>
            </a:prstGeom>
            <a:blipFill>
              <a:blip r:embed="rId1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7" name="object 417"/>
          <p:cNvGrpSpPr/>
          <p:nvPr/>
        </p:nvGrpSpPr>
        <p:grpSpPr>
          <a:xfrm>
            <a:off x="7227092" y="1451508"/>
            <a:ext cx="999490" cy="302260"/>
            <a:chOff x="7227092" y="1451508"/>
            <a:chExt cx="999490" cy="302260"/>
          </a:xfrm>
        </p:grpSpPr>
        <p:sp>
          <p:nvSpPr>
            <p:cNvPr id="418" name="object 418"/>
            <p:cNvSpPr/>
            <p:nvPr/>
          </p:nvSpPr>
          <p:spPr>
            <a:xfrm>
              <a:off x="7227092" y="1451508"/>
              <a:ext cx="419475" cy="301667"/>
            </a:xfrm>
            <a:prstGeom prst="rect">
              <a:avLst/>
            </a:prstGeom>
            <a:blipFill>
              <a:blip r:embed="rId1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7666233" y="1531610"/>
              <a:ext cx="351862" cy="189724"/>
            </a:xfrm>
            <a:prstGeom prst="rect">
              <a:avLst/>
            </a:prstGeom>
            <a:blipFill>
              <a:blip r:embed="rId1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8037751" y="1535290"/>
              <a:ext cx="188392" cy="150854"/>
            </a:xfrm>
            <a:prstGeom prst="rect">
              <a:avLst/>
            </a:prstGeom>
            <a:blipFill>
              <a:blip r:embed="rId1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1" name="object 421"/>
          <p:cNvGrpSpPr/>
          <p:nvPr/>
        </p:nvGrpSpPr>
        <p:grpSpPr>
          <a:xfrm>
            <a:off x="8245470" y="1530938"/>
            <a:ext cx="1543685" cy="222250"/>
            <a:chOff x="8245470" y="1530938"/>
            <a:chExt cx="1543685" cy="222250"/>
          </a:xfrm>
        </p:grpSpPr>
        <p:sp>
          <p:nvSpPr>
            <p:cNvPr id="422" name="object 422"/>
            <p:cNvSpPr/>
            <p:nvPr/>
          </p:nvSpPr>
          <p:spPr>
            <a:xfrm>
              <a:off x="8245462" y="1534877"/>
              <a:ext cx="153670" cy="151130"/>
            </a:xfrm>
            <a:custGeom>
              <a:avLst/>
              <a:gdLst/>
              <a:ahLst/>
              <a:cxnLst/>
              <a:rect l="l" t="t" r="r" b="b"/>
              <a:pathLst>
                <a:path w="153670" h="151130">
                  <a:moveTo>
                    <a:pt x="15353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0" y="59690"/>
                  </a:lnTo>
                  <a:lnTo>
                    <a:pt x="27813" y="59690"/>
                  </a:lnTo>
                  <a:lnTo>
                    <a:pt x="27813" y="27940"/>
                  </a:lnTo>
                  <a:lnTo>
                    <a:pt x="55295" y="27940"/>
                  </a:lnTo>
                  <a:lnTo>
                    <a:pt x="55295" y="59690"/>
                  </a:lnTo>
                  <a:lnTo>
                    <a:pt x="55295" y="124460"/>
                  </a:lnTo>
                  <a:lnTo>
                    <a:pt x="34848" y="124460"/>
                  </a:lnTo>
                  <a:lnTo>
                    <a:pt x="34848" y="151130"/>
                  </a:lnTo>
                  <a:lnTo>
                    <a:pt x="117983" y="151130"/>
                  </a:lnTo>
                  <a:lnTo>
                    <a:pt x="117983" y="124460"/>
                  </a:lnTo>
                  <a:lnTo>
                    <a:pt x="98209" y="124460"/>
                  </a:lnTo>
                  <a:lnTo>
                    <a:pt x="98209" y="59690"/>
                  </a:lnTo>
                  <a:lnTo>
                    <a:pt x="98209" y="27940"/>
                  </a:lnTo>
                  <a:lnTo>
                    <a:pt x="125691" y="27940"/>
                  </a:lnTo>
                  <a:lnTo>
                    <a:pt x="125691" y="59690"/>
                  </a:lnTo>
                  <a:lnTo>
                    <a:pt x="153530" y="59690"/>
                  </a:lnTo>
                  <a:lnTo>
                    <a:pt x="153530" y="27940"/>
                  </a:lnTo>
                  <a:lnTo>
                    <a:pt x="1535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8418320" y="1530938"/>
              <a:ext cx="373578" cy="159555"/>
            </a:xfrm>
            <a:prstGeom prst="rect">
              <a:avLst/>
            </a:prstGeom>
            <a:blipFill>
              <a:blip r:embed="rId1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8821941" y="1531613"/>
              <a:ext cx="967105" cy="221615"/>
            </a:xfrm>
            <a:custGeom>
              <a:avLst/>
              <a:gdLst/>
              <a:ahLst/>
              <a:cxnLst/>
              <a:rect l="l" t="t" r="r" b="b"/>
              <a:pathLst>
                <a:path w="967104" h="221614">
                  <a:moveTo>
                    <a:pt x="84124" y="47942"/>
                  </a:moveTo>
                  <a:lnTo>
                    <a:pt x="0" y="47942"/>
                  </a:lnTo>
                  <a:lnTo>
                    <a:pt x="0" y="79121"/>
                  </a:lnTo>
                  <a:lnTo>
                    <a:pt x="84124" y="79121"/>
                  </a:lnTo>
                  <a:lnTo>
                    <a:pt x="84124" y="47942"/>
                  </a:lnTo>
                  <a:close/>
                </a:path>
                <a:path w="967104" h="221614">
                  <a:moveTo>
                    <a:pt x="237451" y="3263"/>
                  </a:moveTo>
                  <a:lnTo>
                    <a:pt x="106057" y="3263"/>
                  </a:lnTo>
                  <a:lnTo>
                    <a:pt x="106057" y="29933"/>
                  </a:lnTo>
                  <a:lnTo>
                    <a:pt x="124155" y="29933"/>
                  </a:lnTo>
                  <a:lnTo>
                    <a:pt x="124155" y="32473"/>
                  </a:lnTo>
                  <a:lnTo>
                    <a:pt x="124155" y="62953"/>
                  </a:lnTo>
                  <a:lnTo>
                    <a:pt x="124155" y="127723"/>
                  </a:lnTo>
                  <a:lnTo>
                    <a:pt x="106057" y="127723"/>
                  </a:lnTo>
                  <a:lnTo>
                    <a:pt x="106057" y="154393"/>
                  </a:lnTo>
                  <a:lnTo>
                    <a:pt x="195567" y="154393"/>
                  </a:lnTo>
                  <a:lnTo>
                    <a:pt x="195567" y="127723"/>
                  </a:lnTo>
                  <a:lnTo>
                    <a:pt x="166725" y="127723"/>
                  </a:lnTo>
                  <a:lnTo>
                    <a:pt x="166725" y="62953"/>
                  </a:lnTo>
                  <a:lnTo>
                    <a:pt x="166725" y="32473"/>
                  </a:lnTo>
                  <a:lnTo>
                    <a:pt x="209969" y="32473"/>
                  </a:lnTo>
                  <a:lnTo>
                    <a:pt x="209969" y="62953"/>
                  </a:lnTo>
                  <a:lnTo>
                    <a:pt x="237451" y="62953"/>
                  </a:lnTo>
                  <a:lnTo>
                    <a:pt x="237451" y="32473"/>
                  </a:lnTo>
                  <a:lnTo>
                    <a:pt x="237451" y="29933"/>
                  </a:lnTo>
                  <a:lnTo>
                    <a:pt x="237451" y="3263"/>
                  </a:lnTo>
                  <a:close/>
                </a:path>
                <a:path w="967104" h="221614">
                  <a:moveTo>
                    <a:pt x="404964" y="150507"/>
                  </a:moveTo>
                  <a:lnTo>
                    <a:pt x="401485" y="134086"/>
                  </a:lnTo>
                  <a:lnTo>
                    <a:pt x="400354" y="128727"/>
                  </a:lnTo>
                  <a:lnTo>
                    <a:pt x="399935" y="126720"/>
                  </a:lnTo>
                  <a:lnTo>
                    <a:pt x="397256" y="127723"/>
                  </a:lnTo>
                  <a:lnTo>
                    <a:pt x="395579" y="128397"/>
                  </a:lnTo>
                  <a:lnTo>
                    <a:pt x="393573" y="128727"/>
                  </a:lnTo>
                  <a:lnTo>
                    <a:pt x="384505" y="128727"/>
                  </a:lnTo>
                  <a:lnTo>
                    <a:pt x="384708" y="123647"/>
                  </a:lnTo>
                  <a:lnTo>
                    <a:pt x="385140" y="102831"/>
                  </a:lnTo>
                  <a:lnTo>
                    <a:pt x="385533" y="86499"/>
                  </a:lnTo>
                  <a:lnTo>
                    <a:pt x="385737" y="76593"/>
                  </a:lnTo>
                  <a:lnTo>
                    <a:pt x="385787" y="70726"/>
                  </a:lnTo>
                  <a:lnTo>
                    <a:pt x="385864" y="62014"/>
                  </a:lnTo>
                  <a:lnTo>
                    <a:pt x="382066" y="35356"/>
                  </a:lnTo>
                  <a:lnTo>
                    <a:pt x="375475" y="24460"/>
                  </a:lnTo>
                  <a:lnTo>
                    <a:pt x="370319" y="15925"/>
                  </a:lnTo>
                  <a:lnTo>
                    <a:pt x="350075" y="4038"/>
                  </a:lnTo>
                  <a:lnTo>
                    <a:pt x="320827" y="0"/>
                  </a:lnTo>
                  <a:lnTo>
                    <a:pt x="297916" y="2527"/>
                  </a:lnTo>
                  <a:lnTo>
                    <a:pt x="278549" y="9893"/>
                  </a:lnTo>
                  <a:lnTo>
                    <a:pt x="265150" y="21780"/>
                  </a:lnTo>
                  <a:lnTo>
                    <a:pt x="260146" y="37884"/>
                  </a:lnTo>
                  <a:lnTo>
                    <a:pt x="261289" y="44818"/>
                  </a:lnTo>
                  <a:lnTo>
                    <a:pt x="264795" y="50952"/>
                  </a:lnTo>
                  <a:lnTo>
                    <a:pt x="270751" y="55308"/>
                  </a:lnTo>
                  <a:lnTo>
                    <a:pt x="279247" y="56972"/>
                  </a:lnTo>
                  <a:lnTo>
                    <a:pt x="290995" y="56972"/>
                  </a:lnTo>
                  <a:lnTo>
                    <a:pt x="298018" y="50292"/>
                  </a:lnTo>
                  <a:lnTo>
                    <a:pt x="297942" y="35356"/>
                  </a:lnTo>
                  <a:lnTo>
                    <a:pt x="296024" y="31178"/>
                  </a:lnTo>
                  <a:lnTo>
                    <a:pt x="293662" y="29489"/>
                  </a:lnTo>
                  <a:lnTo>
                    <a:pt x="299021" y="26479"/>
                  </a:lnTo>
                  <a:lnTo>
                    <a:pt x="305739" y="24460"/>
                  </a:lnTo>
                  <a:lnTo>
                    <a:pt x="314794" y="24460"/>
                  </a:lnTo>
                  <a:lnTo>
                    <a:pt x="328930" y="27038"/>
                  </a:lnTo>
                  <a:lnTo>
                    <a:pt x="338137" y="34226"/>
                  </a:lnTo>
                  <a:lnTo>
                    <a:pt x="343128" y="45262"/>
                  </a:lnTo>
                  <a:lnTo>
                    <a:pt x="344639" y="59334"/>
                  </a:lnTo>
                  <a:lnTo>
                    <a:pt x="344551" y="67691"/>
                  </a:lnTo>
                  <a:lnTo>
                    <a:pt x="344284" y="70726"/>
                  </a:lnTo>
                  <a:lnTo>
                    <a:pt x="343954" y="70612"/>
                  </a:lnTo>
                  <a:lnTo>
                    <a:pt x="343954" y="92849"/>
                  </a:lnTo>
                  <a:lnTo>
                    <a:pt x="343954" y="113296"/>
                  </a:lnTo>
                  <a:lnTo>
                    <a:pt x="339394" y="118681"/>
                  </a:lnTo>
                  <a:lnTo>
                    <a:pt x="333146" y="123647"/>
                  </a:lnTo>
                  <a:lnTo>
                    <a:pt x="325005" y="127304"/>
                  </a:lnTo>
                  <a:lnTo>
                    <a:pt x="314794" y="128727"/>
                  </a:lnTo>
                  <a:lnTo>
                    <a:pt x="305206" y="127076"/>
                  </a:lnTo>
                  <a:lnTo>
                    <a:pt x="298157" y="122567"/>
                  </a:lnTo>
                  <a:lnTo>
                    <a:pt x="293814" y="115849"/>
                  </a:lnTo>
                  <a:lnTo>
                    <a:pt x="292328" y="107594"/>
                  </a:lnTo>
                  <a:lnTo>
                    <a:pt x="294068" y="98780"/>
                  </a:lnTo>
                  <a:lnTo>
                    <a:pt x="299161" y="92138"/>
                  </a:lnTo>
                  <a:lnTo>
                    <a:pt x="307467" y="87947"/>
                  </a:lnTo>
                  <a:lnTo>
                    <a:pt x="318808" y="86499"/>
                  </a:lnTo>
                  <a:lnTo>
                    <a:pt x="325843" y="86880"/>
                  </a:lnTo>
                  <a:lnTo>
                    <a:pt x="332384" y="88036"/>
                  </a:lnTo>
                  <a:lnTo>
                    <a:pt x="338429" y="90017"/>
                  </a:lnTo>
                  <a:lnTo>
                    <a:pt x="343954" y="92849"/>
                  </a:lnTo>
                  <a:lnTo>
                    <a:pt x="343954" y="70612"/>
                  </a:lnTo>
                  <a:lnTo>
                    <a:pt x="337477" y="68224"/>
                  </a:lnTo>
                  <a:lnTo>
                    <a:pt x="329031" y="66332"/>
                  </a:lnTo>
                  <a:lnTo>
                    <a:pt x="319595" y="65112"/>
                  </a:lnTo>
                  <a:lnTo>
                    <a:pt x="309765" y="64693"/>
                  </a:lnTo>
                  <a:lnTo>
                    <a:pt x="284149" y="67691"/>
                  </a:lnTo>
                  <a:lnTo>
                    <a:pt x="264718" y="76593"/>
                  </a:lnTo>
                  <a:lnTo>
                    <a:pt x="252399" y="91287"/>
                  </a:lnTo>
                  <a:lnTo>
                    <a:pt x="248081" y="111620"/>
                  </a:lnTo>
                  <a:lnTo>
                    <a:pt x="251675" y="131051"/>
                  </a:lnTo>
                  <a:lnTo>
                    <a:pt x="262001" y="145351"/>
                  </a:lnTo>
                  <a:lnTo>
                    <a:pt x="278358" y="154190"/>
                  </a:lnTo>
                  <a:lnTo>
                    <a:pt x="300050" y="157213"/>
                  </a:lnTo>
                  <a:lnTo>
                    <a:pt x="316268" y="155295"/>
                  </a:lnTo>
                  <a:lnTo>
                    <a:pt x="329247" y="150177"/>
                  </a:lnTo>
                  <a:lnTo>
                    <a:pt x="339026" y="142786"/>
                  </a:lnTo>
                  <a:lnTo>
                    <a:pt x="345630" y="134086"/>
                  </a:lnTo>
                  <a:lnTo>
                    <a:pt x="349199" y="144399"/>
                  </a:lnTo>
                  <a:lnTo>
                    <a:pt x="355384" y="151739"/>
                  </a:lnTo>
                  <a:lnTo>
                    <a:pt x="364147" y="156108"/>
                  </a:lnTo>
                  <a:lnTo>
                    <a:pt x="375450" y="157556"/>
                  </a:lnTo>
                  <a:lnTo>
                    <a:pt x="381723" y="157213"/>
                  </a:lnTo>
                  <a:lnTo>
                    <a:pt x="389331" y="156044"/>
                  </a:lnTo>
                  <a:lnTo>
                    <a:pt x="397383" y="153873"/>
                  </a:lnTo>
                  <a:lnTo>
                    <a:pt x="404964" y="150507"/>
                  </a:lnTo>
                  <a:close/>
                </a:path>
                <a:path w="967104" h="221614">
                  <a:moveTo>
                    <a:pt x="590232" y="76758"/>
                  </a:moveTo>
                  <a:lnTo>
                    <a:pt x="585622" y="45948"/>
                  </a:lnTo>
                  <a:lnTo>
                    <a:pt x="577862" y="31851"/>
                  </a:lnTo>
                  <a:lnTo>
                    <a:pt x="573074" y="23139"/>
                  </a:lnTo>
                  <a:lnTo>
                    <a:pt x="572262" y="21666"/>
                  </a:lnTo>
                  <a:lnTo>
                    <a:pt x="550786" y="5727"/>
                  </a:lnTo>
                  <a:lnTo>
                    <a:pt x="544322" y="4457"/>
                  </a:lnTo>
                  <a:lnTo>
                    <a:pt x="544322" y="77787"/>
                  </a:lnTo>
                  <a:lnTo>
                    <a:pt x="541985" y="98602"/>
                  </a:lnTo>
                  <a:lnTo>
                    <a:pt x="534720" y="114681"/>
                  </a:lnTo>
                  <a:lnTo>
                    <a:pt x="522109" y="125056"/>
                  </a:lnTo>
                  <a:lnTo>
                    <a:pt x="503745" y="128727"/>
                  </a:lnTo>
                  <a:lnTo>
                    <a:pt x="495833" y="128308"/>
                  </a:lnTo>
                  <a:lnTo>
                    <a:pt x="488416" y="126885"/>
                  </a:lnTo>
                  <a:lnTo>
                    <a:pt x="481114" y="124206"/>
                  </a:lnTo>
                  <a:lnTo>
                    <a:pt x="473570" y="120015"/>
                  </a:lnTo>
                  <a:lnTo>
                    <a:pt x="473570" y="47269"/>
                  </a:lnTo>
                  <a:lnTo>
                    <a:pt x="480085" y="40767"/>
                  </a:lnTo>
                  <a:lnTo>
                    <a:pt x="487908" y="35915"/>
                  </a:lnTo>
                  <a:lnTo>
                    <a:pt x="496862" y="32893"/>
                  </a:lnTo>
                  <a:lnTo>
                    <a:pt x="506768" y="31851"/>
                  </a:lnTo>
                  <a:lnTo>
                    <a:pt x="523392" y="34925"/>
                  </a:lnTo>
                  <a:lnTo>
                    <a:pt x="535101" y="43878"/>
                  </a:lnTo>
                  <a:lnTo>
                    <a:pt x="542036" y="58305"/>
                  </a:lnTo>
                  <a:lnTo>
                    <a:pt x="544322" y="77787"/>
                  </a:lnTo>
                  <a:lnTo>
                    <a:pt x="544322" y="4457"/>
                  </a:lnTo>
                  <a:lnTo>
                    <a:pt x="521855" y="0"/>
                  </a:lnTo>
                  <a:lnTo>
                    <a:pt x="506476" y="1587"/>
                  </a:lnTo>
                  <a:lnTo>
                    <a:pt x="492861" y="6159"/>
                  </a:lnTo>
                  <a:lnTo>
                    <a:pt x="481507" y="13436"/>
                  </a:lnTo>
                  <a:lnTo>
                    <a:pt x="472922" y="23139"/>
                  </a:lnTo>
                  <a:lnTo>
                    <a:pt x="472922" y="3695"/>
                  </a:lnTo>
                  <a:lnTo>
                    <a:pt x="412572" y="3695"/>
                  </a:lnTo>
                  <a:lnTo>
                    <a:pt x="412572" y="30492"/>
                  </a:lnTo>
                  <a:lnTo>
                    <a:pt x="430669" y="30492"/>
                  </a:lnTo>
                  <a:lnTo>
                    <a:pt x="430669" y="194767"/>
                  </a:lnTo>
                  <a:lnTo>
                    <a:pt x="412572" y="194767"/>
                  </a:lnTo>
                  <a:lnTo>
                    <a:pt x="412572" y="221564"/>
                  </a:lnTo>
                  <a:lnTo>
                    <a:pt x="497382" y="221564"/>
                  </a:lnTo>
                  <a:lnTo>
                    <a:pt x="497382" y="194767"/>
                  </a:lnTo>
                  <a:lnTo>
                    <a:pt x="473570" y="194767"/>
                  </a:lnTo>
                  <a:lnTo>
                    <a:pt x="473570" y="150507"/>
                  </a:lnTo>
                  <a:lnTo>
                    <a:pt x="481063" y="153974"/>
                  </a:lnTo>
                  <a:lnTo>
                    <a:pt x="489673" y="156375"/>
                  </a:lnTo>
                  <a:lnTo>
                    <a:pt x="499033" y="157759"/>
                  </a:lnTo>
                  <a:lnTo>
                    <a:pt x="508774" y="158203"/>
                  </a:lnTo>
                  <a:lnTo>
                    <a:pt x="543280" y="152171"/>
                  </a:lnTo>
                  <a:lnTo>
                    <a:pt x="545820" y="150507"/>
                  </a:lnTo>
                  <a:lnTo>
                    <a:pt x="568858" y="135331"/>
                  </a:lnTo>
                  <a:lnTo>
                    <a:pt x="572935" y="128727"/>
                  </a:lnTo>
                  <a:lnTo>
                    <a:pt x="584758" y="109575"/>
                  </a:lnTo>
                  <a:lnTo>
                    <a:pt x="590232" y="76758"/>
                  </a:lnTo>
                  <a:close/>
                </a:path>
                <a:path w="967104" h="221614">
                  <a:moveTo>
                    <a:pt x="764755" y="150507"/>
                  </a:moveTo>
                  <a:lnTo>
                    <a:pt x="761288" y="134086"/>
                  </a:lnTo>
                  <a:lnTo>
                    <a:pt x="760145" y="128727"/>
                  </a:lnTo>
                  <a:lnTo>
                    <a:pt x="759726" y="126720"/>
                  </a:lnTo>
                  <a:lnTo>
                    <a:pt x="757047" y="127723"/>
                  </a:lnTo>
                  <a:lnTo>
                    <a:pt x="755370" y="128397"/>
                  </a:lnTo>
                  <a:lnTo>
                    <a:pt x="753364" y="128727"/>
                  </a:lnTo>
                  <a:lnTo>
                    <a:pt x="744308" y="128727"/>
                  </a:lnTo>
                  <a:lnTo>
                    <a:pt x="744512" y="123647"/>
                  </a:lnTo>
                  <a:lnTo>
                    <a:pt x="744943" y="102831"/>
                  </a:lnTo>
                  <a:lnTo>
                    <a:pt x="745324" y="86499"/>
                  </a:lnTo>
                  <a:lnTo>
                    <a:pt x="745528" y="76593"/>
                  </a:lnTo>
                  <a:lnTo>
                    <a:pt x="745578" y="70726"/>
                  </a:lnTo>
                  <a:lnTo>
                    <a:pt x="745655" y="62014"/>
                  </a:lnTo>
                  <a:lnTo>
                    <a:pt x="735279" y="24460"/>
                  </a:lnTo>
                  <a:lnTo>
                    <a:pt x="680618" y="0"/>
                  </a:lnTo>
                  <a:lnTo>
                    <a:pt x="657707" y="2527"/>
                  </a:lnTo>
                  <a:lnTo>
                    <a:pt x="638340" y="9893"/>
                  </a:lnTo>
                  <a:lnTo>
                    <a:pt x="624941" y="21780"/>
                  </a:lnTo>
                  <a:lnTo>
                    <a:pt x="619937" y="37884"/>
                  </a:lnTo>
                  <a:lnTo>
                    <a:pt x="621093" y="44818"/>
                  </a:lnTo>
                  <a:lnTo>
                    <a:pt x="653453" y="29489"/>
                  </a:lnTo>
                  <a:lnTo>
                    <a:pt x="658825" y="26479"/>
                  </a:lnTo>
                  <a:lnTo>
                    <a:pt x="665530" y="24460"/>
                  </a:lnTo>
                  <a:lnTo>
                    <a:pt x="674585" y="24460"/>
                  </a:lnTo>
                  <a:lnTo>
                    <a:pt x="688721" y="27038"/>
                  </a:lnTo>
                  <a:lnTo>
                    <a:pt x="697928" y="34226"/>
                  </a:lnTo>
                  <a:lnTo>
                    <a:pt x="702932" y="45262"/>
                  </a:lnTo>
                  <a:lnTo>
                    <a:pt x="704430" y="59334"/>
                  </a:lnTo>
                  <a:lnTo>
                    <a:pt x="704342" y="67691"/>
                  </a:lnTo>
                  <a:lnTo>
                    <a:pt x="704075" y="70726"/>
                  </a:lnTo>
                  <a:lnTo>
                    <a:pt x="703745" y="70612"/>
                  </a:lnTo>
                  <a:lnTo>
                    <a:pt x="703745" y="92849"/>
                  </a:lnTo>
                  <a:lnTo>
                    <a:pt x="703745" y="113296"/>
                  </a:lnTo>
                  <a:lnTo>
                    <a:pt x="699198" y="118681"/>
                  </a:lnTo>
                  <a:lnTo>
                    <a:pt x="692937" y="123647"/>
                  </a:lnTo>
                  <a:lnTo>
                    <a:pt x="684796" y="127304"/>
                  </a:lnTo>
                  <a:lnTo>
                    <a:pt x="674585" y="128727"/>
                  </a:lnTo>
                  <a:lnTo>
                    <a:pt x="664997" y="127076"/>
                  </a:lnTo>
                  <a:lnTo>
                    <a:pt x="657948" y="122567"/>
                  </a:lnTo>
                  <a:lnTo>
                    <a:pt x="653605" y="115849"/>
                  </a:lnTo>
                  <a:lnTo>
                    <a:pt x="652132" y="107594"/>
                  </a:lnTo>
                  <a:lnTo>
                    <a:pt x="653859" y="98780"/>
                  </a:lnTo>
                  <a:lnTo>
                    <a:pt x="658964" y="92138"/>
                  </a:lnTo>
                  <a:lnTo>
                    <a:pt x="667258" y="87947"/>
                  </a:lnTo>
                  <a:lnTo>
                    <a:pt x="678599" y="86499"/>
                  </a:lnTo>
                  <a:lnTo>
                    <a:pt x="685647" y="86880"/>
                  </a:lnTo>
                  <a:lnTo>
                    <a:pt x="692188" y="88036"/>
                  </a:lnTo>
                  <a:lnTo>
                    <a:pt x="698220" y="90017"/>
                  </a:lnTo>
                  <a:lnTo>
                    <a:pt x="703745" y="92849"/>
                  </a:lnTo>
                  <a:lnTo>
                    <a:pt x="703745" y="70612"/>
                  </a:lnTo>
                  <a:lnTo>
                    <a:pt x="697268" y="68224"/>
                  </a:lnTo>
                  <a:lnTo>
                    <a:pt x="688835" y="66332"/>
                  </a:lnTo>
                  <a:lnTo>
                    <a:pt x="679386" y="65112"/>
                  </a:lnTo>
                  <a:lnTo>
                    <a:pt x="669556" y="64693"/>
                  </a:lnTo>
                  <a:lnTo>
                    <a:pt x="643940" y="67691"/>
                  </a:lnTo>
                  <a:lnTo>
                    <a:pt x="624509" y="76593"/>
                  </a:lnTo>
                  <a:lnTo>
                    <a:pt x="612190" y="91287"/>
                  </a:lnTo>
                  <a:lnTo>
                    <a:pt x="607872" y="111620"/>
                  </a:lnTo>
                  <a:lnTo>
                    <a:pt x="611466" y="131051"/>
                  </a:lnTo>
                  <a:lnTo>
                    <a:pt x="621792" y="145351"/>
                  </a:lnTo>
                  <a:lnTo>
                    <a:pt x="638149" y="154190"/>
                  </a:lnTo>
                  <a:lnTo>
                    <a:pt x="659853" y="157213"/>
                  </a:lnTo>
                  <a:lnTo>
                    <a:pt x="676059" y="155295"/>
                  </a:lnTo>
                  <a:lnTo>
                    <a:pt x="689038" y="150177"/>
                  </a:lnTo>
                  <a:lnTo>
                    <a:pt x="698817" y="142786"/>
                  </a:lnTo>
                  <a:lnTo>
                    <a:pt x="705421" y="134086"/>
                  </a:lnTo>
                  <a:lnTo>
                    <a:pt x="709002" y="144399"/>
                  </a:lnTo>
                  <a:lnTo>
                    <a:pt x="715175" y="151739"/>
                  </a:lnTo>
                  <a:lnTo>
                    <a:pt x="723938" y="156108"/>
                  </a:lnTo>
                  <a:lnTo>
                    <a:pt x="735241" y="157556"/>
                  </a:lnTo>
                  <a:lnTo>
                    <a:pt x="741514" y="157213"/>
                  </a:lnTo>
                  <a:lnTo>
                    <a:pt x="749134" y="156044"/>
                  </a:lnTo>
                  <a:lnTo>
                    <a:pt x="757174" y="153873"/>
                  </a:lnTo>
                  <a:lnTo>
                    <a:pt x="764755" y="150507"/>
                  </a:lnTo>
                  <a:close/>
                </a:path>
                <a:path w="967104" h="221614">
                  <a:moveTo>
                    <a:pt x="966787" y="3263"/>
                  </a:moveTo>
                  <a:lnTo>
                    <a:pt x="889698" y="3263"/>
                  </a:lnTo>
                  <a:lnTo>
                    <a:pt x="889698" y="29933"/>
                  </a:lnTo>
                  <a:lnTo>
                    <a:pt x="905789" y="29933"/>
                  </a:lnTo>
                  <a:lnTo>
                    <a:pt x="905789" y="64223"/>
                  </a:lnTo>
                  <a:lnTo>
                    <a:pt x="842759" y="64223"/>
                  </a:lnTo>
                  <a:lnTo>
                    <a:pt x="842759" y="29933"/>
                  </a:lnTo>
                  <a:lnTo>
                    <a:pt x="856843" y="29933"/>
                  </a:lnTo>
                  <a:lnTo>
                    <a:pt x="856843" y="3263"/>
                  </a:lnTo>
                  <a:lnTo>
                    <a:pt x="781748" y="3263"/>
                  </a:lnTo>
                  <a:lnTo>
                    <a:pt x="781748" y="29933"/>
                  </a:lnTo>
                  <a:lnTo>
                    <a:pt x="800201" y="29933"/>
                  </a:lnTo>
                  <a:lnTo>
                    <a:pt x="800201" y="64223"/>
                  </a:lnTo>
                  <a:lnTo>
                    <a:pt x="800201" y="90893"/>
                  </a:lnTo>
                  <a:lnTo>
                    <a:pt x="800201" y="127723"/>
                  </a:lnTo>
                  <a:lnTo>
                    <a:pt x="781748" y="127723"/>
                  </a:lnTo>
                  <a:lnTo>
                    <a:pt x="781748" y="154393"/>
                  </a:lnTo>
                  <a:lnTo>
                    <a:pt x="858520" y="154393"/>
                  </a:lnTo>
                  <a:lnTo>
                    <a:pt x="858520" y="127723"/>
                  </a:lnTo>
                  <a:lnTo>
                    <a:pt x="842759" y="127723"/>
                  </a:lnTo>
                  <a:lnTo>
                    <a:pt x="842759" y="90893"/>
                  </a:lnTo>
                  <a:lnTo>
                    <a:pt x="905789" y="90893"/>
                  </a:lnTo>
                  <a:lnTo>
                    <a:pt x="905789" y="127723"/>
                  </a:lnTo>
                  <a:lnTo>
                    <a:pt x="891374" y="127723"/>
                  </a:lnTo>
                  <a:lnTo>
                    <a:pt x="891374" y="154393"/>
                  </a:lnTo>
                  <a:lnTo>
                    <a:pt x="966470" y="154393"/>
                  </a:lnTo>
                  <a:lnTo>
                    <a:pt x="966470" y="127723"/>
                  </a:lnTo>
                  <a:lnTo>
                    <a:pt x="948347" y="127723"/>
                  </a:lnTo>
                  <a:lnTo>
                    <a:pt x="948347" y="90893"/>
                  </a:lnTo>
                  <a:lnTo>
                    <a:pt x="948347" y="64223"/>
                  </a:lnTo>
                  <a:lnTo>
                    <a:pt x="948347" y="29933"/>
                  </a:lnTo>
                  <a:lnTo>
                    <a:pt x="966787" y="29933"/>
                  </a:lnTo>
                  <a:lnTo>
                    <a:pt x="966787" y="32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5" name="object 425"/>
          <p:cNvGrpSpPr/>
          <p:nvPr/>
        </p:nvGrpSpPr>
        <p:grpSpPr>
          <a:xfrm>
            <a:off x="9808250" y="1458540"/>
            <a:ext cx="1134110" cy="231140"/>
            <a:chOff x="9808250" y="1458540"/>
            <a:chExt cx="1134110" cy="231140"/>
          </a:xfrm>
        </p:grpSpPr>
        <p:sp>
          <p:nvSpPr>
            <p:cNvPr id="426" name="object 426"/>
            <p:cNvSpPr/>
            <p:nvPr/>
          </p:nvSpPr>
          <p:spPr>
            <a:xfrm>
              <a:off x="9808248" y="1534877"/>
              <a:ext cx="153670" cy="151130"/>
            </a:xfrm>
            <a:custGeom>
              <a:avLst/>
              <a:gdLst/>
              <a:ahLst/>
              <a:cxnLst/>
              <a:rect l="l" t="t" r="r" b="b"/>
              <a:pathLst>
                <a:path w="153670" h="151130">
                  <a:moveTo>
                    <a:pt x="153517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0" y="59690"/>
                  </a:lnTo>
                  <a:lnTo>
                    <a:pt x="27800" y="59690"/>
                  </a:lnTo>
                  <a:lnTo>
                    <a:pt x="27800" y="27940"/>
                  </a:lnTo>
                  <a:lnTo>
                    <a:pt x="55295" y="27940"/>
                  </a:lnTo>
                  <a:lnTo>
                    <a:pt x="55295" y="59690"/>
                  </a:lnTo>
                  <a:lnTo>
                    <a:pt x="55295" y="124460"/>
                  </a:lnTo>
                  <a:lnTo>
                    <a:pt x="34848" y="124460"/>
                  </a:lnTo>
                  <a:lnTo>
                    <a:pt x="34848" y="151130"/>
                  </a:lnTo>
                  <a:lnTo>
                    <a:pt x="117970" y="151130"/>
                  </a:lnTo>
                  <a:lnTo>
                    <a:pt x="117970" y="124460"/>
                  </a:lnTo>
                  <a:lnTo>
                    <a:pt x="98196" y="124460"/>
                  </a:lnTo>
                  <a:lnTo>
                    <a:pt x="98196" y="59690"/>
                  </a:lnTo>
                  <a:lnTo>
                    <a:pt x="98196" y="27940"/>
                  </a:lnTo>
                  <a:lnTo>
                    <a:pt x="125691" y="27940"/>
                  </a:lnTo>
                  <a:lnTo>
                    <a:pt x="125691" y="59690"/>
                  </a:lnTo>
                  <a:lnTo>
                    <a:pt x="153517" y="59690"/>
                  </a:lnTo>
                  <a:lnTo>
                    <a:pt x="153517" y="27940"/>
                  </a:lnTo>
                  <a:lnTo>
                    <a:pt x="1535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9981102" y="1535290"/>
              <a:ext cx="188381" cy="150854"/>
            </a:xfrm>
            <a:prstGeom prst="rect">
              <a:avLst/>
            </a:prstGeom>
            <a:blipFill>
              <a:blip r:embed="rId1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10192699" y="1458540"/>
              <a:ext cx="188402" cy="227595"/>
            </a:xfrm>
            <a:prstGeom prst="rect">
              <a:avLst/>
            </a:prstGeom>
            <a:blipFill>
              <a:blip r:embed="rId1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10405008" y="1534877"/>
              <a:ext cx="185420" cy="151130"/>
            </a:xfrm>
            <a:custGeom>
              <a:avLst/>
              <a:gdLst/>
              <a:ahLst/>
              <a:cxnLst/>
              <a:rect l="l" t="t" r="r" b="b"/>
              <a:pathLst>
                <a:path w="185420" h="151130">
                  <a:moveTo>
                    <a:pt x="185026" y="0"/>
                  </a:moveTo>
                  <a:lnTo>
                    <a:pt x="107937" y="0"/>
                  </a:lnTo>
                  <a:lnTo>
                    <a:pt x="107937" y="26670"/>
                  </a:lnTo>
                  <a:lnTo>
                    <a:pt x="124040" y="26670"/>
                  </a:lnTo>
                  <a:lnTo>
                    <a:pt x="124040" y="60960"/>
                  </a:lnTo>
                  <a:lnTo>
                    <a:pt x="60998" y="60960"/>
                  </a:lnTo>
                  <a:lnTo>
                    <a:pt x="60998" y="26670"/>
                  </a:lnTo>
                  <a:lnTo>
                    <a:pt x="75082" y="26670"/>
                  </a:lnTo>
                  <a:lnTo>
                    <a:pt x="75082" y="0"/>
                  </a:lnTo>
                  <a:lnTo>
                    <a:pt x="0" y="0"/>
                  </a:lnTo>
                  <a:lnTo>
                    <a:pt x="0" y="26670"/>
                  </a:lnTo>
                  <a:lnTo>
                    <a:pt x="18453" y="26670"/>
                  </a:lnTo>
                  <a:lnTo>
                    <a:pt x="18453" y="60960"/>
                  </a:lnTo>
                  <a:lnTo>
                    <a:pt x="18453" y="87630"/>
                  </a:lnTo>
                  <a:lnTo>
                    <a:pt x="18453" y="124460"/>
                  </a:lnTo>
                  <a:lnTo>
                    <a:pt x="0" y="124460"/>
                  </a:lnTo>
                  <a:lnTo>
                    <a:pt x="0" y="151130"/>
                  </a:lnTo>
                  <a:lnTo>
                    <a:pt x="76758" y="151130"/>
                  </a:lnTo>
                  <a:lnTo>
                    <a:pt x="76758" y="124460"/>
                  </a:lnTo>
                  <a:lnTo>
                    <a:pt x="60998" y="124460"/>
                  </a:lnTo>
                  <a:lnTo>
                    <a:pt x="60998" y="87630"/>
                  </a:lnTo>
                  <a:lnTo>
                    <a:pt x="124040" y="87630"/>
                  </a:lnTo>
                  <a:lnTo>
                    <a:pt x="124040" y="124460"/>
                  </a:lnTo>
                  <a:lnTo>
                    <a:pt x="109613" y="124460"/>
                  </a:lnTo>
                  <a:lnTo>
                    <a:pt x="109613" y="151130"/>
                  </a:lnTo>
                  <a:lnTo>
                    <a:pt x="184708" y="151130"/>
                  </a:lnTo>
                  <a:lnTo>
                    <a:pt x="184708" y="124460"/>
                  </a:lnTo>
                  <a:lnTo>
                    <a:pt x="166585" y="124460"/>
                  </a:lnTo>
                  <a:lnTo>
                    <a:pt x="166585" y="87630"/>
                  </a:lnTo>
                  <a:lnTo>
                    <a:pt x="166585" y="60960"/>
                  </a:lnTo>
                  <a:lnTo>
                    <a:pt x="166585" y="26670"/>
                  </a:lnTo>
                  <a:lnTo>
                    <a:pt x="185026" y="26670"/>
                  </a:lnTo>
                  <a:lnTo>
                    <a:pt x="1850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10609565" y="1531611"/>
              <a:ext cx="332611" cy="157555"/>
            </a:xfrm>
            <a:prstGeom prst="rect">
              <a:avLst/>
            </a:prstGeom>
            <a:blipFill>
              <a:blip r:embed="rId1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1" name="object 431"/>
          <p:cNvSpPr/>
          <p:nvPr/>
        </p:nvSpPr>
        <p:spPr>
          <a:xfrm>
            <a:off x="7222388" y="1933034"/>
            <a:ext cx="1738630" cy="222250"/>
          </a:xfrm>
          <a:custGeom>
            <a:avLst/>
            <a:gdLst/>
            <a:ahLst/>
            <a:cxnLst/>
            <a:rect l="l" t="t" r="r" b="b"/>
            <a:pathLst>
              <a:path w="1738629" h="222250">
                <a:moveTo>
                  <a:pt x="181000" y="3924"/>
                </a:moveTo>
                <a:lnTo>
                  <a:pt x="0" y="3924"/>
                </a:lnTo>
                <a:lnTo>
                  <a:pt x="0" y="30594"/>
                </a:lnTo>
                <a:lnTo>
                  <a:pt x="18097" y="30594"/>
                </a:lnTo>
                <a:lnTo>
                  <a:pt x="18097" y="31864"/>
                </a:lnTo>
                <a:lnTo>
                  <a:pt x="18097" y="128384"/>
                </a:lnTo>
                <a:lnTo>
                  <a:pt x="0" y="128384"/>
                </a:lnTo>
                <a:lnTo>
                  <a:pt x="0" y="155054"/>
                </a:lnTo>
                <a:lnTo>
                  <a:pt x="75412" y="155054"/>
                </a:lnTo>
                <a:lnTo>
                  <a:pt x="75412" y="128384"/>
                </a:lnTo>
                <a:lnTo>
                  <a:pt x="60680" y="128384"/>
                </a:lnTo>
                <a:lnTo>
                  <a:pt x="60680" y="31864"/>
                </a:lnTo>
                <a:lnTo>
                  <a:pt x="120345" y="31864"/>
                </a:lnTo>
                <a:lnTo>
                  <a:pt x="120345" y="128384"/>
                </a:lnTo>
                <a:lnTo>
                  <a:pt x="105587" y="128384"/>
                </a:lnTo>
                <a:lnTo>
                  <a:pt x="105587" y="155054"/>
                </a:lnTo>
                <a:lnTo>
                  <a:pt x="181000" y="155054"/>
                </a:lnTo>
                <a:lnTo>
                  <a:pt x="181000" y="128384"/>
                </a:lnTo>
                <a:lnTo>
                  <a:pt x="162915" y="128384"/>
                </a:lnTo>
                <a:lnTo>
                  <a:pt x="162915" y="31864"/>
                </a:lnTo>
                <a:lnTo>
                  <a:pt x="162915" y="30594"/>
                </a:lnTo>
                <a:lnTo>
                  <a:pt x="181000" y="30594"/>
                </a:lnTo>
                <a:lnTo>
                  <a:pt x="181000" y="3924"/>
                </a:lnTo>
                <a:close/>
              </a:path>
              <a:path w="1738629" h="222250">
                <a:moveTo>
                  <a:pt x="369544" y="79768"/>
                </a:moveTo>
                <a:lnTo>
                  <a:pt x="364058" y="48069"/>
                </a:lnTo>
                <a:lnTo>
                  <a:pt x="351472" y="28486"/>
                </a:lnTo>
                <a:lnTo>
                  <a:pt x="347802" y="22783"/>
                </a:lnTo>
                <a:lnTo>
                  <a:pt x="323278" y="7442"/>
                </a:lnTo>
                <a:lnTo>
                  <a:pt x="323278" y="79768"/>
                </a:lnTo>
                <a:lnTo>
                  <a:pt x="320598" y="101307"/>
                </a:lnTo>
                <a:lnTo>
                  <a:pt x="312851" y="117309"/>
                </a:lnTo>
                <a:lnTo>
                  <a:pt x="300520" y="127279"/>
                </a:lnTo>
                <a:lnTo>
                  <a:pt x="284086" y="130708"/>
                </a:lnTo>
                <a:lnTo>
                  <a:pt x="267576" y="127139"/>
                </a:lnTo>
                <a:lnTo>
                  <a:pt x="255130" y="116928"/>
                </a:lnTo>
                <a:lnTo>
                  <a:pt x="247269" y="100888"/>
                </a:lnTo>
                <a:lnTo>
                  <a:pt x="244538" y="79768"/>
                </a:lnTo>
                <a:lnTo>
                  <a:pt x="247319" y="58191"/>
                </a:lnTo>
                <a:lnTo>
                  <a:pt x="255244" y="42062"/>
                </a:lnTo>
                <a:lnTo>
                  <a:pt x="267716" y="31978"/>
                </a:lnTo>
                <a:lnTo>
                  <a:pt x="284086" y="28486"/>
                </a:lnTo>
                <a:lnTo>
                  <a:pt x="300393" y="32016"/>
                </a:lnTo>
                <a:lnTo>
                  <a:pt x="312737" y="42189"/>
                </a:lnTo>
                <a:lnTo>
                  <a:pt x="320548" y="58331"/>
                </a:lnTo>
                <a:lnTo>
                  <a:pt x="323278" y="79768"/>
                </a:lnTo>
                <a:lnTo>
                  <a:pt x="323278" y="7442"/>
                </a:lnTo>
                <a:lnTo>
                  <a:pt x="321056" y="6045"/>
                </a:lnTo>
                <a:lnTo>
                  <a:pt x="284086" y="0"/>
                </a:lnTo>
                <a:lnTo>
                  <a:pt x="247535" y="6045"/>
                </a:lnTo>
                <a:lnTo>
                  <a:pt x="220726" y="22783"/>
                </a:lnTo>
                <a:lnTo>
                  <a:pt x="204228" y="48069"/>
                </a:lnTo>
                <a:lnTo>
                  <a:pt x="198602" y="79768"/>
                </a:lnTo>
                <a:lnTo>
                  <a:pt x="203657" y="111467"/>
                </a:lnTo>
                <a:lnTo>
                  <a:pt x="219214" y="136753"/>
                </a:lnTo>
                <a:lnTo>
                  <a:pt x="245833" y="153492"/>
                </a:lnTo>
                <a:lnTo>
                  <a:pt x="284086" y="159550"/>
                </a:lnTo>
                <a:lnTo>
                  <a:pt x="320624" y="153492"/>
                </a:lnTo>
                <a:lnTo>
                  <a:pt x="347433" y="136753"/>
                </a:lnTo>
                <a:lnTo>
                  <a:pt x="351370" y="130708"/>
                </a:lnTo>
                <a:lnTo>
                  <a:pt x="363918" y="111467"/>
                </a:lnTo>
                <a:lnTo>
                  <a:pt x="369544" y="79768"/>
                </a:lnTo>
                <a:close/>
              </a:path>
              <a:path w="1738629" h="222250">
                <a:moveTo>
                  <a:pt x="560336" y="126707"/>
                </a:moveTo>
                <a:lnTo>
                  <a:pt x="535178" y="126707"/>
                </a:lnTo>
                <a:lnTo>
                  <a:pt x="535178" y="32842"/>
                </a:lnTo>
                <a:lnTo>
                  <a:pt x="535178" y="31165"/>
                </a:lnTo>
                <a:lnTo>
                  <a:pt x="553288" y="31165"/>
                </a:lnTo>
                <a:lnTo>
                  <a:pt x="553288" y="4343"/>
                </a:lnTo>
                <a:lnTo>
                  <a:pt x="492264" y="4343"/>
                </a:lnTo>
                <a:lnTo>
                  <a:pt x="492264" y="32842"/>
                </a:lnTo>
                <a:lnTo>
                  <a:pt x="492264" y="126707"/>
                </a:lnTo>
                <a:lnTo>
                  <a:pt x="433946" y="126707"/>
                </a:lnTo>
                <a:lnTo>
                  <a:pt x="439966" y="115951"/>
                </a:lnTo>
                <a:lnTo>
                  <a:pt x="445935" y="99479"/>
                </a:lnTo>
                <a:lnTo>
                  <a:pt x="451015" y="77584"/>
                </a:lnTo>
                <a:lnTo>
                  <a:pt x="454393" y="50609"/>
                </a:lnTo>
                <a:lnTo>
                  <a:pt x="455396" y="32842"/>
                </a:lnTo>
                <a:lnTo>
                  <a:pt x="492264" y="32842"/>
                </a:lnTo>
                <a:lnTo>
                  <a:pt x="492264" y="4343"/>
                </a:lnTo>
                <a:lnTo>
                  <a:pt x="402450" y="4343"/>
                </a:lnTo>
                <a:lnTo>
                  <a:pt x="402450" y="31165"/>
                </a:lnTo>
                <a:lnTo>
                  <a:pt x="424230" y="31165"/>
                </a:lnTo>
                <a:lnTo>
                  <a:pt x="422821" y="54762"/>
                </a:lnTo>
                <a:lnTo>
                  <a:pt x="418490" y="81191"/>
                </a:lnTo>
                <a:lnTo>
                  <a:pt x="411086" y="106502"/>
                </a:lnTo>
                <a:lnTo>
                  <a:pt x="400431" y="126707"/>
                </a:lnTo>
                <a:lnTo>
                  <a:pt x="381317" y="126707"/>
                </a:lnTo>
                <a:lnTo>
                  <a:pt x="381317" y="190398"/>
                </a:lnTo>
                <a:lnTo>
                  <a:pt x="412165" y="190398"/>
                </a:lnTo>
                <a:lnTo>
                  <a:pt x="412165" y="155194"/>
                </a:lnTo>
                <a:lnTo>
                  <a:pt x="529488" y="155194"/>
                </a:lnTo>
                <a:lnTo>
                  <a:pt x="529488" y="190398"/>
                </a:lnTo>
                <a:lnTo>
                  <a:pt x="560336" y="190398"/>
                </a:lnTo>
                <a:lnTo>
                  <a:pt x="560336" y="155194"/>
                </a:lnTo>
                <a:lnTo>
                  <a:pt x="560336" y="126707"/>
                </a:lnTo>
                <a:close/>
              </a:path>
              <a:path w="1738629" h="222250">
                <a:moveTo>
                  <a:pt x="755675" y="126707"/>
                </a:moveTo>
                <a:lnTo>
                  <a:pt x="730529" y="126707"/>
                </a:lnTo>
                <a:lnTo>
                  <a:pt x="730529" y="32842"/>
                </a:lnTo>
                <a:lnTo>
                  <a:pt x="730529" y="31165"/>
                </a:lnTo>
                <a:lnTo>
                  <a:pt x="748639" y="31165"/>
                </a:lnTo>
                <a:lnTo>
                  <a:pt x="748639" y="4343"/>
                </a:lnTo>
                <a:lnTo>
                  <a:pt x="687616" y="4343"/>
                </a:lnTo>
                <a:lnTo>
                  <a:pt x="687616" y="32842"/>
                </a:lnTo>
                <a:lnTo>
                  <a:pt x="687616" y="126707"/>
                </a:lnTo>
                <a:lnTo>
                  <a:pt x="629297" y="126707"/>
                </a:lnTo>
                <a:lnTo>
                  <a:pt x="635317" y="115951"/>
                </a:lnTo>
                <a:lnTo>
                  <a:pt x="641286" y="99479"/>
                </a:lnTo>
                <a:lnTo>
                  <a:pt x="646366" y="77584"/>
                </a:lnTo>
                <a:lnTo>
                  <a:pt x="649744" y="50609"/>
                </a:lnTo>
                <a:lnTo>
                  <a:pt x="650748" y="32842"/>
                </a:lnTo>
                <a:lnTo>
                  <a:pt x="687616" y="32842"/>
                </a:lnTo>
                <a:lnTo>
                  <a:pt x="687616" y="4343"/>
                </a:lnTo>
                <a:lnTo>
                  <a:pt x="597801" y="4343"/>
                </a:lnTo>
                <a:lnTo>
                  <a:pt x="597801" y="31165"/>
                </a:lnTo>
                <a:lnTo>
                  <a:pt x="619582" y="31165"/>
                </a:lnTo>
                <a:lnTo>
                  <a:pt x="618172" y="54762"/>
                </a:lnTo>
                <a:lnTo>
                  <a:pt x="613841" y="81191"/>
                </a:lnTo>
                <a:lnTo>
                  <a:pt x="606437" y="106502"/>
                </a:lnTo>
                <a:lnTo>
                  <a:pt x="595782" y="126707"/>
                </a:lnTo>
                <a:lnTo>
                  <a:pt x="576668" y="126707"/>
                </a:lnTo>
                <a:lnTo>
                  <a:pt x="576668" y="190398"/>
                </a:lnTo>
                <a:lnTo>
                  <a:pt x="607517" y="190398"/>
                </a:lnTo>
                <a:lnTo>
                  <a:pt x="607517" y="155194"/>
                </a:lnTo>
                <a:lnTo>
                  <a:pt x="724839" y="155194"/>
                </a:lnTo>
                <a:lnTo>
                  <a:pt x="724839" y="190398"/>
                </a:lnTo>
                <a:lnTo>
                  <a:pt x="755675" y="190398"/>
                </a:lnTo>
                <a:lnTo>
                  <a:pt x="755675" y="155194"/>
                </a:lnTo>
                <a:lnTo>
                  <a:pt x="755675" y="126707"/>
                </a:lnTo>
                <a:close/>
              </a:path>
              <a:path w="1738629" h="222250">
                <a:moveTo>
                  <a:pt x="929982" y="70739"/>
                </a:moveTo>
                <a:lnTo>
                  <a:pt x="929259" y="67030"/>
                </a:lnTo>
                <a:lnTo>
                  <a:pt x="924407" y="42113"/>
                </a:lnTo>
                <a:lnTo>
                  <a:pt x="915289" y="29159"/>
                </a:lnTo>
                <a:lnTo>
                  <a:pt x="908824" y="19989"/>
                </a:lnTo>
                <a:lnTo>
                  <a:pt x="886079" y="6451"/>
                </a:lnTo>
                <a:lnTo>
                  <a:pt x="886079" y="67030"/>
                </a:lnTo>
                <a:lnTo>
                  <a:pt x="815682" y="67030"/>
                </a:lnTo>
                <a:lnTo>
                  <a:pt x="818045" y="53200"/>
                </a:lnTo>
                <a:lnTo>
                  <a:pt x="825068" y="41059"/>
                </a:lnTo>
                <a:lnTo>
                  <a:pt x="836612" y="32435"/>
                </a:lnTo>
                <a:lnTo>
                  <a:pt x="852551" y="29159"/>
                </a:lnTo>
                <a:lnTo>
                  <a:pt x="867981" y="32296"/>
                </a:lnTo>
                <a:lnTo>
                  <a:pt x="878370" y="40678"/>
                </a:lnTo>
                <a:lnTo>
                  <a:pt x="884224" y="52768"/>
                </a:lnTo>
                <a:lnTo>
                  <a:pt x="886079" y="67030"/>
                </a:lnTo>
                <a:lnTo>
                  <a:pt x="886079" y="6451"/>
                </a:lnTo>
                <a:lnTo>
                  <a:pt x="884872" y="5727"/>
                </a:lnTo>
                <a:lnTo>
                  <a:pt x="854227" y="673"/>
                </a:lnTo>
                <a:lnTo>
                  <a:pt x="817359" y="6858"/>
                </a:lnTo>
                <a:lnTo>
                  <a:pt x="790829" y="23749"/>
                </a:lnTo>
                <a:lnTo>
                  <a:pt x="774801" y="48882"/>
                </a:lnTo>
                <a:lnTo>
                  <a:pt x="769416" y="79781"/>
                </a:lnTo>
                <a:lnTo>
                  <a:pt x="774979" y="112064"/>
                </a:lnTo>
                <a:lnTo>
                  <a:pt x="791540" y="137045"/>
                </a:lnTo>
                <a:lnTo>
                  <a:pt x="818921" y="153162"/>
                </a:lnTo>
                <a:lnTo>
                  <a:pt x="856907" y="158877"/>
                </a:lnTo>
                <a:lnTo>
                  <a:pt x="875436" y="157314"/>
                </a:lnTo>
                <a:lnTo>
                  <a:pt x="892479" y="152717"/>
                </a:lnTo>
                <a:lnTo>
                  <a:pt x="907580" y="145173"/>
                </a:lnTo>
                <a:lnTo>
                  <a:pt x="920267" y="134747"/>
                </a:lnTo>
                <a:lnTo>
                  <a:pt x="916216" y="128714"/>
                </a:lnTo>
                <a:lnTo>
                  <a:pt x="905852" y="113296"/>
                </a:lnTo>
                <a:lnTo>
                  <a:pt x="898131" y="119100"/>
                </a:lnTo>
                <a:lnTo>
                  <a:pt x="888365" y="124028"/>
                </a:lnTo>
                <a:lnTo>
                  <a:pt x="876287" y="127444"/>
                </a:lnTo>
                <a:lnTo>
                  <a:pt x="861593" y="128714"/>
                </a:lnTo>
                <a:lnTo>
                  <a:pt x="844105" y="126403"/>
                </a:lnTo>
                <a:lnTo>
                  <a:pt x="830300" y="119507"/>
                </a:lnTo>
                <a:lnTo>
                  <a:pt x="820826" y="108077"/>
                </a:lnTo>
                <a:lnTo>
                  <a:pt x="816356" y="92189"/>
                </a:lnTo>
                <a:lnTo>
                  <a:pt x="927633" y="92189"/>
                </a:lnTo>
                <a:lnTo>
                  <a:pt x="928979" y="86474"/>
                </a:lnTo>
                <a:lnTo>
                  <a:pt x="929982" y="80098"/>
                </a:lnTo>
                <a:lnTo>
                  <a:pt x="929982" y="70739"/>
                </a:lnTo>
                <a:close/>
              </a:path>
              <a:path w="1738629" h="222250">
                <a:moveTo>
                  <a:pt x="1122413" y="77419"/>
                </a:moveTo>
                <a:lnTo>
                  <a:pt x="1110043" y="32512"/>
                </a:lnTo>
                <a:lnTo>
                  <a:pt x="1076490" y="5118"/>
                </a:lnTo>
                <a:lnTo>
                  <a:pt x="1076490" y="78447"/>
                </a:lnTo>
                <a:lnTo>
                  <a:pt x="1074166" y="99275"/>
                </a:lnTo>
                <a:lnTo>
                  <a:pt x="1066901" y="115354"/>
                </a:lnTo>
                <a:lnTo>
                  <a:pt x="1054290" y="125717"/>
                </a:lnTo>
                <a:lnTo>
                  <a:pt x="1035913" y="129387"/>
                </a:lnTo>
                <a:lnTo>
                  <a:pt x="1028001" y="128968"/>
                </a:lnTo>
                <a:lnTo>
                  <a:pt x="1020584" y="127546"/>
                </a:lnTo>
                <a:lnTo>
                  <a:pt x="1013294" y="124866"/>
                </a:lnTo>
                <a:lnTo>
                  <a:pt x="1005751" y="120675"/>
                </a:lnTo>
                <a:lnTo>
                  <a:pt x="1005751" y="47929"/>
                </a:lnTo>
                <a:lnTo>
                  <a:pt x="1012253" y="41427"/>
                </a:lnTo>
                <a:lnTo>
                  <a:pt x="1020089" y="36576"/>
                </a:lnTo>
                <a:lnTo>
                  <a:pt x="1029042" y="33553"/>
                </a:lnTo>
                <a:lnTo>
                  <a:pt x="1038948" y="32512"/>
                </a:lnTo>
                <a:lnTo>
                  <a:pt x="1055560" y="35585"/>
                </a:lnTo>
                <a:lnTo>
                  <a:pt x="1067282" y="44538"/>
                </a:lnTo>
                <a:lnTo>
                  <a:pt x="1074216" y="58966"/>
                </a:lnTo>
                <a:lnTo>
                  <a:pt x="1076490" y="78447"/>
                </a:lnTo>
                <a:lnTo>
                  <a:pt x="1076490" y="5118"/>
                </a:lnTo>
                <a:lnTo>
                  <a:pt x="1054036" y="673"/>
                </a:lnTo>
                <a:lnTo>
                  <a:pt x="1038656" y="2260"/>
                </a:lnTo>
                <a:lnTo>
                  <a:pt x="1025042" y="6832"/>
                </a:lnTo>
                <a:lnTo>
                  <a:pt x="1013688" y="14097"/>
                </a:lnTo>
                <a:lnTo>
                  <a:pt x="1005103" y="23799"/>
                </a:lnTo>
                <a:lnTo>
                  <a:pt x="1005103" y="4356"/>
                </a:lnTo>
                <a:lnTo>
                  <a:pt x="944753" y="4356"/>
                </a:lnTo>
                <a:lnTo>
                  <a:pt x="944753" y="31165"/>
                </a:lnTo>
                <a:lnTo>
                  <a:pt x="962837" y="31165"/>
                </a:lnTo>
                <a:lnTo>
                  <a:pt x="962837" y="195427"/>
                </a:lnTo>
                <a:lnTo>
                  <a:pt x="944753" y="195427"/>
                </a:lnTo>
                <a:lnTo>
                  <a:pt x="944753" y="222237"/>
                </a:lnTo>
                <a:lnTo>
                  <a:pt x="1029550" y="222237"/>
                </a:lnTo>
                <a:lnTo>
                  <a:pt x="1029550" y="195427"/>
                </a:lnTo>
                <a:lnTo>
                  <a:pt x="1005751" y="195427"/>
                </a:lnTo>
                <a:lnTo>
                  <a:pt x="1005751" y="151168"/>
                </a:lnTo>
                <a:lnTo>
                  <a:pt x="1013231" y="154647"/>
                </a:lnTo>
                <a:lnTo>
                  <a:pt x="1021842" y="157035"/>
                </a:lnTo>
                <a:lnTo>
                  <a:pt x="1031201" y="158432"/>
                </a:lnTo>
                <a:lnTo>
                  <a:pt x="1040942" y="158877"/>
                </a:lnTo>
                <a:lnTo>
                  <a:pt x="1075448" y="152844"/>
                </a:lnTo>
                <a:lnTo>
                  <a:pt x="1078001" y="151168"/>
                </a:lnTo>
                <a:lnTo>
                  <a:pt x="1101039" y="136004"/>
                </a:lnTo>
                <a:lnTo>
                  <a:pt x="1105115" y="129387"/>
                </a:lnTo>
                <a:lnTo>
                  <a:pt x="1116939" y="110236"/>
                </a:lnTo>
                <a:lnTo>
                  <a:pt x="1122413" y="77419"/>
                </a:lnTo>
                <a:close/>
              </a:path>
              <a:path w="1738629" h="222250">
                <a:moveTo>
                  <a:pt x="1228382" y="77774"/>
                </a:moveTo>
                <a:lnTo>
                  <a:pt x="1188821" y="31153"/>
                </a:lnTo>
                <a:lnTo>
                  <a:pt x="1203921" y="31153"/>
                </a:lnTo>
                <a:lnTo>
                  <a:pt x="1203921" y="4356"/>
                </a:lnTo>
                <a:lnTo>
                  <a:pt x="1137221" y="4356"/>
                </a:lnTo>
                <a:lnTo>
                  <a:pt x="1137221" y="31153"/>
                </a:lnTo>
                <a:lnTo>
                  <a:pt x="1150277" y="31153"/>
                </a:lnTo>
                <a:lnTo>
                  <a:pt x="1190853" y="76771"/>
                </a:lnTo>
                <a:lnTo>
                  <a:pt x="1151280" y="128384"/>
                </a:lnTo>
                <a:lnTo>
                  <a:pt x="1134529" y="128384"/>
                </a:lnTo>
                <a:lnTo>
                  <a:pt x="1134529" y="155194"/>
                </a:lnTo>
                <a:lnTo>
                  <a:pt x="1183144" y="155194"/>
                </a:lnTo>
                <a:lnTo>
                  <a:pt x="1228382" y="79768"/>
                </a:lnTo>
                <a:lnTo>
                  <a:pt x="1228382" y="77774"/>
                </a:lnTo>
                <a:close/>
              </a:path>
              <a:path w="1738629" h="222250">
                <a:moveTo>
                  <a:pt x="1286383" y="4356"/>
                </a:moveTo>
                <a:lnTo>
                  <a:pt x="1223352" y="4356"/>
                </a:lnTo>
                <a:lnTo>
                  <a:pt x="1223352" y="31153"/>
                </a:lnTo>
                <a:lnTo>
                  <a:pt x="1236091" y="31153"/>
                </a:lnTo>
                <a:lnTo>
                  <a:pt x="1236091" y="128384"/>
                </a:lnTo>
                <a:lnTo>
                  <a:pt x="1223352" y="128384"/>
                </a:lnTo>
                <a:lnTo>
                  <a:pt x="1223352" y="155194"/>
                </a:lnTo>
                <a:lnTo>
                  <a:pt x="1286383" y="155194"/>
                </a:lnTo>
                <a:lnTo>
                  <a:pt x="1286383" y="128384"/>
                </a:lnTo>
                <a:lnTo>
                  <a:pt x="1273644" y="128384"/>
                </a:lnTo>
                <a:lnTo>
                  <a:pt x="1273644" y="31153"/>
                </a:lnTo>
                <a:lnTo>
                  <a:pt x="1286383" y="31153"/>
                </a:lnTo>
                <a:lnTo>
                  <a:pt x="1286383" y="4356"/>
                </a:lnTo>
                <a:close/>
              </a:path>
              <a:path w="1738629" h="222250">
                <a:moveTo>
                  <a:pt x="1375549" y="128384"/>
                </a:moveTo>
                <a:lnTo>
                  <a:pt x="1359128" y="128384"/>
                </a:lnTo>
                <a:lnTo>
                  <a:pt x="1318895" y="76085"/>
                </a:lnTo>
                <a:lnTo>
                  <a:pt x="1359446" y="31153"/>
                </a:lnTo>
                <a:lnTo>
                  <a:pt x="1373200" y="31153"/>
                </a:lnTo>
                <a:lnTo>
                  <a:pt x="1373200" y="4356"/>
                </a:lnTo>
                <a:lnTo>
                  <a:pt x="1306156" y="4356"/>
                </a:lnTo>
                <a:lnTo>
                  <a:pt x="1306156" y="31153"/>
                </a:lnTo>
                <a:lnTo>
                  <a:pt x="1321574" y="31153"/>
                </a:lnTo>
                <a:lnTo>
                  <a:pt x="1281023" y="77774"/>
                </a:lnTo>
                <a:lnTo>
                  <a:pt x="1281023" y="79768"/>
                </a:lnTo>
                <a:lnTo>
                  <a:pt x="1326934" y="155194"/>
                </a:lnTo>
                <a:lnTo>
                  <a:pt x="1375549" y="155194"/>
                </a:lnTo>
                <a:lnTo>
                  <a:pt x="1375549" y="128384"/>
                </a:lnTo>
                <a:close/>
              </a:path>
              <a:path w="1738629" h="222250">
                <a:moveTo>
                  <a:pt x="1468272" y="4356"/>
                </a:moveTo>
                <a:lnTo>
                  <a:pt x="1394523" y="4356"/>
                </a:lnTo>
                <a:lnTo>
                  <a:pt x="1394523" y="31165"/>
                </a:lnTo>
                <a:lnTo>
                  <a:pt x="1412976" y="31165"/>
                </a:lnTo>
                <a:lnTo>
                  <a:pt x="1412976" y="128384"/>
                </a:lnTo>
                <a:lnTo>
                  <a:pt x="1394523" y="128384"/>
                </a:lnTo>
                <a:lnTo>
                  <a:pt x="1394523" y="155194"/>
                </a:lnTo>
                <a:lnTo>
                  <a:pt x="1468272" y="155194"/>
                </a:lnTo>
                <a:lnTo>
                  <a:pt x="1468272" y="128384"/>
                </a:lnTo>
                <a:lnTo>
                  <a:pt x="1455521" y="128384"/>
                </a:lnTo>
                <a:lnTo>
                  <a:pt x="1455521" y="31165"/>
                </a:lnTo>
                <a:lnTo>
                  <a:pt x="1468272" y="31165"/>
                </a:lnTo>
                <a:lnTo>
                  <a:pt x="1468272" y="4356"/>
                </a:lnTo>
                <a:close/>
              </a:path>
              <a:path w="1738629" h="222250">
                <a:moveTo>
                  <a:pt x="1565148" y="128384"/>
                </a:moveTo>
                <a:lnTo>
                  <a:pt x="1553083" y="128384"/>
                </a:lnTo>
                <a:lnTo>
                  <a:pt x="1501140" y="71386"/>
                </a:lnTo>
                <a:lnTo>
                  <a:pt x="1547380" y="31165"/>
                </a:lnTo>
                <a:lnTo>
                  <a:pt x="1561795" y="31165"/>
                </a:lnTo>
                <a:lnTo>
                  <a:pt x="1561795" y="4356"/>
                </a:lnTo>
                <a:lnTo>
                  <a:pt x="1489722" y="4356"/>
                </a:lnTo>
                <a:lnTo>
                  <a:pt x="1489722" y="31165"/>
                </a:lnTo>
                <a:lnTo>
                  <a:pt x="1506143" y="31165"/>
                </a:lnTo>
                <a:lnTo>
                  <a:pt x="1457883" y="78092"/>
                </a:lnTo>
                <a:lnTo>
                  <a:pt x="1517878" y="155194"/>
                </a:lnTo>
                <a:lnTo>
                  <a:pt x="1565148" y="155194"/>
                </a:lnTo>
                <a:lnTo>
                  <a:pt x="1565148" y="128384"/>
                </a:lnTo>
                <a:close/>
              </a:path>
              <a:path w="1738629" h="222250">
                <a:moveTo>
                  <a:pt x="1738528" y="151168"/>
                </a:moveTo>
                <a:lnTo>
                  <a:pt x="1735061" y="134747"/>
                </a:lnTo>
                <a:lnTo>
                  <a:pt x="1733918" y="129387"/>
                </a:lnTo>
                <a:lnTo>
                  <a:pt x="1733499" y="127393"/>
                </a:lnTo>
                <a:lnTo>
                  <a:pt x="1730819" y="128384"/>
                </a:lnTo>
                <a:lnTo>
                  <a:pt x="1729143" y="129057"/>
                </a:lnTo>
                <a:lnTo>
                  <a:pt x="1727136" y="129387"/>
                </a:lnTo>
                <a:lnTo>
                  <a:pt x="1718081" y="129387"/>
                </a:lnTo>
                <a:lnTo>
                  <a:pt x="1718284" y="124320"/>
                </a:lnTo>
                <a:lnTo>
                  <a:pt x="1718716" y="103505"/>
                </a:lnTo>
                <a:lnTo>
                  <a:pt x="1719097" y="87160"/>
                </a:lnTo>
                <a:lnTo>
                  <a:pt x="1719300" y="77254"/>
                </a:lnTo>
                <a:lnTo>
                  <a:pt x="1719364" y="71386"/>
                </a:lnTo>
                <a:lnTo>
                  <a:pt x="1719427" y="62674"/>
                </a:lnTo>
                <a:lnTo>
                  <a:pt x="1715630" y="36017"/>
                </a:lnTo>
                <a:lnTo>
                  <a:pt x="1709051" y="25133"/>
                </a:lnTo>
                <a:lnTo>
                  <a:pt x="1703882" y="16586"/>
                </a:lnTo>
                <a:lnTo>
                  <a:pt x="1683651" y="4699"/>
                </a:lnTo>
                <a:lnTo>
                  <a:pt x="1654390" y="673"/>
                </a:lnTo>
                <a:lnTo>
                  <a:pt x="1631480" y="3200"/>
                </a:lnTo>
                <a:lnTo>
                  <a:pt x="1612112" y="10553"/>
                </a:lnTo>
                <a:lnTo>
                  <a:pt x="1598714" y="22440"/>
                </a:lnTo>
                <a:lnTo>
                  <a:pt x="1593710" y="38544"/>
                </a:lnTo>
                <a:lnTo>
                  <a:pt x="1594866" y="45491"/>
                </a:lnTo>
                <a:lnTo>
                  <a:pt x="1627238" y="30149"/>
                </a:lnTo>
                <a:lnTo>
                  <a:pt x="1632597" y="27152"/>
                </a:lnTo>
                <a:lnTo>
                  <a:pt x="1639303" y="25133"/>
                </a:lnTo>
                <a:lnTo>
                  <a:pt x="1648358" y="25133"/>
                </a:lnTo>
                <a:lnTo>
                  <a:pt x="1662506" y="27698"/>
                </a:lnTo>
                <a:lnTo>
                  <a:pt x="1671701" y="34899"/>
                </a:lnTo>
                <a:lnTo>
                  <a:pt x="1676704" y="45923"/>
                </a:lnTo>
                <a:lnTo>
                  <a:pt x="1678203" y="59994"/>
                </a:lnTo>
                <a:lnTo>
                  <a:pt x="1678114" y="68351"/>
                </a:lnTo>
                <a:lnTo>
                  <a:pt x="1677847" y="71386"/>
                </a:lnTo>
                <a:lnTo>
                  <a:pt x="1677517" y="71272"/>
                </a:lnTo>
                <a:lnTo>
                  <a:pt x="1677517" y="93510"/>
                </a:lnTo>
                <a:lnTo>
                  <a:pt x="1677517" y="113969"/>
                </a:lnTo>
                <a:lnTo>
                  <a:pt x="1672971" y="119341"/>
                </a:lnTo>
                <a:lnTo>
                  <a:pt x="1666709" y="124320"/>
                </a:lnTo>
                <a:lnTo>
                  <a:pt x="1658569" y="127965"/>
                </a:lnTo>
                <a:lnTo>
                  <a:pt x="1648358" y="129387"/>
                </a:lnTo>
                <a:lnTo>
                  <a:pt x="1638769" y="127736"/>
                </a:lnTo>
                <a:lnTo>
                  <a:pt x="1631721" y="123228"/>
                </a:lnTo>
                <a:lnTo>
                  <a:pt x="1627378" y="116509"/>
                </a:lnTo>
                <a:lnTo>
                  <a:pt x="1625904" y="108254"/>
                </a:lnTo>
                <a:lnTo>
                  <a:pt x="1627632" y="99453"/>
                </a:lnTo>
                <a:lnTo>
                  <a:pt x="1632737" y="92811"/>
                </a:lnTo>
                <a:lnTo>
                  <a:pt x="1641030" y="88620"/>
                </a:lnTo>
                <a:lnTo>
                  <a:pt x="1652371" y="87160"/>
                </a:lnTo>
                <a:lnTo>
                  <a:pt x="1659420" y="87541"/>
                </a:lnTo>
                <a:lnTo>
                  <a:pt x="1665960" y="88709"/>
                </a:lnTo>
                <a:lnTo>
                  <a:pt x="1671993" y="90678"/>
                </a:lnTo>
                <a:lnTo>
                  <a:pt x="1677517" y="93510"/>
                </a:lnTo>
                <a:lnTo>
                  <a:pt x="1677517" y="71272"/>
                </a:lnTo>
                <a:lnTo>
                  <a:pt x="1671040" y="68897"/>
                </a:lnTo>
                <a:lnTo>
                  <a:pt x="1662607" y="66992"/>
                </a:lnTo>
                <a:lnTo>
                  <a:pt x="1653159" y="65786"/>
                </a:lnTo>
                <a:lnTo>
                  <a:pt x="1643341" y="65354"/>
                </a:lnTo>
                <a:lnTo>
                  <a:pt x="1617713" y="68351"/>
                </a:lnTo>
                <a:lnTo>
                  <a:pt x="1598282" y="77254"/>
                </a:lnTo>
                <a:lnTo>
                  <a:pt x="1585963" y="91948"/>
                </a:lnTo>
                <a:lnTo>
                  <a:pt x="1581658" y="112293"/>
                </a:lnTo>
                <a:lnTo>
                  <a:pt x="1585252" y="131711"/>
                </a:lnTo>
                <a:lnTo>
                  <a:pt x="1595564" y="146024"/>
                </a:lnTo>
                <a:lnTo>
                  <a:pt x="1611922" y="154851"/>
                </a:lnTo>
                <a:lnTo>
                  <a:pt x="1633626" y="157873"/>
                </a:lnTo>
                <a:lnTo>
                  <a:pt x="1649831" y="155956"/>
                </a:lnTo>
                <a:lnTo>
                  <a:pt x="1662811" y="150837"/>
                </a:lnTo>
                <a:lnTo>
                  <a:pt x="1672590" y="143446"/>
                </a:lnTo>
                <a:lnTo>
                  <a:pt x="1679194" y="134747"/>
                </a:lnTo>
                <a:lnTo>
                  <a:pt x="1682775" y="145072"/>
                </a:lnTo>
                <a:lnTo>
                  <a:pt x="1688960" y="152400"/>
                </a:lnTo>
                <a:lnTo>
                  <a:pt x="1697710" y="156768"/>
                </a:lnTo>
                <a:lnTo>
                  <a:pt x="1709026" y="158229"/>
                </a:lnTo>
                <a:lnTo>
                  <a:pt x="1715287" y="157873"/>
                </a:lnTo>
                <a:lnTo>
                  <a:pt x="1722907" y="156718"/>
                </a:lnTo>
                <a:lnTo>
                  <a:pt x="1730946" y="154546"/>
                </a:lnTo>
                <a:lnTo>
                  <a:pt x="1738528" y="1511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2" name="object 432"/>
          <p:cNvGrpSpPr/>
          <p:nvPr/>
        </p:nvGrpSpPr>
        <p:grpSpPr>
          <a:xfrm>
            <a:off x="9046307" y="1933024"/>
            <a:ext cx="1080135" cy="222250"/>
            <a:chOff x="9046307" y="1933024"/>
            <a:chExt cx="1080135" cy="222250"/>
          </a:xfrm>
        </p:grpSpPr>
        <p:sp>
          <p:nvSpPr>
            <p:cNvPr id="433" name="object 433"/>
            <p:cNvSpPr/>
            <p:nvPr/>
          </p:nvSpPr>
          <p:spPr>
            <a:xfrm>
              <a:off x="9046307" y="1933693"/>
              <a:ext cx="498985" cy="158215"/>
            </a:xfrm>
            <a:prstGeom prst="rect">
              <a:avLst/>
            </a:prstGeom>
            <a:blipFill>
              <a:blip r:embed="rId1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9564789" y="1933034"/>
              <a:ext cx="561975" cy="222250"/>
            </a:xfrm>
            <a:custGeom>
              <a:avLst/>
              <a:gdLst/>
              <a:ahLst/>
              <a:cxnLst/>
              <a:rect l="l" t="t" r="r" b="b"/>
              <a:pathLst>
                <a:path w="561975" h="222250">
                  <a:moveTo>
                    <a:pt x="181013" y="3924"/>
                  </a:moveTo>
                  <a:lnTo>
                    <a:pt x="0" y="3924"/>
                  </a:lnTo>
                  <a:lnTo>
                    <a:pt x="0" y="30594"/>
                  </a:lnTo>
                  <a:lnTo>
                    <a:pt x="18110" y="30594"/>
                  </a:lnTo>
                  <a:lnTo>
                    <a:pt x="18110" y="31864"/>
                  </a:lnTo>
                  <a:lnTo>
                    <a:pt x="18110" y="128384"/>
                  </a:lnTo>
                  <a:lnTo>
                    <a:pt x="0" y="128384"/>
                  </a:lnTo>
                  <a:lnTo>
                    <a:pt x="0" y="155054"/>
                  </a:lnTo>
                  <a:lnTo>
                    <a:pt x="75425" y="155054"/>
                  </a:lnTo>
                  <a:lnTo>
                    <a:pt x="75425" y="128384"/>
                  </a:lnTo>
                  <a:lnTo>
                    <a:pt x="60680" y="128384"/>
                  </a:lnTo>
                  <a:lnTo>
                    <a:pt x="60680" y="31864"/>
                  </a:lnTo>
                  <a:lnTo>
                    <a:pt x="120357" y="31864"/>
                  </a:lnTo>
                  <a:lnTo>
                    <a:pt x="120357" y="128384"/>
                  </a:lnTo>
                  <a:lnTo>
                    <a:pt x="105587" y="128384"/>
                  </a:lnTo>
                  <a:lnTo>
                    <a:pt x="105587" y="155054"/>
                  </a:lnTo>
                  <a:lnTo>
                    <a:pt x="181013" y="155054"/>
                  </a:lnTo>
                  <a:lnTo>
                    <a:pt x="181013" y="128384"/>
                  </a:lnTo>
                  <a:lnTo>
                    <a:pt x="162928" y="128384"/>
                  </a:lnTo>
                  <a:lnTo>
                    <a:pt x="162928" y="31864"/>
                  </a:lnTo>
                  <a:lnTo>
                    <a:pt x="162928" y="30594"/>
                  </a:lnTo>
                  <a:lnTo>
                    <a:pt x="181013" y="30594"/>
                  </a:lnTo>
                  <a:lnTo>
                    <a:pt x="181013" y="3924"/>
                  </a:lnTo>
                  <a:close/>
                </a:path>
                <a:path w="561975" h="222250">
                  <a:moveTo>
                    <a:pt x="369557" y="79768"/>
                  </a:moveTo>
                  <a:lnTo>
                    <a:pt x="364070" y="48069"/>
                  </a:lnTo>
                  <a:lnTo>
                    <a:pt x="351472" y="28486"/>
                  </a:lnTo>
                  <a:lnTo>
                    <a:pt x="347814" y="22783"/>
                  </a:lnTo>
                  <a:lnTo>
                    <a:pt x="323291" y="7454"/>
                  </a:lnTo>
                  <a:lnTo>
                    <a:pt x="323291" y="79768"/>
                  </a:lnTo>
                  <a:lnTo>
                    <a:pt x="320611" y="101307"/>
                  </a:lnTo>
                  <a:lnTo>
                    <a:pt x="312864" y="117309"/>
                  </a:lnTo>
                  <a:lnTo>
                    <a:pt x="300532" y="127279"/>
                  </a:lnTo>
                  <a:lnTo>
                    <a:pt x="284086" y="130708"/>
                  </a:lnTo>
                  <a:lnTo>
                    <a:pt x="267589" y="127139"/>
                  </a:lnTo>
                  <a:lnTo>
                    <a:pt x="255130" y="116928"/>
                  </a:lnTo>
                  <a:lnTo>
                    <a:pt x="247281" y="100888"/>
                  </a:lnTo>
                  <a:lnTo>
                    <a:pt x="244538" y="79768"/>
                  </a:lnTo>
                  <a:lnTo>
                    <a:pt x="247319" y="58191"/>
                  </a:lnTo>
                  <a:lnTo>
                    <a:pt x="255257" y="42062"/>
                  </a:lnTo>
                  <a:lnTo>
                    <a:pt x="267716" y="31978"/>
                  </a:lnTo>
                  <a:lnTo>
                    <a:pt x="284086" y="28486"/>
                  </a:lnTo>
                  <a:lnTo>
                    <a:pt x="300393" y="32016"/>
                  </a:lnTo>
                  <a:lnTo>
                    <a:pt x="312737" y="42189"/>
                  </a:lnTo>
                  <a:lnTo>
                    <a:pt x="320560" y="58331"/>
                  </a:lnTo>
                  <a:lnTo>
                    <a:pt x="323291" y="79768"/>
                  </a:lnTo>
                  <a:lnTo>
                    <a:pt x="323291" y="7454"/>
                  </a:lnTo>
                  <a:lnTo>
                    <a:pt x="321056" y="6045"/>
                  </a:lnTo>
                  <a:lnTo>
                    <a:pt x="284086" y="0"/>
                  </a:lnTo>
                  <a:lnTo>
                    <a:pt x="247548" y="6045"/>
                  </a:lnTo>
                  <a:lnTo>
                    <a:pt x="220738" y="22783"/>
                  </a:lnTo>
                  <a:lnTo>
                    <a:pt x="204228" y="48069"/>
                  </a:lnTo>
                  <a:lnTo>
                    <a:pt x="198602" y="79768"/>
                  </a:lnTo>
                  <a:lnTo>
                    <a:pt x="203669" y="111467"/>
                  </a:lnTo>
                  <a:lnTo>
                    <a:pt x="219227" y="136753"/>
                  </a:lnTo>
                  <a:lnTo>
                    <a:pt x="245846" y="153492"/>
                  </a:lnTo>
                  <a:lnTo>
                    <a:pt x="284086" y="159550"/>
                  </a:lnTo>
                  <a:lnTo>
                    <a:pt x="320636" y="153492"/>
                  </a:lnTo>
                  <a:lnTo>
                    <a:pt x="347433" y="136753"/>
                  </a:lnTo>
                  <a:lnTo>
                    <a:pt x="351383" y="130708"/>
                  </a:lnTo>
                  <a:lnTo>
                    <a:pt x="363931" y="111467"/>
                  </a:lnTo>
                  <a:lnTo>
                    <a:pt x="369557" y="79768"/>
                  </a:lnTo>
                  <a:close/>
                </a:path>
                <a:path w="561975" h="222250">
                  <a:moveTo>
                    <a:pt x="561555" y="77419"/>
                  </a:moveTo>
                  <a:lnTo>
                    <a:pt x="556945" y="46621"/>
                  </a:lnTo>
                  <a:lnTo>
                    <a:pt x="549186" y="32512"/>
                  </a:lnTo>
                  <a:lnTo>
                    <a:pt x="544398" y="23799"/>
                  </a:lnTo>
                  <a:lnTo>
                    <a:pt x="543585" y="22326"/>
                  </a:lnTo>
                  <a:lnTo>
                    <a:pt x="522109" y="6388"/>
                  </a:lnTo>
                  <a:lnTo>
                    <a:pt x="515632" y="5118"/>
                  </a:lnTo>
                  <a:lnTo>
                    <a:pt x="515632" y="78447"/>
                  </a:lnTo>
                  <a:lnTo>
                    <a:pt x="513308" y="99275"/>
                  </a:lnTo>
                  <a:lnTo>
                    <a:pt x="506031" y="115354"/>
                  </a:lnTo>
                  <a:lnTo>
                    <a:pt x="493420" y="125717"/>
                  </a:lnTo>
                  <a:lnTo>
                    <a:pt x="475056" y="129387"/>
                  </a:lnTo>
                  <a:lnTo>
                    <a:pt x="467144" y="128968"/>
                  </a:lnTo>
                  <a:lnTo>
                    <a:pt x="459727" y="127546"/>
                  </a:lnTo>
                  <a:lnTo>
                    <a:pt x="452437" y="124866"/>
                  </a:lnTo>
                  <a:lnTo>
                    <a:pt x="444893" y="120675"/>
                  </a:lnTo>
                  <a:lnTo>
                    <a:pt x="444893" y="47929"/>
                  </a:lnTo>
                  <a:lnTo>
                    <a:pt x="451396" y="41427"/>
                  </a:lnTo>
                  <a:lnTo>
                    <a:pt x="459232" y="36576"/>
                  </a:lnTo>
                  <a:lnTo>
                    <a:pt x="468185" y="33553"/>
                  </a:lnTo>
                  <a:lnTo>
                    <a:pt x="478091" y="32512"/>
                  </a:lnTo>
                  <a:lnTo>
                    <a:pt x="494703" y="35585"/>
                  </a:lnTo>
                  <a:lnTo>
                    <a:pt x="506412" y="44538"/>
                  </a:lnTo>
                  <a:lnTo>
                    <a:pt x="513346" y="58966"/>
                  </a:lnTo>
                  <a:lnTo>
                    <a:pt x="515632" y="78447"/>
                  </a:lnTo>
                  <a:lnTo>
                    <a:pt x="515632" y="5118"/>
                  </a:lnTo>
                  <a:lnTo>
                    <a:pt x="493179" y="673"/>
                  </a:lnTo>
                  <a:lnTo>
                    <a:pt x="477799" y="2260"/>
                  </a:lnTo>
                  <a:lnTo>
                    <a:pt x="464185" y="6832"/>
                  </a:lnTo>
                  <a:lnTo>
                    <a:pt x="452831" y="14097"/>
                  </a:lnTo>
                  <a:lnTo>
                    <a:pt x="444246" y="23799"/>
                  </a:lnTo>
                  <a:lnTo>
                    <a:pt x="444246" y="4356"/>
                  </a:lnTo>
                  <a:lnTo>
                    <a:pt x="383895" y="4356"/>
                  </a:lnTo>
                  <a:lnTo>
                    <a:pt x="383895" y="31165"/>
                  </a:lnTo>
                  <a:lnTo>
                    <a:pt x="401980" y="31165"/>
                  </a:lnTo>
                  <a:lnTo>
                    <a:pt x="401980" y="195427"/>
                  </a:lnTo>
                  <a:lnTo>
                    <a:pt x="383895" y="195427"/>
                  </a:lnTo>
                  <a:lnTo>
                    <a:pt x="383895" y="222237"/>
                  </a:lnTo>
                  <a:lnTo>
                    <a:pt x="468693" y="222237"/>
                  </a:lnTo>
                  <a:lnTo>
                    <a:pt x="468693" y="195427"/>
                  </a:lnTo>
                  <a:lnTo>
                    <a:pt x="444893" y="195427"/>
                  </a:lnTo>
                  <a:lnTo>
                    <a:pt x="444893" y="151168"/>
                  </a:lnTo>
                  <a:lnTo>
                    <a:pt x="452374" y="154647"/>
                  </a:lnTo>
                  <a:lnTo>
                    <a:pt x="460984" y="157035"/>
                  </a:lnTo>
                  <a:lnTo>
                    <a:pt x="470344" y="158432"/>
                  </a:lnTo>
                  <a:lnTo>
                    <a:pt x="480085" y="158877"/>
                  </a:lnTo>
                  <a:lnTo>
                    <a:pt x="514604" y="152844"/>
                  </a:lnTo>
                  <a:lnTo>
                    <a:pt x="517144" y="151168"/>
                  </a:lnTo>
                  <a:lnTo>
                    <a:pt x="540181" y="136004"/>
                  </a:lnTo>
                  <a:lnTo>
                    <a:pt x="544258" y="129387"/>
                  </a:lnTo>
                  <a:lnTo>
                    <a:pt x="556082" y="110236"/>
                  </a:lnTo>
                  <a:lnTo>
                    <a:pt x="561555" y="774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5" name="object 435"/>
          <p:cNvGrpSpPr/>
          <p:nvPr/>
        </p:nvGrpSpPr>
        <p:grpSpPr>
          <a:xfrm>
            <a:off x="10144499" y="1933024"/>
            <a:ext cx="889635" cy="222250"/>
            <a:chOff x="10144499" y="1933024"/>
            <a:chExt cx="889635" cy="222250"/>
          </a:xfrm>
        </p:grpSpPr>
        <p:sp>
          <p:nvSpPr>
            <p:cNvPr id="436" name="object 436"/>
            <p:cNvSpPr/>
            <p:nvPr/>
          </p:nvSpPr>
          <p:spPr>
            <a:xfrm>
              <a:off x="10144493" y="1933707"/>
              <a:ext cx="524510" cy="221615"/>
            </a:xfrm>
            <a:custGeom>
              <a:avLst/>
              <a:gdLst/>
              <a:ahLst/>
              <a:cxnLst/>
              <a:rect l="l" t="t" r="r" b="b"/>
              <a:pathLst>
                <a:path w="524509" h="221614">
                  <a:moveTo>
                    <a:pt x="153530" y="3251"/>
                  </a:moveTo>
                  <a:lnTo>
                    <a:pt x="0" y="3251"/>
                  </a:lnTo>
                  <a:lnTo>
                    <a:pt x="0" y="31191"/>
                  </a:lnTo>
                  <a:lnTo>
                    <a:pt x="0" y="62941"/>
                  </a:lnTo>
                  <a:lnTo>
                    <a:pt x="27825" y="62941"/>
                  </a:lnTo>
                  <a:lnTo>
                    <a:pt x="27825" y="31191"/>
                  </a:lnTo>
                  <a:lnTo>
                    <a:pt x="55308" y="31191"/>
                  </a:lnTo>
                  <a:lnTo>
                    <a:pt x="55308" y="62941"/>
                  </a:lnTo>
                  <a:lnTo>
                    <a:pt x="55308" y="127711"/>
                  </a:lnTo>
                  <a:lnTo>
                    <a:pt x="34848" y="127711"/>
                  </a:lnTo>
                  <a:lnTo>
                    <a:pt x="34848" y="154381"/>
                  </a:lnTo>
                  <a:lnTo>
                    <a:pt x="117970" y="154381"/>
                  </a:lnTo>
                  <a:lnTo>
                    <a:pt x="117970" y="127711"/>
                  </a:lnTo>
                  <a:lnTo>
                    <a:pt x="98221" y="127711"/>
                  </a:lnTo>
                  <a:lnTo>
                    <a:pt x="98221" y="62941"/>
                  </a:lnTo>
                  <a:lnTo>
                    <a:pt x="98221" y="31191"/>
                  </a:lnTo>
                  <a:lnTo>
                    <a:pt x="125704" y="31191"/>
                  </a:lnTo>
                  <a:lnTo>
                    <a:pt x="125704" y="62941"/>
                  </a:lnTo>
                  <a:lnTo>
                    <a:pt x="153530" y="62941"/>
                  </a:lnTo>
                  <a:lnTo>
                    <a:pt x="153530" y="31191"/>
                  </a:lnTo>
                  <a:lnTo>
                    <a:pt x="153530" y="3251"/>
                  </a:lnTo>
                  <a:close/>
                </a:path>
                <a:path w="524509" h="221614">
                  <a:moveTo>
                    <a:pt x="332092" y="70065"/>
                  </a:moveTo>
                  <a:lnTo>
                    <a:pt x="331368" y="66357"/>
                  </a:lnTo>
                  <a:lnTo>
                    <a:pt x="326517" y="41440"/>
                  </a:lnTo>
                  <a:lnTo>
                    <a:pt x="317398" y="28486"/>
                  </a:lnTo>
                  <a:lnTo>
                    <a:pt x="310934" y="19316"/>
                  </a:lnTo>
                  <a:lnTo>
                    <a:pt x="288188" y="5778"/>
                  </a:lnTo>
                  <a:lnTo>
                    <a:pt x="288188" y="66357"/>
                  </a:lnTo>
                  <a:lnTo>
                    <a:pt x="217792" y="66357"/>
                  </a:lnTo>
                  <a:lnTo>
                    <a:pt x="220154" y="52527"/>
                  </a:lnTo>
                  <a:lnTo>
                    <a:pt x="227177" y="40386"/>
                  </a:lnTo>
                  <a:lnTo>
                    <a:pt x="238721" y="31762"/>
                  </a:lnTo>
                  <a:lnTo>
                    <a:pt x="254660" y="28486"/>
                  </a:lnTo>
                  <a:lnTo>
                    <a:pt x="270078" y="31623"/>
                  </a:lnTo>
                  <a:lnTo>
                    <a:pt x="280466" y="40005"/>
                  </a:lnTo>
                  <a:lnTo>
                    <a:pt x="286334" y="52095"/>
                  </a:lnTo>
                  <a:lnTo>
                    <a:pt x="288188" y="66357"/>
                  </a:lnTo>
                  <a:lnTo>
                    <a:pt x="288188" y="5778"/>
                  </a:lnTo>
                  <a:lnTo>
                    <a:pt x="286981" y="5054"/>
                  </a:lnTo>
                  <a:lnTo>
                    <a:pt x="256336" y="0"/>
                  </a:lnTo>
                  <a:lnTo>
                    <a:pt x="219468" y="6184"/>
                  </a:lnTo>
                  <a:lnTo>
                    <a:pt x="192938" y="23075"/>
                  </a:lnTo>
                  <a:lnTo>
                    <a:pt x="176911" y="48209"/>
                  </a:lnTo>
                  <a:lnTo>
                    <a:pt x="171526" y="79108"/>
                  </a:lnTo>
                  <a:lnTo>
                    <a:pt x="177088" y="111391"/>
                  </a:lnTo>
                  <a:lnTo>
                    <a:pt x="193649" y="136372"/>
                  </a:lnTo>
                  <a:lnTo>
                    <a:pt x="221030" y="152488"/>
                  </a:lnTo>
                  <a:lnTo>
                    <a:pt x="259016" y="158203"/>
                  </a:lnTo>
                  <a:lnTo>
                    <a:pt x="277533" y="156641"/>
                  </a:lnTo>
                  <a:lnTo>
                    <a:pt x="294589" y="152044"/>
                  </a:lnTo>
                  <a:lnTo>
                    <a:pt x="309689" y="144500"/>
                  </a:lnTo>
                  <a:lnTo>
                    <a:pt x="322376" y="134073"/>
                  </a:lnTo>
                  <a:lnTo>
                    <a:pt x="318325" y="128041"/>
                  </a:lnTo>
                  <a:lnTo>
                    <a:pt x="307949" y="112623"/>
                  </a:lnTo>
                  <a:lnTo>
                    <a:pt x="300228" y="118427"/>
                  </a:lnTo>
                  <a:lnTo>
                    <a:pt x="290474" y="123355"/>
                  </a:lnTo>
                  <a:lnTo>
                    <a:pt x="278384" y="126771"/>
                  </a:lnTo>
                  <a:lnTo>
                    <a:pt x="263690" y="128041"/>
                  </a:lnTo>
                  <a:lnTo>
                    <a:pt x="246202" y="125730"/>
                  </a:lnTo>
                  <a:lnTo>
                    <a:pt x="232397" y="118833"/>
                  </a:lnTo>
                  <a:lnTo>
                    <a:pt x="222935" y="107403"/>
                  </a:lnTo>
                  <a:lnTo>
                    <a:pt x="218465" y="91516"/>
                  </a:lnTo>
                  <a:lnTo>
                    <a:pt x="329742" y="91516"/>
                  </a:lnTo>
                  <a:lnTo>
                    <a:pt x="331089" y="85801"/>
                  </a:lnTo>
                  <a:lnTo>
                    <a:pt x="332092" y="79425"/>
                  </a:lnTo>
                  <a:lnTo>
                    <a:pt x="332092" y="70065"/>
                  </a:lnTo>
                  <a:close/>
                </a:path>
                <a:path w="524509" h="221614">
                  <a:moveTo>
                    <a:pt x="524510" y="76746"/>
                  </a:moveTo>
                  <a:lnTo>
                    <a:pt x="519899" y="45948"/>
                  </a:lnTo>
                  <a:lnTo>
                    <a:pt x="512140" y="31838"/>
                  </a:lnTo>
                  <a:lnTo>
                    <a:pt x="507352" y="23126"/>
                  </a:lnTo>
                  <a:lnTo>
                    <a:pt x="506539" y="21653"/>
                  </a:lnTo>
                  <a:lnTo>
                    <a:pt x="485063" y="5715"/>
                  </a:lnTo>
                  <a:lnTo>
                    <a:pt x="478599" y="4445"/>
                  </a:lnTo>
                  <a:lnTo>
                    <a:pt x="478599" y="77774"/>
                  </a:lnTo>
                  <a:lnTo>
                    <a:pt x="476275" y="98602"/>
                  </a:lnTo>
                  <a:lnTo>
                    <a:pt x="469011" y="114681"/>
                  </a:lnTo>
                  <a:lnTo>
                    <a:pt x="456387" y="125044"/>
                  </a:lnTo>
                  <a:lnTo>
                    <a:pt x="438035" y="128714"/>
                  </a:lnTo>
                  <a:lnTo>
                    <a:pt x="430110" y="128295"/>
                  </a:lnTo>
                  <a:lnTo>
                    <a:pt x="422694" y="126873"/>
                  </a:lnTo>
                  <a:lnTo>
                    <a:pt x="415391" y="124193"/>
                  </a:lnTo>
                  <a:lnTo>
                    <a:pt x="407847" y="120002"/>
                  </a:lnTo>
                  <a:lnTo>
                    <a:pt x="407847" y="47256"/>
                  </a:lnTo>
                  <a:lnTo>
                    <a:pt x="414362" y="40754"/>
                  </a:lnTo>
                  <a:lnTo>
                    <a:pt x="422186" y="35902"/>
                  </a:lnTo>
                  <a:lnTo>
                    <a:pt x="431152" y="32880"/>
                  </a:lnTo>
                  <a:lnTo>
                    <a:pt x="441058" y="31838"/>
                  </a:lnTo>
                  <a:lnTo>
                    <a:pt x="457669" y="34912"/>
                  </a:lnTo>
                  <a:lnTo>
                    <a:pt x="469379" y="43865"/>
                  </a:lnTo>
                  <a:lnTo>
                    <a:pt x="476313" y="58293"/>
                  </a:lnTo>
                  <a:lnTo>
                    <a:pt x="478599" y="77774"/>
                  </a:lnTo>
                  <a:lnTo>
                    <a:pt x="478599" y="4445"/>
                  </a:lnTo>
                  <a:lnTo>
                    <a:pt x="456145" y="0"/>
                  </a:lnTo>
                  <a:lnTo>
                    <a:pt x="440766" y="1587"/>
                  </a:lnTo>
                  <a:lnTo>
                    <a:pt x="427139" y="6159"/>
                  </a:lnTo>
                  <a:lnTo>
                    <a:pt x="415785" y="13423"/>
                  </a:lnTo>
                  <a:lnTo>
                    <a:pt x="407200" y="23126"/>
                  </a:lnTo>
                  <a:lnTo>
                    <a:pt x="407200" y="3683"/>
                  </a:lnTo>
                  <a:lnTo>
                    <a:pt x="346849" y="3683"/>
                  </a:lnTo>
                  <a:lnTo>
                    <a:pt x="346849" y="30492"/>
                  </a:lnTo>
                  <a:lnTo>
                    <a:pt x="364947" y="30492"/>
                  </a:lnTo>
                  <a:lnTo>
                    <a:pt x="364947" y="194754"/>
                  </a:lnTo>
                  <a:lnTo>
                    <a:pt x="346849" y="194754"/>
                  </a:lnTo>
                  <a:lnTo>
                    <a:pt x="346849" y="221564"/>
                  </a:lnTo>
                  <a:lnTo>
                    <a:pt x="431660" y="221564"/>
                  </a:lnTo>
                  <a:lnTo>
                    <a:pt x="431660" y="194754"/>
                  </a:lnTo>
                  <a:lnTo>
                    <a:pt x="407847" y="194754"/>
                  </a:lnTo>
                  <a:lnTo>
                    <a:pt x="407847" y="150495"/>
                  </a:lnTo>
                  <a:lnTo>
                    <a:pt x="415340" y="153974"/>
                  </a:lnTo>
                  <a:lnTo>
                    <a:pt x="423951" y="156362"/>
                  </a:lnTo>
                  <a:lnTo>
                    <a:pt x="433311" y="157759"/>
                  </a:lnTo>
                  <a:lnTo>
                    <a:pt x="443052" y="158203"/>
                  </a:lnTo>
                  <a:lnTo>
                    <a:pt x="477558" y="152171"/>
                  </a:lnTo>
                  <a:lnTo>
                    <a:pt x="480098" y="150495"/>
                  </a:lnTo>
                  <a:lnTo>
                    <a:pt x="503135" y="135331"/>
                  </a:lnTo>
                  <a:lnTo>
                    <a:pt x="507212" y="128714"/>
                  </a:lnTo>
                  <a:lnTo>
                    <a:pt x="519036" y="109562"/>
                  </a:lnTo>
                  <a:lnTo>
                    <a:pt x="524510" y="767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10688690" y="1933024"/>
              <a:ext cx="345240" cy="159555"/>
            </a:xfrm>
            <a:prstGeom prst="rect">
              <a:avLst/>
            </a:prstGeom>
            <a:blipFill>
              <a:blip r:embed="rId1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8" name="object 438"/>
          <p:cNvSpPr/>
          <p:nvPr/>
        </p:nvSpPr>
        <p:spPr>
          <a:xfrm>
            <a:off x="7220388" y="2335091"/>
            <a:ext cx="342469" cy="159555"/>
          </a:xfrm>
          <a:prstGeom prst="rect">
            <a:avLst/>
          </a:prstGeom>
          <a:blipFill>
            <a:blip r:embed="rId1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7649247" y="2251282"/>
            <a:ext cx="507748" cy="243364"/>
          </a:xfrm>
          <a:prstGeom prst="rect">
            <a:avLst/>
          </a:prstGeom>
          <a:blipFill>
            <a:blip r:embed="rId1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0" name="object 440"/>
          <p:cNvGrpSpPr/>
          <p:nvPr/>
        </p:nvGrpSpPr>
        <p:grpSpPr>
          <a:xfrm>
            <a:off x="8262766" y="2251282"/>
            <a:ext cx="2829560" cy="243840"/>
            <a:chOff x="8262766" y="2251282"/>
            <a:chExt cx="2829560" cy="243840"/>
          </a:xfrm>
        </p:grpSpPr>
        <p:sp>
          <p:nvSpPr>
            <p:cNvPr id="441" name="object 441"/>
            <p:cNvSpPr/>
            <p:nvPr/>
          </p:nvSpPr>
          <p:spPr>
            <a:xfrm>
              <a:off x="8262766" y="2330060"/>
              <a:ext cx="156204" cy="15284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8445132" y="2254980"/>
              <a:ext cx="199784" cy="235312"/>
            </a:xfrm>
            <a:prstGeom prst="rect">
              <a:avLst/>
            </a:prstGeom>
            <a:blipFill>
              <a:blip r:embed="rId1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8668049" y="2251282"/>
              <a:ext cx="251070" cy="243364"/>
            </a:xfrm>
            <a:prstGeom prst="rect">
              <a:avLst/>
            </a:prstGeom>
            <a:blipFill>
              <a:blip r:embed="rId1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8944397" y="2251960"/>
              <a:ext cx="213532" cy="242013"/>
            </a:xfrm>
            <a:prstGeom prst="rect">
              <a:avLst/>
            </a:prstGeom>
            <a:blipFill>
              <a:blip r:embed="rId1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9183078" y="2251957"/>
              <a:ext cx="1296035" cy="242570"/>
            </a:xfrm>
            <a:custGeom>
              <a:avLst/>
              <a:gdLst/>
              <a:ahLst/>
              <a:cxnLst/>
              <a:rect l="l" t="t" r="r" b="b"/>
              <a:pathLst>
                <a:path w="1296034" h="242569">
                  <a:moveTo>
                    <a:pt x="216852" y="117995"/>
                  </a:moveTo>
                  <a:lnTo>
                    <a:pt x="209143" y="70853"/>
                  </a:lnTo>
                  <a:lnTo>
                    <a:pt x="186524" y="33489"/>
                  </a:lnTo>
                  <a:lnTo>
                    <a:pt x="149834" y="8877"/>
                  </a:lnTo>
                  <a:lnTo>
                    <a:pt x="99885" y="0"/>
                  </a:lnTo>
                  <a:lnTo>
                    <a:pt x="79603" y="1536"/>
                  </a:lnTo>
                  <a:lnTo>
                    <a:pt x="62331" y="5740"/>
                  </a:lnTo>
                  <a:lnTo>
                    <a:pt x="47840" y="12026"/>
                  </a:lnTo>
                  <a:lnTo>
                    <a:pt x="35864" y="19786"/>
                  </a:lnTo>
                  <a:lnTo>
                    <a:pt x="35864" y="3695"/>
                  </a:lnTo>
                  <a:lnTo>
                    <a:pt x="5689" y="3695"/>
                  </a:lnTo>
                  <a:lnTo>
                    <a:pt x="5689" y="78105"/>
                  </a:lnTo>
                  <a:lnTo>
                    <a:pt x="35864" y="78105"/>
                  </a:lnTo>
                  <a:lnTo>
                    <a:pt x="35864" y="52298"/>
                  </a:lnTo>
                  <a:lnTo>
                    <a:pt x="44856" y="44259"/>
                  </a:lnTo>
                  <a:lnTo>
                    <a:pt x="55968" y="38011"/>
                  </a:lnTo>
                  <a:lnTo>
                    <a:pt x="69608" y="33959"/>
                  </a:lnTo>
                  <a:lnTo>
                    <a:pt x="86144" y="32512"/>
                  </a:lnTo>
                  <a:lnTo>
                    <a:pt x="115544" y="37172"/>
                  </a:lnTo>
                  <a:lnTo>
                    <a:pt x="138391" y="50914"/>
                  </a:lnTo>
                  <a:lnTo>
                    <a:pt x="153885" y="73393"/>
                  </a:lnTo>
                  <a:lnTo>
                    <a:pt x="161239" y="104267"/>
                  </a:lnTo>
                  <a:lnTo>
                    <a:pt x="58331" y="104267"/>
                  </a:lnTo>
                  <a:lnTo>
                    <a:pt x="58331" y="132753"/>
                  </a:lnTo>
                  <a:lnTo>
                    <a:pt x="162242" y="132753"/>
                  </a:lnTo>
                  <a:lnTo>
                    <a:pt x="155981" y="165582"/>
                  </a:lnTo>
                  <a:lnTo>
                    <a:pt x="140576" y="190741"/>
                  </a:lnTo>
                  <a:lnTo>
                    <a:pt x="117309" y="206857"/>
                  </a:lnTo>
                  <a:lnTo>
                    <a:pt x="87490" y="212534"/>
                  </a:lnTo>
                  <a:lnTo>
                    <a:pt x="75209" y="211836"/>
                  </a:lnTo>
                  <a:lnTo>
                    <a:pt x="64185" y="209689"/>
                  </a:lnTo>
                  <a:lnTo>
                    <a:pt x="54673" y="206032"/>
                  </a:lnTo>
                  <a:lnTo>
                    <a:pt x="46913" y="200799"/>
                  </a:lnTo>
                  <a:lnTo>
                    <a:pt x="51943" y="196443"/>
                  </a:lnTo>
                  <a:lnTo>
                    <a:pt x="54622" y="189077"/>
                  </a:lnTo>
                  <a:lnTo>
                    <a:pt x="27139" y="154876"/>
                  </a:lnTo>
                  <a:lnTo>
                    <a:pt x="16535" y="157010"/>
                  </a:lnTo>
                  <a:lnTo>
                    <a:pt x="7924" y="162877"/>
                  </a:lnTo>
                  <a:lnTo>
                    <a:pt x="2120" y="171704"/>
                  </a:lnTo>
                  <a:lnTo>
                    <a:pt x="0" y="182689"/>
                  </a:lnTo>
                  <a:lnTo>
                    <a:pt x="8483" y="207797"/>
                  </a:lnTo>
                  <a:lnTo>
                    <a:pt x="30416" y="226441"/>
                  </a:lnTo>
                  <a:lnTo>
                    <a:pt x="60528" y="238023"/>
                  </a:lnTo>
                  <a:lnTo>
                    <a:pt x="93522" y="242023"/>
                  </a:lnTo>
                  <a:lnTo>
                    <a:pt x="145592" y="233057"/>
                  </a:lnTo>
                  <a:lnTo>
                    <a:pt x="184353" y="207784"/>
                  </a:lnTo>
                  <a:lnTo>
                    <a:pt x="208521" y="168630"/>
                  </a:lnTo>
                  <a:lnTo>
                    <a:pt x="216852" y="117995"/>
                  </a:lnTo>
                  <a:close/>
                </a:path>
                <a:path w="1296034" h="242569">
                  <a:moveTo>
                    <a:pt x="332117" y="208851"/>
                  </a:moveTo>
                  <a:lnTo>
                    <a:pt x="308648" y="208851"/>
                  </a:lnTo>
                  <a:lnTo>
                    <a:pt x="308648" y="32867"/>
                  </a:lnTo>
                  <a:lnTo>
                    <a:pt x="328764" y="32867"/>
                  </a:lnTo>
                  <a:lnTo>
                    <a:pt x="328764" y="3708"/>
                  </a:lnTo>
                  <a:lnTo>
                    <a:pt x="233565" y="3708"/>
                  </a:lnTo>
                  <a:lnTo>
                    <a:pt x="233565" y="32867"/>
                  </a:lnTo>
                  <a:lnTo>
                    <a:pt x="259384" y="32867"/>
                  </a:lnTo>
                  <a:lnTo>
                    <a:pt x="259384" y="208851"/>
                  </a:lnTo>
                  <a:lnTo>
                    <a:pt x="233565" y="208851"/>
                  </a:lnTo>
                  <a:lnTo>
                    <a:pt x="233565" y="238340"/>
                  </a:lnTo>
                  <a:lnTo>
                    <a:pt x="332117" y="238340"/>
                  </a:lnTo>
                  <a:lnTo>
                    <a:pt x="332117" y="208851"/>
                  </a:lnTo>
                  <a:close/>
                </a:path>
                <a:path w="1296034" h="242569">
                  <a:moveTo>
                    <a:pt x="466521" y="208851"/>
                  </a:moveTo>
                  <a:lnTo>
                    <a:pt x="445427" y="208851"/>
                  </a:lnTo>
                  <a:lnTo>
                    <a:pt x="365290" y="111302"/>
                  </a:lnTo>
                  <a:lnTo>
                    <a:pt x="440042" y="32867"/>
                  </a:lnTo>
                  <a:lnTo>
                    <a:pt x="459168" y="32867"/>
                  </a:lnTo>
                  <a:lnTo>
                    <a:pt x="459168" y="3708"/>
                  </a:lnTo>
                  <a:lnTo>
                    <a:pt x="365633" y="3708"/>
                  </a:lnTo>
                  <a:lnTo>
                    <a:pt x="365633" y="32867"/>
                  </a:lnTo>
                  <a:lnTo>
                    <a:pt x="388099" y="32867"/>
                  </a:lnTo>
                  <a:lnTo>
                    <a:pt x="314350" y="118338"/>
                  </a:lnTo>
                  <a:lnTo>
                    <a:pt x="406527" y="238340"/>
                  </a:lnTo>
                  <a:lnTo>
                    <a:pt x="466521" y="238340"/>
                  </a:lnTo>
                  <a:lnTo>
                    <a:pt x="466521" y="208851"/>
                  </a:lnTo>
                  <a:close/>
                </a:path>
                <a:path w="1296034" h="242569">
                  <a:moveTo>
                    <a:pt x="686193" y="161239"/>
                  </a:moveTo>
                  <a:lnTo>
                    <a:pt x="656031" y="161239"/>
                  </a:lnTo>
                  <a:lnTo>
                    <a:pt x="656031" y="192074"/>
                  </a:lnTo>
                  <a:lnTo>
                    <a:pt x="645045" y="199694"/>
                  </a:lnTo>
                  <a:lnTo>
                    <a:pt x="632561" y="205028"/>
                  </a:lnTo>
                  <a:lnTo>
                    <a:pt x="619074" y="208153"/>
                  </a:lnTo>
                  <a:lnTo>
                    <a:pt x="605078" y="209181"/>
                  </a:lnTo>
                  <a:lnTo>
                    <a:pt x="573659" y="202653"/>
                  </a:lnTo>
                  <a:lnTo>
                    <a:pt x="549300" y="184454"/>
                  </a:lnTo>
                  <a:lnTo>
                    <a:pt x="533565" y="156565"/>
                  </a:lnTo>
                  <a:lnTo>
                    <a:pt x="527977" y="121005"/>
                  </a:lnTo>
                  <a:lnTo>
                    <a:pt x="533488" y="84416"/>
                  </a:lnTo>
                  <a:lnTo>
                    <a:pt x="548894" y="56527"/>
                  </a:lnTo>
                  <a:lnTo>
                    <a:pt x="572528" y="38760"/>
                  </a:lnTo>
                  <a:lnTo>
                    <a:pt x="602729" y="32524"/>
                  </a:lnTo>
                  <a:lnTo>
                    <a:pt x="618172" y="33769"/>
                  </a:lnTo>
                  <a:lnTo>
                    <a:pt x="631799" y="37261"/>
                  </a:lnTo>
                  <a:lnTo>
                    <a:pt x="643547" y="42570"/>
                  </a:lnTo>
                  <a:lnTo>
                    <a:pt x="653338" y="49301"/>
                  </a:lnTo>
                  <a:lnTo>
                    <a:pt x="653338" y="78117"/>
                  </a:lnTo>
                  <a:lnTo>
                    <a:pt x="683514" y="78117"/>
                  </a:lnTo>
                  <a:lnTo>
                    <a:pt x="683514" y="3708"/>
                  </a:lnTo>
                  <a:lnTo>
                    <a:pt x="653338" y="3708"/>
                  </a:lnTo>
                  <a:lnTo>
                    <a:pt x="653338" y="17449"/>
                  </a:lnTo>
                  <a:lnTo>
                    <a:pt x="641477" y="10337"/>
                  </a:lnTo>
                  <a:lnTo>
                    <a:pt x="627532" y="4826"/>
                  </a:lnTo>
                  <a:lnTo>
                    <a:pt x="611581" y="1270"/>
                  </a:lnTo>
                  <a:lnTo>
                    <a:pt x="593674" y="12"/>
                  </a:lnTo>
                  <a:lnTo>
                    <a:pt x="542671" y="9448"/>
                  </a:lnTo>
                  <a:lnTo>
                    <a:pt x="504634" y="35255"/>
                  </a:lnTo>
                  <a:lnTo>
                    <a:pt x="480872" y="73685"/>
                  </a:lnTo>
                  <a:lnTo>
                    <a:pt x="472655" y="121005"/>
                  </a:lnTo>
                  <a:lnTo>
                    <a:pt x="481444" y="171450"/>
                  </a:lnTo>
                  <a:lnTo>
                    <a:pt x="506222" y="209550"/>
                  </a:lnTo>
                  <a:lnTo>
                    <a:pt x="544639" y="233629"/>
                  </a:lnTo>
                  <a:lnTo>
                    <a:pt x="594347" y="242023"/>
                  </a:lnTo>
                  <a:lnTo>
                    <a:pt x="612470" y="240601"/>
                  </a:lnTo>
                  <a:lnTo>
                    <a:pt x="628954" y="236664"/>
                  </a:lnTo>
                  <a:lnTo>
                    <a:pt x="643559" y="230708"/>
                  </a:lnTo>
                  <a:lnTo>
                    <a:pt x="656031" y="223253"/>
                  </a:lnTo>
                  <a:lnTo>
                    <a:pt x="656031" y="238340"/>
                  </a:lnTo>
                  <a:lnTo>
                    <a:pt x="686193" y="238340"/>
                  </a:lnTo>
                  <a:lnTo>
                    <a:pt x="686193" y="161239"/>
                  </a:lnTo>
                  <a:close/>
                </a:path>
                <a:path w="1296034" h="242569">
                  <a:moveTo>
                    <a:pt x="972654" y="3708"/>
                  </a:moveTo>
                  <a:lnTo>
                    <a:pt x="906272" y="3708"/>
                  </a:lnTo>
                  <a:lnTo>
                    <a:pt x="788606" y="175336"/>
                  </a:lnTo>
                  <a:lnTo>
                    <a:pt x="788606" y="32867"/>
                  </a:lnTo>
                  <a:lnTo>
                    <a:pt x="813765" y="32867"/>
                  </a:lnTo>
                  <a:lnTo>
                    <a:pt x="813765" y="3708"/>
                  </a:lnTo>
                  <a:lnTo>
                    <a:pt x="713536" y="3708"/>
                  </a:lnTo>
                  <a:lnTo>
                    <a:pt x="713536" y="32867"/>
                  </a:lnTo>
                  <a:lnTo>
                    <a:pt x="739343" y="32867"/>
                  </a:lnTo>
                  <a:lnTo>
                    <a:pt x="739343" y="208851"/>
                  </a:lnTo>
                  <a:lnTo>
                    <a:pt x="713536" y="208851"/>
                  </a:lnTo>
                  <a:lnTo>
                    <a:pt x="713536" y="238340"/>
                  </a:lnTo>
                  <a:lnTo>
                    <a:pt x="780249" y="238340"/>
                  </a:lnTo>
                  <a:lnTo>
                    <a:pt x="897890" y="68072"/>
                  </a:lnTo>
                  <a:lnTo>
                    <a:pt x="897890" y="208851"/>
                  </a:lnTo>
                  <a:lnTo>
                    <a:pt x="872413" y="208851"/>
                  </a:lnTo>
                  <a:lnTo>
                    <a:pt x="872413" y="238340"/>
                  </a:lnTo>
                  <a:lnTo>
                    <a:pt x="972299" y="238340"/>
                  </a:lnTo>
                  <a:lnTo>
                    <a:pt x="972299" y="208851"/>
                  </a:lnTo>
                  <a:lnTo>
                    <a:pt x="947166" y="208851"/>
                  </a:lnTo>
                  <a:lnTo>
                    <a:pt x="947166" y="32867"/>
                  </a:lnTo>
                  <a:lnTo>
                    <a:pt x="972654" y="32867"/>
                  </a:lnTo>
                  <a:lnTo>
                    <a:pt x="972654" y="3708"/>
                  </a:lnTo>
                  <a:close/>
                </a:path>
                <a:path w="1296034" h="242569">
                  <a:moveTo>
                    <a:pt x="1295438" y="3708"/>
                  </a:moveTo>
                  <a:lnTo>
                    <a:pt x="1224038" y="3708"/>
                  </a:lnTo>
                  <a:lnTo>
                    <a:pt x="1151293" y="107276"/>
                  </a:lnTo>
                  <a:lnTo>
                    <a:pt x="1075867" y="3708"/>
                  </a:lnTo>
                  <a:lnTo>
                    <a:pt x="999439" y="3708"/>
                  </a:lnTo>
                  <a:lnTo>
                    <a:pt x="999439" y="32867"/>
                  </a:lnTo>
                  <a:lnTo>
                    <a:pt x="1026934" y="32867"/>
                  </a:lnTo>
                  <a:lnTo>
                    <a:pt x="1026934" y="208851"/>
                  </a:lnTo>
                  <a:lnTo>
                    <a:pt x="999439" y="208851"/>
                  </a:lnTo>
                  <a:lnTo>
                    <a:pt x="999439" y="238340"/>
                  </a:lnTo>
                  <a:lnTo>
                    <a:pt x="1088923" y="238340"/>
                  </a:lnTo>
                  <a:lnTo>
                    <a:pt x="1088923" y="208851"/>
                  </a:lnTo>
                  <a:lnTo>
                    <a:pt x="1062113" y="208851"/>
                  </a:lnTo>
                  <a:lnTo>
                    <a:pt x="1062113" y="63690"/>
                  </a:lnTo>
                  <a:lnTo>
                    <a:pt x="1139863" y="170294"/>
                  </a:lnTo>
                  <a:lnTo>
                    <a:pt x="1145895" y="170294"/>
                  </a:lnTo>
                  <a:lnTo>
                    <a:pt x="1220330" y="62687"/>
                  </a:lnTo>
                  <a:lnTo>
                    <a:pt x="1220330" y="208851"/>
                  </a:lnTo>
                  <a:lnTo>
                    <a:pt x="1193520" y="208851"/>
                  </a:lnTo>
                  <a:lnTo>
                    <a:pt x="1193520" y="238340"/>
                  </a:lnTo>
                  <a:lnTo>
                    <a:pt x="1295438" y="238340"/>
                  </a:lnTo>
                  <a:lnTo>
                    <a:pt x="1295438" y="208851"/>
                  </a:lnTo>
                  <a:lnTo>
                    <a:pt x="1269606" y="208851"/>
                  </a:lnTo>
                  <a:lnTo>
                    <a:pt x="1269606" y="32867"/>
                  </a:lnTo>
                  <a:lnTo>
                    <a:pt x="1295438" y="32867"/>
                  </a:lnTo>
                  <a:lnTo>
                    <a:pt x="1295438" y="37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10505303" y="2255655"/>
              <a:ext cx="466113" cy="235982"/>
            </a:xfrm>
            <a:prstGeom prst="rect">
              <a:avLst/>
            </a:prstGeom>
            <a:blipFill>
              <a:blip r:embed="rId1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10991566" y="2460801"/>
              <a:ext cx="100330" cy="29209"/>
            </a:xfrm>
            <a:custGeom>
              <a:avLst/>
              <a:gdLst/>
              <a:ahLst/>
              <a:cxnLst/>
              <a:rect l="l" t="t" r="r" b="b"/>
              <a:pathLst>
                <a:path w="100329" h="29210">
                  <a:moveTo>
                    <a:pt x="0" y="29210"/>
                  </a:moveTo>
                  <a:lnTo>
                    <a:pt x="100216" y="29210"/>
                  </a:lnTo>
                  <a:lnTo>
                    <a:pt x="100216" y="0"/>
                  </a:lnTo>
                  <a:lnTo>
                    <a:pt x="0" y="0"/>
                  </a:lnTo>
                  <a:lnTo>
                    <a:pt x="0" y="292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8" name="object 448"/>
          <p:cNvSpPr/>
          <p:nvPr/>
        </p:nvSpPr>
        <p:spPr>
          <a:xfrm>
            <a:off x="11147090" y="2460801"/>
            <a:ext cx="100330" cy="29209"/>
          </a:xfrm>
          <a:custGeom>
            <a:avLst/>
            <a:gdLst/>
            <a:ahLst/>
            <a:cxnLst/>
            <a:rect l="l" t="t" r="r" b="b"/>
            <a:pathLst>
              <a:path w="100329" h="29210">
                <a:moveTo>
                  <a:pt x="0" y="29210"/>
                </a:moveTo>
                <a:lnTo>
                  <a:pt x="100237" y="29210"/>
                </a:lnTo>
                <a:lnTo>
                  <a:pt x="100237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11017367" y="2385871"/>
            <a:ext cx="49530" cy="74930"/>
          </a:xfrm>
          <a:custGeom>
            <a:avLst/>
            <a:gdLst/>
            <a:ahLst/>
            <a:cxnLst/>
            <a:rect l="l" t="t" r="r" b="b"/>
            <a:pathLst>
              <a:path w="49529" h="74930">
                <a:moveTo>
                  <a:pt x="0" y="74929"/>
                </a:moveTo>
                <a:lnTo>
                  <a:pt x="49265" y="74929"/>
                </a:lnTo>
                <a:lnTo>
                  <a:pt x="49265" y="0"/>
                </a:lnTo>
                <a:lnTo>
                  <a:pt x="0" y="0"/>
                </a:lnTo>
                <a:lnTo>
                  <a:pt x="0" y="749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50" name="object 450"/>
          <p:cNvGrpSpPr/>
          <p:nvPr/>
        </p:nvGrpSpPr>
        <p:grpSpPr>
          <a:xfrm>
            <a:off x="10991567" y="2255061"/>
            <a:ext cx="693420" cy="235585"/>
            <a:chOff x="10991567" y="2255061"/>
            <a:chExt cx="693420" cy="235585"/>
          </a:xfrm>
        </p:grpSpPr>
        <p:sp>
          <p:nvSpPr>
            <p:cNvPr id="451" name="object 451"/>
            <p:cNvSpPr/>
            <p:nvPr/>
          </p:nvSpPr>
          <p:spPr>
            <a:xfrm>
              <a:off x="10991558" y="2255068"/>
              <a:ext cx="255904" cy="205740"/>
            </a:xfrm>
            <a:custGeom>
              <a:avLst/>
              <a:gdLst/>
              <a:ahLst/>
              <a:cxnLst/>
              <a:rect l="l" t="t" r="r" b="b"/>
              <a:pathLst>
                <a:path w="255904" h="205739">
                  <a:moveTo>
                    <a:pt x="255765" y="0"/>
                  </a:moveTo>
                  <a:lnTo>
                    <a:pt x="155524" y="0"/>
                  </a:lnTo>
                  <a:lnTo>
                    <a:pt x="155524" y="29210"/>
                  </a:lnTo>
                  <a:lnTo>
                    <a:pt x="181000" y="29210"/>
                  </a:lnTo>
                  <a:lnTo>
                    <a:pt x="181000" y="101600"/>
                  </a:lnTo>
                  <a:lnTo>
                    <a:pt x="75069" y="101600"/>
                  </a:lnTo>
                  <a:lnTo>
                    <a:pt x="75069" y="29210"/>
                  </a:lnTo>
                  <a:lnTo>
                    <a:pt x="100215" y="29210"/>
                  </a:lnTo>
                  <a:lnTo>
                    <a:pt x="100215" y="0"/>
                  </a:lnTo>
                  <a:lnTo>
                    <a:pt x="0" y="0"/>
                  </a:lnTo>
                  <a:lnTo>
                    <a:pt x="0" y="29210"/>
                  </a:lnTo>
                  <a:lnTo>
                    <a:pt x="25806" y="29210"/>
                  </a:lnTo>
                  <a:lnTo>
                    <a:pt x="25806" y="101600"/>
                  </a:lnTo>
                  <a:lnTo>
                    <a:pt x="25806" y="130810"/>
                  </a:lnTo>
                  <a:lnTo>
                    <a:pt x="181000" y="130810"/>
                  </a:lnTo>
                  <a:lnTo>
                    <a:pt x="181000" y="205740"/>
                  </a:lnTo>
                  <a:lnTo>
                    <a:pt x="230276" y="205740"/>
                  </a:lnTo>
                  <a:lnTo>
                    <a:pt x="230276" y="130810"/>
                  </a:lnTo>
                  <a:lnTo>
                    <a:pt x="230276" y="101600"/>
                  </a:lnTo>
                  <a:lnTo>
                    <a:pt x="230276" y="29210"/>
                  </a:lnTo>
                  <a:lnTo>
                    <a:pt x="255765" y="29210"/>
                  </a:lnTo>
                  <a:lnTo>
                    <a:pt x="2557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11274115" y="2255660"/>
              <a:ext cx="232956" cy="234631"/>
            </a:xfrm>
            <a:prstGeom prst="rect">
              <a:avLst/>
            </a:prstGeom>
            <a:blipFill>
              <a:blip r:embed="rId1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11528697" y="2330056"/>
              <a:ext cx="156215" cy="152853"/>
            </a:xfrm>
            <a:prstGeom prst="rect">
              <a:avLst/>
            </a:prstGeom>
            <a:blipFill>
              <a:blip r:embed="rId1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4" name="object 454"/>
          <p:cNvSpPr/>
          <p:nvPr/>
        </p:nvSpPr>
        <p:spPr>
          <a:xfrm>
            <a:off x="7207032" y="1047088"/>
            <a:ext cx="4591050" cy="83820"/>
          </a:xfrm>
          <a:custGeom>
            <a:avLst/>
            <a:gdLst/>
            <a:ahLst/>
            <a:cxnLst/>
            <a:rect l="l" t="t" r="r" b="b"/>
            <a:pathLst>
              <a:path w="4591050" h="83819">
                <a:moveTo>
                  <a:pt x="4590614" y="0"/>
                </a:moveTo>
                <a:lnTo>
                  <a:pt x="0" y="20"/>
                </a:lnTo>
                <a:lnTo>
                  <a:pt x="0" y="83788"/>
                </a:lnTo>
                <a:lnTo>
                  <a:pt x="4590614" y="83767"/>
                </a:lnTo>
                <a:lnTo>
                  <a:pt x="45906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7207026" y="3829412"/>
            <a:ext cx="4156075" cy="15875"/>
          </a:xfrm>
          <a:custGeom>
            <a:avLst/>
            <a:gdLst/>
            <a:ahLst/>
            <a:cxnLst/>
            <a:rect l="l" t="t" r="r" b="b"/>
            <a:pathLst>
              <a:path w="4156075" h="15875">
                <a:moveTo>
                  <a:pt x="4155496" y="0"/>
                </a:moveTo>
                <a:lnTo>
                  <a:pt x="0" y="0"/>
                </a:lnTo>
                <a:lnTo>
                  <a:pt x="0" y="15706"/>
                </a:lnTo>
                <a:lnTo>
                  <a:pt x="4155496" y="15706"/>
                </a:lnTo>
                <a:lnTo>
                  <a:pt x="4155496" y="0"/>
                </a:lnTo>
                <a:close/>
              </a:path>
            </a:pathLst>
          </a:custGeom>
          <a:solidFill>
            <a:srgbClr val="D0D0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7207026" y="4511757"/>
            <a:ext cx="4156075" cy="15875"/>
          </a:xfrm>
          <a:custGeom>
            <a:avLst/>
            <a:gdLst/>
            <a:ahLst/>
            <a:cxnLst/>
            <a:rect l="l" t="t" r="r" b="b"/>
            <a:pathLst>
              <a:path w="4156075" h="15875">
                <a:moveTo>
                  <a:pt x="4155496" y="0"/>
                </a:moveTo>
                <a:lnTo>
                  <a:pt x="0" y="0"/>
                </a:lnTo>
                <a:lnTo>
                  <a:pt x="0" y="15706"/>
                </a:lnTo>
                <a:lnTo>
                  <a:pt x="4155496" y="15706"/>
                </a:lnTo>
                <a:lnTo>
                  <a:pt x="4155496" y="0"/>
                </a:lnTo>
                <a:close/>
              </a:path>
            </a:pathLst>
          </a:custGeom>
          <a:solidFill>
            <a:srgbClr val="D0D0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7207026" y="5194103"/>
            <a:ext cx="4156075" cy="15875"/>
          </a:xfrm>
          <a:custGeom>
            <a:avLst/>
            <a:gdLst/>
            <a:ahLst/>
            <a:cxnLst/>
            <a:rect l="l" t="t" r="r" b="b"/>
            <a:pathLst>
              <a:path w="4156075" h="15875">
                <a:moveTo>
                  <a:pt x="4155496" y="0"/>
                </a:moveTo>
                <a:lnTo>
                  <a:pt x="0" y="0"/>
                </a:lnTo>
                <a:lnTo>
                  <a:pt x="0" y="15706"/>
                </a:lnTo>
                <a:lnTo>
                  <a:pt x="4155496" y="15706"/>
                </a:lnTo>
                <a:lnTo>
                  <a:pt x="4155496" y="0"/>
                </a:lnTo>
                <a:close/>
              </a:path>
            </a:pathLst>
          </a:custGeom>
          <a:solidFill>
            <a:srgbClr val="D0D0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7207026" y="5638341"/>
            <a:ext cx="4156075" cy="15875"/>
          </a:xfrm>
          <a:custGeom>
            <a:avLst/>
            <a:gdLst/>
            <a:ahLst/>
            <a:cxnLst/>
            <a:rect l="l" t="t" r="r" b="b"/>
            <a:pathLst>
              <a:path w="4156075" h="15875">
                <a:moveTo>
                  <a:pt x="4155496" y="0"/>
                </a:moveTo>
                <a:lnTo>
                  <a:pt x="0" y="0"/>
                </a:lnTo>
                <a:lnTo>
                  <a:pt x="0" y="15706"/>
                </a:lnTo>
                <a:lnTo>
                  <a:pt x="4155496" y="15706"/>
                </a:lnTo>
                <a:lnTo>
                  <a:pt x="4155496" y="0"/>
                </a:lnTo>
                <a:close/>
              </a:path>
            </a:pathLst>
          </a:custGeom>
          <a:solidFill>
            <a:srgbClr val="D0D0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7207026" y="6082547"/>
            <a:ext cx="4156075" cy="15875"/>
          </a:xfrm>
          <a:custGeom>
            <a:avLst/>
            <a:gdLst/>
            <a:ahLst/>
            <a:cxnLst/>
            <a:rect l="l" t="t" r="r" b="b"/>
            <a:pathLst>
              <a:path w="4156075" h="15875">
                <a:moveTo>
                  <a:pt x="4155496" y="0"/>
                </a:moveTo>
                <a:lnTo>
                  <a:pt x="0" y="0"/>
                </a:lnTo>
                <a:lnTo>
                  <a:pt x="0" y="15706"/>
                </a:lnTo>
                <a:lnTo>
                  <a:pt x="4155496" y="15706"/>
                </a:lnTo>
                <a:lnTo>
                  <a:pt x="4155496" y="0"/>
                </a:lnTo>
                <a:close/>
              </a:path>
            </a:pathLst>
          </a:custGeom>
          <a:solidFill>
            <a:srgbClr val="D0D0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7228408" y="3346578"/>
            <a:ext cx="50165" cy="15875"/>
          </a:xfrm>
          <a:custGeom>
            <a:avLst/>
            <a:gdLst/>
            <a:ahLst/>
            <a:cxnLst/>
            <a:rect l="l" t="t" r="r" b="b"/>
            <a:pathLst>
              <a:path w="50165" h="15875">
                <a:moveTo>
                  <a:pt x="50040" y="0"/>
                </a:moveTo>
                <a:lnTo>
                  <a:pt x="0" y="0"/>
                </a:lnTo>
                <a:lnTo>
                  <a:pt x="0" y="15706"/>
                </a:lnTo>
                <a:lnTo>
                  <a:pt x="50040" y="15706"/>
                </a:lnTo>
                <a:lnTo>
                  <a:pt x="500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61" name="object 461"/>
          <p:cNvGrpSpPr/>
          <p:nvPr/>
        </p:nvGrpSpPr>
        <p:grpSpPr>
          <a:xfrm>
            <a:off x="7350065" y="3264920"/>
            <a:ext cx="287655" cy="188595"/>
            <a:chOff x="7350065" y="3264920"/>
            <a:chExt cx="287655" cy="188595"/>
          </a:xfrm>
        </p:grpSpPr>
        <p:sp>
          <p:nvSpPr>
            <p:cNvPr id="462" name="object 462"/>
            <p:cNvSpPr/>
            <p:nvPr/>
          </p:nvSpPr>
          <p:spPr>
            <a:xfrm>
              <a:off x="7350065" y="3264920"/>
              <a:ext cx="123566" cy="188475"/>
            </a:xfrm>
            <a:prstGeom prst="rect">
              <a:avLst/>
            </a:prstGeom>
            <a:blipFill>
              <a:blip r:embed="rId1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7500296" y="3317274"/>
              <a:ext cx="87944" cy="9423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7620756" y="3372144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5" name="object 465"/>
          <p:cNvGrpSpPr/>
          <p:nvPr/>
        </p:nvGrpSpPr>
        <p:grpSpPr>
          <a:xfrm>
            <a:off x="7620756" y="3315174"/>
            <a:ext cx="235585" cy="97790"/>
            <a:chOff x="7620756" y="3315174"/>
            <a:chExt cx="235585" cy="97790"/>
          </a:xfrm>
        </p:grpSpPr>
        <p:sp>
          <p:nvSpPr>
            <p:cNvPr id="466" name="object 466"/>
            <p:cNvSpPr/>
            <p:nvPr/>
          </p:nvSpPr>
          <p:spPr>
            <a:xfrm>
              <a:off x="7620749" y="3317537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7732828" y="3315174"/>
              <a:ext cx="74971" cy="97787"/>
            </a:xfrm>
            <a:prstGeom prst="rect">
              <a:avLst/>
            </a:prstGeom>
            <a:blipFill>
              <a:blip r:embed="rId1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7839050" y="3372144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9" name="object 469"/>
          <p:cNvGrpSpPr/>
          <p:nvPr/>
        </p:nvGrpSpPr>
        <p:grpSpPr>
          <a:xfrm>
            <a:off x="7839050" y="3315170"/>
            <a:ext cx="806450" cy="138430"/>
            <a:chOff x="7839050" y="3315170"/>
            <a:chExt cx="806450" cy="138430"/>
          </a:xfrm>
        </p:grpSpPr>
        <p:sp>
          <p:nvSpPr>
            <p:cNvPr id="470" name="object 470"/>
            <p:cNvSpPr/>
            <p:nvPr/>
          </p:nvSpPr>
          <p:spPr>
            <a:xfrm>
              <a:off x="7839049" y="3317537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39" y="0"/>
                  </a:moveTo>
                  <a:lnTo>
                    <a:pt x="69088" y="0"/>
                  </a:lnTo>
                  <a:lnTo>
                    <a:pt x="69088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088" y="54610"/>
                  </a:lnTo>
                  <a:lnTo>
                    <a:pt x="69088" y="93980"/>
                  </a:lnTo>
                  <a:lnTo>
                    <a:pt x="85839" y="93980"/>
                  </a:lnTo>
                  <a:lnTo>
                    <a:pt x="85839" y="54610"/>
                  </a:lnTo>
                  <a:lnTo>
                    <a:pt x="85839" y="38100"/>
                  </a:lnTo>
                  <a:lnTo>
                    <a:pt x="858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7951655" y="3315172"/>
              <a:ext cx="86709" cy="98426"/>
            </a:xfrm>
            <a:prstGeom prst="rect">
              <a:avLst/>
            </a:prstGeom>
            <a:blipFill>
              <a:blip r:embed="rId1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8061633" y="3317274"/>
              <a:ext cx="87944" cy="9423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8182073" y="3315170"/>
              <a:ext cx="92353" cy="138226"/>
            </a:xfrm>
            <a:prstGeom prst="rect">
              <a:avLst/>
            </a:prstGeom>
            <a:blipFill>
              <a:blip r:embed="rId1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8295534" y="3315172"/>
              <a:ext cx="100530" cy="98426"/>
            </a:xfrm>
            <a:prstGeom prst="rect">
              <a:avLst/>
            </a:prstGeom>
            <a:blipFill>
              <a:blip r:embed="rId1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8422713" y="3316422"/>
              <a:ext cx="77903" cy="95913"/>
            </a:xfrm>
            <a:prstGeom prst="rect">
              <a:avLst/>
            </a:prstGeom>
            <a:blipFill>
              <a:blip r:embed="rId1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8522378" y="3315174"/>
              <a:ext cx="74971" cy="97787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8628599" y="3372144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8" name="object 478"/>
          <p:cNvGrpSpPr/>
          <p:nvPr/>
        </p:nvGrpSpPr>
        <p:grpSpPr>
          <a:xfrm>
            <a:off x="8628600" y="3315170"/>
            <a:ext cx="325755" cy="98425"/>
            <a:chOff x="8628600" y="3315170"/>
            <a:chExt cx="325755" cy="98425"/>
          </a:xfrm>
        </p:grpSpPr>
        <p:sp>
          <p:nvSpPr>
            <p:cNvPr id="479" name="object 479"/>
            <p:cNvSpPr/>
            <p:nvPr/>
          </p:nvSpPr>
          <p:spPr>
            <a:xfrm>
              <a:off x="8628596" y="3317537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8747068" y="3317274"/>
              <a:ext cx="87944" cy="9423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8861979" y="3315170"/>
              <a:ext cx="92363" cy="98426"/>
            </a:xfrm>
            <a:prstGeom prst="rect">
              <a:avLst/>
            </a:prstGeom>
            <a:blipFill>
              <a:blip r:embed="rId1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2" name="object 482"/>
          <p:cNvGrpSpPr/>
          <p:nvPr/>
        </p:nvGrpSpPr>
        <p:grpSpPr>
          <a:xfrm>
            <a:off x="9024284" y="3315170"/>
            <a:ext cx="864235" cy="138430"/>
            <a:chOff x="9024284" y="3315170"/>
            <a:chExt cx="864235" cy="138430"/>
          </a:xfrm>
        </p:grpSpPr>
        <p:sp>
          <p:nvSpPr>
            <p:cNvPr id="483" name="object 483"/>
            <p:cNvSpPr/>
            <p:nvPr/>
          </p:nvSpPr>
          <p:spPr>
            <a:xfrm>
              <a:off x="9024284" y="3315170"/>
              <a:ext cx="92353" cy="138226"/>
            </a:xfrm>
            <a:prstGeom prst="rect">
              <a:avLst/>
            </a:prstGeom>
            <a:blipFill>
              <a:blip r:embed="rId1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9136928" y="3315174"/>
              <a:ext cx="74971" cy="97787"/>
            </a:xfrm>
            <a:prstGeom prst="rect">
              <a:avLst/>
            </a:prstGeom>
            <a:blipFill>
              <a:blip r:embed="rId1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9237129" y="3315175"/>
              <a:ext cx="546735" cy="119380"/>
            </a:xfrm>
            <a:custGeom>
              <a:avLst/>
              <a:gdLst/>
              <a:ahLst/>
              <a:cxnLst/>
              <a:rect l="l" t="t" r="r" b="b"/>
              <a:pathLst>
                <a:path w="546734" h="119379">
                  <a:moveTo>
                    <a:pt x="86690" y="82727"/>
                  </a:moveTo>
                  <a:lnTo>
                    <a:pt x="78740" y="70573"/>
                  </a:lnTo>
                  <a:lnTo>
                    <a:pt x="73050" y="75882"/>
                  </a:lnTo>
                  <a:lnTo>
                    <a:pt x="66649" y="79679"/>
                  </a:lnTo>
                  <a:lnTo>
                    <a:pt x="59537" y="81965"/>
                  </a:lnTo>
                  <a:lnTo>
                    <a:pt x="51727" y="82727"/>
                  </a:lnTo>
                  <a:lnTo>
                    <a:pt x="44780" y="82143"/>
                  </a:lnTo>
                  <a:lnTo>
                    <a:pt x="17792" y="49225"/>
                  </a:lnTo>
                  <a:lnTo>
                    <a:pt x="18389" y="42303"/>
                  </a:lnTo>
                  <a:lnTo>
                    <a:pt x="41249" y="15709"/>
                  </a:lnTo>
                  <a:lnTo>
                    <a:pt x="50050" y="15709"/>
                  </a:lnTo>
                  <a:lnTo>
                    <a:pt x="57785" y="16319"/>
                  </a:lnTo>
                  <a:lnTo>
                    <a:pt x="64858" y="18173"/>
                  </a:lnTo>
                  <a:lnTo>
                    <a:pt x="71285" y="21247"/>
                  </a:lnTo>
                  <a:lnTo>
                    <a:pt x="77063" y="25539"/>
                  </a:lnTo>
                  <a:lnTo>
                    <a:pt x="84810" y="12369"/>
                  </a:lnTo>
                  <a:lnTo>
                    <a:pt x="77863" y="6946"/>
                  </a:lnTo>
                  <a:lnTo>
                    <a:pt x="69367" y="3086"/>
                  </a:lnTo>
                  <a:lnTo>
                    <a:pt x="59334" y="774"/>
                  </a:lnTo>
                  <a:lnTo>
                    <a:pt x="47752" y="0"/>
                  </a:lnTo>
                  <a:lnTo>
                    <a:pt x="37909" y="889"/>
                  </a:lnTo>
                  <a:lnTo>
                    <a:pt x="3403" y="30111"/>
                  </a:lnTo>
                  <a:lnTo>
                    <a:pt x="0" y="49225"/>
                  </a:lnTo>
                  <a:lnTo>
                    <a:pt x="863" y="59867"/>
                  </a:lnTo>
                  <a:lnTo>
                    <a:pt x="29997" y="95084"/>
                  </a:lnTo>
                  <a:lnTo>
                    <a:pt x="50469" y="98425"/>
                  </a:lnTo>
                  <a:lnTo>
                    <a:pt x="61772" y="97447"/>
                  </a:lnTo>
                  <a:lnTo>
                    <a:pt x="71564" y="94500"/>
                  </a:lnTo>
                  <a:lnTo>
                    <a:pt x="79870" y="89598"/>
                  </a:lnTo>
                  <a:lnTo>
                    <a:pt x="86690" y="82727"/>
                  </a:lnTo>
                  <a:close/>
                </a:path>
                <a:path w="546734" h="119379">
                  <a:moveTo>
                    <a:pt x="197167" y="96342"/>
                  </a:moveTo>
                  <a:lnTo>
                    <a:pt x="161366" y="47548"/>
                  </a:lnTo>
                  <a:lnTo>
                    <a:pt x="195084" y="2108"/>
                  </a:lnTo>
                  <a:lnTo>
                    <a:pt x="175590" y="2108"/>
                  </a:lnTo>
                  <a:lnTo>
                    <a:pt x="149618" y="37680"/>
                  </a:lnTo>
                  <a:lnTo>
                    <a:pt x="124079" y="2108"/>
                  </a:lnTo>
                  <a:lnTo>
                    <a:pt x="103568" y="2108"/>
                  </a:lnTo>
                  <a:lnTo>
                    <a:pt x="137058" y="48361"/>
                  </a:lnTo>
                  <a:lnTo>
                    <a:pt x="101460" y="96342"/>
                  </a:lnTo>
                  <a:lnTo>
                    <a:pt x="120942" y="96342"/>
                  </a:lnTo>
                  <a:lnTo>
                    <a:pt x="149009" y="58229"/>
                  </a:lnTo>
                  <a:lnTo>
                    <a:pt x="176644" y="96342"/>
                  </a:lnTo>
                  <a:lnTo>
                    <a:pt x="197167" y="96342"/>
                  </a:lnTo>
                  <a:close/>
                </a:path>
                <a:path w="546734" h="119379">
                  <a:moveTo>
                    <a:pt x="310134" y="49225"/>
                  </a:moveTo>
                  <a:lnTo>
                    <a:pt x="292341" y="10934"/>
                  </a:lnTo>
                  <a:lnTo>
                    <a:pt x="292341" y="49225"/>
                  </a:lnTo>
                  <a:lnTo>
                    <a:pt x="291769" y="56299"/>
                  </a:lnTo>
                  <a:lnTo>
                    <a:pt x="269379" y="82727"/>
                  </a:lnTo>
                  <a:lnTo>
                    <a:pt x="250380" y="82727"/>
                  </a:lnTo>
                  <a:lnTo>
                    <a:pt x="227418" y="49225"/>
                  </a:lnTo>
                  <a:lnTo>
                    <a:pt x="227990" y="42138"/>
                  </a:lnTo>
                  <a:lnTo>
                    <a:pt x="250380" y="15709"/>
                  </a:lnTo>
                  <a:lnTo>
                    <a:pt x="269379" y="15709"/>
                  </a:lnTo>
                  <a:lnTo>
                    <a:pt x="292341" y="49225"/>
                  </a:lnTo>
                  <a:lnTo>
                    <a:pt x="292341" y="10934"/>
                  </a:lnTo>
                  <a:lnTo>
                    <a:pt x="288658" y="7899"/>
                  </a:lnTo>
                  <a:lnTo>
                    <a:pt x="280136" y="3505"/>
                  </a:lnTo>
                  <a:lnTo>
                    <a:pt x="270548" y="876"/>
                  </a:lnTo>
                  <a:lnTo>
                    <a:pt x="259880" y="0"/>
                  </a:lnTo>
                  <a:lnTo>
                    <a:pt x="249199" y="876"/>
                  </a:lnTo>
                  <a:lnTo>
                    <a:pt x="213080" y="29743"/>
                  </a:lnTo>
                  <a:lnTo>
                    <a:pt x="209626" y="49225"/>
                  </a:lnTo>
                  <a:lnTo>
                    <a:pt x="210489" y="59372"/>
                  </a:lnTo>
                  <a:lnTo>
                    <a:pt x="239674" y="94970"/>
                  </a:lnTo>
                  <a:lnTo>
                    <a:pt x="259880" y="98425"/>
                  </a:lnTo>
                  <a:lnTo>
                    <a:pt x="270548" y="97561"/>
                  </a:lnTo>
                  <a:lnTo>
                    <a:pt x="306628" y="68745"/>
                  </a:lnTo>
                  <a:lnTo>
                    <a:pt x="309257" y="59448"/>
                  </a:lnTo>
                  <a:lnTo>
                    <a:pt x="310134" y="49225"/>
                  </a:lnTo>
                  <a:close/>
                </a:path>
                <a:path w="546734" h="119379">
                  <a:moveTo>
                    <a:pt x="431584" y="80645"/>
                  </a:moveTo>
                  <a:lnTo>
                    <a:pt x="415874" y="80645"/>
                  </a:lnTo>
                  <a:lnTo>
                    <a:pt x="415874" y="17818"/>
                  </a:lnTo>
                  <a:lnTo>
                    <a:pt x="415874" y="2108"/>
                  </a:lnTo>
                  <a:lnTo>
                    <a:pt x="399122" y="2108"/>
                  </a:lnTo>
                  <a:lnTo>
                    <a:pt x="399122" y="17818"/>
                  </a:lnTo>
                  <a:lnTo>
                    <a:pt x="399122" y="80645"/>
                  </a:lnTo>
                  <a:lnTo>
                    <a:pt x="353453" y="80645"/>
                  </a:lnTo>
                  <a:lnTo>
                    <a:pt x="356120" y="77000"/>
                  </a:lnTo>
                  <a:lnTo>
                    <a:pt x="358698" y="70853"/>
                  </a:lnTo>
                  <a:lnTo>
                    <a:pt x="367284" y="17818"/>
                  </a:lnTo>
                  <a:lnTo>
                    <a:pt x="399122" y="17818"/>
                  </a:lnTo>
                  <a:lnTo>
                    <a:pt x="399122" y="2108"/>
                  </a:lnTo>
                  <a:lnTo>
                    <a:pt x="351574" y="2108"/>
                  </a:lnTo>
                  <a:lnTo>
                    <a:pt x="350113" y="27012"/>
                  </a:lnTo>
                  <a:lnTo>
                    <a:pt x="349313" y="35814"/>
                  </a:lnTo>
                  <a:lnTo>
                    <a:pt x="339153" y="76301"/>
                  </a:lnTo>
                  <a:lnTo>
                    <a:pt x="335661" y="80645"/>
                  </a:lnTo>
                  <a:lnTo>
                    <a:pt x="323938" y="80645"/>
                  </a:lnTo>
                  <a:lnTo>
                    <a:pt x="323938" y="119367"/>
                  </a:lnTo>
                  <a:lnTo>
                    <a:pt x="339648" y="119367"/>
                  </a:lnTo>
                  <a:lnTo>
                    <a:pt x="339648" y="96342"/>
                  </a:lnTo>
                  <a:lnTo>
                    <a:pt x="415874" y="96342"/>
                  </a:lnTo>
                  <a:lnTo>
                    <a:pt x="415874" y="119367"/>
                  </a:lnTo>
                  <a:lnTo>
                    <a:pt x="431584" y="119367"/>
                  </a:lnTo>
                  <a:lnTo>
                    <a:pt x="431584" y="96342"/>
                  </a:lnTo>
                  <a:lnTo>
                    <a:pt x="431584" y="80645"/>
                  </a:lnTo>
                  <a:close/>
                </a:path>
                <a:path w="546734" h="119379">
                  <a:moveTo>
                    <a:pt x="546735" y="49225"/>
                  </a:moveTo>
                  <a:lnTo>
                    <a:pt x="528916" y="10934"/>
                  </a:lnTo>
                  <a:lnTo>
                    <a:pt x="528916" y="49225"/>
                  </a:lnTo>
                  <a:lnTo>
                    <a:pt x="528358" y="56299"/>
                  </a:lnTo>
                  <a:lnTo>
                    <a:pt x="505955" y="82727"/>
                  </a:lnTo>
                  <a:lnTo>
                    <a:pt x="486968" y="82727"/>
                  </a:lnTo>
                  <a:lnTo>
                    <a:pt x="464007" y="49225"/>
                  </a:lnTo>
                  <a:lnTo>
                    <a:pt x="464591" y="42138"/>
                  </a:lnTo>
                  <a:lnTo>
                    <a:pt x="486968" y="15709"/>
                  </a:lnTo>
                  <a:lnTo>
                    <a:pt x="505955" y="15709"/>
                  </a:lnTo>
                  <a:lnTo>
                    <a:pt x="528916" y="49225"/>
                  </a:lnTo>
                  <a:lnTo>
                    <a:pt x="528916" y="10934"/>
                  </a:lnTo>
                  <a:lnTo>
                    <a:pt x="525246" y="7899"/>
                  </a:lnTo>
                  <a:lnTo>
                    <a:pt x="516724" y="3505"/>
                  </a:lnTo>
                  <a:lnTo>
                    <a:pt x="507136" y="876"/>
                  </a:lnTo>
                  <a:lnTo>
                    <a:pt x="496468" y="0"/>
                  </a:lnTo>
                  <a:lnTo>
                    <a:pt x="485787" y="876"/>
                  </a:lnTo>
                  <a:lnTo>
                    <a:pt x="449656" y="29743"/>
                  </a:lnTo>
                  <a:lnTo>
                    <a:pt x="446201" y="49225"/>
                  </a:lnTo>
                  <a:lnTo>
                    <a:pt x="447065" y="59372"/>
                  </a:lnTo>
                  <a:lnTo>
                    <a:pt x="476250" y="94970"/>
                  </a:lnTo>
                  <a:lnTo>
                    <a:pt x="496468" y="98425"/>
                  </a:lnTo>
                  <a:lnTo>
                    <a:pt x="507136" y="97561"/>
                  </a:lnTo>
                  <a:lnTo>
                    <a:pt x="543217" y="68745"/>
                  </a:lnTo>
                  <a:lnTo>
                    <a:pt x="545858" y="59448"/>
                  </a:lnTo>
                  <a:lnTo>
                    <a:pt x="546735" y="492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9810513" y="3316422"/>
              <a:ext cx="77903" cy="95913"/>
            </a:xfrm>
            <a:prstGeom prst="rect">
              <a:avLst/>
            </a:prstGeom>
            <a:blipFill>
              <a:blip r:embed="rId1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7" name="object 487"/>
          <p:cNvSpPr/>
          <p:nvPr/>
        </p:nvSpPr>
        <p:spPr>
          <a:xfrm>
            <a:off x="7369122" y="3584076"/>
            <a:ext cx="17145" cy="78740"/>
          </a:xfrm>
          <a:custGeom>
            <a:avLst/>
            <a:gdLst/>
            <a:ahLst/>
            <a:cxnLst/>
            <a:rect l="l" t="t" r="r" b="b"/>
            <a:pathLst>
              <a:path w="17145" h="78739">
                <a:moveTo>
                  <a:pt x="0" y="78740"/>
                </a:moveTo>
                <a:lnTo>
                  <a:pt x="16753" y="78740"/>
                </a:lnTo>
                <a:lnTo>
                  <a:pt x="16753" y="0"/>
                </a:lnTo>
                <a:lnTo>
                  <a:pt x="0" y="0"/>
                </a:lnTo>
                <a:lnTo>
                  <a:pt x="0" y="787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88" name="object 488"/>
          <p:cNvGrpSpPr/>
          <p:nvPr/>
        </p:nvGrpSpPr>
        <p:grpSpPr>
          <a:xfrm>
            <a:off x="7369122" y="3566473"/>
            <a:ext cx="212090" cy="98425"/>
            <a:chOff x="7369122" y="3566473"/>
            <a:chExt cx="212090" cy="98425"/>
          </a:xfrm>
        </p:grpSpPr>
        <p:sp>
          <p:nvSpPr>
            <p:cNvPr id="489" name="object 489"/>
            <p:cNvSpPr/>
            <p:nvPr/>
          </p:nvSpPr>
          <p:spPr>
            <a:xfrm>
              <a:off x="7369111" y="3568845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90" h="93979">
                  <a:moveTo>
                    <a:pt x="84823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823" y="93980"/>
                  </a:lnTo>
                  <a:lnTo>
                    <a:pt x="84823" y="15240"/>
                  </a:lnTo>
                  <a:lnTo>
                    <a:pt x="848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7480708" y="3566473"/>
              <a:ext cx="100510" cy="98426"/>
            </a:xfrm>
            <a:prstGeom prst="rect">
              <a:avLst/>
            </a:prstGeom>
            <a:blipFill>
              <a:blip r:embed="rId1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1" name="object 491"/>
          <p:cNvGrpSpPr/>
          <p:nvPr/>
        </p:nvGrpSpPr>
        <p:grpSpPr>
          <a:xfrm>
            <a:off x="7644682" y="3566473"/>
            <a:ext cx="335280" cy="98425"/>
            <a:chOff x="7644682" y="3566473"/>
            <a:chExt cx="335280" cy="98425"/>
          </a:xfrm>
        </p:grpSpPr>
        <p:sp>
          <p:nvSpPr>
            <p:cNvPr id="492" name="object 492"/>
            <p:cNvSpPr/>
            <p:nvPr/>
          </p:nvSpPr>
          <p:spPr>
            <a:xfrm>
              <a:off x="7644682" y="3566474"/>
              <a:ext cx="86060" cy="98426"/>
            </a:xfrm>
            <a:prstGeom prst="rect">
              <a:avLst/>
            </a:prstGeom>
            <a:blipFill>
              <a:blip r:embed="rId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7757400" y="3566473"/>
              <a:ext cx="182104" cy="98426"/>
            </a:xfrm>
            <a:prstGeom prst="rect">
              <a:avLst/>
            </a:prstGeom>
            <a:blipFill>
              <a:blip r:embed="rId1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7962751" y="3584076"/>
              <a:ext cx="17145" cy="78740"/>
            </a:xfrm>
            <a:custGeom>
              <a:avLst/>
              <a:gdLst/>
              <a:ahLst/>
              <a:cxnLst/>
              <a:rect l="l" t="t" r="r" b="b"/>
              <a:pathLst>
                <a:path w="17145" h="78739">
                  <a:moveTo>
                    <a:pt x="0" y="78740"/>
                  </a:moveTo>
                  <a:lnTo>
                    <a:pt x="16753" y="78740"/>
                  </a:lnTo>
                  <a:lnTo>
                    <a:pt x="16753" y="0"/>
                  </a:lnTo>
                  <a:lnTo>
                    <a:pt x="0" y="0"/>
                  </a:lnTo>
                  <a:lnTo>
                    <a:pt x="0" y="78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5" name="object 495"/>
          <p:cNvGrpSpPr/>
          <p:nvPr/>
        </p:nvGrpSpPr>
        <p:grpSpPr>
          <a:xfrm>
            <a:off x="7962751" y="3566471"/>
            <a:ext cx="470534" cy="138430"/>
            <a:chOff x="7962751" y="3566471"/>
            <a:chExt cx="470534" cy="138430"/>
          </a:xfrm>
        </p:grpSpPr>
        <p:sp>
          <p:nvSpPr>
            <p:cNvPr id="496" name="object 496"/>
            <p:cNvSpPr/>
            <p:nvPr/>
          </p:nvSpPr>
          <p:spPr>
            <a:xfrm>
              <a:off x="7962747" y="3568845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90" h="93979">
                  <a:moveTo>
                    <a:pt x="8481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810" y="93980"/>
                  </a:lnTo>
                  <a:lnTo>
                    <a:pt x="84810" y="15240"/>
                  </a:lnTo>
                  <a:lnTo>
                    <a:pt x="848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8074337" y="3566473"/>
              <a:ext cx="100530" cy="98426"/>
            </a:xfrm>
            <a:prstGeom prst="rect">
              <a:avLst/>
            </a:prstGeom>
            <a:blipFill>
              <a:blip r:embed="rId1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8201195" y="3566471"/>
              <a:ext cx="193868" cy="138226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8416400" y="3623446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0" name="object 500"/>
          <p:cNvGrpSpPr/>
          <p:nvPr/>
        </p:nvGrpSpPr>
        <p:grpSpPr>
          <a:xfrm>
            <a:off x="8416400" y="3566473"/>
            <a:ext cx="460375" cy="138430"/>
            <a:chOff x="8416400" y="3566473"/>
            <a:chExt cx="460375" cy="138430"/>
          </a:xfrm>
        </p:grpSpPr>
        <p:sp>
          <p:nvSpPr>
            <p:cNvPr id="501" name="object 501"/>
            <p:cNvSpPr/>
            <p:nvPr/>
          </p:nvSpPr>
          <p:spPr>
            <a:xfrm>
              <a:off x="8416391" y="3568845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51" y="38100"/>
                  </a:lnTo>
                  <a:lnTo>
                    <a:pt x="16751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8529024" y="3566473"/>
              <a:ext cx="100510" cy="98426"/>
            </a:xfrm>
            <a:prstGeom prst="rect">
              <a:avLst/>
            </a:prstGeom>
            <a:blipFill>
              <a:blip r:embed="rId1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8656202" y="3568578"/>
              <a:ext cx="100729" cy="94237"/>
            </a:xfrm>
            <a:prstGeom prst="rect">
              <a:avLst/>
            </a:prstGeom>
            <a:blipFill>
              <a:blip r:embed="rId1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8777926" y="3568578"/>
              <a:ext cx="98635" cy="136121"/>
            </a:xfrm>
            <a:prstGeom prst="rect">
              <a:avLst/>
            </a:prstGeom>
            <a:blipFill>
              <a:blip r:embed="rId1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5" name="object 505"/>
          <p:cNvGrpSpPr/>
          <p:nvPr/>
        </p:nvGrpSpPr>
        <p:grpSpPr>
          <a:xfrm>
            <a:off x="8940855" y="3566473"/>
            <a:ext cx="239395" cy="98425"/>
            <a:chOff x="8940855" y="3566473"/>
            <a:chExt cx="239395" cy="98425"/>
          </a:xfrm>
        </p:grpSpPr>
        <p:sp>
          <p:nvSpPr>
            <p:cNvPr id="506" name="object 506"/>
            <p:cNvSpPr/>
            <p:nvPr/>
          </p:nvSpPr>
          <p:spPr>
            <a:xfrm>
              <a:off x="8940855" y="3566473"/>
              <a:ext cx="195902" cy="98426"/>
            </a:xfrm>
            <a:prstGeom prst="rect">
              <a:avLst/>
            </a:prstGeom>
            <a:blipFill>
              <a:blip r:embed="rId1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9163433" y="3623446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8" name="object 508"/>
          <p:cNvSpPr/>
          <p:nvPr/>
        </p:nvSpPr>
        <p:spPr>
          <a:xfrm>
            <a:off x="9163431" y="3568845"/>
            <a:ext cx="86360" cy="93980"/>
          </a:xfrm>
          <a:custGeom>
            <a:avLst/>
            <a:gdLst/>
            <a:ahLst/>
            <a:cxnLst/>
            <a:rect l="l" t="t" r="r" b="b"/>
            <a:pathLst>
              <a:path w="86359" h="93979">
                <a:moveTo>
                  <a:pt x="85852" y="0"/>
                </a:moveTo>
                <a:lnTo>
                  <a:pt x="69088" y="0"/>
                </a:lnTo>
                <a:lnTo>
                  <a:pt x="69088" y="38100"/>
                </a:lnTo>
                <a:lnTo>
                  <a:pt x="16738" y="38100"/>
                </a:lnTo>
                <a:lnTo>
                  <a:pt x="16738" y="0"/>
                </a:lnTo>
                <a:lnTo>
                  <a:pt x="0" y="0"/>
                </a:lnTo>
                <a:lnTo>
                  <a:pt x="0" y="38100"/>
                </a:lnTo>
                <a:lnTo>
                  <a:pt x="0" y="54610"/>
                </a:lnTo>
                <a:lnTo>
                  <a:pt x="69088" y="54610"/>
                </a:lnTo>
                <a:lnTo>
                  <a:pt x="69088" y="93980"/>
                </a:lnTo>
                <a:lnTo>
                  <a:pt x="85852" y="93980"/>
                </a:lnTo>
                <a:lnTo>
                  <a:pt x="85852" y="54610"/>
                </a:lnTo>
                <a:lnTo>
                  <a:pt x="85852" y="38100"/>
                </a:lnTo>
                <a:lnTo>
                  <a:pt x="858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09" name="object 509"/>
          <p:cNvGrpSpPr/>
          <p:nvPr/>
        </p:nvGrpSpPr>
        <p:grpSpPr>
          <a:xfrm>
            <a:off x="9270816" y="3566471"/>
            <a:ext cx="624840" cy="138430"/>
            <a:chOff x="9270816" y="3566471"/>
            <a:chExt cx="624840" cy="138430"/>
          </a:xfrm>
        </p:grpSpPr>
        <p:sp>
          <p:nvSpPr>
            <p:cNvPr id="510" name="object 510"/>
            <p:cNvSpPr/>
            <p:nvPr/>
          </p:nvSpPr>
          <p:spPr>
            <a:xfrm>
              <a:off x="9270810" y="3568807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77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4569" y="16510"/>
                  </a:lnTo>
                  <a:lnTo>
                    <a:pt x="34569" y="93980"/>
                  </a:lnTo>
                  <a:lnTo>
                    <a:pt x="51320" y="93980"/>
                  </a:lnTo>
                  <a:lnTo>
                    <a:pt x="51320" y="16510"/>
                  </a:lnTo>
                  <a:lnTo>
                    <a:pt x="85877" y="16510"/>
                  </a:lnTo>
                  <a:lnTo>
                    <a:pt x="858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9378045" y="3566471"/>
              <a:ext cx="92332" cy="138226"/>
            </a:xfrm>
            <a:prstGeom prst="rect">
              <a:avLst/>
            </a:prstGeom>
            <a:blipFill>
              <a:blip r:embed="rId1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9490669" y="3566475"/>
              <a:ext cx="74971" cy="97787"/>
            </a:xfrm>
            <a:prstGeom prst="rect">
              <a:avLst/>
            </a:prstGeom>
            <a:blipFill>
              <a:blip r:embed="rId1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9596881" y="3568578"/>
              <a:ext cx="298751" cy="136121"/>
            </a:xfrm>
            <a:prstGeom prst="rect">
              <a:avLst/>
            </a:prstGeom>
            <a:blipFill>
              <a:blip r:embed="rId1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4" name="object 514"/>
          <p:cNvSpPr/>
          <p:nvPr/>
        </p:nvSpPr>
        <p:spPr>
          <a:xfrm>
            <a:off x="7228408" y="4037657"/>
            <a:ext cx="50165" cy="15875"/>
          </a:xfrm>
          <a:custGeom>
            <a:avLst/>
            <a:gdLst/>
            <a:ahLst/>
            <a:cxnLst/>
            <a:rect l="l" t="t" r="r" b="b"/>
            <a:pathLst>
              <a:path w="50165" h="15875">
                <a:moveTo>
                  <a:pt x="50040" y="0"/>
                </a:moveTo>
                <a:lnTo>
                  <a:pt x="0" y="0"/>
                </a:lnTo>
                <a:lnTo>
                  <a:pt x="0" y="15706"/>
                </a:lnTo>
                <a:lnTo>
                  <a:pt x="50040" y="15706"/>
                </a:lnTo>
                <a:lnTo>
                  <a:pt x="500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15" name="object 515"/>
          <p:cNvGrpSpPr/>
          <p:nvPr/>
        </p:nvGrpSpPr>
        <p:grpSpPr>
          <a:xfrm>
            <a:off x="7350065" y="3955998"/>
            <a:ext cx="287655" cy="188595"/>
            <a:chOff x="7350065" y="3955998"/>
            <a:chExt cx="287655" cy="188595"/>
          </a:xfrm>
        </p:grpSpPr>
        <p:sp>
          <p:nvSpPr>
            <p:cNvPr id="516" name="object 516"/>
            <p:cNvSpPr/>
            <p:nvPr/>
          </p:nvSpPr>
          <p:spPr>
            <a:xfrm>
              <a:off x="7350065" y="3955998"/>
              <a:ext cx="123566" cy="188475"/>
            </a:xfrm>
            <a:prstGeom prst="rect">
              <a:avLst/>
            </a:prstGeom>
            <a:blipFill>
              <a:blip r:embed="rId1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7500296" y="4008353"/>
              <a:ext cx="87944" cy="9423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7620756" y="4063223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9" name="object 519"/>
          <p:cNvGrpSpPr/>
          <p:nvPr/>
        </p:nvGrpSpPr>
        <p:grpSpPr>
          <a:xfrm>
            <a:off x="7620756" y="4006252"/>
            <a:ext cx="235585" cy="97790"/>
            <a:chOff x="7620756" y="4006252"/>
            <a:chExt cx="235585" cy="97790"/>
          </a:xfrm>
        </p:grpSpPr>
        <p:sp>
          <p:nvSpPr>
            <p:cNvPr id="520" name="object 520"/>
            <p:cNvSpPr/>
            <p:nvPr/>
          </p:nvSpPr>
          <p:spPr>
            <a:xfrm>
              <a:off x="7620749" y="4008621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7732828" y="4006252"/>
              <a:ext cx="74971" cy="97787"/>
            </a:xfrm>
            <a:prstGeom prst="rect">
              <a:avLst/>
            </a:prstGeom>
            <a:blipFill>
              <a:blip r:embed="rId1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7839050" y="4063223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3" name="object 523"/>
          <p:cNvGrpSpPr/>
          <p:nvPr/>
        </p:nvGrpSpPr>
        <p:grpSpPr>
          <a:xfrm>
            <a:off x="7839050" y="4006248"/>
            <a:ext cx="806450" cy="138430"/>
            <a:chOff x="7839050" y="4006248"/>
            <a:chExt cx="806450" cy="138430"/>
          </a:xfrm>
        </p:grpSpPr>
        <p:sp>
          <p:nvSpPr>
            <p:cNvPr id="524" name="object 524"/>
            <p:cNvSpPr/>
            <p:nvPr/>
          </p:nvSpPr>
          <p:spPr>
            <a:xfrm>
              <a:off x="7839049" y="4008621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39" y="0"/>
                  </a:moveTo>
                  <a:lnTo>
                    <a:pt x="69088" y="0"/>
                  </a:lnTo>
                  <a:lnTo>
                    <a:pt x="69088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088" y="54610"/>
                  </a:lnTo>
                  <a:lnTo>
                    <a:pt x="69088" y="93980"/>
                  </a:lnTo>
                  <a:lnTo>
                    <a:pt x="85839" y="93980"/>
                  </a:lnTo>
                  <a:lnTo>
                    <a:pt x="85839" y="54610"/>
                  </a:lnTo>
                  <a:lnTo>
                    <a:pt x="85839" y="38100"/>
                  </a:lnTo>
                  <a:lnTo>
                    <a:pt x="858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7951655" y="4006250"/>
              <a:ext cx="86709" cy="98426"/>
            </a:xfrm>
            <a:prstGeom prst="rect">
              <a:avLst/>
            </a:prstGeom>
            <a:blipFill>
              <a:blip r:embed="rId1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8061633" y="4008353"/>
              <a:ext cx="87944" cy="9423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8182073" y="4006248"/>
              <a:ext cx="92353" cy="138226"/>
            </a:xfrm>
            <a:prstGeom prst="rect">
              <a:avLst/>
            </a:prstGeom>
            <a:blipFill>
              <a:blip r:embed="rId1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8295534" y="4006250"/>
              <a:ext cx="100530" cy="98426"/>
            </a:xfrm>
            <a:prstGeom prst="rect">
              <a:avLst/>
            </a:prstGeom>
            <a:blipFill>
              <a:blip r:embed="rId1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8422713" y="4007501"/>
              <a:ext cx="77903" cy="95913"/>
            </a:xfrm>
            <a:prstGeom prst="rect">
              <a:avLst/>
            </a:prstGeom>
            <a:blipFill>
              <a:blip r:embed="rId1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8522378" y="4006253"/>
              <a:ext cx="74971" cy="97787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8628599" y="4063223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2" name="object 532"/>
          <p:cNvGrpSpPr/>
          <p:nvPr/>
        </p:nvGrpSpPr>
        <p:grpSpPr>
          <a:xfrm>
            <a:off x="8628600" y="4006248"/>
            <a:ext cx="325755" cy="98425"/>
            <a:chOff x="8628600" y="4006248"/>
            <a:chExt cx="325755" cy="98425"/>
          </a:xfrm>
        </p:grpSpPr>
        <p:sp>
          <p:nvSpPr>
            <p:cNvPr id="533" name="object 533"/>
            <p:cNvSpPr/>
            <p:nvPr/>
          </p:nvSpPr>
          <p:spPr>
            <a:xfrm>
              <a:off x="8628596" y="4008621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8747068" y="4008353"/>
              <a:ext cx="87944" cy="9423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8861979" y="4006248"/>
              <a:ext cx="92363" cy="98426"/>
            </a:xfrm>
            <a:prstGeom prst="rect">
              <a:avLst/>
            </a:prstGeom>
            <a:blipFill>
              <a:blip r:embed="rId1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6" name="object 536"/>
          <p:cNvGrpSpPr/>
          <p:nvPr/>
        </p:nvGrpSpPr>
        <p:grpSpPr>
          <a:xfrm>
            <a:off x="9012337" y="4006248"/>
            <a:ext cx="417830" cy="138430"/>
            <a:chOff x="9012337" y="4006248"/>
            <a:chExt cx="417830" cy="138430"/>
          </a:xfrm>
        </p:grpSpPr>
        <p:sp>
          <p:nvSpPr>
            <p:cNvPr id="537" name="object 537"/>
            <p:cNvSpPr/>
            <p:nvPr/>
          </p:nvSpPr>
          <p:spPr>
            <a:xfrm>
              <a:off x="9012337" y="4006248"/>
              <a:ext cx="193286" cy="98426"/>
            </a:xfrm>
            <a:prstGeom prst="rect">
              <a:avLst/>
            </a:prstGeom>
            <a:blipFill>
              <a:blip r:embed="rId1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9231933" y="4008355"/>
              <a:ext cx="197703" cy="136121"/>
            </a:xfrm>
            <a:prstGeom prst="rect">
              <a:avLst/>
            </a:prstGeom>
            <a:blipFill>
              <a:blip r:embed="rId1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9" name="object 539"/>
          <p:cNvGrpSpPr/>
          <p:nvPr/>
        </p:nvGrpSpPr>
        <p:grpSpPr>
          <a:xfrm>
            <a:off x="9450545" y="4008353"/>
            <a:ext cx="363855" cy="117475"/>
            <a:chOff x="9450545" y="4008353"/>
            <a:chExt cx="363855" cy="117475"/>
          </a:xfrm>
        </p:grpSpPr>
        <p:sp>
          <p:nvSpPr>
            <p:cNvPr id="540" name="object 540"/>
            <p:cNvSpPr/>
            <p:nvPr/>
          </p:nvSpPr>
          <p:spPr>
            <a:xfrm>
              <a:off x="9450540" y="4008621"/>
              <a:ext cx="135255" cy="116839"/>
            </a:xfrm>
            <a:custGeom>
              <a:avLst/>
              <a:gdLst/>
              <a:ahLst/>
              <a:cxnLst/>
              <a:rect l="l" t="t" r="r" b="b"/>
              <a:pathLst>
                <a:path w="135254" h="116839">
                  <a:moveTo>
                    <a:pt x="135077" y="78740"/>
                  </a:moveTo>
                  <a:lnTo>
                    <a:pt x="119367" y="78740"/>
                  </a:lnTo>
                  <a:lnTo>
                    <a:pt x="119367" y="0"/>
                  </a:lnTo>
                  <a:lnTo>
                    <a:pt x="102616" y="0"/>
                  </a:lnTo>
                  <a:lnTo>
                    <a:pt x="102616" y="78740"/>
                  </a:lnTo>
                  <a:lnTo>
                    <a:pt x="68059" y="78740"/>
                  </a:lnTo>
                  <a:lnTo>
                    <a:pt x="68059" y="0"/>
                  </a:lnTo>
                  <a:lnTo>
                    <a:pt x="51308" y="0"/>
                  </a:lnTo>
                  <a:lnTo>
                    <a:pt x="51308" y="78740"/>
                  </a:lnTo>
                  <a:lnTo>
                    <a:pt x="16738" y="7874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78740"/>
                  </a:lnTo>
                  <a:lnTo>
                    <a:pt x="0" y="93980"/>
                  </a:lnTo>
                  <a:lnTo>
                    <a:pt x="119367" y="93980"/>
                  </a:lnTo>
                  <a:lnTo>
                    <a:pt x="119367" y="116840"/>
                  </a:lnTo>
                  <a:lnTo>
                    <a:pt x="135077" y="116840"/>
                  </a:lnTo>
                  <a:lnTo>
                    <a:pt x="135077" y="93980"/>
                  </a:lnTo>
                  <a:lnTo>
                    <a:pt x="135077" y="78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9607806" y="4008353"/>
              <a:ext cx="87965" cy="94237"/>
            </a:xfrm>
            <a:prstGeom prst="rect">
              <a:avLst/>
            </a:prstGeom>
            <a:blipFill>
              <a:blip r:embed="rId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9718306" y="4008355"/>
              <a:ext cx="95693" cy="94237"/>
            </a:xfrm>
            <a:prstGeom prst="rect">
              <a:avLst/>
            </a:prstGeom>
            <a:blipFill>
              <a:blip r:embed="rId1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3" name="object 543"/>
          <p:cNvGrpSpPr/>
          <p:nvPr/>
        </p:nvGrpSpPr>
        <p:grpSpPr>
          <a:xfrm>
            <a:off x="9881445" y="4006248"/>
            <a:ext cx="864235" cy="138430"/>
            <a:chOff x="9881445" y="4006248"/>
            <a:chExt cx="864235" cy="138430"/>
          </a:xfrm>
        </p:grpSpPr>
        <p:sp>
          <p:nvSpPr>
            <p:cNvPr id="544" name="object 544"/>
            <p:cNvSpPr/>
            <p:nvPr/>
          </p:nvSpPr>
          <p:spPr>
            <a:xfrm>
              <a:off x="9881445" y="4006248"/>
              <a:ext cx="92332" cy="138226"/>
            </a:xfrm>
            <a:prstGeom prst="rect">
              <a:avLst/>
            </a:prstGeom>
            <a:blipFill>
              <a:blip r:embed="rId1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9994090" y="4006253"/>
              <a:ext cx="74961" cy="97787"/>
            </a:xfrm>
            <a:prstGeom prst="rect">
              <a:avLst/>
            </a:prstGeom>
            <a:blipFill>
              <a:blip r:embed="rId1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10094265" y="4006259"/>
              <a:ext cx="547370" cy="119380"/>
            </a:xfrm>
            <a:custGeom>
              <a:avLst/>
              <a:gdLst/>
              <a:ahLst/>
              <a:cxnLst/>
              <a:rect l="l" t="t" r="r" b="b"/>
              <a:pathLst>
                <a:path w="547370" h="119379">
                  <a:moveTo>
                    <a:pt x="86715" y="82715"/>
                  </a:moveTo>
                  <a:lnTo>
                    <a:pt x="78765" y="70573"/>
                  </a:lnTo>
                  <a:lnTo>
                    <a:pt x="73063" y="75882"/>
                  </a:lnTo>
                  <a:lnTo>
                    <a:pt x="66649" y="79679"/>
                  </a:lnTo>
                  <a:lnTo>
                    <a:pt x="59550" y="81953"/>
                  </a:lnTo>
                  <a:lnTo>
                    <a:pt x="51739" y="82715"/>
                  </a:lnTo>
                  <a:lnTo>
                    <a:pt x="44805" y="82143"/>
                  </a:lnTo>
                  <a:lnTo>
                    <a:pt x="17830" y="49225"/>
                  </a:lnTo>
                  <a:lnTo>
                    <a:pt x="18415" y="42303"/>
                  </a:lnTo>
                  <a:lnTo>
                    <a:pt x="41275" y="15709"/>
                  </a:lnTo>
                  <a:lnTo>
                    <a:pt x="50063" y="15709"/>
                  </a:lnTo>
                  <a:lnTo>
                    <a:pt x="57797" y="16319"/>
                  </a:lnTo>
                  <a:lnTo>
                    <a:pt x="64884" y="18161"/>
                  </a:lnTo>
                  <a:lnTo>
                    <a:pt x="71310" y="21234"/>
                  </a:lnTo>
                  <a:lnTo>
                    <a:pt x="77089" y="25539"/>
                  </a:lnTo>
                  <a:lnTo>
                    <a:pt x="84836" y="12369"/>
                  </a:lnTo>
                  <a:lnTo>
                    <a:pt x="77876" y="6946"/>
                  </a:lnTo>
                  <a:lnTo>
                    <a:pt x="69380" y="3086"/>
                  </a:lnTo>
                  <a:lnTo>
                    <a:pt x="59334" y="762"/>
                  </a:lnTo>
                  <a:lnTo>
                    <a:pt x="47764" y="0"/>
                  </a:lnTo>
                  <a:lnTo>
                    <a:pt x="37934" y="889"/>
                  </a:lnTo>
                  <a:lnTo>
                    <a:pt x="3403" y="30111"/>
                  </a:lnTo>
                  <a:lnTo>
                    <a:pt x="0" y="49225"/>
                  </a:lnTo>
                  <a:lnTo>
                    <a:pt x="876" y="59855"/>
                  </a:lnTo>
                  <a:lnTo>
                    <a:pt x="30010" y="95072"/>
                  </a:lnTo>
                  <a:lnTo>
                    <a:pt x="50482" y="98425"/>
                  </a:lnTo>
                  <a:lnTo>
                    <a:pt x="61772" y="97447"/>
                  </a:lnTo>
                  <a:lnTo>
                    <a:pt x="71577" y="94500"/>
                  </a:lnTo>
                  <a:lnTo>
                    <a:pt x="79895" y="89585"/>
                  </a:lnTo>
                  <a:lnTo>
                    <a:pt x="86715" y="82715"/>
                  </a:lnTo>
                  <a:close/>
                </a:path>
                <a:path w="547370" h="119379">
                  <a:moveTo>
                    <a:pt x="197167" y="96342"/>
                  </a:moveTo>
                  <a:lnTo>
                    <a:pt x="161366" y="47548"/>
                  </a:lnTo>
                  <a:lnTo>
                    <a:pt x="195072" y="2108"/>
                  </a:lnTo>
                  <a:lnTo>
                    <a:pt x="175628" y="2108"/>
                  </a:lnTo>
                  <a:lnTo>
                    <a:pt x="149644" y="37680"/>
                  </a:lnTo>
                  <a:lnTo>
                    <a:pt x="124104" y="2108"/>
                  </a:lnTo>
                  <a:lnTo>
                    <a:pt x="103555" y="2108"/>
                  </a:lnTo>
                  <a:lnTo>
                    <a:pt x="137083" y="48361"/>
                  </a:lnTo>
                  <a:lnTo>
                    <a:pt x="101473" y="96342"/>
                  </a:lnTo>
                  <a:lnTo>
                    <a:pt x="120954" y="96342"/>
                  </a:lnTo>
                  <a:lnTo>
                    <a:pt x="149009" y="58229"/>
                  </a:lnTo>
                  <a:lnTo>
                    <a:pt x="176669" y="96342"/>
                  </a:lnTo>
                  <a:lnTo>
                    <a:pt x="197167" y="96342"/>
                  </a:lnTo>
                  <a:close/>
                </a:path>
                <a:path w="547370" h="119379">
                  <a:moveTo>
                    <a:pt x="310159" y="49225"/>
                  </a:moveTo>
                  <a:lnTo>
                    <a:pt x="309283" y="39001"/>
                  </a:lnTo>
                  <a:lnTo>
                    <a:pt x="306654" y="29743"/>
                  </a:lnTo>
                  <a:lnTo>
                    <a:pt x="302260" y="21412"/>
                  </a:lnTo>
                  <a:lnTo>
                    <a:pt x="297510" y="15709"/>
                  </a:lnTo>
                  <a:lnTo>
                    <a:pt x="296125" y="14033"/>
                  </a:lnTo>
                  <a:lnTo>
                    <a:pt x="292354" y="10934"/>
                  </a:lnTo>
                  <a:lnTo>
                    <a:pt x="292354" y="49225"/>
                  </a:lnTo>
                  <a:lnTo>
                    <a:pt x="291782" y="56299"/>
                  </a:lnTo>
                  <a:lnTo>
                    <a:pt x="269392" y="82715"/>
                  </a:lnTo>
                  <a:lnTo>
                    <a:pt x="250393" y="82715"/>
                  </a:lnTo>
                  <a:lnTo>
                    <a:pt x="227444" y="49225"/>
                  </a:lnTo>
                  <a:lnTo>
                    <a:pt x="228015" y="42138"/>
                  </a:lnTo>
                  <a:lnTo>
                    <a:pt x="250393" y="15709"/>
                  </a:lnTo>
                  <a:lnTo>
                    <a:pt x="269392" y="15709"/>
                  </a:lnTo>
                  <a:lnTo>
                    <a:pt x="292354" y="49225"/>
                  </a:lnTo>
                  <a:lnTo>
                    <a:pt x="292354" y="10934"/>
                  </a:lnTo>
                  <a:lnTo>
                    <a:pt x="288671" y="7886"/>
                  </a:lnTo>
                  <a:lnTo>
                    <a:pt x="280149" y="3505"/>
                  </a:lnTo>
                  <a:lnTo>
                    <a:pt x="270560" y="876"/>
                  </a:lnTo>
                  <a:lnTo>
                    <a:pt x="259905" y="0"/>
                  </a:lnTo>
                  <a:lnTo>
                    <a:pt x="249212" y="876"/>
                  </a:lnTo>
                  <a:lnTo>
                    <a:pt x="213093" y="29743"/>
                  </a:lnTo>
                  <a:lnTo>
                    <a:pt x="209638" y="49225"/>
                  </a:lnTo>
                  <a:lnTo>
                    <a:pt x="210502" y="59359"/>
                  </a:lnTo>
                  <a:lnTo>
                    <a:pt x="239674" y="94970"/>
                  </a:lnTo>
                  <a:lnTo>
                    <a:pt x="259905" y="98425"/>
                  </a:lnTo>
                  <a:lnTo>
                    <a:pt x="270560" y="97561"/>
                  </a:lnTo>
                  <a:lnTo>
                    <a:pt x="280149" y="94970"/>
                  </a:lnTo>
                  <a:lnTo>
                    <a:pt x="288671" y="90639"/>
                  </a:lnTo>
                  <a:lnTo>
                    <a:pt x="296125" y="84607"/>
                  </a:lnTo>
                  <a:lnTo>
                    <a:pt x="297675" y="82715"/>
                  </a:lnTo>
                  <a:lnTo>
                    <a:pt x="302260" y="77127"/>
                  </a:lnTo>
                  <a:lnTo>
                    <a:pt x="306654" y="68745"/>
                  </a:lnTo>
                  <a:lnTo>
                    <a:pt x="309283" y="59448"/>
                  </a:lnTo>
                  <a:lnTo>
                    <a:pt x="310159" y="49225"/>
                  </a:lnTo>
                  <a:close/>
                </a:path>
                <a:path w="547370" h="119379">
                  <a:moveTo>
                    <a:pt x="431609" y="80632"/>
                  </a:moveTo>
                  <a:lnTo>
                    <a:pt x="415899" y="80632"/>
                  </a:lnTo>
                  <a:lnTo>
                    <a:pt x="415899" y="17805"/>
                  </a:lnTo>
                  <a:lnTo>
                    <a:pt x="415899" y="2108"/>
                  </a:lnTo>
                  <a:lnTo>
                    <a:pt x="399148" y="2108"/>
                  </a:lnTo>
                  <a:lnTo>
                    <a:pt x="399148" y="17805"/>
                  </a:lnTo>
                  <a:lnTo>
                    <a:pt x="399148" y="80632"/>
                  </a:lnTo>
                  <a:lnTo>
                    <a:pt x="353479" y="80632"/>
                  </a:lnTo>
                  <a:lnTo>
                    <a:pt x="356146" y="77000"/>
                  </a:lnTo>
                  <a:lnTo>
                    <a:pt x="358711" y="70853"/>
                  </a:lnTo>
                  <a:lnTo>
                    <a:pt x="367309" y="17805"/>
                  </a:lnTo>
                  <a:lnTo>
                    <a:pt x="399148" y="17805"/>
                  </a:lnTo>
                  <a:lnTo>
                    <a:pt x="399148" y="2108"/>
                  </a:lnTo>
                  <a:lnTo>
                    <a:pt x="351599" y="2108"/>
                  </a:lnTo>
                  <a:lnTo>
                    <a:pt x="350139" y="27012"/>
                  </a:lnTo>
                  <a:lnTo>
                    <a:pt x="349338" y="35814"/>
                  </a:lnTo>
                  <a:lnTo>
                    <a:pt x="339178" y="76301"/>
                  </a:lnTo>
                  <a:lnTo>
                    <a:pt x="335673" y="80632"/>
                  </a:lnTo>
                  <a:lnTo>
                    <a:pt x="323964" y="80632"/>
                  </a:lnTo>
                  <a:lnTo>
                    <a:pt x="323964" y="119367"/>
                  </a:lnTo>
                  <a:lnTo>
                    <a:pt x="339661" y="119367"/>
                  </a:lnTo>
                  <a:lnTo>
                    <a:pt x="339661" y="96342"/>
                  </a:lnTo>
                  <a:lnTo>
                    <a:pt x="415899" y="96342"/>
                  </a:lnTo>
                  <a:lnTo>
                    <a:pt x="415899" y="119367"/>
                  </a:lnTo>
                  <a:lnTo>
                    <a:pt x="431609" y="119367"/>
                  </a:lnTo>
                  <a:lnTo>
                    <a:pt x="431609" y="96342"/>
                  </a:lnTo>
                  <a:lnTo>
                    <a:pt x="431609" y="80632"/>
                  </a:lnTo>
                  <a:close/>
                </a:path>
                <a:path w="547370" h="119379">
                  <a:moveTo>
                    <a:pt x="546747" y="49225"/>
                  </a:moveTo>
                  <a:lnTo>
                    <a:pt x="545871" y="39001"/>
                  </a:lnTo>
                  <a:lnTo>
                    <a:pt x="543242" y="29743"/>
                  </a:lnTo>
                  <a:lnTo>
                    <a:pt x="538861" y="21412"/>
                  </a:lnTo>
                  <a:lnTo>
                    <a:pt x="534098" y="15709"/>
                  </a:lnTo>
                  <a:lnTo>
                    <a:pt x="532714" y="14033"/>
                  </a:lnTo>
                  <a:lnTo>
                    <a:pt x="528942" y="10922"/>
                  </a:lnTo>
                  <a:lnTo>
                    <a:pt x="528942" y="49225"/>
                  </a:lnTo>
                  <a:lnTo>
                    <a:pt x="528370" y="56299"/>
                  </a:lnTo>
                  <a:lnTo>
                    <a:pt x="505980" y="82715"/>
                  </a:lnTo>
                  <a:lnTo>
                    <a:pt x="487006" y="82715"/>
                  </a:lnTo>
                  <a:lnTo>
                    <a:pt x="464032" y="49225"/>
                  </a:lnTo>
                  <a:lnTo>
                    <a:pt x="464604" y="42138"/>
                  </a:lnTo>
                  <a:lnTo>
                    <a:pt x="487006" y="15709"/>
                  </a:lnTo>
                  <a:lnTo>
                    <a:pt x="505980" y="15709"/>
                  </a:lnTo>
                  <a:lnTo>
                    <a:pt x="528942" y="49225"/>
                  </a:lnTo>
                  <a:lnTo>
                    <a:pt x="528942" y="10922"/>
                  </a:lnTo>
                  <a:lnTo>
                    <a:pt x="525272" y="7886"/>
                  </a:lnTo>
                  <a:lnTo>
                    <a:pt x="516750" y="3505"/>
                  </a:lnTo>
                  <a:lnTo>
                    <a:pt x="507149" y="876"/>
                  </a:lnTo>
                  <a:lnTo>
                    <a:pt x="496493" y="0"/>
                  </a:lnTo>
                  <a:lnTo>
                    <a:pt x="485800" y="876"/>
                  </a:lnTo>
                  <a:lnTo>
                    <a:pt x="449681" y="29743"/>
                  </a:lnTo>
                  <a:lnTo>
                    <a:pt x="446214" y="49225"/>
                  </a:lnTo>
                  <a:lnTo>
                    <a:pt x="447090" y="59359"/>
                  </a:lnTo>
                  <a:lnTo>
                    <a:pt x="476275" y="94970"/>
                  </a:lnTo>
                  <a:lnTo>
                    <a:pt x="496493" y="98425"/>
                  </a:lnTo>
                  <a:lnTo>
                    <a:pt x="507149" y="97561"/>
                  </a:lnTo>
                  <a:lnTo>
                    <a:pt x="516750" y="94970"/>
                  </a:lnTo>
                  <a:lnTo>
                    <a:pt x="525272" y="90639"/>
                  </a:lnTo>
                  <a:lnTo>
                    <a:pt x="532714" y="84607"/>
                  </a:lnTo>
                  <a:lnTo>
                    <a:pt x="534263" y="82715"/>
                  </a:lnTo>
                  <a:lnTo>
                    <a:pt x="538861" y="77127"/>
                  </a:lnTo>
                  <a:lnTo>
                    <a:pt x="543242" y="68745"/>
                  </a:lnTo>
                  <a:lnTo>
                    <a:pt x="545871" y="59448"/>
                  </a:lnTo>
                  <a:lnTo>
                    <a:pt x="546747" y="492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10667680" y="4007501"/>
              <a:ext cx="77903" cy="95913"/>
            </a:xfrm>
            <a:prstGeom prst="rect">
              <a:avLst/>
            </a:prstGeom>
            <a:blipFill>
              <a:blip r:embed="rId1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8" name="object 548"/>
          <p:cNvSpPr/>
          <p:nvPr/>
        </p:nvSpPr>
        <p:spPr>
          <a:xfrm>
            <a:off x="7369122" y="4275154"/>
            <a:ext cx="17145" cy="78740"/>
          </a:xfrm>
          <a:custGeom>
            <a:avLst/>
            <a:gdLst/>
            <a:ahLst/>
            <a:cxnLst/>
            <a:rect l="l" t="t" r="r" b="b"/>
            <a:pathLst>
              <a:path w="17145" h="78739">
                <a:moveTo>
                  <a:pt x="0" y="78740"/>
                </a:moveTo>
                <a:lnTo>
                  <a:pt x="16753" y="78740"/>
                </a:lnTo>
                <a:lnTo>
                  <a:pt x="16753" y="0"/>
                </a:lnTo>
                <a:lnTo>
                  <a:pt x="0" y="0"/>
                </a:lnTo>
                <a:lnTo>
                  <a:pt x="0" y="787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49" name="object 549"/>
          <p:cNvGrpSpPr/>
          <p:nvPr/>
        </p:nvGrpSpPr>
        <p:grpSpPr>
          <a:xfrm>
            <a:off x="7369122" y="4257552"/>
            <a:ext cx="212090" cy="98425"/>
            <a:chOff x="7369122" y="4257552"/>
            <a:chExt cx="212090" cy="98425"/>
          </a:xfrm>
        </p:grpSpPr>
        <p:sp>
          <p:nvSpPr>
            <p:cNvPr id="550" name="object 550"/>
            <p:cNvSpPr/>
            <p:nvPr/>
          </p:nvSpPr>
          <p:spPr>
            <a:xfrm>
              <a:off x="7369111" y="4259916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90" h="93979">
                  <a:moveTo>
                    <a:pt x="84823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823" y="93980"/>
                  </a:lnTo>
                  <a:lnTo>
                    <a:pt x="84823" y="15240"/>
                  </a:lnTo>
                  <a:lnTo>
                    <a:pt x="848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7480708" y="4257552"/>
              <a:ext cx="100510" cy="98426"/>
            </a:xfrm>
            <a:prstGeom prst="rect">
              <a:avLst/>
            </a:prstGeom>
            <a:blipFill>
              <a:blip r:embed="rId1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2" name="object 552"/>
          <p:cNvGrpSpPr/>
          <p:nvPr/>
        </p:nvGrpSpPr>
        <p:grpSpPr>
          <a:xfrm>
            <a:off x="7644682" y="4257552"/>
            <a:ext cx="335280" cy="98425"/>
            <a:chOff x="7644682" y="4257552"/>
            <a:chExt cx="335280" cy="98425"/>
          </a:xfrm>
        </p:grpSpPr>
        <p:sp>
          <p:nvSpPr>
            <p:cNvPr id="553" name="object 553"/>
            <p:cNvSpPr/>
            <p:nvPr/>
          </p:nvSpPr>
          <p:spPr>
            <a:xfrm>
              <a:off x="7644682" y="4257553"/>
              <a:ext cx="86060" cy="98426"/>
            </a:xfrm>
            <a:prstGeom prst="rect">
              <a:avLst/>
            </a:prstGeom>
            <a:blipFill>
              <a:blip r:embed="rId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7757400" y="4257552"/>
              <a:ext cx="182104" cy="98426"/>
            </a:xfrm>
            <a:prstGeom prst="rect">
              <a:avLst/>
            </a:prstGeom>
            <a:blipFill>
              <a:blip r:embed="rId1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7962751" y="4275154"/>
              <a:ext cx="17145" cy="78740"/>
            </a:xfrm>
            <a:custGeom>
              <a:avLst/>
              <a:gdLst/>
              <a:ahLst/>
              <a:cxnLst/>
              <a:rect l="l" t="t" r="r" b="b"/>
              <a:pathLst>
                <a:path w="17145" h="78739">
                  <a:moveTo>
                    <a:pt x="0" y="78740"/>
                  </a:moveTo>
                  <a:lnTo>
                    <a:pt x="16753" y="78740"/>
                  </a:lnTo>
                  <a:lnTo>
                    <a:pt x="16753" y="0"/>
                  </a:lnTo>
                  <a:lnTo>
                    <a:pt x="0" y="0"/>
                  </a:lnTo>
                  <a:lnTo>
                    <a:pt x="0" y="78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6" name="object 556"/>
          <p:cNvGrpSpPr/>
          <p:nvPr/>
        </p:nvGrpSpPr>
        <p:grpSpPr>
          <a:xfrm>
            <a:off x="7962751" y="4257549"/>
            <a:ext cx="470534" cy="138430"/>
            <a:chOff x="7962751" y="4257549"/>
            <a:chExt cx="470534" cy="138430"/>
          </a:xfrm>
        </p:grpSpPr>
        <p:sp>
          <p:nvSpPr>
            <p:cNvPr id="557" name="object 557"/>
            <p:cNvSpPr/>
            <p:nvPr/>
          </p:nvSpPr>
          <p:spPr>
            <a:xfrm>
              <a:off x="7962747" y="4259916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90" h="93979">
                  <a:moveTo>
                    <a:pt x="8481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810" y="93980"/>
                  </a:lnTo>
                  <a:lnTo>
                    <a:pt x="84810" y="15240"/>
                  </a:lnTo>
                  <a:lnTo>
                    <a:pt x="848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8074337" y="4257551"/>
              <a:ext cx="100530" cy="98426"/>
            </a:xfrm>
            <a:prstGeom prst="rect">
              <a:avLst/>
            </a:prstGeom>
            <a:blipFill>
              <a:blip r:embed="rId1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8201195" y="4257549"/>
              <a:ext cx="193868" cy="138226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8416400" y="4314524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1" name="object 561"/>
          <p:cNvGrpSpPr/>
          <p:nvPr/>
        </p:nvGrpSpPr>
        <p:grpSpPr>
          <a:xfrm>
            <a:off x="8416400" y="4259656"/>
            <a:ext cx="356235" cy="94615"/>
            <a:chOff x="8416400" y="4259656"/>
            <a:chExt cx="356235" cy="94615"/>
          </a:xfrm>
        </p:grpSpPr>
        <p:sp>
          <p:nvSpPr>
            <p:cNvPr id="562" name="object 562"/>
            <p:cNvSpPr/>
            <p:nvPr/>
          </p:nvSpPr>
          <p:spPr>
            <a:xfrm>
              <a:off x="8416391" y="4259916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51" y="38100"/>
                  </a:lnTo>
                  <a:lnTo>
                    <a:pt x="16751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8534870" y="4259660"/>
              <a:ext cx="104279" cy="94237"/>
            </a:xfrm>
            <a:prstGeom prst="rect">
              <a:avLst/>
            </a:prstGeom>
            <a:blipFill>
              <a:blip r:embed="rId1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8671642" y="4259656"/>
              <a:ext cx="100729" cy="94237"/>
            </a:xfrm>
            <a:prstGeom prst="rect">
              <a:avLst/>
            </a:prstGeom>
            <a:blipFill>
              <a:blip r:embed="rId1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5" name="object 565"/>
          <p:cNvSpPr/>
          <p:nvPr/>
        </p:nvSpPr>
        <p:spPr>
          <a:xfrm>
            <a:off x="8849852" y="4275154"/>
            <a:ext cx="17145" cy="78740"/>
          </a:xfrm>
          <a:custGeom>
            <a:avLst/>
            <a:gdLst/>
            <a:ahLst/>
            <a:cxnLst/>
            <a:rect l="l" t="t" r="r" b="b"/>
            <a:pathLst>
              <a:path w="17145" h="78739">
                <a:moveTo>
                  <a:pt x="0" y="78740"/>
                </a:moveTo>
                <a:lnTo>
                  <a:pt x="16753" y="78740"/>
                </a:lnTo>
                <a:lnTo>
                  <a:pt x="16753" y="0"/>
                </a:lnTo>
                <a:lnTo>
                  <a:pt x="0" y="0"/>
                </a:lnTo>
                <a:lnTo>
                  <a:pt x="0" y="787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66" name="object 566"/>
          <p:cNvGrpSpPr/>
          <p:nvPr/>
        </p:nvGrpSpPr>
        <p:grpSpPr>
          <a:xfrm>
            <a:off x="8849852" y="4257552"/>
            <a:ext cx="955040" cy="98425"/>
            <a:chOff x="8849852" y="4257552"/>
            <a:chExt cx="955040" cy="98425"/>
          </a:xfrm>
        </p:grpSpPr>
        <p:sp>
          <p:nvSpPr>
            <p:cNvPr id="567" name="object 567"/>
            <p:cNvSpPr/>
            <p:nvPr/>
          </p:nvSpPr>
          <p:spPr>
            <a:xfrm>
              <a:off x="8849843" y="4259916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90" h="93979">
                  <a:moveTo>
                    <a:pt x="84823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823" y="93980"/>
                  </a:lnTo>
                  <a:lnTo>
                    <a:pt x="84823" y="15240"/>
                  </a:lnTo>
                  <a:lnTo>
                    <a:pt x="848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8961438" y="4257552"/>
              <a:ext cx="100530" cy="98426"/>
            </a:xfrm>
            <a:prstGeom prst="rect">
              <a:avLst/>
            </a:prstGeom>
            <a:blipFill>
              <a:blip r:embed="rId1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9083063" y="4257552"/>
              <a:ext cx="278047" cy="98426"/>
            </a:xfrm>
            <a:prstGeom prst="rect">
              <a:avLst/>
            </a:prstGeom>
            <a:blipFill>
              <a:blip r:embed="rId1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9392272" y="4258802"/>
              <a:ext cx="77903" cy="95913"/>
            </a:xfrm>
            <a:prstGeom prst="rect">
              <a:avLst/>
            </a:prstGeom>
            <a:blipFill>
              <a:blip r:embed="rId1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9498000" y="4257554"/>
              <a:ext cx="174373" cy="97787"/>
            </a:xfrm>
            <a:prstGeom prst="rect">
              <a:avLst/>
            </a:prstGeom>
            <a:blipFill>
              <a:blip r:embed="rId1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9703617" y="4259656"/>
              <a:ext cx="100729" cy="94237"/>
            </a:xfrm>
            <a:prstGeom prst="rect">
              <a:avLst/>
            </a:prstGeom>
            <a:blipFill>
              <a:blip r:embed="rId1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3" name="object 573"/>
          <p:cNvSpPr/>
          <p:nvPr/>
        </p:nvSpPr>
        <p:spPr>
          <a:xfrm>
            <a:off x="7228408" y="4728735"/>
            <a:ext cx="50165" cy="15875"/>
          </a:xfrm>
          <a:custGeom>
            <a:avLst/>
            <a:gdLst/>
            <a:ahLst/>
            <a:cxnLst/>
            <a:rect l="l" t="t" r="r" b="b"/>
            <a:pathLst>
              <a:path w="50165" h="15875">
                <a:moveTo>
                  <a:pt x="50040" y="0"/>
                </a:moveTo>
                <a:lnTo>
                  <a:pt x="0" y="0"/>
                </a:lnTo>
                <a:lnTo>
                  <a:pt x="0" y="15706"/>
                </a:lnTo>
                <a:lnTo>
                  <a:pt x="50040" y="15706"/>
                </a:lnTo>
                <a:lnTo>
                  <a:pt x="500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74" name="object 574"/>
          <p:cNvGrpSpPr/>
          <p:nvPr/>
        </p:nvGrpSpPr>
        <p:grpSpPr>
          <a:xfrm>
            <a:off x="7350065" y="4647077"/>
            <a:ext cx="287655" cy="188595"/>
            <a:chOff x="7350065" y="4647077"/>
            <a:chExt cx="287655" cy="188595"/>
          </a:xfrm>
        </p:grpSpPr>
        <p:sp>
          <p:nvSpPr>
            <p:cNvPr id="575" name="object 575"/>
            <p:cNvSpPr/>
            <p:nvPr/>
          </p:nvSpPr>
          <p:spPr>
            <a:xfrm>
              <a:off x="7350065" y="4647077"/>
              <a:ext cx="123566" cy="188475"/>
            </a:xfrm>
            <a:prstGeom prst="rect">
              <a:avLst/>
            </a:prstGeom>
            <a:blipFill>
              <a:blip r:embed="rId1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7500296" y="4699431"/>
              <a:ext cx="87944" cy="9423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7620756" y="4754301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8" name="object 578"/>
          <p:cNvGrpSpPr/>
          <p:nvPr/>
        </p:nvGrpSpPr>
        <p:grpSpPr>
          <a:xfrm>
            <a:off x="7620756" y="4697331"/>
            <a:ext cx="235585" cy="97790"/>
            <a:chOff x="7620756" y="4697331"/>
            <a:chExt cx="235585" cy="97790"/>
          </a:xfrm>
        </p:grpSpPr>
        <p:sp>
          <p:nvSpPr>
            <p:cNvPr id="579" name="object 579"/>
            <p:cNvSpPr/>
            <p:nvPr/>
          </p:nvSpPr>
          <p:spPr>
            <a:xfrm>
              <a:off x="7620749" y="4699691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7732828" y="4697331"/>
              <a:ext cx="74971" cy="97787"/>
            </a:xfrm>
            <a:prstGeom prst="rect">
              <a:avLst/>
            </a:prstGeom>
            <a:blipFill>
              <a:blip r:embed="rId1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7839050" y="4754302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2" name="object 582"/>
          <p:cNvGrpSpPr/>
          <p:nvPr/>
        </p:nvGrpSpPr>
        <p:grpSpPr>
          <a:xfrm>
            <a:off x="7839050" y="4697327"/>
            <a:ext cx="557530" cy="138430"/>
            <a:chOff x="7839050" y="4697327"/>
            <a:chExt cx="557530" cy="138430"/>
          </a:xfrm>
        </p:grpSpPr>
        <p:sp>
          <p:nvSpPr>
            <p:cNvPr id="583" name="object 583"/>
            <p:cNvSpPr/>
            <p:nvPr/>
          </p:nvSpPr>
          <p:spPr>
            <a:xfrm>
              <a:off x="7839049" y="4699691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39" y="0"/>
                  </a:moveTo>
                  <a:lnTo>
                    <a:pt x="69088" y="0"/>
                  </a:lnTo>
                  <a:lnTo>
                    <a:pt x="69088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088" y="54610"/>
                  </a:lnTo>
                  <a:lnTo>
                    <a:pt x="69088" y="93980"/>
                  </a:lnTo>
                  <a:lnTo>
                    <a:pt x="85839" y="93980"/>
                  </a:lnTo>
                  <a:lnTo>
                    <a:pt x="85839" y="54610"/>
                  </a:lnTo>
                  <a:lnTo>
                    <a:pt x="85839" y="38100"/>
                  </a:lnTo>
                  <a:lnTo>
                    <a:pt x="858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7951655" y="4697329"/>
              <a:ext cx="86709" cy="98426"/>
            </a:xfrm>
            <a:prstGeom prst="rect">
              <a:avLst/>
            </a:prstGeom>
            <a:blipFill>
              <a:blip r:embed="rId1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8061633" y="4699431"/>
              <a:ext cx="87944" cy="9423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8182073" y="4697327"/>
              <a:ext cx="92353" cy="138226"/>
            </a:xfrm>
            <a:prstGeom prst="rect">
              <a:avLst/>
            </a:prstGeom>
            <a:blipFill>
              <a:blip r:embed="rId1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8295534" y="4697329"/>
              <a:ext cx="100530" cy="98426"/>
            </a:xfrm>
            <a:prstGeom prst="rect">
              <a:avLst/>
            </a:prstGeom>
            <a:blipFill>
              <a:blip r:embed="rId1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8" name="object 588"/>
          <p:cNvGrpSpPr/>
          <p:nvPr/>
        </p:nvGrpSpPr>
        <p:grpSpPr>
          <a:xfrm>
            <a:off x="8422713" y="4697331"/>
            <a:ext cx="222885" cy="97790"/>
            <a:chOff x="8422713" y="4697331"/>
            <a:chExt cx="222885" cy="97790"/>
          </a:xfrm>
        </p:grpSpPr>
        <p:sp>
          <p:nvSpPr>
            <p:cNvPr id="589" name="object 589"/>
            <p:cNvSpPr/>
            <p:nvPr/>
          </p:nvSpPr>
          <p:spPr>
            <a:xfrm>
              <a:off x="8522378" y="4697331"/>
              <a:ext cx="74971" cy="97787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8422713" y="4698579"/>
              <a:ext cx="77903" cy="95913"/>
            </a:xfrm>
            <a:prstGeom prst="rect">
              <a:avLst/>
            </a:prstGeom>
            <a:blipFill>
              <a:blip r:embed="rId1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8628599" y="4754302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2" name="object 592"/>
          <p:cNvGrpSpPr/>
          <p:nvPr/>
        </p:nvGrpSpPr>
        <p:grpSpPr>
          <a:xfrm>
            <a:off x="8628600" y="4697327"/>
            <a:ext cx="325755" cy="98425"/>
            <a:chOff x="8628600" y="4697327"/>
            <a:chExt cx="325755" cy="98425"/>
          </a:xfrm>
        </p:grpSpPr>
        <p:sp>
          <p:nvSpPr>
            <p:cNvPr id="593" name="object 593"/>
            <p:cNvSpPr/>
            <p:nvPr/>
          </p:nvSpPr>
          <p:spPr>
            <a:xfrm>
              <a:off x="8628596" y="4699691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8747068" y="4699431"/>
              <a:ext cx="87944" cy="9423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8861979" y="4697327"/>
              <a:ext cx="92363" cy="98426"/>
            </a:xfrm>
            <a:prstGeom prst="rect">
              <a:avLst/>
            </a:prstGeom>
            <a:blipFill>
              <a:blip r:embed="rId1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6" name="object 596"/>
          <p:cNvGrpSpPr/>
          <p:nvPr/>
        </p:nvGrpSpPr>
        <p:grpSpPr>
          <a:xfrm>
            <a:off x="9012337" y="4697327"/>
            <a:ext cx="946785" cy="138430"/>
            <a:chOff x="9012337" y="4697327"/>
            <a:chExt cx="946785" cy="138430"/>
          </a:xfrm>
        </p:grpSpPr>
        <p:sp>
          <p:nvSpPr>
            <p:cNvPr id="597" name="object 597"/>
            <p:cNvSpPr/>
            <p:nvPr/>
          </p:nvSpPr>
          <p:spPr>
            <a:xfrm>
              <a:off x="9012337" y="4697329"/>
              <a:ext cx="201234" cy="98426"/>
            </a:xfrm>
            <a:prstGeom prst="rect">
              <a:avLst/>
            </a:prstGeom>
            <a:blipFill>
              <a:blip r:embed="rId1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9239899" y="4697327"/>
              <a:ext cx="92332" cy="138226"/>
            </a:xfrm>
            <a:prstGeom prst="rect">
              <a:avLst/>
            </a:prstGeom>
            <a:blipFill>
              <a:blip r:embed="rId1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9359224" y="4697329"/>
              <a:ext cx="173464" cy="98426"/>
            </a:xfrm>
            <a:prstGeom prst="rect">
              <a:avLst/>
            </a:prstGeom>
            <a:blipFill>
              <a:blip r:embed="rId1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/>
            <p:nvPr/>
          </p:nvSpPr>
          <p:spPr>
            <a:xfrm>
              <a:off x="9559336" y="4698579"/>
              <a:ext cx="77903" cy="95913"/>
            </a:xfrm>
            <a:prstGeom prst="rect">
              <a:avLst/>
            </a:prstGeom>
            <a:blipFill>
              <a:blip r:embed="rId1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601"/>
            <p:cNvSpPr/>
            <p:nvPr/>
          </p:nvSpPr>
          <p:spPr>
            <a:xfrm>
              <a:off x="9658386" y="4697329"/>
              <a:ext cx="100530" cy="98426"/>
            </a:xfrm>
            <a:prstGeom prst="rect">
              <a:avLst/>
            </a:prstGeom>
            <a:blipFill>
              <a:blip r:embed="rId1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9785565" y="4697329"/>
              <a:ext cx="173464" cy="98426"/>
            </a:xfrm>
            <a:prstGeom prst="rect">
              <a:avLst/>
            </a:prstGeom>
            <a:blipFill>
              <a:blip r:embed="rId1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03" name="object 603"/>
          <p:cNvGrpSpPr/>
          <p:nvPr/>
        </p:nvGrpSpPr>
        <p:grpSpPr>
          <a:xfrm>
            <a:off x="10023947" y="4644968"/>
            <a:ext cx="772160" cy="191135"/>
            <a:chOff x="10023947" y="4644968"/>
            <a:chExt cx="772160" cy="191135"/>
          </a:xfrm>
        </p:grpSpPr>
        <p:sp>
          <p:nvSpPr>
            <p:cNvPr id="604" name="object 604"/>
            <p:cNvSpPr/>
            <p:nvPr/>
          </p:nvSpPr>
          <p:spPr>
            <a:xfrm>
              <a:off x="10023947" y="4697329"/>
              <a:ext cx="100541" cy="98426"/>
            </a:xfrm>
            <a:prstGeom prst="rect">
              <a:avLst/>
            </a:prstGeom>
            <a:blipFill>
              <a:blip r:embed="rId1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10145369" y="4644968"/>
              <a:ext cx="98227" cy="150791"/>
            </a:xfrm>
            <a:prstGeom prst="rect">
              <a:avLst/>
            </a:prstGeom>
            <a:blipFill>
              <a:blip r:embed="rId1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10264690" y="4697329"/>
              <a:ext cx="100510" cy="98426"/>
            </a:xfrm>
            <a:prstGeom prst="rect">
              <a:avLst/>
            </a:prstGeom>
            <a:blipFill>
              <a:blip r:embed="rId1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/>
            <p:nvPr/>
          </p:nvSpPr>
          <p:spPr>
            <a:xfrm>
              <a:off x="10391548" y="4697327"/>
              <a:ext cx="92342" cy="138226"/>
            </a:xfrm>
            <a:prstGeom prst="rect">
              <a:avLst/>
            </a:prstGeom>
            <a:blipFill>
              <a:blip r:embed="rId1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10504988" y="4697329"/>
              <a:ext cx="290628" cy="98426"/>
            </a:xfrm>
            <a:prstGeom prst="rect">
              <a:avLst/>
            </a:prstGeom>
            <a:blipFill>
              <a:blip r:embed="rId1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9" name="object 609"/>
          <p:cNvSpPr/>
          <p:nvPr/>
        </p:nvSpPr>
        <p:spPr>
          <a:xfrm>
            <a:off x="7362842" y="4948630"/>
            <a:ext cx="86698" cy="98426"/>
          </a:xfrm>
          <a:prstGeom prst="rect">
            <a:avLst/>
          </a:prstGeom>
          <a:blipFill>
            <a:blip r:embed="rId1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10" name="object 610"/>
          <p:cNvGrpSpPr/>
          <p:nvPr/>
        </p:nvGrpSpPr>
        <p:grpSpPr>
          <a:xfrm>
            <a:off x="7518435" y="4950733"/>
            <a:ext cx="137795" cy="94615"/>
            <a:chOff x="7518435" y="4950733"/>
            <a:chExt cx="137795" cy="94615"/>
          </a:xfrm>
        </p:grpSpPr>
        <p:sp>
          <p:nvSpPr>
            <p:cNvPr id="611" name="object 611"/>
            <p:cNvSpPr/>
            <p:nvPr/>
          </p:nvSpPr>
          <p:spPr>
            <a:xfrm>
              <a:off x="7518435" y="4950733"/>
              <a:ext cx="87965" cy="9423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7638895" y="5005603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3" name="object 613"/>
          <p:cNvGrpSpPr/>
          <p:nvPr/>
        </p:nvGrpSpPr>
        <p:grpSpPr>
          <a:xfrm>
            <a:off x="7638896" y="4948628"/>
            <a:ext cx="680085" cy="138430"/>
            <a:chOff x="7638896" y="4948628"/>
            <a:chExt cx="680085" cy="138430"/>
          </a:xfrm>
        </p:grpSpPr>
        <p:sp>
          <p:nvSpPr>
            <p:cNvPr id="614" name="object 614"/>
            <p:cNvSpPr/>
            <p:nvPr/>
          </p:nvSpPr>
          <p:spPr>
            <a:xfrm>
              <a:off x="7638885" y="4950999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51" y="38100"/>
                  </a:lnTo>
                  <a:lnTo>
                    <a:pt x="16751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/>
            <p:nvPr/>
          </p:nvSpPr>
          <p:spPr>
            <a:xfrm>
              <a:off x="7751520" y="4948630"/>
              <a:ext cx="100510" cy="98426"/>
            </a:xfrm>
            <a:prstGeom prst="rect">
              <a:avLst/>
            </a:prstGeom>
            <a:blipFill>
              <a:blip r:embed="rId1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7873144" y="4948630"/>
              <a:ext cx="188732" cy="98426"/>
            </a:xfrm>
            <a:prstGeom prst="rect">
              <a:avLst/>
            </a:prstGeom>
            <a:blipFill>
              <a:blip r:embed="rId1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/>
            <p:nvPr/>
          </p:nvSpPr>
          <p:spPr>
            <a:xfrm>
              <a:off x="8083234" y="4948628"/>
              <a:ext cx="92332" cy="138226"/>
            </a:xfrm>
            <a:prstGeom prst="rect">
              <a:avLst/>
            </a:prstGeom>
            <a:blipFill>
              <a:blip r:embed="rId1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/>
            <p:nvPr/>
          </p:nvSpPr>
          <p:spPr>
            <a:xfrm>
              <a:off x="8195879" y="4948632"/>
              <a:ext cx="74971" cy="9778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8302100" y="5005603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0" name="object 620"/>
          <p:cNvSpPr/>
          <p:nvPr/>
        </p:nvSpPr>
        <p:spPr>
          <a:xfrm>
            <a:off x="8302091" y="4950999"/>
            <a:ext cx="135255" cy="93980"/>
          </a:xfrm>
          <a:custGeom>
            <a:avLst/>
            <a:gdLst/>
            <a:ahLst/>
            <a:cxnLst/>
            <a:rect l="l" t="t" r="r" b="b"/>
            <a:pathLst>
              <a:path w="135254" h="93979">
                <a:moveTo>
                  <a:pt x="85852" y="0"/>
                </a:moveTo>
                <a:lnTo>
                  <a:pt x="69100" y="0"/>
                </a:lnTo>
                <a:lnTo>
                  <a:pt x="69100" y="38100"/>
                </a:lnTo>
                <a:lnTo>
                  <a:pt x="16751" y="38100"/>
                </a:lnTo>
                <a:lnTo>
                  <a:pt x="16751" y="0"/>
                </a:lnTo>
                <a:lnTo>
                  <a:pt x="0" y="0"/>
                </a:lnTo>
                <a:lnTo>
                  <a:pt x="0" y="38100"/>
                </a:lnTo>
                <a:lnTo>
                  <a:pt x="0" y="54610"/>
                </a:lnTo>
                <a:lnTo>
                  <a:pt x="69100" y="54610"/>
                </a:lnTo>
                <a:lnTo>
                  <a:pt x="69100" y="93980"/>
                </a:lnTo>
                <a:lnTo>
                  <a:pt x="85852" y="93980"/>
                </a:lnTo>
                <a:lnTo>
                  <a:pt x="85852" y="54610"/>
                </a:lnTo>
                <a:lnTo>
                  <a:pt x="85852" y="38100"/>
                </a:lnTo>
                <a:lnTo>
                  <a:pt x="85852" y="0"/>
                </a:lnTo>
                <a:close/>
              </a:path>
              <a:path w="135254" h="93979">
                <a:moveTo>
                  <a:pt x="135191" y="54610"/>
                </a:moveTo>
                <a:lnTo>
                  <a:pt x="118452" y="54610"/>
                </a:lnTo>
                <a:lnTo>
                  <a:pt x="118452" y="93980"/>
                </a:lnTo>
                <a:lnTo>
                  <a:pt x="135191" y="93980"/>
                </a:lnTo>
                <a:lnTo>
                  <a:pt x="135191" y="546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21" name="object 621"/>
          <p:cNvGrpSpPr/>
          <p:nvPr/>
        </p:nvGrpSpPr>
        <p:grpSpPr>
          <a:xfrm>
            <a:off x="8420551" y="4950733"/>
            <a:ext cx="476884" cy="94615"/>
            <a:chOff x="8420551" y="4950733"/>
            <a:chExt cx="476884" cy="94615"/>
          </a:xfrm>
        </p:grpSpPr>
        <p:sp>
          <p:nvSpPr>
            <p:cNvPr id="622" name="object 622"/>
            <p:cNvSpPr/>
            <p:nvPr/>
          </p:nvSpPr>
          <p:spPr>
            <a:xfrm>
              <a:off x="8420544" y="4950999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623"/>
            <p:cNvSpPr/>
            <p:nvPr/>
          </p:nvSpPr>
          <p:spPr>
            <a:xfrm>
              <a:off x="8539017" y="4950739"/>
              <a:ext cx="104300" cy="94237"/>
            </a:xfrm>
            <a:prstGeom prst="rect">
              <a:avLst/>
            </a:prstGeom>
            <a:blipFill>
              <a:blip r:embed="rId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624"/>
            <p:cNvSpPr/>
            <p:nvPr/>
          </p:nvSpPr>
          <p:spPr>
            <a:xfrm>
              <a:off x="8675814" y="4950735"/>
              <a:ext cx="100729" cy="94237"/>
            </a:xfrm>
            <a:prstGeom prst="rect">
              <a:avLst/>
            </a:prstGeom>
            <a:blipFill>
              <a:blip r:embed="rId1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625"/>
            <p:cNvSpPr/>
            <p:nvPr/>
          </p:nvSpPr>
          <p:spPr>
            <a:xfrm>
              <a:off x="8809135" y="4950733"/>
              <a:ext cx="87965" cy="9423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6" name="object 626"/>
          <p:cNvSpPr/>
          <p:nvPr/>
        </p:nvSpPr>
        <p:spPr>
          <a:xfrm>
            <a:off x="8974582" y="4966233"/>
            <a:ext cx="17145" cy="78740"/>
          </a:xfrm>
          <a:custGeom>
            <a:avLst/>
            <a:gdLst/>
            <a:ahLst/>
            <a:cxnLst/>
            <a:rect l="l" t="t" r="r" b="b"/>
            <a:pathLst>
              <a:path w="17145" h="78739">
                <a:moveTo>
                  <a:pt x="0" y="78739"/>
                </a:moveTo>
                <a:lnTo>
                  <a:pt x="16753" y="78739"/>
                </a:lnTo>
                <a:lnTo>
                  <a:pt x="16753" y="0"/>
                </a:lnTo>
                <a:lnTo>
                  <a:pt x="0" y="0"/>
                </a:lnTo>
                <a:lnTo>
                  <a:pt x="0" y="78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27" name="object 627"/>
          <p:cNvGrpSpPr/>
          <p:nvPr/>
        </p:nvGrpSpPr>
        <p:grpSpPr>
          <a:xfrm>
            <a:off x="8974582" y="4948630"/>
            <a:ext cx="474345" cy="138430"/>
            <a:chOff x="8974582" y="4948630"/>
            <a:chExt cx="474345" cy="138430"/>
          </a:xfrm>
        </p:grpSpPr>
        <p:sp>
          <p:nvSpPr>
            <p:cNvPr id="628" name="object 628"/>
            <p:cNvSpPr/>
            <p:nvPr/>
          </p:nvSpPr>
          <p:spPr>
            <a:xfrm>
              <a:off x="8974582" y="4950999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90" h="93979">
                  <a:moveTo>
                    <a:pt x="8481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810" y="93980"/>
                  </a:lnTo>
                  <a:lnTo>
                    <a:pt x="84810" y="15240"/>
                  </a:lnTo>
                  <a:lnTo>
                    <a:pt x="848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9086148" y="4948630"/>
              <a:ext cx="100530" cy="98426"/>
            </a:xfrm>
            <a:prstGeom prst="rect">
              <a:avLst/>
            </a:prstGeom>
            <a:blipFill>
              <a:blip r:embed="rId1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630"/>
            <p:cNvSpPr/>
            <p:nvPr/>
          </p:nvSpPr>
          <p:spPr>
            <a:xfrm>
              <a:off x="9213323" y="4950735"/>
              <a:ext cx="197723" cy="136121"/>
            </a:xfrm>
            <a:prstGeom prst="rect">
              <a:avLst/>
            </a:prstGeom>
            <a:blipFill>
              <a:blip r:embed="rId1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/>
            <p:nvPr/>
          </p:nvSpPr>
          <p:spPr>
            <a:xfrm>
              <a:off x="9431947" y="4966233"/>
              <a:ext cx="17145" cy="78740"/>
            </a:xfrm>
            <a:custGeom>
              <a:avLst/>
              <a:gdLst/>
              <a:ahLst/>
              <a:cxnLst/>
              <a:rect l="l" t="t" r="r" b="b"/>
              <a:pathLst>
                <a:path w="17145" h="78739">
                  <a:moveTo>
                    <a:pt x="0" y="78739"/>
                  </a:moveTo>
                  <a:lnTo>
                    <a:pt x="16753" y="78739"/>
                  </a:lnTo>
                  <a:lnTo>
                    <a:pt x="16753" y="0"/>
                  </a:lnTo>
                  <a:lnTo>
                    <a:pt x="0" y="0"/>
                  </a:lnTo>
                  <a:lnTo>
                    <a:pt x="0" y="787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2" name="object 632"/>
          <p:cNvGrpSpPr/>
          <p:nvPr/>
        </p:nvGrpSpPr>
        <p:grpSpPr>
          <a:xfrm>
            <a:off x="9431947" y="4948628"/>
            <a:ext cx="861060" cy="98425"/>
            <a:chOff x="9431947" y="4948628"/>
            <a:chExt cx="861060" cy="98425"/>
          </a:xfrm>
        </p:grpSpPr>
        <p:sp>
          <p:nvSpPr>
            <p:cNvPr id="633" name="object 633"/>
            <p:cNvSpPr/>
            <p:nvPr/>
          </p:nvSpPr>
          <p:spPr>
            <a:xfrm>
              <a:off x="9431947" y="4950999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90" h="93979">
                  <a:moveTo>
                    <a:pt x="8481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810" y="93980"/>
                  </a:lnTo>
                  <a:lnTo>
                    <a:pt x="84810" y="15240"/>
                  </a:lnTo>
                  <a:lnTo>
                    <a:pt x="848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" name="object 634"/>
            <p:cNvSpPr/>
            <p:nvPr/>
          </p:nvSpPr>
          <p:spPr>
            <a:xfrm>
              <a:off x="9542982" y="4948632"/>
              <a:ext cx="74971" cy="97787"/>
            </a:xfrm>
            <a:prstGeom prst="rect">
              <a:avLst/>
            </a:prstGeom>
            <a:blipFill>
              <a:blip r:embed="rId1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635"/>
            <p:cNvSpPr/>
            <p:nvPr/>
          </p:nvSpPr>
          <p:spPr>
            <a:xfrm>
              <a:off x="9637378" y="4948628"/>
              <a:ext cx="299445" cy="98426"/>
            </a:xfrm>
            <a:prstGeom prst="rect">
              <a:avLst/>
            </a:prstGeom>
            <a:blipFill>
              <a:blip r:embed="rId1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/>
            <p:nvPr/>
          </p:nvSpPr>
          <p:spPr>
            <a:xfrm>
              <a:off x="9960326" y="4950735"/>
              <a:ext cx="78301" cy="94237"/>
            </a:xfrm>
            <a:prstGeom prst="rect">
              <a:avLst/>
            </a:prstGeom>
            <a:blipFill>
              <a:blip r:embed="rId1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637"/>
            <p:cNvSpPr/>
            <p:nvPr/>
          </p:nvSpPr>
          <p:spPr>
            <a:xfrm>
              <a:off x="10071137" y="4950735"/>
              <a:ext cx="100740" cy="94237"/>
            </a:xfrm>
            <a:prstGeom prst="rect">
              <a:avLst/>
            </a:prstGeom>
            <a:blipFill>
              <a:blip r:embed="rId1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638"/>
            <p:cNvSpPr/>
            <p:nvPr/>
          </p:nvSpPr>
          <p:spPr>
            <a:xfrm>
              <a:off x="10204458" y="4950733"/>
              <a:ext cx="87965" cy="9423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9" name="object 639"/>
          <p:cNvSpPr/>
          <p:nvPr/>
        </p:nvSpPr>
        <p:spPr>
          <a:xfrm>
            <a:off x="7228408" y="5419814"/>
            <a:ext cx="50165" cy="15875"/>
          </a:xfrm>
          <a:custGeom>
            <a:avLst/>
            <a:gdLst/>
            <a:ahLst/>
            <a:cxnLst/>
            <a:rect l="l" t="t" r="r" b="b"/>
            <a:pathLst>
              <a:path w="50165" h="15875">
                <a:moveTo>
                  <a:pt x="50040" y="0"/>
                </a:moveTo>
                <a:lnTo>
                  <a:pt x="0" y="0"/>
                </a:lnTo>
                <a:lnTo>
                  <a:pt x="0" y="15706"/>
                </a:lnTo>
                <a:lnTo>
                  <a:pt x="50040" y="15706"/>
                </a:lnTo>
                <a:lnTo>
                  <a:pt x="500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40" name="object 640"/>
          <p:cNvGrpSpPr/>
          <p:nvPr/>
        </p:nvGrpSpPr>
        <p:grpSpPr>
          <a:xfrm>
            <a:off x="7356360" y="5388405"/>
            <a:ext cx="415290" cy="138430"/>
            <a:chOff x="7356360" y="5388405"/>
            <a:chExt cx="415290" cy="138430"/>
          </a:xfrm>
        </p:grpSpPr>
        <p:sp>
          <p:nvSpPr>
            <p:cNvPr id="641" name="object 641"/>
            <p:cNvSpPr/>
            <p:nvPr/>
          </p:nvSpPr>
          <p:spPr>
            <a:xfrm>
              <a:off x="7356360" y="5388409"/>
              <a:ext cx="148009" cy="97787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" name="object 642"/>
            <p:cNvSpPr/>
            <p:nvPr/>
          </p:nvSpPr>
          <p:spPr>
            <a:xfrm>
              <a:off x="7535537" y="5388405"/>
              <a:ext cx="92353" cy="138226"/>
            </a:xfrm>
            <a:prstGeom prst="rect">
              <a:avLst/>
            </a:prstGeom>
            <a:blipFill>
              <a:blip r:embed="rId1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643"/>
            <p:cNvSpPr/>
            <p:nvPr/>
          </p:nvSpPr>
          <p:spPr>
            <a:xfrm>
              <a:off x="7648182" y="5388409"/>
              <a:ext cx="74971" cy="97787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644"/>
            <p:cNvSpPr/>
            <p:nvPr/>
          </p:nvSpPr>
          <p:spPr>
            <a:xfrm>
              <a:off x="7754403" y="5445380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5" name="object 645"/>
          <p:cNvSpPr/>
          <p:nvPr/>
        </p:nvSpPr>
        <p:spPr>
          <a:xfrm>
            <a:off x="7754391" y="5390775"/>
            <a:ext cx="86360" cy="93980"/>
          </a:xfrm>
          <a:custGeom>
            <a:avLst/>
            <a:gdLst/>
            <a:ahLst/>
            <a:cxnLst/>
            <a:rect l="l" t="t" r="r" b="b"/>
            <a:pathLst>
              <a:path w="86359" h="93979">
                <a:moveTo>
                  <a:pt x="85852" y="0"/>
                </a:moveTo>
                <a:lnTo>
                  <a:pt x="69100" y="0"/>
                </a:lnTo>
                <a:lnTo>
                  <a:pt x="69100" y="38100"/>
                </a:lnTo>
                <a:lnTo>
                  <a:pt x="16751" y="38100"/>
                </a:lnTo>
                <a:lnTo>
                  <a:pt x="16751" y="0"/>
                </a:lnTo>
                <a:lnTo>
                  <a:pt x="0" y="0"/>
                </a:lnTo>
                <a:lnTo>
                  <a:pt x="0" y="38100"/>
                </a:lnTo>
                <a:lnTo>
                  <a:pt x="0" y="54610"/>
                </a:lnTo>
                <a:lnTo>
                  <a:pt x="69100" y="54610"/>
                </a:lnTo>
                <a:lnTo>
                  <a:pt x="69100" y="93980"/>
                </a:lnTo>
                <a:lnTo>
                  <a:pt x="85852" y="93980"/>
                </a:lnTo>
                <a:lnTo>
                  <a:pt x="85852" y="54610"/>
                </a:lnTo>
                <a:lnTo>
                  <a:pt x="85852" y="38100"/>
                </a:lnTo>
                <a:lnTo>
                  <a:pt x="858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46" name="object 646"/>
          <p:cNvGrpSpPr/>
          <p:nvPr/>
        </p:nvGrpSpPr>
        <p:grpSpPr>
          <a:xfrm>
            <a:off x="7861869" y="5390510"/>
            <a:ext cx="297180" cy="94615"/>
            <a:chOff x="7861869" y="5390510"/>
            <a:chExt cx="297180" cy="94615"/>
          </a:xfrm>
        </p:grpSpPr>
        <p:sp>
          <p:nvSpPr>
            <p:cNvPr id="647" name="object 647"/>
            <p:cNvSpPr/>
            <p:nvPr/>
          </p:nvSpPr>
          <p:spPr>
            <a:xfrm>
              <a:off x="7861859" y="5390736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4544" y="16510"/>
                  </a:lnTo>
                  <a:lnTo>
                    <a:pt x="34544" y="93980"/>
                  </a:lnTo>
                  <a:lnTo>
                    <a:pt x="51320" y="93980"/>
                  </a:lnTo>
                  <a:lnTo>
                    <a:pt x="51320" y="16510"/>
                  </a:lnTo>
                  <a:lnTo>
                    <a:pt x="85852" y="1651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" name="object 648"/>
            <p:cNvSpPr/>
            <p:nvPr/>
          </p:nvSpPr>
          <p:spPr>
            <a:xfrm>
              <a:off x="7969134" y="5390510"/>
              <a:ext cx="87965" cy="94237"/>
            </a:xfrm>
            <a:prstGeom prst="rect">
              <a:avLst/>
            </a:prstGeom>
            <a:blipFill>
              <a:blip r:embed="rId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649"/>
            <p:cNvSpPr/>
            <p:nvPr/>
          </p:nvSpPr>
          <p:spPr>
            <a:xfrm>
              <a:off x="8080700" y="5390512"/>
              <a:ext cx="78301" cy="94237"/>
            </a:xfrm>
            <a:prstGeom prst="rect">
              <a:avLst/>
            </a:prstGeom>
            <a:blipFill>
              <a:blip r:embed="rId1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0" name="object 650"/>
          <p:cNvSpPr/>
          <p:nvPr/>
        </p:nvSpPr>
        <p:spPr>
          <a:xfrm>
            <a:off x="8236486" y="5389657"/>
            <a:ext cx="77903" cy="95913"/>
          </a:xfrm>
          <a:prstGeom prst="rect">
            <a:avLst/>
          </a:prstGeom>
          <a:blipFill>
            <a:blip r:embed="rId1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8387067" y="5406010"/>
            <a:ext cx="17145" cy="78740"/>
          </a:xfrm>
          <a:custGeom>
            <a:avLst/>
            <a:gdLst/>
            <a:ahLst/>
            <a:cxnLst/>
            <a:rect l="l" t="t" r="r" b="b"/>
            <a:pathLst>
              <a:path w="17145" h="78739">
                <a:moveTo>
                  <a:pt x="0" y="78739"/>
                </a:moveTo>
                <a:lnTo>
                  <a:pt x="16753" y="78739"/>
                </a:lnTo>
                <a:lnTo>
                  <a:pt x="16753" y="0"/>
                </a:lnTo>
                <a:lnTo>
                  <a:pt x="0" y="0"/>
                </a:lnTo>
                <a:lnTo>
                  <a:pt x="0" y="78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52" name="object 652"/>
          <p:cNvGrpSpPr/>
          <p:nvPr/>
        </p:nvGrpSpPr>
        <p:grpSpPr>
          <a:xfrm>
            <a:off x="8387067" y="5388407"/>
            <a:ext cx="630555" cy="138430"/>
            <a:chOff x="8387067" y="5388407"/>
            <a:chExt cx="630555" cy="138430"/>
          </a:xfrm>
        </p:grpSpPr>
        <p:sp>
          <p:nvSpPr>
            <p:cNvPr id="653" name="object 653"/>
            <p:cNvSpPr/>
            <p:nvPr/>
          </p:nvSpPr>
          <p:spPr>
            <a:xfrm>
              <a:off x="8387067" y="5390774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90" h="93979">
                  <a:moveTo>
                    <a:pt x="8481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810" y="93980"/>
                  </a:lnTo>
                  <a:lnTo>
                    <a:pt x="84810" y="15240"/>
                  </a:lnTo>
                  <a:lnTo>
                    <a:pt x="848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/>
            <p:nvPr/>
          </p:nvSpPr>
          <p:spPr>
            <a:xfrm>
              <a:off x="8498633" y="5388407"/>
              <a:ext cx="206532" cy="98426"/>
            </a:xfrm>
            <a:prstGeom prst="rect">
              <a:avLst/>
            </a:prstGeom>
            <a:blipFill>
              <a:blip r:embed="rId1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/>
            <p:nvPr/>
          </p:nvSpPr>
          <p:spPr>
            <a:xfrm>
              <a:off x="8737565" y="5388409"/>
              <a:ext cx="279617" cy="138224"/>
            </a:xfrm>
            <a:prstGeom prst="rect">
              <a:avLst/>
            </a:prstGeom>
            <a:blipFill>
              <a:blip r:embed="rId1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6" name="object 656"/>
          <p:cNvSpPr/>
          <p:nvPr/>
        </p:nvSpPr>
        <p:spPr>
          <a:xfrm>
            <a:off x="9081485" y="5445380"/>
            <a:ext cx="17145" cy="39370"/>
          </a:xfrm>
          <a:custGeom>
            <a:avLst/>
            <a:gdLst/>
            <a:ahLst/>
            <a:cxnLst/>
            <a:rect l="l" t="t" r="r" b="b"/>
            <a:pathLst>
              <a:path w="17145" h="39370">
                <a:moveTo>
                  <a:pt x="0" y="39370"/>
                </a:moveTo>
                <a:lnTo>
                  <a:pt x="16742" y="39370"/>
                </a:lnTo>
                <a:lnTo>
                  <a:pt x="16742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57" name="object 657"/>
          <p:cNvGrpSpPr/>
          <p:nvPr/>
        </p:nvGrpSpPr>
        <p:grpSpPr>
          <a:xfrm>
            <a:off x="9081485" y="5388407"/>
            <a:ext cx="981710" cy="98425"/>
            <a:chOff x="9081485" y="5388407"/>
            <a:chExt cx="981710" cy="98425"/>
          </a:xfrm>
        </p:grpSpPr>
        <p:sp>
          <p:nvSpPr>
            <p:cNvPr id="658" name="object 658"/>
            <p:cNvSpPr/>
            <p:nvPr/>
          </p:nvSpPr>
          <p:spPr>
            <a:xfrm>
              <a:off x="9081478" y="5390774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/>
            <p:nvPr/>
          </p:nvSpPr>
          <p:spPr>
            <a:xfrm>
              <a:off x="9193557" y="5388409"/>
              <a:ext cx="74971" cy="97787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660"/>
            <p:cNvSpPr/>
            <p:nvPr/>
          </p:nvSpPr>
          <p:spPr>
            <a:xfrm>
              <a:off x="9290488" y="5390512"/>
              <a:ext cx="90070" cy="95494"/>
            </a:xfrm>
            <a:prstGeom prst="rect">
              <a:avLst/>
            </a:prstGeom>
            <a:blipFill>
              <a:blip r:embed="rId1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661"/>
            <p:cNvSpPr/>
            <p:nvPr/>
          </p:nvSpPr>
          <p:spPr>
            <a:xfrm>
              <a:off x="9407126" y="5388407"/>
              <a:ext cx="100510" cy="98426"/>
            </a:xfrm>
            <a:prstGeom prst="rect">
              <a:avLst/>
            </a:prstGeom>
            <a:blipFill>
              <a:blip r:embed="rId1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" name="object 662"/>
            <p:cNvSpPr/>
            <p:nvPr/>
          </p:nvSpPr>
          <p:spPr>
            <a:xfrm>
              <a:off x="9534304" y="5388407"/>
              <a:ext cx="173464" cy="98426"/>
            </a:xfrm>
            <a:prstGeom prst="rect">
              <a:avLst/>
            </a:prstGeom>
            <a:blipFill>
              <a:blip r:embed="rId2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" name="object 663"/>
            <p:cNvSpPr/>
            <p:nvPr/>
          </p:nvSpPr>
          <p:spPr>
            <a:xfrm>
              <a:off x="9734416" y="5389657"/>
              <a:ext cx="77903" cy="95913"/>
            </a:xfrm>
            <a:prstGeom prst="rect">
              <a:avLst/>
            </a:prstGeom>
            <a:blipFill>
              <a:blip r:embed="rId1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" name="object 664"/>
            <p:cNvSpPr/>
            <p:nvPr/>
          </p:nvSpPr>
          <p:spPr>
            <a:xfrm>
              <a:off x="9840150" y="5390516"/>
              <a:ext cx="104300" cy="94237"/>
            </a:xfrm>
            <a:prstGeom prst="rect">
              <a:avLst/>
            </a:prstGeom>
            <a:blipFill>
              <a:blip r:embed="rId2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" name="object 665"/>
            <p:cNvSpPr/>
            <p:nvPr/>
          </p:nvSpPr>
          <p:spPr>
            <a:xfrm>
              <a:off x="9967030" y="5390512"/>
              <a:ext cx="95703" cy="94237"/>
            </a:xfrm>
            <a:prstGeom prst="rect">
              <a:avLst/>
            </a:prstGeom>
            <a:blipFill>
              <a:blip r:embed="rId2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6" name="object 666"/>
          <p:cNvGrpSpPr/>
          <p:nvPr/>
        </p:nvGrpSpPr>
        <p:grpSpPr>
          <a:xfrm>
            <a:off x="10123896" y="5388405"/>
            <a:ext cx="442595" cy="138430"/>
            <a:chOff x="10123896" y="5388405"/>
            <a:chExt cx="442595" cy="138430"/>
          </a:xfrm>
        </p:grpSpPr>
        <p:sp>
          <p:nvSpPr>
            <p:cNvPr id="667" name="object 667"/>
            <p:cNvSpPr/>
            <p:nvPr/>
          </p:nvSpPr>
          <p:spPr>
            <a:xfrm>
              <a:off x="10123896" y="5388407"/>
              <a:ext cx="100510" cy="98426"/>
            </a:xfrm>
            <a:prstGeom prst="rect">
              <a:avLst/>
            </a:prstGeom>
            <a:blipFill>
              <a:blip r:embed="rId2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" name="object 668"/>
            <p:cNvSpPr/>
            <p:nvPr/>
          </p:nvSpPr>
          <p:spPr>
            <a:xfrm>
              <a:off x="10250753" y="5388405"/>
              <a:ext cx="92332" cy="138226"/>
            </a:xfrm>
            <a:prstGeom prst="rect">
              <a:avLst/>
            </a:prstGeom>
            <a:blipFill>
              <a:blip r:embed="rId2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" name="object 669"/>
            <p:cNvSpPr/>
            <p:nvPr/>
          </p:nvSpPr>
          <p:spPr>
            <a:xfrm>
              <a:off x="10370058" y="5388409"/>
              <a:ext cx="148019" cy="97787"/>
            </a:xfrm>
            <a:prstGeom prst="rect">
              <a:avLst/>
            </a:prstGeom>
            <a:blipFill>
              <a:blip r:embed="rId2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" name="object 670"/>
            <p:cNvSpPr/>
            <p:nvPr/>
          </p:nvSpPr>
          <p:spPr>
            <a:xfrm>
              <a:off x="10549337" y="5445380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70"/>
                  </a:moveTo>
                  <a:lnTo>
                    <a:pt x="16732" y="39370"/>
                  </a:lnTo>
                  <a:lnTo>
                    <a:pt x="1673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1" name="object 671"/>
          <p:cNvGrpSpPr/>
          <p:nvPr/>
        </p:nvGrpSpPr>
        <p:grpSpPr>
          <a:xfrm>
            <a:off x="10549337" y="5388407"/>
            <a:ext cx="318135" cy="98425"/>
            <a:chOff x="10549337" y="5388407"/>
            <a:chExt cx="318135" cy="98425"/>
          </a:xfrm>
        </p:grpSpPr>
        <p:sp>
          <p:nvSpPr>
            <p:cNvPr id="672" name="object 672"/>
            <p:cNvSpPr/>
            <p:nvPr/>
          </p:nvSpPr>
          <p:spPr>
            <a:xfrm>
              <a:off x="10549331" y="5390774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39" y="0"/>
                  </a:moveTo>
                  <a:lnTo>
                    <a:pt x="69088" y="0"/>
                  </a:lnTo>
                  <a:lnTo>
                    <a:pt x="69088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088" y="54610"/>
                  </a:lnTo>
                  <a:lnTo>
                    <a:pt x="69088" y="93980"/>
                  </a:lnTo>
                  <a:lnTo>
                    <a:pt x="85839" y="93980"/>
                  </a:lnTo>
                  <a:lnTo>
                    <a:pt x="85839" y="54610"/>
                  </a:lnTo>
                  <a:lnTo>
                    <a:pt x="85839" y="38100"/>
                  </a:lnTo>
                  <a:lnTo>
                    <a:pt x="858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" name="object 673"/>
            <p:cNvSpPr/>
            <p:nvPr/>
          </p:nvSpPr>
          <p:spPr>
            <a:xfrm>
              <a:off x="10661950" y="5388407"/>
              <a:ext cx="100510" cy="98426"/>
            </a:xfrm>
            <a:prstGeom prst="rect">
              <a:avLst/>
            </a:prstGeom>
            <a:blipFill>
              <a:blip r:embed="rId2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" name="object 674"/>
            <p:cNvSpPr/>
            <p:nvPr/>
          </p:nvSpPr>
          <p:spPr>
            <a:xfrm>
              <a:off x="10789138" y="5389657"/>
              <a:ext cx="77903" cy="95913"/>
            </a:xfrm>
            <a:prstGeom prst="rect">
              <a:avLst/>
            </a:prstGeom>
            <a:blipFill>
              <a:blip r:embed="rId2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5" name="object 675"/>
          <p:cNvSpPr/>
          <p:nvPr/>
        </p:nvSpPr>
        <p:spPr>
          <a:xfrm>
            <a:off x="7228408" y="5859591"/>
            <a:ext cx="50165" cy="15875"/>
          </a:xfrm>
          <a:custGeom>
            <a:avLst/>
            <a:gdLst/>
            <a:ahLst/>
            <a:cxnLst/>
            <a:rect l="l" t="t" r="r" b="b"/>
            <a:pathLst>
              <a:path w="50165" h="15875">
                <a:moveTo>
                  <a:pt x="50040" y="0"/>
                </a:moveTo>
                <a:lnTo>
                  <a:pt x="0" y="0"/>
                </a:lnTo>
                <a:lnTo>
                  <a:pt x="0" y="15706"/>
                </a:lnTo>
                <a:lnTo>
                  <a:pt x="50040" y="15706"/>
                </a:lnTo>
                <a:lnTo>
                  <a:pt x="500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76" name="object 676"/>
          <p:cNvGrpSpPr/>
          <p:nvPr/>
        </p:nvGrpSpPr>
        <p:grpSpPr>
          <a:xfrm>
            <a:off x="7344419" y="5828182"/>
            <a:ext cx="236854" cy="98425"/>
            <a:chOff x="7344419" y="5828182"/>
            <a:chExt cx="236854" cy="98425"/>
          </a:xfrm>
        </p:grpSpPr>
        <p:sp>
          <p:nvSpPr>
            <p:cNvPr id="677" name="object 677"/>
            <p:cNvSpPr/>
            <p:nvPr/>
          </p:nvSpPr>
          <p:spPr>
            <a:xfrm>
              <a:off x="7344419" y="5828182"/>
              <a:ext cx="193265" cy="98426"/>
            </a:xfrm>
            <a:prstGeom prst="rect">
              <a:avLst/>
            </a:prstGeom>
            <a:blipFill>
              <a:blip r:embed="rId2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" name="object 678"/>
            <p:cNvSpPr/>
            <p:nvPr/>
          </p:nvSpPr>
          <p:spPr>
            <a:xfrm>
              <a:off x="7564005" y="5885157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9" name="object 679"/>
          <p:cNvGrpSpPr/>
          <p:nvPr/>
        </p:nvGrpSpPr>
        <p:grpSpPr>
          <a:xfrm>
            <a:off x="7564004" y="5828182"/>
            <a:ext cx="483870" cy="138430"/>
            <a:chOff x="7564004" y="5828182"/>
            <a:chExt cx="483870" cy="138430"/>
          </a:xfrm>
        </p:grpSpPr>
        <p:sp>
          <p:nvSpPr>
            <p:cNvPr id="680" name="object 680"/>
            <p:cNvSpPr/>
            <p:nvPr/>
          </p:nvSpPr>
          <p:spPr>
            <a:xfrm>
              <a:off x="7563993" y="5830550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51" y="38100"/>
                  </a:lnTo>
                  <a:lnTo>
                    <a:pt x="16751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681"/>
            <p:cNvSpPr/>
            <p:nvPr/>
          </p:nvSpPr>
          <p:spPr>
            <a:xfrm>
              <a:off x="7670855" y="5828182"/>
              <a:ext cx="214577" cy="119370"/>
            </a:xfrm>
            <a:prstGeom prst="rect">
              <a:avLst/>
            </a:prstGeom>
            <a:blipFill>
              <a:blip r:embed="rId2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682"/>
            <p:cNvSpPr/>
            <p:nvPr/>
          </p:nvSpPr>
          <p:spPr>
            <a:xfrm>
              <a:off x="7911445" y="5828182"/>
              <a:ext cx="92332" cy="138226"/>
            </a:xfrm>
            <a:prstGeom prst="rect">
              <a:avLst/>
            </a:prstGeom>
            <a:blipFill>
              <a:blip r:embed="rId1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683"/>
            <p:cNvSpPr/>
            <p:nvPr/>
          </p:nvSpPr>
          <p:spPr>
            <a:xfrm>
              <a:off x="8030757" y="5885157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84" name="object 684"/>
          <p:cNvGrpSpPr/>
          <p:nvPr/>
        </p:nvGrpSpPr>
        <p:grpSpPr>
          <a:xfrm>
            <a:off x="8030757" y="5828186"/>
            <a:ext cx="288290" cy="97790"/>
            <a:chOff x="8030757" y="5828186"/>
            <a:chExt cx="288290" cy="97790"/>
          </a:xfrm>
        </p:grpSpPr>
        <p:sp>
          <p:nvSpPr>
            <p:cNvPr id="685" name="object 685"/>
            <p:cNvSpPr/>
            <p:nvPr/>
          </p:nvSpPr>
          <p:spPr>
            <a:xfrm>
              <a:off x="8030756" y="5830550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69088" y="0"/>
                  </a:lnTo>
                  <a:lnTo>
                    <a:pt x="69088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088" y="54610"/>
                  </a:lnTo>
                  <a:lnTo>
                    <a:pt x="69088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686"/>
            <p:cNvSpPr/>
            <p:nvPr/>
          </p:nvSpPr>
          <p:spPr>
            <a:xfrm>
              <a:off x="8142829" y="5828186"/>
              <a:ext cx="74971" cy="97787"/>
            </a:xfrm>
            <a:prstGeom prst="rect">
              <a:avLst/>
            </a:prstGeom>
            <a:blipFill>
              <a:blip r:embed="rId1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" name="object 687"/>
            <p:cNvSpPr/>
            <p:nvPr/>
          </p:nvSpPr>
          <p:spPr>
            <a:xfrm>
              <a:off x="8240320" y="5830289"/>
              <a:ext cx="78322" cy="94237"/>
            </a:xfrm>
            <a:prstGeom prst="rect">
              <a:avLst/>
            </a:prstGeom>
            <a:blipFill>
              <a:blip r:embed="rId2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88" name="object 688"/>
          <p:cNvGrpSpPr/>
          <p:nvPr/>
        </p:nvGrpSpPr>
        <p:grpSpPr>
          <a:xfrm>
            <a:off x="8396127" y="5828182"/>
            <a:ext cx="415290" cy="138430"/>
            <a:chOff x="8396127" y="5828182"/>
            <a:chExt cx="415290" cy="138430"/>
          </a:xfrm>
        </p:grpSpPr>
        <p:sp>
          <p:nvSpPr>
            <p:cNvPr id="689" name="object 689"/>
            <p:cNvSpPr/>
            <p:nvPr/>
          </p:nvSpPr>
          <p:spPr>
            <a:xfrm>
              <a:off x="8396127" y="5828186"/>
              <a:ext cx="148009" cy="97787"/>
            </a:xfrm>
            <a:prstGeom prst="rect">
              <a:avLst/>
            </a:prstGeom>
            <a:blipFill>
              <a:blip r:embed="rId2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690"/>
            <p:cNvSpPr/>
            <p:nvPr/>
          </p:nvSpPr>
          <p:spPr>
            <a:xfrm>
              <a:off x="8575304" y="5828182"/>
              <a:ext cx="92353" cy="138226"/>
            </a:xfrm>
            <a:prstGeom prst="rect">
              <a:avLst/>
            </a:prstGeom>
            <a:blipFill>
              <a:blip r:embed="rId1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" name="object 691"/>
            <p:cNvSpPr/>
            <p:nvPr/>
          </p:nvSpPr>
          <p:spPr>
            <a:xfrm>
              <a:off x="8687949" y="5828186"/>
              <a:ext cx="74971" cy="97787"/>
            </a:xfrm>
            <a:prstGeom prst="rect">
              <a:avLst/>
            </a:prstGeom>
            <a:blipFill>
              <a:blip r:embed="rId1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692"/>
            <p:cNvSpPr/>
            <p:nvPr/>
          </p:nvSpPr>
          <p:spPr>
            <a:xfrm>
              <a:off x="8794171" y="5885157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3" name="object 693"/>
          <p:cNvSpPr/>
          <p:nvPr/>
        </p:nvSpPr>
        <p:spPr>
          <a:xfrm>
            <a:off x="8794166" y="5830550"/>
            <a:ext cx="86360" cy="93980"/>
          </a:xfrm>
          <a:custGeom>
            <a:avLst/>
            <a:gdLst/>
            <a:ahLst/>
            <a:cxnLst/>
            <a:rect l="l" t="t" r="r" b="b"/>
            <a:pathLst>
              <a:path w="86359" h="93979">
                <a:moveTo>
                  <a:pt x="85852" y="0"/>
                </a:moveTo>
                <a:lnTo>
                  <a:pt x="69100" y="0"/>
                </a:lnTo>
                <a:lnTo>
                  <a:pt x="69100" y="38100"/>
                </a:lnTo>
                <a:lnTo>
                  <a:pt x="16738" y="38100"/>
                </a:lnTo>
                <a:lnTo>
                  <a:pt x="16738" y="0"/>
                </a:lnTo>
                <a:lnTo>
                  <a:pt x="0" y="0"/>
                </a:lnTo>
                <a:lnTo>
                  <a:pt x="0" y="38100"/>
                </a:lnTo>
                <a:lnTo>
                  <a:pt x="0" y="54610"/>
                </a:lnTo>
                <a:lnTo>
                  <a:pt x="69100" y="54610"/>
                </a:lnTo>
                <a:lnTo>
                  <a:pt x="69100" y="93980"/>
                </a:lnTo>
                <a:lnTo>
                  <a:pt x="85852" y="93980"/>
                </a:lnTo>
                <a:lnTo>
                  <a:pt x="85852" y="54610"/>
                </a:lnTo>
                <a:lnTo>
                  <a:pt x="85852" y="38100"/>
                </a:lnTo>
                <a:lnTo>
                  <a:pt x="858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94" name="object 694"/>
          <p:cNvGrpSpPr/>
          <p:nvPr/>
        </p:nvGrpSpPr>
        <p:grpSpPr>
          <a:xfrm>
            <a:off x="8901635" y="5830287"/>
            <a:ext cx="297180" cy="94615"/>
            <a:chOff x="8901635" y="5830287"/>
            <a:chExt cx="297180" cy="94615"/>
          </a:xfrm>
        </p:grpSpPr>
        <p:sp>
          <p:nvSpPr>
            <p:cNvPr id="695" name="object 695"/>
            <p:cNvSpPr/>
            <p:nvPr/>
          </p:nvSpPr>
          <p:spPr>
            <a:xfrm>
              <a:off x="8901633" y="5830512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6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4556" y="16510"/>
                  </a:lnTo>
                  <a:lnTo>
                    <a:pt x="34556" y="93980"/>
                  </a:lnTo>
                  <a:lnTo>
                    <a:pt x="51308" y="93980"/>
                  </a:lnTo>
                  <a:lnTo>
                    <a:pt x="51308" y="16510"/>
                  </a:lnTo>
                  <a:lnTo>
                    <a:pt x="85864" y="16510"/>
                  </a:lnTo>
                  <a:lnTo>
                    <a:pt x="858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" name="object 696"/>
            <p:cNvSpPr/>
            <p:nvPr/>
          </p:nvSpPr>
          <p:spPr>
            <a:xfrm>
              <a:off x="9008900" y="5830287"/>
              <a:ext cx="87965" cy="94237"/>
            </a:xfrm>
            <a:prstGeom prst="rect">
              <a:avLst/>
            </a:prstGeom>
            <a:blipFill>
              <a:blip r:embed="rId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" name="object 697"/>
            <p:cNvSpPr/>
            <p:nvPr/>
          </p:nvSpPr>
          <p:spPr>
            <a:xfrm>
              <a:off x="9120466" y="5830289"/>
              <a:ext cx="78301" cy="94237"/>
            </a:xfrm>
            <a:prstGeom prst="rect">
              <a:avLst/>
            </a:prstGeom>
            <a:blipFill>
              <a:blip r:embed="rId2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8" name="object 698"/>
          <p:cNvSpPr/>
          <p:nvPr/>
        </p:nvSpPr>
        <p:spPr>
          <a:xfrm>
            <a:off x="7228408" y="6299368"/>
            <a:ext cx="50165" cy="15875"/>
          </a:xfrm>
          <a:custGeom>
            <a:avLst/>
            <a:gdLst/>
            <a:ahLst/>
            <a:cxnLst/>
            <a:rect l="l" t="t" r="r" b="b"/>
            <a:pathLst>
              <a:path w="50165" h="15875">
                <a:moveTo>
                  <a:pt x="50040" y="0"/>
                </a:moveTo>
                <a:lnTo>
                  <a:pt x="0" y="0"/>
                </a:lnTo>
                <a:lnTo>
                  <a:pt x="0" y="15706"/>
                </a:lnTo>
                <a:lnTo>
                  <a:pt x="50040" y="15706"/>
                </a:lnTo>
                <a:lnTo>
                  <a:pt x="500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99" name="object 699"/>
          <p:cNvGrpSpPr/>
          <p:nvPr/>
        </p:nvGrpSpPr>
        <p:grpSpPr>
          <a:xfrm>
            <a:off x="7356360" y="6267960"/>
            <a:ext cx="415290" cy="138430"/>
            <a:chOff x="7356360" y="6267960"/>
            <a:chExt cx="415290" cy="138430"/>
          </a:xfrm>
        </p:grpSpPr>
        <p:sp>
          <p:nvSpPr>
            <p:cNvPr id="700" name="object 700"/>
            <p:cNvSpPr/>
            <p:nvPr/>
          </p:nvSpPr>
          <p:spPr>
            <a:xfrm>
              <a:off x="7356360" y="6267964"/>
              <a:ext cx="148009" cy="97787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" name="object 701"/>
            <p:cNvSpPr/>
            <p:nvPr/>
          </p:nvSpPr>
          <p:spPr>
            <a:xfrm>
              <a:off x="7535537" y="6267960"/>
              <a:ext cx="92353" cy="138226"/>
            </a:xfrm>
            <a:prstGeom prst="rect">
              <a:avLst/>
            </a:prstGeom>
            <a:blipFill>
              <a:blip r:embed="rId1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" name="object 702"/>
            <p:cNvSpPr/>
            <p:nvPr/>
          </p:nvSpPr>
          <p:spPr>
            <a:xfrm>
              <a:off x="7648182" y="6267964"/>
              <a:ext cx="74971" cy="97787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" name="object 703"/>
            <p:cNvSpPr/>
            <p:nvPr/>
          </p:nvSpPr>
          <p:spPr>
            <a:xfrm>
              <a:off x="7754403" y="6324934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4" name="object 704"/>
          <p:cNvSpPr/>
          <p:nvPr/>
        </p:nvSpPr>
        <p:spPr>
          <a:xfrm>
            <a:off x="7754391" y="6270326"/>
            <a:ext cx="86360" cy="93980"/>
          </a:xfrm>
          <a:custGeom>
            <a:avLst/>
            <a:gdLst/>
            <a:ahLst/>
            <a:cxnLst/>
            <a:rect l="l" t="t" r="r" b="b"/>
            <a:pathLst>
              <a:path w="86359" h="93979">
                <a:moveTo>
                  <a:pt x="85852" y="0"/>
                </a:moveTo>
                <a:lnTo>
                  <a:pt x="69100" y="0"/>
                </a:lnTo>
                <a:lnTo>
                  <a:pt x="69100" y="38100"/>
                </a:lnTo>
                <a:lnTo>
                  <a:pt x="16751" y="38100"/>
                </a:lnTo>
                <a:lnTo>
                  <a:pt x="16751" y="0"/>
                </a:lnTo>
                <a:lnTo>
                  <a:pt x="0" y="0"/>
                </a:lnTo>
                <a:lnTo>
                  <a:pt x="0" y="38100"/>
                </a:lnTo>
                <a:lnTo>
                  <a:pt x="0" y="54610"/>
                </a:lnTo>
                <a:lnTo>
                  <a:pt x="69100" y="54610"/>
                </a:lnTo>
                <a:lnTo>
                  <a:pt x="69100" y="93980"/>
                </a:lnTo>
                <a:lnTo>
                  <a:pt x="85852" y="93980"/>
                </a:lnTo>
                <a:lnTo>
                  <a:pt x="85852" y="54610"/>
                </a:lnTo>
                <a:lnTo>
                  <a:pt x="85852" y="38100"/>
                </a:lnTo>
                <a:lnTo>
                  <a:pt x="858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05" name="object 705"/>
          <p:cNvGrpSpPr/>
          <p:nvPr/>
        </p:nvGrpSpPr>
        <p:grpSpPr>
          <a:xfrm>
            <a:off x="7861869" y="6270064"/>
            <a:ext cx="297180" cy="94615"/>
            <a:chOff x="7861869" y="6270064"/>
            <a:chExt cx="297180" cy="94615"/>
          </a:xfrm>
        </p:grpSpPr>
        <p:sp>
          <p:nvSpPr>
            <p:cNvPr id="706" name="object 706"/>
            <p:cNvSpPr/>
            <p:nvPr/>
          </p:nvSpPr>
          <p:spPr>
            <a:xfrm>
              <a:off x="7861859" y="6270288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4544" y="16510"/>
                  </a:lnTo>
                  <a:lnTo>
                    <a:pt x="34544" y="93980"/>
                  </a:lnTo>
                  <a:lnTo>
                    <a:pt x="51320" y="93980"/>
                  </a:lnTo>
                  <a:lnTo>
                    <a:pt x="51320" y="16510"/>
                  </a:lnTo>
                  <a:lnTo>
                    <a:pt x="85852" y="1651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" name="object 707"/>
            <p:cNvSpPr/>
            <p:nvPr/>
          </p:nvSpPr>
          <p:spPr>
            <a:xfrm>
              <a:off x="7969134" y="6270064"/>
              <a:ext cx="87965" cy="94237"/>
            </a:xfrm>
            <a:prstGeom prst="rect">
              <a:avLst/>
            </a:prstGeom>
            <a:blipFill>
              <a:blip r:embed="rId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" name="object 708"/>
            <p:cNvSpPr/>
            <p:nvPr/>
          </p:nvSpPr>
          <p:spPr>
            <a:xfrm>
              <a:off x="8080700" y="6270066"/>
              <a:ext cx="78301" cy="94237"/>
            </a:xfrm>
            <a:prstGeom prst="rect">
              <a:avLst/>
            </a:prstGeom>
            <a:blipFill>
              <a:blip r:embed="rId1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9" name="object 709"/>
          <p:cNvSpPr/>
          <p:nvPr/>
        </p:nvSpPr>
        <p:spPr>
          <a:xfrm>
            <a:off x="8236493" y="6324934"/>
            <a:ext cx="17145" cy="39370"/>
          </a:xfrm>
          <a:custGeom>
            <a:avLst/>
            <a:gdLst/>
            <a:ahLst/>
            <a:cxnLst/>
            <a:rect l="l" t="t" r="r" b="b"/>
            <a:pathLst>
              <a:path w="17145" h="39370">
                <a:moveTo>
                  <a:pt x="0" y="39370"/>
                </a:moveTo>
                <a:lnTo>
                  <a:pt x="16742" y="39370"/>
                </a:lnTo>
                <a:lnTo>
                  <a:pt x="16742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10" name="object 710"/>
          <p:cNvGrpSpPr/>
          <p:nvPr/>
        </p:nvGrpSpPr>
        <p:grpSpPr>
          <a:xfrm>
            <a:off x="8236493" y="6267960"/>
            <a:ext cx="1250950" cy="119380"/>
            <a:chOff x="8236493" y="6267960"/>
            <a:chExt cx="1250950" cy="119380"/>
          </a:xfrm>
        </p:grpSpPr>
        <p:sp>
          <p:nvSpPr>
            <p:cNvPr id="711" name="object 711"/>
            <p:cNvSpPr/>
            <p:nvPr/>
          </p:nvSpPr>
          <p:spPr>
            <a:xfrm>
              <a:off x="8236483" y="6270326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51" y="38100"/>
                  </a:lnTo>
                  <a:lnTo>
                    <a:pt x="16751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" name="object 712"/>
            <p:cNvSpPr/>
            <p:nvPr/>
          </p:nvSpPr>
          <p:spPr>
            <a:xfrm>
              <a:off x="8348565" y="6267964"/>
              <a:ext cx="74971" cy="97787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" name="object 713"/>
            <p:cNvSpPr/>
            <p:nvPr/>
          </p:nvSpPr>
          <p:spPr>
            <a:xfrm>
              <a:off x="8443348" y="6270066"/>
              <a:ext cx="214595" cy="117263"/>
            </a:xfrm>
            <a:prstGeom prst="rect">
              <a:avLst/>
            </a:prstGeom>
            <a:blipFill>
              <a:blip r:embed="rId2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714"/>
            <p:cNvSpPr/>
            <p:nvPr/>
          </p:nvSpPr>
          <p:spPr>
            <a:xfrm>
              <a:off x="8684791" y="6267960"/>
              <a:ext cx="329041" cy="98426"/>
            </a:xfrm>
            <a:prstGeom prst="rect">
              <a:avLst/>
            </a:prstGeom>
            <a:blipFill>
              <a:blip r:embed="rId2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" name="object 715"/>
            <p:cNvSpPr/>
            <p:nvPr/>
          </p:nvSpPr>
          <p:spPr>
            <a:xfrm>
              <a:off x="9045084" y="6267960"/>
              <a:ext cx="241892" cy="119204"/>
            </a:xfrm>
            <a:prstGeom prst="rect">
              <a:avLst/>
            </a:prstGeom>
            <a:blipFill>
              <a:blip r:embed="rId2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" name="object 716"/>
            <p:cNvSpPr/>
            <p:nvPr/>
          </p:nvSpPr>
          <p:spPr>
            <a:xfrm>
              <a:off x="9313290" y="6267962"/>
              <a:ext cx="173546" cy="98426"/>
            </a:xfrm>
            <a:prstGeom prst="rect">
              <a:avLst/>
            </a:prstGeom>
            <a:blipFill>
              <a:blip r:embed="rId2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7" name="object 717"/>
          <p:cNvGrpSpPr/>
          <p:nvPr/>
        </p:nvGrpSpPr>
        <p:grpSpPr>
          <a:xfrm>
            <a:off x="7369123" y="6519263"/>
            <a:ext cx="241935" cy="98425"/>
            <a:chOff x="7369123" y="6519263"/>
            <a:chExt cx="241935" cy="98425"/>
          </a:xfrm>
        </p:grpSpPr>
        <p:sp>
          <p:nvSpPr>
            <p:cNvPr id="718" name="object 718"/>
            <p:cNvSpPr/>
            <p:nvPr/>
          </p:nvSpPr>
          <p:spPr>
            <a:xfrm>
              <a:off x="7369123" y="6521365"/>
              <a:ext cx="87965" cy="94237"/>
            </a:xfrm>
            <a:prstGeom prst="rect">
              <a:avLst/>
            </a:prstGeom>
            <a:blipFill>
              <a:blip r:embed="rId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" name="object 719"/>
            <p:cNvSpPr/>
            <p:nvPr/>
          </p:nvSpPr>
          <p:spPr>
            <a:xfrm>
              <a:off x="7483737" y="6519263"/>
              <a:ext cx="86709" cy="98426"/>
            </a:xfrm>
            <a:prstGeom prst="rect">
              <a:avLst/>
            </a:prstGeom>
            <a:blipFill>
              <a:blip r:embed="rId2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" name="object 720"/>
            <p:cNvSpPr/>
            <p:nvPr/>
          </p:nvSpPr>
          <p:spPr>
            <a:xfrm>
              <a:off x="7593693" y="6536865"/>
              <a:ext cx="17145" cy="78740"/>
            </a:xfrm>
            <a:custGeom>
              <a:avLst/>
              <a:gdLst/>
              <a:ahLst/>
              <a:cxnLst/>
              <a:rect l="l" t="t" r="r" b="b"/>
              <a:pathLst>
                <a:path w="17145" h="78740">
                  <a:moveTo>
                    <a:pt x="0" y="78739"/>
                  </a:moveTo>
                  <a:lnTo>
                    <a:pt x="16753" y="78739"/>
                  </a:lnTo>
                  <a:lnTo>
                    <a:pt x="16753" y="0"/>
                  </a:lnTo>
                  <a:lnTo>
                    <a:pt x="0" y="0"/>
                  </a:lnTo>
                  <a:lnTo>
                    <a:pt x="0" y="787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21" name="object 721"/>
          <p:cNvGrpSpPr/>
          <p:nvPr/>
        </p:nvGrpSpPr>
        <p:grpSpPr>
          <a:xfrm>
            <a:off x="7593693" y="6519263"/>
            <a:ext cx="367665" cy="98425"/>
            <a:chOff x="7593693" y="6519263"/>
            <a:chExt cx="367665" cy="98425"/>
          </a:xfrm>
        </p:grpSpPr>
        <p:sp>
          <p:nvSpPr>
            <p:cNvPr id="722" name="object 722"/>
            <p:cNvSpPr/>
            <p:nvPr/>
          </p:nvSpPr>
          <p:spPr>
            <a:xfrm>
              <a:off x="7593685" y="6521633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90" h="93979">
                  <a:moveTo>
                    <a:pt x="8481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810" y="93980"/>
                  </a:lnTo>
                  <a:lnTo>
                    <a:pt x="84810" y="15240"/>
                  </a:lnTo>
                  <a:lnTo>
                    <a:pt x="848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" name="object 723"/>
            <p:cNvSpPr/>
            <p:nvPr/>
          </p:nvSpPr>
          <p:spPr>
            <a:xfrm>
              <a:off x="7705280" y="6519263"/>
              <a:ext cx="206531" cy="98426"/>
            </a:xfrm>
            <a:prstGeom prst="rect">
              <a:avLst/>
            </a:prstGeom>
            <a:blipFill>
              <a:blip r:embed="rId2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" name="object 724"/>
            <p:cNvSpPr/>
            <p:nvPr/>
          </p:nvSpPr>
          <p:spPr>
            <a:xfrm>
              <a:off x="7944208" y="6576235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25" name="object 725"/>
          <p:cNvGrpSpPr/>
          <p:nvPr/>
        </p:nvGrpSpPr>
        <p:grpSpPr>
          <a:xfrm>
            <a:off x="7944208" y="6519260"/>
            <a:ext cx="248920" cy="98425"/>
            <a:chOff x="7944208" y="6519260"/>
            <a:chExt cx="248920" cy="98425"/>
          </a:xfrm>
        </p:grpSpPr>
        <p:sp>
          <p:nvSpPr>
            <p:cNvPr id="726" name="object 726"/>
            <p:cNvSpPr/>
            <p:nvPr/>
          </p:nvSpPr>
          <p:spPr>
            <a:xfrm>
              <a:off x="7944205" y="6521633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69088" y="0"/>
                  </a:lnTo>
                  <a:lnTo>
                    <a:pt x="69088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088" y="54610"/>
                  </a:lnTo>
                  <a:lnTo>
                    <a:pt x="69088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" name="object 727"/>
            <p:cNvSpPr/>
            <p:nvPr/>
          </p:nvSpPr>
          <p:spPr>
            <a:xfrm>
              <a:off x="8057131" y="6519260"/>
              <a:ext cx="92363" cy="98426"/>
            </a:xfrm>
            <a:prstGeom prst="rect">
              <a:avLst/>
            </a:prstGeom>
            <a:blipFill>
              <a:blip r:embed="rId2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" name="object 728"/>
            <p:cNvSpPr/>
            <p:nvPr/>
          </p:nvSpPr>
          <p:spPr>
            <a:xfrm>
              <a:off x="8175815" y="6576235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29" name="object 729"/>
          <p:cNvGrpSpPr/>
          <p:nvPr/>
        </p:nvGrpSpPr>
        <p:grpSpPr>
          <a:xfrm>
            <a:off x="8175815" y="6521365"/>
            <a:ext cx="308610" cy="94615"/>
            <a:chOff x="8175815" y="6521365"/>
            <a:chExt cx="308610" cy="94615"/>
          </a:xfrm>
        </p:grpSpPr>
        <p:sp>
          <p:nvSpPr>
            <p:cNvPr id="730" name="object 730"/>
            <p:cNvSpPr/>
            <p:nvPr/>
          </p:nvSpPr>
          <p:spPr>
            <a:xfrm>
              <a:off x="8175815" y="6521633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39" y="0"/>
                  </a:moveTo>
                  <a:lnTo>
                    <a:pt x="69088" y="0"/>
                  </a:lnTo>
                  <a:lnTo>
                    <a:pt x="69088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088" y="54610"/>
                  </a:lnTo>
                  <a:lnTo>
                    <a:pt x="69088" y="93980"/>
                  </a:lnTo>
                  <a:lnTo>
                    <a:pt x="85839" y="93980"/>
                  </a:lnTo>
                  <a:lnTo>
                    <a:pt x="85839" y="54610"/>
                  </a:lnTo>
                  <a:lnTo>
                    <a:pt x="85839" y="38100"/>
                  </a:lnTo>
                  <a:lnTo>
                    <a:pt x="858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" name="object 731"/>
            <p:cNvSpPr/>
            <p:nvPr/>
          </p:nvSpPr>
          <p:spPr>
            <a:xfrm>
              <a:off x="8294262" y="6521365"/>
              <a:ext cx="87965" cy="9423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" name="object 732"/>
            <p:cNvSpPr/>
            <p:nvPr/>
          </p:nvSpPr>
          <p:spPr>
            <a:xfrm>
              <a:off x="8405828" y="6521367"/>
              <a:ext cx="78301" cy="94237"/>
            </a:xfrm>
            <a:prstGeom prst="rect">
              <a:avLst/>
            </a:prstGeom>
            <a:blipFill>
              <a:blip r:embed="rId1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33" name="object 733"/>
          <p:cNvGrpSpPr/>
          <p:nvPr/>
        </p:nvGrpSpPr>
        <p:grpSpPr>
          <a:xfrm>
            <a:off x="8555344" y="6466902"/>
            <a:ext cx="1245235" cy="151130"/>
            <a:chOff x="8555344" y="6466902"/>
            <a:chExt cx="1245235" cy="151130"/>
          </a:xfrm>
        </p:grpSpPr>
        <p:sp>
          <p:nvSpPr>
            <p:cNvPr id="734" name="object 734"/>
            <p:cNvSpPr/>
            <p:nvPr/>
          </p:nvSpPr>
          <p:spPr>
            <a:xfrm>
              <a:off x="8555344" y="6519263"/>
              <a:ext cx="100510" cy="98426"/>
            </a:xfrm>
            <a:prstGeom prst="rect">
              <a:avLst/>
            </a:prstGeom>
            <a:blipFill>
              <a:blip r:embed="rId2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" name="object 735"/>
            <p:cNvSpPr/>
            <p:nvPr/>
          </p:nvSpPr>
          <p:spPr>
            <a:xfrm>
              <a:off x="8676761" y="6466902"/>
              <a:ext cx="193257" cy="150791"/>
            </a:xfrm>
            <a:prstGeom prst="rect">
              <a:avLst/>
            </a:prstGeom>
            <a:blipFill>
              <a:blip r:embed="rId2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" name="object 736"/>
            <p:cNvSpPr/>
            <p:nvPr/>
          </p:nvSpPr>
          <p:spPr>
            <a:xfrm>
              <a:off x="8893638" y="6519265"/>
              <a:ext cx="78940" cy="98426"/>
            </a:xfrm>
            <a:prstGeom prst="rect">
              <a:avLst/>
            </a:prstGeom>
            <a:blipFill>
              <a:blip r:embed="rId2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" name="object 737"/>
            <p:cNvSpPr/>
            <p:nvPr/>
          </p:nvSpPr>
          <p:spPr>
            <a:xfrm>
              <a:off x="8994345" y="6519265"/>
              <a:ext cx="74971" cy="97787"/>
            </a:xfrm>
            <a:prstGeom prst="rect">
              <a:avLst/>
            </a:prstGeom>
            <a:blipFill>
              <a:blip r:embed="rId2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" name="object 738"/>
            <p:cNvSpPr/>
            <p:nvPr/>
          </p:nvSpPr>
          <p:spPr>
            <a:xfrm>
              <a:off x="9088740" y="6519261"/>
              <a:ext cx="299445" cy="98426"/>
            </a:xfrm>
            <a:prstGeom prst="rect">
              <a:avLst/>
            </a:prstGeom>
            <a:blipFill>
              <a:blip r:embed="rId2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" name="object 739"/>
            <p:cNvSpPr/>
            <p:nvPr/>
          </p:nvSpPr>
          <p:spPr>
            <a:xfrm>
              <a:off x="9420585" y="6521370"/>
              <a:ext cx="71202" cy="94237"/>
            </a:xfrm>
            <a:prstGeom prst="rect">
              <a:avLst/>
            </a:prstGeom>
            <a:blipFill>
              <a:blip r:embed="rId2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" name="object 740"/>
            <p:cNvSpPr/>
            <p:nvPr/>
          </p:nvSpPr>
          <p:spPr>
            <a:xfrm>
              <a:off x="9512022" y="6519263"/>
              <a:ext cx="188752" cy="98426"/>
            </a:xfrm>
            <a:prstGeom prst="rect">
              <a:avLst/>
            </a:prstGeom>
            <a:blipFill>
              <a:blip r:embed="rId2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" name="object 741"/>
            <p:cNvSpPr/>
            <p:nvPr/>
          </p:nvSpPr>
          <p:spPr>
            <a:xfrm>
              <a:off x="9722104" y="6520513"/>
              <a:ext cx="77903" cy="95913"/>
            </a:xfrm>
            <a:prstGeom prst="rect">
              <a:avLst/>
            </a:prstGeom>
            <a:blipFill>
              <a:blip r:embed="rId1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2" name="object 742"/>
          <p:cNvSpPr/>
          <p:nvPr/>
        </p:nvSpPr>
        <p:spPr>
          <a:xfrm>
            <a:off x="16859938" y="9528261"/>
            <a:ext cx="2036867" cy="187938"/>
          </a:xfrm>
          <a:prstGeom prst="rect">
            <a:avLst/>
          </a:prstGeom>
          <a:blipFill>
            <a:blip r:embed="rId2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18911698" y="9577761"/>
            <a:ext cx="139700" cy="97790"/>
          </a:xfrm>
          <a:custGeom>
            <a:avLst/>
            <a:gdLst/>
            <a:ahLst/>
            <a:cxnLst/>
            <a:rect l="l" t="t" r="r" b="b"/>
            <a:pathLst>
              <a:path w="139700" h="97790">
                <a:moveTo>
                  <a:pt x="85864" y="2260"/>
                </a:moveTo>
                <a:lnTo>
                  <a:pt x="0" y="2260"/>
                </a:lnTo>
                <a:lnTo>
                  <a:pt x="0" y="26390"/>
                </a:lnTo>
                <a:lnTo>
                  <a:pt x="31000" y="26390"/>
                </a:lnTo>
                <a:lnTo>
                  <a:pt x="31000" y="96240"/>
                </a:lnTo>
                <a:lnTo>
                  <a:pt x="55092" y="96240"/>
                </a:lnTo>
                <a:lnTo>
                  <a:pt x="55092" y="26390"/>
                </a:lnTo>
                <a:lnTo>
                  <a:pt x="85864" y="26390"/>
                </a:lnTo>
                <a:lnTo>
                  <a:pt x="85864" y="2260"/>
                </a:lnTo>
                <a:close/>
              </a:path>
              <a:path w="139700" h="97790">
                <a:moveTo>
                  <a:pt x="139674" y="76923"/>
                </a:moveTo>
                <a:lnTo>
                  <a:pt x="138214" y="73367"/>
                </a:lnTo>
                <a:lnTo>
                  <a:pt x="135255" y="70167"/>
                </a:lnTo>
                <a:lnTo>
                  <a:pt x="132334" y="66929"/>
                </a:lnTo>
                <a:lnTo>
                  <a:pt x="128714" y="65354"/>
                </a:lnTo>
                <a:lnTo>
                  <a:pt x="119354" y="65354"/>
                </a:lnTo>
                <a:lnTo>
                  <a:pt x="115290" y="66929"/>
                </a:lnTo>
                <a:lnTo>
                  <a:pt x="112229" y="70167"/>
                </a:lnTo>
                <a:lnTo>
                  <a:pt x="109156" y="73367"/>
                </a:lnTo>
                <a:lnTo>
                  <a:pt x="107607" y="76923"/>
                </a:lnTo>
                <a:lnTo>
                  <a:pt x="107607" y="85305"/>
                </a:lnTo>
                <a:lnTo>
                  <a:pt x="109156" y="89217"/>
                </a:lnTo>
                <a:lnTo>
                  <a:pt x="115290" y="95910"/>
                </a:lnTo>
                <a:lnTo>
                  <a:pt x="119354" y="97586"/>
                </a:lnTo>
                <a:lnTo>
                  <a:pt x="128714" y="97586"/>
                </a:lnTo>
                <a:lnTo>
                  <a:pt x="132334" y="95910"/>
                </a:lnTo>
                <a:lnTo>
                  <a:pt x="138214" y="89217"/>
                </a:lnTo>
                <a:lnTo>
                  <a:pt x="139674" y="85305"/>
                </a:lnTo>
                <a:lnTo>
                  <a:pt x="139674" y="76923"/>
                </a:lnTo>
                <a:close/>
              </a:path>
              <a:path w="139700" h="97790">
                <a:moveTo>
                  <a:pt x="139674" y="11607"/>
                </a:moveTo>
                <a:lnTo>
                  <a:pt x="138214" y="8039"/>
                </a:lnTo>
                <a:lnTo>
                  <a:pt x="132334" y="1625"/>
                </a:lnTo>
                <a:lnTo>
                  <a:pt x="128714" y="0"/>
                </a:lnTo>
                <a:lnTo>
                  <a:pt x="119354" y="0"/>
                </a:lnTo>
                <a:lnTo>
                  <a:pt x="115290" y="1625"/>
                </a:lnTo>
                <a:lnTo>
                  <a:pt x="112229" y="4813"/>
                </a:lnTo>
                <a:lnTo>
                  <a:pt x="109156" y="8039"/>
                </a:lnTo>
                <a:lnTo>
                  <a:pt x="107607" y="11607"/>
                </a:lnTo>
                <a:lnTo>
                  <a:pt x="107607" y="19977"/>
                </a:lnTo>
                <a:lnTo>
                  <a:pt x="109156" y="23876"/>
                </a:lnTo>
                <a:lnTo>
                  <a:pt x="115290" y="30581"/>
                </a:lnTo>
                <a:lnTo>
                  <a:pt x="119354" y="32258"/>
                </a:lnTo>
                <a:lnTo>
                  <a:pt x="128714" y="32258"/>
                </a:lnTo>
                <a:lnTo>
                  <a:pt x="132334" y="30581"/>
                </a:lnTo>
                <a:lnTo>
                  <a:pt x="135255" y="27216"/>
                </a:lnTo>
                <a:lnTo>
                  <a:pt x="138214" y="23876"/>
                </a:lnTo>
                <a:lnTo>
                  <a:pt x="139674" y="19977"/>
                </a:lnTo>
                <a:lnTo>
                  <a:pt x="139674" y="11607"/>
                </a:lnTo>
                <a:close/>
              </a:path>
            </a:pathLst>
          </a:custGeom>
          <a:solidFill>
            <a:srgbClr val="E517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16847154" y="9888964"/>
            <a:ext cx="1514674" cy="373805"/>
          </a:xfrm>
          <a:prstGeom prst="rect">
            <a:avLst/>
          </a:prstGeom>
          <a:blipFill>
            <a:blip r:embed="rId2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14487123" y="2271981"/>
            <a:ext cx="3012869" cy="5545992"/>
          </a:xfrm>
          <a:prstGeom prst="rect">
            <a:avLst/>
          </a:prstGeom>
          <a:blipFill>
            <a:blip r:embed="rId2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13898156" y="6742893"/>
            <a:ext cx="446405" cy="446405"/>
          </a:xfrm>
          <a:custGeom>
            <a:avLst/>
            <a:gdLst/>
            <a:ahLst/>
            <a:cxnLst/>
            <a:rect l="l" t="t" r="r" b="b"/>
            <a:pathLst>
              <a:path w="446405" h="446404">
                <a:moveTo>
                  <a:pt x="446100" y="209384"/>
                </a:moveTo>
                <a:lnTo>
                  <a:pt x="236715" y="209384"/>
                </a:lnTo>
                <a:lnTo>
                  <a:pt x="236715" y="0"/>
                </a:lnTo>
                <a:lnTo>
                  <a:pt x="209384" y="0"/>
                </a:lnTo>
                <a:lnTo>
                  <a:pt x="209384" y="209384"/>
                </a:lnTo>
                <a:lnTo>
                  <a:pt x="0" y="209384"/>
                </a:lnTo>
                <a:lnTo>
                  <a:pt x="0" y="236702"/>
                </a:lnTo>
                <a:lnTo>
                  <a:pt x="209384" y="236702"/>
                </a:lnTo>
                <a:lnTo>
                  <a:pt x="209384" y="446100"/>
                </a:lnTo>
                <a:lnTo>
                  <a:pt x="236715" y="446100"/>
                </a:lnTo>
                <a:lnTo>
                  <a:pt x="236715" y="236702"/>
                </a:lnTo>
                <a:lnTo>
                  <a:pt x="446100" y="236702"/>
                </a:lnTo>
                <a:lnTo>
                  <a:pt x="446100" y="2093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76152" y="5930582"/>
            <a:ext cx="492125" cy="191135"/>
            <a:chOff x="1076152" y="5930582"/>
            <a:chExt cx="492125" cy="191135"/>
          </a:xfrm>
        </p:grpSpPr>
        <p:sp>
          <p:nvSpPr>
            <p:cNvPr id="3" name="object 3"/>
            <p:cNvSpPr/>
            <p:nvPr/>
          </p:nvSpPr>
          <p:spPr>
            <a:xfrm>
              <a:off x="1076152" y="5930582"/>
              <a:ext cx="149513" cy="1507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52505" y="5982935"/>
              <a:ext cx="92353" cy="13820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71825" y="5982939"/>
              <a:ext cx="148029" cy="9778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51099" y="6039889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70"/>
                  </a:moveTo>
                  <a:lnTo>
                    <a:pt x="16753" y="39370"/>
                  </a:lnTo>
                  <a:lnTo>
                    <a:pt x="16753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551099" y="5982939"/>
            <a:ext cx="405765" cy="98425"/>
            <a:chOff x="1551099" y="5982939"/>
            <a:chExt cx="405765" cy="98425"/>
          </a:xfrm>
        </p:grpSpPr>
        <p:sp>
          <p:nvSpPr>
            <p:cNvPr id="8" name="object 8"/>
            <p:cNvSpPr/>
            <p:nvPr/>
          </p:nvSpPr>
          <p:spPr>
            <a:xfrm>
              <a:off x="1551089" y="5985287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79">
                  <a:moveTo>
                    <a:pt x="85864" y="0"/>
                  </a:moveTo>
                  <a:lnTo>
                    <a:pt x="69113" y="0"/>
                  </a:lnTo>
                  <a:lnTo>
                    <a:pt x="69113" y="38100"/>
                  </a:lnTo>
                  <a:lnTo>
                    <a:pt x="16751" y="38100"/>
                  </a:lnTo>
                  <a:lnTo>
                    <a:pt x="16751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13" y="54610"/>
                  </a:lnTo>
                  <a:lnTo>
                    <a:pt x="69113" y="93980"/>
                  </a:lnTo>
                  <a:lnTo>
                    <a:pt x="85864" y="93980"/>
                  </a:lnTo>
                  <a:lnTo>
                    <a:pt x="85864" y="54610"/>
                  </a:lnTo>
                  <a:lnTo>
                    <a:pt x="85864" y="38100"/>
                  </a:lnTo>
                  <a:lnTo>
                    <a:pt x="858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69556" y="5985018"/>
              <a:ext cx="87955" cy="9423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81111" y="5982939"/>
              <a:ext cx="78950" cy="984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81818" y="5982939"/>
              <a:ext cx="74971" cy="977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988036" y="5985018"/>
            <a:ext cx="311785" cy="117475"/>
            <a:chOff x="1988036" y="5985018"/>
            <a:chExt cx="311785" cy="117475"/>
          </a:xfrm>
        </p:grpSpPr>
        <p:sp>
          <p:nvSpPr>
            <p:cNvPr id="13" name="object 13"/>
            <p:cNvSpPr/>
            <p:nvPr/>
          </p:nvSpPr>
          <p:spPr>
            <a:xfrm>
              <a:off x="1988032" y="5985287"/>
              <a:ext cx="99695" cy="116839"/>
            </a:xfrm>
            <a:custGeom>
              <a:avLst/>
              <a:gdLst/>
              <a:ahLst/>
              <a:cxnLst/>
              <a:rect l="l" t="t" r="r" b="b"/>
              <a:pathLst>
                <a:path w="99694" h="116839">
                  <a:moveTo>
                    <a:pt x="99466" y="78740"/>
                  </a:moveTo>
                  <a:lnTo>
                    <a:pt x="83769" y="78740"/>
                  </a:lnTo>
                  <a:lnTo>
                    <a:pt x="83769" y="0"/>
                  </a:lnTo>
                  <a:lnTo>
                    <a:pt x="67017" y="0"/>
                  </a:lnTo>
                  <a:lnTo>
                    <a:pt x="67017" y="78740"/>
                  </a:lnTo>
                  <a:lnTo>
                    <a:pt x="16751" y="78740"/>
                  </a:lnTo>
                  <a:lnTo>
                    <a:pt x="16751" y="0"/>
                  </a:lnTo>
                  <a:lnTo>
                    <a:pt x="0" y="0"/>
                  </a:lnTo>
                  <a:lnTo>
                    <a:pt x="0" y="78740"/>
                  </a:lnTo>
                  <a:lnTo>
                    <a:pt x="0" y="93980"/>
                  </a:lnTo>
                  <a:lnTo>
                    <a:pt x="83769" y="93980"/>
                  </a:lnTo>
                  <a:lnTo>
                    <a:pt x="83769" y="116840"/>
                  </a:lnTo>
                  <a:lnTo>
                    <a:pt x="99466" y="116840"/>
                  </a:lnTo>
                  <a:lnTo>
                    <a:pt x="99466" y="93980"/>
                  </a:lnTo>
                  <a:lnTo>
                    <a:pt x="99466" y="78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09819" y="5985018"/>
              <a:ext cx="87965" cy="9423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21390" y="5985020"/>
              <a:ext cx="78301" cy="9423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2364186" y="5936879"/>
            <a:ext cx="788670" cy="165735"/>
            <a:chOff x="2364186" y="5936879"/>
            <a:chExt cx="788670" cy="165735"/>
          </a:xfrm>
        </p:grpSpPr>
        <p:sp>
          <p:nvSpPr>
            <p:cNvPr id="17" name="object 17"/>
            <p:cNvSpPr/>
            <p:nvPr/>
          </p:nvSpPr>
          <p:spPr>
            <a:xfrm>
              <a:off x="2364186" y="5982935"/>
              <a:ext cx="320742" cy="11937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711470" y="5982937"/>
              <a:ext cx="100530" cy="9842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838658" y="5984204"/>
              <a:ext cx="77892" cy="9591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37699" y="5982937"/>
              <a:ext cx="100530" cy="9842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064879" y="5936879"/>
              <a:ext cx="87965" cy="14238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3230325" y="6000519"/>
            <a:ext cx="17145" cy="78740"/>
          </a:xfrm>
          <a:custGeom>
            <a:avLst/>
            <a:gdLst/>
            <a:ahLst/>
            <a:cxnLst/>
            <a:rect l="l" t="t" r="r" b="b"/>
            <a:pathLst>
              <a:path w="17144" h="78739">
                <a:moveTo>
                  <a:pt x="0" y="78739"/>
                </a:moveTo>
                <a:lnTo>
                  <a:pt x="16753" y="78739"/>
                </a:lnTo>
                <a:lnTo>
                  <a:pt x="16753" y="0"/>
                </a:lnTo>
                <a:lnTo>
                  <a:pt x="0" y="0"/>
                </a:lnTo>
                <a:lnTo>
                  <a:pt x="0" y="78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3230325" y="5982935"/>
            <a:ext cx="1028065" cy="138430"/>
            <a:chOff x="3230325" y="5982935"/>
            <a:chExt cx="1028065" cy="138430"/>
          </a:xfrm>
        </p:grpSpPr>
        <p:sp>
          <p:nvSpPr>
            <p:cNvPr id="24" name="object 24"/>
            <p:cNvSpPr/>
            <p:nvPr/>
          </p:nvSpPr>
          <p:spPr>
            <a:xfrm>
              <a:off x="3230321" y="5985287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89" h="93979">
                  <a:moveTo>
                    <a:pt x="8481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810" y="93980"/>
                  </a:lnTo>
                  <a:lnTo>
                    <a:pt x="84810" y="15240"/>
                  </a:lnTo>
                  <a:lnTo>
                    <a:pt x="848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347735" y="5982935"/>
              <a:ext cx="92363" cy="13820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461202" y="5982937"/>
              <a:ext cx="100541" cy="9842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588385" y="5985287"/>
              <a:ext cx="59690" cy="93980"/>
            </a:xfrm>
            <a:custGeom>
              <a:avLst/>
              <a:gdLst/>
              <a:ahLst/>
              <a:cxnLst/>
              <a:rect l="l" t="t" r="r" b="b"/>
              <a:pathLst>
                <a:path w="59689" h="93979">
                  <a:moveTo>
                    <a:pt x="59677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93980"/>
                  </a:lnTo>
                  <a:lnTo>
                    <a:pt x="16751" y="93980"/>
                  </a:lnTo>
                  <a:lnTo>
                    <a:pt x="16751" y="15240"/>
                  </a:lnTo>
                  <a:lnTo>
                    <a:pt x="59677" y="15240"/>
                  </a:lnTo>
                  <a:lnTo>
                    <a:pt x="596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668431" y="5982935"/>
              <a:ext cx="92332" cy="13820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781071" y="5982939"/>
              <a:ext cx="74971" cy="9778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887302" y="5985020"/>
              <a:ext cx="100719" cy="9423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020611" y="5985020"/>
              <a:ext cx="100729" cy="9423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153957" y="5985022"/>
              <a:ext cx="104300" cy="9423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1074048" y="6193194"/>
            <a:ext cx="799465" cy="180975"/>
            <a:chOff x="1074048" y="6193194"/>
            <a:chExt cx="799465" cy="180975"/>
          </a:xfrm>
        </p:grpSpPr>
        <p:sp>
          <p:nvSpPr>
            <p:cNvPr id="34" name="object 34"/>
            <p:cNvSpPr/>
            <p:nvPr/>
          </p:nvSpPr>
          <p:spPr>
            <a:xfrm>
              <a:off x="1074048" y="6193194"/>
              <a:ext cx="255615" cy="18051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355752" y="6234240"/>
              <a:ext cx="74971" cy="9778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455969" y="6234238"/>
              <a:ext cx="188737" cy="98426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66055" y="6236320"/>
              <a:ext cx="87965" cy="9423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80970" y="6234236"/>
              <a:ext cx="92363" cy="98426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/>
          <p:nvPr/>
        </p:nvSpPr>
        <p:spPr>
          <a:xfrm>
            <a:off x="1943269" y="6235505"/>
            <a:ext cx="77892" cy="9591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80644" y="6251820"/>
            <a:ext cx="17145" cy="78740"/>
          </a:xfrm>
          <a:custGeom>
            <a:avLst/>
            <a:gdLst/>
            <a:ahLst/>
            <a:cxnLst/>
            <a:rect l="l" t="t" r="r" b="b"/>
            <a:pathLst>
              <a:path w="17144" h="78739">
                <a:moveTo>
                  <a:pt x="0" y="78739"/>
                </a:moveTo>
                <a:lnTo>
                  <a:pt x="16753" y="78739"/>
                </a:lnTo>
                <a:lnTo>
                  <a:pt x="16753" y="0"/>
                </a:lnTo>
                <a:lnTo>
                  <a:pt x="0" y="0"/>
                </a:lnTo>
                <a:lnTo>
                  <a:pt x="0" y="78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" name="object 41"/>
          <p:cNvGrpSpPr/>
          <p:nvPr/>
        </p:nvGrpSpPr>
        <p:grpSpPr>
          <a:xfrm>
            <a:off x="2580644" y="6234236"/>
            <a:ext cx="426720" cy="138430"/>
            <a:chOff x="2580644" y="6234236"/>
            <a:chExt cx="426720" cy="138430"/>
          </a:xfrm>
        </p:grpSpPr>
        <p:sp>
          <p:nvSpPr>
            <p:cNvPr id="42" name="object 42"/>
            <p:cNvSpPr/>
            <p:nvPr/>
          </p:nvSpPr>
          <p:spPr>
            <a:xfrm>
              <a:off x="2580640" y="6236582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89" h="93979">
                  <a:moveTo>
                    <a:pt x="8481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810" y="93980"/>
                  </a:lnTo>
                  <a:lnTo>
                    <a:pt x="84810" y="15240"/>
                  </a:lnTo>
                  <a:lnTo>
                    <a:pt x="848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698080" y="6234236"/>
              <a:ext cx="92332" cy="138205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817402" y="6236320"/>
              <a:ext cx="87944" cy="9423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928942" y="6236322"/>
              <a:ext cx="78332" cy="9423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3028706" y="6236320"/>
            <a:ext cx="462280" cy="125095"/>
            <a:chOff x="3028706" y="6236320"/>
            <a:chExt cx="462280" cy="125095"/>
          </a:xfrm>
        </p:grpSpPr>
        <p:sp>
          <p:nvSpPr>
            <p:cNvPr id="47" name="object 47"/>
            <p:cNvSpPr/>
            <p:nvPr/>
          </p:nvSpPr>
          <p:spPr>
            <a:xfrm>
              <a:off x="3028696" y="6236582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79">
                  <a:moveTo>
                    <a:pt x="85877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4569" y="16510"/>
                  </a:lnTo>
                  <a:lnTo>
                    <a:pt x="34569" y="93980"/>
                  </a:lnTo>
                  <a:lnTo>
                    <a:pt x="51320" y="93980"/>
                  </a:lnTo>
                  <a:lnTo>
                    <a:pt x="51320" y="16510"/>
                  </a:lnTo>
                  <a:lnTo>
                    <a:pt x="85877" y="16510"/>
                  </a:lnTo>
                  <a:lnTo>
                    <a:pt x="858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135905" y="6236320"/>
              <a:ext cx="87965" cy="9423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247471" y="6236322"/>
              <a:ext cx="78301" cy="94237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348311" y="6236322"/>
              <a:ext cx="95714" cy="94237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463250" y="6309827"/>
              <a:ext cx="27940" cy="51435"/>
            </a:xfrm>
            <a:custGeom>
              <a:avLst/>
              <a:gdLst/>
              <a:ahLst/>
              <a:cxnLst/>
              <a:rect l="l" t="t" r="r" b="b"/>
              <a:pathLst>
                <a:path w="27939" h="51435">
                  <a:moveTo>
                    <a:pt x="17025" y="0"/>
                  </a:moveTo>
                  <a:lnTo>
                    <a:pt x="8816" y="0"/>
                  </a:lnTo>
                  <a:lnTo>
                    <a:pt x="5863" y="1026"/>
                  </a:lnTo>
                  <a:lnTo>
                    <a:pt x="1675" y="5067"/>
                  </a:lnTo>
                  <a:lnTo>
                    <a:pt x="628" y="7769"/>
                  </a:lnTo>
                  <a:lnTo>
                    <a:pt x="628" y="13758"/>
                  </a:lnTo>
                  <a:lnTo>
                    <a:pt x="1424" y="16030"/>
                  </a:lnTo>
                  <a:lnTo>
                    <a:pt x="4638" y="19789"/>
                  </a:lnTo>
                  <a:lnTo>
                    <a:pt x="6502" y="20732"/>
                  </a:lnTo>
                  <a:lnTo>
                    <a:pt x="10816" y="20732"/>
                  </a:lnTo>
                  <a:lnTo>
                    <a:pt x="12376" y="20114"/>
                  </a:lnTo>
                  <a:lnTo>
                    <a:pt x="13203" y="18847"/>
                  </a:lnTo>
                  <a:lnTo>
                    <a:pt x="14313" y="21098"/>
                  </a:lnTo>
                  <a:lnTo>
                    <a:pt x="14397" y="24585"/>
                  </a:lnTo>
                  <a:lnTo>
                    <a:pt x="11737" y="36438"/>
                  </a:lnTo>
                  <a:lnTo>
                    <a:pt x="7256" y="41119"/>
                  </a:lnTo>
                  <a:lnTo>
                    <a:pt x="0" y="43349"/>
                  </a:lnTo>
                  <a:lnTo>
                    <a:pt x="4617" y="51328"/>
                  </a:lnTo>
                  <a:lnTo>
                    <a:pt x="11737" y="49223"/>
                  </a:lnTo>
                  <a:lnTo>
                    <a:pt x="17360" y="45412"/>
                  </a:lnTo>
                  <a:lnTo>
                    <a:pt x="25580" y="34396"/>
                  </a:lnTo>
                  <a:lnTo>
                    <a:pt x="27653" y="27852"/>
                  </a:lnTo>
                  <a:lnTo>
                    <a:pt x="27653" y="14188"/>
                  </a:lnTo>
                  <a:lnTo>
                    <a:pt x="26260" y="9256"/>
                  </a:lnTo>
                  <a:lnTo>
                    <a:pt x="20679" y="18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3555195" y="6234236"/>
            <a:ext cx="442595" cy="138430"/>
            <a:chOff x="3555195" y="6234236"/>
            <a:chExt cx="442595" cy="138430"/>
          </a:xfrm>
        </p:grpSpPr>
        <p:sp>
          <p:nvSpPr>
            <p:cNvPr id="53" name="object 53"/>
            <p:cNvSpPr/>
            <p:nvPr/>
          </p:nvSpPr>
          <p:spPr>
            <a:xfrm>
              <a:off x="3555195" y="6234238"/>
              <a:ext cx="100510" cy="98426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682052" y="6234236"/>
              <a:ext cx="92342" cy="138205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801361" y="6234240"/>
              <a:ext cx="148024" cy="97787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980635" y="6291190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object 57"/>
          <p:cNvGrpSpPr/>
          <p:nvPr/>
        </p:nvGrpSpPr>
        <p:grpSpPr>
          <a:xfrm>
            <a:off x="3980635" y="6234240"/>
            <a:ext cx="405765" cy="98425"/>
            <a:chOff x="3980635" y="6234240"/>
            <a:chExt cx="405765" cy="98425"/>
          </a:xfrm>
        </p:grpSpPr>
        <p:sp>
          <p:nvSpPr>
            <p:cNvPr id="58" name="object 58"/>
            <p:cNvSpPr/>
            <p:nvPr/>
          </p:nvSpPr>
          <p:spPr>
            <a:xfrm>
              <a:off x="3980624" y="6236582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51" y="38100"/>
                  </a:lnTo>
                  <a:lnTo>
                    <a:pt x="16751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099109" y="6236319"/>
              <a:ext cx="87944" cy="9423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210647" y="6234240"/>
              <a:ext cx="78960" cy="98426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311370" y="6234240"/>
              <a:ext cx="74971" cy="97787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4417594" y="6236320"/>
            <a:ext cx="311785" cy="117475"/>
            <a:chOff x="4417594" y="6236320"/>
            <a:chExt cx="311785" cy="117475"/>
          </a:xfrm>
        </p:grpSpPr>
        <p:sp>
          <p:nvSpPr>
            <p:cNvPr id="63" name="object 63"/>
            <p:cNvSpPr/>
            <p:nvPr/>
          </p:nvSpPr>
          <p:spPr>
            <a:xfrm>
              <a:off x="4417593" y="6236582"/>
              <a:ext cx="99695" cy="116839"/>
            </a:xfrm>
            <a:custGeom>
              <a:avLst/>
              <a:gdLst/>
              <a:ahLst/>
              <a:cxnLst/>
              <a:rect l="l" t="t" r="r" b="b"/>
              <a:pathLst>
                <a:path w="99695" h="116839">
                  <a:moveTo>
                    <a:pt x="99466" y="78740"/>
                  </a:moveTo>
                  <a:lnTo>
                    <a:pt x="83756" y="78740"/>
                  </a:lnTo>
                  <a:lnTo>
                    <a:pt x="83756" y="0"/>
                  </a:lnTo>
                  <a:lnTo>
                    <a:pt x="66992" y="0"/>
                  </a:lnTo>
                  <a:lnTo>
                    <a:pt x="66992" y="78740"/>
                  </a:lnTo>
                  <a:lnTo>
                    <a:pt x="16751" y="78740"/>
                  </a:lnTo>
                  <a:lnTo>
                    <a:pt x="16751" y="0"/>
                  </a:lnTo>
                  <a:lnTo>
                    <a:pt x="0" y="0"/>
                  </a:lnTo>
                  <a:lnTo>
                    <a:pt x="0" y="78740"/>
                  </a:lnTo>
                  <a:lnTo>
                    <a:pt x="0" y="93980"/>
                  </a:lnTo>
                  <a:lnTo>
                    <a:pt x="83756" y="93980"/>
                  </a:lnTo>
                  <a:lnTo>
                    <a:pt x="83756" y="116840"/>
                  </a:lnTo>
                  <a:lnTo>
                    <a:pt x="99466" y="116840"/>
                  </a:lnTo>
                  <a:lnTo>
                    <a:pt x="99466" y="93980"/>
                  </a:lnTo>
                  <a:lnTo>
                    <a:pt x="99466" y="78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539351" y="6236320"/>
              <a:ext cx="87965" cy="9423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650918" y="6236322"/>
              <a:ext cx="78332" cy="94237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1074478" y="6439482"/>
            <a:ext cx="636905" cy="144780"/>
            <a:chOff x="1074478" y="6439482"/>
            <a:chExt cx="636905" cy="144780"/>
          </a:xfrm>
        </p:grpSpPr>
        <p:sp>
          <p:nvSpPr>
            <p:cNvPr id="67" name="object 67"/>
            <p:cNvSpPr/>
            <p:nvPr/>
          </p:nvSpPr>
          <p:spPr>
            <a:xfrm>
              <a:off x="1074478" y="6485537"/>
              <a:ext cx="195017" cy="98428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289942" y="6485539"/>
              <a:ext cx="189378" cy="98426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502589" y="6487621"/>
              <a:ext cx="87965" cy="9423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623052" y="6439482"/>
              <a:ext cx="87934" cy="142383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/>
          <p:nvPr/>
        </p:nvSpPr>
        <p:spPr>
          <a:xfrm>
            <a:off x="1795393" y="6234236"/>
            <a:ext cx="1049475" cy="640807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922136" y="6487621"/>
            <a:ext cx="87955" cy="942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3" name="object 73"/>
          <p:cNvGrpSpPr/>
          <p:nvPr/>
        </p:nvGrpSpPr>
        <p:grpSpPr>
          <a:xfrm>
            <a:off x="3074602" y="6444495"/>
            <a:ext cx="369570" cy="180975"/>
            <a:chOff x="3074602" y="6444495"/>
            <a:chExt cx="369570" cy="180975"/>
          </a:xfrm>
        </p:grpSpPr>
        <p:sp>
          <p:nvSpPr>
            <p:cNvPr id="74" name="object 74"/>
            <p:cNvSpPr/>
            <p:nvPr/>
          </p:nvSpPr>
          <p:spPr>
            <a:xfrm>
              <a:off x="3074602" y="6487623"/>
              <a:ext cx="107630" cy="117284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205974" y="6444495"/>
              <a:ext cx="190666" cy="180518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416290" y="6561129"/>
              <a:ext cx="27940" cy="51435"/>
            </a:xfrm>
            <a:custGeom>
              <a:avLst/>
              <a:gdLst/>
              <a:ahLst/>
              <a:cxnLst/>
              <a:rect l="l" t="t" r="r" b="b"/>
              <a:pathLst>
                <a:path w="27939" h="51434">
                  <a:moveTo>
                    <a:pt x="17036" y="0"/>
                  </a:moveTo>
                  <a:lnTo>
                    <a:pt x="8795" y="0"/>
                  </a:lnTo>
                  <a:lnTo>
                    <a:pt x="5874" y="1026"/>
                  </a:lnTo>
                  <a:lnTo>
                    <a:pt x="1685" y="5067"/>
                  </a:lnTo>
                  <a:lnTo>
                    <a:pt x="638" y="7769"/>
                  </a:lnTo>
                  <a:lnTo>
                    <a:pt x="638" y="13758"/>
                  </a:lnTo>
                  <a:lnTo>
                    <a:pt x="1434" y="16030"/>
                  </a:lnTo>
                  <a:lnTo>
                    <a:pt x="4649" y="19789"/>
                  </a:lnTo>
                  <a:lnTo>
                    <a:pt x="6481" y="20732"/>
                  </a:lnTo>
                  <a:lnTo>
                    <a:pt x="10826" y="20732"/>
                  </a:lnTo>
                  <a:lnTo>
                    <a:pt x="12355" y="20114"/>
                  </a:lnTo>
                  <a:lnTo>
                    <a:pt x="13193" y="18847"/>
                  </a:lnTo>
                  <a:lnTo>
                    <a:pt x="14324" y="21098"/>
                  </a:lnTo>
                  <a:lnTo>
                    <a:pt x="14376" y="24585"/>
                  </a:lnTo>
                  <a:lnTo>
                    <a:pt x="11716" y="36438"/>
                  </a:lnTo>
                  <a:lnTo>
                    <a:pt x="7266" y="41119"/>
                  </a:lnTo>
                  <a:lnTo>
                    <a:pt x="0" y="43349"/>
                  </a:lnTo>
                  <a:lnTo>
                    <a:pt x="4596" y="51328"/>
                  </a:lnTo>
                  <a:lnTo>
                    <a:pt x="11716" y="49223"/>
                  </a:lnTo>
                  <a:lnTo>
                    <a:pt x="17339" y="45412"/>
                  </a:lnTo>
                  <a:lnTo>
                    <a:pt x="25590" y="34396"/>
                  </a:lnTo>
                  <a:lnTo>
                    <a:pt x="27653" y="27852"/>
                  </a:lnTo>
                  <a:lnTo>
                    <a:pt x="27653" y="14188"/>
                  </a:lnTo>
                  <a:lnTo>
                    <a:pt x="26240" y="9256"/>
                  </a:lnTo>
                  <a:lnTo>
                    <a:pt x="20659" y="18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7" name="object 77"/>
          <p:cNvGrpSpPr/>
          <p:nvPr/>
        </p:nvGrpSpPr>
        <p:grpSpPr>
          <a:xfrm>
            <a:off x="3505701" y="6485539"/>
            <a:ext cx="943610" cy="98425"/>
            <a:chOff x="3505701" y="6485539"/>
            <a:chExt cx="943610" cy="98425"/>
          </a:xfrm>
        </p:grpSpPr>
        <p:sp>
          <p:nvSpPr>
            <p:cNvPr id="78" name="object 78"/>
            <p:cNvSpPr/>
            <p:nvPr/>
          </p:nvSpPr>
          <p:spPr>
            <a:xfrm>
              <a:off x="3505701" y="6487623"/>
              <a:ext cx="90070" cy="95504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622319" y="6485539"/>
              <a:ext cx="100510" cy="98426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749484" y="6487890"/>
              <a:ext cx="59690" cy="93980"/>
            </a:xfrm>
            <a:custGeom>
              <a:avLst/>
              <a:gdLst/>
              <a:ahLst/>
              <a:cxnLst/>
              <a:rect l="l" t="t" r="r" b="b"/>
              <a:pathLst>
                <a:path w="59689" h="93979">
                  <a:moveTo>
                    <a:pt x="5969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93980"/>
                  </a:lnTo>
                  <a:lnTo>
                    <a:pt x="16751" y="93980"/>
                  </a:lnTo>
                  <a:lnTo>
                    <a:pt x="16751" y="15240"/>
                  </a:lnTo>
                  <a:lnTo>
                    <a:pt x="59690" y="1524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829545" y="6487621"/>
              <a:ext cx="87934" cy="94237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944144" y="6485539"/>
              <a:ext cx="188741" cy="98426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154224" y="6487621"/>
              <a:ext cx="87965" cy="9423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274674" y="6485541"/>
              <a:ext cx="174363" cy="97787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/>
          <p:nvPr/>
        </p:nvSpPr>
        <p:spPr>
          <a:xfrm>
            <a:off x="1080751" y="6738108"/>
            <a:ext cx="77892" cy="9591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6" name="object 86"/>
          <p:cNvGrpSpPr/>
          <p:nvPr/>
        </p:nvGrpSpPr>
        <p:grpSpPr>
          <a:xfrm>
            <a:off x="1231333" y="6736839"/>
            <a:ext cx="570865" cy="138430"/>
            <a:chOff x="1231333" y="6736839"/>
            <a:chExt cx="570865" cy="138430"/>
          </a:xfrm>
        </p:grpSpPr>
        <p:sp>
          <p:nvSpPr>
            <p:cNvPr id="87" name="object 87"/>
            <p:cNvSpPr/>
            <p:nvPr/>
          </p:nvSpPr>
          <p:spPr>
            <a:xfrm>
              <a:off x="1231333" y="6736839"/>
              <a:ext cx="92332" cy="138205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344793" y="6736839"/>
              <a:ext cx="92353" cy="98426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463459" y="6739185"/>
              <a:ext cx="59690" cy="93980"/>
            </a:xfrm>
            <a:custGeom>
              <a:avLst/>
              <a:gdLst/>
              <a:ahLst/>
              <a:cxnLst/>
              <a:rect l="l" t="t" r="r" b="b"/>
              <a:pathLst>
                <a:path w="59690" h="93979">
                  <a:moveTo>
                    <a:pt x="5969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93980"/>
                  </a:lnTo>
                  <a:lnTo>
                    <a:pt x="16764" y="93980"/>
                  </a:lnTo>
                  <a:lnTo>
                    <a:pt x="16764" y="15240"/>
                  </a:lnTo>
                  <a:lnTo>
                    <a:pt x="59690" y="1524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543497" y="6738922"/>
              <a:ext cx="87965" cy="9423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658103" y="6736841"/>
              <a:ext cx="100530" cy="98426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785293" y="6793792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3" name="object 93"/>
          <p:cNvGrpSpPr/>
          <p:nvPr/>
        </p:nvGrpSpPr>
        <p:grpSpPr>
          <a:xfrm>
            <a:off x="1785293" y="6736839"/>
            <a:ext cx="205740" cy="98425"/>
            <a:chOff x="1785293" y="6736839"/>
            <a:chExt cx="205740" cy="98425"/>
          </a:xfrm>
        </p:grpSpPr>
        <p:sp>
          <p:nvSpPr>
            <p:cNvPr id="94" name="object 94"/>
            <p:cNvSpPr/>
            <p:nvPr/>
          </p:nvSpPr>
          <p:spPr>
            <a:xfrm>
              <a:off x="1785289" y="6739185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898211" y="6736839"/>
              <a:ext cx="92363" cy="98426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96"/>
          <p:cNvSpPr/>
          <p:nvPr/>
        </p:nvSpPr>
        <p:spPr>
          <a:xfrm>
            <a:off x="2871995" y="6793792"/>
            <a:ext cx="17145" cy="39370"/>
          </a:xfrm>
          <a:custGeom>
            <a:avLst/>
            <a:gdLst/>
            <a:ahLst/>
            <a:cxnLst/>
            <a:rect l="l" t="t" r="r" b="b"/>
            <a:pathLst>
              <a:path w="17144" h="39370">
                <a:moveTo>
                  <a:pt x="0" y="39370"/>
                </a:moveTo>
                <a:lnTo>
                  <a:pt x="16742" y="39370"/>
                </a:lnTo>
                <a:lnTo>
                  <a:pt x="16742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7" name="object 97"/>
          <p:cNvGrpSpPr/>
          <p:nvPr/>
        </p:nvGrpSpPr>
        <p:grpSpPr>
          <a:xfrm>
            <a:off x="2871995" y="6738922"/>
            <a:ext cx="363220" cy="125095"/>
            <a:chOff x="2871995" y="6738922"/>
            <a:chExt cx="363220" cy="125095"/>
          </a:xfrm>
        </p:grpSpPr>
        <p:sp>
          <p:nvSpPr>
            <p:cNvPr id="98" name="object 98"/>
            <p:cNvSpPr/>
            <p:nvPr/>
          </p:nvSpPr>
          <p:spPr>
            <a:xfrm>
              <a:off x="2871990" y="6739185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990458" y="6738922"/>
              <a:ext cx="87944" cy="9423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102009" y="6738924"/>
              <a:ext cx="78322" cy="94237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207256" y="6812430"/>
              <a:ext cx="27940" cy="51435"/>
            </a:xfrm>
            <a:custGeom>
              <a:avLst/>
              <a:gdLst/>
              <a:ahLst/>
              <a:cxnLst/>
              <a:rect l="l" t="t" r="r" b="b"/>
              <a:pathLst>
                <a:path w="27939" h="51434">
                  <a:moveTo>
                    <a:pt x="17036" y="0"/>
                  </a:moveTo>
                  <a:lnTo>
                    <a:pt x="8816" y="0"/>
                  </a:lnTo>
                  <a:lnTo>
                    <a:pt x="5874" y="1026"/>
                  </a:lnTo>
                  <a:lnTo>
                    <a:pt x="1685" y="5067"/>
                  </a:lnTo>
                  <a:lnTo>
                    <a:pt x="638" y="7769"/>
                  </a:lnTo>
                  <a:lnTo>
                    <a:pt x="638" y="13758"/>
                  </a:lnTo>
                  <a:lnTo>
                    <a:pt x="1444" y="16030"/>
                  </a:lnTo>
                  <a:lnTo>
                    <a:pt x="4649" y="19789"/>
                  </a:lnTo>
                  <a:lnTo>
                    <a:pt x="6512" y="20732"/>
                  </a:lnTo>
                  <a:lnTo>
                    <a:pt x="10826" y="20732"/>
                  </a:lnTo>
                  <a:lnTo>
                    <a:pt x="12387" y="20114"/>
                  </a:lnTo>
                  <a:lnTo>
                    <a:pt x="13224" y="18847"/>
                  </a:lnTo>
                  <a:lnTo>
                    <a:pt x="14324" y="21098"/>
                  </a:lnTo>
                  <a:lnTo>
                    <a:pt x="14397" y="24585"/>
                  </a:lnTo>
                  <a:lnTo>
                    <a:pt x="11748" y="36438"/>
                  </a:lnTo>
                  <a:lnTo>
                    <a:pt x="7266" y="41119"/>
                  </a:lnTo>
                  <a:lnTo>
                    <a:pt x="0" y="43349"/>
                  </a:lnTo>
                  <a:lnTo>
                    <a:pt x="4628" y="51328"/>
                  </a:lnTo>
                  <a:lnTo>
                    <a:pt x="11748" y="49223"/>
                  </a:lnTo>
                  <a:lnTo>
                    <a:pt x="17371" y="45412"/>
                  </a:lnTo>
                  <a:lnTo>
                    <a:pt x="25590" y="34396"/>
                  </a:lnTo>
                  <a:lnTo>
                    <a:pt x="27653" y="27852"/>
                  </a:lnTo>
                  <a:lnTo>
                    <a:pt x="27653" y="14188"/>
                  </a:lnTo>
                  <a:lnTo>
                    <a:pt x="26260" y="9256"/>
                  </a:lnTo>
                  <a:lnTo>
                    <a:pt x="20679" y="18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2" name="object 102"/>
          <p:cNvSpPr/>
          <p:nvPr/>
        </p:nvSpPr>
        <p:spPr>
          <a:xfrm>
            <a:off x="3305487" y="6754422"/>
            <a:ext cx="17145" cy="78740"/>
          </a:xfrm>
          <a:custGeom>
            <a:avLst/>
            <a:gdLst/>
            <a:ahLst/>
            <a:cxnLst/>
            <a:rect l="l" t="t" r="r" b="b"/>
            <a:pathLst>
              <a:path w="17145" h="78740">
                <a:moveTo>
                  <a:pt x="0" y="78739"/>
                </a:moveTo>
                <a:lnTo>
                  <a:pt x="16753" y="78739"/>
                </a:lnTo>
                <a:lnTo>
                  <a:pt x="16753" y="0"/>
                </a:lnTo>
                <a:lnTo>
                  <a:pt x="0" y="0"/>
                </a:lnTo>
                <a:lnTo>
                  <a:pt x="0" y="78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3" name="object 103"/>
          <p:cNvGrpSpPr/>
          <p:nvPr/>
        </p:nvGrpSpPr>
        <p:grpSpPr>
          <a:xfrm>
            <a:off x="3305487" y="6736839"/>
            <a:ext cx="1153160" cy="138430"/>
            <a:chOff x="3305487" y="6736839"/>
            <a:chExt cx="1153160" cy="138430"/>
          </a:xfrm>
        </p:grpSpPr>
        <p:sp>
          <p:nvSpPr>
            <p:cNvPr id="104" name="object 104"/>
            <p:cNvSpPr/>
            <p:nvPr/>
          </p:nvSpPr>
          <p:spPr>
            <a:xfrm>
              <a:off x="3305479" y="6739185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89" h="93979">
                  <a:moveTo>
                    <a:pt x="8481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810" y="93980"/>
                  </a:lnTo>
                  <a:lnTo>
                    <a:pt x="84810" y="15240"/>
                  </a:lnTo>
                  <a:lnTo>
                    <a:pt x="848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417369" y="6736839"/>
              <a:ext cx="92363" cy="98426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535750" y="6736839"/>
              <a:ext cx="92332" cy="138205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649200" y="6736839"/>
              <a:ext cx="92363" cy="98426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767555" y="6738108"/>
              <a:ext cx="77892" cy="95913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866601" y="6736841"/>
              <a:ext cx="311454" cy="119368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210540" y="6738922"/>
              <a:ext cx="87965" cy="9423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331002" y="6738924"/>
              <a:ext cx="127267" cy="94875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2" name="object 112"/>
          <p:cNvGrpSpPr/>
          <p:nvPr/>
        </p:nvGrpSpPr>
        <p:grpSpPr>
          <a:xfrm>
            <a:off x="1080349" y="4969348"/>
            <a:ext cx="401955" cy="163830"/>
            <a:chOff x="1080349" y="4969348"/>
            <a:chExt cx="401955" cy="163830"/>
          </a:xfrm>
        </p:grpSpPr>
        <p:sp>
          <p:nvSpPr>
            <p:cNvPr id="113" name="object 113"/>
            <p:cNvSpPr/>
            <p:nvPr/>
          </p:nvSpPr>
          <p:spPr>
            <a:xfrm>
              <a:off x="1080349" y="4969348"/>
              <a:ext cx="104112" cy="162173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213189" y="5026939"/>
              <a:ext cx="101358" cy="103661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336249" y="5024396"/>
              <a:ext cx="92154" cy="108740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455552" y="5091230"/>
              <a:ext cx="26670" cy="39370"/>
            </a:xfrm>
            <a:custGeom>
              <a:avLst/>
              <a:gdLst/>
              <a:ahLst/>
              <a:cxnLst/>
              <a:rect l="l" t="t" r="r" b="b"/>
              <a:pathLst>
                <a:path w="26669" h="39370">
                  <a:moveTo>
                    <a:pt x="0" y="39370"/>
                  </a:moveTo>
                  <a:lnTo>
                    <a:pt x="26491" y="39370"/>
                  </a:lnTo>
                  <a:lnTo>
                    <a:pt x="26491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7" name="object 117"/>
          <p:cNvGrpSpPr/>
          <p:nvPr/>
        </p:nvGrpSpPr>
        <p:grpSpPr>
          <a:xfrm>
            <a:off x="1455552" y="5024401"/>
            <a:ext cx="1189355" cy="109220"/>
            <a:chOff x="1455552" y="5024401"/>
            <a:chExt cx="1189355" cy="109220"/>
          </a:xfrm>
        </p:grpSpPr>
        <p:sp>
          <p:nvSpPr>
            <p:cNvPr id="118" name="object 118"/>
            <p:cNvSpPr/>
            <p:nvPr/>
          </p:nvSpPr>
          <p:spPr>
            <a:xfrm>
              <a:off x="1455547" y="5026462"/>
              <a:ext cx="98425" cy="104139"/>
            </a:xfrm>
            <a:custGeom>
              <a:avLst/>
              <a:gdLst/>
              <a:ahLst/>
              <a:cxnLst/>
              <a:rect l="l" t="t" r="r" b="b"/>
              <a:pathLst>
                <a:path w="98425" h="104139">
                  <a:moveTo>
                    <a:pt x="98374" y="0"/>
                  </a:moveTo>
                  <a:lnTo>
                    <a:pt x="71869" y="0"/>
                  </a:lnTo>
                  <a:lnTo>
                    <a:pt x="71869" y="39370"/>
                  </a:lnTo>
                  <a:lnTo>
                    <a:pt x="26492" y="39370"/>
                  </a:lnTo>
                  <a:lnTo>
                    <a:pt x="26492" y="0"/>
                  </a:lnTo>
                  <a:lnTo>
                    <a:pt x="0" y="0"/>
                  </a:lnTo>
                  <a:lnTo>
                    <a:pt x="0" y="39370"/>
                  </a:lnTo>
                  <a:lnTo>
                    <a:pt x="0" y="64770"/>
                  </a:lnTo>
                  <a:lnTo>
                    <a:pt x="71869" y="64770"/>
                  </a:lnTo>
                  <a:lnTo>
                    <a:pt x="71869" y="104140"/>
                  </a:lnTo>
                  <a:lnTo>
                    <a:pt x="98374" y="104140"/>
                  </a:lnTo>
                  <a:lnTo>
                    <a:pt x="98374" y="64770"/>
                  </a:lnTo>
                  <a:lnTo>
                    <a:pt x="98374" y="39370"/>
                  </a:lnTo>
                  <a:lnTo>
                    <a:pt x="983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579370" y="5024401"/>
              <a:ext cx="294760" cy="108729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904167" y="5026938"/>
              <a:ext cx="115870" cy="103661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051683" y="5026938"/>
              <a:ext cx="101347" cy="103661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178380" y="5024401"/>
              <a:ext cx="209124" cy="108729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410392" y="5026938"/>
              <a:ext cx="101347" cy="103661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543257" y="5026938"/>
              <a:ext cx="101358" cy="103661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5" name="object 125"/>
          <p:cNvSpPr/>
          <p:nvPr/>
        </p:nvSpPr>
        <p:spPr>
          <a:xfrm>
            <a:off x="2722944" y="5025785"/>
            <a:ext cx="90531" cy="105965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6" name="object 126"/>
          <p:cNvGrpSpPr/>
          <p:nvPr/>
        </p:nvGrpSpPr>
        <p:grpSpPr>
          <a:xfrm>
            <a:off x="2887437" y="5024398"/>
            <a:ext cx="634365" cy="152400"/>
            <a:chOff x="2887437" y="5024398"/>
            <a:chExt cx="634365" cy="152400"/>
          </a:xfrm>
        </p:grpSpPr>
        <p:sp>
          <p:nvSpPr>
            <p:cNvPr id="127" name="object 127"/>
            <p:cNvSpPr/>
            <p:nvPr/>
          </p:nvSpPr>
          <p:spPr>
            <a:xfrm>
              <a:off x="2887437" y="5024398"/>
              <a:ext cx="105504" cy="152278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3012404" y="5024401"/>
              <a:ext cx="103892" cy="108729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3140900" y="5026462"/>
              <a:ext cx="69850" cy="104139"/>
            </a:xfrm>
            <a:custGeom>
              <a:avLst/>
              <a:gdLst/>
              <a:ahLst/>
              <a:cxnLst/>
              <a:rect l="l" t="t" r="r" b="b"/>
              <a:pathLst>
                <a:path w="69850" h="104139">
                  <a:moveTo>
                    <a:pt x="6957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0" y="104140"/>
                  </a:lnTo>
                  <a:lnTo>
                    <a:pt x="26479" y="104140"/>
                  </a:lnTo>
                  <a:lnTo>
                    <a:pt x="26479" y="25400"/>
                  </a:lnTo>
                  <a:lnTo>
                    <a:pt x="69570" y="25400"/>
                  </a:lnTo>
                  <a:lnTo>
                    <a:pt x="695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3230067" y="5026938"/>
              <a:ext cx="101347" cy="103661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3356758" y="5024402"/>
              <a:ext cx="112876" cy="108729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3494962" y="5091230"/>
              <a:ext cx="26670" cy="39370"/>
            </a:xfrm>
            <a:custGeom>
              <a:avLst/>
              <a:gdLst/>
              <a:ahLst/>
              <a:cxnLst/>
              <a:rect l="l" t="t" r="r" b="b"/>
              <a:pathLst>
                <a:path w="26670" h="39370">
                  <a:moveTo>
                    <a:pt x="0" y="39370"/>
                  </a:moveTo>
                  <a:lnTo>
                    <a:pt x="26491" y="39370"/>
                  </a:lnTo>
                  <a:lnTo>
                    <a:pt x="26491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3" name="object 133"/>
          <p:cNvGrpSpPr/>
          <p:nvPr/>
        </p:nvGrpSpPr>
        <p:grpSpPr>
          <a:xfrm>
            <a:off x="3494962" y="5026461"/>
            <a:ext cx="256540" cy="104139"/>
            <a:chOff x="3494962" y="5026461"/>
            <a:chExt cx="256540" cy="104139"/>
          </a:xfrm>
        </p:grpSpPr>
        <p:sp>
          <p:nvSpPr>
            <p:cNvPr id="134" name="object 134"/>
            <p:cNvSpPr/>
            <p:nvPr/>
          </p:nvSpPr>
          <p:spPr>
            <a:xfrm>
              <a:off x="3494951" y="5026462"/>
              <a:ext cx="98425" cy="104139"/>
            </a:xfrm>
            <a:custGeom>
              <a:avLst/>
              <a:gdLst/>
              <a:ahLst/>
              <a:cxnLst/>
              <a:rect l="l" t="t" r="r" b="b"/>
              <a:pathLst>
                <a:path w="98425" h="104139">
                  <a:moveTo>
                    <a:pt x="98374" y="0"/>
                  </a:moveTo>
                  <a:lnTo>
                    <a:pt x="71882" y="0"/>
                  </a:lnTo>
                  <a:lnTo>
                    <a:pt x="71882" y="39370"/>
                  </a:lnTo>
                  <a:lnTo>
                    <a:pt x="26492" y="39370"/>
                  </a:lnTo>
                  <a:lnTo>
                    <a:pt x="26492" y="0"/>
                  </a:lnTo>
                  <a:lnTo>
                    <a:pt x="0" y="0"/>
                  </a:lnTo>
                  <a:lnTo>
                    <a:pt x="0" y="39370"/>
                  </a:lnTo>
                  <a:lnTo>
                    <a:pt x="0" y="64770"/>
                  </a:lnTo>
                  <a:lnTo>
                    <a:pt x="71882" y="64770"/>
                  </a:lnTo>
                  <a:lnTo>
                    <a:pt x="71882" y="104140"/>
                  </a:lnTo>
                  <a:lnTo>
                    <a:pt x="98374" y="104140"/>
                  </a:lnTo>
                  <a:lnTo>
                    <a:pt x="98374" y="64770"/>
                  </a:lnTo>
                  <a:lnTo>
                    <a:pt x="98374" y="39370"/>
                  </a:lnTo>
                  <a:lnTo>
                    <a:pt x="983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3624947" y="5026936"/>
              <a:ext cx="126257" cy="103661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6" name="object 136"/>
          <p:cNvGrpSpPr/>
          <p:nvPr/>
        </p:nvGrpSpPr>
        <p:grpSpPr>
          <a:xfrm>
            <a:off x="3837105" y="4967507"/>
            <a:ext cx="305435" cy="165100"/>
            <a:chOff x="3837105" y="4967507"/>
            <a:chExt cx="305435" cy="165100"/>
          </a:xfrm>
        </p:grpSpPr>
        <p:sp>
          <p:nvSpPr>
            <p:cNvPr id="137" name="object 137"/>
            <p:cNvSpPr/>
            <p:nvPr/>
          </p:nvSpPr>
          <p:spPr>
            <a:xfrm>
              <a:off x="3837105" y="4968897"/>
              <a:ext cx="108268" cy="161701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3964995" y="4967507"/>
              <a:ext cx="177135" cy="164937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9" name="object 139"/>
          <p:cNvSpPr/>
          <p:nvPr/>
        </p:nvSpPr>
        <p:spPr>
          <a:xfrm>
            <a:off x="4213772" y="5026939"/>
            <a:ext cx="101358" cy="103661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0" name="object 140"/>
          <p:cNvGrpSpPr/>
          <p:nvPr/>
        </p:nvGrpSpPr>
        <p:grpSpPr>
          <a:xfrm>
            <a:off x="4384933" y="5024395"/>
            <a:ext cx="529590" cy="152400"/>
            <a:chOff x="4384933" y="5024395"/>
            <a:chExt cx="529590" cy="152400"/>
          </a:xfrm>
        </p:grpSpPr>
        <p:sp>
          <p:nvSpPr>
            <p:cNvPr id="141" name="object 141"/>
            <p:cNvSpPr/>
            <p:nvPr/>
          </p:nvSpPr>
          <p:spPr>
            <a:xfrm>
              <a:off x="4384933" y="5024396"/>
              <a:ext cx="92154" cy="108740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4497598" y="5024395"/>
              <a:ext cx="86154" cy="107598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4613824" y="5024398"/>
              <a:ext cx="300182" cy="152280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4" name="object 144"/>
          <p:cNvGrpSpPr/>
          <p:nvPr/>
        </p:nvGrpSpPr>
        <p:grpSpPr>
          <a:xfrm>
            <a:off x="1065423" y="5243240"/>
            <a:ext cx="449580" cy="166370"/>
            <a:chOff x="1065423" y="5243240"/>
            <a:chExt cx="449580" cy="166370"/>
          </a:xfrm>
        </p:grpSpPr>
        <p:sp>
          <p:nvSpPr>
            <p:cNvPr id="145" name="object 145"/>
            <p:cNvSpPr/>
            <p:nvPr/>
          </p:nvSpPr>
          <p:spPr>
            <a:xfrm>
              <a:off x="1065423" y="5243240"/>
              <a:ext cx="110506" cy="166330"/>
            </a:xfrm>
            <a:prstGeom prst="rect">
              <a:avLst/>
            </a:prstGeom>
            <a:blipFill>
              <a:blip r:embed="rId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195424" y="5300837"/>
              <a:ext cx="272978" cy="108729"/>
            </a:xfrm>
            <a:prstGeom prst="rect">
              <a:avLst/>
            </a:prstGeom>
            <a:blipFill>
              <a:blip r:embed="rId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487972" y="5367666"/>
              <a:ext cx="26670" cy="39370"/>
            </a:xfrm>
            <a:custGeom>
              <a:avLst/>
              <a:gdLst/>
              <a:ahLst/>
              <a:cxnLst/>
              <a:rect l="l" t="t" r="r" b="b"/>
              <a:pathLst>
                <a:path w="26669" h="39370">
                  <a:moveTo>
                    <a:pt x="0" y="39370"/>
                  </a:moveTo>
                  <a:lnTo>
                    <a:pt x="26480" y="39370"/>
                  </a:lnTo>
                  <a:lnTo>
                    <a:pt x="26480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8" name="object 148"/>
          <p:cNvGrpSpPr/>
          <p:nvPr/>
        </p:nvGrpSpPr>
        <p:grpSpPr>
          <a:xfrm>
            <a:off x="1487972" y="5300837"/>
            <a:ext cx="386080" cy="109220"/>
            <a:chOff x="1487972" y="5300837"/>
            <a:chExt cx="386080" cy="109220"/>
          </a:xfrm>
        </p:grpSpPr>
        <p:sp>
          <p:nvSpPr>
            <p:cNvPr id="149" name="object 149"/>
            <p:cNvSpPr/>
            <p:nvPr/>
          </p:nvSpPr>
          <p:spPr>
            <a:xfrm>
              <a:off x="1487970" y="5302903"/>
              <a:ext cx="98425" cy="104139"/>
            </a:xfrm>
            <a:custGeom>
              <a:avLst/>
              <a:gdLst/>
              <a:ahLst/>
              <a:cxnLst/>
              <a:rect l="l" t="t" r="r" b="b"/>
              <a:pathLst>
                <a:path w="98425" h="104139">
                  <a:moveTo>
                    <a:pt x="98374" y="0"/>
                  </a:moveTo>
                  <a:lnTo>
                    <a:pt x="71856" y="0"/>
                  </a:lnTo>
                  <a:lnTo>
                    <a:pt x="71856" y="39370"/>
                  </a:lnTo>
                  <a:lnTo>
                    <a:pt x="26479" y="39370"/>
                  </a:lnTo>
                  <a:lnTo>
                    <a:pt x="26479" y="0"/>
                  </a:lnTo>
                  <a:lnTo>
                    <a:pt x="0" y="0"/>
                  </a:lnTo>
                  <a:lnTo>
                    <a:pt x="0" y="39370"/>
                  </a:lnTo>
                  <a:lnTo>
                    <a:pt x="0" y="64770"/>
                  </a:lnTo>
                  <a:lnTo>
                    <a:pt x="71856" y="64770"/>
                  </a:lnTo>
                  <a:lnTo>
                    <a:pt x="71856" y="104140"/>
                  </a:lnTo>
                  <a:lnTo>
                    <a:pt x="98374" y="104140"/>
                  </a:lnTo>
                  <a:lnTo>
                    <a:pt x="98374" y="64770"/>
                  </a:lnTo>
                  <a:lnTo>
                    <a:pt x="98374" y="39370"/>
                  </a:lnTo>
                  <a:lnTo>
                    <a:pt x="983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617961" y="5303367"/>
              <a:ext cx="126247" cy="103672"/>
            </a:xfrm>
            <a:prstGeom prst="rect">
              <a:avLst/>
            </a:prstGeom>
            <a:blipFill>
              <a:blip r:embed="rId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769641" y="5300837"/>
              <a:ext cx="103892" cy="108729"/>
            </a:xfrm>
            <a:prstGeom prst="rect">
              <a:avLst/>
            </a:prstGeom>
            <a:blipFill>
              <a:blip r:embed="rId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2" name="object 152"/>
          <p:cNvGrpSpPr/>
          <p:nvPr/>
        </p:nvGrpSpPr>
        <p:grpSpPr>
          <a:xfrm>
            <a:off x="1937341" y="5300830"/>
            <a:ext cx="495300" cy="152400"/>
            <a:chOff x="1937341" y="5300830"/>
            <a:chExt cx="495300" cy="152400"/>
          </a:xfrm>
        </p:grpSpPr>
        <p:sp>
          <p:nvSpPr>
            <p:cNvPr id="153" name="object 153"/>
            <p:cNvSpPr/>
            <p:nvPr/>
          </p:nvSpPr>
          <p:spPr>
            <a:xfrm>
              <a:off x="1937341" y="5300837"/>
              <a:ext cx="207308" cy="108729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2165396" y="5300830"/>
              <a:ext cx="210435" cy="152282"/>
            </a:xfrm>
            <a:prstGeom prst="rect">
              <a:avLst/>
            </a:prstGeom>
            <a:blipFill>
              <a:blip r:embed="rId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2405969" y="5367666"/>
              <a:ext cx="26670" cy="39370"/>
            </a:xfrm>
            <a:custGeom>
              <a:avLst/>
              <a:gdLst/>
              <a:ahLst/>
              <a:cxnLst/>
              <a:rect l="l" t="t" r="r" b="b"/>
              <a:pathLst>
                <a:path w="26669" h="39370">
                  <a:moveTo>
                    <a:pt x="0" y="39370"/>
                  </a:moveTo>
                  <a:lnTo>
                    <a:pt x="26491" y="39370"/>
                  </a:lnTo>
                  <a:lnTo>
                    <a:pt x="26491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6" name="object 156"/>
          <p:cNvGrpSpPr/>
          <p:nvPr/>
        </p:nvGrpSpPr>
        <p:grpSpPr>
          <a:xfrm>
            <a:off x="2405969" y="5302896"/>
            <a:ext cx="256540" cy="104139"/>
            <a:chOff x="2405969" y="5302896"/>
            <a:chExt cx="256540" cy="104139"/>
          </a:xfrm>
        </p:grpSpPr>
        <p:sp>
          <p:nvSpPr>
            <p:cNvPr id="157" name="object 157"/>
            <p:cNvSpPr/>
            <p:nvPr/>
          </p:nvSpPr>
          <p:spPr>
            <a:xfrm>
              <a:off x="2405964" y="5302903"/>
              <a:ext cx="98425" cy="104139"/>
            </a:xfrm>
            <a:custGeom>
              <a:avLst/>
              <a:gdLst/>
              <a:ahLst/>
              <a:cxnLst/>
              <a:rect l="l" t="t" r="r" b="b"/>
              <a:pathLst>
                <a:path w="98425" h="104139">
                  <a:moveTo>
                    <a:pt x="98374" y="0"/>
                  </a:moveTo>
                  <a:lnTo>
                    <a:pt x="71869" y="0"/>
                  </a:lnTo>
                  <a:lnTo>
                    <a:pt x="71869" y="39370"/>
                  </a:lnTo>
                  <a:lnTo>
                    <a:pt x="26492" y="39370"/>
                  </a:lnTo>
                  <a:lnTo>
                    <a:pt x="26492" y="0"/>
                  </a:lnTo>
                  <a:lnTo>
                    <a:pt x="0" y="0"/>
                  </a:lnTo>
                  <a:lnTo>
                    <a:pt x="0" y="39370"/>
                  </a:lnTo>
                  <a:lnTo>
                    <a:pt x="0" y="64770"/>
                  </a:lnTo>
                  <a:lnTo>
                    <a:pt x="71869" y="64770"/>
                  </a:lnTo>
                  <a:lnTo>
                    <a:pt x="71869" y="104140"/>
                  </a:lnTo>
                  <a:lnTo>
                    <a:pt x="98374" y="104140"/>
                  </a:lnTo>
                  <a:lnTo>
                    <a:pt x="98374" y="64770"/>
                  </a:lnTo>
                  <a:lnTo>
                    <a:pt x="98374" y="39370"/>
                  </a:lnTo>
                  <a:lnTo>
                    <a:pt x="983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2535964" y="5303367"/>
              <a:ext cx="126236" cy="103672"/>
            </a:xfrm>
            <a:prstGeom prst="rect">
              <a:avLst/>
            </a:prstGeom>
            <a:blipFill>
              <a:blip r:embed="rId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9" name="object 159"/>
          <p:cNvGrpSpPr/>
          <p:nvPr/>
        </p:nvGrpSpPr>
        <p:grpSpPr>
          <a:xfrm>
            <a:off x="2728075" y="5303367"/>
            <a:ext cx="357505" cy="128270"/>
            <a:chOff x="2728075" y="5303367"/>
            <a:chExt cx="357505" cy="128270"/>
          </a:xfrm>
        </p:grpSpPr>
        <p:sp>
          <p:nvSpPr>
            <p:cNvPr id="160" name="object 160"/>
            <p:cNvSpPr/>
            <p:nvPr/>
          </p:nvSpPr>
          <p:spPr>
            <a:xfrm>
              <a:off x="2728075" y="5303367"/>
              <a:ext cx="242017" cy="127859"/>
            </a:xfrm>
            <a:prstGeom prst="rect">
              <a:avLst/>
            </a:prstGeom>
            <a:blipFill>
              <a:blip r:embed="rId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2991914" y="5303373"/>
              <a:ext cx="93075" cy="103661"/>
            </a:xfrm>
            <a:prstGeom prst="rect">
              <a:avLst/>
            </a:prstGeom>
            <a:blipFill>
              <a:blip r:embed="rId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2" name="object 162"/>
          <p:cNvGrpSpPr/>
          <p:nvPr/>
        </p:nvGrpSpPr>
        <p:grpSpPr>
          <a:xfrm>
            <a:off x="3163316" y="5300834"/>
            <a:ext cx="234315" cy="152400"/>
            <a:chOff x="3163316" y="5300834"/>
            <a:chExt cx="234315" cy="152400"/>
          </a:xfrm>
        </p:grpSpPr>
        <p:sp>
          <p:nvSpPr>
            <p:cNvPr id="163" name="object 163"/>
            <p:cNvSpPr/>
            <p:nvPr/>
          </p:nvSpPr>
          <p:spPr>
            <a:xfrm>
              <a:off x="3163316" y="5302903"/>
              <a:ext cx="97790" cy="104139"/>
            </a:xfrm>
            <a:custGeom>
              <a:avLst/>
              <a:gdLst/>
              <a:ahLst/>
              <a:cxnLst/>
              <a:rect l="l" t="t" r="r" b="b"/>
              <a:pathLst>
                <a:path w="97789" h="104139">
                  <a:moveTo>
                    <a:pt x="97193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0" y="104140"/>
                  </a:lnTo>
                  <a:lnTo>
                    <a:pt x="26479" y="104140"/>
                  </a:lnTo>
                  <a:lnTo>
                    <a:pt x="26479" y="25400"/>
                  </a:lnTo>
                  <a:lnTo>
                    <a:pt x="70713" y="25400"/>
                  </a:lnTo>
                  <a:lnTo>
                    <a:pt x="70713" y="104140"/>
                  </a:lnTo>
                  <a:lnTo>
                    <a:pt x="97193" y="104140"/>
                  </a:lnTo>
                  <a:lnTo>
                    <a:pt x="97193" y="25400"/>
                  </a:lnTo>
                  <a:lnTo>
                    <a:pt x="971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3292070" y="5300834"/>
              <a:ext cx="105504" cy="152278"/>
            </a:xfrm>
            <a:prstGeom prst="rect">
              <a:avLst/>
            </a:prstGeom>
            <a:blipFill>
              <a:blip r:embed="rId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5" name="object 165"/>
          <p:cNvGrpSpPr/>
          <p:nvPr/>
        </p:nvGrpSpPr>
        <p:grpSpPr>
          <a:xfrm>
            <a:off x="3417042" y="5300837"/>
            <a:ext cx="657225" cy="130810"/>
            <a:chOff x="3417042" y="5300837"/>
            <a:chExt cx="657225" cy="130810"/>
          </a:xfrm>
        </p:grpSpPr>
        <p:sp>
          <p:nvSpPr>
            <p:cNvPr id="166" name="object 166"/>
            <p:cNvSpPr/>
            <p:nvPr/>
          </p:nvSpPr>
          <p:spPr>
            <a:xfrm>
              <a:off x="3555251" y="5302220"/>
              <a:ext cx="90541" cy="105965"/>
            </a:xfrm>
            <a:prstGeom prst="rect">
              <a:avLst/>
            </a:prstGeom>
            <a:blipFill>
              <a:blip r:embed="rId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3417042" y="5300838"/>
              <a:ext cx="112876" cy="108729"/>
            </a:xfrm>
            <a:prstGeom prst="rect">
              <a:avLst/>
            </a:prstGeom>
            <a:blipFill>
              <a:blip r:embed="rId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3665914" y="5300837"/>
              <a:ext cx="356727" cy="130389"/>
            </a:xfrm>
            <a:prstGeom prst="rect">
              <a:avLst/>
            </a:prstGeom>
            <a:blipFill>
              <a:blip r:embed="rId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4047266" y="5367666"/>
              <a:ext cx="26670" cy="39370"/>
            </a:xfrm>
            <a:custGeom>
              <a:avLst/>
              <a:gdLst/>
              <a:ahLst/>
              <a:cxnLst/>
              <a:rect l="l" t="t" r="r" b="b"/>
              <a:pathLst>
                <a:path w="26670" h="39370">
                  <a:moveTo>
                    <a:pt x="0" y="39370"/>
                  </a:moveTo>
                  <a:lnTo>
                    <a:pt x="26480" y="39370"/>
                  </a:lnTo>
                  <a:lnTo>
                    <a:pt x="26480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0" name="object 170"/>
          <p:cNvGrpSpPr/>
          <p:nvPr/>
        </p:nvGrpSpPr>
        <p:grpSpPr>
          <a:xfrm>
            <a:off x="4047266" y="5302896"/>
            <a:ext cx="346710" cy="104139"/>
            <a:chOff x="4047266" y="5302896"/>
            <a:chExt cx="346710" cy="104139"/>
          </a:xfrm>
        </p:grpSpPr>
        <p:sp>
          <p:nvSpPr>
            <p:cNvPr id="171" name="object 171"/>
            <p:cNvSpPr/>
            <p:nvPr/>
          </p:nvSpPr>
          <p:spPr>
            <a:xfrm>
              <a:off x="4047261" y="5302903"/>
              <a:ext cx="98425" cy="104139"/>
            </a:xfrm>
            <a:custGeom>
              <a:avLst/>
              <a:gdLst/>
              <a:ahLst/>
              <a:cxnLst/>
              <a:rect l="l" t="t" r="r" b="b"/>
              <a:pathLst>
                <a:path w="98425" h="104139">
                  <a:moveTo>
                    <a:pt x="98361" y="0"/>
                  </a:moveTo>
                  <a:lnTo>
                    <a:pt x="71856" y="0"/>
                  </a:lnTo>
                  <a:lnTo>
                    <a:pt x="71856" y="39370"/>
                  </a:lnTo>
                  <a:lnTo>
                    <a:pt x="26479" y="39370"/>
                  </a:lnTo>
                  <a:lnTo>
                    <a:pt x="26479" y="0"/>
                  </a:lnTo>
                  <a:lnTo>
                    <a:pt x="0" y="0"/>
                  </a:lnTo>
                  <a:lnTo>
                    <a:pt x="0" y="39370"/>
                  </a:lnTo>
                  <a:lnTo>
                    <a:pt x="0" y="64770"/>
                  </a:lnTo>
                  <a:lnTo>
                    <a:pt x="71856" y="64770"/>
                  </a:lnTo>
                  <a:lnTo>
                    <a:pt x="71856" y="104140"/>
                  </a:lnTo>
                  <a:lnTo>
                    <a:pt x="98361" y="104140"/>
                  </a:lnTo>
                  <a:lnTo>
                    <a:pt x="98361" y="64770"/>
                  </a:lnTo>
                  <a:lnTo>
                    <a:pt x="98361" y="39370"/>
                  </a:lnTo>
                  <a:lnTo>
                    <a:pt x="983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4177226" y="5303374"/>
              <a:ext cx="101358" cy="103661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4300288" y="5303373"/>
              <a:ext cx="93065" cy="103661"/>
            </a:xfrm>
            <a:prstGeom prst="rect">
              <a:avLst/>
            </a:prstGeom>
            <a:blipFill>
              <a:blip r:embed="rId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4" name="object 174"/>
          <p:cNvGrpSpPr/>
          <p:nvPr/>
        </p:nvGrpSpPr>
        <p:grpSpPr>
          <a:xfrm>
            <a:off x="1072743" y="5577249"/>
            <a:ext cx="1328420" cy="152400"/>
            <a:chOff x="1072743" y="5577249"/>
            <a:chExt cx="1328420" cy="152400"/>
          </a:xfrm>
        </p:grpSpPr>
        <p:sp>
          <p:nvSpPr>
            <p:cNvPr id="175" name="object 175"/>
            <p:cNvSpPr/>
            <p:nvPr/>
          </p:nvSpPr>
          <p:spPr>
            <a:xfrm>
              <a:off x="1072730" y="5579319"/>
              <a:ext cx="97790" cy="104139"/>
            </a:xfrm>
            <a:custGeom>
              <a:avLst/>
              <a:gdLst/>
              <a:ahLst/>
              <a:cxnLst/>
              <a:rect l="l" t="t" r="r" b="b"/>
              <a:pathLst>
                <a:path w="97790" h="104139">
                  <a:moveTo>
                    <a:pt x="97205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0" y="104140"/>
                  </a:lnTo>
                  <a:lnTo>
                    <a:pt x="26479" y="104140"/>
                  </a:lnTo>
                  <a:lnTo>
                    <a:pt x="26479" y="25400"/>
                  </a:lnTo>
                  <a:lnTo>
                    <a:pt x="70713" y="25400"/>
                  </a:lnTo>
                  <a:lnTo>
                    <a:pt x="70713" y="104140"/>
                  </a:lnTo>
                  <a:lnTo>
                    <a:pt x="97205" y="104140"/>
                  </a:lnTo>
                  <a:lnTo>
                    <a:pt x="97205" y="25400"/>
                  </a:lnTo>
                  <a:lnTo>
                    <a:pt x="972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195644" y="5577252"/>
              <a:ext cx="103892" cy="108729"/>
            </a:xfrm>
            <a:prstGeom prst="rect">
              <a:avLst/>
            </a:prstGeom>
            <a:blipFill>
              <a:blip r:embed="rId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323778" y="5577249"/>
              <a:ext cx="105504" cy="152278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448704" y="5577252"/>
              <a:ext cx="103892" cy="108729"/>
            </a:xfrm>
            <a:prstGeom prst="rect">
              <a:avLst/>
            </a:prstGeom>
            <a:blipFill>
              <a:blip r:embed="rId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577198" y="5577253"/>
              <a:ext cx="196392" cy="108729"/>
            </a:xfrm>
            <a:prstGeom prst="rect">
              <a:avLst/>
            </a:prstGeom>
            <a:blipFill>
              <a:blip r:embed="rId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798924" y="5578636"/>
              <a:ext cx="90541" cy="105965"/>
            </a:xfrm>
            <a:prstGeom prst="rect">
              <a:avLst/>
            </a:prstGeom>
            <a:blipFill>
              <a:blip r:embed="rId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909316" y="5577253"/>
              <a:ext cx="112876" cy="108729"/>
            </a:xfrm>
            <a:prstGeom prst="rect">
              <a:avLst/>
            </a:prstGeom>
            <a:blipFill>
              <a:blip r:embed="rId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2047159" y="5577249"/>
              <a:ext cx="105504" cy="152278"/>
            </a:xfrm>
            <a:prstGeom prst="rect">
              <a:avLst/>
            </a:prstGeom>
            <a:blipFill>
              <a:blip r:embed="rId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2172131" y="5577253"/>
              <a:ext cx="112876" cy="108729"/>
            </a:xfrm>
            <a:prstGeom prst="rect">
              <a:avLst/>
            </a:prstGeom>
            <a:blipFill>
              <a:blip r:embed="rId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2310326" y="5578636"/>
              <a:ext cx="90531" cy="105965"/>
            </a:xfrm>
            <a:prstGeom prst="rect">
              <a:avLst/>
            </a:prstGeom>
            <a:blipFill>
              <a:blip r:embed="rId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5" name="object 185"/>
          <p:cNvGrpSpPr/>
          <p:nvPr/>
        </p:nvGrpSpPr>
        <p:grpSpPr>
          <a:xfrm>
            <a:off x="2474809" y="5577253"/>
            <a:ext cx="236220" cy="109220"/>
            <a:chOff x="2474809" y="5577253"/>
            <a:chExt cx="236220" cy="109220"/>
          </a:xfrm>
        </p:grpSpPr>
        <p:sp>
          <p:nvSpPr>
            <p:cNvPr id="186" name="object 186"/>
            <p:cNvSpPr/>
            <p:nvPr/>
          </p:nvSpPr>
          <p:spPr>
            <a:xfrm>
              <a:off x="2474798" y="5579319"/>
              <a:ext cx="97790" cy="104139"/>
            </a:xfrm>
            <a:custGeom>
              <a:avLst/>
              <a:gdLst/>
              <a:ahLst/>
              <a:cxnLst/>
              <a:rect l="l" t="t" r="r" b="b"/>
              <a:pathLst>
                <a:path w="97789" h="104139">
                  <a:moveTo>
                    <a:pt x="97205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0" y="104140"/>
                  </a:lnTo>
                  <a:lnTo>
                    <a:pt x="26479" y="104140"/>
                  </a:lnTo>
                  <a:lnTo>
                    <a:pt x="26479" y="25400"/>
                  </a:lnTo>
                  <a:lnTo>
                    <a:pt x="70726" y="25400"/>
                  </a:lnTo>
                  <a:lnTo>
                    <a:pt x="70726" y="104140"/>
                  </a:lnTo>
                  <a:lnTo>
                    <a:pt x="97205" y="104140"/>
                  </a:lnTo>
                  <a:lnTo>
                    <a:pt x="97205" y="25400"/>
                  </a:lnTo>
                  <a:lnTo>
                    <a:pt x="972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2597720" y="5577253"/>
              <a:ext cx="112865" cy="108729"/>
            </a:xfrm>
            <a:prstGeom prst="rect">
              <a:avLst/>
            </a:prstGeom>
            <a:blipFill>
              <a:blip r:embed="rId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8" name="object 188"/>
          <p:cNvGrpSpPr/>
          <p:nvPr/>
        </p:nvGrpSpPr>
        <p:grpSpPr>
          <a:xfrm>
            <a:off x="2782462" y="5577246"/>
            <a:ext cx="897890" cy="152400"/>
            <a:chOff x="2782462" y="5577246"/>
            <a:chExt cx="897890" cy="152400"/>
          </a:xfrm>
        </p:grpSpPr>
        <p:sp>
          <p:nvSpPr>
            <p:cNvPr id="189" name="object 189"/>
            <p:cNvSpPr/>
            <p:nvPr/>
          </p:nvSpPr>
          <p:spPr>
            <a:xfrm>
              <a:off x="2782455" y="5579319"/>
              <a:ext cx="97790" cy="104139"/>
            </a:xfrm>
            <a:custGeom>
              <a:avLst/>
              <a:gdLst/>
              <a:ahLst/>
              <a:cxnLst/>
              <a:rect l="l" t="t" r="r" b="b"/>
              <a:pathLst>
                <a:path w="97789" h="104139">
                  <a:moveTo>
                    <a:pt x="97205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0" y="104140"/>
                  </a:lnTo>
                  <a:lnTo>
                    <a:pt x="26466" y="104140"/>
                  </a:lnTo>
                  <a:lnTo>
                    <a:pt x="26466" y="25400"/>
                  </a:lnTo>
                  <a:lnTo>
                    <a:pt x="70713" y="25400"/>
                  </a:lnTo>
                  <a:lnTo>
                    <a:pt x="70713" y="104140"/>
                  </a:lnTo>
                  <a:lnTo>
                    <a:pt x="97205" y="104140"/>
                  </a:lnTo>
                  <a:lnTo>
                    <a:pt x="97205" y="25400"/>
                  </a:lnTo>
                  <a:lnTo>
                    <a:pt x="972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2911217" y="5577249"/>
              <a:ext cx="105504" cy="152278"/>
            </a:xfrm>
            <a:prstGeom prst="rect">
              <a:avLst/>
            </a:prstGeom>
            <a:blipFill>
              <a:blip r:embed="rId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3036189" y="5577249"/>
              <a:ext cx="644525" cy="130810"/>
            </a:xfrm>
            <a:custGeom>
              <a:avLst/>
              <a:gdLst/>
              <a:ahLst/>
              <a:cxnLst/>
              <a:rect l="l" t="t" r="r" b="b"/>
              <a:pathLst>
                <a:path w="644525" h="130810">
                  <a:moveTo>
                    <a:pt x="112864" y="54381"/>
                  </a:moveTo>
                  <a:lnTo>
                    <a:pt x="111887" y="43040"/>
                  </a:lnTo>
                  <a:lnTo>
                    <a:pt x="108978" y="32753"/>
                  </a:lnTo>
                  <a:lnTo>
                    <a:pt x="104838" y="24904"/>
                  </a:lnTo>
                  <a:lnTo>
                    <a:pt x="104114" y="23520"/>
                  </a:lnTo>
                  <a:lnTo>
                    <a:pt x="97320" y="15328"/>
                  </a:lnTo>
                  <a:lnTo>
                    <a:pt x="88938" y="8623"/>
                  </a:lnTo>
                  <a:lnTo>
                    <a:pt x="84772" y="6553"/>
                  </a:lnTo>
                  <a:lnTo>
                    <a:pt x="84772" y="63284"/>
                  </a:lnTo>
                  <a:lnTo>
                    <a:pt x="82105" y="70459"/>
                  </a:lnTo>
                  <a:lnTo>
                    <a:pt x="71513" y="81356"/>
                  </a:lnTo>
                  <a:lnTo>
                    <a:pt x="64719" y="84099"/>
                  </a:lnTo>
                  <a:lnTo>
                    <a:pt x="48285" y="84099"/>
                  </a:lnTo>
                  <a:lnTo>
                    <a:pt x="41579" y="81292"/>
                  </a:lnTo>
                  <a:lnTo>
                    <a:pt x="30975" y="70065"/>
                  </a:lnTo>
                  <a:lnTo>
                    <a:pt x="28435" y="63284"/>
                  </a:lnTo>
                  <a:lnTo>
                    <a:pt x="28321" y="45631"/>
                  </a:lnTo>
                  <a:lnTo>
                    <a:pt x="31000" y="38506"/>
                  </a:lnTo>
                  <a:lnTo>
                    <a:pt x="41757" y="27609"/>
                  </a:lnTo>
                  <a:lnTo>
                    <a:pt x="48437" y="24904"/>
                  </a:lnTo>
                  <a:lnTo>
                    <a:pt x="64554" y="24904"/>
                  </a:lnTo>
                  <a:lnTo>
                    <a:pt x="71310" y="27647"/>
                  </a:lnTo>
                  <a:lnTo>
                    <a:pt x="82067" y="38722"/>
                  </a:lnTo>
                  <a:lnTo>
                    <a:pt x="84709" y="45631"/>
                  </a:lnTo>
                  <a:lnTo>
                    <a:pt x="84772" y="63284"/>
                  </a:lnTo>
                  <a:lnTo>
                    <a:pt x="84772" y="6553"/>
                  </a:lnTo>
                  <a:lnTo>
                    <a:pt x="79311" y="3835"/>
                  </a:lnTo>
                  <a:lnTo>
                    <a:pt x="68478" y="965"/>
                  </a:lnTo>
                  <a:lnTo>
                    <a:pt x="56426" y="12"/>
                  </a:lnTo>
                  <a:lnTo>
                    <a:pt x="44361" y="965"/>
                  </a:lnTo>
                  <a:lnTo>
                    <a:pt x="8737" y="23520"/>
                  </a:lnTo>
                  <a:lnTo>
                    <a:pt x="0" y="54381"/>
                  </a:lnTo>
                  <a:lnTo>
                    <a:pt x="965" y="65722"/>
                  </a:lnTo>
                  <a:lnTo>
                    <a:pt x="23926" y="100126"/>
                  </a:lnTo>
                  <a:lnTo>
                    <a:pt x="56426" y="108737"/>
                  </a:lnTo>
                  <a:lnTo>
                    <a:pt x="68478" y="107784"/>
                  </a:lnTo>
                  <a:lnTo>
                    <a:pt x="104114" y="85242"/>
                  </a:lnTo>
                  <a:lnTo>
                    <a:pt x="111887" y="65722"/>
                  </a:lnTo>
                  <a:lnTo>
                    <a:pt x="112864" y="54381"/>
                  </a:lnTo>
                  <a:close/>
                </a:path>
                <a:path w="644525" h="130810">
                  <a:moveTo>
                    <a:pt x="249936" y="81559"/>
                  </a:moveTo>
                  <a:lnTo>
                    <a:pt x="232651" y="81559"/>
                  </a:lnTo>
                  <a:lnTo>
                    <a:pt x="232651" y="27432"/>
                  </a:lnTo>
                  <a:lnTo>
                    <a:pt x="232651" y="2540"/>
                  </a:lnTo>
                  <a:lnTo>
                    <a:pt x="206146" y="2540"/>
                  </a:lnTo>
                  <a:lnTo>
                    <a:pt x="206146" y="27432"/>
                  </a:lnTo>
                  <a:lnTo>
                    <a:pt x="206146" y="81559"/>
                  </a:lnTo>
                  <a:lnTo>
                    <a:pt x="167665" y="81559"/>
                  </a:lnTo>
                  <a:lnTo>
                    <a:pt x="172085" y="73825"/>
                  </a:lnTo>
                  <a:lnTo>
                    <a:pt x="175628" y="63995"/>
                  </a:lnTo>
                  <a:lnTo>
                    <a:pt x="178320" y="52070"/>
                  </a:lnTo>
                  <a:lnTo>
                    <a:pt x="180136" y="38023"/>
                  </a:lnTo>
                  <a:lnTo>
                    <a:pt x="180797" y="27432"/>
                  </a:lnTo>
                  <a:lnTo>
                    <a:pt x="206146" y="27432"/>
                  </a:lnTo>
                  <a:lnTo>
                    <a:pt x="206146" y="2540"/>
                  </a:lnTo>
                  <a:lnTo>
                    <a:pt x="156146" y="2540"/>
                  </a:lnTo>
                  <a:lnTo>
                    <a:pt x="154546" y="27432"/>
                  </a:lnTo>
                  <a:lnTo>
                    <a:pt x="152781" y="45059"/>
                  </a:lnTo>
                  <a:lnTo>
                    <a:pt x="149771" y="59969"/>
                  </a:lnTo>
                  <a:lnTo>
                    <a:pt x="145529" y="72136"/>
                  </a:lnTo>
                  <a:lnTo>
                    <a:pt x="140042" y="81559"/>
                  </a:lnTo>
                  <a:lnTo>
                    <a:pt x="126911" y="81559"/>
                  </a:lnTo>
                  <a:lnTo>
                    <a:pt x="126911" y="130403"/>
                  </a:lnTo>
                  <a:lnTo>
                    <a:pt x="151561" y="130403"/>
                  </a:lnTo>
                  <a:lnTo>
                    <a:pt x="151561" y="106210"/>
                  </a:lnTo>
                  <a:lnTo>
                    <a:pt x="225044" y="106210"/>
                  </a:lnTo>
                  <a:lnTo>
                    <a:pt x="225044" y="130403"/>
                  </a:lnTo>
                  <a:lnTo>
                    <a:pt x="249936" y="130403"/>
                  </a:lnTo>
                  <a:lnTo>
                    <a:pt x="249936" y="106210"/>
                  </a:lnTo>
                  <a:lnTo>
                    <a:pt x="249936" y="81559"/>
                  </a:lnTo>
                  <a:close/>
                </a:path>
                <a:path w="644525" h="130810">
                  <a:moveTo>
                    <a:pt x="352615" y="48844"/>
                  </a:moveTo>
                  <a:lnTo>
                    <a:pt x="342938" y="10845"/>
                  </a:lnTo>
                  <a:lnTo>
                    <a:pt x="311137" y="0"/>
                  </a:lnTo>
                  <a:lnTo>
                    <a:pt x="301421" y="622"/>
                  </a:lnTo>
                  <a:lnTo>
                    <a:pt x="292087" y="2489"/>
                  </a:lnTo>
                  <a:lnTo>
                    <a:pt x="283108" y="5588"/>
                  </a:lnTo>
                  <a:lnTo>
                    <a:pt x="274510" y="9931"/>
                  </a:lnTo>
                  <a:lnTo>
                    <a:pt x="281190" y="29273"/>
                  </a:lnTo>
                  <a:lnTo>
                    <a:pt x="288772" y="26149"/>
                  </a:lnTo>
                  <a:lnTo>
                    <a:pt x="295821" y="23914"/>
                  </a:lnTo>
                  <a:lnTo>
                    <a:pt x="302361" y="22580"/>
                  </a:lnTo>
                  <a:lnTo>
                    <a:pt x="308368" y="22136"/>
                  </a:lnTo>
                  <a:lnTo>
                    <a:pt x="315760" y="22136"/>
                  </a:lnTo>
                  <a:lnTo>
                    <a:pt x="320890" y="24320"/>
                  </a:lnTo>
                  <a:lnTo>
                    <a:pt x="326745" y="33083"/>
                  </a:lnTo>
                  <a:lnTo>
                    <a:pt x="328028" y="39776"/>
                  </a:lnTo>
                  <a:lnTo>
                    <a:pt x="327723" y="48844"/>
                  </a:lnTo>
                  <a:lnTo>
                    <a:pt x="327723" y="65201"/>
                  </a:lnTo>
                  <a:lnTo>
                    <a:pt x="327723" y="75806"/>
                  </a:lnTo>
                  <a:lnTo>
                    <a:pt x="323278" y="82092"/>
                  </a:lnTo>
                  <a:lnTo>
                    <a:pt x="316598" y="85242"/>
                  </a:lnTo>
                  <a:lnTo>
                    <a:pt x="303390" y="85242"/>
                  </a:lnTo>
                  <a:lnTo>
                    <a:pt x="299859" y="84175"/>
                  </a:lnTo>
                  <a:lnTo>
                    <a:pt x="294335" y="79870"/>
                  </a:lnTo>
                  <a:lnTo>
                    <a:pt x="292950" y="76885"/>
                  </a:lnTo>
                  <a:lnTo>
                    <a:pt x="292950" y="68884"/>
                  </a:lnTo>
                  <a:lnTo>
                    <a:pt x="294525" y="65697"/>
                  </a:lnTo>
                  <a:lnTo>
                    <a:pt x="300799" y="61252"/>
                  </a:lnTo>
                  <a:lnTo>
                    <a:pt x="304774" y="60134"/>
                  </a:lnTo>
                  <a:lnTo>
                    <a:pt x="317207" y="60134"/>
                  </a:lnTo>
                  <a:lnTo>
                    <a:pt x="323278" y="61836"/>
                  </a:lnTo>
                  <a:lnTo>
                    <a:pt x="327723" y="65201"/>
                  </a:lnTo>
                  <a:lnTo>
                    <a:pt x="327723" y="48844"/>
                  </a:lnTo>
                  <a:lnTo>
                    <a:pt x="321589" y="44411"/>
                  </a:lnTo>
                  <a:lnTo>
                    <a:pt x="313753" y="42176"/>
                  </a:lnTo>
                  <a:lnTo>
                    <a:pt x="304241" y="42176"/>
                  </a:lnTo>
                  <a:lnTo>
                    <a:pt x="269100" y="61379"/>
                  </a:lnTo>
                  <a:lnTo>
                    <a:pt x="266446" y="75806"/>
                  </a:lnTo>
                  <a:lnTo>
                    <a:pt x="266446" y="85636"/>
                  </a:lnTo>
                  <a:lnTo>
                    <a:pt x="269468" y="93383"/>
                  </a:lnTo>
                  <a:lnTo>
                    <a:pt x="281419" y="104749"/>
                  </a:lnTo>
                  <a:lnTo>
                    <a:pt x="289255" y="107607"/>
                  </a:lnTo>
                  <a:lnTo>
                    <a:pt x="298932" y="107607"/>
                  </a:lnTo>
                  <a:lnTo>
                    <a:pt x="308787" y="106768"/>
                  </a:lnTo>
                  <a:lnTo>
                    <a:pt x="317195" y="104254"/>
                  </a:lnTo>
                  <a:lnTo>
                    <a:pt x="324129" y="100076"/>
                  </a:lnTo>
                  <a:lnTo>
                    <a:pt x="329590" y="94221"/>
                  </a:lnTo>
                  <a:lnTo>
                    <a:pt x="329590" y="106210"/>
                  </a:lnTo>
                  <a:lnTo>
                    <a:pt x="352615" y="106210"/>
                  </a:lnTo>
                  <a:lnTo>
                    <a:pt x="352615" y="94221"/>
                  </a:lnTo>
                  <a:lnTo>
                    <a:pt x="352615" y="85242"/>
                  </a:lnTo>
                  <a:lnTo>
                    <a:pt x="352615" y="60134"/>
                  </a:lnTo>
                  <a:lnTo>
                    <a:pt x="352615" y="48844"/>
                  </a:lnTo>
                  <a:close/>
                </a:path>
                <a:path w="644525" h="130810">
                  <a:moveTo>
                    <a:pt x="435991" y="52768"/>
                  </a:moveTo>
                  <a:lnTo>
                    <a:pt x="405104" y="2540"/>
                  </a:lnTo>
                  <a:lnTo>
                    <a:pt x="372859" y="2540"/>
                  </a:lnTo>
                  <a:lnTo>
                    <a:pt x="407428" y="52768"/>
                  </a:lnTo>
                  <a:lnTo>
                    <a:pt x="370789" y="106210"/>
                  </a:lnTo>
                  <a:lnTo>
                    <a:pt x="402348" y="106210"/>
                  </a:lnTo>
                  <a:lnTo>
                    <a:pt x="435991" y="52768"/>
                  </a:lnTo>
                  <a:close/>
                </a:path>
                <a:path w="644525" h="130810">
                  <a:moveTo>
                    <a:pt x="463626" y="2540"/>
                  </a:moveTo>
                  <a:lnTo>
                    <a:pt x="437134" y="2540"/>
                  </a:lnTo>
                  <a:lnTo>
                    <a:pt x="437134" y="106210"/>
                  </a:lnTo>
                  <a:lnTo>
                    <a:pt x="463626" y="106210"/>
                  </a:lnTo>
                  <a:lnTo>
                    <a:pt x="463626" y="2540"/>
                  </a:lnTo>
                  <a:close/>
                </a:path>
                <a:path w="644525" h="130810">
                  <a:moveTo>
                    <a:pt x="530656" y="106210"/>
                  </a:moveTo>
                  <a:lnTo>
                    <a:pt x="493585" y="52768"/>
                  </a:lnTo>
                  <a:lnTo>
                    <a:pt x="527888" y="2540"/>
                  </a:lnTo>
                  <a:lnTo>
                    <a:pt x="496570" y="2540"/>
                  </a:lnTo>
                  <a:lnTo>
                    <a:pt x="464781" y="52768"/>
                  </a:lnTo>
                  <a:lnTo>
                    <a:pt x="499313" y="106210"/>
                  </a:lnTo>
                  <a:lnTo>
                    <a:pt x="530656" y="106210"/>
                  </a:lnTo>
                  <a:close/>
                </a:path>
                <a:path w="644525" h="130810">
                  <a:moveTo>
                    <a:pt x="643991" y="48145"/>
                  </a:moveTo>
                  <a:lnTo>
                    <a:pt x="643686" y="44704"/>
                  </a:lnTo>
                  <a:lnTo>
                    <a:pt x="643102" y="38049"/>
                  </a:lnTo>
                  <a:lnTo>
                    <a:pt x="640422" y="28892"/>
                  </a:lnTo>
                  <a:lnTo>
                    <a:pt x="636727" y="22136"/>
                  </a:lnTo>
                  <a:lnTo>
                    <a:pt x="635952" y="20713"/>
                  </a:lnTo>
                  <a:lnTo>
                    <a:pt x="629704" y="13487"/>
                  </a:lnTo>
                  <a:lnTo>
                    <a:pt x="622173" y="7594"/>
                  </a:lnTo>
                  <a:lnTo>
                    <a:pt x="617575" y="5270"/>
                  </a:lnTo>
                  <a:lnTo>
                    <a:pt x="617575" y="38049"/>
                  </a:lnTo>
                  <a:lnTo>
                    <a:pt x="617524" y="43230"/>
                  </a:lnTo>
                  <a:lnTo>
                    <a:pt x="617499" y="44704"/>
                  </a:lnTo>
                  <a:lnTo>
                    <a:pt x="566597" y="44704"/>
                  </a:lnTo>
                  <a:lnTo>
                    <a:pt x="570014" y="34836"/>
                  </a:lnTo>
                  <a:lnTo>
                    <a:pt x="575678" y="27774"/>
                  </a:lnTo>
                  <a:lnTo>
                    <a:pt x="583603" y="23545"/>
                  </a:lnTo>
                  <a:lnTo>
                    <a:pt x="593763" y="22136"/>
                  </a:lnTo>
                  <a:lnTo>
                    <a:pt x="601141" y="22136"/>
                  </a:lnTo>
                  <a:lnTo>
                    <a:pt x="606983" y="24282"/>
                  </a:lnTo>
                  <a:lnTo>
                    <a:pt x="615569" y="32867"/>
                  </a:lnTo>
                  <a:lnTo>
                    <a:pt x="617575" y="38049"/>
                  </a:lnTo>
                  <a:lnTo>
                    <a:pt x="617575" y="5270"/>
                  </a:lnTo>
                  <a:lnTo>
                    <a:pt x="613867" y="3378"/>
                  </a:lnTo>
                  <a:lnTo>
                    <a:pt x="604786" y="850"/>
                  </a:lnTo>
                  <a:lnTo>
                    <a:pt x="594918" y="12"/>
                  </a:lnTo>
                  <a:lnTo>
                    <a:pt x="583095" y="977"/>
                  </a:lnTo>
                  <a:lnTo>
                    <a:pt x="548513" y="23812"/>
                  </a:lnTo>
                  <a:lnTo>
                    <a:pt x="540105" y="54381"/>
                  </a:lnTo>
                  <a:lnTo>
                    <a:pt x="541058" y="66001"/>
                  </a:lnTo>
                  <a:lnTo>
                    <a:pt x="563689" y="100317"/>
                  </a:lnTo>
                  <a:lnTo>
                    <a:pt x="595833" y="108737"/>
                  </a:lnTo>
                  <a:lnTo>
                    <a:pt x="607466" y="107937"/>
                  </a:lnTo>
                  <a:lnTo>
                    <a:pt x="617943" y="105511"/>
                  </a:lnTo>
                  <a:lnTo>
                    <a:pt x="627278" y="101485"/>
                  </a:lnTo>
                  <a:lnTo>
                    <a:pt x="635457" y="95834"/>
                  </a:lnTo>
                  <a:lnTo>
                    <a:pt x="631710" y="86639"/>
                  </a:lnTo>
                  <a:lnTo>
                    <a:pt x="627862" y="77190"/>
                  </a:lnTo>
                  <a:lnTo>
                    <a:pt x="621626" y="81318"/>
                  </a:lnTo>
                  <a:lnTo>
                    <a:pt x="614680" y="84277"/>
                  </a:lnTo>
                  <a:lnTo>
                    <a:pt x="607009" y="86042"/>
                  </a:lnTo>
                  <a:lnTo>
                    <a:pt x="598614" y="86639"/>
                  </a:lnTo>
                  <a:lnTo>
                    <a:pt x="590308" y="86639"/>
                  </a:lnTo>
                  <a:lnTo>
                    <a:pt x="583311" y="84505"/>
                  </a:lnTo>
                  <a:lnTo>
                    <a:pt x="571969" y="76060"/>
                  </a:lnTo>
                  <a:lnTo>
                    <a:pt x="568579" y="70116"/>
                  </a:lnTo>
                  <a:lnTo>
                    <a:pt x="567499" y="62445"/>
                  </a:lnTo>
                  <a:lnTo>
                    <a:pt x="642378" y="62445"/>
                  </a:lnTo>
                  <a:lnTo>
                    <a:pt x="643445" y="58762"/>
                  </a:lnTo>
                  <a:lnTo>
                    <a:pt x="643953" y="54381"/>
                  </a:lnTo>
                  <a:lnTo>
                    <a:pt x="643991" y="481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2" name="object 192"/>
          <p:cNvGrpSpPr/>
          <p:nvPr/>
        </p:nvGrpSpPr>
        <p:grpSpPr>
          <a:xfrm>
            <a:off x="3750442" y="5577249"/>
            <a:ext cx="744855" cy="152400"/>
            <a:chOff x="3750442" y="5577249"/>
            <a:chExt cx="744855" cy="152400"/>
          </a:xfrm>
        </p:grpSpPr>
        <p:sp>
          <p:nvSpPr>
            <p:cNvPr id="193" name="object 193"/>
            <p:cNvSpPr/>
            <p:nvPr/>
          </p:nvSpPr>
          <p:spPr>
            <a:xfrm>
              <a:off x="3750437" y="5579319"/>
              <a:ext cx="97790" cy="104139"/>
            </a:xfrm>
            <a:custGeom>
              <a:avLst/>
              <a:gdLst/>
              <a:ahLst/>
              <a:cxnLst/>
              <a:rect l="l" t="t" r="r" b="b"/>
              <a:pathLst>
                <a:path w="97789" h="104139">
                  <a:moveTo>
                    <a:pt x="97205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0" y="104140"/>
                  </a:lnTo>
                  <a:lnTo>
                    <a:pt x="26479" y="104140"/>
                  </a:lnTo>
                  <a:lnTo>
                    <a:pt x="26479" y="25400"/>
                  </a:lnTo>
                  <a:lnTo>
                    <a:pt x="70713" y="25400"/>
                  </a:lnTo>
                  <a:lnTo>
                    <a:pt x="70713" y="104140"/>
                  </a:lnTo>
                  <a:lnTo>
                    <a:pt x="97205" y="104140"/>
                  </a:lnTo>
                  <a:lnTo>
                    <a:pt x="97205" y="25400"/>
                  </a:lnTo>
                  <a:lnTo>
                    <a:pt x="972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3879217" y="5577249"/>
              <a:ext cx="105504" cy="152278"/>
            </a:xfrm>
            <a:prstGeom prst="rect">
              <a:avLst/>
            </a:prstGeom>
            <a:blipFill>
              <a:blip r:embed="rId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4004168" y="5577253"/>
              <a:ext cx="368837" cy="152275"/>
            </a:xfrm>
            <a:prstGeom prst="rect">
              <a:avLst/>
            </a:prstGeom>
            <a:blipFill>
              <a:blip r:embed="rId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4392250" y="5579785"/>
              <a:ext cx="102970" cy="103661"/>
            </a:xfrm>
            <a:prstGeom prst="rect">
              <a:avLst/>
            </a:prstGeom>
            <a:blipFill>
              <a:blip r:embed="rId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7" name="object 197"/>
          <p:cNvGrpSpPr/>
          <p:nvPr/>
        </p:nvGrpSpPr>
        <p:grpSpPr>
          <a:xfrm>
            <a:off x="4514347" y="5579310"/>
            <a:ext cx="368935" cy="128270"/>
            <a:chOff x="4514347" y="5579310"/>
            <a:chExt cx="368935" cy="128270"/>
          </a:xfrm>
        </p:grpSpPr>
        <p:sp>
          <p:nvSpPr>
            <p:cNvPr id="198" name="object 198"/>
            <p:cNvSpPr/>
            <p:nvPr/>
          </p:nvSpPr>
          <p:spPr>
            <a:xfrm>
              <a:off x="4514342" y="5579319"/>
              <a:ext cx="113030" cy="128270"/>
            </a:xfrm>
            <a:custGeom>
              <a:avLst/>
              <a:gdLst/>
              <a:ahLst/>
              <a:cxnLst/>
              <a:rect l="l" t="t" r="r" b="b"/>
              <a:pathLst>
                <a:path w="113029" h="128270">
                  <a:moveTo>
                    <a:pt x="112864" y="80010"/>
                  </a:moveTo>
                  <a:lnTo>
                    <a:pt x="95580" y="80010"/>
                  </a:lnTo>
                  <a:lnTo>
                    <a:pt x="95580" y="0"/>
                  </a:lnTo>
                  <a:lnTo>
                    <a:pt x="69100" y="0"/>
                  </a:lnTo>
                  <a:lnTo>
                    <a:pt x="69100" y="80010"/>
                  </a:lnTo>
                  <a:lnTo>
                    <a:pt x="26479" y="80010"/>
                  </a:lnTo>
                  <a:lnTo>
                    <a:pt x="26479" y="0"/>
                  </a:lnTo>
                  <a:lnTo>
                    <a:pt x="0" y="0"/>
                  </a:lnTo>
                  <a:lnTo>
                    <a:pt x="0" y="80010"/>
                  </a:lnTo>
                  <a:lnTo>
                    <a:pt x="0" y="104140"/>
                  </a:lnTo>
                  <a:lnTo>
                    <a:pt x="87998" y="104140"/>
                  </a:lnTo>
                  <a:lnTo>
                    <a:pt x="87998" y="128270"/>
                  </a:lnTo>
                  <a:lnTo>
                    <a:pt x="112864" y="128270"/>
                  </a:lnTo>
                  <a:lnTo>
                    <a:pt x="112864" y="104140"/>
                  </a:lnTo>
                  <a:lnTo>
                    <a:pt x="112864" y="800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4648994" y="5579789"/>
              <a:ext cx="101347" cy="103661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4781863" y="5579789"/>
              <a:ext cx="101347" cy="103661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1" name="object 201"/>
          <p:cNvSpPr/>
          <p:nvPr/>
        </p:nvSpPr>
        <p:spPr>
          <a:xfrm>
            <a:off x="1068145" y="4741950"/>
            <a:ext cx="4155440" cy="41910"/>
          </a:xfrm>
          <a:custGeom>
            <a:avLst/>
            <a:gdLst/>
            <a:ahLst/>
            <a:cxnLst/>
            <a:rect l="l" t="t" r="r" b="b"/>
            <a:pathLst>
              <a:path w="4155440" h="41910">
                <a:moveTo>
                  <a:pt x="4155370" y="0"/>
                </a:moveTo>
                <a:lnTo>
                  <a:pt x="0" y="0"/>
                </a:lnTo>
                <a:lnTo>
                  <a:pt x="0" y="41883"/>
                </a:lnTo>
                <a:lnTo>
                  <a:pt x="4155370" y="41883"/>
                </a:lnTo>
                <a:lnTo>
                  <a:pt x="4155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2" name="object 202"/>
          <p:cNvGrpSpPr/>
          <p:nvPr/>
        </p:nvGrpSpPr>
        <p:grpSpPr>
          <a:xfrm>
            <a:off x="6109354" y="5931851"/>
            <a:ext cx="412115" cy="189865"/>
            <a:chOff x="6109354" y="5931851"/>
            <a:chExt cx="412115" cy="189865"/>
          </a:xfrm>
        </p:grpSpPr>
        <p:sp>
          <p:nvSpPr>
            <p:cNvPr id="203" name="object 203"/>
            <p:cNvSpPr/>
            <p:nvPr/>
          </p:nvSpPr>
          <p:spPr>
            <a:xfrm>
              <a:off x="6109354" y="5931851"/>
              <a:ext cx="141356" cy="147409"/>
            </a:xfrm>
            <a:prstGeom prst="rect">
              <a:avLst/>
            </a:prstGeom>
            <a:blipFill>
              <a:blip r:embed="rId1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6272159" y="5982935"/>
              <a:ext cx="92342" cy="138205"/>
            </a:xfrm>
            <a:prstGeom prst="rect">
              <a:avLst/>
            </a:prstGeom>
            <a:blipFill>
              <a:blip r:embed="rId1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6385542" y="5982935"/>
              <a:ext cx="92363" cy="98426"/>
            </a:xfrm>
            <a:prstGeom prst="rect">
              <a:avLst/>
            </a:prstGeom>
            <a:blipFill>
              <a:blip r:embed="rId1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6504221" y="6039888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7" name="object 207"/>
          <p:cNvGrpSpPr/>
          <p:nvPr/>
        </p:nvGrpSpPr>
        <p:grpSpPr>
          <a:xfrm>
            <a:off x="6504221" y="5982939"/>
            <a:ext cx="307340" cy="119380"/>
            <a:chOff x="6504221" y="5982939"/>
            <a:chExt cx="307340" cy="119380"/>
          </a:xfrm>
        </p:grpSpPr>
        <p:sp>
          <p:nvSpPr>
            <p:cNvPr id="208" name="object 208"/>
            <p:cNvSpPr/>
            <p:nvPr/>
          </p:nvSpPr>
          <p:spPr>
            <a:xfrm>
              <a:off x="6504216" y="5985287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6611076" y="5982939"/>
              <a:ext cx="200174" cy="119365"/>
            </a:xfrm>
            <a:prstGeom prst="rect">
              <a:avLst/>
            </a:prstGeom>
            <a:blipFill>
              <a:blip r:embed="rId1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0" name="object 210"/>
          <p:cNvSpPr/>
          <p:nvPr/>
        </p:nvSpPr>
        <p:spPr>
          <a:xfrm>
            <a:off x="6886427" y="6000519"/>
            <a:ext cx="17145" cy="78740"/>
          </a:xfrm>
          <a:custGeom>
            <a:avLst/>
            <a:gdLst/>
            <a:ahLst/>
            <a:cxnLst/>
            <a:rect l="l" t="t" r="r" b="b"/>
            <a:pathLst>
              <a:path w="17145" h="78739">
                <a:moveTo>
                  <a:pt x="0" y="78739"/>
                </a:moveTo>
                <a:lnTo>
                  <a:pt x="16753" y="78739"/>
                </a:lnTo>
                <a:lnTo>
                  <a:pt x="16753" y="0"/>
                </a:lnTo>
                <a:lnTo>
                  <a:pt x="0" y="0"/>
                </a:lnTo>
                <a:lnTo>
                  <a:pt x="0" y="78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1" name="object 211"/>
          <p:cNvGrpSpPr/>
          <p:nvPr/>
        </p:nvGrpSpPr>
        <p:grpSpPr>
          <a:xfrm>
            <a:off x="6886427" y="5982937"/>
            <a:ext cx="871855" cy="127000"/>
            <a:chOff x="6886427" y="5982937"/>
            <a:chExt cx="871855" cy="127000"/>
          </a:xfrm>
        </p:grpSpPr>
        <p:sp>
          <p:nvSpPr>
            <p:cNvPr id="212" name="object 212"/>
            <p:cNvSpPr/>
            <p:nvPr/>
          </p:nvSpPr>
          <p:spPr>
            <a:xfrm>
              <a:off x="6886422" y="5985287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90" h="93979">
                  <a:moveTo>
                    <a:pt x="8481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810" y="93980"/>
                  </a:lnTo>
                  <a:lnTo>
                    <a:pt x="84810" y="15240"/>
                  </a:lnTo>
                  <a:lnTo>
                    <a:pt x="848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6994403" y="5985020"/>
              <a:ext cx="90049" cy="95504"/>
            </a:xfrm>
            <a:prstGeom prst="rect">
              <a:avLst/>
            </a:prstGeom>
            <a:blipFill>
              <a:blip r:embed="rId1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7111000" y="5982937"/>
              <a:ext cx="100530" cy="98426"/>
            </a:xfrm>
            <a:prstGeom prst="rect">
              <a:avLst/>
            </a:prstGeom>
            <a:blipFill>
              <a:blip r:embed="rId1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7238192" y="5982939"/>
              <a:ext cx="227488" cy="119179"/>
            </a:xfrm>
            <a:prstGeom prst="rect">
              <a:avLst/>
            </a:prstGeom>
            <a:blipFill>
              <a:blip r:embed="rId1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7485492" y="5985020"/>
              <a:ext cx="107661" cy="117284"/>
            </a:xfrm>
            <a:prstGeom prst="rect">
              <a:avLst/>
            </a:prstGeom>
            <a:blipFill>
              <a:blip r:embed="rId1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7615440" y="5985018"/>
              <a:ext cx="87965" cy="9423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7730330" y="6058526"/>
              <a:ext cx="27940" cy="51435"/>
            </a:xfrm>
            <a:custGeom>
              <a:avLst/>
              <a:gdLst/>
              <a:ahLst/>
              <a:cxnLst/>
              <a:rect l="l" t="t" r="r" b="b"/>
              <a:pathLst>
                <a:path w="27940" h="51435">
                  <a:moveTo>
                    <a:pt x="17036" y="0"/>
                  </a:moveTo>
                  <a:lnTo>
                    <a:pt x="8816" y="0"/>
                  </a:lnTo>
                  <a:lnTo>
                    <a:pt x="5874" y="1026"/>
                  </a:lnTo>
                  <a:lnTo>
                    <a:pt x="1685" y="5067"/>
                  </a:lnTo>
                  <a:lnTo>
                    <a:pt x="638" y="7769"/>
                  </a:lnTo>
                  <a:lnTo>
                    <a:pt x="638" y="13758"/>
                  </a:lnTo>
                  <a:lnTo>
                    <a:pt x="1444" y="16030"/>
                  </a:lnTo>
                  <a:lnTo>
                    <a:pt x="4649" y="19789"/>
                  </a:lnTo>
                  <a:lnTo>
                    <a:pt x="6512" y="20732"/>
                  </a:lnTo>
                  <a:lnTo>
                    <a:pt x="10826" y="20732"/>
                  </a:lnTo>
                  <a:lnTo>
                    <a:pt x="12387" y="20114"/>
                  </a:lnTo>
                  <a:lnTo>
                    <a:pt x="13224" y="18847"/>
                  </a:lnTo>
                  <a:lnTo>
                    <a:pt x="14324" y="21098"/>
                  </a:lnTo>
                  <a:lnTo>
                    <a:pt x="14397" y="24585"/>
                  </a:lnTo>
                  <a:lnTo>
                    <a:pt x="11748" y="36438"/>
                  </a:lnTo>
                  <a:lnTo>
                    <a:pt x="7266" y="41119"/>
                  </a:lnTo>
                  <a:lnTo>
                    <a:pt x="0" y="43349"/>
                  </a:lnTo>
                  <a:lnTo>
                    <a:pt x="4628" y="51328"/>
                  </a:lnTo>
                  <a:lnTo>
                    <a:pt x="11748" y="49223"/>
                  </a:lnTo>
                  <a:lnTo>
                    <a:pt x="17371" y="45412"/>
                  </a:lnTo>
                  <a:lnTo>
                    <a:pt x="25590" y="34396"/>
                  </a:lnTo>
                  <a:lnTo>
                    <a:pt x="27653" y="27852"/>
                  </a:lnTo>
                  <a:lnTo>
                    <a:pt x="27653" y="14188"/>
                  </a:lnTo>
                  <a:lnTo>
                    <a:pt x="26260" y="9256"/>
                  </a:lnTo>
                  <a:lnTo>
                    <a:pt x="20679" y="18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9" name="object 219"/>
          <p:cNvGrpSpPr/>
          <p:nvPr/>
        </p:nvGrpSpPr>
        <p:grpSpPr>
          <a:xfrm>
            <a:off x="7820807" y="5936879"/>
            <a:ext cx="946785" cy="184785"/>
            <a:chOff x="7820807" y="5936879"/>
            <a:chExt cx="946785" cy="184785"/>
          </a:xfrm>
        </p:grpSpPr>
        <p:sp>
          <p:nvSpPr>
            <p:cNvPr id="220" name="object 220"/>
            <p:cNvSpPr/>
            <p:nvPr/>
          </p:nvSpPr>
          <p:spPr>
            <a:xfrm>
              <a:off x="7820807" y="5982939"/>
              <a:ext cx="78971" cy="98426"/>
            </a:xfrm>
            <a:prstGeom prst="rect">
              <a:avLst/>
            </a:prstGeom>
            <a:blipFill>
              <a:blip r:embed="rId1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7921514" y="5982939"/>
              <a:ext cx="74971" cy="977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8021725" y="5982937"/>
              <a:ext cx="188758" cy="98426"/>
            </a:xfrm>
            <a:prstGeom prst="rect">
              <a:avLst/>
            </a:prstGeom>
            <a:blipFill>
              <a:blip r:embed="rId1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8231815" y="5982935"/>
              <a:ext cx="92363" cy="138205"/>
            </a:xfrm>
            <a:prstGeom prst="rect">
              <a:avLst/>
            </a:prstGeom>
            <a:blipFill>
              <a:blip r:embed="rId1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8345281" y="5982937"/>
              <a:ext cx="100530" cy="98426"/>
            </a:xfrm>
            <a:prstGeom prst="rect">
              <a:avLst/>
            </a:prstGeom>
            <a:blipFill>
              <a:blip r:embed="rId1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8472457" y="5936879"/>
              <a:ext cx="87965" cy="142383"/>
            </a:xfrm>
            <a:prstGeom prst="rect">
              <a:avLst/>
            </a:prstGeom>
            <a:blipFill>
              <a:blip r:embed="rId1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592918" y="5982939"/>
              <a:ext cx="174363" cy="97787"/>
            </a:xfrm>
            <a:prstGeom prst="rect">
              <a:avLst/>
            </a:prstGeom>
            <a:blipFill>
              <a:blip r:embed="rId1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7" name="object 227"/>
          <p:cNvSpPr/>
          <p:nvPr/>
        </p:nvSpPr>
        <p:spPr>
          <a:xfrm>
            <a:off x="8842460" y="5985018"/>
            <a:ext cx="87955" cy="942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8" name="object 228"/>
          <p:cNvGrpSpPr/>
          <p:nvPr/>
        </p:nvGrpSpPr>
        <p:grpSpPr>
          <a:xfrm>
            <a:off x="9001609" y="5932664"/>
            <a:ext cx="613410" cy="188595"/>
            <a:chOff x="9001609" y="5932664"/>
            <a:chExt cx="613410" cy="188595"/>
          </a:xfrm>
        </p:grpSpPr>
        <p:sp>
          <p:nvSpPr>
            <p:cNvPr id="229" name="object 229"/>
            <p:cNvSpPr/>
            <p:nvPr/>
          </p:nvSpPr>
          <p:spPr>
            <a:xfrm>
              <a:off x="9001609" y="5982937"/>
              <a:ext cx="100541" cy="9842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9123228" y="5932664"/>
              <a:ext cx="123566" cy="188475"/>
            </a:xfrm>
            <a:prstGeom prst="rect">
              <a:avLst/>
            </a:prstGeom>
            <a:blipFill>
              <a:blip r:embed="rId1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9267900" y="5982937"/>
              <a:ext cx="100530" cy="98426"/>
            </a:xfrm>
            <a:prstGeom prst="rect">
              <a:avLst/>
            </a:prstGeom>
            <a:blipFill>
              <a:blip r:embed="rId1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9394753" y="5982934"/>
              <a:ext cx="92342" cy="138205"/>
            </a:xfrm>
            <a:prstGeom prst="rect">
              <a:avLst/>
            </a:prstGeom>
            <a:blipFill>
              <a:blip r:embed="rId1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9514062" y="5985020"/>
              <a:ext cx="100729" cy="9423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4" name="object 234"/>
          <p:cNvGrpSpPr/>
          <p:nvPr/>
        </p:nvGrpSpPr>
        <p:grpSpPr>
          <a:xfrm>
            <a:off x="9637955" y="5982935"/>
            <a:ext cx="252729" cy="98425"/>
            <a:chOff x="9637955" y="5982935"/>
            <a:chExt cx="252729" cy="98425"/>
          </a:xfrm>
        </p:grpSpPr>
        <p:sp>
          <p:nvSpPr>
            <p:cNvPr id="235" name="object 235"/>
            <p:cNvSpPr/>
            <p:nvPr/>
          </p:nvSpPr>
          <p:spPr>
            <a:xfrm>
              <a:off x="9754873" y="5982935"/>
              <a:ext cx="92363" cy="98426"/>
            </a:xfrm>
            <a:prstGeom prst="rect">
              <a:avLst/>
            </a:prstGeom>
            <a:blipFill>
              <a:blip r:embed="rId1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9637955" y="5985020"/>
              <a:ext cx="90049" cy="95504"/>
            </a:xfrm>
            <a:prstGeom prst="rect">
              <a:avLst/>
            </a:prstGeom>
            <a:blipFill>
              <a:blip r:embed="rId1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9873556" y="6039888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8" name="object 238"/>
          <p:cNvSpPr/>
          <p:nvPr/>
        </p:nvSpPr>
        <p:spPr>
          <a:xfrm>
            <a:off x="9873551" y="5985287"/>
            <a:ext cx="86360" cy="93980"/>
          </a:xfrm>
          <a:custGeom>
            <a:avLst/>
            <a:gdLst/>
            <a:ahLst/>
            <a:cxnLst/>
            <a:rect l="l" t="t" r="r" b="b"/>
            <a:pathLst>
              <a:path w="86359" h="93979">
                <a:moveTo>
                  <a:pt x="85852" y="0"/>
                </a:moveTo>
                <a:lnTo>
                  <a:pt x="69100" y="0"/>
                </a:lnTo>
                <a:lnTo>
                  <a:pt x="69100" y="38100"/>
                </a:lnTo>
                <a:lnTo>
                  <a:pt x="16738" y="38100"/>
                </a:lnTo>
                <a:lnTo>
                  <a:pt x="16738" y="0"/>
                </a:lnTo>
                <a:lnTo>
                  <a:pt x="0" y="0"/>
                </a:lnTo>
                <a:lnTo>
                  <a:pt x="0" y="38100"/>
                </a:lnTo>
                <a:lnTo>
                  <a:pt x="0" y="54610"/>
                </a:lnTo>
                <a:lnTo>
                  <a:pt x="69100" y="54610"/>
                </a:lnTo>
                <a:lnTo>
                  <a:pt x="69100" y="93980"/>
                </a:lnTo>
                <a:lnTo>
                  <a:pt x="85852" y="93980"/>
                </a:lnTo>
                <a:lnTo>
                  <a:pt x="85852" y="54610"/>
                </a:lnTo>
                <a:lnTo>
                  <a:pt x="85852" y="38100"/>
                </a:lnTo>
                <a:lnTo>
                  <a:pt x="858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9" name="object 239"/>
          <p:cNvGrpSpPr/>
          <p:nvPr/>
        </p:nvGrpSpPr>
        <p:grpSpPr>
          <a:xfrm>
            <a:off x="9992014" y="5982935"/>
            <a:ext cx="207645" cy="98425"/>
            <a:chOff x="9992014" y="5982935"/>
            <a:chExt cx="207645" cy="98425"/>
          </a:xfrm>
        </p:grpSpPr>
        <p:sp>
          <p:nvSpPr>
            <p:cNvPr id="240" name="object 240"/>
            <p:cNvSpPr/>
            <p:nvPr/>
          </p:nvSpPr>
          <p:spPr>
            <a:xfrm>
              <a:off x="10106935" y="5982935"/>
              <a:ext cx="92363" cy="98426"/>
            </a:xfrm>
            <a:prstGeom prst="rect">
              <a:avLst/>
            </a:prstGeom>
            <a:blipFill>
              <a:blip r:embed="rId1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9992014" y="5985018"/>
              <a:ext cx="87955" cy="9423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2" name="object 242"/>
          <p:cNvGrpSpPr/>
          <p:nvPr/>
        </p:nvGrpSpPr>
        <p:grpSpPr>
          <a:xfrm>
            <a:off x="6115012" y="6234236"/>
            <a:ext cx="339725" cy="98425"/>
            <a:chOff x="6115012" y="6234236"/>
            <a:chExt cx="339725" cy="98425"/>
          </a:xfrm>
        </p:grpSpPr>
        <p:sp>
          <p:nvSpPr>
            <p:cNvPr id="243" name="object 243"/>
            <p:cNvSpPr/>
            <p:nvPr/>
          </p:nvSpPr>
          <p:spPr>
            <a:xfrm>
              <a:off x="6115012" y="6234236"/>
              <a:ext cx="296152" cy="98428"/>
            </a:xfrm>
            <a:prstGeom prst="rect">
              <a:avLst/>
            </a:prstGeom>
            <a:blipFill>
              <a:blip r:embed="rId1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6437495" y="6291190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5" name="object 245"/>
          <p:cNvGrpSpPr/>
          <p:nvPr/>
        </p:nvGrpSpPr>
        <p:grpSpPr>
          <a:xfrm>
            <a:off x="6437495" y="6234240"/>
            <a:ext cx="360680" cy="127000"/>
            <a:chOff x="6437495" y="6234240"/>
            <a:chExt cx="360680" cy="127000"/>
          </a:xfrm>
        </p:grpSpPr>
        <p:sp>
          <p:nvSpPr>
            <p:cNvPr id="246" name="object 246"/>
            <p:cNvSpPr/>
            <p:nvPr/>
          </p:nvSpPr>
          <p:spPr>
            <a:xfrm>
              <a:off x="6437490" y="6236582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6544339" y="6234240"/>
              <a:ext cx="200174" cy="119365"/>
            </a:xfrm>
            <a:prstGeom prst="rect">
              <a:avLst/>
            </a:prstGeom>
            <a:blipFill>
              <a:blip r:embed="rId1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6770393" y="6309827"/>
              <a:ext cx="27940" cy="51435"/>
            </a:xfrm>
            <a:custGeom>
              <a:avLst/>
              <a:gdLst/>
              <a:ahLst/>
              <a:cxnLst/>
              <a:rect l="l" t="t" r="r" b="b"/>
              <a:pathLst>
                <a:path w="27940" h="51435">
                  <a:moveTo>
                    <a:pt x="17025" y="0"/>
                  </a:moveTo>
                  <a:lnTo>
                    <a:pt x="8795" y="0"/>
                  </a:lnTo>
                  <a:lnTo>
                    <a:pt x="5863" y="1026"/>
                  </a:lnTo>
                  <a:lnTo>
                    <a:pt x="1675" y="5067"/>
                  </a:lnTo>
                  <a:lnTo>
                    <a:pt x="628" y="7769"/>
                  </a:lnTo>
                  <a:lnTo>
                    <a:pt x="628" y="13758"/>
                  </a:lnTo>
                  <a:lnTo>
                    <a:pt x="1424" y="16030"/>
                  </a:lnTo>
                  <a:lnTo>
                    <a:pt x="4638" y="19789"/>
                  </a:lnTo>
                  <a:lnTo>
                    <a:pt x="6481" y="20732"/>
                  </a:lnTo>
                  <a:lnTo>
                    <a:pt x="10816" y="20732"/>
                  </a:lnTo>
                  <a:lnTo>
                    <a:pt x="12345" y="20114"/>
                  </a:lnTo>
                  <a:lnTo>
                    <a:pt x="13182" y="18847"/>
                  </a:lnTo>
                  <a:lnTo>
                    <a:pt x="14313" y="21098"/>
                  </a:lnTo>
                  <a:lnTo>
                    <a:pt x="14376" y="24585"/>
                  </a:lnTo>
                  <a:lnTo>
                    <a:pt x="11716" y="36438"/>
                  </a:lnTo>
                  <a:lnTo>
                    <a:pt x="7256" y="41119"/>
                  </a:lnTo>
                  <a:lnTo>
                    <a:pt x="0" y="43349"/>
                  </a:lnTo>
                  <a:lnTo>
                    <a:pt x="4596" y="51328"/>
                  </a:lnTo>
                  <a:lnTo>
                    <a:pt x="11716" y="49223"/>
                  </a:lnTo>
                  <a:lnTo>
                    <a:pt x="17339" y="45412"/>
                  </a:lnTo>
                  <a:lnTo>
                    <a:pt x="25580" y="34396"/>
                  </a:lnTo>
                  <a:lnTo>
                    <a:pt x="27653" y="27852"/>
                  </a:lnTo>
                  <a:lnTo>
                    <a:pt x="27653" y="14188"/>
                  </a:lnTo>
                  <a:lnTo>
                    <a:pt x="26229" y="9256"/>
                  </a:lnTo>
                  <a:lnTo>
                    <a:pt x="20659" y="18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9" name="object 249"/>
          <p:cNvGrpSpPr/>
          <p:nvPr/>
        </p:nvGrpSpPr>
        <p:grpSpPr>
          <a:xfrm>
            <a:off x="6862317" y="6234236"/>
            <a:ext cx="442595" cy="138430"/>
            <a:chOff x="6862317" y="6234236"/>
            <a:chExt cx="442595" cy="138430"/>
          </a:xfrm>
        </p:grpSpPr>
        <p:sp>
          <p:nvSpPr>
            <p:cNvPr id="250" name="object 250"/>
            <p:cNvSpPr/>
            <p:nvPr/>
          </p:nvSpPr>
          <p:spPr>
            <a:xfrm>
              <a:off x="6862317" y="6234238"/>
              <a:ext cx="100530" cy="98426"/>
            </a:xfrm>
            <a:prstGeom prst="rect">
              <a:avLst/>
            </a:prstGeom>
            <a:blipFill>
              <a:blip r:embed="rId1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6989174" y="6234236"/>
              <a:ext cx="92332" cy="138205"/>
            </a:xfrm>
            <a:prstGeom prst="rect">
              <a:avLst/>
            </a:prstGeom>
            <a:blipFill>
              <a:blip r:embed="rId1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7108504" y="6234240"/>
              <a:ext cx="148003" cy="97787"/>
            </a:xfrm>
            <a:prstGeom prst="rect">
              <a:avLst/>
            </a:prstGeom>
            <a:blipFill>
              <a:blip r:embed="rId1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7287753" y="6291190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70"/>
                  </a:moveTo>
                  <a:lnTo>
                    <a:pt x="16753" y="39370"/>
                  </a:lnTo>
                  <a:lnTo>
                    <a:pt x="16753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4" name="object 254"/>
          <p:cNvGrpSpPr/>
          <p:nvPr/>
        </p:nvGrpSpPr>
        <p:grpSpPr>
          <a:xfrm>
            <a:off x="7287754" y="6234240"/>
            <a:ext cx="405765" cy="98425"/>
            <a:chOff x="7287754" y="6234240"/>
            <a:chExt cx="405765" cy="98425"/>
          </a:xfrm>
        </p:grpSpPr>
        <p:sp>
          <p:nvSpPr>
            <p:cNvPr id="255" name="object 255"/>
            <p:cNvSpPr/>
            <p:nvPr/>
          </p:nvSpPr>
          <p:spPr>
            <a:xfrm>
              <a:off x="7287743" y="6236582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64" y="0"/>
                  </a:moveTo>
                  <a:lnTo>
                    <a:pt x="69113" y="0"/>
                  </a:lnTo>
                  <a:lnTo>
                    <a:pt x="69113" y="38100"/>
                  </a:lnTo>
                  <a:lnTo>
                    <a:pt x="16764" y="38100"/>
                  </a:lnTo>
                  <a:lnTo>
                    <a:pt x="1676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13" y="54610"/>
                  </a:lnTo>
                  <a:lnTo>
                    <a:pt x="69113" y="93980"/>
                  </a:lnTo>
                  <a:lnTo>
                    <a:pt x="85864" y="93980"/>
                  </a:lnTo>
                  <a:lnTo>
                    <a:pt x="85864" y="54610"/>
                  </a:lnTo>
                  <a:lnTo>
                    <a:pt x="85864" y="38100"/>
                  </a:lnTo>
                  <a:lnTo>
                    <a:pt x="858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7406232" y="6236319"/>
              <a:ext cx="87944" cy="94237"/>
            </a:xfrm>
            <a:prstGeom prst="rect">
              <a:avLst/>
            </a:prstGeom>
            <a:blipFill>
              <a:blip r:embed="rId1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7517770" y="6234240"/>
              <a:ext cx="78960" cy="98426"/>
            </a:xfrm>
            <a:prstGeom prst="rect">
              <a:avLst/>
            </a:prstGeom>
            <a:blipFill>
              <a:blip r:embed="rId1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7618487" y="6234240"/>
              <a:ext cx="74982" cy="97787"/>
            </a:xfrm>
            <a:prstGeom prst="rect">
              <a:avLst/>
            </a:prstGeom>
            <a:blipFill>
              <a:blip r:embed="rId1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9" name="object 259"/>
          <p:cNvGrpSpPr/>
          <p:nvPr/>
        </p:nvGrpSpPr>
        <p:grpSpPr>
          <a:xfrm>
            <a:off x="7724716" y="6234238"/>
            <a:ext cx="380365" cy="119380"/>
            <a:chOff x="7724716" y="6234238"/>
            <a:chExt cx="380365" cy="119380"/>
          </a:xfrm>
        </p:grpSpPr>
        <p:sp>
          <p:nvSpPr>
            <p:cNvPr id="260" name="object 260"/>
            <p:cNvSpPr/>
            <p:nvPr/>
          </p:nvSpPr>
          <p:spPr>
            <a:xfrm>
              <a:off x="7724712" y="6236582"/>
              <a:ext cx="99695" cy="116839"/>
            </a:xfrm>
            <a:custGeom>
              <a:avLst/>
              <a:gdLst/>
              <a:ahLst/>
              <a:cxnLst/>
              <a:rect l="l" t="t" r="r" b="b"/>
              <a:pathLst>
                <a:path w="99695" h="116839">
                  <a:moveTo>
                    <a:pt x="99466" y="78740"/>
                  </a:moveTo>
                  <a:lnTo>
                    <a:pt x="83769" y="78740"/>
                  </a:lnTo>
                  <a:lnTo>
                    <a:pt x="83769" y="0"/>
                  </a:lnTo>
                  <a:lnTo>
                    <a:pt x="66992" y="0"/>
                  </a:lnTo>
                  <a:lnTo>
                    <a:pt x="66992" y="78740"/>
                  </a:lnTo>
                  <a:lnTo>
                    <a:pt x="16751" y="78740"/>
                  </a:lnTo>
                  <a:lnTo>
                    <a:pt x="16751" y="0"/>
                  </a:lnTo>
                  <a:lnTo>
                    <a:pt x="0" y="0"/>
                  </a:lnTo>
                  <a:lnTo>
                    <a:pt x="0" y="78740"/>
                  </a:lnTo>
                  <a:lnTo>
                    <a:pt x="0" y="93980"/>
                  </a:lnTo>
                  <a:lnTo>
                    <a:pt x="83769" y="93980"/>
                  </a:lnTo>
                  <a:lnTo>
                    <a:pt x="83769" y="116840"/>
                  </a:lnTo>
                  <a:lnTo>
                    <a:pt x="99466" y="116840"/>
                  </a:lnTo>
                  <a:lnTo>
                    <a:pt x="99466" y="93980"/>
                  </a:lnTo>
                  <a:lnTo>
                    <a:pt x="99466" y="78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7846495" y="6236320"/>
              <a:ext cx="87944" cy="9423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7961111" y="6234238"/>
              <a:ext cx="100510" cy="98426"/>
            </a:xfrm>
            <a:prstGeom prst="rect">
              <a:avLst/>
            </a:prstGeom>
            <a:blipFill>
              <a:blip r:embed="rId1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8088291" y="6291190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4" name="object 264"/>
          <p:cNvSpPr/>
          <p:nvPr/>
        </p:nvSpPr>
        <p:spPr>
          <a:xfrm>
            <a:off x="8088287" y="6236582"/>
            <a:ext cx="135255" cy="93980"/>
          </a:xfrm>
          <a:custGeom>
            <a:avLst/>
            <a:gdLst/>
            <a:ahLst/>
            <a:cxnLst/>
            <a:rect l="l" t="t" r="r" b="b"/>
            <a:pathLst>
              <a:path w="135254" h="93979">
                <a:moveTo>
                  <a:pt x="85852" y="0"/>
                </a:moveTo>
                <a:lnTo>
                  <a:pt x="69100" y="0"/>
                </a:lnTo>
                <a:lnTo>
                  <a:pt x="69100" y="38100"/>
                </a:lnTo>
                <a:lnTo>
                  <a:pt x="16738" y="38100"/>
                </a:lnTo>
                <a:lnTo>
                  <a:pt x="16738" y="0"/>
                </a:lnTo>
                <a:lnTo>
                  <a:pt x="0" y="0"/>
                </a:lnTo>
                <a:lnTo>
                  <a:pt x="0" y="38100"/>
                </a:lnTo>
                <a:lnTo>
                  <a:pt x="0" y="54610"/>
                </a:lnTo>
                <a:lnTo>
                  <a:pt x="69100" y="54610"/>
                </a:lnTo>
                <a:lnTo>
                  <a:pt x="69100" y="93980"/>
                </a:lnTo>
                <a:lnTo>
                  <a:pt x="85852" y="93980"/>
                </a:lnTo>
                <a:lnTo>
                  <a:pt x="85852" y="54610"/>
                </a:lnTo>
                <a:lnTo>
                  <a:pt x="85852" y="38100"/>
                </a:lnTo>
                <a:lnTo>
                  <a:pt x="85852" y="0"/>
                </a:lnTo>
                <a:close/>
              </a:path>
              <a:path w="135254" h="93979">
                <a:moveTo>
                  <a:pt x="135191" y="54610"/>
                </a:moveTo>
                <a:lnTo>
                  <a:pt x="118452" y="54610"/>
                </a:lnTo>
                <a:lnTo>
                  <a:pt x="118452" y="93980"/>
                </a:lnTo>
                <a:lnTo>
                  <a:pt x="135191" y="93980"/>
                </a:lnTo>
                <a:lnTo>
                  <a:pt x="135191" y="546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5" name="object 265"/>
          <p:cNvGrpSpPr/>
          <p:nvPr/>
        </p:nvGrpSpPr>
        <p:grpSpPr>
          <a:xfrm>
            <a:off x="8206747" y="6234236"/>
            <a:ext cx="342265" cy="98425"/>
            <a:chOff x="8206747" y="6234236"/>
            <a:chExt cx="342265" cy="98425"/>
          </a:xfrm>
        </p:grpSpPr>
        <p:sp>
          <p:nvSpPr>
            <p:cNvPr id="266" name="object 266"/>
            <p:cNvSpPr/>
            <p:nvPr/>
          </p:nvSpPr>
          <p:spPr>
            <a:xfrm>
              <a:off x="8206740" y="6236582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8325222" y="6236323"/>
              <a:ext cx="104279" cy="94237"/>
            </a:xfrm>
            <a:prstGeom prst="rect">
              <a:avLst/>
            </a:prstGeom>
            <a:blipFill>
              <a:blip r:embed="rId1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8456472" y="6234236"/>
              <a:ext cx="92353" cy="98426"/>
            </a:xfrm>
            <a:prstGeom prst="rect">
              <a:avLst/>
            </a:prstGeom>
            <a:blipFill>
              <a:blip r:embed="rId1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9" name="object 269"/>
          <p:cNvGrpSpPr/>
          <p:nvPr/>
        </p:nvGrpSpPr>
        <p:grpSpPr>
          <a:xfrm>
            <a:off x="8618770" y="6234240"/>
            <a:ext cx="221615" cy="98425"/>
            <a:chOff x="8618770" y="6234240"/>
            <a:chExt cx="221615" cy="98425"/>
          </a:xfrm>
        </p:grpSpPr>
        <p:sp>
          <p:nvSpPr>
            <p:cNvPr id="270" name="object 270"/>
            <p:cNvSpPr/>
            <p:nvPr/>
          </p:nvSpPr>
          <p:spPr>
            <a:xfrm>
              <a:off x="8618770" y="6235505"/>
              <a:ext cx="77892" cy="95913"/>
            </a:xfrm>
            <a:prstGeom prst="rect">
              <a:avLst/>
            </a:prstGeom>
            <a:blipFill>
              <a:blip r:embed="rId1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8716564" y="6234240"/>
              <a:ext cx="78940" cy="98426"/>
            </a:xfrm>
            <a:prstGeom prst="rect">
              <a:avLst/>
            </a:prstGeom>
            <a:blipFill>
              <a:blip r:embed="rId1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8823338" y="6291189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3" name="object 273"/>
          <p:cNvGrpSpPr/>
          <p:nvPr/>
        </p:nvGrpSpPr>
        <p:grpSpPr>
          <a:xfrm>
            <a:off x="8823338" y="6234238"/>
            <a:ext cx="503555" cy="127000"/>
            <a:chOff x="8823338" y="6234238"/>
            <a:chExt cx="503555" cy="127000"/>
          </a:xfrm>
        </p:grpSpPr>
        <p:sp>
          <p:nvSpPr>
            <p:cNvPr id="274" name="object 274"/>
            <p:cNvSpPr/>
            <p:nvPr/>
          </p:nvSpPr>
          <p:spPr>
            <a:xfrm>
              <a:off x="8823338" y="6236582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39" y="0"/>
                  </a:moveTo>
                  <a:lnTo>
                    <a:pt x="69088" y="0"/>
                  </a:lnTo>
                  <a:lnTo>
                    <a:pt x="69088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088" y="54610"/>
                  </a:lnTo>
                  <a:lnTo>
                    <a:pt x="69088" y="93980"/>
                  </a:lnTo>
                  <a:lnTo>
                    <a:pt x="85839" y="93980"/>
                  </a:lnTo>
                  <a:lnTo>
                    <a:pt x="85839" y="54610"/>
                  </a:lnTo>
                  <a:lnTo>
                    <a:pt x="85839" y="38100"/>
                  </a:lnTo>
                  <a:lnTo>
                    <a:pt x="858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8935957" y="6234238"/>
              <a:ext cx="100520" cy="98426"/>
            </a:xfrm>
            <a:prstGeom prst="rect">
              <a:avLst/>
            </a:prstGeom>
            <a:blipFill>
              <a:blip r:embed="rId1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9057587" y="6234238"/>
              <a:ext cx="86709" cy="98426"/>
            </a:xfrm>
            <a:prstGeom prst="rect">
              <a:avLst/>
            </a:prstGeom>
            <a:blipFill>
              <a:blip r:embed="rId1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9167543" y="6236323"/>
              <a:ext cx="104300" cy="94237"/>
            </a:xfrm>
            <a:prstGeom prst="rect">
              <a:avLst/>
            </a:prstGeom>
            <a:blipFill>
              <a:blip r:embed="rId1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9298775" y="6309827"/>
              <a:ext cx="27940" cy="51435"/>
            </a:xfrm>
            <a:custGeom>
              <a:avLst/>
              <a:gdLst/>
              <a:ahLst/>
              <a:cxnLst/>
              <a:rect l="l" t="t" r="r" b="b"/>
              <a:pathLst>
                <a:path w="27940" h="51435">
                  <a:moveTo>
                    <a:pt x="17036" y="0"/>
                  </a:moveTo>
                  <a:lnTo>
                    <a:pt x="8816" y="0"/>
                  </a:lnTo>
                  <a:lnTo>
                    <a:pt x="5874" y="1026"/>
                  </a:lnTo>
                  <a:lnTo>
                    <a:pt x="1685" y="5067"/>
                  </a:lnTo>
                  <a:lnTo>
                    <a:pt x="638" y="7769"/>
                  </a:lnTo>
                  <a:lnTo>
                    <a:pt x="638" y="13758"/>
                  </a:lnTo>
                  <a:lnTo>
                    <a:pt x="1434" y="16030"/>
                  </a:lnTo>
                  <a:lnTo>
                    <a:pt x="4649" y="19789"/>
                  </a:lnTo>
                  <a:lnTo>
                    <a:pt x="6512" y="20732"/>
                  </a:lnTo>
                  <a:lnTo>
                    <a:pt x="10826" y="20732"/>
                  </a:lnTo>
                  <a:lnTo>
                    <a:pt x="12387" y="20114"/>
                  </a:lnTo>
                  <a:lnTo>
                    <a:pt x="13214" y="18847"/>
                  </a:lnTo>
                  <a:lnTo>
                    <a:pt x="14324" y="21098"/>
                  </a:lnTo>
                  <a:lnTo>
                    <a:pt x="14397" y="24585"/>
                  </a:lnTo>
                  <a:lnTo>
                    <a:pt x="11748" y="36438"/>
                  </a:lnTo>
                  <a:lnTo>
                    <a:pt x="7266" y="41119"/>
                  </a:lnTo>
                  <a:lnTo>
                    <a:pt x="0" y="43349"/>
                  </a:lnTo>
                  <a:lnTo>
                    <a:pt x="4628" y="51328"/>
                  </a:lnTo>
                  <a:lnTo>
                    <a:pt x="11748" y="49223"/>
                  </a:lnTo>
                  <a:lnTo>
                    <a:pt x="17371" y="45412"/>
                  </a:lnTo>
                  <a:lnTo>
                    <a:pt x="25590" y="34396"/>
                  </a:lnTo>
                  <a:lnTo>
                    <a:pt x="27664" y="27852"/>
                  </a:lnTo>
                  <a:lnTo>
                    <a:pt x="27664" y="14188"/>
                  </a:lnTo>
                  <a:lnTo>
                    <a:pt x="26260" y="9256"/>
                  </a:lnTo>
                  <a:lnTo>
                    <a:pt x="20679" y="18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9" name="object 279"/>
          <p:cNvGrpSpPr/>
          <p:nvPr/>
        </p:nvGrpSpPr>
        <p:grpSpPr>
          <a:xfrm>
            <a:off x="9385071" y="6234236"/>
            <a:ext cx="342900" cy="138430"/>
            <a:chOff x="9385071" y="6234236"/>
            <a:chExt cx="342900" cy="138430"/>
          </a:xfrm>
        </p:grpSpPr>
        <p:sp>
          <p:nvSpPr>
            <p:cNvPr id="280" name="object 280"/>
            <p:cNvSpPr/>
            <p:nvPr/>
          </p:nvSpPr>
          <p:spPr>
            <a:xfrm>
              <a:off x="9385059" y="6236582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6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4556" y="16510"/>
                  </a:lnTo>
                  <a:lnTo>
                    <a:pt x="34556" y="93980"/>
                  </a:lnTo>
                  <a:lnTo>
                    <a:pt x="51308" y="93980"/>
                  </a:lnTo>
                  <a:lnTo>
                    <a:pt x="51308" y="16510"/>
                  </a:lnTo>
                  <a:lnTo>
                    <a:pt x="85864" y="16510"/>
                  </a:lnTo>
                  <a:lnTo>
                    <a:pt x="858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9492269" y="6234236"/>
              <a:ext cx="92363" cy="138205"/>
            </a:xfrm>
            <a:prstGeom prst="rect">
              <a:avLst/>
            </a:prstGeom>
            <a:blipFill>
              <a:blip r:embed="rId1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9604908" y="6234240"/>
              <a:ext cx="74982" cy="97787"/>
            </a:xfrm>
            <a:prstGeom prst="rect">
              <a:avLst/>
            </a:prstGeom>
            <a:blipFill>
              <a:blip r:embed="rId1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9711139" y="6291190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4" name="object 284"/>
          <p:cNvSpPr/>
          <p:nvPr/>
        </p:nvSpPr>
        <p:spPr>
          <a:xfrm>
            <a:off x="9711131" y="6234245"/>
            <a:ext cx="265430" cy="98425"/>
          </a:xfrm>
          <a:custGeom>
            <a:avLst/>
            <a:gdLst/>
            <a:ahLst/>
            <a:cxnLst/>
            <a:rect l="l" t="t" r="r" b="b"/>
            <a:pathLst>
              <a:path w="265429" h="98425">
                <a:moveTo>
                  <a:pt x="85852" y="2336"/>
                </a:moveTo>
                <a:lnTo>
                  <a:pt x="69100" y="2336"/>
                </a:lnTo>
                <a:lnTo>
                  <a:pt x="69100" y="40436"/>
                </a:lnTo>
                <a:lnTo>
                  <a:pt x="16751" y="40436"/>
                </a:lnTo>
                <a:lnTo>
                  <a:pt x="16751" y="2336"/>
                </a:lnTo>
                <a:lnTo>
                  <a:pt x="0" y="2336"/>
                </a:lnTo>
                <a:lnTo>
                  <a:pt x="0" y="40436"/>
                </a:lnTo>
                <a:lnTo>
                  <a:pt x="0" y="56946"/>
                </a:lnTo>
                <a:lnTo>
                  <a:pt x="69100" y="56946"/>
                </a:lnTo>
                <a:lnTo>
                  <a:pt x="69100" y="96316"/>
                </a:lnTo>
                <a:lnTo>
                  <a:pt x="85852" y="96316"/>
                </a:lnTo>
                <a:lnTo>
                  <a:pt x="85852" y="56946"/>
                </a:lnTo>
                <a:lnTo>
                  <a:pt x="85852" y="40436"/>
                </a:lnTo>
                <a:lnTo>
                  <a:pt x="85852" y="2336"/>
                </a:lnTo>
                <a:close/>
              </a:path>
              <a:path w="265429" h="98425">
                <a:moveTo>
                  <a:pt x="199301" y="82715"/>
                </a:moveTo>
                <a:lnTo>
                  <a:pt x="191363" y="70573"/>
                </a:lnTo>
                <a:lnTo>
                  <a:pt x="185661" y="75882"/>
                </a:lnTo>
                <a:lnTo>
                  <a:pt x="179260" y="79679"/>
                </a:lnTo>
                <a:lnTo>
                  <a:pt x="172148" y="81953"/>
                </a:lnTo>
                <a:lnTo>
                  <a:pt x="164338" y="82715"/>
                </a:lnTo>
                <a:lnTo>
                  <a:pt x="157403" y="82143"/>
                </a:lnTo>
                <a:lnTo>
                  <a:pt x="130403" y="49199"/>
                </a:lnTo>
                <a:lnTo>
                  <a:pt x="131000" y="42303"/>
                </a:lnTo>
                <a:lnTo>
                  <a:pt x="153860" y="15709"/>
                </a:lnTo>
                <a:lnTo>
                  <a:pt x="162661" y="15709"/>
                </a:lnTo>
                <a:lnTo>
                  <a:pt x="170395" y="16319"/>
                </a:lnTo>
                <a:lnTo>
                  <a:pt x="177482" y="18161"/>
                </a:lnTo>
                <a:lnTo>
                  <a:pt x="183908" y="21247"/>
                </a:lnTo>
                <a:lnTo>
                  <a:pt x="189687" y="25565"/>
                </a:lnTo>
                <a:lnTo>
                  <a:pt x="197434" y="12344"/>
                </a:lnTo>
                <a:lnTo>
                  <a:pt x="190474" y="6946"/>
                </a:lnTo>
                <a:lnTo>
                  <a:pt x="181978" y="3086"/>
                </a:lnTo>
                <a:lnTo>
                  <a:pt x="171945" y="774"/>
                </a:lnTo>
                <a:lnTo>
                  <a:pt x="160375" y="0"/>
                </a:lnTo>
                <a:lnTo>
                  <a:pt x="150533" y="889"/>
                </a:lnTo>
                <a:lnTo>
                  <a:pt x="116027" y="30086"/>
                </a:lnTo>
                <a:lnTo>
                  <a:pt x="112623" y="49199"/>
                </a:lnTo>
                <a:lnTo>
                  <a:pt x="113487" y="59842"/>
                </a:lnTo>
                <a:lnTo>
                  <a:pt x="142621" y="95072"/>
                </a:lnTo>
                <a:lnTo>
                  <a:pt x="163093" y="98425"/>
                </a:lnTo>
                <a:lnTo>
                  <a:pt x="174396" y="97447"/>
                </a:lnTo>
                <a:lnTo>
                  <a:pt x="184188" y="94500"/>
                </a:lnTo>
                <a:lnTo>
                  <a:pt x="192493" y="89585"/>
                </a:lnTo>
                <a:lnTo>
                  <a:pt x="199301" y="82715"/>
                </a:lnTo>
                <a:close/>
              </a:path>
              <a:path w="265429" h="98425">
                <a:moveTo>
                  <a:pt x="264858" y="31407"/>
                </a:moveTo>
                <a:lnTo>
                  <a:pt x="214807" y="31407"/>
                </a:lnTo>
                <a:lnTo>
                  <a:pt x="214807" y="47117"/>
                </a:lnTo>
                <a:lnTo>
                  <a:pt x="264858" y="47117"/>
                </a:lnTo>
                <a:lnTo>
                  <a:pt x="264858" y="314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6121297" y="6503121"/>
            <a:ext cx="17145" cy="78740"/>
          </a:xfrm>
          <a:custGeom>
            <a:avLst/>
            <a:gdLst/>
            <a:ahLst/>
            <a:cxnLst/>
            <a:rect l="l" t="t" r="r" b="b"/>
            <a:pathLst>
              <a:path w="17145" h="78740">
                <a:moveTo>
                  <a:pt x="0" y="78739"/>
                </a:moveTo>
                <a:lnTo>
                  <a:pt x="16753" y="78739"/>
                </a:lnTo>
                <a:lnTo>
                  <a:pt x="16753" y="0"/>
                </a:lnTo>
                <a:lnTo>
                  <a:pt x="0" y="0"/>
                </a:lnTo>
                <a:lnTo>
                  <a:pt x="0" y="78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6" name="object 286"/>
          <p:cNvGrpSpPr/>
          <p:nvPr/>
        </p:nvGrpSpPr>
        <p:grpSpPr>
          <a:xfrm>
            <a:off x="6121297" y="6485537"/>
            <a:ext cx="1095375" cy="138430"/>
            <a:chOff x="6121297" y="6485537"/>
            <a:chExt cx="1095375" cy="138430"/>
          </a:xfrm>
        </p:grpSpPr>
        <p:sp>
          <p:nvSpPr>
            <p:cNvPr id="287" name="object 287"/>
            <p:cNvSpPr/>
            <p:nvPr/>
          </p:nvSpPr>
          <p:spPr>
            <a:xfrm>
              <a:off x="6121285" y="6487889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89" h="93979">
                  <a:moveTo>
                    <a:pt x="84823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72" y="15240"/>
                  </a:lnTo>
                  <a:lnTo>
                    <a:pt x="68072" y="93980"/>
                  </a:lnTo>
                  <a:lnTo>
                    <a:pt x="84823" y="93980"/>
                  </a:lnTo>
                  <a:lnTo>
                    <a:pt x="84823" y="15240"/>
                  </a:lnTo>
                  <a:lnTo>
                    <a:pt x="848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6232883" y="6485539"/>
              <a:ext cx="100510" cy="98426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6359715" y="6485537"/>
              <a:ext cx="193868" cy="138205"/>
            </a:xfrm>
            <a:prstGeom prst="rect">
              <a:avLst/>
            </a:prstGeom>
            <a:blipFill>
              <a:blip r:embed="rId1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6574942" y="6487621"/>
              <a:ext cx="87944" cy="9423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6695397" y="6485537"/>
              <a:ext cx="92342" cy="138205"/>
            </a:xfrm>
            <a:prstGeom prst="rect">
              <a:avLst/>
            </a:prstGeom>
            <a:blipFill>
              <a:blip r:embed="rId1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6808863" y="6485539"/>
              <a:ext cx="100510" cy="98426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6936041" y="6486806"/>
              <a:ext cx="77892" cy="95913"/>
            </a:xfrm>
            <a:prstGeom prst="rect">
              <a:avLst/>
            </a:prstGeom>
            <a:blipFill>
              <a:blip r:embed="rId1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7041776" y="6485541"/>
              <a:ext cx="174342" cy="97787"/>
            </a:xfrm>
            <a:prstGeom prst="rect">
              <a:avLst/>
            </a:prstGeom>
            <a:blipFill>
              <a:blip r:embed="rId1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5" name="object 295"/>
          <p:cNvGrpSpPr/>
          <p:nvPr/>
        </p:nvGrpSpPr>
        <p:grpSpPr>
          <a:xfrm>
            <a:off x="7848153" y="6485539"/>
            <a:ext cx="319405" cy="119380"/>
            <a:chOff x="7848153" y="6485539"/>
            <a:chExt cx="319405" cy="119380"/>
          </a:xfrm>
        </p:grpSpPr>
        <p:sp>
          <p:nvSpPr>
            <p:cNvPr id="296" name="object 296"/>
            <p:cNvSpPr/>
            <p:nvPr/>
          </p:nvSpPr>
          <p:spPr>
            <a:xfrm>
              <a:off x="7848153" y="6485539"/>
              <a:ext cx="214567" cy="119181"/>
            </a:xfrm>
            <a:prstGeom prst="rect">
              <a:avLst/>
            </a:prstGeom>
            <a:blipFill>
              <a:blip r:embed="rId1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8089459" y="6486806"/>
              <a:ext cx="77892" cy="95913"/>
            </a:xfrm>
            <a:prstGeom prst="rect">
              <a:avLst/>
            </a:prstGeom>
            <a:blipFill>
              <a:blip r:embed="rId1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8" name="object 298"/>
          <p:cNvSpPr/>
          <p:nvPr/>
        </p:nvSpPr>
        <p:spPr>
          <a:xfrm>
            <a:off x="8240010" y="6503121"/>
            <a:ext cx="17145" cy="78740"/>
          </a:xfrm>
          <a:custGeom>
            <a:avLst/>
            <a:gdLst/>
            <a:ahLst/>
            <a:cxnLst/>
            <a:rect l="l" t="t" r="r" b="b"/>
            <a:pathLst>
              <a:path w="17145" h="78740">
                <a:moveTo>
                  <a:pt x="0" y="78739"/>
                </a:moveTo>
                <a:lnTo>
                  <a:pt x="16753" y="78739"/>
                </a:lnTo>
                <a:lnTo>
                  <a:pt x="16753" y="0"/>
                </a:lnTo>
                <a:lnTo>
                  <a:pt x="0" y="0"/>
                </a:lnTo>
                <a:lnTo>
                  <a:pt x="0" y="78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9" name="object 299"/>
          <p:cNvGrpSpPr/>
          <p:nvPr/>
        </p:nvGrpSpPr>
        <p:grpSpPr>
          <a:xfrm>
            <a:off x="8240010" y="6485537"/>
            <a:ext cx="668020" cy="138430"/>
            <a:chOff x="8240010" y="6485537"/>
            <a:chExt cx="668020" cy="138430"/>
          </a:xfrm>
        </p:grpSpPr>
        <p:sp>
          <p:nvSpPr>
            <p:cNvPr id="300" name="object 300"/>
            <p:cNvSpPr/>
            <p:nvPr/>
          </p:nvSpPr>
          <p:spPr>
            <a:xfrm>
              <a:off x="8240002" y="6487889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90" h="93979">
                  <a:moveTo>
                    <a:pt x="8481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810" y="93980"/>
                  </a:lnTo>
                  <a:lnTo>
                    <a:pt x="84810" y="15240"/>
                  </a:lnTo>
                  <a:lnTo>
                    <a:pt x="848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8357441" y="6485537"/>
              <a:ext cx="92342" cy="138205"/>
            </a:xfrm>
            <a:prstGeom prst="rect">
              <a:avLst/>
            </a:prstGeom>
            <a:blipFill>
              <a:blip r:embed="rId1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8470907" y="6485539"/>
              <a:ext cx="329627" cy="138205"/>
            </a:xfrm>
            <a:prstGeom prst="rect">
              <a:avLst/>
            </a:prstGeom>
            <a:blipFill>
              <a:blip r:embed="rId1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8821509" y="6487623"/>
              <a:ext cx="86499" cy="94237"/>
            </a:xfrm>
            <a:prstGeom prst="rect">
              <a:avLst/>
            </a:prstGeom>
            <a:blipFill>
              <a:blip r:embed="rId1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4" name="object 304"/>
          <p:cNvGrpSpPr/>
          <p:nvPr/>
        </p:nvGrpSpPr>
        <p:grpSpPr>
          <a:xfrm>
            <a:off x="8929134" y="6487621"/>
            <a:ext cx="384810" cy="125095"/>
            <a:chOff x="8929134" y="6487621"/>
            <a:chExt cx="384810" cy="125095"/>
          </a:xfrm>
        </p:grpSpPr>
        <p:sp>
          <p:nvSpPr>
            <p:cNvPr id="305" name="object 305"/>
            <p:cNvSpPr/>
            <p:nvPr/>
          </p:nvSpPr>
          <p:spPr>
            <a:xfrm>
              <a:off x="8929129" y="6487890"/>
              <a:ext cx="99695" cy="116839"/>
            </a:xfrm>
            <a:custGeom>
              <a:avLst/>
              <a:gdLst/>
              <a:ahLst/>
              <a:cxnLst/>
              <a:rect l="l" t="t" r="r" b="b"/>
              <a:pathLst>
                <a:path w="99695" h="116840">
                  <a:moveTo>
                    <a:pt x="99479" y="78740"/>
                  </a:moveTo>
                  <a:lnTo>
                    <a:pt x="83769" y="78740"/>
                  </a:lnTo>
                  <a:lnTo>
                    <a:pt x="83769" y="0"/>
                  </a:lnTo>
                  <a:lnTo>
                    <a:pt x="66992" y="0"/>
                  </a:lnTo>
                  <a:lnTo>
                    <a:pt x="66992" y="78740"/>
                  </a:lnTo>
                  <a:lnTo>
                    <a:pt x="16751" y="78740"/>
                  </a:lnTo>
                  <a:lnTo>
                    <a:pt x="16751" y="0"/>
                  </a:lnTo>
                  <a:lnTo>
                    <a:pt x="0" y="0"/>
                  </a:lnTo>
                  <a:lnTo>
                    <a:pt x="0" y="78740"/>
                  </a:lnTo>
                  <a:lnTo>
                    <a:pt x="0" y="93980"/>
                  </a:lnTo>
                  <a:lnTo>
                    <a:pt x="83769" y="93980"/>
                  </a:lnTo>
                  <a:lnTo>
                    <a:pt x="83769" y="116840"/>
                  </a:lnTo>
                  <a:lnTo>
                    <a:pt x="99479" y="116840"/>
                  </a:lnTo>
                  <a:lnTo>
                    <a:pt x="99479" y="93980"/>
                  </a:lnTo>
                  <a:lnTo>
                    <a:pt x="99479" y="78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9050892" y="6487621"/>
              <a:ext cx="87965" cy="9423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9171353" y="6487621"/>
              <a:ext cx="87965" cy="9423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9286265" y="6561129"/>
              <a:ext cx="27940" cy="51435"/>
            </a:xfrm>
            <a:custGeom>
              <a:avLst/>
              <a:gdLst/>
              <a:ahLst/>
              <a:cxnLst/>
              <a:rect l="l" t="t" r="r" b="b"/>
              <a:pathLst>
                <a:path w="27940" h="51434">
                  <a:moveTo>
                    <a:pt x="17036" y="0"/>
                  </a:moveTo>
                  <a:lnTo>
                    <a:pt x="8795" y="0"/>
                  </a:lnTo>
                  <a:lnTo>
                    <a:pt x="5874" y="1026"/>
                  </a:lnTo>
                  <a:lnTo>
                    <a:pt x="1685" y="5067"/>
                  </a:lnTo>
                  <a:lnTo>
                    <a:pt x="638" y="7769"/>
                  </a:lnTo>
                  <a:lnTo>
                    <a:pt x="638" y="13758"/>
                  </a:lnTo>
                  <a:lnTo>
                    <a:pt x="1434" y="16030"/>
                  </a:lnTo>
                  <a:lnTo>
                    <a:pt x="4649" y="19789"/>
                  </a:lnTo>
                  <a:lnTo>
                    <a:pt x="6491" y="20732"/>
                  </a:lnTo>
                  <a:lnTo>
                    <a:pt x="10826" y="20732"/>
                  </a:lnTo>
                  <a:lnTo>
                    <a:pt x="12355" y="20114"/>
                  </a:lnTo>
                  <a:lnTo>
                    <a:pt x="13193" y="18847"/>
                  </a:lnTo>
                  <a:lnTo>
                    <a:pt x="14324" y="21098"/>
                  </a:lnTo>
                  <a:lnTo>
                    <a:pt x="14376" y="24585"/>
                  </a:lnTo>
                  <a:lnTo>
                    <a:pt x="11727" y="36438"/>
                  </a:lnTo>
                  <a:lnTo>
                    <a:pt x="7266" y="41119"/>
                  </a:lnTo>
                  <a:lnTo>
                    <a:pt x="0" y="43349"/>
                  </a:lnTo>
                  <a:lnTo>
                    <a:pt x="4596" y="51328"/>
                  </a:lnTo>
                  <a:lnTo>
                    <a:pt x="11727" y="49223"/>
                  </a:lnTo>
                  <a:lnTo>
                    <a:pt x="17339" y="45412"/>
                  </a:lnTo>
                  <a:lnTo>
                    <a:pt x="25590" y="34396"/>
                  </a:lnTo>
                  <a:lnTo>
                    <a:pt x="27653" y="27852"/>
                  </a:lnTo>
                  <a:lnTo>
                    <a:pt x="27653" y="14188"/>
                  </a:lnTo>
                  <a:lnTo>
                    <a:pt x="26240" y="9256"/>
                  </a:lnTo>
                  <a:lnTo>
                    <a:pt x="20659" y="18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9" name="object 309"/>
          <p:cNvGrpSpPr/>
          <p:nvPr/>
        </p:nvGrpSpPr>
        <p:grpSpPr>
          <a:xfrm>
            <a:off x="9375671" y="6485539"/>
            <a:ext cx="627380" cy="98425"/>
            <a:chOff x="9375671" y="6485539"/>
            <a:chExt cx="627380" cy="98425"/>
          </a:xfrm>
        </p:grpSpPr>
        <p:sp>
          <p:nvSpPr>
            <p:cNvPr id="310" name="object 310"/>
            <p:cNvSpPr/>
            <p:nvPr/>
          </p:nvSpPr>
          <p:spPr>
            <a:xfrm>
              <a:off x="9375671" y="6487623"/>
              <a:ext cx="90070" cy="95504"/>
            </a:xfrm>
            <a:prstGeom prst="rect">
              <a:avLst/>
            </a:prstGeom>
            <a:blipFill>
              <a:blip r:embed="rId1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9492294" y="6485539"/>
              <a:ext cx="100510" cy="98426"/>
            </a:xfrm>
            <a:prstGeom prst="rect">
              <a:avLst/>
            </a:prstGeom>
            <a:blipFill>
              <a:blip r:embed="rId1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9619463" y="6487890"/>
              <a:ext cx="59690" cy="93980"/>
            </a:xfrm>
            <a:custGeom>
              <a:avLst/>
              <a:gdLst/>
              <a:ahLst/>
              <a:cxnLst/>
              <a:rect l="l" t="t" r="r" b="b"/>
              <a:pathLst>
                <a:path w="59690" h="93979">
                  <a:moveTo>
                    <a:pt x="59677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93980"/>
                  </a:lnTo>
                  <a:lnTo>
                    <a:pt x="16751" y="93980"/>
                  </a:lnTo>
                  <a:lnTo>
                    <a:pt x="16751" y="15240"/>
                  </a:lnTo>
                  <a:lnTo>
                    <a:pt x="59677" y="15240"/>
                  </a:lnTo>
                  <a:lnTo>
                    <a:pt x="596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9699494" y="6487621"/>
              <a:ext cx="87965" cy="9423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9814108" y="6485539"/>
              <a:ext cx="188752" cy="98426"/>
            </a:xfrm>
            <a:prstGeom prst="rect">
              <a:avLst/>
            </a:prstGeom>
            <a:blipFill>
              <a:blip r:embed="rId1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5" name="object 315"/>
          <p:cNvSpPr/>
          <p:nvPr/>
        </p:nvSpPr>
        <p:spPr>
          <a:xfrm>
            <a:off x="7285023" y="6433179"/>
            <a:ext cx="869303" cy="441865"/>
          </a:xfrm>
          <a:prstGeom prst="rect">
            <a:avLst/>
          </a:prstGeom>
          <a:blipFill>
            <a:blip r:embed="rId1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6" name="object 316"/>
          <p:cNvGrpSpPr/>
          <p:nvPr/>
        </p:nvGrpSpPr>
        <p:grpSpPr>
          <a:xfrm>
            <a:off x="10024203" y="6487621"/>
            <a:ext cx="167640" cy="94615"/>
            <a:chOff x="10024203" y="6487621"/>
            <a:chExt cx="167640" cy="94615"/>
          </a:xfrm>
        </p:grpSpPr>
        <p:sp>
          <p:nvSpPr>
            <p:cNvPr id="317" name="object 317"/>
            <p:cNvSpPr/>
            <p:nvPr/>
          </p:nvSpPr>
          <p:spPr>
            <a:xfrm>
              <a:off x="10024203" y="6487621"/>
              <a:ext cx="87955" cy="94237"/>
            </a:xfrm>
            <a:prstGeom prst="rect">
              <a:avLst/>
            </a:prstGeom>
            <a:blipFill>
              <a:blip r:embed="rId1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10141586" y="6516953"/>
              <a:ext cx="50165" cy="15875"/>
            </a:xfrm>
            <a:custGeom>
              <a:avLst/>
              <a:gdLst/>
              <a:ahLst/>
              <a:cxnLst/>
              <a:rect l="l" t="t" r="r" b="b"/>
              <a:pathLst>
                <a:path w="50165" h="15875">
                  <a:moveTo>
                    <a:pt x="50061" y="0"/>
                  </a:moveTo>
                  <a:lnTo>
                    <a:pt x="0" y="0"/>
                  </a:lnTo>
                  <a:lnTo>
                    <a:pt x="0" y="15706"/>
                  </a:lnTo>
                  <a:lnTo>
                    <a:pt x="50061" y="15706"/>
                  </a:lnTo>
                  <a:lnTo>
                    <a:pt x="500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9" name="object 319"/>
          <p:cNvGrpSpPr/>
          <p:nvPr/>
        </p:nvGrpSpPr>
        <p:grpSpPr>
          <a:xfrm>
            <a:off x="6121299" y="6738922"/>
            <a:ext cx="195580" cy="94615"/>
            <a:chOff x="6121299" y="6738922"/>
            <a:chExt cx="195580" cy="94615"/>
          </a:xfrm>
        </p:grpSpPr>
        <p:sp>
          <p:nvSpPr>
            <p:cNvPr id="320" name="object 320"/>
            <p:cNvSpPr/>
            <p:nvPr/>
          </p:nvSpPr>
          <p:spPr>
            <a:xfrm>
              <a:off x="6121299" y="6738924"/>
              <a:ext cx="86479" cy="94237"/>
            </a:xfrm>
            <a:prstGeom prst="rect">
              <a:avLst/>
            </a:prstGeom>
            <a:blipFill>
              <a:blip r:embed="rId1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6228906" y="6738922"/>
              <a:ext cx="87944" cy="9423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2" name="object 322"/>
          <p:cNvSpPr/>
          <p:nvPr/>
        </p:nvSpPr>
        <p:spPr>
          <a:xfrm>
            <a:off x="6394332" y="6738108"/>
            <a:ext cx="77903" cy="95913"/>
          </a:xfrm>
          <a:prstGeom prst="rect">
            <a:avLst/>
          </a:prstGeom>
          <a:blipFill>
            <a:blip r:embed="rId1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3" name="object 323"/>
          <p:cNvGrpSpPr/>
          <p:nvPr/>
        </p:nvGrpSpPr>
        <p:grpSpPr>
          <a:xfrm>
            <a:off x="6544924" y="6736839"/>
            <a:ext cx="570865" cy="138430"/>
            <a:chOff x="6544924" y="6736839"/>
            <a:chExt cx="570865" cy="138430"/>
          </a:xfrm>
        </p:grpSpPr>
        <p:sp>
          <p:nvSpPr>
            <p:cNvPr id="324" name="object 324"/>
            <p:cNvSpPr/>
            <p:nvPr/>
          </p:nvSpPr>
          <p:spPr>
            <a:xfrm>
              <a:off x="6544924" y="6736839"/>
              <a:ext cx="92332" cy="138205"/>
            </a:xfrm>
            <a:prstGeom prst="rect">
              <a:avLst/>
            </a:prstGeom>
            <a:blipFill>
              <a:blip r:embed="rId1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6658364" y="6736839"/>
              <a:ext cx="92353" cy="98426"/>
            </a:xfrm>
            <a:prstGeom prst="rect">
              <a:avLst/>
            </a:prstGeom>
            <a:blipFill>
              <a:blip r:embed="rId1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6777025" y="6739185"/>
              <a:ext cx="59690" cy="93980"/>
            </a:xfrm>
            <a:custGeom>
              <a:avLst/>
              <a:gdLst/>
              <a:ahLst/>
              <a:cxnLst/>
              <a:rect l="l" t="t" r="r" b="b"/>
              <a:pathLst>
                <a:path w="59690" h="93979">
                  <a:moveTo>
                    <a:pt x="5969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93980"/>
                  </a:lnTo>
                  <a:lnTo>
                    <a:pt x="16764" y="93980"/>
                  </a:lnTo>
                  <a:lnTo>
                    <a:pt x="16764" y="15240"/>
                  </a:lnTo>
                  <a:lnTo>
                    <a:pt x="59690" y="1524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6857078" y="6738922"/>
              <a:ext cx="87965" cy="9423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6971694" y="6736841"/>
              <a:ext cx="100530" cy="98426"/>
            </a:xfrm>
            <a:prstGeom prst="rect">
              <a:avLst/>
            </a:prstGeom>
            <a:blipFill>
              <a:blip r:embed="rId1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7098874" y="6793792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0" name="object 330"/>
          <p:cNvGrpSpPr/>
          <p:nvPr/>
        </p:nvGrpSpPr>
        <p:grpSpPr>
          <a:xfrm>
            <a:off x="7098873" y="6736839"/>
            <a:ext cx="205740" cy="98425"/>
            <a:chOff x="7098873" y="6736839"/>
            <a:chExt cx="205740" cy="98425"/>
          </a:xfrm>
        </p:grpSpPr>
        <p:sp>
          <p:nvSpPr>
            <p:cNvPr id="331" name="object 331"/>
            <p:cNvSpPr/>
            <p:nvPr/>
          </p:nvSpPr>
          <p:spPr>
            <a:xfrm>
              <a:off x="7098868" y="6739185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7211802" y="6736839"/>
              <a:ext cx="92353" cy="98426"/>
            </a:xfrm>
            <a:prstGeom prst="rect">
              <a:avLst/>
            </a:prstGeom>
            <a:blipFill>
              <a:blip r:embed="rId1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3" name="object 333"/>
          <p:cNvSpPr/>
          <p:nvPr/>
        </p:nvSpPr>
        <p:spPr>
          <a:xfrm>
            <a:off x="8185575" y="6793792"/>
            <a:ext cx="17145" cy="39370"/>
          </a:xfrm>
          <a:custGeom>
            <a:avLst/>
            <a:gdLst/>
            <a:ahLst/>
            <a:cxnLst/>
            <a:rect l="l" t="t" r="r" b="b"/>
            <a:pathLst>
              <a:path w="17145" h="39370">
                <a:moveTo>
                  <a:pt x="0" y="39370"/>
                </a:moveTo>
                <a:lnTo>
                  <a:pt x="16742" y="39370"/>
                </a:lnTo>
                <a:lnTo>
                  <a:pt x="16742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4" name="object 334"/>
          <p:cNvGrpSpPr/>
          <p:nvPr/>
        </p:nvGrpSpPr>
        <p:grpSpPr>
          <a:xfrm>
            <a:off x="8185575" y="6738922"/>
            <a:ext cx="363220" cy="125095"/>
            <a:chOff x="8185575" y="6738922"/>
            <a:chExt cx="363220" cy="125095"/>
          </a:xfrm>
        </p:grpSpPr>
        <p:sp>
          <p:nvSpPr>
            <p:cNvPr id="335" name="object 335"/>
            <p:cNvSpPr/>
            <p:nvPr/>
          </p:nvSpPr>
          <p:spPr>
            <a:xfrm>
              <a:off x="8185569" y="6739185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8304028" y="6738922"/>
              <a:ext cx="87965" cy="9423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8415589" y="6738924"/>
              <a:ext cx="78311" cy="94237"/>
            </a:xfrm>
            <a:prstGeom prst="rect">
              <a:avLst/>
            </a:prstGeom>
            <a:blipFill>
              <a:blip r:embed="rId1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8520847" y="6812430"/>
              <a:ext cx="27940" cy="51435"/>
            </a:xfrm>
            <a:custGeom>
              <a:avLst/>
              <a:gdLst/>
              <a:ahLst/>
              <a:cxnLst/>
              <a:rect l="l" t="t" r="r" b="b"/>
              <a:pathLst>
                <a:path w="27940" h="51434">
                  <a:moveTo>
                    <a:pt x="17036" y="0"/>
                  </a:moveTo>
                  <a:lnTo>
                    <a:pt x="8816" y="0"/>
                  </a:lnTo>
                  <a:lnTo>
                    <a:pt x="5874" y="1026"/>
                  </a:lnTo>
                  <a:lnTo>
                    <a:pt x="1685" y="5067"/>
                  </a:lnTo>
                  <a:lnTo>
                    <a:pt x="638" y="7769"/>
                  </a:lnTo>
                  <a:lnTo>
                    <a:pt x="638" y="13758"/>
                  </a:lnTo>
                  <a:lnTo>
                    <a:pt x="1434" y="16030"/>
                  </a:lnTo>
                  <a:lnTo>
                    <a:pt x="4649" y="19789"/>
                  </a:lnTo>
                  <a:lnTo>
                    <a:pt x="6502" y="20732"/>
                  </a:lnTo>
                  <a:lnTo>
                    <a:pt x="10826" y="20732"/>
                  </a:lnTo>
                  <a:lnTo>
                    <a:pt x="12376" y="20114"/>
                  </a:lnTo>
                  <a:lnTo>
                    <a:pt x="13214" y="18847"/>
                  </a:lnTo>
                  <a:lnTo>
                    <a:pt x="14324" y="21098"/>
                  </a:lnTo>
                  <a:lnTo>
                    <a:pt x="14397" y="24585"/>
                  </a:lnTo>
                  <a:lnTo>
                    <a:pt x="11737" y="36438"/>
                  </a:lnTo>
                  <a:lnTo>
                    <a:pt x="7266" y="41119"/>
                  </a:lnTo>
                  <a:lnTo>
                    <a:pt x="0" y="43349"/>
                  </a:lnTo>
                  <a:lnTo>
                    <a:pt x="4628" y="51328"/>
                  </a:lnTo>
                  <a:lnTo>
                    <a:pt x="11737" y="49223"/>
                  </a:lnTo>
                  <a:lnTo>
                    <a:pt x="17371" y="45412"/>
                  </a:lnTo>
                  <a:lnTo>
                    <a:pt x="25590" y="34396"/>
                  </a:lnTo>
                  <a:lnTo>
                    <a:pt x="27653" y="27852"/>
                  </a:lnTo>
                  <a:lnTo>
                    <a:pt x="27653" y="14188"/>
                  </a:lnTo>
                  <a:lnTo>
                    <a:pt x="26260" y="9256"/>
                  </a:lnTo>
                  <a:lnTo>
                    <a:pt x="20679" y="18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9" name="object 339"/>
          <p:cNvSpPr/>
          <p:nvPr/>
        </p:nvSpPr>
        <p:spPr>
          <a:xfrm>
            <a:off x="8619068" y="6754422"/>
            <a:ext cx="17145" cy="78740"/>
          </a:xfrm>
          <a:custGeom>
            <a:avLst/>
            <a:gdLst/>
            <a:ahLst/>
            <a:cxnLst/>
            <a:rect l="l" t="t" r="r" b="b"/>
            <a:pathLst>
              <a:path w="17145" h="78740">
                <a:moveTo>
                  <a:pt x="0" y="78739"/>
                </a:moveTo>
                <a:lnTo>
                  <a:pt x="16753" y="78739"/>
                </a:lnTo>
                <a:lnTo>
                  <a:pt x="16753" y="0"/>
                </a:lnTo>
                <a:lnTo>
                  <a:pt x="0" y="0"/>
                </a:lnTo>
                <a:lnTo>
                  <a:pt x="0" y="78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0" name="object 340"/>
          <p:cNvGrpSpPr/>
          <p:nvPr/>
        </p:nvGrpSpPr>
        <p:grpSpPr>
          <a:xfrm>
            <a:off x="8619068" y="6736839"/>
            <a:ext cx="1153160" cy="138430"/>
            <a:chOff x="8619068" y="6736839"/>
            <a:chExt cx="1153160" cy="138430"/>
          </a:xfrm>
        </p:grpSpPr>
        <p:sp>
          <p:nvSpPr>
            <p:cNvPr id="341" name="object 341"/>
            <p:cNvSpPr/>
            <p:nvPr/>
          </p:nvSpPr>
          <p:spPr>
            <a:xfrm>
              <a:off x="8619058" y="6739185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90" h="93979">
                  <a:moveTo>
                    <a:pt x="84823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823" y="93980"/>
                  </a:lnTo>
                  <a:lnTo>
                    <a:pt x="84823" y="15240"/>
                  </a:lnTo>
                  <a:lnTo>
                    <a:pt x="848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8730960" y="6736839"/>
              <a:ext cx="92353" cy="98426"/>
            </a:xfrm>
            <a:prstGeom prst="rect">
              <a:avLst/>
            </a:prstGeom>
            <a:blipFill>
              <a:blip r:embed="rId1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8849331" y="6736839"/>
              <a:ext cx="92332" cy="138205"/>
            </a:xfrm>
            <a:prstGeom prst="rect">
              <a:avLst/>
            </a:prstGeom>
            <a:blipFill>
              <a:blip r:embed="rId1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8962771" y="6736839"/>
              <a:ext cx="92363" cy="98426"/>
            </a:xfrm>
            <a:prstGeom prst="rect">
              <a:avLst/>
            </a:prstGeom>
            <a:blipFill>
              <a:blip r:embed="rId1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9081146" y="6738108"/>
              <a:ext cx="77892" cy="95913"/>
            </a:xfrm>
            <a:prstGeom prst="rect">
              <a:avLst/>
            </a:prstGeom>
            <a:blipFill>
              <a:blip r:embed="rId1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9180186" y="6736841"/>
              <a:ext cx="311451" cy="119368"/>
            </a:xfrm>
            <a:prstGeom prst="rect">
              <a:avLst/>
            </a:prstGeom>
            <a:blipFill>
              <a:blip r:embed="rId1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9524132" y="6738922"/>
              <a:ext cx="87965" cy="9423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9644582" y="6738924"/>
              <a:ext cx="127277" cy="94875"/>
            </a:xfrm>
            <a:prstGeom prst="rect">
              <a:avLst/>
            </a:prstGeom>
            <a:blipFill>
              <a:blip r:embed="rId1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9" name="object 349"/>
          <p:cNvSpPr/>
          <p:nvPr/>
        </p:nvSpPr>
        <p:spPr>
          <a:xfrm>
            <a:off x="6115436" y="4741950"/>
            <a:ext cx="4117340" cy="41910"/>
          </a:xfrm>
          <a:custGeom>
            <a:avLst/>
            <a:gdLst/>
            <a:ahLst/>
            <a:cxnLst/>
            <a:rect l="l" t="t" r="r" b="b"/>
            <a:pathLst>
              <a:path w="4117340" h="41910">
                <a:moveTo>
                  <a:pt x="4117120" y="0"/>
                </a:moveTo>
                <a:lnTo>
                  <a:pt x="0" y="0"/>
                </a:lnTo>
                <a:lnTo>
                  <a:pt x="0" y="41883"/>
                </a:lnTo>
                <a:lnTo>
                  <a:pt x="4117120" y="41883"/>
                </a:lnTo>
                <a:lnTo>
                  <a:pt x="4117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0" name="object 350"/>
          <p:cNvGrpSpPr/>
          <p:nvPr/>
        </p:nvGrpSpPr>
        <p:grpSpPr>
          <a:xfrm>
            <a:off x="6137801" y="4968646"/>
            <a:ext cx="963294" cy="165100"/>
            <a:chOff x="6137801" y="4968646"/>
            <a:chExt cx="963294" cy="165100"/>
          </a:xfrm>
        </p:grpSpPr>
        <p:sp>
          <p:nvSpPr>
            <p:cNvPr id="351" name="object 351"/>
            <p:cNvSpPr/>
            <p:nvPr/>
          </p:nvSpPr>
          <p:spPr>
            <a:xfrm>
              <a:off x="6137801" y="4968646"/>
              <a:ext cx="104813" cy="162874"/>
            </a:xfrm>
            <a:prstGeom prst="rect">
              <a:avLst/>
            </a:prstGeom>
            <a:blipFill>
              <a:blip r:embed="rId1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6271086" y="5026936"/>
              <a:ext cx="126236" cy="103661"/>
            </a:xfrm>
            <a:prstGeom prst="rect">
              <a:avLst/>
            </a:prstGeom>
            <a:blipFill>
              <a:blip r:embed="rId1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6422765" y="5024395"/>
              <a:ext cx="306869" cy="108735"/>
            </a:xfrm>
            <a:prstGeom prst="rect">
              <a:avLst/>
            </a:prstGeom>
            <a:blipFill>
              <a:blip r:embed="rId1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6759772" y="5025785"/>
              <a:ext cx="90541" cy="105965"/>
            </a:xfrm>
            <a:prstGeom prst="rect">
              <a:avLst/>
            </a:prstGeom>
            <a:blipFill>
              <a:blip r:embed="rId1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6877486" y="5026934"/>
              <a:ext cx="102970" cy="103661"/>
            </a:xfrm>
            <a:prstGeom prst="rect">
              <a:avLst/>
            </a:prstGeom>
            <a:blipFill>
              <a:blip r:embed="rId1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6999585" y="5026939"/>
              <a:ext cx="101347" cy="103661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7" name="object 357"/>
          <p:cNvSpPr/>
          <p:nvPr/>
        </p:nvSpPr>
        <p:spPr>
          <a:xfrm>
            <a:off x="7179267" y="5025785"/>
            <a:ext cx="90531" cy="105965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8" name="object 358"/>
          <p:cNvGrpSpPr/>
          <p:nvPr/>
        </p:nvGrpSpPr>
        <p:grpSpPr>
          <a:xfrm>
            <a:off x="7351360" y="4967507"/>
            <a:ext cx="305435" cy="165100"/>
            <a:chOff x="7351360" y="4967507"/>
            <a:chExt cx="305435" cy="165100"/>
          </a:xfrm>
        </p:grpSpPr>
        <p:sp>
          <p:nvSpPr>
            <p:cNvPr id="359" name="object 359"/>
            <p:cNvSpPr/>
            <p:nvPr/>
          </p:nvSpPr>
          <p:spPr>
            <a:xfrm>
              <a:off x="7351360" y="4968897"/>
              <a:ext cx="108268" cy="161701"/>
            </a:xfrm>
            <a:prstGeom prst="rect">
              <a:avLst/>
            </a:prstGeom>
            <a:blipFill>
              <a:blip r:embed="rId1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7479260" y="4967507"/>
              <a:ext cx="177146" cy="164937"/>
            </a:xfrm>
            <a:prstGeom prst="rect">
              <a:avLst/>
            </a:prstGeom>
            <a:blipFill>
              <a:blip r:embed="rId1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1" name="object 361"/>
          <p:cNvSpPr/>
          <p:nvPr/>
        </p:nvSpPr>
        <p:spPr>
          <a:xfrm>
            <a:off x="7728048" y="5026939"/>
            <a:ext cx="101347" cy="103661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2" name="object 362"/>
          <p:cNvGrpSpPr/>
          <p:nvPr/>
        </p:nvGrpSpPr>
        <p:grpSpPr>
          <a:xfrm>
            <a:off x="7899199" y="5024395"/>
            <a:ext cx="199390" cy="109220"/>
            <a:chOff x="7899199" y="5024395"/>
            <a:chExt cx="199390" cy="109220"/>
          </a:xfrm>
        </p:grpSpPr>
        <p:sp>
          <p:nvSpPr>
            <p:cNvPr id="363" name="object 363"/>
            <p:cNvSpPr/>
            <p:nvPr/>
          </p:nvSpPr>
          <p:spPr>
            <a:xfrm>
              <a:off x="7899199" y="5024396"/>
              <a:ext cx="92154" cy="108740"/>
            </a:xfrm>
            <a:prstGeom prst="rect">
              <a:avLst/>
            </a:prstGeom>
            <a:blipFill>
              <a:blip r:embed="rId1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011842" y="5024395"/>
              <a:ext cx="86164" cy="107598"/>
            </a:xfrm>
            <a:prstGeom prst="rect">
              <a:avLst/>
            </a:prstGeom>
            <a:blipFill>
              <a:blip r:embed="rId1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5" name="object 365"/>
          <p:cNvGrpSpPr/>
          <p:nvPr/>
        </p:nvGrpSpPr>
        <p:grpSpPr>
          <a:xfrm>
            <a:off x="8174028" y="4966804"/>
            <a:ext cx="908685" cy="210185"/>
            <a:chOff x="8174028" y="4966804"/>
            <a:chExt cx="908685" cy="210185"/>
          </a:xfrm>
        </p:grpSpPr>
        <p:sp>
          <p:nvSpPr>
            <p:cNvPr id="366" name="object 366"/>
            <p:cNvSpPr/>
            <p:nvPr/>
          </p:nvSpPr>
          <p:spPr>
            <a:xfrm>
              <a:off x="8174028" y="4966804"/>
              <a:ext cx="352462" cy="209874"/>
            </a:xfrm>
            <a:prstGeom prst="rect">
              <a:avLst/>
            </a:prstGeom>
            <a:blipFill>
              <a:blip r:embed="rId1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8545986" y="5024402"/>
              <a:ext cx="395298" cy="108730"/>
            </a:xfrm>
            <a:prstGeom prst="rect">
              <a:avLst/>
            </a:prstGeom>
            <a:blipFill>
              <a:blip r:embed="rId1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8966616" y="5026939"/>
              <a:ext cx="115870" cy="103661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9" name="object 369"/>
          <p:cNvSpPr/>
          <p:nvPr/>
        </p:nvSpPr>
        <p:spPr>
          <a:xfrm>
            <a:off x="6130199" y="5302220"/>
            <a:ext cx="90531" cy="105965"/>
          </a:xfrm>
          <a:prstGeom prst="rect">
            <a:avLst/>
          </a:prstGeom>
          <a:blipFill>
            <a:blip r:embed="rId1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0" name="object 370"/>
          <p:cNvGrpSpPr/>
          <p:nvPr/>
        </p:nvGrpSpPr>
        <p:grpSpPr>
          <a:xfrm>
            <a:off x="6288232" y="5245778"/>
            <a:ext cx="890905" cy="207645"/>
            <a:chOff x="6288232" y="5245778"/>
            <a:chExt cx="890905" cy="207645"/>
          </a:xfrm>
        </p:grpSpPr>
        <p:sp>
          <p:nvSpPr>
            <p:cNvPr id="371" name="object 371"/>
            <p:cNvSpPr/>
            <p:nvPr/>
          </p:nvSpPr>
          <p:spPr>
            <a:xfrm>
              <a:off x="6288232" y="5245778"/>
              <a:ext cx="141671" cy="207334"/>
            </a:xfrm>
            <a:prstGeom prst="rect">
              <a:avLst/>
            </a:prstGeom>
            <a:blipFill>
              <a:blip r:embed="rId1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6449371" y="5300838"/>
              <a:ext cx="112865" cy="108729"/>
            </a:xfrm>
            <a:prstGeom prst="rect">
              <a:avLst/>
            </a:prstGeom>
            <a:blipFill>
              <a:blip r:embed="rId1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6587193" y="5300834"/>
              <a:ext cx="105504" cy="152278"/>
            </a:xfrm>
            <a:prstGeom prst="rect">
              <a:avLst/>
            </a:prstGeom>
            <a:blipFill>
              <a:blip r:embed="rId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6718387" y="5303374"/>
              <a:ext cx="115870" cy="103661"/>
            </a:xfrm>
            <a:prstGeom prst="rect">
              <a:avLst/>
            </a:prstGeom>
            <a:blipFill>
              <a:blip r:embed="rId1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6859595" y="5300830"/>
              <a:ext cx="86164" cy="107598"/>
            </a:xfrm>
            <a:prstGeom prst="rect">
              <a:avLst/>
            </a:prstGeom>
            <a:blipFill>
              <a:blip r:embed="rId1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6964857" y="5300837"/>
              <a:ext cx="213897" cy="108729"/>
            </a:xfrm>
            <a:prstGeom prst="rect">
              <a:avLst/>
            </a:prstGeom>
            <a:blipFill>
              <a:blip r:embed="rId1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7" name="object 377"/>
          <p:cNvGrpSpPr/>
          <p:nvPr/>
        </p:nvGrpSpPr>
        <p:grpSpPr>
          <a:xfrm>
            <a:off x="7249007" y="5300834"/>
            <a:ext cx="1171575" cy="152400"/>
            <a:chOff x="7249007" y="5300834"/>
            <a:chExt cx="1171575" cy="152400"/>
          </a:xfrm>
        </p:grpSpPr>
        <p:sp>
          <p:nvSpPr>
            <p:cNvPr id="378" name="object 378"/>
            <p:cNvSpPr/>
            <p:nvPr/>
          </p:nvSpPr>
          <p:spPr>
            <a:xfrm>
              <a:off x="7248995" y="5302903"/>
              <a:ext cx="69850" cy="104139"/>
            </a:xfrm>
            <a:custGeom>
              <a:avLst/>
              <a:gdLst/>
              <a:ahLst/>
              <a:cxnLst/>
              <a:rect l="l" t="t" r="r" b="b"/>
              <a:pathLst>
                <a:path w="69850" h="104139">
                  <a:moveTo>
                    <a:pt x="6957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0" y="104140"/>
                  </a:lnTo>
                  <a:lnTo>
                    <a:pt x="26492" y="104140"/>
                  </a:lnTo>
                  <a:lnTo>
                    <a:pt x="26492" y="25400"/>
                  </a:lnTo>
                  <a:lnTo>
                    <a:pt x="69570" y="25400"/>
                  </a:lnTo>
                  <a:lnTo>
                    <a:pt x="695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7338177" y="5300834"/>
              <a:ext cx="228085" cy="152280"/>
            </a:xfrm>
            <a:prstGeom prst="rect">
              <a:avLst/>
            </a:prstGeom>
            <a:blipFill>
              <a:blip r:embed="rId1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7585532" y="5302903"/>
              <a:ext cx="226060" cy="104139"/>
            </a:xfrm>
            <a:custGeom>
              <a:avLst/>
              <a:gdLst/>
              <a:ahLst/>
              <a:cxnLst/>
              <a:rect l="l" t="t" r="r" b="b"/>
              <a:pathLst>
                <a:path w="226059" h="104139">
                  <a:moveTo>
                    <a:pt x="9718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0" y="104140"/>
                  </a:lnTo>
                  <a:lnTo>
                    <a:pt x="26466" y="104140"/>
                  </a:lnTo>
                  <a:lnTo>
                    <a:pt x="26466" y="25400"/>
                  </a:lnTo>
                  <a:lnTo>
                    <a:pt x="70700" y="25400"/>
                  </a:lnTo>
                  <a:lnTo>
                    <a:pt x="70700" y="104140"/>
                  </a:lnTo>
                  <a:lnTo>
                    <a:pt x="97180" y="104140"/>
                  </a:lnTo>
                  <a:lnTo>
                    <a:pt x="97180" y="25400"/>
                  </a:lnTo>
                  <a:lnTo>
                    <a:pt x="97180" y="0"/>
                  </a:lnTo>
                  <a:close/>
                </a:path>
                <a:path w="226059" h="104139">
                  <a:moveTo>
                    <a:pt x="225971" y="0"/>
                  </a:moveTo>
                  <a:lnTo>
                    <a:pt x="128765" y="0"/>
                  </a:lnTo>
                  <a:lnTo>
                    <a:pt x="128765" y="25400"/>
                  </a:lnTo>
                  <a:lnTo>
                    <a:pt x="128765" y="104140"/>
                  </a:lnTo>
                  <a:lnTo>
                    <a:pt x="155244" y="104140"/>
                  </a:lnTo>
                  <a:lnTo>
                    <a:pt x="155244" y="25400"/>
                  </a:lnTo>
                  <a:lnTo>
                    <a:pt x="199491" y="25400"/>
                  </a:lnTo>
                  <a:lnTo>
                    <a:pt x="199491" y="104140"/>
                  </a:lnTo>
                  <a:lnTo>
                    <a:pt x="225971" y="104140"/>
                  </a:lnTo>
                  <a:lnTo>
                    <a:pt x="225971" y="25400"/>
                  </a:lnTo>
                  <a:lnTo>
                    <a:pt x="2259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7837207" y="5300838"/>
              <a:ext cx="112876" cy="108729"/>
            </a:xfrm>
            <a:prstGeom prst="rect">
              <a:avLst/>
            </a:prstGeom>
            <a:blipFill>
              <a:blip r:embed="rId1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7975402" y="5302220"/>
              <a:ext cx="90531" cy="105965"/>
            </a:xfrm>
            <a:prstGeom prst="rect">
              <a:avLst/>
            </a:prstGeom>
            <a:blipFill>
              <a:blip r:embed="rId1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8085809" y="5300838"/>
              <a:ext cx="112876" cy="108729"/>
            </a:xfrm>
            <a:prstGeom prst="rect">
              <a:avLst/>
            </a:prstGeom>
            <a:blipFill>
              <a:blip r:embed="rId1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8224027" y="5300838"/>
              <a:ext cx="196362" cy="108729"/>
            </a:xfrm>
            <a:prstGeom prst="rect">
              <a:avLst/>
            </a:prstGeom>
            <a:blipFill>
              <a:blip r:embed="rId1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5" name="object 385"/>
          <p:cNvGrpSpPr/>
          <p:nvPr/>
        </p:nvGrpSpPr>
        <p:grpSpPr>
          <a:xfrm>
            <a:off x="8485816" y="5300837"/>
            <a:ext cx="377825" cy="109220"/>
            <a:chOff x="8485816" y="5300837"/>
            <a:chExt cx="377825" cy="109220"/>
          </a:xfrm>
        </p:grpSpPr>
        <p:sp>
          <p:nvSpPr>
            <p:cNvPr id="386" name="object 386"/>
            <p:cNvSpPr/>
            <p:nvPr/>
          </p:nvSpPr>
          <p:spPr>
            <a:xfrm>
              <a:off x="8485816" y="5300837"/>
              <a:ext cx="326743" cy="108729"/>
            </a:xfrm>
            <a:prstGeom prst="rect">
              <a:avLst/>
            </a:prstGeom>
            <a:blipFill>
              <a:blip r:embed="rId1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8837082" y="5367666"/>
              <a:ext cx="26670" cy="39370"/>
            </a:xfrm>
            <a:custGeom>
              <a:avLst/>
              <a:gdLst/>
              <a:ahLst/>
              <a:cxnLst/>
              <a:rect l="l" t="t" r="r" b="b"/>
              <a:pathLst>
                <a:path w="26670" h="39370">
                  <a:moveTo>
                    <a:pt x="0" y="39370"/>
                  </a:moveTo>
                  <a:lnTo>
                    <a:pt x="26480" y="39370"/>
                  </a:lnTo>
                  <a:lnTo>
                    <a:pt x="26480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8" name="object 388"/>
          <p:cNvGrpSpPr/>
          <p:nvPr/>
        </p:nvGrpSpPr>
        <p:grpSpPr>
          <a:xfrm>
            <a:off x="8837083" y="5300830"/>
            <a:ext cx="344170" cy="130810"/>
            <a:chOff x="8837083" y="5300830"/>
            <a:chExt cx="344170" cy="130810"/>
          </a:xfrm>
        </p:grpSpPr>
        <p:sp>
          <p:nvSpPr>
            <p:cNvPr id="389" name="object 389"/>
            <p:cNvSpPr/>
            <p:nvPr/>
          </p:nvSpPr>
          <p:spPr>
            <a:xfrm>
              <a:off x="8837079" y="5302903"/>
              <a:ext cx="98425" cy="104139"/>
            </a:xfrm>
            <a:custGeom>
              <a:avLst/>
              <a:gdLst/>
              <a:ahLst/>
              <a:cxnLst/>
              <a:rect l="l" t="t" r="r" b="b"/>
              <a:pathLst>
                <a:path w="98425" h="104139">
                  <a:moveTo>
                    <a:pt x="98361" y="0"/>
                  </a:moveTo>
                  <a:lnTo>
                    <a:pt x="71856" y="0"/>
                  </a:lnTo>
                  <a:lnTo>
                    <a:pt x="71856" y="39370"/>
                  </a:lnTo>
                  <a:lnTo>
                    <a:pt x="26479" y="39370"/>
                  </a:lnTo>
                  <a:lnTo>
                    <a:pt x="26479" y="0"/>
                  </a:lnTo>
                  <a:lnTo>
                    <a:pt x="0" y="0"/>
                  </a:lnTo>
                  <a:lnTo>
                    <a:pt x="0" y="39370"/>
                  </a:lnTo>
                  <a:lnTo>
                    <a:pt x="0" y="64770"/>
                  </a:lnTo>
                  <a:lnTo>
                    <a:pt x="71856" y="64770"/>
                  </a:lnTo>
                  <a:lnTo>
                    <a:pt x="71856" y="104140"/>
                  </a:lnTo>
                  <a:lnTo>
                    <a:pt x="98361" y="104140"/>
                  </a:lnTo>
                  <a:lnTo>
                    <a:pt x="98361" y="64770"/>
                  </a:lnTo>
                  <a:lnTo>
                    <a:pt x="98361" y="39370"/>
                  </a:lnTo>
                  <a:lnTo>
                    <a:pt x="983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8955240" y="5300830"/>
              <a:ext cx="225727" cy="130397"/>
            </a:xfrm>
            <a:prstGeom prst="rect">
              <a:avLst/>
            </a:prstGeom>
            <a:blipFill>
              <a:blip r:embed="rId1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1" name="object 391"/>
          <p:cNvSpPr/>
          <p:nvPr/>
        </p:nvSpPr>
        <p:spPr>
          <a:xfrm>
            <a:off x="3635123" y="11298677"/>
            <a:ext cx="19685" cy="10160"/>
          </a:xfrm>
          <a:custGeom>
            <a:avLst/>
            <a:gdLst/>
            <a:ahLst/>
            <a:cxnLst/>
            <a:rect l="l" t="t" r="r" b="b"/>
            <a:pathLst>
              <a:path w="19685" h="10159">
                <a:moveTo>
                  <a:pt x="12366" y="0"/>
                </a:moveTo>
                <a:lnTo>
                  <a:pt x="7088" y="0"/>
                </a:lnTo>
                <a:lnTo>
                  <a:pt x="4868" y="963"/>
                </a:lnTo>
                <a:lnTo>
                  <a:pt x="963" y="4868"/>
                </a:lnTo>
                <a:lnTo>
                  <a:pt x="0" y="7162"/>
                </a:lnTo>
                <a:lnTo>
                  <a:pt x="0" y="9878"/>
                </a:lnTo>
                <a:lnTo>
                  <a:pt x="19591" y="9878"/>
                </a:lnTo>
                <a:lnTo>
                  <a:pt x="19591" y="7162"/>
                </a:lnTo>
                <a:lnTo>
                  <a:pt x="18606" y="4868"/>
                </a:lnTo>
                <a:lnTo>
                  <a:pt x="14722" y="963"/>
                </a:lnTo>
                <a:lnTo>
                  <a:pt x="123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92" name="object 392"/>
          <p:cNvGrpSpPr/>
          <p:nvPr/>
        </p:nvGrpSpPr>
        <p:grpSpPr>
          <a:xfrm>
            <a:off x="1090403" y="9257787"/>
            <a:ext cx="205104" cy="133350"/>
            <a:chOff x="1090403" y="9257787"/>
            <a:chExt cx="205104" cy="133350"/>
          </a:xfrm>
        </p:grpSpPr>
        <p:sp>
          <p:nvSpPr>
            <p:cNvPr id="393" name="object 393"/>
            <p:cNvSpPr/>
            <p:nvPr/>
          </p:nvSpPr>
          <p:spPr>
            <a:xfrm>
              <a:off x="1090403" y="9257787"/>
              <a:ext cx="83316" cy="133074"/>
            </a:xfrm>
            <a:prstGeom prst="rect">
              <a:avLst/>
            </a:prstGeom>
            <a:blipFill>
              <a:blip r:embed="rId1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1201042" y="9305476"/>
              <a:ext cx="93861" cy="84835"/>
            </a:xfrm>
            <a:prstGeom prst="rect">
              <a:avLst/>
            </a:prstGeom>
            <a:blipFill>
              <a:blip r:embed="rId1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5" name="object 395"/>
          <p:cNvSpPr/>
          <p:nvPr/>
        </p:nvSpPr>
        <p:spPr>
          <a:xfrm>
            <a:off x="1364447" y="9303591"/>
            <a:ext cx="1501491" cy="88597"/>
          </a:xfrm>
          <a:prstGeom prst="rect">
            <a:avLst/>
          </a:prstGeom>
          <a:blipFill>
            <a:blip r:embed="rId1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96" name="object 396"/>
          <p:cNvGrpSpPr/>
          <p:nvPr/>
        </p:nvGrpSpPr>
        <p:grpSpPr>
          <a:xfrm>
            <a:off x="2933612" y="9303591"/>
            <a:ext cx="603885" cy="124460"/>
            <a:chOff x="2933612" y="9303591"/>
            <a:chExt cx="603885" cy="124460"/>
          </a:xfrm>
        </p:grpSpPr>
        <p:sp>
          <p:nvSpPr>
            <p:cNvPr id="397" name="object 397"/>
            <p:cNvSpPr/>
            <p:nvPr/>
          </p:nvSpPr>
          <p:spPr>
            <a:xfrm>
              <a:off x="2933612" y="9305473"/>
              <a:ext cx="76322" cy="84835"/>
            </a:xfrm>
            <a:prstGeom prst="rect">
              <a:avLst/>
            </a:prstGeom>
            <a:blipFill>
              <a:blip r:embed="rId1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3040143" y="9303591"/>
              <a:ext cx="83128" cy="124383"/>
            </a:xfrm>
            <a:prstGeom prst="rect">
              <a:avLst/>
            </a:prstGeom>
            <a:blipFill>
              <a:blip r:embed="rId1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3143109" y="9303601"/>
              <a:ext cx="90478" cy="88583"/>
            </a:xfrm>
            <a:prstGeom prst="rect">
              <a:avLst/>
            </a:prstGeom>
            <a:blipFill>
              <a:blip r:embed="rId1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3253418" y="9303591"/>
              <a:ext cx="283936" cy="107449"/>
            </a:xfrm>
            <a:prstGeom prst="rect">
              <a:avLst/>
            </a:prstGeom>
            <a:blipFill>
              <a:blip r:embed="rId1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1" name="object 401"/>
          <p:cNvSpPr/>
          <p:nvPr/>
        </p:nvSpPr>
        <p:spPr>
          <a:xfrm>
            <a:off x="3596151" y="9305480"/>
            <a:ext cx="79170" cy="84824"/>
          </a:xfrm>
          <a:prstGeom prst="rect">
            <a:avLst/>
          </a:prstGeom>
          <a:blipFill>
            <a:blip r:embed="rId1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3745059" y="9303591"/>
            <a:ext cx="1666932" cy="124383"/>
          </a:xfrm>
          <a:prstGeom prst="rect">
            <a:avLst/>
          </a:prstGeom>
          <a:blipFill>
            <a:blip r:embed="rId1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3" name="object 403"/>
          <p:cNvGrpSpPr/>
          <p:nvPr/>
        </p:nvGrpSpPr>
        <p:grpSpPr>
          <a:xfrm>
            <a:off x="5476068" y="9303591"/>
            <a:ext cx="1302385" cy="124460"/>
            <a:chOff x="5476068" y="9303591"/>
            <a:chExt cx="1302385" cy="124460"/>
          </a:xfrm>
        </p:grpSpPr>
        <p:sp>
          <p:nvSpPr>
            <p:cNvPr id="404" name="object 404"/>
            <p:cNvSpPr/>
            <p:nvPr/>
          </p:nvSpPr>
          <p:spPr>
            <a:xfrm>
              <a:off x="5476068" y="9305473"/>
              <a:ext cx="76343" cy="84835"/>
            </a:xfrm>
            <a:prstGeom prst="rect">
              <a:avLst/>
            </a:prstGeom>
            <a:blipFill>
              <a:blip r:embed="rId1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5582620" y="9303591"/>
              <a:ext cx="83107" cy="124383"/>
            </a:xfrm>
            <a:prstGeom prst="rect">
              <a:avLst/>
            </a:prstGeom>
            <a:blipFill>
              <a:blip r:embed="rId1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5685572" y="9303591"/>
              <a:ext cx="459303" cy="107449"/>
            </a:xfrm>
            <a:prstGeom prst="rect">
              <a:avLst/>
            </a:prstGeom>
            <a:blipFill>
              <a:blip r:embed="rId1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6173777" y="9304742"/>
              <a:ext cx="70102" cy="86301"/>
            </a:xfrm>
            <a:prstGeom prst="rect">
              <a:avLst/>
            </a:prstGeom>
            <a:blipFill>
              <a:blip r:embed="rId1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6269791" y="9305480"/>
              <a:ext cx="79159" cy="84824"/>
            </a:xfrm>
            <a:prstGeom prst="rect">
              <a:avLst/>
            </a:prstGeom>
            <a:blipFill>
              <a:blip r:embed="rId1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6369107" y="9303591"/>
              <a:ext cx="271131" cy="88594"/>
            </a:xfrm>
            <a:prstGeom prst="rect">
              <a:avLst/>
            </a:prstGeom>
            <a:blipFill>
              <a:blip r:embed="rId2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6662269" y="9305480"/>
              <a:ext cx="70490" cy="84824"/>
            </a:xfrm>
            <a:prstGeom prst="rect">
              <a:avLst/>
            </a:prstGeom>
            <a:blipFill>
              <a:blip r:embed="rId2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6757468" y="9370144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4">
                  <a:moveTo>
                    <a:pt x="13371" y="0"/>
                  </a:moveTo>
                  <a:lnTo>
                    <a:pt x="7727" y="0"/>
                  </a:lnTo>
                  <a:lnTo>
                    <a:pt x="5172" y="984"/>
                  </a:lnTo>
                  <a:lnTo>
                    <a:pt x="1047" y="5005"/>
                  </a:lnTo>
                  <a:lnTo>
                    <a:pt x="0" y="7340"/>
                  </a:lnTo>
                  <a:lnTo>
                    <a:pt x="0" y="13004"/>
                  </a:lnTo>
                  <a:lnTo>
                    <a:pt x="1047" y="15538"/>
                  </a:lnTo>
                  <a:lnTo>
                    <a:pt x="5172" y="19674"/>
                  </a:lnTo>
                  <a:lnTo>
                    <a:pt x="7727" y="20711"/>
                  </a:lnTo>
                  <a:lnTo>
                    <a:pt x="13633" y="20711"/>
                  </a:lnTo>
                  <a:lnTo>
                    <a:pt x="16009" y="19674"/>
                  </a:lnTo>
                  <a:lnTo>
                    <a:pt x="19800" y="15538"/>
                  </a:lnTo>
                  <a:lnTo>
                    <a:pt x="20732" y="13004"/>
                  </a:lnTo>
                  <a:lnTo>
                    <a:pt x="20732" y="7340"/>
                  </a:lnTo>
                  <a:lnTo>
                    <a:pt x="19737" y="5005"/>
                  </a:lnTo>
                  <a:lnTo>
                    <a:pt x="15706" y="9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2" name="object 412"/>
          <p:cNvSpPr/>
          <p:nvPr/>
        </p:nvSpPr>
        <p:spPr>
          <a:xfrm>
            <a:off x="1063873" y="7703744"/>
            <a:ext cx="4155440" cy="41910"/>
          </a:xfrm>
          <a:custGeom>
            <a:avLst/>
            <a:gdLst/>
            <a:ahLst/>
            <a:cxnLst/>
            <a:rect l="l" t="t" r="r" b="b"/>
            <a:pathLst>
              <a:path w="4155440" h="41909">
                <a:moveTo>
                  <a:pt x="4155391" y="0"/>
                </a:moveTo>
                <a:lnTo>
                  <a:pt x="0" y="0"/>
                </a:lnTo>
                <a:lnTo>
                  <a:pt x="0" y="41883"/>
                </a:lnTo>
                <a:lnTo>
                  <a:pt x="4155391" y="41883"/>
                </a:lnTo>
                <a:lnTo>
                  <a:pt x="41553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3" name="object 413"/>
          <p:cNvGrpSpPr/>
          <p:nvPr/>
        </p:nvGrpSpPr>
        <p:grpSpPr>
          <a:xfrm>
            <a:off x="1081000" y="7933151"/>
            <a:ext cx="549910" cy="210185"/>
            <a:chOff x="1081000" y="7933151"/>
            <a:chExt cx="549910" cy="210185"/>
          </a:xfrm>
        </p:grpSpPr>
        <p:sp>
          <p:nvSpPr>
            <p:cNvPr id="414" name="object 414"/>
            <p:cNvSpPr/>
            <p:nvPr/>
          </p:nvSpPr>
          <p:spPr>
            <a:xfrm>
              <a:off x="1081000" y="7933151"/>
              <a:ext cx="167921" cy="166319"/>
            </a:xfrm>
            <a:prstGeom prst="rect">
              <a:avLst/>
            </a:prstGeom>
            <a:blipFill>
              <a:blip r:embed="rId2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1274655" y="7990737"/>
              <a:ext cx="105504" cy="152278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1405838" y="7990733"/>
              <a:ext cx="167963" cy="107598"/>
            </a:xfrm>
            <a:prstGeom prst="rect">
              <a:avLst/>
            </a:prstGeom>
            <a:blipFill>
              <a:blip r:embed="rId2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1603950" y="8057570"/>
              <a:ext cx="26670" cy="39370"/>
            </a:xfrm>
            <a:custGeom>
              <a:avLst/>
              <a:gdLst/>
              <a:ahLst/>
              <a:cxnLst/>
              <a:rect l="l" t="t" r="r" b="b"/>
              <a:pathLst>
                <a:path w="26669" h="39370">
                  <a:moveTo>
                    <a:pt x="0" y="39369"/>
                  </a:moveTo>
                  <a:lnTo>
                    <a:pt x="26480" y="39369"/>
                  </a:lnTo>
                  <a:lnTo>
                    <a:pt x="26480" y="0"/>
                  </a:lnTo>
                  <a:lnTo>
                    <a:pt x="0" y="0"/>
                  </a:lnTo>
                  <a:lnTo>
                    <a:pt x="0" y="393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8" name="object 418"/>
          <p:cNvGrpSpPr/>
          <p:nvPr/>
        </p:nvGrpSpPr>
        <p:grpSpPr>
          <a:xfrm>
            <a:off x="1603950" y="7990733"/>
            <a:ext cx="452120" cy="109220"/>
            <a:chOff x="1603950" y="7990733"/>
            <a:chExt cx="452120" cy="109220"/>
          </a:xfrm>
        </p:grpSpPr>
        <p:sp>
          <p:nvSpPr>
            <p:cNvPr id="419" name="object 419"/>
            <p:cNvSpPr/>
            <p:nvPr/>
          </p:nvSpPr>
          <p:spPr>
            <a:xfrm>
              <a:off x="1603946" y="7992802"/>
              <a:ext cx="98425" cy="104139"/>
            </a:xfrm>
            <a:custGeom>
              <a:avLst/>
              <a:gdLst/>
              <a:ahLst/>
              <a:cxnLst/>
              <a:rect l="l" t="t" r="r" b="b"/>
              <a:pathLst>
                <a:path w="98425" h="104140">
                  <a:moveTo>
                    <a:pt x="98374" y="0"/>
                  </a:moveTo>
                  <a:lnTo>
                    <a:pt x="71856" y="0"/>
                  </a:lnTo>
                  <a:lnTo>
                    <a:pt x="71856" y="39370"/>
                  </a:lnTo>
                  <a:lnTo>
                    <a:pt x="26479" y="39370"/>
                  </a:lnTo>
                  <a:lnTo>
                    <a:pt x="26479" y="0"/>
                  </a:lnTo>
                  <a:lnTo>
                    <a:pt x="0" y="0"/>
                  </a:lnTo>
                  <a:lnTo>
                    <a:pt x="0" y="39370"/>
                  </a:lnTo>
                  <a:lnTo>
                    <a:pt x="0" y="64770"/>
                  </a:lnTo>
                  <a:lnTo>
                    <a:pt x="71856" y="64770"/>
                  </a:lnTo>
                  <a:lnTo>
                    <a:pt x="71856" y="104140"/>
                  </a:lnTo>
                  <a:lnTo>
                    <a:pt x="98374" y="104140"/>
                  </a:lnTo>
                  <a:lnTo>
                    <a:pt x="98374" y="64770"/>
                  </a:lnTo>
                  <a:lnTo>
                    <a:pt x="98374" y="39370"/>
                  </a:lnTo>
                  <a:lnTo>
                    <a:pt x="983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1733931" y="7993278"/>
              <a:ext cx="101358" cy="103661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1856992" y="7990735"/>
              <a:ext cx="92154" cy="108740"/>
            </a:xfrm>
            <a:prstGeom prst="rect">
              <a:avLst/>
            </a:prstGeom>
            <a:blipFill>
              <a:blip r:embed="rId2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1969631" y="7990733"/>
              <a:ext cx="86164" cy="107598"/>
            </a:xfrm>
            <a:prstGeom prst="rect">
              <a:avLst/>
            </a:prstGeom>
            <a:blipFill>
              <a:blip r:embed="rId2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3" name="object 423"/>
          <p:cNvGrpSpPr/>
          <p:nvPr/>
        </p:nvGrpSpPr>
        <p:grpSpPr>
          <a:xfrm>
            <a:off x="2085960" y="7992799"/>
            <a:ext cx="351155" cy="128270"/>
            <a:chOff x="2085960" y="7992799"/>
            <a:chExt cx="351155" cy="128270"/>
          </a:xfrm>
        </p:grpSpPr>
        <p:sp>
          <p:nvSpPr>
            <p:cNvPr id="424" name="object 424"/>
            <p:cNvSpPr/>
            <p:nvPr/>
          </p:nvSpPr>
          <p:spPr>
            <a:xfrm>
              <a:off x="2085949" y="7992801"/>
              <a:ext cx="113030" cy="128270"/>
            </a:xfrm>
            <a:custGeom>
              <a:avLst/>
              <a:gdLst/>
              <a:ahLst/>
              <a:cxnLst/>
              <a:rect l="l" t="t" r="r" b="b"/>
              <a:pathLst>
                <a:path w="113030" h="128270">
                  <a:moveTo>
                    <a:pt x="112864" y="80010"/>
                  </a:moveTo>
                  <a:lnTo>
                    <a:pt x="95580" y="80010"/>
                  </a:lnTo>
                  <a:lnTo>
                    <a:pt x="95580" y="0"/>
                  </a:lnTo>
                  <a:lnTo>
                    <a:pt x="69113" y="0"/>
                  </a:lnTo>
                  <a:lnTo>
                    <a:pt x="69113" y="80010"/>
                  </a:lnTo>
                  <a:lnTo>
                    <a:pt x="26479" y="80010"/>
                  </a:lnTo>
                  <a:lnTo>
                    <a:pt x="26479" y="0"/>
                  </a:lnTo>
                  <a:lnTo>
                    <a:pt x="0" y="0"/>
                  </a:lnTo>
                  <a:lnTo>
                    <a:pt x="0" y="80010"/>
                  </a:lnTo>
                  <a:lnTo>
                    <a:pt x="0" y="104140"/>
                  </a:lnTo>
                  <a:lnTo>
                    <a:pt x="87998" y="104140"/>
                  </a:lnTo>
                  <a:lnTo>
                    <a:pt x="87998" y="128270"/>
                  </a:lnTo>
                  <a:lnTo>
                    <a:pt x="112864" y="128270"/>
                  </a:lnTo>
                  <a:lnTo>
                    <a:pt x="112864" y="104140"/>
                  </a:lnTo>
                  <a:lnTo>
                    <a:pt x="112864" y="800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2220587" y="7993277"/>
              <a:ext cx="101347" cy="103661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2343644" y="7993275"/>
              <a:ext cx="93065" cy="103661"/>
            </a:xfrm>
            <a:prstGeom prst="rect">
              <a:avLst/>
            </a:prstGeom>
            <a:blipFill>
              <a:blip r:embed="rId2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7" name="object 427"/>
          <p:cNvGrpSpPr/>
          <p:nvPr/>
        </p:nvGrpSpPr>
        <p:grpSpPr>
          <a:xfrm>
            <a:off x="2501438" y="7990733"/>
            <a:ext cx="798830" cy="152400"/>
            <a:chOff x="2501438" y="7990733"/>
            <a:chExt cx="798830" cy="152400"/>
          </a:xfrm>
        </p:grpSpPr>
        <p:sp>
          <p:nvSpPr>
            <p:cNvPr id="428" name="object 428"/>
            <p:cNvSpPr/>
            <p:nvPr/>
          </p:nvSpPr>
          <p:spPr>
            <a:xfrm>
              <a:off x="2501438" y="7993274"/>
              <a:ext cx="219503" cy="149744"/>
            </a:xfrm>
            <a:prstGeom prst="rect">
              <a:avLst/>
            </a:prstGeom>
            <a:blipFill>
              <a:blip r:embed="rId2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2746275" y="7990733"/>
              <a:ext cx="86164" cy="107598"/>
            </a:xfrm>
            <a:prstGeom prst="rect">
              <a:avLst/>
            </a:prstGeom>
            <a:blipFill>
              <a:blip r:embed="rId2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2855859" y="7990741"/>
              <a:ext cx="207283" cy="108729"/>
            </a:xfrm>
            <a:prstGeom prst="rect">
              <a:avLst/>
            </a:prstGeom>
            <a:blipFill>
              <a:blip r:embed="rId2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3083898" y="7993278"/>
              <a:ext cx="101358" cy="103661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3206960" y="7993276"/>
              <a:ext cx="93065" cy="103661"/>
            </a:xfrm>
            <a:prstGeom prst="rect">
              <a:avLst/>
            </a:prstGeom>
            <a:blipFill>
              <a:blip r:embed="rId2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3" name="object 433"/>
          <p:cNvSpPr/>
          <p:nvPr/>
        </p:nvSpPr>
        <p:spPr>
          <a:xfrm>
            <a:off x="3378356" y="7992124"/>
            <a:ext cx="90531" cy="105965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4" name="object 434"/>
          <p:cNvGrpSpPr/>
          <p:nvPr/>
        </p:nvGrpSpPr>
        <p:grpSpPr>
          <a:xfrm>
            <a:off x="3542837" y="7990733"/>
            <a:ext cx="997585" cy="109220"/>
            <a:chOff x="3542837" y="7990733"/>
            <a:chExt cx="997585" cy="109220"/>
          </a:xfrm>
        </p:grpSpPr>
        <p:sp>
          <p:nvSpPr>
            <p:cNvPr id="435" name="object 435"/>
            <p:cNvSpPr/>
            <p:nvPr/>
          </p:nvSpPr>
          <p:spPr>
            <a:xfrm>
              <a:off x="3542837" y="7992124"/>
              <a:ext cx="90541" cy="105965"/>
            </a:xfrm>
            <a:prstGeom prst="rect">
              <a:avLst/>
            </a:prstGeom>
            <a:blipFill>
              <a:blip r:embed="rId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3660558" y="7993275"/>
              <a:ext cx="126247" cy="103661"/>
            </a:xfrm>
            <a:prstGeom prst="rect">
              <a:avLst/>
            </a:prstGeom>
            <a:blipFill>
              <a:blip r:embed="rId2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3812243" y="7990733"/>
              <a:ext cx="306863" cy="108737"/>
            </a:xfrm>
            <a:prstGeom prst="rect">
              <a:avLst/>
            </a:prstGeom>
            <a:blipFill>
              <a:blip r:embed="rId2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4149254" y="7992124"/>
              <a:ext cx="90531" cy="105965"/>
            </a:xfrm>
            <a:prstGeom prst="rect">
              <a:avLst/>
            </a:prstGeom>
            <a:blipFill>
              <a:blip r:embed="rId1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4259661" y="7990741"/>
              <a:ext cx="112876" cy="108729"/>
            </a:xfrm>
            <a:prstGeom prst="rect">
              <a:avLst/>
            </a:prstGeom>
            <a:blipFill>
              <a:blip r:embed="rId2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4391856" y="7993274"/>
              <a:ext cx="89850" cy="103661"/>
            </a:xfrm>
            <a:prstGeom prst="rect">
              <a:avLst/>
            </a:prstGeom>
            <a:blipFill>
              <a:blip r:embed="rId2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4513337" y="8057570"/>
              <a:ext cx="26670" cy="39370"/>
            </a:xfrm>
            <a:custGeom>
              <a:avLst/>
              <a:gdLst/>
              <a:ahLst/>
              <a:cxnLst/>
              <a:rect l="l" t="t" r="r" b="b"/>
              <a:pathLst>
                <a:path w="26670" h="39370">
                  <a:moveTo>
                    <a:pt x="0" y="39369"/>
                  </a:moveTo>
                  <a:lnTo>
                    <a:pt x="26491" y="39369"/>
                  </a:lnTo>
                  <a:lnTo>
                    <a:pt x="26491" y="0"/>
                  </a:lnTo>
                  <a:lnTo>
                    <a:pt x="0" y="0"/>
                  </a:lnTo>
                  <a:lnTo>
                    <a:pt x="0" y="393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2" name="object 442"/>
          <p:cNvGrpSpPr/>
          <p:nvPr/>
        </p:nvGrpSpPr>
        <p:grpSpPr>
          <a:xfrm>
            <a:off x="4513338" y="7992799"/>
            <a:ext cx="389255" cy="104139"/>
            <a:chOff x="4513338" y="7992799"/>
            <a:chExt cx="389255" cy="104139"/>
          </a:xfrm>
        </p:grpSpPr>
        <p:sp>
          <p:nvSpPr>
            <p:cNvPr id="443" name="object 443"/>
            <p:cNvSpPr/>
            <p:nvPr/>
          </p:nvSpPr>
          <p:spPr>
            <a:xfrm>
              <a:off x="4513326" y="7992801"/>
              <a:ext cx="98425" cy="104139"/>
            </a:xfrm>
            <a:custGeom>
              <a:avLst/>
              <a:gdLst/>
              <a:ahLst/>
              <a:cxnLst/>
              <a:rect l="l" t="t" r="r" b="b"/>
              <a:pathLst>
                <a:path w="98425" h="104140">
                  <a:moveTo>
                    <a:pt x="98374" y="0"/>
                  </a:moveTo>
                  <a:lnTo>
                    <a:pt x="71882" y="0"/>
                  </a:lnTo>
                  <a:lnTo>
                    <a:pt x="71882" y="39370"/>
                  </a:lnTo>
                  <a:lnTo>
                    <a:pt x="26492" y="39370"/>
                  </a:lnTo>
                  <a:lnTo>
                    <a:pt x="26492" y="0"/>
                  </a:lnTo>
                  <a:lnTo>
                    <a:pt x="0" y="0"/>
                  </a:lnTo>
                  <a:lnTo>
                    <a:pt x="0" y="39370"/>
                  </a:lnTo>
                  <a:lnTo>
                    <a:pt x="0" y="64770"/>
                  </a:lnTo>
                  <a:lnTo>
                    <a:pt x="71882" y="64770"/>
                  </a:lnTo>
                  <a:lnTo>
                    <a:pt x="71882" y="104140"/>
                  </a:lnTo>
                  <a:lnTo>
                    <a:pt x="98374" y="104140"/>
                  </a:lnTo>
                  <a:lnTo>
                    <a:pt x="98374" y="64770"/>
                  </a:lnTo>
                  <a:lnTo>
                    <a:pt x="98374" y="39370"/>
                  </a:lnTo>
                  <a:lnTo>
                    <a:pt x="983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4643335" y="7993274"/>
              <a:ext cx="126247" cy="103661"/>
            </a:xfrm>
            <a:prstGeom prst="rect">
              <a:avLst/>
            </a:prstGeom>
            <a:blipFill>
              <a:blip r:embed="rId2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4790186" y="7993273"/>
              <a:ext cx="112195" cy="103661"/>
            </a:xfrm>
            <a:prstGeom prst="rect">
              <a:avLst/>
            </a:prstGeom>
            <a:blipFill>
              <a:blip r:embed="rId2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6" name="object 446"/>
          <p:cNvGrpSpPr/>
          <p:nvPr/>
        </p:nvGrpSpPr>
        <p:grpSpPr>
          <a:xfrm>
            <a:off x="1085377" y="8267172"/>
            <a:ext cx="1009015" cy="152400"/>
            <a:chOff x="1085377" y="8267172"/>
            <a:chExt cx="1009015" cy="152400"/>
          </a:xfrm>
        </p:grpSpPr>
        <p:sp>
          <p:nvSpPr>
            <p:cNvPr id="447" name="object 447"/>
            <p:cNvSpPr/>
            <p:nvPr/>
          </p:nvSpPr>
          <p:spPr>
            <a:xfrm>
              <a:off x="1085377" y="8269712"/>
              <a:ext cx="115870" cy="103661"/>
            </a:xfrm>
            <a:prstGeom prst="rect">
              <a:avLst/>
            </a:prstGeom>
            <a:blipFill>
              <a:blip r:embed="rId1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1226709" y="8267175"/>
              <a:ext cx="103892" cy="108729"/>
            </a:xfrm>
            <a:prstGeom prst="rect">
              <a:avLst/>
            </a:prstGeom>
            <a:blipFill>
              <a:blip r:embed="rId2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1354864" y="8267172"/>
              <a:ext cx="105494" cy="152278"/>
            </a:xfrm>
            <a:prstGeom prst="rect">
              <a:avLst/>
            </a:prstGeom>
            <a:blipFill>
              <a:blip r:embed="rId2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1479769" y="8267176"/>
              <a:ext cx="112865" cy="108729"/>
            </a:xfrm>
            <a:prstGeom prst="rect">
              <a:avLst/>
            </a:prstGeom>
            <a:blipFill>
              <a:blip r:embed="rId2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1618208" y="8269242"/>
              <a:ext cx="97790" cy="104139"/>
            </a:xfrm>
            <a:custGeom>
              <a:avLst/>
              <a:gdLst/>
              <a:ahLst/>
              <a:cxnLst/>
              <a:rect l="l" t="t" r="r" b="b"/>
              <a:pathLst>
                <a:path w="97789" h="104140">
                  <a:moveTo>
                    <a:pt x="97193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0" y="104140"/>
                  </a:lnTo>
                  <a:lnTo>
                    <a:pt x="26466" y="104140"/>
                  </a:lnTo>
                  <a:lnTo>
                    <a:pt x="26466" y="25400"/>
                  </a:lnTo>
                  <a:lnTo>
                    <a:pt x="70700" y="25400"/>
                  </a:lnTo>
                  <a:lnTo>
                    <a:pt x="70700" y="104140"/>
                  </a:lnTo>
                  <a:lnTo>
                    <a:pt x="97193" y="104140"/>
                  </a:lnTo>
                  <a:lnTo>
                    <a:pt x="97193" y="25400"/>
                  </a:lnTo>
                  <a:lnTo>
                    <a:pt x="971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1746990" y="8267172"/>
              <a:ext cx="105504" cy="152278"/>
            </a:xfrm>
            <a:prstGeom prst="rect">
              <a:avLst/>
            </a:prstGeom>
            <a:blipFill>
              <a:blip r:embed="rId2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1878151" y="8269712"/>
              <a:ext cx="101358" cy="103661"/>
            </a:xfrm>
            <a:prstGeom prst="rect">
              <a:avLst/>
            </a:prstGeom>
            <a:blipFill>
              <a:blip r:embed="rId2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2001202" y="8269711"/>
              <a:ext cx="93075" cy="103661"/>
            </a:xfrm>
            <a:prstGeom prst="rect">
              <a:avLst/>
            </a:prstGeom>
            <a:blipFill>
              <a:blip r:embed="rId2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5" name="object 455"/>
          <p:cNvGrpSpPr/>
          <p:nvPr/>
        </p:nvGrpSpPr>
        <p:grpSpPr>
          <a:xfrm>
            <a:off x="2114914" y="8269543"/>
            <a:ext cx="464184" cy="104139"/>
            <a:chOff x="2114914" y="8269543"/>
            <a:chExt cx="464184" cy="104139"/>
          </a:xfrm>
        </p:grpSpPr>
        <p:sp>
          <p:nvSpPr>
            <p:cNvPr id="456" name="object 456"/>
            <p:cNvSpPr/>
            <p:nvPr/>
          </p:nvSpPr>
          <p:spPr>
            <a:xfrm>
              <a:off x="2114905" y="8269547"/>
              <a:ext cx="94615" cy="104139"/>
            </a:xfrm>
            <a:custGeom>
              <a:avLst/>
              <a:gdLst/>
              <a:ahLst/>
              <a:cxnLst/>
              <a:rect l="l" t="t" r="r" b="b"/>
              <a:pathLst>
                <a:path w="94614" h="104140">
                  <a:moveTo>
                    <a:pt x="94462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34112" y="26670"/>
                  </a:lnTo>
                  <a:lnTo>
                    <a:pt x="34112" y="104140"/>
                  </a:lnTo>
                  <a:lnTo>
                    <a:pt x="60604" y="104140"/>
                  </a:lnTo>
                  <a:lnTo>
                    <a:pt x="60604" y="26670"/>
                  </a:lnTo>
                  <a:lnTo>
                    <a:pt x="94462" y="26670"/>
                  </a:lnTo>
                  <a:lnTo>
                    <a:pt x="944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2230117" y="8269712"/>
              <a:ext cx="101347" cy="103661"/>
            </a:xfrm>
            <a:prstGeom prst="rect">
              <a:avLst/>
            </a:prstGeom>
            <a:blipFill>
              <a:blip r:embed="rId2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2353169" y="8269711"/>
              <a:ext cx="93075" cy="103661"/>
            </a:xfrm>
            <a:prstGeom prst="rect">
              <a:avLst/>
            </a:prstGeom>
            <a:blipFill>
              <a:blip r:embed="rId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2466876" y="8269709"/>
              <a:ext cx="112195" cy="103661"/>
            </a:xfrm>
            <a:prstGeom prst="rect">
              <a:avLst/>
            </a:prstGeom>
            <a:blipFill>
              <a:blip r:embed="rId2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0" name="object 460"/>
          <p:cNvSpPr/>
          <p:nvPr/>
        </p:nvSpPr>
        <p:spPr>
          <a:xfrm>
            <a:off x="2646800" y="8268559"/>
            <a:ext cx="90541" cy="105965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61" name="object 461"/>
          <p:cNvGrpSpPr/>
          <p:nvPr/>
        </p:nvGrpSpPr>
        <p:grpSpPr>
          <a:xfrm>
            <a:off x="2818893" y="8210281"/>
            <a:ext cx="305435" cy="165100"/>
            <a:chOff x="2818893" y="8210281"/>
            <a:chExt cx="305435" cy="165100"/>
          </a:xfrm>
        </p:grpSpPr>
        <p:sp>
          <p:nvSpPr>
            <p:cNvPr id="462" name="object 462"/>
            <p:cNvSpPr/>
            <p:nvPr/>
          </p:nvSpPr>
          <p:spPr>
            <a:xfrm>
              <a:off x="2818893" y="8211672"/>
              <a:ext cx="108268" cy="161701"/>
            </a:xfrm>
            <a:prstGeom prst="rect">
              <a:avLst/>
            </a:prstGeom>
            <a:blipFill>
              <a:blip r:embed="rId2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2946793" y="8210281"/>
              <a:ext cx="177146" cy="164937"/>
            </a:xfrm>
            <a:prstGeom prst="rect">
              <a:avLst/>
            </a:prstGeom>
            <a:blipFill>
              <a:blip r:embed="rId2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4" name="object 464"/>
          <p:cNvSpPr/>
          <p:nvPr/>
        </p:nvSpPr>
        <p:spPr>
          <a:xfrm>
            <a:off x="3195581" y="8269712"/>
            <a:ext cx="101358" cy="103661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65" name="object 465"/>
          <p:cNvGrpSpPr/>
          <p:nvPr/>
        </p:nvGrpSpPr>
        <p:grpSpPr>
          <a:xfrm>
            <a:off x="3366742" y="8267169"/>
            <a:ext cx="199390" cy="109220"/>
            <a:chOff x="3366742" y="8267169"/>
            <a:chExt cx="199390" cy="109220"/>
          </a:xfrm>
        </p:grpSpPr>
        <p:sp>
          <p:nvSpPr>
            <p:cNvPr id="466" name="object 466"/>
            <p:cNvSpPr/>
            <p:nvPr/>
          </p:nvSpPr>
          <p:spPr>
            <a:xfrm>
              <a:off x="3366742" y="8267170"/>
              <a:ext cx="92154" cy="108740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3479386" y="8267169"/>
              <a:ext cx="86154" cy="107598"/>
            </a:xfrm>
            <a:prstGeom prst="rect">
              <a:avLst/>
            </a:prstGeom>
            <a:blipFill>
              <a:blip r:embed="rId2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8" name="object 468"/>
          <p:cNvGrpSpPr/>
          <p:nvPr/>
        </p:nvGrpSpPr>
        <p:grpSpPr>
          <a:xfrm>
            <a:off x="3641561" y="8209577"/>
            <a:ext cx="908685" cy="210185"/>
            <a:chOff x="3641561" y="8209577"/>
            <a:chExt cx="908685" cy="210185"/>
          </a:xfrm>
        </p:grpSpPr>
        <p:sp>
          <p:nvSpPr>
            <p:cNvPr id="469" name="object 469"/>
            <p:cNvSpPr/>
            <p:nvPr/>
          </p:nvSpPr>
          <p:spPr>
            <a:xfrm>
              <a:off x="3641561" y="8209577"/>
              <a:ext cx="352473" cy="209875"/>
            </a:xfrm>
            <a:prstGeom prst="rect">
              <a:avLst/>
            </a:prstGeom>
            <a:blipFill>
              <a:blip r:embed="rId2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4013518" y="8267175"/>
              <a:ext cx="395294" cy="108730"/>
            </a:xfrm>
            <a:prstGeom prst="rect">
              <a:avLst/>
            </a:prstGeom>
            <a:blipFill>
              <a:blip r:embed="rId2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4434159" y="8269712"/>
              <a:ext cx="115870" cy="103661"/>
            </a:xfrm>
            <a:prstGeom prst="rect">
              <a:avLst/>
            </a:prstGeom>
            <a:blipFill>
              <a:blip r:embed="rId1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2" name="object 472"/>
          <p:cNvSpPr/>
          <p:nvPr/>
        </p:nvSpPr>
        <p:spPr>
          <a:xfrm>
            <a:off x="1085375" y="8544974"/>
            <a:ext cx="90531" cy="105965"/>
          </a:xfrm>
          <a:prstGeom prst="rect">
            <a:avLst/>
          </a:prstGeom>
          <a:blipFill>
            <a:blip r:embed="rId2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73" name="object 473"/>
          <p:cNvGrpSpPr/>
          <p:nvPr/>
        </p:nvGrpSpPr>
        <p:grpSpPr>
          <a:xfrm>
            <a:off x="1243418" y="8488532"/>
            <a:ext cx="890905" cy="207645"/>
            <a:chOff x="1243418" y="8488532"/>
            <a:chExt cx="890905" cy="207645"/>
          </a:xfrm>
        </p:grpSpPr>
        <p:sp>
          <p:nvSpPr>
            <p:cNvPr id="474" name="object 474"/>
            <p:cNvSpPr/>
            <p:nvPr/>
          </p:nvSpPr>
          <p:spPr>
            <a:xfrm>
              <a:off x="1243418" y="8488532"/>
              <a:ext cx="141660" cy="207334"/>
            </a:xfrm>
            <a:prstGeom prst="rect">
              <a:avLst/>
            </a:prstGeom>
            <a:blipFill>
              <a:blip r:embed="rId2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1404550" y="8543592"/>
              <a:ext cx="112876" cy="108729"/>
            </a:xfrm>
            <a:prstGeom prst="rect">
              <a:avLst/>
            </a:prstGeom>
            <a:blipFill>
              <a:blip r:embed="rId2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1542379" y="8543588"/>
              <a:ext cx="105494" cy="152278"/>
            </a:xfrm>
            <a:prstGeom prst="rect">
              <a:avLst/>
            </a:prstGeom>
            <a:blipFill>
              <a:blip r:embed="rId2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1673562" y="8546128"/>
              <a:ext cx="115870" cy="103661"/>
            </a:xfrm>
            <a:prstGeom prst="rect">
              <a:avLst/>
            </a:prstGeom>
            <a:blipFill>
              <a:blip r:embed="rId2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1814781" y="8543583"/>
              <a:ext cx="86154" cy="107598"/>
            </a:xfrm>
            <a:prstGeom prst="rect">
              <a:avLst/>
            </a:prstGeom>
            <a:blipFill>
              <a:blip r:embed="rId2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1920036" y="8543591"/>
              <a:ext cx="213892" cy="108729"/>
            </a:xfrm>
            <a:prstGeom prst="rect">
              <a:avLst/>
            </a:prstGeom>
            <a:blipFill>
              <a:blip r:embed="rId2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0" name="object 480"/>
          <p:cNvGrpSpPr/>
          <p:nvPr/>
        </p:nvGrpSpPr>
        <p:grpSpPr>
          <a:xfrm>
            <a:off x="2204186" y="8546127"/>
            <a:ext cx="159385" cy="104139"/>
            <a:chOff x="2204186" y="8546127"/>
            <a:chExt cx="159385" cy="104139"/>
          </a:xfrm>
        </p:grpSpPr>
        <p:sp>
          <p:nvSpPr>
            <p:cNvPr id="481" name="object 481"/>
            <p:cNvSpPr/>
            <p:nvPr/>
          </p:nvSpPr>
          <p:spPr>
            <a:xfrm>
              <a:off x="2204186" y="8546127"/>
              <a:ext cx="101347" cy="103661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2337050" y="8610419"/>
              <a:ext cx="26670" cy="39370"/>
            </a:xfrm>
            <a:custGeom>
              <a:avLst/>
              <a:gdLst/>
              <a:ahLst/>
              <a:cxnLst/>
              <a:rect l="l" t="t" r="r" b="b"/>
              <a:pathLst>
                <a:path w="26669" h="39370">
                  <a:moveTo>
                    <a:pt x="0" y="39369"/>
                  </a:moveTo>
                  <a:lnTo>
                    <a:pt x="26491" y="39369"/>
                  </a:lnTo>
                  <a:lnTo>
                    <a:pt x="26491" y="0"/>
                  </a:lnTo>
                  <a:lnTo>
                    <a:pt x="0" y="0"/>
                  </a:lnTo>
                  <a:lnTo>
                    <a:pt x="0" y="393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3" name="object 483"/>
          <p:cNvGrpSpPr/>
          <p:nvPr/>
        </p:nvGrpSpPr>
        <p:grpSpPr>
          <a:xfrm>
            <a:off x="2337050" y="8543583"/>
            <a:ext cx="1264920" cy="152400"/>
            <a:chOff x="2337050" y="8543583"/>
            <a:chExt cx="1264920" cy="152400"/>
          </a:xfrm>
        </p:grpSpPr>
        <p:sp>
          <p:nvSpPr>
            <p:cNvPr id="484" name="object 484"/>
            <p:cNvSpPr/>
            <p:nvPr/>
          </p:nvSpPr>
          <p:spPr>
            <a:xfrm>
              <a:off x="2337041" y="8545658"/>
              <a:ext cx="98425" cy="104139"/>
            </a:xfrm>
            <a:custGeom>
              <a:avLst/>
              <a:gdLst/>
              <a:ahLst/>
              <a:cxnLst/>
              <a:rect l="l" t="t" r="r" b="b"/>
              <a:pathLst>
                <a:path w="98425" h="104140">
                  <a:moveTo>
                    <a:pt x="98374" y="0"/>
                  </a:moveTo>
                  <a:lnTo>
                    <a:pt x="71869" y="0"/>
                  </a:lnTo>
                  <a:lnTo>
                    <a:pt x="71869" y="39370"/>
                  </a:lnTo>
                  <a:lnTo>
                    <a:pt x="26492" y="39370"/>
                  </a:lnTo>
                  <a:lnTo>
                    <a:pt x="26492" y="0"/>
                  </a:lnTo>
                  <a:lnTo>
                    <a:pt x="0" y="0"/>
                  </a:lnTo>
                  <a:lnTo>
                    <a:pt x="0" y="39370"/>
                  </a:lnTo>
                  <a:lnTo>
                    <a:pt x="0" y="64770"/>
                  </a:lnTo>
                  <a:lnTo>
                    <a:pt x="71869" y="64770"/>
                  </a:lnTo>
                  <a:lnTo>
                    <a:pt x="71869" y="104140"/>
                  </a:lnTo>
                  <a:lnTo>
                    <a:pt x="98374" y="104140"/>
                  </a:lnTo>
                  <a:lnTo>
                    <a:pt x="98374" y="64770"/>
                  </a:lnTo>
                  <a:lnTo>
                    <a:pt x="98374" y="39370"/>
                  </a:lnTo>
                  <a:lnTo>
                    <a:pt x="983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2455218" y="8546121"/>
              <a:ext cx="123011" cy="127859"/>
            </a:xfrm>
            <a:prstGeom prst="rect">
              <a:avLst/>
            </a:prstGeom>
            <a:blipFill>
              <a:blip r:embed="rId2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2600014" y="8546128"/>
              <a:ext cx="101347" cy="103661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2732883" y="8544974"/>
              <a:ext cx="90531" cy="105965"/>
            </a:xfrm>
            <a:prstGeom prst="rect">
              <a:avLst/>
            </a:prstGeom>
            <a:blipFill>
              <a:blip r:embed="rId2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2850553" y="8546128"/>
              <a:ext cx="101358" cy="103661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2971650" y="8543583"/>
              <a:ext cx="339158" cy="152284"/>
            </a:xfrm>
            <a:prstGeom prst="rect">
              <a:avLst/>
            </a:prstGeom>
            <a:blipFill>
              <a:blip r:embed="rId2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3331087" y="8546128"/>
              <a:ext cx="103651" cy="105724"/>
            </a:xfrm>
            <a:prstGeom prst="rect">
              <a:avLst/>
            </a:prstGeom>
            <a:blipFill>
              <a:blip r:embed="rId2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3466331" y="8546129"/>
              <a:ext cx="86384" cy="103661"/>
            </a:xfrm>
            <a:prstGeom prst="rect">
              <a:avLst/>
            </a:prstGeom>
            <a:blipFill>
              <a:blip r:embed="rId2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3575462" y="8610420"/>
              <a:ext cx="26670" cy="39370"/>
            </a:xfrm>
            <a:custGeom>
              <a:avLst/>
              <a:gdLst/>
              <a:ahLst/>
              <a:cxnLst/>
              <a:rect l="l" t="t" r="r" b="b"/>
              <a:pathLst>
                <a:path w="26670" h="39370">
                  <a:moveTo>
                    <a:pt x="0" y="39369"/>
                  </a:moveTo>
                  <a:lnTo>
                    <a:pt x="26480" y="39369"/>
                  </a:lnTo>
                  <a:lnTo>
                    <a:pt x="26480" y="0"/>
                  </a:lnTo>
                  <a:lnTo>
                    <a:pt x="0" y="0"/>
                  </a:lnTo>
                  <a:lnTo>
                    <a:pt x="0" y="393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3" name="object 493"/>
          <p:cNvGrpSpPr/>
          <p:nvPr/>
        </p:nvGrpSpPr>
        <p:grpSpPr>
          <a:xfrm>
            <a:off x="3575462" y="8543592"/>
            <a:ext cx="458470" cy="109220"/>
            <a:chOff x="3575462" y="8543592"/>
            <a:chExt cx="458470" cy="109220"/>
          </a:xfrm>
        </p:grpSpPr>
        <p:sp>
          <p:nvSpPr>
            <p:cNvPr id="494" name="object 494"/>
            <p:cNvSpPr/>
            <p:nvPr/>
          </p:nvSpPr>
          <p:spPr>
            <a:xfrm>
              <a:off x="3575456" y="8545658"/>
              <a:ext cx="98425" cy="104139"/>
            </a:xfrm>
            <a:custGeom>
              <a:avLst/>
              <a:gdLst/>
              <a:ahLst/>
              <a:cxnLst/>
              <a:rect l="l" t="t" r="r" b="b"/>
              <a:pathLst>
                <a:path w="98425" h="104140">
                  <a:moveTo>
                    <a:pt x="98361" y="0"/>
                  </a:moveTo>
                  <a:lnTo>
                    <a:pt x="71856" y="0"/>
                  </a:lnTo>
                  <a:lnTo>
                    <a:pt x="71856" y="39370"/>
                  </a:lnTo>
                  <a:lnTo>
                    <a:pt x="26479" y="39370"/>
                  </a:lnTo>
                  <a:lnTo>
                    <a:pt x="26479" y="0"/>
                  </a:lnTo>
                  <a:lnTo>
                    <a:pt x="0" y="0"/>
                  </a:lnTo>
                  <a:lnTo>
                    <a:pt x="0" y="39370"/>
                  </a:lnTo>
                  <a:lnTo>
                    <a:pt x="0" y="64770"/>
                  </a:lnTo>
                  <a:lnTo>
                    <a:pt x="71856" y="64770"/>
                  </a:lnTo>
                  <a:lnTo>
                    <a:pt x="71856" y="104140"/>
                  </a:lnTo>
                  <a:lnTo>
                    <a:pt x="98361" y="104140"/>
                  </a:lnTo>
                  <a:lnTo>
                    <a:pt x="98361" y="64770"/>
                  </a:lnTo>
                  <a:lnTo>
                    <a:pt x="98361" y="39370"/>
                  </a:lnTo>
                  <a:lnTo>
                    <a:pt x="983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3699295" y="8543592"/>
              <a:ext cx="112865" cy="108729"/>
            </a:xfrm>
            <a:prstGeom prst="rect">
              <a:avLst/>
            </a:prstGeom>
            <a:blipFill>
              <a:blip r:embed="rId2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3837482" y="8543592"/>
              <a:ext cx="196383" cy="108729"/>
            </a:xfrm>
            <a:prstGeom prst="rect">
              <a:avLst/>
            </a:prstGeom>
            <a:blipFill>
              <a:blip r:embed="rId2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7" name="object 497"/>
          <p:cNvGrpSpPr/>
          <p:nvPr/>
        </p:nvGrpSpPr>
        <p:grpSpPr>
          <a:xfrm>
            <a:off x="4099292" y="8543590"/>
            <a:ext cx="377825" cy="109220"/>
            <a:chOff x="4099292" y="8543590"/>
            <a:chExt cx="377825" cy="109220"/>
          </a:xfrm>
        </p:grpSpPr>
        <p:sp>
          <p:nvSpPr>
            <p:cNvPr id="498" name="object 498"/>
            <p:cNvSpPr/>
            <p:nvPr/>
          </p:nvSpPr>
          <p:spPr>
            <a:xfrm>
              <a:off x="4099292" y="8543590"/>
              <a:ext cx="326743" cy="108729"/>
            </a:xfrm>
            <a:prstGeom prst="rect">
              <a:avLst/>
            </a:prstGeom>
            <a:blipFill>
              <a:blip r:embed="rId2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4450558" y="8610419"/>
              <a:ext cx="26670" cy="39370"/>
            </a:xfrm>
            <a:custGeom>
              <a:avLst/>
              <a:gdLst/>
              <a:ahLst/>
              <a:cxnLst/>
              <a:rect l="l" t="t" r="r" b="b"/>
              <a:pathLst>
                <a:path w="26670" h="39370">
                  <a:moveTo>
                    <a:pt x="0" y="39369"/>
                  </a:moveTo>
                  <a:lnTo>
                    <a:pt x="26480" y="39369"/>
                  </a:lnTo>
                  <a:lnTo>
                    <a:pt x="26480" y="0"/>
                  </a:lnTo>
                  <a:lnTo>
                    <a:pt x="0" y="0"/>
                  </a:lnTo>
                  <a:lnTo>
                    <a:pt x="0" y="393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0" name="object 500"/>
          <p:cNvGrpSpPr/>
          <p:nvPr/>
        </p:nvGrpSpPr>
        <p:grpSpPr>
          <a:xfrm>
            <a:off x="4450558" y="8486243"/>
            <a:ext cx="465455" cy="187960"/>
            <a:chOff x="4450558" y="8486243"/>
            <a:chExt cx="465455" cy="187960"/>
          </a:xfrm>
        </p:grpSpPr>
        <p:sp>
          <p:nvSpPr>
            <p:cNvPr id="501" name="object 501"/>
            <p:cNvSpPr/>
            <p:nvPr/>
          </p:nvSpPr>
          <p:spPr>
            <a:xfrm>
              <a:off x="4450549" y="8545658"/>
              <a:ext cx="98425" cy="104139"/>
            </a:xfrm>
            <a:custGeom>
              <a:avLst/>
              <a:gdLst/>
              <a:ahLst/>
              <a:cxnLst/>
              <a:rect l="l" t="t" r="r" b="b"/>
              <a:pathLst>
                <a:path w="98425" h="104140">
                  <a:moveTo>
                    <a:pt x="98361" y="0"/>
                  </a:moveTo>
                  <a:lnTo>
                    <a:pt x="71869" y="0"/>
                  </a:lnTo>
                  <a:lnTo>
                    <a:pt x="71869" y="39370"/>
                  </a:lnTo>
                  <a:lnTo>
                    <a:pt x="26479" y="39370"/>
                  </a:lnTo>
                  <a:lnTo>
                    <a:pt x="26479" y="0"/>
                  </a:lnTo>
                  <a:lnTo>
                    <a:pt x="0" y="0"/>
                  </a:lnTo>
                  <a:lnTo>
                    <a:pt x="0" y="39370"/>
                  </a:lnTo>
                  <a:lnTo>
                    <a:pt x="0" y="64770"/>
                  </a:lnTo>
                  <a:lnTo>
                    <a:pt x="71869" y="64770"/>
                  </a:lnTo>
                  <a:lnTo>
                    <a:pt x="71869" y="104140"/>
                  </a:lnTo>
                  <a:lnTo>
                    <a:pt x="98361" y="104140"/>
                  </a:lnTo>
                  <a:lnTo>
                    <a:pt x="98361" y="64770"/>
                  </a:lnTo>
                  <a:lnTo>
                    <a:pt x="98361" y="39370"/>
                  </a:lnTo>
                  <a:lnTo>
                    <a:pt x="983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4568726" y="8543583"/>
              <a:ext cx="225695" cy="130397"/>
            </a:xfrm>
            <a:prstGeom prst="rect">
              <a:avLst/>
            </a:prstGeom>
            <a:blipFill>
              <a:blip r:embed="rId2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4816526" y="8486243"/>
              <a:ext cx="99044" cy="103420"/>
            </a:xfrm>
            <a:prstGeom prst="rect">
              <a:avLst/>
            </a:prstGeom>
            <a:blipFill>
              <a:blip r:embed="rId2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4" name="object 504"/>
          <p:cNvSpPr/>
          <p:nvPr/>
        </p:nvSpPr>
        <p:spPr>
          <a:xfrm>
            <a:off x="6145084" y="7962299"/>
            <a:ext cx="28575" cy="134620"/>
          </a:xfrm>
          <a:custGeom>
            <a:avLst/>
            <a:gdLst/>
            <a:ahLst/>
            <a:cxnLst/>
            <a:rect l="l" t="t" r="r" b="b"/>
            <a:pathLst>
              <a:path w="28575" h="134620">
                <a:moveTo>
                  <a:pt x="0" y="134620"/>
                </a:moveTo>
                <a:lnTo>
                  <a:pt x="28344" y="134620"/>
                </a:lnTo>
                <a:lnTo>
                  <a:pt x="28344" y="0"/>
                </a:lnTo>
                <a:lnTo>
                  <a:pt x="0" y="0"/>
                </a:lnTo>
                <a:lnTo>
                  <a:pt x="0" y="134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05" name="object 505"/>
          <p:cNvGrpSpPr/>
          <p:nvPr/>
        </p:nvGrpSpPr>
        <p:grpSpPr>
          <a:xfrm>
            <a:off x="6145084" y="7935628"/>
            <a:ext cx="646430" cy="163830"/>
            <a:chOff x="6145084" y="7935628"/>
            <a:chExt cx="646430" cy="163830"/>
          </a:xfrm>
        </p:grpSpPr>
        <p:sp>
          <p:nvSpPr>
            <p:cNvPr id="506" name="object 506"/>
            <p:cNvSpPr/>
            <p:nvPr/>
          </p:nvSpPr>
          <p:spPr>
            <a:xfrm>
              <a:off x="6145073" y="7935639"/>
              <a:ext cx="128905" cy="161290"/>
            </a:xfrm>
            <a:custGeom>
              <a:avLst/>
              <a:gdLst/>
              <a:ahLst/>
              <a:cxnLst/>
              <a:rect l="l" t="t" r="r" b="b"/>
              <a:pathLst>
                <a:path w="128904" h="161290">
                  <a:moveTo>
                    <a:pt x="128562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00215" y="26670"/>
                  </a:lnTo>
                  <a:lnTo>
                    <a:pt x="100215" y="161290"/>
                  </a:lnTo>
                  <a:lnTo>
                    <a:pt x="128562" y="161290"/>
                  </a:lnTo>
                  <a:lnTo>
                    <a:pt x="128562" y="26670"/>
                  </a:lnTo>
                  <a:lnTo>
                    <a:pt x="1285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6302814" y="7990741"/>
              <a:ext cx="112876" cy="108708"/>
            </a:xfrm>
            <a:prstGeom prst="rect">
              <a:avLst/>
            </a:prstGeom>
            <a:blipFill>
              <a:blip r:embed="rId2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6441023" y="7993277"/>
              <a:ext cx="101358" cy="103640"/>
            </a:xfrm>
            <a:prstGeom prst="rect">
              <a:avLst/>
            </a:prstGeom>
            <a:blipFill>
              <a:blip r:embed="rId2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6567742" y="7990740"/>
              <a:ext cx="97431" cy="108719"/>
            </a:xfrm>
            <a:prstGeom prst="rect">
              <a:avLst/>
            </a:prstGeom>
            <a:blipFill>
              <a:blip r:embed="rId2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6688048" y="7993273"/>
              <a:ext cx="102970" cy="103640"/>
            </a:xfrm>
            <a:prstGeom prst="rect">
              <a:avLst/>
            </a:prstGeom>
            <a:blipFill>
              <a:blip r:embed="rId2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1" name="object 511"/>
          <p:cNvGrpSpPr/>
          <p:nvPr/>
        </p:nvGrpSpPr>
        <p:grpSpPr>
          <a:xfrm>
            <a:off x="6855524" y="7990733"/>
            <a:ext cx="502284" cy="152400"/>
            <a:chOff x="6855524" y="7990733"/>
            <a:chExt cx="502284" cy="152400"/>
          </a:xfrm>
        </p:grpSpPr>
        <p:sp>
          <p:nvSpPr>
            <p:cNvPr id="512" name="object 512"/>
            <p:cNvSpPr/>
            <p:nvPr/>
          </p:nvSpPr>
          <p:spPr>
            <a:xfrm>
              <a:off x="6855523" y="7992789"/>
              <a:ext cx="97790" cy="104139"/>
            </a:xfrm>
            <a:custGeom>
              <a:avLst/>
              <a:gdLst/>
              <a:ahLst/>
              <a:cxnLst/>
              <a:rect l="l" t="t" r="r" b="b"/>
              <a:pathLst>
                <a:path w="97790" h="104140">
                  <a:moveTo>
                    <a:pt x="97193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0" y="104140"/>
                  </a:lnTo>
                  <a:lnTo>
                    <a:pt x="26479" y="104140"/>
                  </a:lnTo>
                  <a:lnTo>
                    <a:pt x="26479" y="25400"/>
                  </a:lnTo>
                  <a:lnTo>
                    <a:pt x="70713" y="25400"/>
                  </a:lnTo>
                  <a:lnTo>
                    <a:pt x="70713" y="104140"/>
                  </a:lnTo>
                  <a:lnTo>
                    <a:pt x="97193" y="104140"/>
                  </a:lnTo>
                  <a:lnTo>
                    <a:pt x="97193" y="25400"/>
                  </a:lnTo>
                  <a:lnTo>
                    <a:pt x="971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6977949" y="7990733"/>
              <a:ext cx="86164" cy="107577"/>
            </a:xfrm>
            <a:prstGeom prst="rect">
              <a:avLst/>
            </a:prstGeom>
            <a:blipFill>
              <a:blip r:embed="rId2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7094172" y="7990738"/>
              <a:ext cx="215834" cy="152278"/>
            </a:xfrm>
            <a:prstGeom prst="rect">
              <a:avLst/>
            </a:prstGeom>
            <a:blipFill>
              <a:blip r:embed="rId2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7330772" y="8057549"/>
              <a:ext cx="26670" cy="39370"/>
            </a:xfrm>
            <a:custGeom>
              <a:avLst/>
              <a:gdLst/>
              <a:ahLst/>
              <a:cxnLst/>
              <a:rect l="l" t="t" r="r" b="b"/>
              <a:pathLst>
                <a:path w="26670" h="39370">
                  <a:moveTo>
                    <a:pt x="0" y="39370"/>
                  </a:moveTo>
                  <a:lnTo>
                    <a:pt x="26501" y="39370"/>
                  </a:lnTo>
                  <a:lnTo>
                    <a:pt x="26501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6" name="object 516"/>
          <p:cNvGrpSpPr/>
          <p:nvPr/>
        </p:nvGrpSpPr>
        <p:grpSpPr>
          <a:xfrm>
            <a:off x="7330772" y="7990737"/>
            <a:ext cx="605790" cy="152400"/>
            <a:chOff x="7330772" y="7990737"/>
            <a:chExt cx="605790" cy="152400"/>
          </a:xfrm>
        </p:grpSpPr>
        <p:sp>
          <p:nvSpPr>
            <p:cNvPr id="517" name="object 517"/>
            <p:cNvSpPr/>
            <p:nvPr/>
          </p:nvSpPr>
          <p:spPr>
            <a:xfrm>
              <a:off x="7330770" y="7992789"/>
              <a:ext cx="98425" cy="104139"/>
            </a:xfrm>
            <a:custGeom>
              <a:avLst/>
              <a:gdLst/>
              <a:ahLst/>
              <a:cxnLst/>
              <a:rect l="l" t="t" r="r" b="b"/>
              <a:pathLst>
                <a:path w="98425" h="104140">
                  <a:moveTo>
                    <a:pt x="98361" y="0"/>
                  </a:moveTo>
                  <a:lnTo>
                    <a:pt x="71882" y="0"/>
                  </a:lnTo>
                  <a:lnTo>
                    <a:pt x="71882" y="39370"/>
                  </a:lnTo>
                  <a:lnTo>
                    <a:pt x="26492" y="39370"/>
                  </a:lnTo>
                  <a:lnTo>
                    <a:pt x="26492" y="0"/>
                  </a:lnTo>
                  <a:lnTo>
                    <a:pt x="0" y="0"/>
                  </a:lnTo>
                  <a:lnTo>
                    <a:pt x="0" y="39370"/>
                  </a:lnTo>
                  <a:lnTo>
                    <a:pt x="0" y="64770"/>
                  </a:lnTo>
                  <a:lnTo>
                    <a:pt x="71882" y="64770"/>
                  </a:lnTo>
                  <a:lnTo>
                    <a:pt x="71882" y="104140"/>
                  </a:lnTo>
                  <a:lnTo>
                    <a:pt x="98361" y="104140"/>
                  </a:lnTo>
                  <a:lnTo>
                    <a:pt x="98361" y="64770"/>
                  </a:lnTo>
                  <a:lnTo>
                    <a:pt x="98361" y="39370"/>
                  </a:lnTo>
                  <a:lnTo>
                    <a:pt x="983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7454595" y="7990740"/>
              <a:ext cx="103892" cy="108708"/>
            </a:xfrm>
            <a:prstGeom prst="rect">
              <a:avLst/>
            </a:prstGeom>
            <a:blipFill>
              <a:blip r:embed="rId2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7582750" y="7990737"/>
              <a:ext cx="105504" cy="152278"/>
            </a:xfrm>
            <a:prstGeom prst="rect">
              <a:avLst/>
            </a:prstGeom>
            <a:blipFill>
              <a:blip r:embed="rId2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7707655" y="7990742"/>
              <a:ext cx="112886" cy="108708"/>
            </a:xfrm>
            <a:prstGeom prst="rect">
              <a:avLst/>
            </a:prstGeom>
            <a:blipFill>
              <a:blip r:embed="rId2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7845881" y="7992124"/>
              <a:ext cx="90520" cy="105954"/>
            </a:xfrm>
            <a:prstGeom prst="rect">
              <a:avLst/>
            </a:prstGeom>
            <a:blipFill>
              <a:blip r:embed="rId2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2" name="object 522"/>
          <p:cNvGrpSpPr/>
          <p:nvPr/>
        </p:nvGrpSpPr>
        <p:grpSpPr>
          <a:xfrm>
            <a:off x="8001827" y="7990733"/>
            <a:ext cx="199390" cy="109220"/>
            <a:chOff x="8001827" y="7990733"/>
            <a:chExt cx="199390" cy="109220"/>
          </a:xfrm>
        </p:grpSpPr>
        <p:sp>
          <p:nvSpPr>
            <p:cNvPr id="523" name="object 523"/>
            <p:cNvSpPr/>
            <p:nvPr/>
          </p:nvSpPr>
          <p:spPr>
            <a:xfrm>
              <a:off x="8001827" y="7990736"/>
              <a:ext cx="92154" cy="108719"/>
            </a:xfrm>
            <a:prstGeom prst="rect">
              <a:avLst/>
            </a:prstGeom>
            <a:blipFill>
              <a:blip r:embed="rId2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8114491" y="7990733"/>
              <a:ext cx="86154" cy="107577"/>
            </a:xfrm>
            <a:prstGeom prst="rect">
              <a:avLst/>
            </a:prstGeom>
            <a:blipFill>
              <a:blip r:embed="rId2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5" name="object 525"/>
          <p:cNvGrpSpPr/>
          <p:nvPr/>
        </p:nvGrpSpPr>
        <p:grpSpPr>
          <a:xfrm>
            <a:off x="8276666" y="7933143"/>
            <a:ext cx="908685" cy="210185"/>
            <a:chOff x="8276666" y="7933143"/>
            <a:chExt cx="908685" cy="210185"/>
          </a:xfrm>
        </p:grpSpPr>
        <p:sp>
          <p:nvSpPr>
            <p:cNvPr id="526" name="object 526"/>
            <p:cNvSpPr/>
            <p:nvPr/>
          </p:nvSpPr>
          <p:spPr>
            <a:xfrm>
              <a:off x="8276666" y="7933143"/>
              <a:ext cx="352473" cy="209874"/>
            </a:xfrm>
            <a:prstGeom prst="rect">
              <a:avLst/>
            </a:prstGeom>
            <a:blipFill>
              <a:blip r:embed="rId2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8648608" y="7990740"/>
              <a:ext cx="395309" cy="108709"/>
            </a:xfrm>
            <a:prstGeom prst="rect">
              <a:avLst/>
            </a:prstGeom>
            <a:blipFill>
              <a:blip r:embed="rId2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9069263" y="7993277"/>
              <a:ext cx="115849" cy="103640"/>
            </a:xfrm>
            <a:prstGeom prst="rect">
              <a:avLst/>
            </a:prstGeom>
            <a:blipFill>
              <a:blip r:embed="rId2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9" name="object 529"/>
          <p:cNvGrpSpPr/>
          <p:nvPr/>
        </p:nvGrpSpPr>
        <p:grpSpPr>
          <a:xfrm>
            <a:off x="9263444" y="7990741"/>
            <a:ext cx="236220" cy="109220"/>
            <a:chOff x="9263444" y="7990741"/>
            <a:chExt cx="236220" cy="109220"/>
          </a:xfrm>
        </p:grpSpPr>
        <p:sp>
          <p:nvSpPr>
            <p:cNvPr id="530" name="object 530"/>
            <p:cNvSpPr/>
            <p:nvPr/>
          </p:nvSpPr>
          <p:spPr>
            <a:xfrm>
              <a:off x="9263443" y="7992788"/>
              <a:ext cx="97790" cy="104139"/>
            </a:xfrm>
            <a:custGeom>
              <a:avLst/>
              <a:gdLst/>
              <a:ahLst/>
              <a:cxnLst/>
              <a:rect l="l" t="t" r="r" b="b"/>
              <a:pathLst>
                <a:path w="97790" h="104140">
                  <a:moveTo>
                    <a:pt x="97218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0" y="104140"/>
                  </a:lnTo>
                  <a:lnTo>
                    <a:pt x="26492" y="104140"/>
                  </a:lnTo>
                  <a:lnTo>
                    <a:pt x="26492" y="25400"/>
                  </a:lnTo>
                  <a:lnTo>
                    <a:pt x="70713" y="25400"/>
                  </a:lnTo>
                  <a:lnTo>
                    <a:pt x="70713" y="104140"/>
                  </a:lnTo>
                  <a:lnTo>
                    <a:pt x="97218" y="104140"/>
                  </a:lnTo>
                  <a:lnTo>
                    <a:pt x="97218" y="25400"/>
                  </a:lnTo>
                  <a:lnTo>
                    <a:pt x="972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9386330" y="7990741"/>
              <a:ext cx="112886" cy="108708"/>
            </a:xfrm>
            <a:prstGeom prst="rect">
              <a:avLst/>
            </a:prstGeom>
            <a:blipFill>
              <a:blip r:embed="rId2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2" name="object 532"/>
          <p:cNvGrpSpPr/>
          <p:nvPr/>
        </p:nvGrpSpPr>
        <p:grpSpPr>
          <a:xfrm>
            <a:off x="9571089" y="7990733"/>
            <a:ext cx="256540" cy="107950"/>
            <a:chOff x="9571089" y="7990733"/>
            <a:chExt cx="256540" cy="107950"/>
          </a:xfrm>
        </p:grpSpPr>
        <p:sp>
          <p:nvSpPr>
            <p:cNvPr id="533" name="object 533"/>
            <p:cNvSpPr/>
            <p:nvPr/>
          </p:nvSpPr>
          <p:spPr>
            <a:xfrm>
              <a:off x="9571089" y="7990733"/>
              <a:ext cx="199539" cy="107577"/>
            </a:xfrm>
            <a:prstGeom prst="rect">
              <a:avLst/>
            </a:prstGeom>
            <a:blipFill>
              <a:blip r:embed="rId2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9800787" y="8057549"/>
              <a:ext cx="26670" cy="39370"/>
            </a:xfrm>
            <a:custGeom>
              <a:avLst/>
              <a:gdLst/>
              <a:ahLst/>
              <a:cxnLst/>
              <a:rect l="l" t="t" r="r" b="b"/>
              <a:pathLst>
                <a:path w="26670" h="39370">
                  <a:moveTo>
                    <a:pt x="0" y="39370"/>
                  </a:moveTo>
                  <a:lnTo>
                    <a:pt x="26491" y="39370"/>
                  </a:lnTo>
                  <a:lnTo>
                    <a:pt x="26491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5" name="object 535"/>
          <p:cNvGrpSpPr/>
          <p:nvPr/>
        </p:nvGrpSpPr>
        <p:grpSpPr>
          <a:xfrm>
            <a:off x="9800787" y="7990733"/>
            <a:ext cx="297180" cy="107950"/>
            <a:chOff x="9800787" y="7990733"/>
            <a:chExt cx="297180" cy="107950"/>
          </a:xfrm>
        </p:grpSpPr>
        <p:sp>
          <p:nvSpPr>
            <p:cNvPr id="536" name="object 536"/>
            <p:cNvSpPr/>
            <p:nvPr/>
          </p:nvSpPr>
          <p:spPr>
            <a:xfrm>
              <a:off x="9800781" y="7992789"/>
              <a:ext cx="98425" cy="104139"/>
            </a:xfrm>
            <a:custGeom>
              <a:avLst/>
              <a:gdLst/>
              <a:ahLst/>
              <a:cxnLst/>
              <a:rect l="l" t="t" r="r" b="b"/>
              <a:pathLst>
                <a:path w="98425" h="104140">
                  <a:moveTo>
                    <a:pt x="98348" y="0"/>
                  </a:moveTo>
                  <a:lnTo>
                    <a:pt x="71869" y="0"/>
                  </a:lnTo>
                  <a:lnTo>
                    <a:pt x="71869" y="39370"/>
                  </a:lnTo>
                  <a:lnTo>
                    <a:pt x="26492" y="39370"/>
                  </a:lnTo>
                  <a:lnTo>
                    <a:pt x="26492" y="0"/>
                  </a:lnTo>
                  <a:lnTo>
                    <a:pt x="0" y="0"/>
                  </a:lnTo>
                  <a:lnTo>
                    <a:pt x="0" y="39370"/>
                  </a:lnTo>
                  <a:lnTo>
                    <a:pt x="0" y="64770"/>
                  </a:lnTo>
                  <a:lnTo>
                    <a:pt x="71869" y="64770"/>
                  </a:lnTo>
                  <a:lnTo>
                    <a:pt x="71869" y="104140"/>
                  </a:lnTo>
                  <a:lnTo>
                    <a:pt x="98348" y="104140"/>
                  </a:lnTo>
                  <a:lnTo>
                    <a:pt x="98348" y="64770"/>
                  </a:lnTo>
                  <a:lnTo>
                    <a:pt x="98348" y="39370"/>
                  </a:lnTo>
                  <a:lnTo>
                    <a:pt x="983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9924482" y="7990733"/>
              <a:ext cx="86154" cy="107577"/>
            </a:xfrm>
            <a:prstGeom prst="rect">
              <a:avLst/>
            </a:prstGeom>
            <a:blipFill>
              <a:blip r:embed="rId2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10039495" y="8021599"/>
              <a:ext cx="58419" cy="24765"/>
            </a:xfrm>
            <a:custGeom>
              <a:avLst/>
              <a:gdLst/>
              <a:ahLst/>
              <a:cxnLst/>
              <a:rect l="l" t="t" r="r" b="b"/>
              <a:pathLst>
                <a:path w="58420" h="24765">
                  <a:moveTo>
                    <a:pt x="58050" y="0"/>
                  </a:moveTo>
                  <a:lnTo>
                    <a:pt x="0" y="0"/>
                  </a:lnTo>
                  <a:lnTo>
                    <a:pt x="0" y="24648"/>
                  </a:lnTo>
                  <a:lnTo>
                    <a:pt x="58050" y="24648"/>
                  </a:lnTo>
                  <a:lnTo>
                    <a:pt x="580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9" name="object 539"/>
          <p:cNvGrpSpPr/>
          <p:nvPr/>
        </p:nvGrpSpPr>
        <p:grpSpPr>
          <a:xfrm>
            <a:off x="6128496" y="8267148"/>
            <a:ext cx="361315" cy="108585"/>
            <a:chOff x="6128496" y="8267148"/>
            <a:chExt cx="361315" cy="108585"/>
          </a:xfrm>
        </p:grpSpPr>
        <p:sp>
          <p:nvSpPr>
            <p:cNvPr id="540" name="object 540"/>
            <p:cNvSpPr/>
            <p:nvPr/>
          </p:nvSpPr>
          <p:spPr>
            <a:xfrm>
              <a:off x="6128496" y="8269692"/>
              <a:ext cx="103672" cy="105724"/>
            </a:xfrm>
            <a:prstGeom prst="rect">
              <a:avLst/>
            </a:prstGeom>
            <a:blipFill>
              <a:blip r:embed="rId2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6257504" y="8267148"/>
              <a:ext cx="86154" cy="107577"/>
            </a:xfrm>
            <a:prstGeom prst="rect">
              <a:avLst/>
            </a:prstGeom>
            <a:blipFill>
              <a:blip r:embed="rId2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6373809" y="8269692"/>
              <a:ext cx="115849" cy="103661"/>
            </a:xfrm>
            <a:prstGeom prst="rect">
              <a:avLst/>
            </a:prstGeom>
            <a:blipFill>
              <a:blip r:embed="rId2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3" name="object 543"/>
          <p:cNvGrpSpPr/>
          <p:nvPr/>
        </p:nvGrpSpPr>
        <p:grpSpPr>
          <a:xfrm>
            <a:off x="6575589" y="8211651"/>
            <a:ext cx="1310640" cy="164465"/>
            <a:chOff x="6575589" y="8211651"/>
            <a:chExt cx="1310640" cy="164465"/>
          </a:xfrm>
        </p:grpSpPr>
        <p:sp>
          <p:nvSpPr>
            <p:cNvPr id="544" name="object 544"/>
            <p:cNvSpPr/>
            <p:nvPr/>
          </p:nvSpPr>
          <p:spPr>
            <a:xfrm>
              <a:off x="6575589" y="8211651"/>
              <a:ext cx="235111" cy="164234"/>
            </a:xfrm>
            <a:prstGeom prst="rect">
              <a:avLst/>
            </a:prstGeom>
            <a:blipFill>
              <a:blip r:embed="rId2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6830174" y="8267155"/>
              <a:ext cx="209103" cy="108729"/>
            </a:xfrm>
            <a:prstGeom prst="rect">
              <a:avLst/>
            </a:prstGeom>
            <a:blipFill>
              <a:blip r:embed="rId2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7062165" y="8269692"/>
              <a:ext cx="101347" cy="103661"/>
            </a:xfrm>
            <a:prstGeom prst="rect">
              <a:avLst/>
            </a:prstGeom>
            <a:blipFill>
              <a:blip r:embed="rId2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7195028" y="8217865"/>
              <a:ext cx="101368" cy="155492"/>
            </a:xfrm>
            <a:prstGeom prst="rect">
              <a:avLst/>
            </a:prstGeom>
            <a:blipFill>
              <a:blip r:embed="rId2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7321461" y="8267155"/>
              <a:ext cx="97431" cy="108729"/>
            </a:xfrm>
            <a:prstGeom prst="rect">
              <a:avLst/>
            </a:prstGeom>
            <a:blipFill>
              <a:blip r:embed="rId2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7441768" y="8267156"/>
              <a:ext cx="222498" cy="108729"/>
            </a:xfrm>
            <a:prstGeom prst="rect">
              <a:avLst/>
            </a:prstGeom>
            <a:blipFill>
              <a:blip r:embed="rId2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7689597" y="8267156"/>
              <a:ext cx="196373" cy="108729"/>
            </a:xfrm>
            <a:prstGeom prst="rect">
              <a:avLst/>
            </a:prstGeom>
            <a:blipFill>
              <a:blip r:embed="rId2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1" name="object 551"/>
          <p:cNvGrpSpPr/>
          <p:nvPr/>
        </p:nvGrpSpPr>
        <p:grpSpPr>
          <a:xfrm>
            <a:off x="7950699" y="8267152"/>
            <a:ext cx="877569" cy="152400"/>
            <a:chOff x="7950699" y="8267152"/>
            <a:chExt cx="877569" cy="152400"/>
          </a:xfrm>
        </p:grpSpPr>
        <p:sp>
          <p:nvSpPr>
            <p:cNvPr id="552" name="object 552"/>
            <p:cNvSpPr/>
            <p:nvPr/>
          </p:nvSpPr>
          <p:spPr>
            <a:xfrm>
              <a:off x="7950699" y="8267156"/>
              <a:ext cx="98373" cy="108729"/>
            </a:xfrm>
            <a:prstGeom prst="rect">
              <a:avLst/>
            </a:prstGeom>
            <a:blipFill>
              <a:blip r:embed="rId2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8074403" y="8267155"/>
              <a:ext cx="207043" cy="108729"/>
            </a:xfrm>
            <a:prstGeom prst="rect">
              <a:avLst/>
            </a:prstGeom>
            <a:blipFill>
              <a:blip r:embed="rId2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8304212" y="8269217"/>
              <a:ext cx="97790" cy="104139"/>
            </a:xfrm>
            <a:custGeom>
              <a:avLst/>
              <a:gdLst/>
              <a:ahLst/>
              <a:cxnLst/>
              <a:rect l="l" t="t" r="r" b="b"/>
              <a:pathLst>
                <a:path w="97790" h="104140">
                  <a:moveTo>
                    <a:pt x="97218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0" y="104140"/>
                  </a:lnTo>
                  <a:lnTo>
                    <a:pt x="26504" y="104140"/>
                  </a:lnTo>
                  <a:lnTo>
                    <a:pt x="26504" y="25400"/>
                  </a:lnTo>
                  <a:lnTo>
                    <a:pt x="70713" y="25400"/>
                  </a:lnTo>
                  <a:lnTo>
                    <a:pt x="70713" y="104140"/>
                  </a:lnTo>
                  <a:lnTo>
                    <a:pt x="97218" y="104140"/>
                  </a:lnTo>
                  <a:lnTo>
                    <a:pt x="97218" y="25400"/>
                  </a:lnTo>
                  <a:lnTo>
                    <a:pt x="972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8427099" y="8267156"/>
              <a:ext cx="112886" cy="108729"/>
            </a:xfrm>
            <a:prstGeom prst="rect">
              <a:avLst/>
            </a:prstGeom>
            <a:blipFill>
              <a:blip r:embed="rId2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8564963" y="8267152"/>
              <a:ext cx="215840" cy="152278"/>
            </a:xfrm>
            <a:prstGeom prst="rect">
              <a:avLst/>
            </a:prstGeom>
            <a:blipFill>
              <a:blip r:embed="rId2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8801563" y="8333984"/>
              <a:ext cx="26670" cy="39370"/>
            </a:xfrm>
            <a:custGeom>
              <a:avLst/>
              <a:gdLst/>
              <a:ahLst/>
              <a:cxnLst/>
              <a:rect l="l" t="t" r="r" b="b"/>
              <a:pathLst>
                <a:path w="26670" h="39370">
                  <a:moveTo>
                    <a:pt x="0" y="39369"/>
                  </a:moveTo>
                  <a:lnTo>
                    <a:pt x="26501" y="39369"/>
                  </a:lnTo>
                  <a:lnTo>
                    <a:pt x="26501" y="0"/>
                  </a:lnTo>
                  <a:lnTo>
                    <a:pt x="0" y="0"/>
                  </a:lnTo>
                  <a:lnTo>
                    <a:pt x="0" y="393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8" name="object 558"/>
          <p:cNvGrpSpPr/>
          <p:nvPr/>
        </p:nvGrpSpPr>
        <p:grpSpPr>
          <a:xfrm>
            <a:off x="8801563" y="8267156"/>
            <a:ext cx="458470" cy="109220"/>
            <a:chOff x="8801563" y="8267156"/>
            <a:chExt cx="458470" cy="109220"/>
          </a:xfrm>
        </p:grpSpPr>
        <p:sp>
          <p:nvSpPr>
            <p:cNvPr id="559" name="object 559"/>
            <p:cNvSpPr/>
            <p:nvPr/>
          </p:nvSpPr>
          <p:spPr>
            <a:xfrm>
              <a:off x="8801557" y="8269217"/>
              <a:ext cx="98425" cy="104139"/>
            </a:xfrm>
            <a:custGeom>
              <a:avLst/>
              <a:gdLst/>
              <a:ahLst/>
              <a:cxnLst/>
              <a:rect l="l" t="t" r="r" b="b"/>
              <a:pathLst>
                <a:path w="98425" h="104140">
                  <a:moveTo>
                    <a:pt x="98361" y="0"/>
                  </a:moveTo>
                  <a:lnTo>
                    <a:pt x="71882" y="0"/>
                  </a:lnTo>
                  <a:lnTo>
                    <a:pt x="71882" y="39370"/>
                  </a:lnTo>
                  <a:lnTo>
                    <a:pt x="26504" y="39370"/>
                  </a:lnTo>
                  <a:lnTo>
                    <a:pt x="26504" y="0"/>
                  </a:lnTo>
                  <a:lnTo>
                    <a:pt x="0" y="0"/>
                  </a:lnTo>
                  <a:lnTo>
                    <a:pt x="0" y="39370"/>
                  </a:lnTo>
                  <a:lnTo>
                    <a:pt x="0" y="64770"/>
                  </a:lnTo>
                  <a:lnTo>
                    <a:pt x="71882" y="64770"/>
                  </a:lnTo>
                  <a:lnTo>
                    <a:pt x="71882" y="104140"/>
                  </a:lnTo>
                  <a:lnTo>
                    <a:pt x="98361" y="104140"/>
                  </a:lnTo>
                  <a:lnTo>
                    <a:pt x="98361" y="64770"/>
                  </a:lnTo>
                  <a:lnTo>
                    <a:pt x="98361" y="39370"/>
                  </a:lnTo>
                  <a:lnTo>
                    <a:pt x="983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8925388" y="8267156"/>
              <a:ext cx="112865" cy="108729"/>
            </a:xfrm>
            <a:prstGeom prst="rect">
              <a:avLst/>
            </a:prstGeom>
            <a:blipFill>
              <a:blip r:embed="rId2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9063599" y="8267156"/>
              <a:ext cx="196387" cy="108729"/>
            </a:xfrm>
            <a:prstGeom prst="rect">
              <a:avLst/>
            </a:prstGeom>
            <a:blipFill>
              <a:blip r:embed="rId2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2" name="object 562"/>
          <p:cNvGrpSpPr/>
          <p:nvPr/>
        </p:nvGrpSpPr>
        <p:grpSpPr>
          <a:xfrm>
            <a:off x="9331848" y="8267155"/>
            <a:ext cx="282575" cy="130810"/>
            <a:chOff x="9331848" y="8267155"/>
            <a:chExt cx="282575" cy="130810"/>
          </a:xfrm>
        </p:grpSpPr>
        <p:sp>
          <p:nvSpPr>
            <p:cNvPr id="563" name="object 563"/>
            <p:cNvSpPr/>
            <p:nvPr/>
          </p:nvSpPr>
          <p:spPr>
            <a:xfrm>
              <a:off x="9331848" y="8267155"/>
              <a:ext cx="231174" cy="130328"/>
            </a:xfrm>
            <a:prstGeom prst="rect">
              <a:avLst/>
            </a:prstGeom>
            <a:blipFill>
              <a:blip r:embed="rId2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9587652" y="8333984"/>
              <a:ext cx="26670" cy="39370"/>
            </a:xfrm>
            <a:custGeom>
              <a:avLst/>
              <a:gdLst/>
              <a:ahLst/>
              <a:cxnLst/>
              <a:rect l="l" t="t" r="r" b="b"/>
              <a:pathLst>
                <a:path w="26670" h="39370">
                  <a:moveTo>
                    <a:pt x="0" y="39369"/>
                  </a:moveTo>
                  <a:lnTo>
                    <a:pt x="26480" y="39369"/>
                  </a:lnTo>
                  <a:lnTo>
                    <a:pt x="26480" y="0"/>
                  </a:lnTo>
                  <a:lnTo>
                    <a:pt x="0" y="0"/>
                  </a:lnTo>
                  <a:lnTo>
                    <a:pt x="0" y="393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5" name="object 565"/>
          <p:cNvSpPr/>
          <p:nvPr/>
        </p:nvSpPr>
        <p:spPr>
          <a:xfrm>
            <a:off x="9587649" y="8269217"/>
            <a:ext cx="98425" cy="104139"/>
          </a:xfrm>
          <a:custGeom>
            <a:avLst/>
            <a:gdLst/>
            <a:ahLst/>
            <a:cxnLst/>
            <a:rect l="l" t="t" r="r" b="b"/>
            <a:pathLst>
              <a:path w="98425" h="104140">
                <a:moveTo>
                  <a:pt x="98348" y="0"/>
                </a:moveTo>
                <a:lnTo>
                  <a:pt x="71856" y="0"/>
                </a:lnTo>
                <a:lnTo>
                  <a:pt x="71856" y="39370"/>
                </a:lnTo>
                <a:lnTo>
                  <a:pt x="26479" y="39370"/>
                </a:lnTo>
                <a:lnTo>
                  <a:pt x="26479" y="0"/>
                </a:lnTo>
                <a:lnTo>
                  <a:pt x="0" y="0"/>
                </a:lnTo>
                <a:lnTo>
                  <a:pt x="0" y="39370"/>
                </a:lnTo>
                <a:lnTo>
                  <a:pt x="0" y="64770"/>
                </a:lnTo>
                <a:lnTo>
                  <a:pt x="71856" y="64770"/>
                </a:lnTo>
                <a:lnTo>
                  <a:pt x="71856" y="104140"/>
                </a:lnTo>
                <a:lnTo>
                  <a:pt x="98348" y="104140"/>
                </a:lnTo>
                <a:lnTo>
                  <a:pt x="98348" y="64770"/>
                </a:lnTo>
                <a:lnTo>
                  <a:pt x="98348" y="39370"/>
                </a:lnTo>
                <a:lnTo>
                  <a:pt x="983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66" name="object 566"/>
          <p:cNvGrpSpPr/>
          <p:nvPr/>
        </p:nvGrpSpPr>
        <p:grpSpPr>
          <a:xfrm>
            <a:off x="9706633" y="8267148"/>
            <a:ext cx="325755" cy="152400"/>
            <a:chOff x="9706633" y="8267148"/>
            <a:chExt cx="325755" cy="152400"/>
          </a:xfrm>
        </p:grpSpPr>
        <p:sp>
          <p:nvSpPr>
            <p:cNvPr id="567" name="object 567"/>
            <p:cNvSpPr/>
            <p:nvPr/>
          </p:nvSpPr>
          <p:spPr>
            <a:xfrm>
              <a:off x="9706622" y="8269534"/>
              <a:ext cx="94615" cy="104139"/>
            </a:xfrm>
            <a:custGeom>
              <a:avLst/>
              <a:gdLst/>
              <a:ahLst/>
              <a:cxnLst/>
              <a:rect l="l" t="t" r="r" b="b"/>
              <a:pathLst>
                <a:path w="94615" h="104140">
                  <a:moveTo>
                    <a:pt x="94449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34099" y="26670"/>
                  </a:lnTo>
                  <a:lnTo>
                    <a:pt x="34099" y="104140"/>
                  </a:lnTo>
                  <a:lnTo>
                    <a:pt x="60604" y="104140"/>
                  </a:lnTo>
                  <a:lnTo>
                    <a:pt x="60604" y="26670"/>
                  </a:lnTo>
                  <a:lnTo>
                    <a:pt x="94449" y="26670"/>
                  </a:lnTo>
                  <a:lnTo>
                    <a:pt x="944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9821863" y="8267148"/>
              <a:ext cx="210410" cy="152282"/>
            </a:xfrm>
            <a:prstGeom prst="rect">
              <a:avLst/>
            </a:prstGeom>
            <a:blipFill>
              <a:blip r:embed="rId2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9" name="object 569"/>
          <p:cNvSpPr/>
          <p:nvPr/>
        </p:nvSpPr>
        <p:spPr>
          <a:xfrm>
            <a:off x="6106212" y="7705137"/>
            <a:ext cx="4156075" cy="41910"/>
          </a:xfrm>
          <a:custGeom>
            <a:avLst/>
            <a:gdLst/>
            <a:ahLst/>
            <a:cxnLst/>
            <a:rect l="l" t="t" r="r" b="b"/>
            <a:pathLst>
              <a:path w="4156075" h="41909">
                <a:moveTo>
                  <a:pt x="4155486" y="0"/>
                </a:moveTo>
                <a:lnTo>
                  <a:pt x="0" y="0"/>
                </a:lnTo>
                <a:lnTo>
                  <a:pt x="0" y="41883"/>
                </a:lnTo>
                <a:lnTo>
                  <a:pt x="4155486" y="41883"/>
                </a:lnTo>
                <a:lnTo>
                  <a:pt x="41554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1061224" y="8811574"/>
            <a:ext cx="9208135" cy="15875"/>
          </a:xfrm>
          <a:custGeom>
            <a:avLst/>
            <a:gdLst/>
            <a:ahLst/>
            <a:cxnLst/>
            <a:rect l="l" t="t" r="r" b="b"/>
            <a:pathLst>
              <a:path w="9208135" h="15875">
                <a:moveTo>
                  <a:pt x="9208117" y="0"/>
                </a:moveTo>
                <a:lnTo>
                  <a:pt x="0" y="0"/>
                </a:lnTo>
                <a:lnTo>
                  <a:pt x="0" y="15706"/>
                </a:lnTo>
                <a:lnTo>
                  <a:pt x="9208117" y="15706"/>
                </a:lnTo>
                <a:lnTo>
                  <a:pt x="9208117" y="0"/>
                </a:lnTo>
                <a:close/>
              </a:path>
            </a:pathLst>
          </a:custGeom>
          <a:solidFill>
            <a:srgbClr val="D0D0C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71" name="object 571"/>
          <p:cNvGrpSpPr/>
          <p:nvPr/>
        </p:nvGrpSpPr>
        <p:grpSpPr>
          <a:xfrm>
            <a:off x="15173715" y="9272521"/>
            <a:ext cx="285750" cy="172720"/>
            <a:chOff x="15173715" y="9272521"/>
            <a:chExt cx="285750" cy="172720"/>
          </a:xfrm>
        </p:grpSpPr>
        <p:sp>
          <p:nvSpPr>
            <p:cNvPr id="572" name="object 572"/>
            <p:cNvSpPr/>
            <p:nvPr/>
          </p:nvSpPr>
          <p:spPr>
            <a:xfrm>
              <a:off x="15173715" y="9272521"/>
              <a:ext cx="242548" cy="172719"/>
            </a:xfrm>
            <a:prstGeom prst="rect">
              <a:avLst/>
            </a:prstGeom>
            <a:blipFill>
              <a:blip r:embed="rId2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15442583" y="9379201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69"/>
                  </a:moveTo>
                  <a:lnTo>
                    <a:pt x="16742" y="39369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4" name="object 574"/>
          <p:cNvSpPr/>
          <p:nvPr/>
        </p:nvSpPr>
        <p:spPr>
          <a:xfrm>
            <a:off x="15442578" y="9324600"/>
            <a:ext cx="86360" cy="93980"/>
          </a:xfrm>
          <a:custGeom>
            <a:avLst/>
            <a:gdLst/>
            <a:ahLst/>
            <a:cxnLst/>
            <a:rect l="l" t="t" r="r" b="b"/>
            <a:pathLst>
              <a:path w="86359" h="93979">
                <a:moveTo>
                  <a:pt x="85852" y="0"/>
                </a:moveTo>
                <a:lnTo>
                  <a:pt x="69100" y="0"/>
                </a:lnTo>
                <a:lnTo>
                  <a:pt x="69100" y="38100"/>
                </a:lnTo>
                <a:lnTo>
                  <a:pt x="16738" y="38100"/>
                </a:lnTo>
                <a:lnTo>
                  <a:pt x="16738" y="0"/>
                </a:lnTo>
                <a:lnTo>
                  <a:pt x="0" y="0"/>
                </a:lnTo>
                <a:lnTo>
                  <a:pt x="0" y="38100"/>
                </a:lnTo>
                <a:lnTo>
                  <a:pt x="0" y="54610"/>
                </a:lnTo>
                <a:lnTo>
                  <a:pt x="69100" y="54610"/>
                </a:lnTo>
                <a:lnTo>
                  <a:pt x="69100" y="93980"/>
                </a:lnTo>
                <a:lnTo>
                  <a:pt x="85852" y="93980"/>
                </a:lnTo>
                <a:lnTo>
                  <a:pt x="85852" y="54610"/>
                </a:lnTo>
                <a:lnTo>
                  <a:pt x="85852" y="38100"/>
                </a:lnTo>
                <a:lnTo>
                  <a:pt x="858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75" name="object 575"/>
          <p:cNvGrpSpPr/>
          <p:nvPr/>
        </p:nvGrpSpPr>
        <p:grpSpPr>
          <a:xfrm>
            <a:off x="15549988" y="9322248"/>
            <a:ext cx="200025" cy="138430"/>
            <a:chOff x="15549988" y="9322248"/>
            <a:chExt cx="200025" cy="138430"/>
          </a:xfrm>
        </p:grpSpPr>
        <p:sp>
          <p:nvSpPr>
            <p:cNvPr id="576" name="object 576"/>
            <p:cNvSpPr/>
            <p:nvPr/>
          </p:nvSpPr>
          <p:spPr>
            <a:xfrm>
              <a:off x="15549981" y="9324600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4544" y="16510"/>
                  </a:lnTo>
                  <a:lnTo>
                    <a:pt x="34544" y="93980"/>
                  </a:lnTo>
                  <a:lnTo>
                    <a:pt x="51320" y="93980"/>
                  </a:lnTo>
                  <a:lnTo>
                    <a:pt x="51320" y="16510"/>
                  </a:lnTo>
                  <a:lnTo>
                    <a:pt x="85852" y="1651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15657196" y="9322248"/>
              <a:ext cx="92332" cy="138205"/>
            </a:xfrm>
            <a:prstGeom prst="rect">
              <a:avLst/>
            </a:prstGeom>
            <a:blipFill>
              <a:blip r:embed="rId2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8" name="object 578"/>
          <p:cNvGrpSpPr/>
          <p:nvPr/>
        </p:nvGrpSpPr>
        <p:grpSpPr>
          <a:xfrm>
            <a:off x="16935849" y="9322250"/>
            <a:ext cx="335280" cy="98425"/>
            <a:chOff x="16935849" y="9322250"/>
            <a:chExt cx="335280" cy="98425"/>
          </a:xfrm>
        </p:grpSpPr>
        <p:sp>
          <p:nvSpPr>
            <p:cNvPr id="579" name="object 579"/>
            <p:cNvSpPr/>
            <p:nvPr/>
          </p:nvSpPr>
          <p:spPr>
            <a:xfrm>
              <a:off x="16935849" y="9322250"/>
              <a:ext cx="86060" cy="98426"/>
            </a:xfrm>
            <a:prstGeom prst="rect">
              <a:avLst/>
            </a:prstGeom>
            <a:blipFill>
              <a:blip r:embed="rId2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17048568" y="9322250"/>
              <a:ext cx="182104" cy="98426"/>
            </a:xfrm>
            <a:prstGeom prst="rect">
              <a:avLst/>
            </a:prstGeom>
            <a:blipFill>
              <a:blip r:embed="rId2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17253939" y="9339832"/>
              <a:ext cx="17145" cy="78740"/>
            </a:xfrm>
            <a:custGeom>
              <a:avLst/>
              <a:gdLst/>
              <a:ahLst/>
              <a:cxnLst/>
              <a:rect l="l" t="t" r="r" b="b"/>
              <a:pathLst>
                <a:path w="17144" h="78740">
                  <a:moveTo>
                    <a:pt x="0" y="78740"/>
                  </a:moveTo>
                  <a:lnTo>
                    <a:pt x="16753" y="78740"/>
                  </a:lnTo>
                  <a:lnTo>
                    <a:pt x="16753" y="0"/>
                  </a:lnTo>
                  <a:lnTo>
                    <a:pt x="0" y="0"/>
                  </a:lnTo>
                  <a:lnTo>
                    <a:pt x="0" y="78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2" name="object 582"/>
          <p:cNvGrpSpPr/>
          <p:nvPr/>
        </p:nvGrpSpPr>
        <p:grpSpPr>
          <a:xfrm>
            <a:off x="17253939" y="9322250"/>
            <a:ext cx="212090" cy="98425"/>
            <a:chOff x="17253939" y="9322250"/>
            <a:chExt cx="212090" cy="98425"/>
          </a:xfrm>
        </p:grpSpPr>
        <p:sp>
          <p:nvSpPr>
            <p:cNvPr id="583" name="object 583"/>
            <p:cNvSpPr/>
            <p:nvPr/>
          </p:nvSpPr>
          <p:spPr>
            <a:xfrm>
              <a:off x="17253928" y="9324600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90" h="93979">
                  <a:moveTo>
                    <a:pt x="84823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72" y="15240"/>
                  </a:lnTo>
                  <a:lnTo>
                    <a:pt x="68072" y="93980"/>
                  </a:lnTo>
                  <a:lnTo>
                    <a:pt x="84823" y="93980"/>
                  </a:lnTo>
                  <a:lnTo>
                    <a:pt x="84823" y="15240"/>
                  </a:lnTo>
                  <a:lnTo>
                    <a:pt x="848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17365504" y="9322250"/>
              <a:ext cx="100530" cy="98426"/>
            </a:xfrm>
            <a:prstGeom prst="rect">
              <a:avLst/>
            </a:prstGeom>
            <a:blipFill>
              <a:blip r:embed="rId2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5" name="object 585"/>
          <p:cNvSpPr/>
          <p:nvPr/>
        </p:nvSpPr>
        <p:spPr>
          <a:xfrm>
            <a:off x="15820736" y="9322248"/>
            <a:ext cx="1045378" cy="349732"/>
          </a:xfrm>
          <a:prstGeom prst="rect">
            <a:avLst/>
          </a:prstGeom>
          <a:blipFill>
            <a:blip r:embed="rId2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17492363" y="9322248"/>
            <a:ext cx="283163" cy="138205"/>
          </a:xfrm>
          <a:prstGeom prst="rect">
            <a:avLst/>
          </a:prstGeom>
          <a:blipFill>
            <a:blip r:embed="rId2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87" name="object 587"/>
          <p:cNvGrpSpPr/>
          <p:nvPr/>
        </p:nvGrpSpPr>
        <p:grpSpPr>
          <a:xfrm>
            <a:off x="15153819" y="9523539"/>
            <a:ext cx="873760" cy="188595"/>
            <a:chOff x="15153819" y="9523539"/>
            <a:chExt cx="873760" cy="188595"/>
          </a:xfrm>
        </p:grpSpPr>
        <p:sp>
          <p:nvSpPr>
            <p:cNvPr id="588" name="object 588"/>
            <p:cNvSpPr/>
            <p:nvPr/>
          </p:nvSpPr>
          <p:spPr>
            <a:xfrm>
              <a:off x="15153819" y="9523539"/>
              <a:ext cx="199802" cy="147190"/>
            </a:xfrm>
            <a:prstGeom prst="rect">
              <a:avLst/>
            </a:prstGeom>
            <a:blipFill>
              <a:blip r:embed="rId2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15374864" y="9573549"/>
              <a:ext cx="92363" cy="98426"/>
            </a:xfrm>
            <a:prstGeom prst="rect">
              <a:avLst/>
            </a:prstGeom>
            <a:blipFill>
              <a:blip r:embed="rId2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15493241" y="9573549"/>
              <a:ext cx="92332" cy="138205"/>
            </a:xfrm>
            <a:prstGeom prst="rect">
              <a:avLst/>
            </a:prstGeom>
            <a:blipFill>
              <a:blip r:embed="rId2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15606686" y="9573551"/>
              <a:ext cx="86709" cy="98426"/>
            </a:xfrm>
            <a:prstGeom prst="rect">
              <a:avLst/>
            </a:prstGeom>
            <a:blipFill>
              <a:blip r:embed="rId2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15716658" y="9573551"/>
              <a:ext cx="195902" cy="98426"/>
            </a:xfrm>
            <a:prstGeom prst="rect">
              <a:avLst/>
            </a:prstGeom>
            <a:blipFill>
              <a:blip r:embed="rId2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15939237" y="9527492"/>
              <a:ext cx="87934" cy="142383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4" name="object 594"/>
          <p:cNvGrpSpPr/>
          <p:nvPr/>
        </p:nvGrpSpPr>
        <p:grpSpPr>
          <a:xfrm>
            <a:off x="15159256" y="9856061"/>
            <a:ext cx="1457960" cy="402590"/>
            <a:chOff x="15159256" y="9856061"/>
            <a:chExt cx="1457960" cy="402590"/>
          </a:xfrm>
        </p:grpSpPr>
        <p:sp>
          <p:nvSpPr>
            <p:cNvPr id="595" name="object 595"/>
            <p:cNvSpPr/>
            <p:nvPr/>
          </p:nvSpPr>
          <p:spPr>
            <a:xfrm>
              <a:off x="15768524" y="9936472"/>
              <a:ext cx="53340" cy="22860"/>
            </a:xfrm>
            <a:custGeom>
              <a:avLst/>
              <a:gdLst/>
              <a:ahLst/>
              <a:cxnLst/>
              <a:rect l="l" t="t" r="r" b="b"/>
              <a:pathLst>
                <a:path w="53340" h="22859">
                  <a:moveTo>
                    <a:pt x="52783" y="0"/>
                  </a:moveTo>
                  <a:lnTo>
                    <a:pt x="0" y="0"/>
                  </a:lnTo>
                  <a:lnTo>
                    <a:pt x="0" y="22418"/>
                  </a:lnTo>
                  <a:lnTo>
                    <a:pt x="52783" y="22418"/>
                  </a:lnTo>
                  <a:lnTo>
                    <a:pt x="527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15850153" y="9856061"/>
              <a:ext cx="257272" cy="151189"/>
            </a:xfrm>
            <a:prstGeom prst="rect">
              <a:avLst/>
            </a:prstGeom>
            <a:blipFill>
              <a:blip r:embed="rId2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16132903" y="9909028"/>
              <a:ext cx="162768" cy="98227"/>
            </a:xfrm>
            <a:prstGeom prst="rect">
              <a:avLst/>
            </a:prstGeom>
            <a:blipFill>
              <a:blip r:embed="rId2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15159256" y="9884526"/>
              <a:ext cx="917284" cy="373821"/>
            </a:xfrm>
            <a:prstGeom prst="rect">
              <a:avLst/>
            </a:prstGeom>
            <a:blipFill>
              <a:blip r:embed="rId2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16106482" y="10108837"/>
              <a:ext cx="273685" cy="147955"/>
            </a:xfrm>
            <a:custGeom>
              <a:avLst/>
              <a:gdLst/>
              <a:ahLst/>
              <a:cxnLst/>
              <a:rect l="l" t="t" r="r" b="b"/>
              <a:pathLst>
                <a:path w="273684" h="147954">
                  <a:moveTo>
                    <a:pt x="50038" y="82499"/>
                  </a:moveTo>
                  <a:lnTo>
                    <a:pt x="0" y="82499"/>
                  </a:lnTo>
                  <a:lnTo>
                    <a:pt x="0" y="98209"/>
                  </a:lnTo>
                  <a:lnTo>
                    <a:pt x="50038" y="98209"/>
                  </a:lnTo>
                  <a:lnTo>
                    <a:pt x="50038" y="82499"/>
                  </a:lnTo>
                  <a:close/>
                </a:path>
                <a:path w="273684" h="147954">
                  <a:moveTo>
                    <a:pt x="109575" y="0"/>
                  </a:moveTo>
                  <a:lnTo>
                    <a:pt x="97853" y="0"/>
                  </a:lnTo>
                  <a:lnTo>
                    <a:pt x="62674" y="27203"/>
                  </a:lnTo>
                  <a:lnTo>
                    <a:pt x="71462" y="40817"/>
                  </a:lnTo>
                  <a:lnTo>
                    <a:pt x="92824" y="24066"/>
                  </a:lnTo>
                  <a:lnTo>
                    <a:pt x="92824" y="147408"/>
                  </a:lnTo>
                  <a:lnTo>
                    <a:pt x="109575" y="147408"/>
                  </a:lnTo>
                  <a:lnTo>
                    <a:pt x="109575" y="0"/>
                  </a:lnTo>
                  <a:close/>
                </a:path>
                <a:path w="273684" h="147954">
                  <a:moveTo>
                    <a:pt x="185178" y="0"/>
                  </a:moveTo>
                  <a:lnTo>
                    <a:pt x="173456" y="0"/>
                  </a:lnTo>
                  <a:lnTo>
                    <a:pt x="138277" y="27203"/>
                  </a:lnTo>
                  <a:lnTo>
                    <a:pt x="147078" y="40817"/>
                  </a:lnTo>
                  <a:lnTo>
                    <a:pt x="168427" y="24066"/>
                  </a:lnTo>
                  <a:lnTo>
                    <a:pt x="168427" y="147408"/>
                  </a:lnTo>
                  <a:lnTo>
                    <a:pt x="185178" y="147408"/>
                  </a:lnTo>
                  <a:lnTo>
                    <a:pt x="185178" y="0"/>
                  </a:lnTo>
                  <a:close/>
                </a:path>
                <a:path w="273684" h="147954">
                  <a:moveTo>
                    <a:pt x="273405" y="82499"/>
                  </a:moveTo>
                  <a:lnTo>
                    <a:pt x="223342" y="82499"/>
                  </a:lnTo>
                  <a:lnTo>
                    <a:pt x="223342" y="98209"/>
                  </a:lnTo>
                  <a:lnTo>
                    <a:pt x="273405" y="98209"/>
                  </a:lnTo>
                  <a:lnTo>
                    <a:pt x="273405" y="824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/>
            <p:nvPr/>
          </p:nvSpPr>
          <p:spPr>
            <a:xfrm>
              <a:off x="16410076" y="10107561"/>
              <a:ext cx="206955" cy="150791"/>
            </a:xfrm>
            <a:prstGeom prst="rect">
              <a:avLst/>
            </a:prstGeom>
            <a:blipFill>
              <a:blip r:embed="rId2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1" name="object 601"/>
          <p:cNvSpPr/>
          <p:nvPr/>
        </p:nvSpPr>
        <p:spPr>
          <a:xfrm>
            <a:off x="15163827" y="7502174"/>
            <a:ext cx="2036867" cy="187937"/>
          </a:xfrm>
          <a:prstGeom prst="rect">
            <a:avLst/>
          </a:prstGeom>
          <a:blipFill>
            <a:blip r:embed="rId2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17215600" y="7551705"/>
            <a:ext cx="139700" cy="97790"/>
          </a:xfrm>
          <a:custGeom>
            <a:avLst/>
            <a:gdLst/>
            <a:ahLst/>
            <a:cxnLst/>
            <a:rect l="l" t="t" r="r" b="b"/>
            <a:pathLst>
              <a:path w="139700" h="97790">
                <a:moveTo>
                  <a:pt x="85852" y="2247"/>
                </a:moveTo>
                <a:lnTo>
                  <a:pt x="0" y="2247"/>
                </a:lnTo>
                <a:lnTo>
                  <a:pt x="0" y="26377"/>
                </a:lnTo>
                <a:lnTo>
                  <a:pt x="30988" y="26377"/>
                </a:lnTo>
                <a:lnTo>
                  <a:pt x="30988" y="96227"/>
                </a:lnTo>
                <a:lnTo>
                  <a:pt x="55079" y="96227"/>
                </a:lnTo>
                <a:lnTo>
                  <a:pt x="55079" y="26377"/>
                </a:lnTo>
                <a:lnTo>
                  <a:pt x="85852" y="26377"/>
                </a:lnTo>
                <a:lnTo>
                  <a:pt x="85852" y="2247"/>
                </a:lnTo>
                <a:close/>
              </a:path>
              <a:path w="139700" h="97790">
                <a:moveTo>
                  <a:pt x="139661" y="76936"/>
                </a:moveTo>
                <a:lnTo>
                  <a:pt x="138188" y="73367"/>
                </a:lnTo>
                <a:lnTo>
                  <a:pt x="135267" y="70142"/>
                </a:lnTo>
                <a:lnTo>
                  <a:pt x="132321" y="66954"/>
                </a:lnTo>
                <a:lnTo>
                  <a:pt x="128701" y="65316"/>
                </a:lnTo>
                <a:lnTo>
                  <a:pt x="119329" y="65316"/>
                </a:lnTo>
                <a:lnTo>
                  <a:pt x="115277" y="66954"/>
                </a:lnTo>
                <a:lnTo>
                  <a:pt x="112217" y="70142"/>
                </a:lnTo>
                <a:lnTo>
                  <a:pt x="109143" y="73367"/>
                </a:lnTo>
                <a:lnTo>
                  <a:pt x="107619" y="76936"/>
                </a:lnTo>
                <a:lnTo>
                  <a:pt x="107619" y="85305"/>
                </a:lnTo>
                <a:lnTo>
                  <a:pt x="109143" y="89204"/>
                </a:lnTo>
                <a:lnTo>
                  <a:pt x="115277" y="95910"/>
                </a:lnTo>
                <a:lnTo>
                  <a:pt x="119329" y="97599"/>
                </a:lnTo>
                <a:lnTo>
                  <a:pt x="128701" y="97599"/>
                </a:lnTo>
                <a:lnTo>
                  <a:pt x="132321" y="95910"/>
                </a:lnTo>
                <a:lnTo>
                  <a:pt x="138188" y="89204"/>
                </a:lnTo>
                <a:lnTo>
                  <a:pt x="139661" y="85305"/>
                </a:lnTo>
                <a:lnTo>
                  <a:pt x="139661" y="76936"/>
                </a:lnTo>
                <a:close/>
              </a:path>
              <a:path w="139700" h="97790">
                <a:moveTo>
                  <a:pt x="139661" y="11569"/>
                </a:moveTo>
                <a:lnTo>
                  <a:pt x="138188" y="8013"/>
                </a:lnTo>
                <a:lnTo>
                  <a:pt x="132321" y="1600"/>
                </a:lnTo>
                <a:lnTo>
                  <a:pt x="128701" y="0"/>
                </a:lnTo>
                <a:lnTo>
                  <a:pt x="119329" y="0"/>
                </a:lnTo>
                <a:lnTo>
                  <a:pt x="115277" y="1600"/>
                </a:lnTo>
                <a:lnTo>
                  <a:pt x="109143" y="8013"/>
                </a:lnTo>
                <a:lnTo>
                  <a:pt x="107619" y="11569"/>
                </a:lnTo>
                <a:lnTo>
                  <a:pt x="107619" y="19964"/>
                </a:lnTo>
                <a:lnTo>
                  <a:pt x="109143" y="23863"/>
                </a:lnTo>
                <a:lnTo>
                  <a:pt x="115277" y="30568"/>
                </a:lnTo>
                <a:lnTo>
                  <a:pt x="119329" y="32245"/>
                </a:lnTo>
                <a:lnTo>
                  <a:pt x="128701" y="32245"/>
                </a:lnTo>
                <a:lnTo>
                  <a:pt x="132321" y="30568"/>
                </a:lnTo>
                <a:lnTo>
                  <a:pt x="138188" y="23863"/>
                </a:lnTo>
                <a:lnTo>
                  <a:pt x="139661" y="19964"/>
                </a:lnTo>
                <a:lnTo>
                  <a:pt x="139661" y="11569"/>
                </a:lnTo>
                <a:close/>
              </a:path>
            </a:pathLst>
          </a:custGeom>
          <a:solidFill>
            <a:srgbClr val="E5174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03" name="object 603"/>
          <p:cNvGrpSpPr/>
          <p:nvPr/>
        </p:nvGrpSpPr>
        <p:grpSpPr>
          <a:xfrm>
            <a:off x="15165505" y="7837243"/>
            <a:ext cx="285750" cy="172720"/>
            <a:chOff x="15165505" y="7837243"/>
            <a:chExt cx="285750" cy="172720"/>
          </a:xfrm>
        </p:grpSpPr>
        <p:sp>
          <p:nvSpPr>
            <p:cNvPr id="604" name="object 604"/>
            <p:cNvSpPr/>
            <p:nvPr/>
          </p:nvSpPr>
          <p:spPr>
            <a:xfrm>
              <a:off x="15165505" y="7837243"/>
              <a:ext cx="242548" cy="172720"/>
            </a:xfrm>
            <a:prstGeom prst="rect">
              <a:avLst/>
            </a:prstGeom>
            <a:blipFill>
              <a:blip r:embed="rId2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15434374" y="7943923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69"/>
                  </a:moveTo>
                  <a:lnTo>
                    <a:pt x="16742" y="39369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6" name="object 606"/>
          <p:cNvSpPr/>
          <p:nvPr/>
        </p:nvSpPr>
        <p:spPr>
          <a:xfrm>
            <a:off x="15434374" y="7889322"/>
            <a:ext cx="86360" cy="93980"/>
          </a:xfrm>
          <a:custGeom>
            <a:avLst/>
            <a:gdLst/>
            <a:ahLst/>
            <a:cxnLst/>
            <a:rect l="l" t="t" r="r" b="b"/>
            <a:pathLst>
              <a:path w="86359" h="93979">
                <a:moveTo>
                  <a:pt x="85839" y="0"/>
                </a:moveTo>
                <a:lnTo>
                  <a:pt x="69088" y="0"/>
                </a:lnTo>
                <a:lnTo>
                  <a:pt x="69088" y="38100"/>
                </a:lnTo>
                <a:lnTo>
                  <a:pt x="16738" y="38100"/>
                </a:lnTo>
                <a:lnTo>
                  <a:pt x="16738" y="0"/>
                </a:lnTo>
                <a:lnTo>
                  <a:pt x="0" y="0"/>
                </a:lnTo>
                <a:lnTo>
                  <a:pt x="0" y="38100"/>
                </a:lnTo>
                <a:lnTo>
                  <a:pt x="0" y="54610"/>
                </a:lnTo>
                <a:lnTo>
                  <a:pt x="69088" y="54610"/>
                </a:lnTo>
                <a:lnTo>
                  <a:pt x="69088" y="93980"/>
                </a:lnTo>
                <a:lnTo>
                  <a:pt x="85839" y="93980"/>
                </a:lnTo>
                <a:lnTo>
                  <a:pt x="85839" y="54610"/>
                </a:lnTo>
                <a:lnTo>
                  <a:pt x="85839" y="38100"/>
                </a:lnTo>
                <a:lnTo>
                  <a:pt x="858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07" name="object 607"/>
          <p:cNvGrpSpPr/>
          <p:nvPr/>
        </p:nvGrpSpPr>
        <p:grpSpPr>
          <a:xfrm>
            <a:off x="15541778" y="7886968"/>
            <a:ext cx="200025" cy="138430"/>
            <a:chOff x="15541778" y="7886968"/>
            <a:chExt cx="200025" cy="138430"/>
          </a:xfrm>
        </p:grpSpPr>
        <p:sp>
          <p:nvSpPr>
            <p:cNvPr id="608" name="object 608"/>
            <p:cNvSpPr/>
            <p:nvPr/>
          </p:nvSpPr>
          <p:spPr>
            <a:xfrm>
              <a:off x="15541778" y="7889322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3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4544" y="16510"/>
                  </a:lnTo>
                  <a:lnTo>
                    <a:pt x="34544" y="93980"/>
                  </a:lnTo>
                  <a:lnTo>
                    <a:pt x="51308" y="93980"/>
                  </a:lnTo>
                  <a:lnTo>
                    <a:pt x="51308" y="16510"/>
                  </a:lnTo>
                  <a:lnTo>
                    <a:pt x="85839" y="16510"/>
                  </a:lnTo>
                  <a:lnTo>
                    <a:pt x="858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15648986" y="7886968"/>
              <a:ext cx="92332" cy="138205"/>
            </a:xfrm>
            <a:prstGeom prst="rect">
              <a:avLst/>
            </a:prstGeom>
            <a:blipFill>
              <a:blip r:embed="rId2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0" name="object 610"/>
          <p:cNvSpPr/>
          <p:nvPr/>
        </p:nvSpPr>
        <p:spPr>
          <a:xfrm>
            <a:off x="16935384" y="7904553"/>
            <a:ext cx="17145" cy="78740"/>
          </a:xfrm>
          <a:custGeom>
            <a:avLst/>
            <a:gdLst/>
            <a:ahLst/>
            <a:cxnLst/>
            <a:rect l="l" t="t" r="r" b="b"/>
            <a:pathLst>
              <a:path w="17144" h="78740">
                <a:moveTo>
                  <a:pt x="0" y="78739"/>
                </a:moveTo>
                <a:lnTo>
                  <a:pt x="16753" y="78739"/>
                </a:lnTo>
                <a:lnTo>
                  <a:pt x="16753" y="0"/>
                </a:lnTo>
                <a:lnTo>
                  <a:pt x="0" y="0"/>
                </a:lnTo>
                <a:lnTo>
                  <a:pt x="0" y="78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11" name="object 611"/>
          <p:cNvGrpSpPr/>
          <p:nvPr/>
        </p:nvGrpSpPr>
        <p:grpSpPr>
          <a:xfrm>
            <a:off x="16935384" y="7886968"/>
            <a:ext cx="484505" cy="138430"/>
            <a:chOff x="16935384" y="7886968"/>
            <a:chExt cx="484505" cy="138430"/>
          </a:xfrm>
        </p:grpSpPr>
        <p:sp>
          <p:nvSpPr>
            <p:cNvPr id="612" name="object 612"/>
            <p:cNvSpPr/>
            <p:nvPr/>
          </p:nvSpPr>
          <p:spPr>
            <a:xfrm>
              <a:off x="16935374" y="7889322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90" h="93979">
                  <a:moveTo>
                    <a:pt x="84823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823" y="93980"/>
                  </a:lnTo>
                  <a:lnTo>
                    <a:pt x="84823" y="15240"/>
                  </a:lnTo>
                  <a:lnTo>
                    <a:pt x="848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613"/>
            <p:cNvSpPr/>
            <p:nvPr/>
          </p:nvSpPr>
          <p:spPr>
            <a:xfrm>
              <a:off x="17052800" y="7886968"/>
              <a:ext cx="92353" cy="138205"/>
            </a:xfrm>
            <a:prstGeom prst="rect">
              <a:avLst/>
            </a:prstGeom>
            <a:blipFill>
              <a:blip r:embed="rId2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/>
            <p:nvPr/>
          </p:nvSpPr>
          <p:spPr>
            <a:xfrm>
              <a:off x="17166255" y="7886968"/>
              <a:ext cx="213966" cy="119370"/>
            </a:xfrm>
            <a:prstGeom prst="rect">
              <a:avLst/>
            </a:prstGeom>
            <a:blipFill>
              <a:blip r:embed="rId2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/>
            <p:nvPr/>
          </p:nvSpPr>
          <p:spPr>
            <a:xfrm>
              <a:off x="17402566" y="7904552"/>
              <a:ext cx="17145" cy="78740"/>
            </a:xfrm>
            <a:custGeom>
              <a:avLst/>
              <a:gdLst/>
              <a:ahLst/>
              <a:cxnLst/>
              <a:rect l="l" t="t" r="r" b="b"/>
              <a:pathLst>
                <a:path w="17144" h="78740">
                  <a:moveTo>
                    <a:pt x="0" y="78739"/>
                  </a:moveTo>
                  <a:lnTo>
                    <a:pt x="16753" y="78739"/>
                  </a:lnTo>
                  <a:lnTo>
                    <a:pt x="16753" y="0"/>
                  </a:lnTo>
                  <a:lnTo>
                    <a:pt x="0" y="0"/>
                  </a:lnTo>
                  <a:lnTo>
                    <a:pt x="0" y="787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6" name="object 616"/>
          <p:cNvGrpSpPr/>
          <p:nvPr/>
        </p:nvGrpSpPr>
        <p:grpSpPr>
          <a:xfrm>
            <a:off x="17402567" y="7886968"/>
            <a:ext cx="374015" cy="138430"/>
            <a:chOff x="17402567" y="7886968"/>
            <a:chExt cx="374015" cy="138430"/>
          </a:xfrm>
        </p:grpSpPr>
        <p:sp>
          <p:nvSpPr>
            <p:cNvPr id="617" name="object 617"/>
            <p:cNvSpPr/>
            <p:nvPr/>
          </p:nvSpPr>
          <p:spPr>
            <a:xfrm>
              <a:off x="17402557" y="7889322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90" h="93979">
                  <a:moveTo>
                    <a:pt x="84823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823" y="93980"/>
                  </a:lnTo>
                  <a:lnTo>
                    <a:pt x="84823" y="15240"/>
                  </a:lnTo>
                  <a:lnTo>
                    <a:pt x="848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/>
            <p:nvPr/>
          </p:nvSpPr>
          <p:spPr>
            <a:xfrm>
              <a:off x="17519982" y="7886968"/>
              <a:ext cx="92353" cy="138205"/>
            </a:xfrm>
            <a:prstGeom prst="rect">
              <a:avLst/>
            </a:prstGeom>
            <a:blipFill>
              <a:blip r:embed="rId3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17639309" y="7889052"/>
              <a:ext cx="87965" cy="9423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" name="object 620"/>
            <p:cNvSpPr/>
            <p:nvPr/>
          </p:nvSpPr>
          <p:spPr>
            <a:xfrm>
              <a:off x="17759769" y="7943922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69"/>
                  </a:moveTo>
                  <a:lnTo>
                    <a:pt x="16742" y="39369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1" name="object 621"/>
          <p:cNvSpPr/>
          <p:nvPr/>
        </p:nvSpPr>
        <p:spPr>
          <a:xfrm>
            <a:off x="17759770" y="7927422"/>
            <a:ext cx="86360" cy="55880"/>
          </a:xfrm>
          <a:custGeom>
            <a:avLst/>
            <a:gdLst/>
            <a:ahLst/>
            <a:cxnLst/>
            <a:rect l="l" t="t" r="r" b="b"/>
            <a:pathLst>
              <a:path w="86359" h="55879">
                <a:moveTo>
                  <a:pt x="85839" y="0"/>
                </a:moveTo>
                <a:lnTo>
                  <a:pt x="0" y="0"/>
                </a:lnTo>
                <a:lnTo>
                  <a:pt x="0" y="16510"/>
                </a:lnTo>
                <a:lnTo>
                  <a:pt x="69088" y="16510"/>
                </a:lnTo>
                <a:lnTo>
                  <a:pt x="69088" y="55880"/>
                </a:lnTo>
                <a:lnTo>
                  <a:pt x="85839" y="55880"/>
                </a:lnTo>
                <a:lnTo>
                  <a:pt x="85839" y="16510"/>
                </a:lnTo>
                <a:lnTo>
                  <a:pt x="858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17759768" y="7889313"/>
            <a:ext cx="17145" cy="38100"/>
          </a:xfrm>
          <a:custGeom>
            <a:avLst/>
            <a:gdLst/>
            <a:ahLst/>
            <a:cxnLst/>
            <a:rect l="l" t="t" r="r" b="b"/>
            <a:pathLst>
              <a:path w="17144" h="38100">
                <a:moveTo>
                  <a:pt x="0" y="38099"/>
                </a:moveTo>
                <a:lnTo>
                  <a:pt x="16742" y="38099"/>
                </a:lnTo>
                <a:lnTo>
                  <a:pt x="16742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15812526" y="7886968"/>
            <a:ext cx="1045378" cy="349733"/>
          </a:xfrm>
          <a:prstGeom prst="rect">
            <a:avLst/>
          </a:prstGeom>
          <a:blipFill>
            <a:blip r:embed="rId3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17828866" y="7889313"/>
            <a:ext cx="17145" cy="38100"/>
          </a:xfrm>
          <a:custGeom>
            <a:avLst/>
            <a:gdLst/>
            <a:ahLst/>
            <a:cxnLst/>
            <a:rect l="l" t="t" r="r" b="b"/>
            <a:pathLst>
              <a:path w="17144" h="38100">
                <a:moveTo>
                  <a:pt x="0" y="38099"/>
                </a:moveTo>
                <a:lnTo>
                  <a:pt x="16753" y="38099"/>
                </a:lnTo>
                <a:lnTo>
                  <a:pt x="16753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25" name="object 625"/>
          <p:cNvGrpSpPr/>
          <p:nvPr/>
        </p:nvGrpSpPr>
        <p:grpSpPr>
          <a:xfrm>
            <a:off x="17878237" y="7886968"/>
            <a:ext cx="1149985" cy="98425"/>
            <a:chOff x="17878237" y="7886968"/>
            <a:chExt cx="1149985" cy="98425"/>
          </a:xfrm>
        </p:grpSpPr>
        <p:sp>
          <p:nvSpPr>
            <p:cNvPr id="626" name="object 626"/>
            <p:cNvSpPr/>
            <p:nvPr/>
          </p:nvSpPr>
          <p:spPr>
            <a:xfrm>
              <a:off x="17998690" y="7889054"/>
              <a:ext cx="100729" cy="94237"/>
            </a:xfrm>
            <a:prstGeom prst="rect">
              <a:avLst/>
            </a:prstGeom>
            <a:blipFill>
              <a:blip r:embed="rId3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627"/>
            <p:cNvSpPr/>
            <p:nvPr/>
          </p:nvSpPr>
          <p:spPr>
            <a:xfrm>
              <a:off x="17878237" y="7889052"/>
              <a:ext cx="87944" cy="9423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628"/>
            <p:cNvSpPr/>
            <p:nvPr/>
          </p:nvSpPr>
          <p:spPr>
            <a:xfrm>
              <a:off x="18125616" y="7886973"/>
              <a:ext cx="74971" cy="97787"/>
            </a:xfrm>
            <a:prstGeom prst="rect">
              <a:avLst/>
            </a:prstGeom>
            <a:blipFill>
              <a:blip r:embed="rId3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18220033" y="7886968"/>
              <a:ext cx="299445" cy="98426"/>
            </a:xfrm>
            <a:prstGeom prst="rect">
              <a:avLst/>
            </a:prstGeom>
            <a:blipFill>
              <a:blip r:embed="rId3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630"/>
            <p:cNvSpPr/>
            <p:nvPr/>
          </p:nvSpPr>
          <p:spPr>
            <a:xfrm>
              <a:off x="18551877" y="7889056"/>
              <a:ext cx="71181" cy="94237"/>
            </a:xfrm>
            <a:prstGeom prst="rect">
              <a:avLst/>
            </a:prstGeom>
            <a:blipFill>
              <a:blip r:embed="rId3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/>
            <p:nvPr/>
          </p:nvSpPr>
          <p:spPr>
            <a:xfrm>
              <a:off x="18643313" y="7886972"/>
              <a:ext cx="188732" cy="98426"/>
            </a:xfrm>
            <a:prstGeom prst="rect">
              <a:avLst/>
            </a:prstGeom>
            <a:blipFill>
              <a:blip r:embed="rId3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18853396" y="7888238"/>
              <a:ext cx="77903" cy="95913"/>
            </a:xfrm>
            <a:prstGeom prst="rect">
              <a:avLst/>
            </a:prstGeom>
            <a:blipFill>
              <a:blip r:embed="rId3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633"/>
            <p:cNvSpPr/>
            <p:nvPr/>
          </p:nvSpPr>
          <p:spPr>
            <a:xfrm>
              <a:off x="18953062" y="7886973"/>
              <a:ext cx="74971" cy="97787"/>
            </a:xfrm>
            <a:prstGeom prst="rect">
              <a:avLst/>
            </a:prstGeom>
            <a:blipFill>
              <a:blip r:embed="rId3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4" name="object 634"/>
          <p:cNvGrpSpPr/>
          <p:nvPr/>
        </p:nvGrpSpPr>
        <p:grpSpPr>
          <a:xfrm>
            <a:off x="15145607" y="8088262"/>
            <a:ext cx="873760" cy="188595"/>
            <a:chOff x="15145607" y="8088262"/>
            <a:chExt cx="873760" cy="188595"/>
          </a:xfrm>
        </p:grpSpPr>
        <p:sp>
          <p:nvSpPr>
            <p:cNvPr id="635" name="object 635"/>
            <p:cNvSpPr/>
            <p:nvPr/>
          </p:nvSpPr>
          <p:spPr>
            <a:xfrm>
              <a:off x="15145607" y="8088262"/>
              <a:ext cx="199802" cy="147190"/>
            </a:xfrm>
            <a:prstGeom prst="rect">
              <a:avLst/>
            </a:prstGeom>
            <a:blipFill>
              <a:blip r:embed="rId3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/>
            <p:nvPr/>
          </p:nvSpPr>
          <p:spPr>
            <a:xfrm>
              <a:off x="15366652" y="8138270"/>
              <a:ext cx="92363" cy="98426"/>
            </a:xfrm>
            <a:prstGeom prst="rect">
              <a:avLst/>
            </a:prstGeom>
            <a:blipFill>
              <a:blip r:embed="rId3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637"/>
            <p:cNvSpPr/>
            <p:nvPr/>
          </p:nvSpPr>
          <p:spPr>
            <a:xfrm>
              <a:off x="15485030" y="8138270"/>
              <a:ext cx="92332" cy="138205"/>
            </a:xfrm>
            <a:prstGeom prst="rect">
              <a:avLst/>
            </a:prstGeom>
            <a:blipFill>
              <a:blip r:embed="rId2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638"/>
            <p:cNvSpPr/>
            <p:nvPr/>
          </p:nvSpPr>
          <p:spPr>
            <a:xfrm>
              <a:off x="15598474" y="8138273"/>
              <a:ext cx="86709" cy="98426"/>
            </a:xfrm>
            <a:prstGeom prst="rect">
              <a:avLst/>
            </a:prstGeom>
            <a:blipFill>
              <a:blip r:embed="rId3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639"/>
            <p:cNvSpPr/>
            <p:nvPr/>
          </p:nvSpPr>
          <p:spPr>
            <a:xfrm>
              <a:off x="15708446" y="8138272"/>
              <a:ext cx="195902" cy="98426"/>
            </a:xfrm>
            <a:prstGeom prst="rect">
              <a:avLst/>
            </a:prstGeom>
            <a:blipFill>
              <a:blip r:embed="rId3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" name="object 640"/>
            <p:cNvSpPr/>
            <p:nvPr/>
          </p:nvSpPr>
          <p:spPr>
            <a:xfrm>
              <a:off x="15931025" y="8092215"/>
              <a:ext cx="87934" cy="142383"/>
            </a:xfrm>
            <a:prstGeom prst="rect">
              <a:avLst/>
            </a:prstGeom>
            <a:blipFill>
              <a:blip r:embed="rId3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41" name="object 641"/>
          <p:cNvGrpSpPr/>
          <p:nvPr/>
        </p:nvGrpSpPr>
        <p:grpSpPr>
          <a:xfrm>
            <a:off x="15156913" y="8420777"/>
            <a:ext cx="691515" cy="151765"/>
            <a:chOff x="15156913" y="8420777"/>
            <a:chExt cx="691515" cy="151765"/>
          </a:xfrm>
        </p:grpSpPr>
        <p:sp>
          <p:nvSpPr>
            <p:cNvPr id="642" name="object 642"/>
            <p:cNvSpPr/>
            <p:nvPr/>
          </p:nvSpPr>
          <p:spPr>
            <a:xfrm>
              <a:off x="15156913" y="8475425"/>
              <a:ext cx="105347" cy="94237"/>
            </a:xfrm>
            <a:prstGeom prst="rect">
              <a:avLst/>
            </a:prstGeom>
            <a:blipFill>
              <a:blip r:embed="rId3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643"/>
            <p:cNvSpPr/>
            <p:nvPr/>
          </p:nvSpPr>
          <p:spPr>
            <a:xfrm>
              <a:off x="15286306" y="8473131"/>
              <a:ext cx="102625" cy="98845"/>
            </a:xfrm>
            <a:prstGeom prst="rect">
              <a:avLst/>
            </a:prstGeom>
            <a:blipFill>
              <a:blip r:embed="rId3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644"/>
            <p:cNvSpPr/>
            <p:nvPr/>
          </p:nvSpPr>
          <p:spPr>
            <a:xfrm>
              <a:off x="15412548" y="8428306"/>
              <a:ext cx="92154" cy="141356"/>
            </a:xfrm>
            <a:prstGeom prst="rect">
              <a:avLst/>
            </a:prstGeom>
            <a:blipFill>
              <a:blip r:embed="rId3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645"/>
            <p:cNvSpPr/>
            <p:nvPr/>
          </p:nvSpPr>
          <p:spPr>
            <a:xfrm>
              <a:off x="15526838" y="8420777"/>
              <a:ext cx="100449" cy="151199"/>
            </a:xfrm>
            <a:prstGeom prst="rect">
              <a:avLst/>
            </a:prstGeom>
            <a:blipFill>
              <a:blip r:embed="rId3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/>
            <p:nvPr/>
          </p:nvSpPr>
          <p:spPr>
            <a:xfrm>
              <a:off x="15651252" y="8475425"/>
              <a:ext cx="92133" cy="94237"/>
            </a:xfrm>
            <a:prstGeom prst="rect">
              <a:avLst/>
            </a:prstGeom>
            <a:blipFill>
              <a:blip r:embed="rId3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647"/>
            <p:cNvSpPr/>
            <p:nvPr/>
          </p:nvSpPr>
          <p:spPr>
            <a:xfrm>
              <a:off x="15764060" y="8473139"/>
              <a:ext cx="83767" cy="98834"/>
            </a:xfrm>
            <a:prstGeom prst="rect">
              <a:avLst/>
            </a:prstGeom>
            <a:blipFill>
              <a:blip r:embed="rId3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8" name="object 648"/>
          <p:cNvSpPr/>
          <p:nvPr/>
        </p:nvSpPr>
        <p:spPr>
          <a:xfrm>
            <a:off x="15157121" y="8672287"/>
            <a:ext cx="97262" cy="150780"/>
          </a:xfrm>
          <a:prstGeom prst="rect">
            <a:avLst/>
          </a:prstGeom>
          <a:blipFill>
            <a:blip r:embed="rId3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15328848" y="8672287"/>
            <a:ext cx="97242" cy="150780"/>
          </a:xfrm>
          <a:prstGeom prst="rect">
            <a:avLst/>
          </a:prstGeom>
          <a:blipFill>
            <a:blip r:embed="rId3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15739499" y="8420783"/>
            <a:ext cx="994142" cy="402291"/>
          </a:xfrm>
          <a:prstGeom prst="rect">
            <a:avLst/>
          </a:prstGeom>
          <a:blipFill>
            <a:blip r:embed="rId3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51" name="object 651"/>
          <p:cNvGrpSpPr/>
          <p:nvPr/>
        </p:nvGrpSpPr>
        <p:grpSpPr>
          <a:xfrm>
            <a:off x="15453391" y="8672698"/>
            <a:ext cx="218440" cy="150495"/>
            <a:chOff x="15453391" y="8672698"/>
            <a:chExt cx="218440" cy="150495"/>
          </a:xfrm>
        </p:grpSpPr>
        <p:sp>
          <p:nvSpPr>
            <p:cNvPr id="652" name="object 652"/>
            <p:cNvSpPr/>
            <p:nvPr/>
          </p:nvSpPr>
          <p:spPr>
            <a:xfrm>
              <a:off x="15576342" y="8672698"/>
              <a:ext cx="95075" cy="149943"/>
            </a:xfrm>
            <a:prstGeom prst="rect">
              <a:avLst/>
            </a:prstGeom>
            <a:blipFill>
              <a:blip r:embed="rId3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653"/>
            <p:cNvSpPr/>
            <p:nvPr/>
          </p:nvSpPr>
          <p:spPr>
            <a:xfrm>
              <a:off x="15453391" y="8672698"/>
              <a:ext cx="95075" cy="149943"/>
            </a:xfrm>
            <a:prstGeom prst="rect">
              <a:avLst/>
            </a:prstGeom>
            <a:blipFill>
              <a:blip r:embed="rId3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4" name="object 654"/>
          <p:cNvSpPr/>
          <p:nvPr/>
        </p:nvSpPr>
        <p:spPr>
          <a:xfrm>
            <a:off x="2491968" y="1149902"/>
            <a:ext cx="267335" cy="267335"/>
          </a:xfrm>
          <a:custGeom>
            <a:avLst/>
            <a:gdLst/>
            <a:ahLst/>
            <a:cxnLst/>
            <a:rect l="l" t="t" r="r" b="b"/>
            <a:pathLst>
              <a:path w="267335" h="267334">
                <a:moveTo>
                  <a:pt x="267233" y="128841"/>
                </a:moveTo>
                <a:lnTo>
                  <a:pt x="138379" y="128841"/>
                </a:lnTo>
                <a:lnTo>
                  <a:pt x="138379" y="0"/>
                </a:lnTo>
                <a:lnTo>
                  <a:pt x="128841" y="0"/>
                </a:lnTo>
                <a:lnTo>
                  <a:pt x="128841" y="128841"/>
                </a:lnTo>
                <a:lnTo>
                  <a:pt x="0" y="128841"/>
                </a:lnTo>
                <a:lnTo>
                  <a:pt x="0" y="138366"/>
                </a:lnTo>
                <a:lnTo>
                  <a:pt x="128841" y="138366"/>
                </a:lnTo>
                <a:lnTo>
                  <a:pt x="128841" y="267220"/>
                </a:lnTo>
                <a:lnTo>
                  <a:pt x="138379" y="267220"/>
                </a:lnTo>
                <a:lnTo>
                  <a:pt x="138379" y="138366"/>
                </a:lnTo>
                <a:lnTo>
                  <a:pt x="267233" y="138366"/>
                </a:lnTo>
                <a:lnTo>
                  <a:pt x="267233" y="1288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2429167" y="1949642"/>
            <a:ext cx="595630" cy="1000760"/>
          </a:xfrm>
          <a:custGeom>
            <a:avLst/>
            <a:gdLst/>
            <a:ahLst/>
            <a:cxnLst/>
            <a:rect l="l" t="t" r="r" b="b"/>
            <a:pathLst>
              <a:path w="595630" h="1000760">
                <a:moveTo>
                  <a:pt x="589617" y="0"/>
                </a:moveTo>
                <a:lnTo>
                  <a:pt x="550881" y="29698"/>
                </a:lnTo>
                <a:lnTo>
                  <a:pt x="508981" y="60498"/>
                </a:lnTo>
                <a:lnTo>
                  <a:pt x="466393" y="90920"/>
                </a:lnTo>
                <a:lnTo>
                  <a:pt x="425594" y="119482"/>
                </a:lnTo>
                <a:lnTo>
                  <a:pt x="359268" y="165104"/>
                </a:lnTo>
                <a:lnTo>
                  <a:pt x="331034" y="184715"/>
                </a:lnTo>
                <a:lnTo>
                  <a:pt x="326756" y="188057"/>
                </a:lnTo>
                <a:lnTo>
                  <a:pt x="324683" y="189983"/>
                </a:lnTo>
                <a:lnTo>
                  <a:pt x="324515" y="189868"/>
                </a:lnTo>
                <a:lnTo>
                  <a:pt x="249528" y="304981"/>
                </a:lnTo>
                <a:lnTo>
                  <a:pt x="216117" y="356983"/>
                </a:lnTo>
                <a:lnTo>
                  <a:pt x="180659" y="412746"/>
                </a:lnTo>
                <a:lnTo>
                  <a:pt x="145063" y="469505"/>
                </a:lnTo>
                <a:lnTo>
                  <a:pt x="111238" y="524493"/>
                </a:lnTo>
                <a:lnTo>
                  <a:pt x="81095" y="574948"/>
                </a:lnTo>
                <a:lnTo>
                  <a:pt x="56541" y="618103"/>
                </a:lnTo>
                <a:lnTo>
                  <a:pt x="20758" y="693756"/>
                </a:lnTo>
                <a:lnTo>
                  <a:pt x="6845" y="734111"/>
                </a:lnTo>
                <a:lnTo>
                  <a:pt x="0" y="772319"/>
                </a:lnTo>
                <a:lnTo>
                  <a:pt x="2474" y="808440"/>
                </a:lnTo>
                <a:lnTo>
                  <a:pt x="44389" y="874667"/>
                </a:lnTo>
                <a:lnTo>
                  <a:pt x="88334" y="904893"/>
                </a:lnTo>
                <a:lnTo>
                  <a:pt x="168997" y="947511"/>
                </a:lnTo>
                <a:lnTo>
                  <a:pt x="230148" y="976636"/>
                </a:lnTo>
                <a:lnTo>
                  <a:pt x="269060" y="993378"/>
                </a:lnTo>
                <a:lnTo>
                  <a:pt x="287019" y="1000304"/>
                </a:lnTo>
                <a:lnTo>
                  <a:pt x="327992" y="917260"/>
                </a:lnTo>
                <a:lnTo>
                  <a:pt x="179850" y="769117"/>
                </a:lnTo>
                <a:lnTo>
                  <a:pt x="84617" y="755526"/>
                </a:lnTo>
                <a:lnTo>
                  <a:pt x="83277" y="764950"/>
                </a:lnTo>
                <a:lnTo>
                  <a:pt x="175347" y="778101"/>
                </a:lnTo>
                <a:lnTo>
                  <a:pt x="316421" y="919176"/>
                </a:lnTo>
                <a:lnTo>
                  <a:pt x="282276" y="988367"/>
                </a:lnTo>
                <a:lnTo>
                  <a:pt x="260075" y="979323"/>
                </a:lnTo>
                <a:lnTo>
                  <a:pt x="219949" y="961490"/>
                </a:lnTo>
                <a:lnTo>
                  <a:pt x="163655" y="934141"/>
                </a:lnTo>
                <a:lnTo>
                  <a:pt x="92952" y="896548"/>
                </a:lnTo>
                <a:lnTo>
                  <a:pt x="46072" y="863276"/>
                </a:lnTo>
                <a:lnTo>
                  <a:pt x="19313" y="827694"/>
                </a:lnTo>
                <a:lnTo>
                  <a:pt x="9407" y="789449"/>
                </a:lnTo>
                <a:lnTo>
                  <a:pt x="13088" y="748191"/>
                </a:lnTo>
                <a:lnTo>
                  <a:pt x="27086" y="703567"/>
                </a:lnTo>
                <a:lnTo>
                  <a:pt x="48136" y="655226"/>
                </a:lnTo>
                <a:lnTo>
                  <a:pt x="89053" y="580197"/>
                </a:lnTo>
                <a:lnTo>
                  <a:pt x="118720" y="530510"/>
                </a:lnTo>
                <a:lnTo>
                  <a:pt x="152054" y="476289"/>
                </a:lnTo>
                <a:lnTo>
                  <a:pt x="187201" y="420219"/>
                </a:lnTo>
                <a:lnTo>
                  <a:pt x="222307" y="364984"/>
                </a:lnTo>
                <a:lnTo>
                  <a:pt x="255519" y="313269"/>
                </a:lnTo>
                <a:lnTo>
                  <a:pt x="284982" y="267760"/>
                </a:lnTo>
                <a:lnTo>
                  <a:pt x="332337" y="195313"/>
                </a:lnTo>
                <a:lnTo>
                  <a:pt x="431099" y="127276"/>
                </a:lnTo>
                <a:lnTo>
                  <a:pt x="471979" y="98654"/>
                </a:lnTo>
                <a:lnTo>
                  <a:pt x="514663" y="68159"/>
                </a:lnTo>
                <a:lnTo>
                  <a:pt x="556670" y="37272"/>
                </a:lnTo>
                <a:lnTo>
                  <a:pt x="595523" y="7476"/>
                </a:lnTo>
                <a:lnTo>
                  <a:pt x="5896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56" name="object 656"/>
          <p:cNvGrpSpPr/>
          <p:nvPr/>
        </p:nvGrpSpPr>
        <p:grpSpPr>
          <a:xfrm>
            <a:off x="2602786" y="1581985"/>
            <a:ext cx="1109980" cy="2531745"/>
            <a:chOff x="2602786" y="1581985"/>
            <a:chExt cx="1109980" cy="2531745"/>
          </a:xfrm>
        </p:grpSpPr>
        <p:sp>
          <p:nvSpPr>
            <p:cNvPr id="657" name="object 657"/>
            <p:cNvSpPr/>
            <p:nvPr/>
          </p:nvSpPr>
          <p:spPr>
            <a:xfrm>
              <a:off x="3090948" y="1982289"/>
              <a:ext cx="113347" cy="71997"/>
            </a:xfrm>
            <a:prstGeom prst="rect">
              <a:avLst/>
            </a:prstGeom>
            <a:blipFill>
              <a:blip r:embed="rId3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658"/>
            <p:cNvSpPr/>
            <p:nvPr/>
          </p:nvSpPr>
          <p:spPr>
            <a:xfrm>
              <a:off x="2602776" y="1601653"/>
              <a:ext cx="1109980" cy="2512060"/>
            </a:xfrm>
            <a:custGeom>
              <a:avLst/>
              <a:gdLst/>
              <a:ahLst/>
              <a:cxnLst/>
              <a:rect l="l" t="t" r="r" b="b"/>
              <a:pathLst>
                <a:path w="1109979" h="2512060">
                  <a:moveTo>
                    <a:pt x="540232" y="2511577"/>
                  </a:moveTo>
                  <a:lnTo>
                    <a:pt x="530542" y="1605610"/>
                  </a:lnTo>
                  <a:lnTo>
                    <a:pt x="435203" y="1605610"/>
                  </a:lnTo>
                  <a:lnTo>
                    <a:pt x="423329" y="2511552"/>
                  </a:lnTo>
                  <a:lnTo>
                    <a:pt x="432866" y="2511679"/>
                  </a:lnTo>
                  <a:lnTo>
                    <a:pt x="444627" y="1615135"/>
                  </a:lnTo>
                  <a:lnTo>
                    <a:pt x="521119" y="1615135"/>
                  </a:lnTo>
                  <a:lnTo>
                    <a:pt x="530694" y="2511666"/>
                  </a:lnTo>
                  <a:lnTo>
                    <a:pt x="540232" y="2511577"/>
                  </a:lnTo>
                  <a:close/>
                </a:path>
                <a:path w="1109979" h="2512060">
                  <a:moveTo>
                    <a:pt x="1109675" y="332651"/>
                  </a:moveTo>
                  <a:lnTo>
                    <a:pt x="1098829" y="294055"/>
                  </a:lnTo>
                  <a:lnTo>
                    <a:pt x="1072756" y="263601"/>
                  </a:lnTo>
                  <a:lnTo>
                    <a:pt x="722972" y="0"/>
                  </a:lnTo>
                  <a:lnTo>
                    <a:pt x="673087" y="118071"/>
                  </a:lnTo>
                  <a:lnTo>
                    <a:pt x="903224" y="314299"/>
                  </a:lnTo>
                  <a:lnTo>
                    <a:pt x="598881" y="443547"/>
                  </a:lnTo>
                  <a:lnTo>
                    <a:pt x="474980" y="580453"/>
                  </a:lnTo>
                  <a:lnTo>
                    <a:pt x="448195" y="561873"/>
                  </a:lnTo>
                  <a:lnTo>
                    <a:pt x="404482" y="530999"/>
                  </a:lnTo>
                  <a:lnTo>
                    <a:pt x="355447" y="495312"/>
                  </a:lnTo>
                  <a:lnTo>
                    <a:pt x="312724" y="462254"/>
                  </a:lnTo>
                  <a:lnTo>
                    <a:pt x="287896" y="439293"/>
                  </a:lnTo>
                  <a:lnTo>
                    <a:pt x="280377" y="445160"/>
                  </a:lnTo>
                  <a:lnTo>
                    <a:pt x="308457" y="471004"/>
                  </a:lnTo>
                  <a:lnTo>
                    <a:pt x="355993" y="507580"/>
                  </a:lnTo>
                  <a:lnTo>
                    <a:pt x="408762" y="545782"/>
                  </a:lnTo>
                  <a:lnTo>
                    <a:pt x="452513" y="576503"/>
                  </a:lnTo>
                  <a:lnTo>
                    <a:pt x="476491" y="593039"/>
                  </a:lnTo>
                  <a:lnTo>
                    <a:pt x="603580" y="451904"/>
                  </a:lnTo>
                  <a:lnTo>
                    <a:pt x="911326" y="321208"/>
                  </a:lnTo>
                  <a:lnTo>
                    <a:pt x="951395" y="355358"/>
                  </a:lnTo>
                  <a:lnTo>
                    <a:pt x="957580" y="348094"/>
                  </a:lnTo>
                  <a:lnTo>
                    <a:pt x="684580" y="115341"/>
                  </a:lnTo>
                  <a:lnTo>
                    <a:pt x="726998" y="14973"/>
                  </a:lnTo>
                  <a:lnTo>
                    <a:pt x="1067015" y="271233"/>
                  </a:lnTo>
                  <a:lnTo>
                    <a:pt x="1097153" y="315226"/>
                  </a:lnTo>
                  <a:lnTo>
                    <a:pt x="1100150" y="333197"/>
                  </a:lnTo>
                  <a:lnTo>
                    <a:pt x="1099210" y="351383"/>
                  </a:lnTo>
                  <a:lnTo>
                    <a:pt x="1094460" y="368706"/>
                  </a:lnTo>
                  <a:lnTo>
                    <a:pt x="1086104" y="384581"/>
                  </a:lnTo>
                  <a:lnTo>
                    <a:pt x="1074394" y="398449"/>
                  </a:lnTo>
                  <a:lnTo>
                    <a:pt x="702297" y="733475"/>
                  </a:lnTo>
                  <a:lnTo>
                    <a:pt x="705332" y="792276"/>
                  </a:lnTo>
                  <a:lnTo>
                    <a:pt x="706716" y="853059"/>
                  </a:lnTo>
                  <a:lnTo>
                    <a:pt x="706869" y="916000"/>
                  </a:lnTo>
                  <a:lnTo>
                    <a:pt x="706043" y="978992"/>
                  </a:lnTo>
                  <a:lnTo>
                    <a:pt x="704519" y="1039914"/>
                  </a:lnTo>
                  <a:lnTo>
                    <a:pt x="702551" y="1096657"/>
                  </a:lnTo>
                  <a:lnTo>
                    <a:pt x="700405" y="1147102"/>
                  </a:lnTo>
                  <a:lnTo>
                    <a:pt x="698334" y="1189139"/>
                  </a:lnTo>
                  <a:lnTo>
                    <a:pt x="695477" y="1239481"/>
                  </a:lnTo>
                  <a:lnTo>
                    <a:pt x="243420" y="1230655"/>
                  </a:lnTo>
                  <a:lnTo>
                    <a:pt x="247561" y="1161186"/>
                  </a:lnTo>
                  <a:lnTo>
                    <a:pt x="247002" y="1089266"/>
                  </a:lnTo>
                  <a:lnTo>
                    <a:pt x="243001" y="1018463"/>
                  </a:lnTo>
                  <a:lnTo>
                    <a:pt x="236829" y="952360"/>
                  </a:lnTo>
                  <a:lnTo>
                    <a:pt x="229781" y="894511"/>
                  </a:lnTo>
                  <a:lnTo>
                    <a:pt x="223113" y="848512"/>
                  </a:lnTo>
                  <a:lnTo>
                    <a:pt x="213855" y="794766"/>
                  </a:lnTo>
                  <a:lnTo>
                    <a:pt x="0" y="1118984"/>
                  </a:lnTo>
                  <a:lnTo>
                    <a:pt x="7975" y="1124229"/>
                  </a:lnTo>
                  <a:lnTo>
                    <a:pt x="208775" y="819797"/>
                  </a:lnTo>
                  <a:lnTo>
                    <a:pt x="213067" y="845947"/>
                  </a:lnTo>
                  <a:lnTo>
                    <a:pt x="218770" y="884351"/>
                  </a:lnTo>
                  <a:lnTo>
                    <a:pt x="224993" y="932573"/>
                  </a:lnTo>
                  <a:lnTo>
                    <a:pt x="230873" y="988136"/>
                  </a:lnTo>
                  <a:lnTo>
                    <a:pt x="235521" y="1048600"/>
                  </a:lnTo>
                  <a:lnTo>
                    <a:pt x="238074" y="1111504"/>
                  </a:lnTo>
                  <a:lnTo>
                    <a:pt x="237655" y="1174394"/>
                  </a:lnTo>
                  <a:lnTo>
                    <a:pt x="233692" y="1230490"/>
                  </a:lnTo>
                  <a:lnTo>
                    <a:pt x="233502" y="1230477"/>
                  </a:lnTo>
                  <a:lnTo>
                    <a:pt x="233324" y="1235316"/>
                  </a:lnTo>
                  <a:lnTo>
                    <a:pt x="232816" y="1240002"/>
                  </a:lnTo>
                  <a:lnTo>
                    <a:pt x="233159" y="1240015"/>
                  </a:lnTo>
                  <a:lnTo>
                    <a:pt x="219329" y="1637106"/>
                  </a:lnTo>
                  <a:lnTo>
                    <a:pt x="204724" y="2090813"/>
                  </a:lnTo>
                  <a:lnTo>
                    <a:pt x="197586" y="2349804"/>
                  </a:lnTo>
                  <a:lnTo>
                    <a:pt x="194170" y="2511539"/>
                  </a:lnTo>
                  <a:lnTo>
                    <a:pt x="203695" y="2511704"/>
                  </a:lnTo>
                  <a:lnTo>
                    <a:pt x="205473" y="2420620"/>
                  </a:lnTo>
                  <a:lnTo>
                    <a:pt x="211518" y="2185174"/>
                  </a:lnTo>
                  <a:lnTo>
                    <a:pt x="222707" y="1821903"/>
                  </a:lnTo>
                  <a:lnTo>
                    <a:pt x="242722" y="1240205"/>
                  </a:lnTo>
                  <a:lnTo>
                    <a:pt x="360260" y="1242491"/>
                  </a:lnTo>
                  <a:lnTo>
                    <a:pt x="695528" y="1249032"/>
                  </a:lnTo>
                  <a:lnTo>
                    <a:pt x="698957" y="1307655"/>
                  </a:lnTo>
                  <a:lnTo>
                    <a:pt x="702424" y="1386027"/>
                  </a:lnTo>
                  <a:lnTo>
                    <a:pt x="705891" y="1480489"/>
                  </a:lnTo>
                  <a:lnTo>
                    <a:pt x="709307" y="1587385"/>
                  </a:lnTo>
                  <a:lnTo>
                    <a:pt x="715873" y="1823847"/>
                  </a:lnTo>
                  <a:lnTo>
                    <a:pt x="732231" y="2511755"/>
                  </a:lnTo>
                  <a:lnTo>
                    <a:pt x="741768" y="2511501"/>
                  </a:lnTo>
                  <a:lnTo>
                    <a:pt x="727367" y="1901278"/>
                  </a:lnTo>
                  <a:lnTo>
                    <a:pt x="719620" y="1613192"/>
                  </a:lnTo>
                  <a:lnTo>
                    <a:pt x="714692" y="1459039"/>
                  </a:lnTo>
                  <a:lnTo>
                    <a:pt x="711352" y="1370838"/>
                  </a:lnTo>
                  <a:lnTo>
                    <a:pt x="708012" y="1298067"/>
                  </a:lnTo>
                  <a:lnTo>
                    <a:pt x="704684" y="1244257"/>
                  </a:lnTo>
                  <a:lnTo>
                    <a:pt x="708850" y="1170051"/>
                  </a:lnTo>
                  <a:lnTo>
                    <a:pt x="711136" y="1120140"/>
                  </a:lnTo>
                  <a:lnTo>
                    <a:pt x="713346" y="1061986"/>
                  </a:lnTo>
                  <a:lnTo>
                    <a:pt x="715162" y="998156"/>
                  </a:lnTo>
                  <a:lnTo>
                    <a:pt x="716267" y="931214"/>
                  </a:lnTo>
                  <a:lnTo>
                    <a:pt x="716343" y="863739"/>
                  </a:lnTo>
                  <a:lnTo>
                    <a:pt x="715073" y="798296"/>
                  </a:lnTo>
                  <a:lnTo>
                    <a:pt x="712139" y="737450"/>
                  </a:lnTo>
                  <a:lnTo>
                    <a:pt x="1080884" y="405434"/>
                  </a:lnTo>
                  <a:lnTo>
                    <a:pt x="1093978" y="389940"/>
                  </a:lnTo>
                  <a:lnTo>
                    <a:pt x="1103312" y="372224"/>
                  </a:lnTo>
                  <a:lnTo>
                    <a:pt x="1108633" y="352920"/>
                  </a:lnTo>
                  <a:lnTo>
                    <a:pt x="1109675" y="3326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/>
            <p:nvPr/>
          </p:nvSpPr>
          <p:spPr>
            <a:xfrm>
              <a:off x="2713700" y="2843207"/>
              <a:ext cx="147145" cy="191292"/>
            </a:xfrm>
            <a:prstGeom prst="rect">
              <a:avLst/>
            </a:prstGeom>
            <a:blipFill>
              <a:blip r:embed="rId3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660"/>
            <p:cNvSpPr/>
            <p:nvPr/>
          </p:nvSpPr>
          <p:spPr>
            <a:xfrm>
              <a:off x="2959701" y="1699672"/>
              <a:ext cx="271145" cy="295275"/>
            </a:xfrm>
            <a:custGeom>
              <a:avLst/>
              <a:gdLst/>
              <a:ahLst/>
              <a:cxnLst/>
              <a:rect l="l" t="t" r="r" b="b"/>
              <a:pathLst>
                <a:path w="271144" h="295275">
                  <a:moveTo>
                    <a:pt x="224516" y="0"/>
                  </a:moveTo>
                  <a:lnTo>
                    <a:pt x="214988" y="31"/>
                  </a:lnTo>
                  <a:lnTo>
                    <a:pt x="217732" y="43273"/>
                  </a:lnTo>
                  <a:lnTo>
                    <a:pt x="225868" y="88336"/>
                  </a:lnTo>
                  <a:lnTo>
                    <a:pt x="239629" y="129674"/>
                  </a:lnTo>
                  <a:lnTo>
                    <a:pt x="259248" y="161743"/>
                  </a:lnTo>
                  <a:lnTo>
                    <a:pt x="261261" y="167352"/>
                  </a:lnTo>
                  <a:lnTo>
                    <a:pt x="258734" y="174056"/>
                  </a:lnTo>
                  <a:lnTo>
                    <a:pt x="252435" y="182124"/>
                  </a:lnTo>
                  <a:lnTo>
                    <a:pt x="235800" y="199327"/>
                  </a:lnTo>
                  <a:lnTo>
                    <a:pt x="229057" y="206996"/>
                  </a:lnTo>
                  <a:lnTo>
                    <a:pt x="223619" y="214873"/>
                  </a:lnTo>
                  <a:lnTo>
                    <a:pt x="220202" y="222998"/>
                  </a:lnTo>
                  <a:lnTo>
                    <a:pt x="215142" y="242630"/>
                  </a:lnTo>
                  <a:lnTo>
                    <a:pt x="210802" y="256913"/>
                  </a:lnTo>
                  <a:lnTo>
                    <a:pt x="205452" y="269995"/>
                  </a:lnTo>
                  <a:lnTo>
                    <a:pt x="199072" y="279342"/>
                  </a:lnTo>
                  <a:lnTo>
                    <a:pt x="188766" y="284230"/>
                  </a:lnTo>
                  <a:lnTo>
                    <a:pt x="172387" y="285512"/>
                  </a:lnTo>
                  <a:lnTo>
                    <a:pt x="150778" y="283208"/>
                  </a:lnTo>
                  <a:lnTo>
                    <a:pt x="84569" y="262328"/>
                  </a:lnTo>
                  <a:lnTo>
                    <a:pt x="51312" y="238203"/>
                  </a:lnTo>
                  <a:lnTo>
                    <a:pt x="25940" y="200604"/>
                  </a:lnTo>
                  <a:lnTo>
                    <a:pt x="9381" y="145168"/>
                  </a:lnTo>
                  <a:lnTo>
                    <a:pt x="0" y="146854"/>
                  </a:lnTo>
                  <a:lnTo>
                    <a:pt x="19094" y="208022"/>
                  </a:lnTo>
                  <a:lnTo>
                    <a:pt x="47858" y="248025"/>
                  </a:lnTo>
                  <a:lnTo>
                    <a:pt x="83260" y="272362"/>
                  </a:lnTo>
                  <a:lnTo>
                    <a:pt x="122268" y="286535"/>
                  </a:lnTo>
                  <a:lnTo>
                    <a:pt x="162060" y="294437"/>
                  </a:lnTo>
                  <a:lnTo>
                    <a:pt x="174958" y="295142"/>
                  </a:lnTo>
                  <a:lnTo>
                    <a:pt x="184222" y="294661"/>
                  </a:lnTo>
                  <a:lnTo>
                    <a:pt x="219282" y="261569"/>
                  </a:lnTo>
                  <a:lnTo>
                    <a:pt x="229406" y="225427"/>
                  </a:lnTo>
                  <a:lnTo>
                    <a:pt x="232297" y="218888"/>
                  </a:lnTo>
                  <a:lnTo>
                    <a:pt x="237135" y="212165"/>
                  </a:lnTo>
                  <a:lnTo>
                    <a:pt x="243231" y="205353"/>
                  </a:lnTo>
                  <a:lnTo>
                    <a:pt x="259937" y="188042"/>
                  </a:lnTo>
                  <a:lnTo>
                    <a:pt x="267881" y="177154"/>
                  </a:lnTo>
                  <a:lnTo>
                    <a:pt x="270957" y="166184"/>
                  </a:lnTo>
                  <a:lnTo>
                    <a:pt x="266389" y="155429"/>
                  </a:lnTo>
                  <a:lnTo>
                    <a:pt x="248373" y="125714"/>
                  </a:lnTo>
                  <a:lnTo>
                    <a:pt x="235299" y="86365"/>
                  </a:lnTo>
                  <a:lnTo>
                    <a:pt x="227301" y="42690"/>
                  </a:lnTo>
                  <a:lnTo>
                    <a:pt x="2245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661"/>
            <p:cNvSpPr/>
            <p:nvPr/>
          </p:nvSpPr>
          <p:spPr>
            <a:xfrm>
              <a:off x="2914179" y="1585908"/>
              <a:ext cx="280670" cy="338455"/>
            </a:xfrm>
            <a:custGeom>
              <a:avLst/>
              <a:gdLst/>
              <a:ahLst/>
              <a:cxnLst/>
              <a:rect l="l" t="t" r="r" b="b"/>
              <a:pathLst>
                <a:path w="280669" h="338455">
                  <a:moveTo>
                    <a:pt x="141928" y="0"/>
                  </a:moveTo>
                  <a:lnTo>
                    <a:pt x="94906" y="8487"/>
                  </a:lnTo>
                  <a:lnTo>
                    <a:pt x="55891" y="33817"/>
                  </a:lnTo>
                  <a:lnTo>
                    <a:pt x="29038" y="70668"/>
                  </a:lnTo>
                  <a:lnTo>
                    <a:pt x="12202" y="115551"/>
                  </a:lnTo>
                  <a:lnTo>
                    <a:pt x="3237" y="164974"/>
                  </a:lnTo>
                  <a:lnTo>
                    <a:pt x="0" y="215444"/>
                  </a:lnTo>
                  <a:lnTo>
                    <a:pt x="343" y="263470"/>
                  </a:lnTo>
                  <a:lnTo>
                    <a:pt x="2122" y="305562"/>
                  </a:lnTo>
                  <a:lnTo>
                    <a:pt x="3192" y="338226"/>
                  </a:lnTo>
                  <a:lnTo>
                    <a:pt x="90299" y="337954"/>
                  </a:lnTo>
                  <a:lnTo>
                    <a:pt x="87017" y="293510"/>
                  </a:lnTo>
                  <a:lnTo>
                    <a:pt x="81314" y="241385"/>
                  </a:lnTo>
                  <a:lnTo>
                    <a:pt x="79402" y="192208"/>
                  </a:lnTo>
                  <a:lnTo>
                    <a:pt x="87495" y="156609"/>
                  </a:lnTo>
                  <a:lnTo>
                    <a:pt x="111806" y="145216"/>
                  </a:lnTo>
                  <a:lnTo>
                    <a:pt x="127556" y="155438"/>
                  </a:lnTo>
                  <a:lnTo>
                    <a:pt x="141736" y="175405"/>
                  </a:lnTo>
                  <a:lnTo>
                    <a:pt x="151979" y="194887"/>
                  </a:lnTo>
                  <a:lnTo>
                    <a:pt x="155920" y="203654"/>
                  </a:lnTo>
                  <a:lnTo>
                    <a:pt x="175825" y="206586"/>
                  </a:lnTo>
                  <a:lnTo>
                    <a:pt x="182525" y="187827"/>
                  </a:lnTo>
                  <a:lnTo>
                    <a:pt x="191769" y="159098"/>
                  </a:lnTo>
                  <a:lnTo>
                    <a:pt x="198327" y="140274"/>
                  </a:lnTo>
                  <a:lnTo>
                    <a:pt x="217692" y="138373"/>
                  </a:lnTo>
                  <a:lnTo>
                    <a:pt x="239602" y="134561"/>
                  </a:lnTo>
                  <a:lnTo>
                    <a:pt x="261353" y="132027"/>
                  </a:lnTo>
                  <a:lnTo>
                    <a:pt x="280241" y="133960"/>
                  </a:lnTo>
                  <a:lnTo>
                    <a:pt x="273872" y="93919"/>
                  </a:lnTo>
                  <a:lnTo>
                    <a:pt x="255493" y="56430"/>
                  </a:lnTo>
                  <a:lnTo>
                    <a:pt x="227400" y="25924"/>
                  </a:lnTo>
                  <a:lnTo>
                    <a:pt x="191887" y="6833"/>
                  </a:lnTo>
                  <a:lnTo>
                    <a:pt x="170538" y="2472"/>
                  </a:lnTo>
                  <a:lnTo>
                    <a:pt x="141928" y="0"/>
                  </a:lnTo>
                  <a:close/>
                </a:path>
              </a:pathLst>
            </a:custGeom>
            <a:solidFill>
              <a:srgbClr val="E517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" name="object 662"/>
            <p:cNvSpPr/>
            <p:nvPr/>
          </p:nvSpPr>
          <p:spPr>
            <a:xfrm>
              <a:off x="3131420" y="1581985"/>
              <a:ext cx="192077" cy="122886"/>
            </a:xfrm>
            <a:prstGeom prst="rect">
              <a:avLst/>
            </a:prstGeom>
            <a:blipFill>
              <a:blip r:embed="rId3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" name="object 663"/>
            <p:cNvSpPr/>
            <p:nvPr/>
          </p:nvSpPr>
          <p:spPr>
            <a:xfrm>
              <a:off x="3129368" y="1764367"/>
              <a:ext cx="23495" cy="27940"/>
            </a:xfrm>
            <a:custGeom>
              <a:avLst/>
              <a:gdLst/>
              <a:ahLst/>
              <a:cxnLst/>
              <a:rect l="l" t="t" r="r" b="b"/>
              <a:pathLst>
                <a:path w="23494" h="27939">
                  <a:moveTo>
                    <a:pt x="16962" y="0"/>
                  </a:moveTo>
                  <a:lnTo>
                    <a:pt x="0" y="13695"/>
                  </a:lnTo>
                  <a:lnTo>
                    <a:pt x="14167" y="27810"/>
                  </a:lnTo>
                  <a:lnTo>
                    <a:pt x="20899" y="21046"/>
                  </a:lnTo>
                  <a:lnTo>
                    <a:pt x="14250" y="14449"/>
                  </a:lnTo>
                  <a:lnTo>
                    <a:pt x="22941" y="7423"/>
                  </a:lnTo>
                  <a:lnTo>
                    <a:pt x="169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4" name="object 664"/>
          <p:cNvSpPr/>
          <p:nvPr/>
        </p:nvSpPr>
        <p:spPr>
          <a:xfrm>
            <a:off x="13235260" y="4919061"/>
            <a:ext cx="117475" cy="833119"/>
          </a:xfrm>
          <a:custGeom>
            <a:avLst/>
            <a:gdLst/>
            <a:ahLst/>
            <a:cxnLst/>
            <a:rect l="l" t="t" r="r" b="b"/>
            <a:pathLst>
              <a:path w="117475" h="833120">
                <a:moveTo>
                  <a:pt x="97829" y="0"/>
                </a:moveTo>
                <a:lnTo>
                  <a:pt x="0" y="830791"/>
                </a:lnTo>
                <a:lnTo>
                  <a:pt x="19214" y="833063"/>
                </a:lnTo>
                <a:lnTo>
                  <a:pt x="117033" y="2272"/>
                </a:lnTo>
                <a:lnTo>
                  <a:pt x="978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14712381" y="4919061"/>
            <a:ext cx="117475" cy="833119"/>
          </a:xfrm>
          <a:custGeom>
            <a:avLst/>
            <a:gdLst/>
            <a:ahLst/>
            <a:cxnLst/>
            <a:rect l="l" t="t" r="r" b="b"/>
            <a:pathLst>
              <a:path w="117475" h="833120">
                <a:moveTo>
                  <a:pt x="97829" y="0"/>
                </a:moveTo>
                <a:lnTo>
                  <a:pt x="0" y="830791"/>
                </a:lnTo>
                <a:lnTo>
                  <a:pt x="19214" y="833063"/>
                </a:lnTo>
                <a:lnTo>
                  <a:pt x="117043" y="2272"/>
                </a:lnTo>
                <a:lnTo>
                  <a:pt x="978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13867826" y="5190330"/>
            <a:ext cx="63500" cy="561975"/>
          </a:xfrm>
          <a:custGeom>
            <a:avLst/>
            <a:gdLst/>
            <a:ahLst/>
            <a:cxnLst/>
            <a:rect l="l" t="t" r="r" b="b"/>
            <a:pathLst>
              <a:path w="63500" h="561975">
                <a:moveTo>
                  <a:pt x="19308" y="0"/>
                </a:moveTo>
                <a:lnTo>
                  <a:pt x="0" y="1507"/>
                </a:lnTo>
                <a:lnTo>
                  <a:pt x="44166" y="561417"/>
                </a:lnTo>
                <a:lnTo>
                  <a:pt x="63484" y="559899"/>
                </a:lnTo>
                <a:lnTo>
                  <a:pt x="193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13169723" y="1712486"/>
            <a:ext cx="2348230" cy="4039870"/>
          </a:xfrm>
          <a:custGeom>
            <a:avLst/>
            <a:gdLst/>
            <a:ahLst/>
            <a:cxnLst/>
            <a:rect l="l" t="t" r="r" b="b"/>
            <a:pathLst>
              <a:path w="2348230" h="4039870">
                <a:moveTo>
                  <a:pt x="1754492" y="1737448"/>
                </a:moveTo>
                <a:lnTo>
                  <a:pt x="1732457" y="1737448"/>
                </a:lnTo>
                <a:lnTo>
                  <a:pt x="1732457" y="1756816"/>
                </a:lnTo>
                <a:lnTo>
                  <a:pt x="1577873" y="2957753"/>
                </a:lnTo>
                <a:lnTo>
                  <a:pt x="232562" y="2957753"/>
                </a:lnTo>
                <a:lnTo>
                  <a:pt x="361759" y="1756816"/>
                </a:lnTo>
                <a:lnTo>
                  <a:pt x="1732457" y="1756816"/>
                </a:lnTo>
                <a:lnTo>
                  <a:pt x="1732457" y="1737448"/>
                </a:lnTo>
                <a:lnTo>
                  <a:pt x="344360" y="1737448"/>
                </a:lnTo>
                <a:lnTo>
                  <a:pt x="210972" y="2977134"/>
                </a:lnTo>
                <a:lnTo>
                  <a:pt x="1594916" y="2977134"/>
                </a:lnTo>
                <a:lnTo>
                  <a:pt x="1597406" y="2957753"/>
                </a:lnTo>
                <a:lnTo>
                  <a:pt x="1752003" y="1756816"/>
                </a:lnTo>
                <a:lnTo>
                  <a:pt x="1754492" y="1737448"/>
                </a:lnTo>
                <a:close/>
              </a:path>
              <a:path w="2348230" h="4039870">
                <a:moveTo>
                  <a:pt x="1911565" y="233070"/>
                </a:moveTo>
                <a:lnTo>
                  <a:pt x="1889531" y="233070"/>
                </a:lnTo>
                <a:lnTo>
                  <a:pt x="1889531" y="252437"/>
                </a:lnTo>
                <a:lnTo>
                  <a:pt x="1734959" y="1453375"/>
                </a:lnTo>
                <a:lnTo>
                  <a:pt x="389674" y="1453375"/>
                </a:lnTo>
                <a:lnTo>
                  <a:pt x="518833" y="252437"/>
                </a:lnTo>
                <a:lnTo>
                  <a:pt x="1889531" y="252437"/>
                </a:lnTo>
                <a:lnTo>
                  <a:pt x="1889531" y="233070"/>
                </a:lnTo>
                <a:lnTo>
                  <a:pt x="501434" y="233070"/>
                </a:lnTo>
                <a:lnTo>
                  <a:pt x="368084" y="1472742"/>
                </a:lnTo>
                <a:lnTo>
                  <a:pt x="1751990" y="1472742"/>
                </a:lnTo>
                <a:lnTo>
                  <a:pt x="1754492" y="1453375"/>
                </a:lnTo>
                <a:lnTo>
                  <a:pt x="1909076" y="252437"/>
                </a:lnTo>
                <a:lnTo>
                  <a:pt x="1911565" y="233070"/>
                </a:lnTo>
                <a:close/>
              </a:path>
              <a:path w="2348230" h="4039870">
                <a:moveTo>
                  <a:pt x="2347772" y="3261195"/>
                </a:moveTo>
                <a:lnTo>
                  <a:pt x="2134006" y="123469"/>
                </a:lnTo>
                <a:lnTo>
                  <a:pt x="2126907" y="19367"/>
                </a:lnTo>
                <a:lnTo>
                  <a:pt x="2116531" y="6477"/>
                </a:lnTo>
                <a:lnTo>
                  <a:pt x="2116531" y="0"/>
                </a:lnTo>
                <a:lnTo>
                  <a:pt x="2105799" y="0"/>
                </a:lnTo>
                <a:lnTo>
                  <a:pt x="2105799" y="19367"/>
                </a:lnTo>
                <a:lnTo>
                  <a:pt x="1778901" y="3201568"/>
                </a:lnTo>
                <a:lnTo>
                  <a:pt x="21424" y="3201568"/>
                </a:lnTo>
                <a:lnTo>
                  <a:pt x="343433" y="19367"/>
                </a:lnTo>
                <a:lnTo>
                  <a:pt x="2105799" y="19367"/>
                </a:lnTo>
                <a:lnTo>
                  <a:pt x="2105799" y="0"/>
                </a:lnTo>
                <a:lnTo>
                  <a:pt x="325932" y="0"/>
                </a:lnTo>
                <a:lnTo>
                  <a:pt x="0" y="3220936"/>
                </a:lnTo>
                <a:lnTo>
                  <a:pt x="1796402" y="3220936"/>
                </a:lnTo>
                <a:lnTo>
                  <a:pt x="1798396" y="3201568"/>
                </a:lnTo>
                <a:lnTo>
                  <a:pt x="2114575" y="123469"/>
                </a:lnTo>
                <a:lnTo>
                  <a:pt x="2327046" y="3241840"/>
                </a:lnTo>
                <a:lnTo>
                  <a:pt x="2008530" y="3241840"/>
                </a:lnTo>
                <a:lnTo>
                  <a:pt x="2008530" y="3261195"/>
                </a:lnTo>
                <a:lnTo>
                  <a:pt x="2209317" y="3261195"/>
                </a:lnTo>
                <a:lnTo>
                  <a:pt x="2270722" y="4039260"/>
                </a:lnTo>
                <a:lnTo>
                  <a:pt x="2290051" y="4037749"/>
                </a:lnTo>
                <a:lnTo>
                  <a:pt x="2228761" y="3261195"/>
                </a:lnTo>
                <a:lnTo>
                  <a:pt x="2347772" y="32611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12410648" y="5038127"/>
            <a:ext cx="262255" cy="381000"/>
          </a:xfrm>
          <a:custGeom>
            <a:avLst/>
            <a:gdLst/>
            <a:ahLst/>
            <a:cxnLst/>
            <a:rect l="l" t="t" r="r" b="b"/>
            <a:pathLst>
              <a:path w="262254" h="381000">
                <a:moveTo>
                  <a:pt x="11737" y="0"/>
                </a:moveTo>
                <a:lnTo>
                  <a:pt x="0" y="15423"/>
                </a:lnTo>
                <a:lnTo>
                  <a:pt x="229699" y="190318"/>
                </a:lnTo>
                <a:lnTo>
                  <a:pt x="0" y="365224"/>
                </a:lnTo>
                <a:lnTo>
                  <a:pt x="11737" y="380658"/>
                </a:lnTo>
                <a:lnTo>
                  <a:pt x="261677" y="190318"/>
                </a:lnTo>
                <a:lnTo>
                  <a:pt x="11737" y="0"/>
                </a:lnTo>
                <a:close/>
              </a:path>
            </a:pathLst>
          </a:custGeom>
          <a:solidFill>
            <a:srgbClr val="E517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15979134" y="5392584"/>
            <a:ext cx="208915" cy="299720"/>
          </a:xfrm>
          <a:custGeom>
            <a:avLst/>
            <a:gdLst/>
            <a:ahLst/>
            <a:cxnLst/>
            <a:rect l="l" t="t" r="r" b="b"/>
            <a:pathLst>
              <a:path w="208915" h="299720">
                <a:moveTo>
                  <a:pt x="11748" y="0"/>
                </a:moveTo>
                <a:lnTo>
                  <a:pt x="0" y="15434"/>
                </a:lnTo>
                <a:lnTo>
                  <a:pt x="176361" y="149723"/>
                </a:lnTo>
                <a:lnTo>
                  <a:pt x="0" y="284001"/>
                </a:lnTo>
                <a:lnTo>
                  <a:pt x="11748" y="299435"/>
                </a:lnTo>
                <a:lnTo>
                  <a:pt x="208328" y="149723"/>
                </a:lnTo>
                <a:lnTo>
                  <a:pt x="117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16243340" y="5392584"/>
            <a:ext cx="208915" cy="299720"/>
          </a:xfrm>
          <a:custGeom>
            <a:avLst/>
            <a:gdLst/>
            <a:ahLst/>
            <a:cxnLst/>
            <a:rect l="l" t="t" r="r" b="b"/>
            <a:pathLst>
              <a:path w="208915" h="299720">
                <a:moveTo>
                  <a:pt x="11748" y="0"/>
                </a:moveTo>
                <a:lnTo>
                  <a:pt x="0" y="15434"/>
                </a:lnTo>
                <a:lnTo>
                  <a:pt x="176392" y="149723"/>
                </a:lnTo>
                <a:lnTo>
                  <a:pt x="0" y="284001"/>
                </a:lnTo>
                <a:lnTo>
                  <a:pt x="11748" y="299435"/>
                </a:lnTo>
                <a:lnTo>
                  <a:pt x="208349" y="149723"/>
                </a:lnTo>
                <a:lnTo>
                  <a:pt x="117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16891823" y="5030696"/>
            <a:ext cx="123535" cy="123545"/>
          </a:xfrm>
          <a:prstGeom prst="rect">
            <a:avLst/>
          </a:prstGeom>
          <a:blipFill>
            <a:blip r:embed="rId3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16634428" y="5030696"/>
            <a:ext cx="123535" cy="123545"/>
          </a:xfrm>
          <a:prstGeom prst="rect">
            <a:avLst/>
          </a:prstGeom>
          <a:blipFill>
            <a:blip r:embed="rId3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16078243" y="5030696"/>
            <a:ext cx="123535" cy="123545"/>
          </a:xfrm>
          <a:prstGeom prst="rect">
            <a:avLst/>
          </a:prstGeom>
          <a:blipFill>
            <a:blip r:embed="rId3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16229589" y="1942705"/>
            <a:ext cx="421640" cy="19685"/>
          </a:xfrm>
          <a:custGeom>
            <a:avLst/>
            <a:gdLst/>
            <a:ahLst/>
            <a:cxnLst/>
            <a:rect l="l" t="t" r="r" b="b"/>
            <a:pathLst>
              <a:path w="421640" h="19685">
                <a:moveTo>
                  <a:pt x="421641" y="0"/>
                </a:moveTo>
                <a:lnTo>
                  <a:pt x="0" y="0"/>
                </a:lnTo>
                <a:lnTo>
                  <a:pt x="0" y="19360"/>
                </a:lnTo>
                <a:lnTo>
                  <a:pt x="421641" y="19360"/>
                </a:lnTo>
                <a:lnTo>
                  <a:pt x="4216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16994544" y="1444381"/>
            <a:ext cx="122938" cy="122928"/>
          </a:xfrm>
          <a:prstGeom prst="rect">
            <a:avLst/>
          </a:prstGeom>
          <a:blipFill>
            <a:blip r:embed="rId3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16738417" y="1444381"/>
            <a:ext cx="122938" cy="122928"/>
          </a:xfrm>
          <a:prstGeom prst="rect">
            <a:avLst/>
          </a:prstGeom>
          <a:blipFill>
            <a:blip r:embed="rId3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16184973" y="1444381"/>
            <a:ext cx="122938" cy="122928"/>
          </a:xfrm>
          <a:prstGeom prst="rect">
            <a:avLst/>
          </a:prstGeom>
          <a:blipFill>
            <a:blip r:embed="rId3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1064776" y="10131480"/>
            <a:ext cx="1858431" cy="171315"/>
          </a:xfrm>
          <a:prstGeom prst="rect">
            <a:avLst/>
          </a:prstGeom>
          <a:blipFill>
            <a:blip r:embed="rId3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79" name="object 679"/>
          <p:cNvGrpSpPr/>
          <p:nvPr/>
        </p:nvGrpSpPr>
        <p:grpSpPr>
          <a:xfrm>
            <a:off x="2992930" y="10178419"/>
            <a:ext cx="1315085" cy="124460"/>
            <a:chOff x="2992930" y="10178419"/>
            <a:chExt cx="1315085" cy="124460"/>
          </a:xfrm>
        </p:grpSpPr>
        <p:sp>
          <p:nvSpPr>
            <p:cNvPr id="680" name="object 680"/>
            <p:cNvSpPr/>
            <p:nvPr/>
          </p:nvSpPr>
          <p:spPr>
            <a:xfrm>
              <a:off x="2992930" y="10180301"/>
              <a:ext cx="79159" cy="84803"/>
            </a:xfrm>
            <a:prstGeom prst="rect">
              <a:avLst/>
            </a:prstGeom>
            <a:blipFill>
              <a:blip r:embed="rId3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681"/>
            <p:cNvSpPr/>
            <p:nvPr/>
          </p:nvSpPr>
          <p:spPr>
            <a:xfrm>
              <a:off x="3102218" y="10180294"/>
              <a:ext cx="77264" cy="84814"/>
            </a:xfrm>
            <a:prstGeom prst="rect">
              <a:avLst/>
            </a:prstGeom>
            <a:blipFill>
              <a:blip r:embed="rId3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682"/>
            <p:cNvSpPr/>
            <p:nvPr/>
          </p:nvSpPr>
          <p:spPr>
            <a:xfrm>
              <a:off x="3199234" y="10180294"/>
              <a:ext cx="96876" cy="105546"/>
            </a:xfrm>
            <a:prstGeom prst="rect">
              <a:avLst/>
            </a:prstGeom>
            <a:blipFill>
              <a:blip r:embed="rId3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683"/>
            <p:cNvSpPr/>
            <p:nvPr/>
          </p:nvSpPr>
          <p:spPr>
            <a:xfrm>
              <a:off x="3317017" y="10180301"/>
              <a:ext cx="79159" cy="84803"/>
            </a:xfrm>
            <a:prstGeom prst="rect">
              <a:avLst/>
            </a:prstGeom>
            <a:blipFill>
              <a:blip r:embed="rId3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684"/>
            <p:cNvSpPr/>
            <p:nvPr/>
          </p:nvSpPr>
          <p:spPr>
            <a:xfrm>
              <a:off x="3426305" y="10179542"/>
              <a:ext cx="70102" cy="86321"/>
            </a:xfrm>
            <a:prstGeom prst="rect">
              <a:avLst/>
            </a:prstGeom>
            <a:blipFill>
              <a:blip r:embed="rId3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" name="object 685"/>
            <p:cNvSpPr/>
            <p:nvPr/>
          </p:nvSpPr>
          <p:spPr>
            <a:xfrm>
              <a:off x="3522324" y="10180301"/>
              <a:ext cx="79159" cy="84803"/>
            </a:xfrm>
            <a:prstGeom prst="rect">
              <a:avLst/>
            </a:prstGeom>
            <a:blipFill>
              <a:blip r:embed="rId3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686"/>
            <p:cNvSpPr/>
            <p:nvPr/>
          </p:nvSpPr>
          <p:spPr>
            <a:xfrm>
              <a:off x="3621137" y="10178419"/>
              <a:ext cx="275007" cy="124376"/>
            </a:xfrm>
            <a:prstGeom prst="rect">
              <a:avLst/>
            </a:prstGeom>
            <a:blipFill>
              <a:blip r:embed="rId3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" name="object 687"/>
            <p:cNvSpPr/>
            <p:nvPr/>
          </p:nvSpPr>
          <p:spPr>
            <a:xfrm>
              <a:off x="3916804" y="10180294"/>
              <a:ext cx="81044" cy="85934"/>
            </a:xfrm>
            <a:prstGeom prst="rect">
              <a:avLst/>
            </a:prstGeom>
            <a:blipFill>
              <a:blip r:embed="rId3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688"/>
            <p:cNvSpPr/>
            <p:nvPr/>
          </p:nvSpPr>
          <p:spPr>
            <a:xfrm>
              <a:off x="4027875" y="10180300"/>
              <a:ext cx="64071" cy="84803"/>
            </a:xfrm>
            <a:prstGeom prst="rect">
              <a:avLst/>
            </a:prstGeom>
            <a:blipFill>
              <a:blip r:embed="rId3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4114826" y="10180294"/>
              <a:ext cx="77264" cy="84814"/>
            </a:xfrm>
            <a:prstGeom prst="rect">
              <a:avLst/>
            </a:prstGeom>
            <a:blipFill>
              <a:blip r:embed="rId3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690"/>
            <p:cNvSpPr/>
            <p:nvPr/>
          </p:nvSpPr>
          <p:spPr>
            <a:xfrm>
              <a:off x="4217065" y="10178420"/>
              <a:ext cx="90468" cy="88573"/>
            </a:xfrm>
            <a:prstGeom prst="rect">
              <a:avLst/>
            </a:prstGeom>
            <a:blipFill>
              <a:blip r:embed="rId3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98921" y="1459214"/>
            <a:ext cx="656590" cy="183515"/>
            <a:chOff x="6398921" y="1459214"/>
            <a:chExt cx="656590" cy="183515"/>
          </a:xfrm>
        </p:grpSpPr>
        <p:sp>
          <p:nvSpPr>
            <p:cNvPr id="3" name="object 3"/>
            <p:cNvSpPr/>
            <p:nvPr/>
          </p:nvSpPr>
          <p:spPr>
            <a:xfrm>
              <a:off x="6398921" y="1459214"/>
              <a:ext cx="113703" cy="1805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534279" y="1521459"/>
              <a:ext cx="92091" cy="1201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54011" y="1521457"/>
              <a:ext cx="96991" cy="1208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785065" y="1524021"/>
              <a:ext cx="123755" cy="11576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942044" y="1521456"/>
              <a:ext cx="113452" cy="12089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6382713" y="1768405"/>
            <a:ext cx="151785" cy="2315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87451" y="1521456"/>
            <a:ext cx="113452" cy="1697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6567238" y="1832723"/>
            <a:ext cx="168910" cy="116205"/>
            <a:chOff x="6567238" y="1832723"/>
            <a:chExt cx="168910" cy="116205"/>
          </a:xfrm>
        </p:grpSpPr>
        <p:sp>
          <p:nvSpPr>
            <p:cNvPr id="11" name="object 11"/>
            <p:cNvSpPr/>
            <p:nvPr/>
          </p:nvSpPr>
          <p:spPr>
            <a:xfrm>
              <a:off x="6567238" y="1832723"/>
              <a:ext cx="108049" cy="11575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15203" y="1900224"/>
              <a:ext cx="20955" cy="48260"/>
            </a:xfrm>
            <a:custGeom>
              <a:avLst/>
              <a:gdLst/>
              <a:ahLst/>
              <a:cxnLst/>
              <a:rect l="l" t="t" r="r" b="b"/>
              <a:pathLst>
                <a:path w="20954" h="48260">
                  <a:moveTo>
                    <a:pt x="0" y="48259"/>
                  </a:moveTo>
                  <a:lnTo>
                    <a:pt x="20575" y="48259"/>
                  </a:lnTo>
                  <a:lnTo>
                    <a:pt x="20575" y="0"/>
                  </a:lnTo>
                  <a:lnTo>
                    <a:pt x="0" y="0"/>
                  </a:lnTo>
                  <a:lnTo>
                    <a:pt x="0" y="48259"/>
                  </a:lnTo>
                  <a:close/>
                </a:path>
              </a:pathLst>
            </a:custGeom>
            <a:solidFill>
              <a:srgbClr val="E517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6715204" y="1830156"/>
            <a:ext cx="288925" cy="120650"/>
            <a:chOff x="6715204" y="1830156"/>
            <a:chExt cx="288925" cy="120650"/>
          </a:xfrm>
        </p:grpSpPr>
        <p:sp>
          <p:nvSpPr>
            <p:cNvPr id="14" name="object 14"/>
            <p:cNvSpPr/>
            <p:nvPr/>
          </p:nvSpPr>
          <p:spPr>
            <a:xfrm>
              <a:off x="6715201" y="1832920"/>
              <a:ext cx="106045" cy="115570"/>
            </a:xfrm>
            <a:custGeom>
              <a:avLst/>
              <a:gdLst/>
              <a:ahLst/>
              <a:cxnLst/>
              <a:rect l="l" t="t" r="r" b="b"/>
              <a:pathLst>
                <a:path w="106045" h="115569">
                  <a:moveTo>
                    <a:pt x="105486" y="0"/>
                  </a:moveTo>
                  <a:lnTo>
                    <a:pt x="84886" y="0"/>
                  </a:lnTo>
                  <a:lnTo>
                    <a:pt x="84886" y="46990"/>
                  </a:lnTo>
                  <a:lnTo>
                    <a:pt x="20574" y="46990"/>
                  </a:lnTo>
                  <a:lnTo>
                    <a:pt x="20574" y="0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0" y="67310"/>
                  </a:lnTo>
                  <a:lnTo>
                    <a:pt x="84886" y="67310"/>
                  </a:lnTo>
                  <a:lnTo>
                    <a:pt x="84886" y="115570"/>
                  </a:lnTo>
                  <a:lnTo>
                    <a:pt x="105486" y="115570"/>
                  </a:lnTo>
                  <a:lnTo>
                    <a:pt x="105486" y="67310"/>
                  </a:lnTo>
                  <a:lnTo>
                    <a:pt x="105486" y="46990"/>
                  </a:lnTo>
                  <a:lnTo>
                    <a:pt x="105486" y="0"/>
                  </a:lnTo>
                  <a:close/>
                </a:path>
              </a:pathLst>
            </a:custGeom>
            <a:solidFill>
              <a:srgbClr val="E517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852889" y="1830156"/>
              <a:ext cx="92101" cy="12014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983346" y="1900224"/>
              <a:ext cx="20955" cy="48260"/>
            </a:xfrm>
            <a:custGeom>
              <a:avLst/>
              <a:gdLst/>
              <a:ahLst/>
              <a:cxnLst/>
              <a:rect l="l" t="t" r="r" b="b"/>
              <a:pathLst>
                <a:path w="20954" h="48260">
                  <a:moveTo>
                    <a:pt x="0" y="48259"/>
                  </a:moveTo>
                  <a:lnTo>
                    <a:pt x="20585" y="48259"/>
                  </a:lnTo>
                  <a:lnTo>
                    <a:pt x="20585" y="0"/>
                  </a:lnTo>
                  <a:lnTo>
                    <a:pt x="0" y="0"/>
                  </a:lnTo>
                  <a:lnTo>
                    <a:pt x="0" y="48259"/>
                  </a:lnTo>
                  <a:close/>
                </a:path>
              </a:pathLst>
            </a:custGeom>
            <a:solidFill>
              <a:srgbClr val="E517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6983346" y="1830152"/>
            <a:ext cx="990600" cy="170180"/>
            <a:chOff x="6983346" y="1830152"/>
            <a:chExt cx="990600" cy="170180"/>
          </a:xfrm>
        </p:grpSpPr>
        <p:sp>
          <p:nvSpPr>
            <p:cNvPr id="18" name="object 18"/>
            <p:cNvSpPr/>
            <p:nvPr/>
          </p:nvSpPr>
          <p:spPr>
            <a:xfrm>
              <a:off x="6983336" y="1832920"/>
              <a:ext cx="106045" cy="115570"/>
            </a:xfrm>
            <a:custGeom>
              <a:avLst/>
              <a:gdLst/>
              <a:ahLst/>
              <a:cxnLst/>
              <a:rect l="l" t="t" r="r" b="b"/>
              <a:pathLst>
                <a:path w="106045" h="115569">
                  <a:moveTo>
                    <a:pt x="105498" y="0"/>
                  </a:moveTo>
                  <a:lnTo>
                    <a:pt x="84886" y="0"/>
                  </a:lnTo>
                  <a:lnTo>
                    <a:pt x="84886" y="46990"/>
                  </a:lnTo>
                  <a:lnTo>
                    <a:pt x="20586" y="46990"/>
                  </a:lnTo>
                  <a:lnTo>
                    <a:pt x="20586" y="0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0" y="67310"/>
                  </a:lnTo>
                  <a:lnTo>
                    <a:pt x="84886" y="67310"/>
                  </a:lnTo>
                  <a:lnTo>
                    <a:pt x="84886" y="115570"/>
                  </a:lnTo>
                  <a:lnTo>
                    <a:pt x="105498" y="115570"/>
                  </a:lnTo>
                  <a:lnTo>
                    <a:pt x="105498" y="67310"/>
                  </a:lnTo>
                  <a:lnTo>
                    <a:pt x="105498" y="46990"/>
                  </a:lnTo>
                  <a:lnTo>
                    <a:pt x="105498" y="0"/>
                  </a:lnTo>
                  <a:close/>
                </a:path>
              </a:pathLst>
            </a:custGeom>
            <a:solidFill>
              <a:srgbClr val="E517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121698" y="1830158"/>
              <a:ext cx="106488" cy="12088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256773" y="1832723"/>
              <a:ext cx="108049" cy="11575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404737" y="1830152"/>
              <a:ext cx="113452" cy="16977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544119" y="1830159"/>
              <a:ext cx="123472" cy="12087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700320" y="1831692"/>
              <a:ext cx="95714" cy="11781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822766" y="1830156"/>
              <a:ext cx="92091" cy="12014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953222" y="1900224"/>
              <a:ext cx="20955" cy="48260"/>
            </a:xfrm>
            <a:custGeom>
              <a:avLst/>
              <a:gdLst/>
              <a:ahLst/>
              <a:cxnLst/>
              <a:rect l="l" t="t" r="r" b="b"/>
              <a:pathLst>
                <a:path w="20954" h="48260">
                  <a:moveTo>
                    <a:pt x="0" y="48259"/>
                  </a:moveTo>
                  <a:lnTo>
                    <a:pt x="20575" y="48259"/>
                  </a:lnTo>
                  <a:lnTo>
                    <a:pt x="20575" y="0"/>
                  </a:lnTo>
                  <a:lnTo>
                    <a:pt x="0" y="0"/>
                  </a:lnTo>
                  <a:lnTo>
                    <a:pt x="0" y="48259"/>
                  </a:lnTo>
                  <a:close/>
                </a:path>
              </a:pathLst>
            </a:custGeom>
            <a:solidFill>
              <a:srgbClr val="E517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7953223" y="1832723"/>
            <a:ext cx="379095" cy="116205"/>
            <a:chOff x="7953223" y="1832723"/>
            <a:chExt cx="379095" cy="116205"/>
          </a:xfrm>
        </p:grpSpPr>
        <p:sp>
          <p:nvSpPr>
            <p:cNvPr id="27" name="object 27"/>
            <p:cNvSpPr/>
            <p:nvPr/>
          </p:nvSpPr>
          <p:spPr>
            <a:xfrm>
              <a:off x="7953223" y="1832920"/>
              <a:ext cx="106045" cy="115570"/>
            </a:xfrm>
            <a:custGeom>
              <a:avLst/>
              <a:gdLst/>
              <a:ahLst/>
              <a:cxnLst/>
              <a:rect l="l" t="t" r="r" b="b"/>
              <a:pathLst>
                <a:path w="106045" h="115569">
                  <a:moveTo>
                    <a:pt x="105473" y="0"/>
                  </a:moveTo>
                  <a:lnTo>
                    <a:pt x="84886" y="0"/>
                  </a:lnTo>
                  <a:lnTo>
                    <a:pt x="84886" y="46990"/>
                  </a:lnTo>
                  <a:lnTo>
                    <a:pt x="20574" y="46990"/>
                  </a:lnTo>
                  <a:lnTo>
                    <a:pt x="20574" y="0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0" y="67310"/>
                  </a:lnTo>
                  <a:lnTo>
                    <a:pt x="84886" y="67310"/>
                  </a:lnTo>
                  <a:lnTo>
                    <a:pt x="84886" y="115570"/>
                  </a:lnTo>
                  <a:lnTo>
                    <a:pt x="105473" y="115570"/>
                  </a:lnTo>
                  <a:lnTo>
                    <a:pt x="105473" y="67310"/>
                  </a:lnTo>
                  <a:lnTo>
                    <a:pt x="105473" y="46990"/>
                  </a:lnTo>
                  <a:lnTo>
                    <a:pt x="105473" y="0"/>
                  </a:lnTo>
                  <a:close/>
                </a:path>
              </a:pathLst>
            </a:custGeom>
            <a:solidFill>
              <a:srgbClr val="E517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098749" y="1832723"/>
              <a:ext cx="108049" cy="11575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235764" y="1832726"/>
              <a:ext cx="96216" cy="11575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1056230" y="6447208"/>
            <a:ext cx="469900" cy="257810"/>
            <a:chOff x="1056230" y="6447208"/>
            <a:chExt cx="469900" cy="257810"/>
          </a:xfrm>
        </p:grpSpPr>
        <p:sp>
          <p:nvSpPr>
            <p:cNvPr id="31" name="object 31"/>
            <p:cNvSpPr/>
            <p:nvPr/>
          </p:nvSpPr>
          <p:spPr>
            <a:xfrm>
              <a:off x="1056230" y="6447208"/>
              <a:ext cx="310423" cy="20431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396453" y="6517951"/>
              <a:ext cx="129598" cy="18706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1545549" y="6450330"/>
            <a:ext cx="911225" cy="255270"/>
            <a:chOff x="1545549" y="6450330"/>
            <a:chExt cx="911225" cy="255270"/>
          </a:xfrm>
        </p:grpSpPr>
        <p:sp>
          <p:nvSpPr>
            <p:cNvPr id="34" name="object 34"/>
            <p:cNvSpPr/>
            <p:nvPr/>
          </p:nvSpPr>
          <p:spPr>
            <a:xfrm>
              <a:off x="1545539" y="6520617"/>
              <a:ext cx="116205" cy="128270"/>
            </a:xfrm>
            <a:custGeom>
              <a:avLst/>
              <a:gdLst/>
              <a:ahLst/>
              <a:cxnLst/>
              <a:rect l="l" t="t" r="r" b="b"/>
              <a:pathLst>
                <a:path w="116205" h="128270">
                  <a:moveTo>
                    <a:pt x="116039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41897" y="33020"/>
                  </a:lnTo>
                  <a:lnTo>
                    <a:pt x="41897" y="128270"/>
                  </a:lnTo>
                  <a:lnTo>
                    <a:pt x="74447" y="128270"/>
                  </a:lnTo>
                  <a:lnTo>
                    <a:pt x="74447" y="33020"/>
                  </a:lnTo>
                  <a:lnTo>
                    <a:pt x="116039" y="33020"/>
                  </a:lnTo>
                  <a:lnTo>
                    <a:pt x="1160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87059" y="6521072"/>
              <a:ext cx="124509" cy="12733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842713" y="6450330"/>
              <a:ext cx="174625" cy="255270"/>
            </a:xfrm>
            <a:custGeom>
              <a:avLst/>
              <a:gdLst/>
              <a:ahLst/>
              <a:cxnLst/>
              <a:rect l="l" t="t" r="r" b="b"/>
              <a:pathLst>
                <a:path w="174625" h="255270">
                  <a:moveTo>
                    <a:pt x="103274" y="201198"/>
                  </a:moveTo>
                  <a:lnTo>
                    <a:pt x="70741" y="201198"/>
                  </a:lnTo>
                  <a:lnTo>
                    <a:pt x="70741" y="254683"/>
                  </a:lnTo>
                  <a:lnTo>
                    <a:pt x="103274" y="254683"/>
                  </a:lnTo>
                  <a:lnTo>
                    <a:pt x="103274" y="201198"/>
                  </a:lnTo>
                  <a:close/>
                </a:path>
                <a:path w="174625" h="255270">
                  <a:moveTo>
                    <a:pt x="105536" y="67620"/>
                  </a:moveTo>
                  <a:lnTo>
                    <a:pt x="68762" y="67620"/>
                  </a:lnTo>
                  <a:lnTo>
                    <a:pt x="53735" y="68851"/>
                  </a:lnTo>
                  <a:lnTo>
                    <a:pt x="18512" y="87295"/>
                  </a:lnTo>
                  <a:lnTo>
                    <a:pt x="0" y="134425"/>
                  </a:lnTo>
                  <a:lnTo>
                    <a:pt x="1139" y="148467"/>
                  </a:lnTo>
                  <a:lnTo>
                    <a:pt x="28253" y="190684"/>
                  </a:lnTo>
                  <a:lnTo>
                    <a:pt x="69034" y="201198"/>
                  </a:lnTo>
                  <a:lnTo>
                    <a:pt x="105536" y="201198"/>
                  </a:lnTo>
                  <a:lnTo>
                    <a:pt x="146704" y="190768"/>
                  </a:lnTo>
                  <a:lnTo>
                    <a:pt x="164990" y="170926"/>
                  </a:lnTo>
                  <a:lnTo>
                    <a:pt x="69893" y="170926"/>
                  </a:lnTo>
                  <a:lnTo>
                    <a:pt x="61893" y="170295"/>
                  </a:lnTo>
                  <a:lnTo>
                    <a:pt x="35360" y="142227"/>
                  </a:lnTo>
                  <a:lnTo>
                    <a:pt x="34794" y="134425"/>
                  </a:lnTo>
                  <a:lnTo>
                    <a:pt x="35316" y="126850"/>
                  </a:lnTo>
                  <a:lnTo>
                    <a:pt x="68448" y="98195"/>
                  </a:lnTo>
                  <a:lnTo>
                    <a:pt x="164594" y="98195"/>
                  </a:lnTo>
                  <a:lnTo>
                    <a:pt x="163745" y="96506"/>
                  </a:lnTo>
                  <a:lnTo>
                    <a:pt x="155754" y="86447"/>
                  </a:lnTo>
                  <a:lnTo>
                    <a:pt x="145775" y="78213"/>
                  </a:lnTo>
                  <a:lnTo>
                    <a:pt x="134077" y="72330"/>
                  </a:lnTo>
                  <a:lnTo>
                    <a:pt x="120662" y="68798"/>
                  </a:lnTo>
                  <a:lnTo>
                    <a:pt x="105536" y="67620"/>
                  </a:lnTo>
                  <a:close/>
                </a:path>
                <a:path w="174625" h="255270">
                  <a:moveTo>
                    <a:pt x="103274" y="98195"/>
                  </a:moveTo>
                  <a:lnTo>
                    <a:pt x="70741" y="98195"/>
                  </a:lnTo>
                  <a:lnTo>
                    <a:pt x="70741" y="170926"/>
                  </a:lnTo>
                  <a:lnTo>
                    <a:pt x="103274" y="170926"/>
                  </a:lnTo>
                  <a:lnTo>
                    <a:pt x="103274" y="98195"/>
                  </a:lnTo>
                  <a:close/>
                </a:path>
                <a:path w="174625" h="255270">
                  <a:moveTo>
                    <a:pt x="164594" y="98195"/>
                  </a:moveTo>
                  <a:lnTo>
                    <a:pt x="105536" y="98195"/>
                  </a:lnTo>
                  <a:lnTo>
                    <a:pt x="113247" y="98851"/>
                  </a:lnTo>
                  <a:lnTo>
                    <a:pt x="119995" y="100817"/>
                  </a:lnTo>
                  <a:lnTo>
                    <a:pt x="139199" y="134425"/>
                  </a:lnTo>
                  <a:lnTo>
                    <a:pt x="138644" y="142342"/>
                  </a:lnTo>
                  <a:lnTo>
                    <a:pt x="112385" y="170304"/>
                  </a:lnTo>
                  <a:lnTo>
                    <a:pt x="104405" y="170926"/>
                  </a:lnTo>
                  <a:lnTo>
                    <a:pt x="164990" y="170926"/>
                  </a:lnTo>
                  <a:lnTo>
                    <a:pt x="169625" y="161331"/>
                  </a:lnTo>
                  <a:lnTo>
                    <a:pt x="172918" y="148576"/>
                  </a:lnTo>
                  <a:lnTo>
                    <a:pt x="174015" y="134425"/>
                  </a:lnTo>
                  <a:lnTo>
                    <a:pt x="172931" y="121178"/>
                  </a:lnTo>
                  <a:lnTo>
                    <a:pt x="172831" y="120330"/>
                  </a:lnTo>
                  <a:lnTo>
                    <a:pt x="169451" y="107852"/>
                  </a:lnTo>
                  <a:lnTo>
                    <a:pt x="164594" y="98195"/>
                  </a:lnTo>
                  <a:close/>
                </a:path>
                <a:path w="174625" h="255270">
                  <a:moveTo>
                    <a:pt x="103274" y="0"/>
                  </a:moveTo>
                  <a:lnTo>
                    <a:pt x="70741" y="0"/>
                  </a:lnTo>
                  <a:lnTo>
                    <a:pt x="70741" y="67620"/>
                  </a:lnTo>
                  <a:lnTo>
                    <a:pt x="103274" y="67620"/>
                  </a:lnTo>
                  <a:lnTo>
                    <a:pt x="1032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048259" y="6521072"/>
              <a:ext cx="124498" cy="12733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211476" y="6517952"/>
              <a:ext cx="245111" cy="132163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2493615" y="6521070"/>
            <a:ext cx="431165" cy="156845"/>
            <a:chOff x="2493615" y="6521070"/>
            <a:chExt cx="431165" cy="156845"/>
          </a:xfrm>
        </p:grpSpPr>
        <p:sp>
          <p:nvSpPr>
            <p:cNvPr id="40" name="object 40"/>
            <p:cNvSpPr/>
            <p:nvPr/>
          </p:nvSpPr>
          <p:spPr>
            <a:xfrm>
              <a:off x="2493607" y="6521418"/>
              <a:ext cx="139065" cy="156210"/>
            </a:xfrm>
            <a:custGeom>
              <a:avLst/>
              <a:gdLst/>
              <a:ahLst/>
              <a:cxnLst/>
              <a:rect l="l" t="t" r="r" b="b"/>
              <a:pathLst>
                <a:path w="139064" h="156209">
                  <a:moveTo>
                    <a:pt x="138645" y="96520"/>
                  </a:moveTo>
                  <a:lnTo>
                    <a:pt x="117424" y="96520"/>
                  </a:lnTo>
                  <a:lnTo>
                    <a:pt x="117424" y="0"/>
                  </a:lnTo>
                  <a:lnTo>
                    <a:pt x="84886" y="0"/>
                  </a:lnTo>
                  <a:lnTo>
                    <a:pt x="84886" y="96520"/>
                  </a:lnTo>
                  <a:lnTo>
                    <a:pt x="32537" y="96520"/>
                  </a:lnTo>
                  <a:lnTo>
                    <a:pt x="32537" y="0"/>
                  </a:lnTo>
                  <a:lnTo>
                    <a:pt x="0" y="0"/>
                  </a:lnTo>
                  <a:lnTo>
                    <a:pt x="0" y="96520"/>
                  </a:lnTo>
                  <a:lnTo>
                    <a:pt x="0" y="127000"/>
                  </a:lnTo>
                  <a:lnTo>
                    <a:pt x="108102" y="127000"/>
                  </a:lnTo>
                  <a:lnTo>
                    <a:pt x="108102" y="156210"/>
                  </a:lnTo>
                  <a:lnTo>
                    <a:pt x="138645" y="156210"/>
                  </a:lnTo>
                  <a:lnTo>
                    <a:pt x="138645" y="127000"/>
                  </a:lnTo>
                  <a:lnTo>
                    <a:pt x="138645" y="965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659016" y="6521073"/>
              <a:ext cx="124498" cy="12733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810178" y="6521070"/>
              <a:ext cx="114321" cy="127336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/>
          <p:nvPr/>
        </p:nvSpPr>
        <p:spPr>
          <a:xfrm>
            <a:off x="1061602" y="6891466"/>
            <a:ext cx="33020" cy="96520"/>
          </a:xfrm>
          <a:custGeom>
            <a:avLst/>
            <a:gdLst/>
            <a:ahLst/>
            <a:cxnLst/>
            <a:rect l="l" t="t" r="r" b="b"/>
            <a:pathLst>
              <a:path w="33019" h="96520">
                <a:moveTo>
                  <a:pt x="0" y="96520"/>
                </a:moveTo>
                <a:lnTo>
                  <a:pt x="32543" y="96520"/>
                </a:lnTo>
                <a:lnTo>
                  <a:pt x="32543" y="0"/>
                </a:lnTo>
                <a:lnTo>
                  <a:pt x="0" y="0"/>
                </a:lnTo>
                <a:lnTo>
                  <a:pt x="0" y="965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44"/>
          <p:cNvGrpSpPr/>
          <p:nvPr/>
        </p:nvGrpSpPr>
        <p:grpSpPr>
          <a:xfrm>
            <a:off x="1061602" y="6857529"/>
            <a:ext cx="915035" cy="187325"/>
            <a:chOff x="1061602" y="6857529"/>
            <a:chExt cx="915035" cy="187325"/>
          </a:xfrm>
        </p:grpSpPr>
        <p:sp>
          <p:nvSpPr>
            <p:cNvPr id="45" name="object 45"/>
            <p:cNvSpPr/>
            <p:nvPr/>
          </p:nvSpPr>
          <p:spPr>
            <a:xfrm>
              <a:off x="1061593" y="6860990"/>
              <a:ext cx="120014" cy="127000"/>
            </a:xfrm>
            <a:custGeom>
              <a:avLst/>
              <a:gdLst/>
              <a:ahLst/>
              <a:cxnLst/>
              <a:rect l="l" t="t" r="r" b="b"/>
              <a:pathLst>
                <a:path w="120015" h="127000">
                  <a:moveTo>
                    <a:pt x="119405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86880" y="30480"/>
                  </a:lnTo>
                  <a:lnTo>
                    <a:pt x="86880" y="127000"/>
                  </a:lnTo>
                  <a:lnTo>
                    <a:pt x="119405" y="127000"/>
                  </a:lnTo>
                  <a:lnTo>
                    <a:pt x="119405" y="30480"/>
                  </a:lnTo>
                  <a:lnTo>
                    <a:pt x="1194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219772" y="6857529"/>
              <a:ext cx="129598" cy="187051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373289" y="6857529"/>
              <a:ext cx="453073" cy="18705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849995" y="6860638"/>
              <a:ext cx="126488" cy="12734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/>
          <p:nvPr/>
        </p:nvSpPr>
        <p:spPr>
          <a:xfrm>
            <a:off x="1999970" y="6860990"/>
            <a:ext cx="139065" cy="156210"/>
          </a:xfrm>
          <a:custGeom>
            <a:avLst/>
            <a:gdLst/>
            <a:ahLst/>
            <a:cxnLst/>
            <a:rect l="l" t="t" r="r" b="b"/>
            <a:pathLst>
              <a:path w="139064" h="156209">
                <a:moveTo>
                  <a:pt x="138645" y="96520"/>
                </a:moveTo>
                <a:lnTo>
                  <a:pt x="117424" y="96520"/>
                </a:lnTo>
                <a:lnTo>
                  <a:pt x="117424" y="0"/>
                </a:lnTo>
                <a:lnTo>
                  <a:pt x="84886" y="0"/>
                </a:lnTo>
                <a:lnTo>
                  <a:pt x="84886" y="96520"/>
                </a:lnTo>
                <a:lnTo>
                  <a:pt x="32524" y="96520"/>
                </a:lnTo>
                <a:lnTo>
                  <a:pt x="32524" y="0"/>
                </a:lnTo>
                <a:lnTo>
                  <a:pt x="0" y="0"/>
                </a:lnTo>
                <a:lnTo>
                  <a:pt x="0" y="96520"/>
                </a:lnTo>
                <a:lnTo>
                  <a:pt x="0" y="127000"/>
                </a:lnTo>
                <a:lnTo>
                  <a:pt x="108102" y="127000"/>
                </a:lnTo>
                <a:lnTo>
                  <a:pt x="108102" y="156210"/>
                </a:lnTo>
                <a:lnTo>
                  <a:pt x="138645" y="156210"/>
                </a:lnTo>
                <a:lnTo>
                  <a:pt x="138645" y="127000"/>
                </a:lnTo>
                <a:lnTo>
                  <a:pt x="138645" y="965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0" name="object 50"/>
          <p:cNvGrpSpPr/>
          <p:nvPr/>
        </p:nvGrpSpPr>
        <p:grpSpPr>
          <a:xfrm>
            <a:off x="2165375" y="6860639"/>
            <a:ext cx="288290" cy="127635"/>
            <a:chOff x="2165375" y="6860639"/>
            <a:chExt cx="288290" cy="127635"/>
          </a:xfrm>
        </p:grpSpPr>
        <p:sp>
          <p:nvSpPr>
            <p:cNvPr id="51" name="object 51"/>
            <p:cNvSpPr/>
            <p:nvPr/>
          </p:nvSpPr>
          <p:spPr>
            <a:xfrm>
              <a:off x="2328589" y="6860639"/>
              <a:ext cx="124498" cy="127346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165375" y="6860639"/>
              <a:ext cx="124498" cy="127346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/>
          <p:nvPr/>
        </p:nvSpPr>
        <p:spPr>
          <a:xfrm>
            <a:off x="2549311" y="6891466"/>
            <a:ext cx="33020" cy="96520"/>
          </a:xfrm>
          <a:custGeom>
            <a:avLst/>
            <a:gdLst/>
            <a:ahLst/>
            <a:cxnLst/>
            <a:rect l="l" t="t" r="r" b="b"/>
            <a:pathLst>
              <a:path w="33019" h="96520">
                <a:moveTo>
                  <a:pt x="0" y="96520"/>
                </a:moveTo>
                <a:lnTo>
                  <a:pt x="32533" y="96520"/>
                </a:lnTo>
                <a:lnTo>
                  <a:pt x="32533" y="0"/>
                </a:lnTo>
                <a:lnTo>
                  <a:pt x="0" y="0"/>
                </a:lnTo>
                <a:lnTo>
                  <a:pt x="0" y="965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4" name="object 54"/>
          <p:cNvGrpSpPr/>
          <p:nvPr/>
        </p:nvGrpSpPr>
        <p:grpSpPr>
          <a:xfrm>
            <a:off x="2549311" y="6857529"/>
            <a:ext cx="290195" cy="133985"/>
            <a:chOff x="2549311" y="6857529"/>
            <a:chExt cx="290195" cy="133985"/>
          </a:xfrm>
        </p:grpSpPr>
        <p:sp>
          <p:nvSpPr>
            <p:cNvPr id="55" name="object 55"/>
            <p:cNvSpPr/>
            <p:nvPr/>
          </p:nvSpPr>
          <p:spPr>
            <a:xfrm>
              <a:off x="2549309" y="6860990"/>
              <a:ext cx="120014" cy="127000"/>
            </a:xfrm>
            <a:custGeom>
              <a:avLst/>
              <a:gdLst/>
              <a:ahLst/>
              <a:cxnLst/>
              <a:rect l="l" t="t" r="r" b="b"/>
              <a:pathLst>
                <a:path w="120014" h="127000">
                  <a:moveTo>
                    <a:pt x="11939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86868" y="30480"/>
                  </a:lnTo>
                  <a:lnTo>
                    <a:pt x="86868" y="127000"/>
                  </a:lnTo>
                  <a:lnTo>
                    <a:pt x="119392" y="127000"/>
                  </a:lnTo>
                  <a:lnTo>
                    <a:pt x="119392" y="30480"/>
                  </a:lnTo>
                  <a:lnTo>
                    <a:pt x="1193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700264" y="6857529"/>
              <a:ext cx="138644" cy="133566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object 57"/>
          <p:cNvGrpSpPr/>
          <p:nvPr/>
        </p:nvGrpSpPr>
        <p:grpSpPr>
          <a:xfrm>
            <a:off x="2936537" y="6787642"/>
            <a:ext cx="375285" cy="203200"/>
            <a:chOff x="2936537" y="6787642"/>
            <a:chExt cx="375285" cy="203200"/>
          </a:xfrm>
        </p:grpSpPr>
        <p:sp>
          <p:nvSpPr>
            <p:cNvPr id="58" name="object 58"/>
            <p:cNvSpPr/>
            <p:nvPr/>
          </p:nvSpPr>
          <p:spPr>
            <a:xfrm>
              <a:off x="2936537" y="6789351"/>
              <a:ext cx="132990" cy="198632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093646" y="6787642"/>
              <a:ext cx="217605" cy="202601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0" name="object 60"/>
          <p:cNvGrpSpPr/>
          <p:nvPr/>
        </p:nvGrpSpPr>
        <p:grpSpPr>
          <a:xfrm>
            <a:off x="1070946" y="5249118"/>
            <a:ext cx="1160780" cy="227965"/>
            <a:chOff x="1070946" y="5249118"/>
            <a:chExt cx="1160780" cy="227965"/>
          </a:xfrm>
        </p:grpSpPr>
        <p:sp>
          <p:nvSpPr>
            <p:cNvPr id="61" name="object 61"/>
            <p:cNvSpPr/>
            <p:nvPr/>
          </p:nvSpPr>
          <p:spPr>
            <a:xfrm>
              <a:off x="1070946" y="5249118"/>
              <a:ext cx="132990" cy="198632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223589" y="5317297"/>
              <a:ext cx="105839" cy="132163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354628" y="5317295"/>
              <a:ext cx="113200" cy="133566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501181" y="5320407"/>
              <a:ext cx="142341" cy="127346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674804" y="5317294"/>
              <a:ext cx="127619" cy="133566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832210" y="5317294"/>
              <a:ext cx="336310" cy="159669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198759" y="5399494"/>
              <a:ext cx="33020" cy="48260"/>
            </a:xfrm>
            <a:custGeom>
              <a:avLst/>
              <a:gdLst/>
              <a:ahLst/>
              <a:cxnLst/>
              <a:rect l="l" t="t" r="r" b="b"/>
              <a:pathLst>
                <a:path w="33019" h="48260">
                  <a:moveTo>
                    <a:pt x="0" y="48260"/>
                  </a:moveTo>
                  <a:lnTo>
                    <a:pt x="32533" y="48260"/>
                  </a:lnTo>
                  <a:lnTo>
                    <a:pt x="32533" y="0"/>
                  </a:lnTo>
                  <a:lnTo>
                    <a:pt x="0" y="0"/>
                  </a:lnTo>
                  <a:lnTo>
                    <a:pt x="0" y="482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8" name="object 68"/>
          <p:cNvGrpSpPr/>
          <p:nvPr/>
        </p:nvGrpSpPr>
        <p:grpSpPr>
          <a:xfrm>
            <a:off x="2198759" y="5317294"/>
            <a:ext cx="443230" cy="133985"/>
            <a:chOff x="2198759" y="5317294"/>
            <a:chExt cx="443230" cy="133985"/>
          </a:xfrm>
        </p:grpSpPr>
        <p:sp>
          <p:nvSpPr>
            <p:cNvPr id="69" name="object 69"/>
            <p:cNvSpPr/>
            <p:nvPr/>
          </p:nvSpPr>
          <p:spPr>
            <a:xfrm>
              <a:off x="2198751" y="5320760"/>
              <a:ext cx="121285" cy="127000"/>
            </a:xfrm>
            <a:custGeom>
              <a:avLst/>
              <a:gdLst/>
              <a:ahLst/>
              <a:cxnLst/>
              <a:rect l="l" t="t" r="r" b="b"/>
              <a:pathLst>
                <a:path w="121285" h="127000">
                  <a:moveTo>
                    <a:pt x="120840" y="0"/>
                  </a:moveTo>
                  <a:lnTo>
                    <a:pt x="88277" y="0"/>
                  </a:lnTo>
                  <a:lnTo>
                    <a:pt x="88277" y="48260"/>
                  </a:lnTo>
                  <a:lnTo>
                    <a:pt x="32537" y="48260"/>
                  </a:lnTo>
                  <a:lnTo>
                    <a:pt x="32537" y="0"/>
                  </a:lnTo>
                  <a:lnTo>
                    <a:pt x="0" y="0"/>
                  </a:lnTo>
                  <a:lnTo>
                    <a:pt x="0" y="48260"/>
                  </a:lnTo>
                  <a:lnTo>
                    <a:pt x="0" y="78740"/>
                  </a:lnTo>
                  <a:lnTo>
                    <a:pt x="88277" y="78740"/>
                  </a:lnTo>
                  <a:lnTo>
                    <a:pt x="88277" y="127000"/>
                  </a:lnTo>
                  <a:lnTo>
                    <a:pt x="120840" y="127000"/>
                  </a:lnTo>
                  <a:lnTo>
                    <a:pt x="120840" y="78740"/>
                  </a:lnTo>
                  <a:lnTo>
                    <a:pt x="120840" y="48260"/>
                  </a:lnTo>
                  <a:lnTo>
                    <a:pt x="1208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358432" y="5320407"/>
              <a:ext cx="124509" cy="12734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514070" y="5317294"/>
              <a:ext cx="127608" cy="133566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/>
          <p:nvPr/>
        </p:nvSpPr>
        <p:spPr>
          <a:xfrm>
            <a:off x="2727969" y="5399494"/>
            <a:ext cx="33020" cy="48260"/>
          </a:xfrm>
          <a:custGeom>
            <a:avLst/>
            <a:gdLst/>
            <a:ahLst/>
            <a:cxnLst/>
            <a:rect l="l" t="t" r="r" b="b"/>
            <a:pathLst>
              <a:path w="33019" h="48260">
                <a:moveTo>
                  <a:pt x="0" y="48260"/>
                </a:moveTo>
                <a:lnTo>
                  <a:pt x="32533" y="48260"/>
                </a:lnTo>
                <a:lnTo>
                  <a:pt x="32533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3" name="object 73"/>
          <p:cNvGrpSpPr/>
          <p:nvPr/>
        </p:nvGrpSpPr>
        <p:grpSpPr>
          <a:xfrm>
            <a:off x="2727969" y="5317297"/>
            <a:ext cx="257810" cy="132715"/>
            <a:chOff x="2727969" y="5317297"/>
            <a:chExt cx="257810" cy="132715"/>
          </a:xfrm>
        </p:grpSpPr>
        <p:sp>
          <p:nvSpPr>
            <p:cNvPr id="74" name="object 74"/>
            <p:cNvSpPr/>
            <p:nvPr/>
          </p:nvSpPr>
          <p:spPr>
            <a:xfrm>
              <a:off x="2727960" y="5320760"/>
              <a:ext cx="121285" cy="127000"/>
            </a:xfrm>
            <a:custGeom>
              <a:avLst/>
              <a:gdLst/>
              <a:ahLst/>
              <a:cxnLst/>
              <a:rect l="l" t="t" r="r" b="b"/>
              <a:pathLst>
                <a:path w="121285" h="127000">
                  <a:moveTo>
                    <a:pt x="120853" y="0"/>
                  </a:moveTo>
                  <a:lnTo>
                    <a:pt x="88277" y="0"/>
                  </a:lnTo>
                  <a:lnTo>
                    <a:pt x="88277" y="48260"/>
                  </a:lnTo>
                  <a:lnTo>
                    <a:pt x="32537" y="48260"/>
                  </a:lnTo>
                  <a:lnTo>
                    <a:pt x="32537" y="0"/>
                  </a:lnTo>
                  <a:lnTo>
                    <a:pt x="0" y="0"/>
                  </a:lnTo>
                  <a:lnTo>
                    <a:pt x="0" y="48260"/>
                  </a:lnTo>
                  <a:lnTo>
                    <a:pt x="0" y="78740"/>
                  </a:lnTo>
                  <a:lnTo>
                    <a:pt x="88277" y="78740"/>
                  </a:lnTo>
                  <a:lnTo>
                    <a:pt x="88277" y="127000"/>
                  </a:lnTo>
                  <a:lnTo>
                    <a:pt x="120853" y="127000"/>
                  </a:lnTo>
                  <a:lnTo>
                    <a:pt x="120853" y="78740"/>
                  </a:lnTo>
                  <a:lnTo>
                    <a:pt x="120853" y="48260"/>
                  </a:lnTo>
                  <a:lnTo>
                    <a:pt x="1208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879907" y="5317297"/>
              <a:ext cx="105839" cy="132163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6" name="object 76"/>
          <p:cNvGrpSpPr/>
          <p:nvPr/>
        </p:nvGrpSpPr>
        <p:grpSpPr>
          <a:xfrm>
            <a:off x="3070357" y="5317293"/>
            <a:ext cx="1094740" cy="187325"/>
            <a:chOff x="3070357" y="5317293"/>
            <a:chExt cx="1094740" cy="187325"/>
          </a:xfrm>
        </p:grpSpPr>
        <p:sp>
          <p:nvSpPr>
            <p:cNvPr id="77" name="object 77"/>
            <p:cNvSpPr/>
            <p:nvPr/>
          </p:nvSpPr>
          <p:spPr>
            <a:xfrm>
              <a:off x="3070357" y="5317293"/>
              <a:ext cx="120802" cy="133566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210739" y="5320407"/>
              <a:ext cx="127315" cy="129880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369359" y="5317294"/>
              <a:ext cx="127619" cy="133566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527198" y="5319943"/>
              <a:ext cx="256185" cy="128270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808857" y="5317296"/>
              <a:ext cx="129608" cy="187051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962373" y="5317296"/>
              <a:ext cx="138644" cy="133566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132120" y="5399494"/>
              <a:ext cx="33020" cy="48260"/>
            </a:xfrm>
            <a:custGeom>
              <a:avLst/>
              <a:gdLst/>
              <a:ahLst/>
              <a:cxnLst/>
              <a:rect l="l" t="t" r="r" b="b"/>
              <a:pathLst>
                <a:path w="33020" h="48260">
                  <a:moveTo>
                    <a:pt x="0" y="48260"/>
                  </a:moveTo>
                  <a:lnTo>
                    <a:pt x="32533" y="48260"/>
                  </a:lnTo>
                  <a:lnTo>
                    <a:pt x="32533" y="0"/>
                  </a:lnTo>
                  <a:lnTo>
                    <a:pt x="0" y="0"/>
                  </a:lnTo>
                  <a:lnTo>
                    <a:pt x="0" y="482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/>
          <p:nvPr/>
        </p:nvSpPr>
        <p:spPr>
          <a:xfrm>
            <a:off x="4132110" y="5320760"/>
            <a:ext cx="192405" cy="127000"/>
          </a:xfrm>
          <a:custGeom>
            <a:avLst/>
            <a:gdLst/>
            <a:ahLst/>
            <a:cxnLst/>
            <a:rect l="l" t="t" r="r" b="b"/>
            <a:pathLst>
              <a:path w="192404" h="127000">
                <a:moveTo>
                  <a:pt x="120840" y="0"/>
                </a:moveTo>
                <a:lnTo>
                  <a:pt x="88277" y="0"/>
                </a:lnTo>
                <a:lnTo>
                  <a:pt x="88277" y="48260"/>
                </a:lnTo>
                <a:lnTo>
                  <a:pt x="32537" y="48260"/>
                </a:lnTo>
                <a:lnTo>
                  <a:pt x="32537" y="0"/>
                </a:lnTo>
                <a:lnTo>
                  <a:pt x="0" y="0"/>
                </a:lnTo>
                <a:lnTo>
                  <a:pt x="0" y="48260"/>
                </a:lnTo>
                <a:lnTo>
                  <a:pt x="0" y="78740"/>
                </a:lnTo>
                <a:lnTo>
                  <a:pt x="88277" y="78740"/>
                </a:lnTo>
                <a:lnTo>
                  <a:pt x="88277" y="127000"/>
                </a:lnTo>
                <a:lnTo>
                  <a:pt x="120840" y="127000"/>
                </a:lnTo>
                <a:lnTo>
                  <a:pt x="120840" y="78740"/>
                </a:lnTo>
                <a:lnTo>
                  <a:pt x="120840" y="48260"/>
                </a:lnTo>
                <a:lnTo>
                  <a:pt x="120840" y="0"/>
                </a:lnTo>
                <a:close/>
              </a:path>
              <a:path w="192404" h="127000">
                <a:moveTo>
                  <a:pt x="192214" y="78740"/>
                </a:moveTo>
                <a:lnTo>
                  <a:pt x="159677" y="78740"/>
                </a:lnTo>
                <a:lnTo>
                  <a:pt x="159677" y="127000"/>
                </a:lnTo>
                <a:lnTo>
                  <a:pt x="192214" y="127000"/>
                </a:lnTo>
                <a:lnTo>
                  <a:pt x="192214" y="787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5" name="object 85"/>
          <p:cNvGrpSpPr/>
          <p:nvPr/>
        </p:nvGrpSpPr>
        <p:grpSpPr>
          <a:xfrm>
            <a:off x="4291791" y="5320403"/>
            <a:ext cx="478155" cy="127635"/>
            <a:chOff x="4291791" y="5320403"/>
            <a:chExt cx="478155" cy="127635"/>
          </a:xfrm>
        </p:grpSpPr>
        <p:sp>
          <p:nvSpPr>
            <p:cNvPr id="86" name="object 86"/>
            <p:cNvSpPr/>
            <p:nvPr/>
          </p:nvSpPr>
          <p:spPr>
            <a:xfrm>
              <a:off x="4291787" y="5320760"/>
              <a:ext cx="121285" cy="127000"/>
            </a:xfrm>
            <a:custGeom>
              <a:avLst/>
              <a:gdLst/>
              <a:ahLst/>
              <a:cxnLst/>
              <a:rect l="l" t="t" r="r" b="b"/>
              <a:pathLst>
                <a:path w="121285" h="127000">
                  <a:moveTo>
                    <a:pt x="120840" y="0"/>
                  </a:moveTo>
                  <a:lnTo>
                    <a:pt x="88277" y="0"/>
                  </a:lnTo>
                  <a:lnTo>
                    <a:pt x="88277" y="48260"/>
                  </a:lnTo>
                  <a:lnTo>
                    <a:pt x="32537" y="48260"/>
                  </a:lnTo>
                  <a:lnTo>
                    <a:pt x="32537" y="0"/>
                  </a:lnTo>
                  <a:lnTo>
                    <a:pt x="0" y="0"/>
                  </a:lnTo>
                  <a:lnTo>
                    <a:pt x="0" y="48260"/>
                  </a:lnTo>
                  <a:lnTo>
                    <a:pt x="0" y="78740"/>
                  </a:lnTo>
                  <a:lnTo>
                    <a:pt x="88277" y="78740"/>
                  </a:lnTo>
                  <a:lnTo>
                    <a:pt x="88277" y="127000"/>
                  </a:lnTo>
                  <a:lnTo>
                    <a:pt x="120840" y="127000"/>
                  </a:lnTo>
                  <a:lnTo>
                    <a:pt x="120840" y="78740"/>
                  </a:lnTo>
                  <a:lnTo>
                    <a:pt x="120840" y="48260"/>
                  </a:lnTo>
                  <a:lnTo>
                    <a:pt x="1208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451466" y="5320403"/>
              <a:ext cx="155073" cy="127346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631865" y="5320406"/>
              <a:ext cx="137817" cy="127346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9" name="object 89"/>
          <p:cNvGrpSpPr/>
          <p:nvPr/>
        </p:nvGrpSpPr>
        <p:grpSpPr>
          <a:xfrm>
            <a:off x="1048294" y="5656864"/>
            <a:ext cx="707390" cy="187325"/>
            <a:chOff x="1048294" y="5656864"/>
            <a:chExt cx="707390" cy="187325"/>
          </a:xfrm>
        </p:grpSpPr>
        <p:sp>
          <p:nvSpPr>
            <p:cNvPr id="90" name="object 90"/>
            <p:cNvSpPr/>
            <p:nvPr/>
          </p:nvSpPr>
          <p:spPr>
            <a:xfrm>
              <a:off x="1048283" y="5659519"/>
              <a:ext cx="116205" cy="128270"/>
            </a:xfrm>
            <a:custGeom>
              <a:avLst/>
              <a:gdLst/>
              <a:ahLst/>
              <a:cxnLst/>
              <a:rect l="l" t="t" r="r" b="b"/>
              <a:pathLst>
                <a:path w="116205" h="128270">
                  <a:moveTo>
                    <a:pt x="116039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41897" y="33020"/>
                  </a:lnTo>
                  <a:lnTo>
                    <a:pt x="41897" y="128270"/>
                  </a:lnTo>
                  <a:lnTo>
                    <a:pt x="74434" y="128270"/>
                  </a:lnTo>
                  <a:lnTo>
                    <a:pt x="74434" y="33020"/>
                  </a:lnTo>
                  <a:lnTo>
                    <a:pt x="116039" y="33020"/>
                  </a:lnTo>
                  <a:lnTo>
                    <a:pt x="1160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183417" y="5656864"/>
              <a:ext cx="138644" cy="133566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352740" y="5656864"/>
              <a:ext cx="129598" cy="187051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513871" y="5656864"/>
              <a:ext cx="241239" cy="133566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4" name="object 94"/>
          <p:cNvGrpSpPr/>
          <p:nvPr/>
        </p:nvGrpSpPr>
        <p:grpSpPr>
          <a:xfrm>
            <a:off x="1786245" y="5658570"/>
            <a:ext cx="462915" cy="130175"/>
            <a:chOff x="1786245" y="5658570"/>
            <a:chExt cx="462915" cy="130175"/>
          </a:xfrm>
        </p:grpSpPr>
        <p:sp>
          <p:nvSpPr>
            <p:cNvPr id="95" name="object 95"/>
            <p:cNvSpPr/>
            <p:nvPr/>
          </p:nvSpPr>
          <p:spPr>
            <a:xfrm>
              <a:off x="1930841" y="5659974"/>
              <a:ext cx="155073" cy="127346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786245" y="5658570"/>
              <a:ext cx="111211" cy="130153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111336" y="5659973"/>
              <a:ext cx="137817" cy="127346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98"/>
          <p:cNvSpPr/>
          <p:nvPr/>
        </p:nvSpPr>
        <p:spPr>
          <a:xfrm>
            <a:off x="2332363" y="5690802"/>
            <a:ext cx="33020" cy="96520"/>
          </a:xfrm>
          <a:custGeom>
            <a:avLst/>
            <a:gdLst/>
            <a:ahLst/>
            <a:cxnLst/>
            <a:rect l="l" t="t" r="r" b="b"/>
            <a:pathLst>
              <a:path w="33019" h="96520">
                <a:moveTo>
                  <a:pt x="0" y="96520"/>
                </a:moveTo>
                <a:lnTo>
                  <a:pt x="32533" y="96520"/>
                </a:lnTo>
                <a:lnTo>
                  <a:pt x="32533" y="0"/>
                </a:lnTo>
                <a:lnTo>
                  <a:pt x="0" y="0"/>
                </a:lnTo>
                <a:lnTo>
                  <a:pt x="0" y="965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9" name="object 99"/>
          <p:cNvGrpSpPr/>
          <p:nvPr/>
        </p:nvGrpSpPr>
        <p:grpSpPr>
          <a:xfrm>
            <a:off x="2332363" y="5656864"/>
            <a:ext cx="443230" cy="133985"/>
            <a:chOff x="2332363" y="5656864"/>
            <a:chExt cx="443230" cy="133985"/>
          </a:xfrm>
        </p:grpSpPr>
        <p:sp>
          <p:nvSpPr>
            <p:cNvPr id="100" name="object 100"/>
            <p:cNvSpPr/>
            <p:nvPr/>
          </p:nvSpPr>
          <p:spPr>
            <a:xfrm>
              <a:off x="2332355" y="5660332"/>
              <a:ext cx="120014" cy="127000"/>
            </a:xfrm>
            <a:custGeom>
              <a:avLst/>
              <a:gdLst/>
              <a:ahLst/>
              <a:cxnLst/>
              <a:rect l="l" t="t" r="r" b="b"/>
              <a:pathLst>
                <a:path w="120014" h="127000">
                  <a:moveTo>
                    <a:pt x="119405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86868" y="30480"/>
                  </a:lnTo>
                  <a:lnTo>
                    <a:pt x="86868" y="127000"/>
                  </a:lnTo>
                  <a:lnTo>
                    <a:pt x="119405" y="127000"/>
                  </a:lnTo>
                  <a:lnTo>
                    <a:pt x="119405" y="30480"/>
                  </a:lnTo>
                  <a:lnTo>
                    <a:pt x="1194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478294" y="5659975"/>
              <a:ext cx="127315" cy="129880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636907" y="5656864"/>
              <a:ext cx="138644" cy="133566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3" name="object 103"/>
          <p:cNvGrpSpPr/>
          <p:nvPr/>
        </p:nvGrpSpPr>
        <p:grpSpPr>
          <a:xfrm>
            <a:off x="2806656" y="5656865"/>
            <a:ext cx="924560" cy="160655"/>
            <a:chOff x="2806656" y="5656865"/>
            <a:chExt cx="924560" cy="160655"/>
          </a:xfrm>
        </p:grpSpPr>
        <p:sp>
          <p:nvSpPr>
            <p:cNvPr id="104" name="object 104"/>
            <p:cNvSpPr/>
            <p:nvPr/>
          </p:nvSpPr>
          <p:spPr>
            <a:xfrm>
              <a:off x="2806649" y="5660332"/>
              <a:ext cx="191135" cy="156210"/>
            </a:xfrm>
            <a:custGeom>
              <a:avLst/>
              <a:gdLst/>
              <a:ahLst/>
              <a:cxnLst/>
              <a:rect l="l" t="t" r="r" b="b"/>
              <a:pathLst>
                <a:path w="191135" h="156210">
                  <a:moveTo>
                    <a:pt x="190995" y="96520"/>
                  </a:moveTo>
                  <a:lnTo>
                    <a:pt x="169760" y="96520"/>
                  </a:lnTo>
                  <a:lnTo>
                    <a:pt x="169760" y="0"/>
                  </a:lnTo>
                  <a:lnTo>
                    <a:pt x="137236" y="0"/>
                  </a:lnTo>
                  <a:lnTo>
                    <a:pt x="137236" y="96520"/>
                  </a:lnTo>
                  <a:lnTo>
                    <a:pt x="101015" y="96520"/>
                  </a:lnTo>
                  <a:lnTo>
                    <a:pt x="101015" y="0"/>
                  </a:lnTo>
                  <a:lnTo>
                    <a:pt x="68478" y="0"/>
                  </a:lnTo>
                  <a:lnTo>
                    <a:pt x="68478" y="96520"/>
                  </a:lnTo>
                  <a:lnTo>
                    <a:pt x="32537" y="96520"/>
                  </a:lnTo>
                  <a:lnTo>
                    <a:pt x="32537" y="0"/>
                  </a:lnTo>
                  <a:lnTo>
                    <a:pt x="0" y="0"/>
                  </a:lnTo>
                  <a:lnTo>
                    <a:pt x="0" y="96520"/>
                  </a:lnTo>
                  <a:lnTo>
                    <a:pt x="0" y="127000"/>
                  </a:lnTo>
                  <a:lnTo>
                    <a:pt x="160451" y="127000"/>
                  </a:lnTo>
                  <a:lnTo>
                    <a:pt x="160451" y="156210"/>
                  </a:lnTo>
                  <a:lnTo>
                    <a:pt x="190995" y="156210"/>
                  </a:lnTo>
                  <a:lnTo>
                    <a:pt x="190995" y="127000"/>
                  </a:lnTo>
                  <a:lnTo>
                    <a:pt x="190995" y="965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017976" y="5656865"/>
              <a:ext cx="105839" cy="132163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146605" y="5659974"/>
              <a:ext cx="151094" cy="157063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324442" y="5656865"/>
              <a:ext cx="245106" cy="132163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593288" y="5659973"/>
              <a:ext cx="137817" cy="127346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9" name="object 109"/>
          <p:cNvGrpSpPr/>
          <p:nvPr/>
        </p:nvGrpSpPr>
        <p:grpSpPr>
          <a:xfrm>
            <a:off x="1070949" y="7669228"/>
            <a:ext cx="369570" cy="201295"/>
            <a:chOff x="1070949" y="7669228"/>
            <a:chExt cx="369570" cy="201295"/>
          </a:xfrm>
        </p:grpSpPr>
        <p:sp>
          <p:nvSpPr>
            <p:cNvPr id="110" name="object 110"/>
            <p:cNvSpPr/>
            <p:nvPr/>
          </p:nvSpPr>
          <p:spPr>
            <a:xfrm>
              <a:off x="1070949" y="7669228"/>
              <a:ext cx="305757" cy="201197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407829" y="7819056"/>
              <a:ext cx="33020" cy="48260"/>
            </a:xfrm>
            <a:custGeom>
              <a:avLst/>
              <a:gdLst/>
              <a:ahLst/>
              <a:cxnLst/>
              <a:rect l="l" t="t" r="r" b="b"/>
              <a:pathLst>
                <a:path w="33019" h="48259">
                  <a:moveTo>
                    <a:pt x="0" y="48259"/>
                  </a:moveTo>
                  <a:lnTo>
                    <a:pt x="32533" y="48259"/>
                  </a:lnTo>
                  <a:lnTo>
                    <a:pt x="32533" y="0"/>
                  </a:lnTo>
                  <a:lnTo>
                    <a:pt x="0" y="0"/>
                  </a:lnTo>
                  <a:lnTo>
                    <a:pt x="0" y="482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2" name="object 112"/>
          <p:cNvGrpSpPr/>
          <p:nvPr/>
        </p:nvGrpSpPr>
        <p:grpSpPr>
          <a:xfrm>
            <a:off x="1407829" y="7736858"/>
            <a:ext cx="949960" cy="187325"/>
            <a:chOff x="1407829" y="7736858"/>
            <a:chExt cx="949960" cy="187325"/>
          </a:xfrm>
        </p:grpSpPr>
        <p:sp>
          <p:nvSpPr>
            <p:cNvPr id="113" name="object 113"/>
            <p:cNvSpPr/>
            <p:nvPr/>
          </p:nvSpPr>
          <p:spPr>
            <a:xfrm>
              <a:off x="1407820" y="7740326"/>
              <a:ext cx="121285" cy="127000"/>
            </a:xfrm>
            <a:custGeom>
              <a:avLst/>
              <a:gdLst/>
              <a:ahLst/>
              <a:cxnLst/>
              <a:rect l="l" t="t" r="r" b="b"/>
              <a:pathLst>
                <a:path w="121284" h="127000">
                  <a:moveTo>
                    <a:pt x="120840" y="0"/>
                  </a:moveTo>
                  <a:lnTo>
                    <a:pt x="88277" y="0"/>
                  </a:lnTo>
                  <a:lnTo>
                    <a:pt x="88277" y="48260"/>
                  </a:lnTo>
                  <a:lnTo>
                    <a:pt x="32537" y="48260"/>
                  </a:lnTo>
                  <a:lnTo>
                    <a:pt x="32537" y="0"/>
                  </a:lnTo>
                  <a:lnTo>
                    <a:pt x="0" y="0"/>
                  </a:lnTo>
                  <a:lnTo>
                    <a:pt x="0" y="48260"/>
                  </a:lnTo>
                  <a:lnTo>
                    <a:pt x="0" y="78740"/>
                  </a:lnTo>
                  <a:lnTo>
                    <a:pt x="88277" y="78740"/>
                  </a:lnTo>
                  <a:lnTo>
                    <a:pt x="88277" y="127000"/>
                  </a:lnTo>
                  <a:lnTo>
                    <a:pt x="120840" y="127000"/>
                  </a:lnTo>
                  <a:lnTo>
                    <a:pt x="120840" y="78740"/>
                  </a:lnTo>
                  <a:lnTo>
                    <a:pt x="120840" y="48260"/>
                  </a:lnTo>
                  <a:lnTo>
                    <a:pt x="1208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559918" y="7736858"/>
              <a:ext cx="405386" cy="187051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004144" y="7736859"/>
              <a:ext cx="353589" cy="132163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6" name="object 116"/>
          <p:cNvGrpSpPr/>
          <p:nvPr/>
        </p:nvGrpSpPr>
        <p:grpSpPr>
          <a:xfrm>
            <a:off x="2394759" y="7739969"/>
            <a:ext cx="453390" cy="156845"/>
            <a:chOff x="2394759" y="7739969"/>
            <a:chExt cx="453390" cy="156845"/>
          </a:xfrm>
        </p:grpSpPr>
        <p:sp>
          <p:nvSpPr>
            <p:cNvPr id="117" name="object 117"/>
            <p:cNvSpPr/>
            <p:nvPr/>
          </p:nvSpPr>
          <p:spPr>
            <a:xfrm>
              <a:off x="2394750" y="7740325"/>
              <a:ext cx="139065" cy="156210"/>
            </a:xfrm>
            <a:custGeom>
              <a:avLst/>
              <a:gdLst/>
              <a:ahLst/>
              <a:cxnLst/>
              <a:rect l="l" t="t" r="r" b="b"/>
              <a:pathLst>
                <a:path w="139064" h="156209">
                  <a:moveTo>
                    <a:pt x="138645" y="96520"/>
                  </a:moveTo>
                  <a:lnTo>
                    <a:pt x="117424" y="96520"/>
                  </a:lnTo>
                  <a:lnTo>
                    <a:pt x="117424" y="0"/>
                  </a:lnTo>
                  <a:lnTo>
                    <a:pt x="84886" y="0"/>
                  </a:lnTo>
                  <a:lnTo>
                    <a:pt x="84886" y="96520"/>
                  </a:lnTo>
                  <a:lnTo>
                    <a:pt x="32537" y="96520"/>
                  </a:lnTo>
                  <a:lnTo>
                    <a:pt x="32537" y="0"/>
                  </a:lnTo>
                  <a:lnTo>
                    <a:pt x="0" y="0"/>
                  </a:lnTo>
                  <a:lnTo>
                    <a:pt x="0" y="96520"/>
                  </a:lnTo>
                  <a:lnTo>
                    <a:pt x="0" y="127000"/>
                  </a:lnTo>
                  <a:lnTo>
                    <a:pt x="108102" y="127000"/>
                  </a:lnTo>
                  <a:lnTo>
                    <a:pt x="108102" y="156210"/>
                  </a:lnTo>
                  <a:lnTo>
                    <a:pt x="138645" y="156210"/>
                  </a:lnTo>
                  <a:lnTo>
                    <a:pt x="138645" y="127000"/>
                  </a:lnTo>
                  <a:lnTo>
                    <a:pt x="138645" y="965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560161" y="7739969"/>
              <a:ext cx="124509" cy="12734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723375" y="7739969"/>
              <a:ext cx="124509" cy="12734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0" name="object 120"/>
          <p:cNvGrpSpPr/>
          <p:nvPr/>
        </p:nvGrpSpPr>
        <p:grpSpPr>
          <a:xfrm>
            <a:off x="2936180" y="7736858"/>
            <a:ext cx="180340" cy="133985"/>
            <a:chOff x="2936180" y="7736858"/>
            <a:chExt cx="180340" cy="133985"/>
          </a:xfrm>
        </p:grpSpPr>
        <p:sp>
          <p:nvSpPr>
            <p:cNvPr id="121" name="object 121"/>
            <p:cNvSpPr/>
            <p:nvPr/>
          </p:nvSpPr>
          <p:spPr>
            <a:xfrm>
              <a:off x="2936180" y="7736858"/>
              <a:ext cx="119682" cy="133566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3083823" y="7770796"/>
              <a:ext cx="33020" cy="96520"/>
            </a:xfrm>
            <a:custGeom>
              <a:avLst/>
              <a:gdLst/>
              <a:ahLst/>
              <a:cxnLst/>
              <a:rect l="l" t="t" r="r" b="b"/>
              <a:pathLst>
                <a:path w="33019" h="96520">
                  <a:moveTo>
                    <a:pt x="0" y="96520"/>
                  </a:moveTo>
                  <a:lnTo>
                    <a:pt x="32533" y="96520"/>
                  </a:lnTo>
                  <a:lnTo>
                    <a:pt x="32533" y="0"/>
                  </a:lnTo>
                  <a:lnTo>
                    <a:pt x="0" y="0"/>
                  </a:lnTo>
                  <a:lnTo>
                    <a:pt x="0" y="965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3" name="object 123"/>
          <p:cNvGrpSpPr/>
          <p:nvPr/>
        </p:nvGrpSpPr>
        <p:grpSpPr>
          <a:xfrm>
            <a:off x="3083823" y="7736856"/>
            <a:ext cx="278765" cy="133985"/>
            <a:chOff x="3083823" y="7736856"/>
            <a:chExt cx="278765" cy="133985"/>
          </a:xfrm>
        </p:grpSpPr>
        <p:sp>
          <p:nvSpPr>
            <p:cNvPr id="124" name="object 124"/>
            <p:cNvSpPr/>
            <p:nvPr/>
          </p:nvSpPr>
          <p:spPr>
            <a:xfrm>
              <a:off x="3083814" y="7740325"/>
              <a:ext cx="120014" cy="127000"/>
            </a:xfrm>
            <a:custGeom>
              <a:avLst/>
              <a:gdLst/>
              <a:ahLst/>
              <a:cxnLst/>
              <a:rect l="l" t="t" r="r" b="b"/>
              <a:pathLst>
                <a:path w="120014" h="127000">
                  <a:moveTo>
                    <a:pt x="119405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86868" y="30480"/>
                  </a:lnTo>
                  <a:lnTo>
                    <a:pt x="86868" y="127000"/>
                  </a:lnTo>
                  <a:lnTo>
                    <a:pt x="119405" y="127000"/>
                  </a:lnTo>
                  <a:lnTo>
                    <a:pt x="119405" y="30480"/>
                  </a:lnTo>
                  <a:lnTo>
                    <a:pt x="1194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234807" y="7736856"/>
              <a:ext cx="127619" cy="133566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6" name="object 126"/>
          <p:cNvGrpSpPr/>
          <p:nvPr/>
        </p:nvGrpSpPr>
        <p:grpSpPr>
          <a:xfrm>
            <a:off x="3392213" y="7736858"/>
            <a:ext cx="1328420" cy="160020"/>
            <a:chOff x="3392213" y="7736858"/>
            <a:chExt cx="1328420" cy="160020"/>
          </a:xfrm>
        </p:grpSpPr>
        <p:sp>
          <p:nvSpPr>
            <p:cNvPr id="127" name="object 127"/>
            <p:cNvSpPr/>
            <p:nvPr/>
          </p:nvSpPr>
          <p:spPr>
            <a:xfrm>
              <a:off x="3392208" y="7740326"/>
              <a:ext cx="139065" cy="156210"/>
            </a:xfrm>
            <a:custGeom>
              <a:avLst/>
              <a:gdLst/>
              <a:ahLst/>
              <a:cxnLst/>
              <a:rect l="l" t="t" r="r" b="b"/>
              <a:pathLst>
                <a:path w="139064" h="156209">
                  <a:moveTo>
                    <a:pt x="138645" y="96520"/>
                  </a:moveTo>
                  <a:lnTo>
                    <a:pt x="117424" y="96520"/>
                  </a:lnTo>
                  <a:lnTo>
                    <a:pt x="117424" y="0"/>
                  </a:lnTo>
                  <a:lnTo>
                    <a:pt x="84886" y="0"/>
                  </a:lnTo>
                  <a:lnTo>
                    <a:pt x="84886" y="96520"/>
                  </a:lnTo>
                  <a:lnTo>
                    <a:pt x="32537" y="96520"/>
                  </a:lnTo>
                  <a:lnTo>
                    <a:pt x="32537" y="0"/>
                  </a:lnTo>
                  <a:lnTo>
                    <a:pt x="0" y="0"/>
                  </a:lnTo>
                  <a:lnTo>
                    <a:pt x="0" y="96520"/>
                  </a:lnTo>
                  <a:lnTo>
                    <a:pt x="0" y="127000"/>
                  </a:lnTo>
                  <a:lnTo>
                    <a:pt x="108102" y="127000"/>
                  </a:lnTo>
                  <a:lnTo>
                    <a:pt x="108102" y="156210"/>
                  </a:lnTo>
                  <a:lnTo>
                    <a:pt x="138645" y="156210"/>
                  </a:lnTo>
                  <a:lnTo>
                    <a:pt x="138645" y="127000"/>
                  </a:lnTo>
                  <a:lnTo>
                    <a:pt x="138645" y="965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3557589" y="7739969"/>
              <a:ext cx="124509" cy="12734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3713067" y="7736859"/>
              <a:ext cx="105839" cy="132163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3843855" y="7739969"/>
              <a:ext cx="127315" cy="129880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009954" y="7739969"/>
              <a:ext cx="124509" cy="12734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165609" y="7736858"/>
              <a:ext cx="254658" cy="133566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4439361" y="7736858"/>
              <a:ext cx="138644" cy="133566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4609103" y="7738564"/>
              <a:ext cx="111211" cy="130153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5" name="object 135"/>
          <p:cNvGrpSpPr/>
          <p:nvPr/>
        </p:nvGrpSpPr>
        <p:grpSpPr>
          <a:xfrm>
            <a:off x="1070946" y="8829732"/>
            <a:ext cx="1112520" cy="255270"/>
            <a:chOff x="1070946" y="8829732"/>
            <a:chExt cx="1112520" cy="255270"/>
          </a:xfrm>
        </p:grpSpPr>
        <p:sp>
          <p:nvSpPr>
            <p:cNvPr id="136" name="object 136"/>
            <p:cNvSpPr/>
            <p:nvPr/>
          </p:nvSpPr>
          <p:spPr>
            <a:xfrm>
              <a:off x="1070946" y="8829732"/>
              <a:ext cx="277930" cy="201742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379093" y="8901360"/>
              <a:ext cx="85725" cy="127000"/>
            </a:xfrm>
            <a:custGeom>
              <a:avLst/>
              <a:gdLst/>
              <a:ahLst/>
              <a:cxnLst/>
              <a:rect l="l" t="t" r="r" b="b"/>
              <a:pathLst>
                <a:path w="85725" h="127000">
                  <a:moveTo>
                    <a:pt x="85458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0" y="127000"/>
                  </a:lnTo>
                  <a:lnTo>
                    <a:pt x="32524" y="127000"/>
                  </a:lnTo>
                  <a:lnTo>
                    <a:pt x="32524" y="30480"/>
                  </a:lnTo>
                  <a:lnTo>
                    <a:pt x="85458" y="30480"/>
                  </a:lnTo>
                  <a:lnTo>
                    <a:pt x="854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488623" y="8901021"/>
              <a:ext cx="124498" cy="127336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644253" y="8897899"/>
              <a:ext cx="254657" cy="133577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924384" y="8897899"/>
              <a:ext cx="129598" cy="187051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077054" y="8897900"/>
              <a:ext cx="105829" cy="132163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2" name="object 142"/>
          <p:cNvGrpSpPr/>
          <p:nvPr/>
        </p:nvGrpSpPr>
        <p:grpSpPr>
          <a:xfrm>
            <a:off x="2219914" y="8901018"/>
            <a:ext cx="431165" cy="156845"/>
            <a:chOff x="2219914" y="8901018"/>
            <a:chExt cx="431165" cy="156845"/>
          </a:xfrm>
        </p:grpSpPr>
        <p:sp>
          <p:nvSpPr>
            <p:cNvPr id="143" name="object 143"/>
            <p:cNvSpPr/>
            <p:nvPr/>
          </p:nvSpPr>
          <p:spPr>
            <a:xfrm>
              <a:off x="2219909" y="8901359"/>
              <a:ext cx="139065" cy="156210"/>
            </a:xfrm>
            <a:custGeom>
              <a:avLst/>
              <a:gdLst/>
              <a:ahLst/>
              <a:cxnLst/>
              <a:rect l="l" t="t" r="r" b="b"/>
              <a:pathLst>
                <a:path w="139064" h="156209">
                  <a:moveTo>
                    <a:pt x="138645" y="96520"/>
                  </a:moveTo>
                  <a:lnTo>
                    <a:pt x="117424" y="96520"/>
                  </a:lnTo>
                  <a:lnTo>
                    <a:pt x="117424" y="0"/>
                  </a:lnTo>
                  <a:lnTo>
                    <a:pt x="84886" y="0"/>
                  </a:lnTo>
                  <a:lnTo>
                    <a:pt x="84886" y="96520"/>
                  </a:lnTo>
                  <a:lnTo>
                    <a:pt x="32537" y="96520"/>
                  </a:lnTo>
                  <a:lnTo>
                    <a:pt x="32537" y="0"/>
                  </a:lnTo>
                  <a:lnTo>
                    <a:pt x="0" y="0"/>
                  </a:lnTo>
                  <a:lnTo>
                    <a:pt x="0" y="96520"/>
                  </a:lnTo>
                  <a:lnTo>
                    <a:pt x="0" y="127000"/>
                  </a:lnTo>
                  <a:lnTo>
                    <a:pt x="108102" y="127000"/>
                  </a:lnTo>
                  <a:lnTo>
                    <a:pt x="108102" y="156210"/>
                  </a:lnTo>
                  <a:lnTo>
                    <a:pt x="138645" y="156210"/>
                  </a:lnTo>
                  <a:lnTo>
                    <a:pt x="138645" y="127000"/>
                  </a:lnTo>
                  <a:lnTo>
                    <a:pt x="138645" y="965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2385290" y="8901020"/>
              <a:ext cx="124498" cy="127336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2536452" y="8901018"/>
              <a:ext cx="114321" cy="127336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6" name="object 146"/>
          <p:cNvGrpSpPr/>
          <p:nvPr/>
        </p:nvGrpSpPr>
        <p:grpSpPr>
          <a:xfrm>
            <a:off x="1048294" y="9237478"/>
            <a:ext cx="274320" cy="133985"/>
            <a:chOff x="1048294" y="9237478"/>
            <a:chExt cx="274320" cy="133985"/>
          </a:xfrm>
        </p:grpSpPr>
        <p:sp>
          <p:nvSpPr>
            <p:cNvPr id="147" name="object 147"/>
            <p:cNvSpPr/>
            <p:nvPr/>
          </p:nvSpPr>
          <p:spPr>
            <a:xfrm>
              <a:off x="1048283" y="9240132"/>
              <a:ext cx="116205" cy="128270"/>
            </a:xfrm>
            <a:custGeom>
              <a:avLst/>
              <a:gdLst/>
              <a:ahLst/>
              <a:cxnLst/>
              <a:rect l="l" t="t" r="r" b="b"/>
              <a:pathLst>
                <a:path w="116205" h="128270">
                  <a:moveTo>
                    <a:pt x="116039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41897" y="33020"/>
                  </a:lnTo>
                  <a:lnTo>
                    <a:pt x="41897" y="128270"/>
                  </a:lnTo>
                  <a:lnTo>
                    <a:pt x="74434" y="128270"/>
                  </a:lnTo>
                  <a:lnTo>
                    <a:pt x="74434" y="33020"/>
                  </a:lnTo>
                  <a:lnTo>
                    <a:pt x="116039" y="33020"/>
                  </a:lnTo>
                  <a:lnTo>
                    <a:pt x="1160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183417" y="9237478"/>
              <a:ext cx="138644" cy="133566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9" name="object 149"/>
          <p:cNvGrpSpPr/>
          <p:nvPr/>
        </p:nvGrpSpPr>
        <p:grpSpPr>
          <a:xfrm>
            <a:off x="1353190" y="9237478"/>
            <a:ext cx="473075" cy="187325"/>
            <a:chOff x="1353190" y="9237478"/>
            <a:chExt cx="473075" cy="187325"/>
          </a:xfrm>
        </p:grpSpPr>
        <p:sp>
          <p:nvSpPr>
            <p:cNvPr id="150" name="object 150"/>
            <p:cNvSpPr/>
            <p:nvPr/>
          </p:nvSpPr>
          <p:spPr>
            <a:xfrm>
              <a:off x="1489599" y="9237479"/>
              <a:ext cx="105839" cy="132163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353190" y="9239183"/>
              <a:ext cx="111211" cy="130153"/>
            </a:xfrm>
            <a:prstGeom prst="rect">
              <a:avLst/>
            </a:prstGeom>
            <a:blipFill>
              <a:blip r:embed="rId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632370" y="9237478"/>
              <a:ext cx="129598" cy="187051"/>
            </a:xfrm>
            <a:prstGeom prst="rect">
              <a:avLst/>
            </a:prstGeom>
            <a:blipFill>
              <a:blip r:embed="rId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793524" y="9319674"/>
              <a:ext cx="33020" cy="48260"/>
            </a:xfrm>
            <a:custGeom>
              <a:avLst/>
              <a:gdLst/>
              <a:ahLst/>
              <a:cxnLst/>
              <a:rect l="l" t="t" r="r" b="b"/>
              <a:pathLst>
                <a:path w="33019" h="48259">
                  <a:moveTo>
                    <a:pt x="0" y="48260"/>
                  </a:moveTo>
                  <a:lnTo>
                    <a:pt x="32533" y="48260"/>
                  </a:lnTo>
                  <a:lnTo>
                    <a:pt x="32533" y="0"/>
                  </a:lnTo>
                  <a:lnTo>
                    <a:pt x="0" y="0"/>
                  </a:lnTo>
                  <a:lnTo>
                    <a:pt x="0" y="482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4" name="object 154"/>
          <p:cNvGrpSpPr/>
          <p:nvPr/>
        </p:nvGrpSpPr>
        <p:grpSpPr>
          <a:xfrm>
            <a:off x="1793524" y="9237478"/>
            <a:ext cx="563245" cy="133985"/>
            <a:chOff x="1793524" y="9237478"/>
            <a:chExt cx="563245" cy="133985"/>
          </a:xfrm>
        </p:grpSpPr>
        <p:sp>
          <p:nvSpPr>
            <p:cNvPr id="155" name="object 155"/>
            <p:cNvSpPr/>
            <p:nvPr/>
          </p:nvSpPr>
          <p:spPr>
            <a:xfrm>
              <a:off x="1793519" y="9240945"/>
              <a:ext cx="121285" cy="127000"/>
            </a:xfrm>
            <a:custGeom>
              <a:avLst/>
              <a:gdLst/>
              <a:ahLst/>
              <a:cxnLst/>
              <a:rect l="l" t="t" r="r" b="b"/>
              <a:pathLst>
                <a:path w="121285" h="127000">
                  <a:moveTo>
                    <a:pt x="120827" y="0"/>
                  </a:moveTo>
                  <a:lnTo>
                    <a:pt x="88277" y="0"/>
                  </a:lnTo>
                  <a:lnTo>
                    <a:pt x="88277" y="48260"/>
                  </a:lnTo>
                  <a:lnTo>
                    <a:pt x="32537" y="48260"/>
                  </a:lnTo>
                  <a:lnTo>
                    <a:pt x="32537" y="0"/>
                  </a:lnTo>
                  <a:lnTo>
                    <a:pt x="0" y="0"/>
                  </a:lnTo>
                  <a:lnTo>
                    <a:pt x="0" y="48260"/>
                  </a:lnTo>
                  <a:lnTo>
                    <a:pt x="0" y="78740"/>
                  </a:lnTo>
                  <a:lnTo>
                    <a:pt x="88277" y="78740"/>
                  </a:lnTo>
                  <a:lnTo>
                    <a:pt x="88277" y="127000"/>
                  </a:lnTo>
                  <a:lnTo>
                    <a:pt x="120827" y="127000"/>
                  </a:lnTo>
                  <a:lnTo>
                    <a:pt x="120827" y="78740"/>
                  </a:lnTo>
                  <a:lnTo>
                    <a:pt x="120827" y="48260"/>
                  </a:lnTo>
                  <a:lnTo>
                    <a:pt x="1208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945608" y="9237478"/>
              <a:ext cx="138644" cy="133566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2115358" y="9237478"/>
              <a:ext cx="241239" cy="133566"/>
            </a:xfrm>
            <a:prstGeom prst="rect">
              <a:avLst/>
            </a:prstGeom>
            <a:blipFill>
              <a:blip r:embed="rId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8" name="object 158"/>
          <p:cNvGrpSpPr/>
          <p:nvPr/>
        </p:nvGrpSpPr>
        <p:grpSpPr>
          <a:xfrm>
            <a:off x="2434407" y="9237477"/>
            <a:ext cx="179705" cy="133985"/>
            <a:chOff x="2434407" y="9237477"/>
            <a:chExt cx="179705" cy="133985"/>
          </a:xfrm>
        </p:grpSpPr>
        <p:sp>
          <p:nvSpPr>
            <p:cNvPr id="159" name="object 159"/>
            <p:cNvSpPr/>
            <p:nvPr/>
          </p:nvSpPr>
          <p:spPr>
            <a:xfrm>
              <a:off x="2434407" y="9237477"/>
              <a:ext cx="113190" cy="133566"/>
            </a:xfrm>
            <a:prstGeom prst="rect">
              <a:avLst/>
            </a:prstGeom>
            <a:blipFill>
              <a:blip r:embed="rId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2580988" y="9319675"/>
              <a:ext cx="33020" cy="48260"/>
            </a:xfrm>
            <a:custGeom>
              <a:avLst/>
              <a:gdLst/>
              <a:ahLst/>
              <a:cxnLst/>
              <a:rect l="l" t="t" r="r" b="b"/>
              <a:pathLst>
                <a:path w="33019" h="48259">
                  <a:moveTo>
                    <a:pt x="0" y="48260"/>
                  </a:moveTo>
                  <a:lnTo>
                    <a:pt x="32533" y="48260"/>
                  </a:lnTo>
                  <a:lnTo>
                    <a:pt x="32533" y="0"/>
                  </a:lnTo>
                  <a:lnTo>
                    <a:pt x="0" y="0"/>
                  </a:lnTo>
                  <a:lnTo>
                    <a:pt x="0" y="482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1" name="object 161"/>
          <p:cNvGrpSpPr/>
          <p:nvPr/>
        </p:nvGrpSpPr>
        <p:grpSpPr>
          <a:xfrm>
            <a:off x="2580988" y="9237478"/>
            <a:ext cx="540385" cy="132715"/>
            <a:chOff x="2580988" y="9237478"/>
            <a:chExt cx="540385" cy="132715"/>
          </a:xfrm>
        </p:grpSpPr>
        <p:sp>
          <p:nvSpPr>
            <p:cNvPr id="162" name="object 162"/>
            <p:cNvSpPr/>
            <p:nvPr/>
          </p:nvSpPr>
          <p:spPr>
            <a:xfrm>
              <a:off x="2580982" y="9240945"/>
              <a:ext cx="121285" cy="127000"/>
            </a:xfrm>
            <a:custGeom>
              <a:avLst/>
              <a:gdLst/>
              <a:ahLst/>
              <a:cxnLst/>
              <a:rect l="l" t="t" r="r" b="b"/>
              <a:pathLst>
                <a:path w="121285" h="127000">
                  <a:moveTo>
                    <a:pt x="120827" y="0"/>
                  </a:moveTo>
                  <a:lnTo>
                    <a:pt x="88277" y="0"/>
                  </a:lnTo>
                  <a:lnTo>
                    <a:pt x="88277" y="48260"/>
                  </a:lnTo>
                  <a:lnTo>
                    <a:pt x="32537" y="48260"/>
                  </a:lnTo>
                  <a:lnTo>
                    <a:pt x="32537" y="0"/>
                  </a:lnTo>
                  <a:lnTo>
                    <a:pt x="0" y="0"/>
                  </a:lnTo>
                  <a:lnTo>
                    <a:pt x="0" y="48260"/>
                  </a:lnTo>
                  <a:lnTo>
                    <a:pt x="0" y="78740"/>
                  </a:lnTo>
                  <a:lnTo>
                    <a:pt x="88277" y="78740"/>
                  </a:lnTo>
                  <a:lnTo>
                    <a:pt x="88277" y="127000"/>
                  </a:lnTo>
                  <a:lnTo>
                    <a:pt x="120827" y="127000"/>
                  </a:lnTo>
                  <a:lnTo>
                    <a:pt x="120827" y="78740"/>
                  </a:lnTo>
                  <a:lnTo>
                    <a:pt x="120827" y="48260"/>
                  </a:lnTo>
                  <a:lnTo>
                    <a:pt x="1208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2732931" y="9237478"/>
              <a:ext cx="105829" cy="132163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2875794" y="9237478"/>
              <a:ext cx="245107" cy="132163"/>
            </a:xfrm>
            <a:prstGeom prst="rect">
              <a:avLst/>
            </a:prstGeom>
            <a:blipFill>
              <a:blip r:embed="rId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5" name="object 165"/>
          <p:cNvGrpSpPr/>
          <p:nvPr/>
        </p:nvGrpSpPr>
        <p:grpSpPr>
          <a:xfrm>
            <a:off x="1063968" y="2492164"/>
            <a:ext cx="802005" cy="229235"/>
            <a:chOff x="1063968" y="2492164"/>
            <a:chExt cx="802005" cy="229235"/>
          </a:xfrm>
        </p:grpSpPr>
        <p:sp>
          <p:nvSpPr>
            <p:cNvPr id="166" name="object 166"/>
            <p:cNvSpPr/>
            <p:nvPr/>
          </p:nvSpPr>
          <p:spPr>
            <a:xfrm>
              <a:off x="1063968" y="2492164"/>
              <a:ext cx="128750" cy="200067"/>
            </a:xfrm>
            <a:prstGeom prst="rect">
              <a:avLst/>
            </a:prstGeom>
            <a:blipFill>
              <a:blip r:embed="rId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227690" y="2563764"/>
              <a:ext cx="155063" cy="127336"/>
            </a:xfrm>
            <a:prstGeom prst="rect">
              <a:avLst/>
            </a:prstGeom>
            <a:blipFill>
              <a:blip r:embed="rId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408084" y="2560641"/>
              <a:ext cx="457736" cy="160184"/>
            </a:xfrm>
            <a:prstGeom prst="rect">
              <a:avLst/>
            </a:prstGeom>
            <a:blipFill>
              <a:blip r:embed="rId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9" name="object 169"/>
          <p:cNvSpPr/>
          <p:nvPr/>
        </p:nvSpPr>
        <p:spPr>
          <a:xfrm>
            <a:off x="1947315" y="2642839"/>
            <a:ext cx="33020" cy="48260"/>
          </a:xfrm>
          <a:custGeom>
            <a:avLst/>
            <a:gdLst/>
            <a:ahLst/>
            <a:cxnLst/>
            <a:rect l="l" t="t" r="r" b="b"/>
            <a:pathLst>
              <a:path w="33019" h="48260">
                <a:moveTo>
                  <a:pt x="0" y="48259"/>
                </a:moveTo>
                <a:lnTo>
                  <a:pt x="32533" y="48259"/>
                </a:lnTo>
                <a:lnTo>
                  <a:pt x="32533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0" name="object 170"/>
          <p:cNvGrpSpPr/>
          <p:nvPr/>
        </p:nvGrpSpPr>
        <p:grpSpPr>
          <a:xfrm>
            <a:off x="1947315" y="2560642"/>
            <a:ext cx="257810" cy="132715"/>
            <a:chOff x="1947315" y="2560642"/>
            <a:chExt cx="257810" cy="132715"/>
          </a:xfrm>
        </p:grpSpPr>
        <p:sp>
          <p:nvSpPr>
            <p:cNvPr id="171" name="object 171"/>
            <p:cNvSpPr/>
            <p:nvPr/>
          </p:nvSpPr>
          <p:spPr>
            <a:xfrm>
              <a:off x="1947303" y="2564110"/>
              <a:ext cx="121285" cy="127000"/>
            </a:xfrm>
            <a:custGeom>
              <a:avLst/>
              <a:gdLst/>
              <a:ahLst/>
              <a:cxnLst/>
              <a:rect l="l" t="t" r="r" b="b"/>
              <a:pathLst>
                <a:path w="121285" h="127000">
                  <a:moveTo>
                    <a:pt x="120840" y="0"/>
                  </a:moveTo>
                  <a:lnTo>
                    <a:pt x="88290" y="0"/>
                  </a:lnTo>
                  <a:lnTo>
                    <a:pt x="88290" y="48260"/>
                  </a:lnTo>
                  <a:lnTo>
                    <a:pt x="32537" y="48260"/>
                  </a:lnTo>
                  <a:lnTo>
                    <a:pt x="32537" y="0"/>
                  </a:lnTo>
                  <a:lnTo>
                    <a:pt x="0" y="0"/>
                  </a:lnTo>
                  <a:lnTo>
                    <a:pt x="0" y="48260"/>
                  </a:lnTo>
                  <a:lnTo>
                    <a:pt x="0" y="78740"/>
                  </a:lnTo>
                  <a:lnTo>
                    <a:pt x="88290" y="78740"/>
                  </a:lnTo>
                  <a:lnTo>
                    <a:pt x="88290" y="127000"/>
                  </a:lnTo>
                  <a:lnTo>
                    <a:pt x="120840" y="127000"/>
                  </a:lnTo>
                  <a:lnTo>
                    <a:pt x="120840" y="78740"/>
                  </a:lnTo>
                  <a:lnTo>
                    <a:pt x="120840" y="48260"/>
                  </a:lnTo>
                  <a:lnTo>
                    <a:pt x="1208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2099253" y="2560642"/>
              <a:ext cx="105839" cy="132163"/>
            </a:xfrm>
            <a:prstGeom prst="rect">
              <a:avLst/>
            </a:prstGeom>
            <a:blipFill>
              <a:blip r:embed="rId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3" name="object 173"/>
          <p:cNvGrpSpPr/>
          <p:nvPr/>
        </p:nvGrpSpPr>
        <p:grpSpPr>
          <a:xfrm>
            <a:off x="2298471" y="2560639"/>
            <a:ext cx="932815" cy="187325"/>
            <a:chOff x="2298471" y="2560639"/>
            <a:chExt cx="932815" cy="187325"/>
          </a:xfrm>
        </p:grpSpPr>
        <p:sp>
          <p:nvSpPr>
            <p:cNvPr id="174" name="object 174"/>
            <p:cNvSpPr/>
            <p:nvPr/>
          </p:nvSpPr>
          <p:spPr>
            <a:xfrm>
              <a:off x="2298471" y="2563762"/>
              <a:ext cx="142341" cy="127336"/>
            </a:xfrm>
            <a:prstGeom prst="rect">
              <a:avLst/>
            </a:prstGeom>
            <a:blipFill>
              <a:blip r:embed="rId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2471941" y="2560642"/>
              <a:ext cx="105829" cy="132163"/>
            </a:xfrm>
            <a:prstGeom prst="rect">
              <a:avLst/>
            </a:prstGeom>
            <a:blipFill>
              <a:blip r:embed="rId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2614701" y="2560642"/>
              <a:ext cx="129598" cy="187051"/>
            </a:xfrm>
            <a:prstGeom prst="rect">
              <a:avLst/>
            </a:prstGeom>
            <a:blipFill>
              <a:blip r:embed="rId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2775860" y="2560639"/>
              <a:ext cx="397195" cy="133577"/>
            </a:xfrm>
            <a:prstGeom prst="rect">
              <a:avLst/>
            </a:prstGeom>
            <a:blipFill>
              <a:blip r:embed="rId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3198531" y="2594579"/>
              <a:ext cx="33020" cy="96520"/>
            </a:xfrm>
            <a:custGeom>
              <a:avLst/>
              <a:gdLst/>
              <a:ahLst/>
              <a:cxnLst/>
              <a:rect l="l" t="t" r="r" b="b"/>
              <a:pathLst>
                <a:path w="33019" h="96519">
                  <a:moveTo>
                    <a:pt x="0" y="96520"/>
                  </a:moveTo>
                  <a:lnTo>
                    <a:pt x="32533" y="96520"/>
                  </a:lnTo>
                  <a:lnTo>
                    <a:pt x="32533" y="0"/>
                  </a:lnTo>
                  <a:lnTo>
                    <a:pt x="0" y="0"/>
                  </a:lnTo>
                  <a:lnTo>
                    <a:pt x="0" y="965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9" name="object 179"/>
          <p:cNvGrpSpPr/>
          <p:nvPr/>
        </p:nvGrpSpPr>
        <p:grpSpPr>
          <a:xfrm>
            <a:off x="3198531" y="2560639"/>
            <a:ext cx="432434" cy="133985"/>
            <a:chOff x="3198531" y="2560639"/>
            <a:chExt cx="432434" cy="133985"/>
          </a:xfrm>
        </p:grpSpPr>
        <p:sp>
          <p:nvSpPr>
            <p:cNvPr id="180" name="object 180"/>
            <p:cNvSpPr/>
            <p:nvPr/>
          </p:nvSpPr>
          <p:spPr>
            <a:xfrm>
              <a:off x="3198520" y="2564110"/>
              <a:ext cx="120014" cy="127000"/>
            </a:xfrm>
            <a:custGeom>
              <a:avLst/>
              <a:gdLst/>
              <a:ahLst/>
              <a:cxnLst/>
              <a:rect l="l" t="t" r="r" b="b"/>
              <a:pathLst>
                <a:path w="120014" h="127000">
                  <a:moveTo>
                    <a:pt x="119405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86868" y="30480"/>
                  </a:lnTo>
                  <a:lnTo>
                    <a:pt x="86868" y="127000"/>
                  </a:lnTo>
                  <a:lnTo>
                    <a:pt x="119405" y="127000"/>
                  </a:lnTo>
                  <a:lnTo>
                    <a:pt x="119405" y="30480"/>
                  </a:lnTo>
                  <a:lnTo>
                    <a:pt x="1194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3344458" y="2563762"/>
              <a:ext cx="127315" cy="129870"/>
            </a:xfrm>
            <a:prstGeom prst="rect">
              <a:avLst/>
            </a:prstGeom>
            <a:blipFill>
              <a:blip r:embed="rId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3503057" y="2560639"/>
              <a:ext cx="127619" cy="133577"/>
            </a:xfrm>
            <a:prstGeom prst="rect">
              <a:avLst/>
            </a:prstGeom>
            <a:blipFill>
              <a:blip r:embed="rId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3" name="object 183"/>
          <p:cNvGrpSpPr/>
          <p:nvPr/>
        </p:nvGrpSpPr>
        <p:grpSpPr>
          <a:xfrm>
            <a:off x="3660459" y="2500097"/>
            <a:ext cx="458470" cy="194310"/>
            <a:chOff x="3660459" y="2500097"/>
            <a:chExt cx="458470" cy="194310"/>
          </a:xfrm>
        </p:grpSpPr>
        <p:sp>
          <p:nvSpPr>
            <p:cNvPr id="184" name="object 184"/>
            <p:cNvSpPr/>
            <p:nvPr/>
          </p:nvSpPr>
          <p:spPr>
            <a:xfrm>
              <a:off x="3815642" y="2560642"/>
              <a:ext cx="119671" cy="133577"/>
            </a:xfrm>
            <a:prstGeom prst="rect">
              <a:avLst/>
            </a:prstGeom>
            <a:blipFill>
              <a:blip r:embed="rId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3660459" y="2500097"/>
              <a:ext cx="124509" cy="190999"/>
            </a:xfrm>
            <a:prstGeom prst="rect">
              <a:avLst/>
            </a:prstGeom>
            <a:blipFill>
              <a:blip r:embed="rId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3963449" y="2563764"/>
              <a:ext cx="155084" cy="127336"/>
            </a:xfrm>
            <a:prstGeom prst="rect">
              <a:avLst/>
            </a:prstGeom>
            <a:blipFill>
              <a:blip r:embed="rId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7" name="object 187"/>
          <p:cNvSpPr/>
          <p:nvPr/>
        </p:nvSpPr>
        <p:spPr>
          <a:xfrm>
            <a:off x="1070948" y="3711520"/>
            <a:ext cx="34925" cy="165100"/>
          </a:xfrm>
          <a:custGeom>
            <a:avLst/>
            <a:gdLst/>
            <a:ahLst/>
            <a:cxnLst/>
            <a:rect l="l" t="t" r="r" b="b"/>
            <a:pathLst>
              <a:path w="34925" h="165100">
                <a:moveTo>
                  <a:pt x="0" y="165100"/>
                </a:moveTo>
                <a:lnTo>
                  <a:pt x="34794" y="165100"/>
                </a:lnTo>
                <a:lnTo>
                  <a:pt x="34794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8" name="object 188"/>
          <p:cNvGrpSpPr/>
          <p:nvPr/>
        </p:nvGrpSpPr>
        <p:grpSpPr>
          <a:xfrm>
            <a:off x="1070948" y="3678500"/>
            <a:ext cx="396875" cy="201295"/>
            <a:chOff x="1070948" y="3678500"/>
            <a:chExt cx="396875" cy="201295"/>
          </a:xfrm>
        </p:grpSpPr>
        <p:sp>
          <p:nvSpPr>
            <p:cNvPr id="189" name="object 189"/>
            <p:cNvSpPr/>
            <p:nvPr/>
          </p:nvSpPr>
          <p:spPr>
            <a:xfrm>
              <a:off x="1070940" y="3678510"/>
              <a:ext cx="158115" cy="198120"/>
            </a:xfrm>
            <a:custGeom>
              <a:avLst/>
              <a:gdLst/>
              <a:ahLst/>
              <a:cxnLst/>
              <a:rect l="l" t="t" r="r" b="b"/>
              <a:pathLst>
                <a:path w="158115" h="198120">
                  <a:moveTo>
                    <a:pt x="157886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123075" y="33020"/>
                  </a:lnTo>
                  <a:lnTo>
                    <a:pt x="123075" y="198120"/>
                  </a:lnTo>
                  <a:lnTo>
                    <a:pt x="157886" y="198120"/>
                  </a:lnTo>
                  <a:lnTo>
                    <a:pt x="157886" y="33020"/>
                  </a:lnTo>
                  <a:lnTo>
                    <a:pt x="1578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264714" y="3746162"/>
              <a:ext cx="138644" cy="133566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434765" y="3780100"/>
              <a:ext cx="33020" cy="96520"/>
            </a:xfrm>
            <a:custGeom>
              <a:avLst/>
              <a:gdLst/>
              <a:ahLst/>
              <a:cxnLst/>
              <a:rect l="l" t="t" r="r" b="b"/>
              <a:pathLst>
                <a:path w="33019" h="96520">
                  <a:moveTo>
                    <a:pt x="0" y="96520"/>
                  </a:moveTo>
                  <a:lnTo>
                    <a:pt x="32533" y="96520"/>
                  </a:lnTo>
                  <a:lnTo>
                    <a:pt x="32533" y="0"/>
                  </a:lnTo>
                  <a:lnTo>
                    <a:pt x="0" y="0"/>
                  </a:lnTo>
                  <a:lnTo>
                    <a:pt x="0" y="965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2" name="object 192"/>
          <p:cNvGrpSpPr/>
          <p:nvPr/>
        </p:nvGrpSpPr>
        <p:grpSpPr>
          <a:xfrm>
            <a:off x="1434765" y="3749272"/>
            <a:ext cx="554990" cy="184150"/>
            <a:chOff x="1434765" y="3749272"/>
            <a:chExt cx="554990" cy="184150"/>
          </a:xfrm>
        </p:grpSpPr>
        <p:sp>
          <p:nvSpPr>
            <p:cNvPr id="193" name="object 193"/>
            <p:cNvSpPr/>
            <p:nvPr/>
          </p:nvSpPr>
          <p:spPr>
            <a:xfrm>
              <a:off x="1434757" y="3749630"/>
              <a:ext cx="120014" cy="127000"/>
            </a:xfrm>
            <a:custGeom>
              <a:avLst/>
              <a:gdLst/>
              <a:ahLst/>
              <a:cxnLst/>
              <a:rect l="l" t="t" r="r" b="b"/>
              <a:pathLst>
                <a:path w="120015" h="127000">
                  <a:moveTo>
                    <a:pt x="119405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86868" y="30480"/>
                  </a:lnTo>
                  <a:lnTo>
                    <a:pt x="86868" y="127000"/>
                  </a:lnTo>
                  <a:lnTo>
                    <a:pt x="119405" y="127000"/>
                  </a:lnTo>
                  <a:lnTo>
                    <a:pt x="119405" y="30480"/>
                  </a:lnTo>
                  <a:lnTo>
                    <a:pt x="1194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1577778" y="3749272"/>
              <a:ext cx="270435" cy="183942"/>
            </a:xfrm>
            <a:prstGeom prst="rect">
              <a:avLst/>
            </a:prstGeom>
            <a:blipFill>
              <a:blip r:embed="rId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875023" y="3749272"/>
              <a:ext cx="114331" cy="127346"/>
            </a:xfrm>
            <a:prstGeom prst="rect">
              <a:avLst/>
            </a:prstGeom>
            <a:blipFill>
              <a:blip r:embed="rId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6" name="object 196"/>
          <p:cNvGrpSpPr/>
          <p:nvPr/>
        </p:nvGrpSpPr>
        <p:grpSpPr>
          <a:xfrm>
            <a:off x="2028213" y="3746162"/>
            <a:ext cx="556895" cy="187325"/>
            <a:chOff x="2028213" y="3746162"/>
            <a:chExt cx="556895" cy="187325"/>
          </a:xfrm>
        </p:grpSpPr>
        <p:sp>
          <p:nvSpPr>
            <p:cNvPr id="197" name="object 197"/>
            <p:cNvSpPr/>
            <p:nvPr/>
          </p:nvSpPr>
          <p:spPr>
            <a:xfrm>
              <a:off x="2189339" y="3749273"/>
              <a:ext cx="124509" cy="12734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2028213" y="3746163"/>
              <a:ext cx="129598" cy="187051"/>
            </a:xfrm>
            <a:prstGeom prst="rect">
              <a:avLst/>
            </a:prstGeom>
            <a:blipFill>
              <a:blip r:embed="rId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2340502" y="3746162"/>
              <a:ext cx="113200" cy="133566"/>
            </a:xfrm>
            <a:prstGeom prst="rect">
              <a:avLst/>
            </a:prstGeom>
            <a:blipFill>
              <a:blip r:embed="rId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2478899" y="3746163"/>
              <a:ext cx="105829" cy="132163"/>
            </a:xfrm>
            <a:prstGeom prst="rect">
              <a:avLst/>
            </a:prstGeom>
            <a:blipFill>
              <a:blip r:embed="rId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1" name="object 201"/>
          <p:cNvGrpSpPr/>
          <p:nvPr/>
        </p:nvGrpSpPr>
        <p:grpSpPr>
          <a:xfrm>
            <a:off x="2621759" y="3749272"/>
            <a:ext cx="431165" cy="156845"/>
            <a:chOff x="2621759" y="3749272"/>
            <a:chExt cx="431165" cy="156845"/>
          </a:xfrm>
        </p:grpSpPr>
        <p:sp>
          <p:nvSpPr>
            <p:cNvPr id="202" name="object 202"/>
            <p:cNvSpPr/>
            <p:nvPr/>
          </p:nvSpPr>
          <p:spPr>
            <a:xfrm>
              <a:off x="2621749" y="3749630"/>
              <a:ext cx="139065" cy="156210"/>
            </a:xfrm>
            <a:custGeom>
              <a:avLst/>
              <a:gdLst/>
              <a:ahLst/>
              <a:cxnLst/>
              <a:rect l="l" t="t" r="r" b="b"/>
              <a:pathLst>
                <a:path w="139064" h="156210">
                  <a:moveTo>
                    <a:pt x="138645" y="96520"/>
                  </a:moveTo>
                  <a:lnTo>
                    <a:pt x="117424" y="96520"/>
                  </a:lnTo>
                  <a:lnTo>
                    <a:pt x="117424" y="0"/>
                  </a:lnTo>
                  <a:lnTo>
                    <a:pt x="84886" y="0"/>
                  </a:lnTo>
                  <a:lnTo>
                    <a:pt x="84886" y="96520"/>
                  </a:lnTo>
                  <a:lnTo>
                    <a:pt x="32537" y="96520"/>
                  </a:lnTo>
                  <a:lnTo>
                    <a:pt x="32537" y="0"/>
                  </a:lnTo>
                  <a:lnTo>
                    <a:pt x="0" y="0"/>
                  </a:lnTo>
                  <a:lnTo>
                    <a:pt x="0" y="96520"/>
                  </a:lnTo>
                  <a:lnTo>
                    <a:pt x="0" y="127000"/>
                  </a:lnTo>
                  <a:lnTo>
                    <a:pt x="108102" y="127000"/>
                  </a:lnTo>
                  <a:lnTo>
                    <a:pt x="108102" y="156210"/>
                  </a:lnTo>
                  <a:lnTo>
                    <a:pt x="138645" y="156210"/>
                  </a:lnTo>
                  <a:lnTo>
                    <a:pt x="138645" y="127000"/>
                  </a:lnTo>
                  <a:lnTo>
                    <a:pt x="138645" y="965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2787162" y="3749273"/>
              <a:ext cx="124498" cy="12734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2938313" y="3749272"/>
              <a:ext cx="114331" cy="127346"/>
            </a:xfrm>
            <a:prstGeom prst="rect">
              <a:avLst/>
            </a:prstGeom>
            <a:blipFill>
              <a:blip r:embed="rId1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5" name="object 205"/>
          <p:cNvSpPr/>
          <p:nvPr/>
        </p:nvSpPr>
        <p:spPr>
          <a:xfrm>
            <a:off x="1061602" y="4119667"/>
            <a:ext cx="33020" cy="96520"/>
          </a:xfrm>
          <a:custGeom>
            <a:avLst/>
            <a:gdLst/>
            <a:ahLst/>
            <a:cxnLst/>
            <a:rect l="l" t="t" r="r" b="b"/>
            <a:pathLst>
              <a:path w="33019" h="96520">
                <a:moveTo>
                  <a:pt x="0" y="96520"/>
                </a:moveTo>
                <a:lnTo>
                  <a:pt x="32543" y="96520"/>
                </a:lnTo>
                <a:lnTo>
                  <a:pt x="32543" y="0"/>
                </a:lnTo>
                <a:lnTo>
                  <a:pt x="0" y="0"/>
                </a:lnTo>
                <a:lnTo>
                  <a:pt x="0" y="965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6" name="object 206"/>
          <p:cNvGrpSpPr/>
          <p:nvPr/>
        </p:nvGrpSpPr>
        <p:grpSpPr>
          <a:xfrm>
            <a:off x="1061602" y="4085730"/>
            <a:ext cx="915035" cy="187325"/>
            <a:chOff x="1061602" y="4085730"/>
            <a:chExt cx="915035" cy="187325"/>
          </a:xfrm>
        </p:grpSpPr>
        <p:sp>
          <p:nvSpPr>
            <p:cNvPr id="207" name="object 207"/>
            <p:cNvSpPr/>
            <p:nvPr/>
          </p:nvSpPr>
          <p:spPr>
            <a:xfrm>
              <a:off x="1061593" y="4089190"/>
              <a:ext cx="120014" cy="127000"/>
            </a:xfrm>
            <a:custGeom>
              <a:avLst/>
              <a:gdLst/>
              <a:ahLst/>
              <a:cxnLst/>
              <a:rect l="l" t="t" r="r" b="b"/>
              <a:pathLst>
                <a:path w="120015" h="127000">
                  <a:moveTo>
                    <a:pt x="119405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86880" y="30480"/>
                  </a:lnTo>
                  <a:lnTo>
                    <a:pt x="86880" y="127000"/>
                  </a:lnTo>
                  <a:lnTo>
                    <a:pt x="119405" y="127000"/>
                  </a:lnTo>
                  <a:lnTo>
                    <a:pt x="119405" y="30480"/>
                  </a:lnTo>
                  <a:lnTo>
                    <a:pt x="1194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219772" y="4085730"/>
              <a:ext cx="129598" cy="187051"/>
            </a:xfrm>
            <a:prstGeom prst="rect">
              <a:avLst/>
            </a:prstGeom>
            <a:blipFill>
              <a:blip r:embed="rId1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373289" y="4085730"/>
              <a:ext cx="453073" cy="187051"/>
            </a:xfrm>
            <a:prstGeom prst="rect">
              <a:avLst/>
            </a:prstGeom>
            <a:blipFill>
              <a:blip r:embed="rId1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849995" y="4088850"/>
              <a:ext cx="126488" cy="12733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1" name="object 211"/>
          <p:cNvGrpSpPr/>
          <p:nvPr/>
        </p:nvGrpSpPr>
        <p:grpSpPr>
          <a:xfrm>
            <a:off x="1999974" y="4088851"/>
            <a:ext cx="453390" cy="156845"/>
            <a:chOff x="1999974" y="4088851"/>
            <a:chExt cx="453390" cy="156845"/>
          </a:xfrm>
        </p:grpSpPr>
        <p:sp>
          <p:nvSpPr>
            <p:cNvPr id="212" name="object 212"/>
            <p:cNvSpPr/>
            <p:nvPr/>
          </p:nvSpPr>
          <p:spPr>
            <a:xfrm>
              <a:off x="1999970" y="4089190"/>
              <a:ext cx="139065" cy="156210"/>
            </a:xfrm>
            <a:custGeom>
              <a:avLst/>
              <a:gdLst/>
              <a:ahLst/>
              <a:cxnLst/>
              <a:rect l="l" t="t" r="r" b="b"/>
              <a:pathLst>
                <a:path w="139064" h="156210">
                  <a:moveTo>
                    <a:pt x="138645" y="96520"/>
                  </a:moveTo>
                  <a:lnTo>
                    <a:pt x="117424" y="96520"/>
                  </a:lnTo>
                  <a:lnTo>
                    <a:pt x="117424" y="0"/>
                  </a:lnTo>
                  <a:lnTo>
                    <a:pt x="84886" y="0"/>
                  </a:lnTo>
                  <a:lnTo>
                    <a:pt x="84886" y="96520"/>
                  </a:lnTo>
                  <a:lnTo>
                    <a:pt x="32524" y="96520"/>
                  </a:lnTo>
                  <a:lnTo>
                    <a:pt x="32524" y="0"/>
                  </a:lnTo>
                  <a:lnTo>
                    <a:pt x="0" y="0"/>
                  </a:lnTo>
                  <a:lnTo>
                    <a:pt x="0" y="96520"/>
                  </a:lnTo>
                  <a:lnTo>
                    <a:pt x="0" y="127000"/>
                  </a:lnTo>
                  <a:lnTo>
                    <a:pt x="108102" y="127000"/>
                  </a:lnTo>
                  <a:lnTo>
                    <a:pt x="108102" y="156210"/>
                  </a:lnTo>
                  <a:lnTo>
                    <a:pt x="138645" y="156210"/>
                  </a:lnTo>
                  <a:lnTo>
                    <a:pt x="138645" y="127000"/>
                  </a:lnTo>
                  <a:lnTo>
                    <a:pt x="138645" y="965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2165375" y="4088851"/>
              <a:ext cx="124498" cy="127336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2328589" y="4088851"/>
              <a:ext cx="124498" cy="127336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5" name="object 215"/>
          <p:cNvGrpSpPr/>
          <p:nvPr/>
        </p:nvGrpSpPr>
        <p:grpSpPr>
          <a:xfrm>
            <a:off x="2558654" y="4014987"/>
            <a:ext cx="467359" cy="204470"/>
            <a:chOff x="2558654" y="4014987"/>
            <a:chExt cx="467359" cy="204470"/>
          </a:xfrm>
        </p:grpSpPr>
        <p:sp>
          <p:nvSpPr>
            <p:cNvPr id="216" name="object 216"/>
            <p:cNvSpPr/>
            <p:nvPr/>
          </p:nvSpPr>
          <p:spPr>
            <a:xfrm>
              <a:off x="2558654" y="4018099"/>
              <a:ext cx="200046" cy="198088"/>
            </a:xfrm>
            <a:prstGeom prst="rect">
              <a:avLst/>
            </a:prstGeom>
            <a:blipFill>
              <a:blip r:embed="rId1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2794397" y="4014987"/>
              <a:ext cx="165523" cy="204318"/>
            </a:xfrm>
            <a:prstGeom prst="rect">
              <a:avLst/>
            </a:prstGeom>
            <a:blipFill>
              <a:blip r:embed="rId1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2991195" y="4051088"/>
              <a:ext cx="34925" cy="165100"/>
            </a:xfrm>
            <a:custGeom>
              <a:avLst/>
              <a:gdLst/>
              <a:ahLst/>
              <a:cxnLst/>
              <a:rect l="l" t="t" r="r" b="b"/>
              <a:pathLst>
                <a:path w="34925" h="165100">
                  <a:moveTo>
                    <a:pt x="0" y="165100"/>
                  </a:moveTo>
                  <a:lnTo>
                    <a:pt x="34794" y="165100"/>
                  </a:lnTo>
                  <a:lnTo>
                    <a:pt x="34794" y="0"/>
                  </a:lnTo>
                  <a:lnTo>
                    <a:pt x="0" y="0"/>
                  </a:lnTo>
                  <a:lnTo>
                    <a:pt x="0" y="165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9" name="object 219"/>
          <p:cNvSpPr/>
          <p:nvPr/>
        </p:nvSpPr>
        <p:spPr>
          <a:xfrm>
            <a:off x="2991193" y="4018070"/>
            <a:ext cx="158115" cy="198120"/>
          </a:xfrm>
          <a:custGeom>
            <a:avLst/>
            <a:gdLst/>
            <a:ahLst/>
            <a:cxnLst/>
            <a:rect l="l" t="t" r="r" b="b"/>
            <a:pathLst>
              <a:path w="158114" h="198120">
                <a:moveTo>
                  <a:pt x="157886" y="0"/>
                </a:moveTo>
                <a:lnTo>
                  <a:pt x="0" y="0"/>
                </a:lnTo>
                <a:lnTo>
                  <a:pt x="0" y="33020"/>
                </a:lnTo>
                <a:lnTo>
                  <a:pt x="123075" y="33020"/>
                </a:lnTo>
                <a:lnTo>
                  <a:pt x="123075" y="198120"/>
                </a:lnTo>
                <a:lnTo>
                  <a:pt x="157886" y="198120"/>
                </a:lnTo>
                <a:lnTo>
                  <a:pt x="157886" y="33020"/>
                </a:lnTo>
                <a:lnTo>
                  <a:pt x="1578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0" name="object 220"/>
          <p:cNvGrpSpPr/>
          <p:nvPr/>
        </p:nvGrpSpPr>
        <p:grpSpPr>
          <a:xfrm>
            <a:off x="1054825" y="4370109"/>
            <a:ext cx="1070610" cy="244475"/>
            <a:chOff x="1054825" y="4370109"/>
            <a:chExt cx="1070610" cy="244475"/>
          </a:xfrm>
        </p:grpSpPr>
        <p:sp>
          <p:nvSpPr>
            <p:cNvPr id="221" name="object 221"/>
            <p:cNvSpPr/>
            <p:nvPr/>
          </p:nvSpPr>
          <p:spPr>
            <a:xfrm>
              <a:off x="1054825" y="4370109"/>
              <a:ext cx="77798" cy="243898"/>
            </a:xfrm>
            <a:prstGeom prst="rect">
              <a:avLst/>
            </a:prstGeom>
            <a:blipFill>
              <a:blip r:embed="rId1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155536" y="4425277"/>
              <a:ext cx="129598" cy="187051"/>
            </a:xfrm>
            <a:prstGeom prst="rect">
              <a:avLst/>
            </a:prstGeom>
            <a:blipFill>
              <a:blip r:embed="rId1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309059" y="4425275"/>
              <a:ext cx="127619" cy="133566"/>
            </a:xfrm>
            <a:prstGeom prst="rect">
              <a:avLst/>
            </a:prstGeom>
            <a:blipFill>
              <a:blip r:embed="rId1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1466918" y="4428386"/>
              <a:ext cx="270584" cy="129881"/>
            </a:xfrm>
            <a:prstGeom prst="rect">
              <a:avLst/>
            </a:prstGeom>
            <a:blipFill>
              <a:blip r:embed="rId1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768627" y="4425278"/>
              <a:ext cx="105839" cy="132163"/>
            </a:xfrm>
            <a:prstGeom prst="rect">
              <a:avLst/>
            </a:prstGeom>
            <a:blipFill>
              <a:blip r:embed="rId1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911493" y="4428387"/>
              <a:ext cx="142341" cy="127346"/>
            </a:xfrm>
            <a:prstGeom prst="rect">
              <a:avLst/>
            </a:prstGeom>
            <a:blipFill>
              <a:blip r:embed="rId1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2092696" y="4507474"/>
              <a:ext cx="33020" cy="48260"/>
            </a:xfrm>
            <a:custGeom>
              <a:avLst/>
              <a:gdLst/>
              <a:ahLst/>
              <a:cxnLst/>
              <a:rect l="l" t="t" r="r" b="b"/>
              <a:pathLst>
                <a:path w="33019" h="48260">
                  <a:moveTo>
                    <a:pt x="0" y="48259"/>
                  </a:moveTo>
                  <a:lnTo>
                    <a:pt x="32533" y="48259"/>
                  </a:lnTo>
                  <a:lnTo>
                    <a:pt x="32533" y="0"/>
                  </a:lnTo>
                  <a:lnTo>
                    <a:pt x="0" y="0"/>
                  </a:lnTo>
                  <a:lnTo>
                    <a:pt x="0" y="482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8" name="object 228"/>
          <p:cNvGrpSpPr/>
          <p:nvPr/>
        </p:nvGrpSpPr>
        <p:grpSpPr>
          <a:xfrm>
            <a:off x="2092696" y="4425275"/>
            <a:ext cx="473709" cy="133985"/>
            <a:chOff x="2092696" y="4425275"/>
            <a:chExt cx="473709" cy="133985"/>
          </a:xfrm>
        </p:grpSpPr>
        <p:sp>
          <p:nvSpPr>
            <p:cNvPr id="229" name="object 229"/>
            <p:cNvSpPr/>
            <p:nvPr/>
          </p:nvSpPr>
          <p:spPr>
            <a:xfrm>
              <a:off x="2092693" y="4428737"/>
              <a:ext cx="121285" cy="127000"/>
            </a:xfrm>
            <a:custGeom>
              <a:avLst/>
              <a:gdLst/>
              <a:ahLst/>
              <a:cxnLst/>
              <a:rect l="l" t="t" r="r" b="b"/>
              <a:pathLst>
                <a:path w="121285" h="127000">
                  <a:moveTo>
                    <a:pt x="120827" y="0"/>
                  </a:moveTo>
                  <a:lnTo>
                    <a:pt x="88277" y="0"/>
                  </a:lnTo>
                  <a:lnTo>
                    <a:pt x="88277" y="48260"/>
                  </a:lnTo>
                  <a:lnTo>
                    <a:pt x="32524" y="48260"/>
                  </a:lnTo>
                  <a:lnTo>
                    <a:pt x="32524" y="0"/>
                  </a:lnTo>
                  <a:lnTo>
                    <a:pt x="0" y="0"/>
                  </a:lnTo>
                  <a:lnTo>
                    <a:pt x="0" y="48260"/>
                  </a:lnTo>
                  <a:lnTo>
                    <a:pt x="0" y="78740"/>
                  </a:lnTo>
                  <a:lnTo>
                    <a:pt x="88277" y="78740"/>
                  </a:lnTo>
                  <a:lnTo>
                    <a:pt x="88277" y="127000"/>
                  </a:lnTo>
                  <a:lnTo>
                    <a:pt x="120827" y="127000"/>
                  </a:lnTo>
                  <a:lnTo>
                    <a:pt x="120827" y="78740"/>
                  </a:lnTo>
                  <a:lnTo>
                    <a:pt x="120827" y="48260"/>
                  </a:lnTo>
                  <a:lnTo>
                    <a:pt x="1208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2252371" y="4428388"/>
              <a:ext cx="155073" cy="127346"/>
            </a:xfrm>
            <a:prstGeom prst="rect">
              <a:avLst/>
            </a:prstGeom>
            <a:blipFill>
              <a:blip r:embed="rId1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2438702" y="4425275"/>
              <a:ext cx="127619" cy="133566"/>
            </a:xfrm>
            <a:prstGeom prst="rect">
              <a:avLst/>
            </a:prstGeom>
            <a:blipFill>
              <a:blip r:embed="rId1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2" name="object 232"/>
          <p:cNvGrpSpPr/>
          <p:nvPr/>
        </p:nvGrpSpPr>
        <p:grpSpPr>
          <a:xfrm>
            <a:off x="2652613" y="4425278"/>
            <a:ext cx="495934" cy="132715"/>
            <a:chOff x="2652613" y="4425278"/>
            <a:chExt cx="495934" cy="132715"/>
          </a:xfrm>
        </p:grpSpPr>
        <p:sp>
          <p:nvSpPr>
            <p:cNvPr id="233" name="object 233"/>
            <p:cNvSpPr/>
            <p:nvPr/>
          </p:nvSpPr>
          <p:spPr>
            <a:xfrm>
              <a:off x="2652613" y="4425278"/>
              <a:ext cx="245106" cy="132163"/>
            </a:xfrm>
            <a:prstGeom prst="rect">
              <a:avLst/>
            </a:prstGeom>
            <a:blipFill>
              <a:blip r:embed="rId1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2934751" y="4428387"/>
              <a:ext cx="142341" cy="127346"/>
            </a:xfrm>
            <a:prstGeom prst="rect">
              <a:avLst/>
            </a:prstGeom>
            <a:blipFill>
              <a:blip r:embed="rId1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3115880" y="4459214"/>
              <a:ext cx="33020" cy="96520"/>
            </a:xfrm>
            <a:custGeom>
              <a:avLst/>
              <a:gdLst/>
              <a:ahLst/>
              <a:cxnLst/>
              <a:rect l="l" t="t" r="r" b="b"/>
              <a:pathLst>
                <a:path w="33019" h="96520">
                  <a:moveTo>
                    <a:pt x="0" y="96520"/>
                  </a:moveTo>
                  <a:lnTo>
                    <a:pt x="32533" y="96520"/>
                  </a:lnTo>
                  <a:lnTo>
                    <a:pt x="32533" y="0"/>
                  </a:lnTo>
                  <a:lnTo>
                    <a:pt x="0" y="0"/>
                  </a:lnTo>
                  <a:lnTo>
                    <a:pt x="0" y="965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6" name="object 236"/>
          <p:cNvGrpSpPr/>
          <p:nvPr/>
        </p:nvGrpSpPr>
        <p:grpSpPr>
          <a:xfrm>
            <a:off x="3115879" y="4425278"/>
            <a:ext cx="326390" cy="132715"/>
            <a:chOff x="3115879" y="4425278"/>
            <a:chExt cx="326390" cy="132715"/>
          </a:xfrm>
        </p:grpSpPr>
        <p:sp>
          <p:nvSpPr>
            <p:cNvPr id="237" name="object 237"/>
            <p:cNvSpPr/>
            <p:nvPr/>
          </p:nvSpPr>
          <p:spPr>
            <a:xfrm>
              <a:off x="3115868" y="4428737"/>
              <a:ext cx="120014" cy="127000"/>
            </a:xfrm>
            <a:custGeom>
              <a:avLst/>
              <a:gdLst/>
              <a:ahLst/>
              <a:cxnLst/>
              <a:rect l="l" t="t" r="r" b="b"/>
              <a:pathLst>
                <a:path w="120014" h="127000">
                  <a:moveTo>
                    <a:pt x="119405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86868" y="30480"/>
                  </a:lnTo>
                  <a:lnTo>
                    <a:pt x="86868" y="127000"/>
                  </a:lnTo>
                  <a:lnTo>
                    <a:pt x="119405" y="127000"/>
                  </a:lnTo>
                  <a:lnTo>
                    <a:pt x="119405" y="30480"/>
                  </a:lnTo>
                  <a:lnTo>
                    <a:pt x="1194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3266260" y="4425278"/>
              <a:ext cx="105829" cy="132163"/>
            </a:xfrm>
            <a:prstGeom prst="rect">
              <a:avLst/>
            </a:prstGeom>
            <a:blipFill>
              <a:blip r:embed="rId1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3409118" y="4507474"/>
              <a:ext cx="33020" cy="48260"/>
            </a:xfrm>
            <a:custGeom>
              <a:avLst/>
              <a:gdLst/>
              <a:ahLst/>
              <a:cxnLst/>
              <a:rect l="l" t="t" r="r" b="b"/>
              <a:pathLst>
                <a:path w="33020" h="48260">
                  <a:moveTo>
                    <a:pt x="0" y="48259"/>
                  </a:moveTo>
                  <a:lnTo>
                    <a:pt x="32533" y="48259"/>
                  </a:lnTo>
                  <a:lnTo>
                    <a:pt x="32533" y="0"/>
                  </a:lnTo>
                  <a:lnTo>
                    <a:pt x="0" y="0"/>
                  </a:lnTo>
                  <a:lnTo>
                    <a:pt x="0" y="482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0" name="object 240"/>
          <p:cNvGrpSpPr/>
          <p:nvPr/>
        </p:nvGrpSpPr>
        <p:grpSpPr>
          <a:xfrm>
            <a:off x="3409118" y="4370111"/>
            <a:ext cx="535940" cy="244475"/>
            <a:chOff x="3409118" y="4370111"/>
            <a:chExt cx="535940" cy="244475"/>
          </a:xfrm>
        </p:grpSpPr>
        <p:sp>
          <p:nvSpPr>
            <p:cNvPr id="241" name="object 241"/>
            <p:cNvSpPr/>
            <p:nvPr/>
          </p:nvSpPr>
          <p:spPr>
            <a:xfrm>
              <a:off x="3409112" y="4428737"/>
              <a:ext cx="121285" cy="127000"/>
            </a:xfrm>
            <a:custGeom>
              <a:avLst/>
              <a:gdLst/>
              <a:ahLst/>
              <a:cxnLst/>
              <a:rect l="l" t="t" r="r" b="b"/>
              <a:pathLst>
                <a:path w="121285" h="127000">
                  <a:moveTo>
                    <a:pt x="120827" y="0"/>
                  </a:moveTo>
                  <a:lnTo>
                    <a:pt x="88277" y="0"/>
                  </a:lnTo>
                  <a:lnTo>
                    <a:pt x="88277" y="48260"/>
                  </a:lnTo>
                  <a:lnTo>
                    <a:pt x="32537" y="48260"/>
                  </a:lnTo>
                  <a:lnTo>
                    <a:pt x="32537" y="0"/>
                  </a:lnTo>
                  <a:lnTo>
                    <a:pt x="0" y="0"/>
                  </a:lnTo>
                  <a:lnTo>
                    <a:pt x="0" y="48260"/>
                  </a:lnTo>
                  <a:lnTo>
                    <a:pt x="0" y="78740"/>
                  </a:lnTo>
                  <a:lnTo>
                    <a:pt x="88277" y="78740"/>
                  </a:lnTo>
                  <a:lnTo>
                    <a:pt x="88277" y="127000"/>
                  </a:lnTo>
                  <a:lnTo>
                    <a:pt x="120827" y="127000"/>
                  </a:lnTo>
                  <a:lnTo>
                    <a:pt x="120827" y="78740"/>
                  </a:lnTo>
                  <a:lnTo>
                    <a:pt x="120827" y="48260"/>
                  </a:lnTo>
                  <a:lnTo>
                    <a:pt x="1208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3568797" y="4428387"/>
              <a:ext cx="124498" cy="127346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3732011" y="4370111"/>
              <a:ext cx="212772" cy="243898"/>
            </a:xfrm>
            <a:prstGeom prst="rect">
              <a:avLst/>
            </a:prstGeom>
            <a:blipFill>
              <a:blip r:embed="rId1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4" name="object 244"/>
          <p:cNvSpPr/>
          <p:nvPr/>
        </p:nvSpPr>
        <p:spPr>
          <a:xfrm>
            <a:off x="6398924" y="2551653"/>
            <a:ext cx="22225" cy="160020"/>
          </a:xfrm>
          <a:custGeom>
            <a:avLst/>
            <a:gdLst/>
            <a:ahLst/>
            <a:cxnLst/>
            <a:rect l="l" t="t" r="r" b="b"/>
            <a:pathLst>
              <a:path w="22225" h="160019">
                <a:moveTo>
                  <a:pt x="0" y="160020"/>
                </a:moveTo>
                <a:lnTo>
                  <a:pt x="21873" y="160020"/>
                </a:lnTo>
                <a:lnTo>
                  <a:pt x="21873" y="0"/>
                </a:lnTo>
                <a:lnTo>
                  <a:pt x="0" y="0"/>
                </a:lnTo>
                <a:lnTo>
                  <a:pt x="0" y="160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5" name="object 245"/>
          <p:cNvGrpSpPr/>
          <p:nvPr/>
        </p:nvGrpSpPr>
        <p:grpSpPr>
          <a:xfrm>
            <a:off x="6398924" y="2531333"/>
            <a:ext cx="492759" cy="183515"/>
            <a:chOff x="6398924" y="2531333"/>
            <a:chExt cx="492759" cy="183515"/>
          </a:xfrm>
        </p:grpSpPr>
        <p:sp>
          <p:nvSpPr>
            <p:cNvPr id="246" name="object 246"/>
            <p:cNvSpPr/>
            <p:nvPr/>
          </p:nvSpPr>
          <p:spPr>
            <a:xfrm>
              <a:off x="6398920" y="2531344"/>
              <a:ext cx="141605" cy="180340"/>
            </a:xfrm>
            <a:custGeom>
              <a:avLst/>
              <a:gdLst/>
              <a:ahLst/>
              <a:cxnLst/>
              <a:rect l="l" t="t" r="r" b="b"/>
              <a:pathLst>
                <a:path w="141604" h="180339">
                  <a:moveTo>
                    <a:pt x="141478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119634" y="20320"/>
                  </a:lnTo>
                  <a:lnTo>
                    <a:pt x="119634" y="180340"/>
                  </a:lnTo>
                  <a:lnTo>
                    <a:pt x="141478" y="180340"/>
                  </a:lnTo>
                  <a:lnTo>
                    <a:pt x="141478" y="20320"/>
                  </a:lnTo>
                  <a:lnTo>
                    <a:pt x="1414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6577566" y="2593358"/>
              <a:ext cx="123472" cy="120875"/>
            </a:xfrm>
            <a:prstGeom prst="rect">
              <a:avLst/>
            </a:prstGeom>
            <a:blipFill>
              <a:blip r:embed="rId1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6720636" y="2595917"/>
              <a:ext cx="110603" cy="117284"/>
            </a:xfrm>
            <a:prstGeom prst="rect">
              <a:avLst/>
            </a:prstGeom>
            <a:blipFill>
              <a:blip r:embed="rId1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6871034" y="2663413"/>
              <a:ext cx="20955" cy="48260"/>
            </a:xfrm>
            <a:custGeom>
              <a:avLst/>
              <a:gdLst/>
              <a:ahLst/>
              <a:cxnLst/>
              <a:rect l="l" t="t" r="r" b="b"/>
              <a:pathLst>
                <a:path w="20954" h="48260">
                  <a:moveTo>
                    <a:pt x="0" y="48259"/>
                  </a:moveTo>
                  <a:lnTo>
                    <a:pt x="20575" y="48259"/>
                  </a:lnTo>
                  <a:lnTo>
                    <a:pt x="20575" y="0"/>
                  </a:lnTo>
                  <a:lnTo>
                    <a:pt x="0" y="0"/>
                  </a:lnTo>
                  <a:lnTo>
                    <a:pt x="0" y="482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0" name="object 250"/>
          <p:cNvGrpSpPr/>
          <p:nvPr/>
        </p:nvGrpSpPr>
        <p:grpSpPr>
          <a:xfrm>
            <a:off x="6871034" y="2593357"/>
            <a:ext cx="394335" cy="121285"/>
            <a:chOff x="6871034" y="2593357"/>
            <a:chExt cx="394335" cy="121285"/>
          </a:xfrm>
        </p:grpSpPr>
        <p:sp>
          <p:nvSpPr>
            <p:cNvPr id="251" name="object 251"/>
            <p:cNvSpPr/>
            <p:nvPr/>
          </p:nvSpPr>
          <p:spPr>
            <a:xfrm>
              <a:off x="6871030" y="2596114"/>
              <a:ext cx="106045" cy="115570"/>
            </a:xfrm>
            <a:custGeom>
              <a:avLst/>
              <a:gdLst/>
              <a:ahLst/>
              <a:cxnLst/>
              <a:rect l="l" t="t" r="r" b="b"/>
              <a:pathLst>
                <a:path w="106045" h="115569">
                  <a:moveTo>
                    <a:pt x="105486" y="0"/>
                  </a:moveTo>
                  <a:lnTo>
                    <a:pt x="84886" y="0"/>
                  </a:lnTo>
                  <a:lnTo>
                    <a:pt x="84886" y="46990"/>
                  </a:lnTo>
                  <a:lnTo>
                    <a:pt x="20574" y="46990"/>
                  </a:lnTo>
                  <a:lnTo>
                    <a:pt x="20574" y="0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0" y="67310"/>
                  </a:lnTo>
                  <a:lnTo>
                    <a:pt x="84886" y="67310"/>
                  </a:lnTo>
                  <a:lnTo>
                    <a:pt x="84886" y="115570"/>
                  </a:lnTo>
                  <a:lnTo>
                    <a:pt x="105486" y="115570"/>
                  </a:lnTo>
                  <a:lnTo>
                    <a:pt x="105486" y="67310"/>
                  </a:lnTo>
                  <a:lnTo>
                    <a:pt x="105486" y="46990"/>
                  </a:lnTo>
                  <a:lnTo>
                    <a:pt x="1054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7009382" y="2593358"/>
              <a:ext cx="123472" cy="120875"/>
            </a:xfrm>
            <a:prstGeom prst="rect">
              <a:avLst/>
            </a:prstGeom>
            <a:blipFill>
              <a:blip r:embed="rId1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7158800" y="2593357"/>
              <a:ext cx="106488" cy="120886"/>
            </a:xfrm>
            <a:prstGeom prst="rect">
              <a:avLst/>
            </a:prstGeom>
            <a:blipFill>
              <a:blip r:embed="rId1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4" name="object 254"/>
          <p:cNvGrpSpPr/>
          <p:nvPr/>
        </p:nvGrpSpPr>
        <p:grpSpPr>
          <a:xfrm>
            <a:off x="7285192" y="2593349"/>
            <a:ext cx="415290" cy="121285"/>
            <a:chOff x="7285192" y="2593349"/>
            <a:chExt cx="415290" cy="121285"/>
          </a:xfrm>
        </p:grpSpPr>
        <p:sp>
          <p:nvSpPr>
            <p:cNvPr id="255" name="object 255"/>
            <p:cNvSpPr/>
            <p:nvPr/>
          </p:nvSpPr>
          <p:spPr>
            <a:xfrm>
              <a:off x="7285189" y="2596177"/>
              <a:ext cx="106045" cy="115570"/>
            </a:xfrm>
            <a:custGeom>
              <a:avLst/>
              <a:gdLst/>
              <a:ahLst/>
              <a:cxnLst/>
              <a:rect l="l" t="t" r="r" b="b"/>
              <a:pathLst>
                <a:path w="106045" h="115569">
                  <a:moveTo>
                    <a:pt x="10546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2430" y="20320"/>
                  </a:lnTo>
                  <a:lnTo>
                    <a:pt x="42430" y="115570"/>
                  </a:lnTo>
                  <a:lnTo>
                    <a:pt x="63004" y="115570"/>
                  </a:lnTo>
                  <a:lnTo>
                    <a:pt x="63004" y="20320"/>
                  </a:lnTo>
                  <a:lnTo>
                    <a:pt x="105460" y="20320"/>
                  </a:lnTo>
                  <a:lnTo>
                    <a:pt x="1054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7416850" y="2595923"/>
              <a:ext cx="87473" cy="115745"/>
            </a:xfrm>
            <a:prstGeom prst="rect">
              <a:avLst/>
            </a:prstGeom>
            <a:blipFill>
              <a:blip r:embed="rId1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7534366" y="2593349"/>
              <a:ext cx="165932" cy="120886"/>
            </a:xfrm>
            <a:prstGeom prst="rect">
              <a:avLst/>
            </a:prstGeom>
            <a:blipFill>
              <a:blip r:embed="rId1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8" name="object 258"/>
          <p:cNvGrpSpPr/>
          <p:nvPr/>
        </p:nvGrpSpPr>
        <p:grpSpPr>
          <a:xfrm>
            <a:off x="6380913" y="2902049"/>
            <a:ext cx="215900" cy="121285"/>
            <a:chOff x="6380913" y="2902049"/>
            <a:chExt cx="215900" cy="121285"/>
          </a:xfrm>
        </p:grpSpPr>
        <p:sp>
          <p:nvSpPr>
            <p:cNvPr id="259" name="object 259"/>
            <p:cNvSpPr/>
            <p:nvPr/>
          </p:nvSpPr>
          <p:spPr>
            <a:xfrm>
              <a:off x="6380913" y="2902049"/>
              <a:ext cx="96991" cy="120886"/>
            </a:xfrm>
            <a:prstGeom prst="rect">
              <a:avLst/>
            </a:prstGeom>
            <a:blipFill>
              <a:blip r:embed="rId1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6504635" y="2902051"/>
              <a:ext cx="92091" cy="120132"/>
            </a:xfrm>
            <a:prstGeom prst="rect">
              <a:avLst/>
            </a:prstGeom>
            <a:blipFill>
              <a:blip r:embed="rId1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1" name="object 261"/>
          <p:cNvGrpSpPr/>
          <p:nvPr/>
        </p:nvGrpSpPr>
        <p:grpSpPr>
          <a:xfrm>
            <a:off x="6681337" y="2902048"/>
            <a:ext cx="495300" cy="121285"/>
            <a:chOff x="6681337" y="2902048"/>
            <a:chExt cx="495300" cy="121285"/>
          </a:xfrm>
        </p:grpSpPr>
        <p:sp>
          <p:nvSpPr>
            <p:cNvPr id="262" name="object 262"/>
            <p:cNvSpPr/>
            <p:nvPr/>
          </p:nvSpPr>
          <p:spPr>
            <a:xfrm>
              <a:off x="6681337" y="2902054"/>
              <a:ext cx="106488" cy="120886"/>
            </a:xfrm>
            <a:prstGeom prst="rect">
              <a:avLst/>
            </a:prstGeom>
            <a:blipFill>
              <a:blip r:embed="rId1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6811719" y="2904606"/>
              <a:ext cx="93881" cy="115766"/>
            </a:xfrm>
            <a:prstGeom prst="rect">
              <a:avLst/>
            </a:prstGeom>
            <a:blipFill>
              <a:blip r:embed="rId1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6938736" y="2902048"/>
              <a:ext cx="237853" cy="120886"/>
            </a:xfrm>
            <a:prstGeom prst="rect">
              <a:avLst/>
            </a:prstGeom>
            <a:blipFill>
              <a:blip r:embed="rId1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5" name="object 265"/>
          <p:cNvGrpSpPr/>
          <p:nvPr/>
        </p:nvGrpSpPr>
        <p:grpSpPr>
          <a:xfrm>
            <a:off x="7256848" y="2902048"/>
            <a:ext cx="1016000" cy="170180"/>
            <a:chOff x="7256848" y="2902048"/>
            <a:chExt cx="1016000" cy="170180"/>
          </a:xfrm>
        </p:grpSpPr>
        <p:sp>
          <p:nvSpPr>
            <p:cNvPr id="266" name="object 266"/>
            <p:cNvSpPr/>
            <p:nvPr/>
          </p:nvSpPr>
          <p:spPr>
            <a:xfrm>
              <a:off x="7256848" y="2902056"/>
              <a:ext cx="213059" cy="120875"/>
            </a:xfrm>
            <a:prstGeom prst="rect">
              <a:avLst/>
            </a:prstGeom>
            <a:blipFill>
              <a:blip r:embed="rId1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7495981" y="2902054"/>
              <a:ext cx="378860" cy="169772"/>
            </a:xfrm>
            <a:prstGeom prst="rect">
              <a:avLst/>
            </a:prstGeom>
            <a:blipFill>
              <a:blip r:embed="rId1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7896451" y="2902051"/>
              <a:ext cx="92091" cy="120132"/>
            </a:xfrm>
            <a:prstGeom prst="rect">
              <a:avLst/>
            </a:prstGeom>
            <a:blipFill>
              <a:blip r:embed="rId1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8026773" y="2902048"/>
              <a:ext cx="113452" cy="169774"/>
            </a:xfrm>
            <a:prstGeom prst="rect">
              <a:avLst/>
            </a:prstGeom>
            <a:blipFill>
              <a:blip r:embed="rId1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8166180" y="2902054"/>
              <a:ext cx="106488" cy="120886"/>
            </a:xfrm>
            <a:prstGeom prst="rect">
              <a:avLst/>
            </a:prstGeom>
            <a:blipFill>
              <a:blip r:embed="rId1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1" name="object 271"/>
          <p:cNvGrpSpPr/>
          <p:nvPr/>
        </p:nvGrpSpPr>
        <p:grpSpPr>
          <a:xfrm>
            <a:off x="8292565" y="2902051"/>
            <a:ext cx="346710" cy="120650"/>
            <a:chOff x="8292565" y="2902051"/>
            <a:chExt cx="346710" cy="120650"/>
          </a:xfrm>
        </p:grpSpPr>
        <p:sp>
          <p:nvSpPr>
            <p:cNvPr id="272" name="object 272"/>
            <p:cNvSpPr/>
            <p:nvPr/>
          </p:nvSpPr>
          <p:spPr>
            <a:xfrm>
              <a:off x="8292554" y="2904864"/>
              <a:ext cx="106045" cy="115570"/>
            </a:xfrm>
            <a:custGeom>
              <a:avLst/>
              <a:gdLst/>
              <a:ahLst/>
              <a:cxnLst/>
              <a:rect l="l" t="t" r="r" b="b"/>
              <a:pathLst>
                <a:path w="106045" h="115569">
                  <a:moveTo>
                    <a:pt x="105473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2430" y="20320"/>
                  </a:lnTo>
                  <a:lnTo>
                    <a:pt x="42430" y="115570"/>
                  </a:lnTo>
                  <a:lnTo>
                    <a:pt x="63004" y="115570"/>
                  </a:lnTo>
                  <a:lnTo>
                    <a:pt x="63004" y="20320"/>
                  </a:lnTo>
                  <a:lnTo>
                    <a:pt x="105473" y="20320"/>
                  </a:lnTo>
                  <a:lnTo>
                    <a:pt x="1054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8424222" y="2903589"/>
              <a:ext cx="95714" cy="117818"/>
            </a:xfrm>
            <a:prstGeom prst="rect">
              <a:avLst/>
            </a:prstGeom>
            <a:blipFill>
              <a:blip r:embed="rId1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8546672" y="2902051"/>
              <a:ext cx="92091" cy="120132"/>
            </a:xfrm>
            <a:prstGeom prst="rect">
              <a:avLst/>
            </a:prstGeom>
            <a:blipFill>
              <a:blip r:embed="rId1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5" name="object 275"/>
          <p:cNvGrpSpPr/>
          <p:nvPr/>
        </p:nvGrpSpPr>
        <p:grpSpPr>
          <a:xfrm>
            <a:off x="6388644" y="3714559"/>
            <a:ext cx="269875" cy="185420"/>
            <a:chOff x="6388644" y="3714559"/>
            <a:chExt cx="269875" cy="185420"/>
          </a:xfrm>
        </p:grpSpPr>
        <p:sp>
          <p:nvSpPr>
            <p:cNvPr id="276" name="object 276"/>
            <p:cNvSpPr/>
            <p:nvPr/>
          </p:nvSpPr>
          <p:spPr>
            <a:xfrm>
              <a:off x="6388644" y="3714559"/>
              <a:ext cx="119608" cy="185188"/>
            </a:xfrm>
            <a:prstGeom prst="rect">
              <a:avLst/>
            </a:prstGeom>
            <a:blipFill>
              <a:blip r:embed="rId1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6541639" y="3715058"/>
              <a:ext cx="116792" cy="184193"/>
            </a:xfrm>
            <a:prstGeom prst="rect">
              <a:avLst/>
            </a:prstGeom>
            <a:blipFill>
              <a:blip r:embed="rId1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8" name="object 278"/>
          <p:cNvSpPr/>
          <p:nvPr/>
        </p:nvSpPr>
        <p:spPr>
          <a:xfrm>
            <a:off x="6742028" y="3714556"/>
            <a:ext cx="202454" cy="185188"/>
          </a:xfrm>
          <a:prstGeom prst="rect">
            <a:avLst/>
          </a:prstGeom>
          <a:blipFill>
            <a:blip r:embed="rId1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9" name="object 279"/>
          <p:cNvGrpSpPr/>
          <p:nvPr/>
        </p:nvGrpSpPr>
        <p:grpSpPr>
          <a:xfrm>
            <a:off x="7022945" y="3778863"/>
            <a:ext cx="215900" cy="121285"/>
            <a:chOff x="7022945" y="3778863"/>
            <a:chExt cx="215900" cy="121285"/>
          </a:xfrm>
        </p:grpSpPr>
        <p:sp>
          <p:nvSpPr>
            <p:cNvPr id="280" name="object 280"/>
            <p:cNvSpPr/>
            <p:nvPr/>
          </p:nvSpPr>
          <p:spPr>
            <a:xfrm>
              <a:off x="7022945" y="3778863"/>
              <a:ext cx="96991" cy="120886"/>
            </a:xfrm>
            <a:prstGeom prst="rect">
              <a:avLst/>
            </a:prstGeom>
            <a:blipFill>
              <a:blip r:embed="rId1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7146667" y="3778866"/>
              <a:ext cx="92091" cy="120142"/>
            </a:xfrm>
            <a:prstGeom prst="rect">
              <a:avLst/>
            </a:prstGeom>
            <a:blipFill>
              <a:blip r:embed="rId1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2" name="object 282"/>
          <p:cNvGrpSpPr/>
          <p:nvPr/>
        </p:nvGrpSpPr>
        <p:grpSpPr>
          <a:xfrm>
            <a:off x="7323370" y="3778863"/>
            <a:ext cx="495300" cy="121285"/>
            <a:chOff x="7323370" y="3778863"/>
            <a:chExt cx="495300" cy="121285"/>
          </a:xfrm>
        </p:grpSpPr>
        <p:sp>
          <p:nvSpPr>
            <p:cNvPr id="283" name="object 283"/>
            <p:cNvSpPr/>
            <p:nvPr/>
          </p:nvSpPr>
          <p:spPr>
            <a:xfrm>
              <a:off x="7323370" y="3778868"/>
              <a:ext cx="106499" cy="120886"/>
            </a:xfrm>
            <a:prstGeom prst="rect">
              <a:avLst/>
            </a:prstGeom>
            <a:blipFill>
              <a:blip r:embed="rId1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7453752" y="3781431"/>
              <a:ext cx="93881" cy="115766"/>
            </a:xfrm>
            <a:prstGeom prst="rect">
              <a:avLst/>
            </a:prstGeom>
            <a:blipFill>
              <a:blip r:embed="rId1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7580768" y="3778863"/>
              <a:ext cx="237858" cy="120886"/>
            </a:xfrm>
            <a:prstGeom prst="rect">
              <a:avLst/>
            </a:prstGeom>
            <a:blipFill>
              <a:blip r:embed="rId1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6" name="object 286"/>
          <p:cNvGrpSpPr/>
          <p:nvPr/>
        </p:nvGrpSpPr>
        <p:grpSpPr>
          <a:xfrm>
            <a:off x="7898855" y="3778863"/>
            <a:ext cx="1016000" cy="170180"/>
            <a:chOff x="7898855" y="3778863"/>
            <a:chExt cx="1016000" cy="170180"/>
          </a:xfrm>
        </p:grpSpPr>
        <p:sp>
          <p:nvSpPr>
            <p:cNvPr id="287" name="object 287"/>
            <p:cNvSpPr/>
            <p:nvPr/>
          </p:nvSpPr>
          <p:spPr>
            <a:xfrm>
              <a:off x="7898855" y="3778869"/>
              <a:ext cx="213089" cy="120875"/>
            </a:xfrm>
            <a:prstGeom prst="rect">
              <a:avLst/>
            </a:prstGeom>
            <a:blipFill>
              <a:blip r:embed="rId1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8137993" y="3778868"/>
              <a:ext cx="378881" cy="169772"/>
            </a:xfrm>
            <a:prstGeom prst="rect">
              <a:avLst/>
            </a:prstGeom>
            <a:blipFill>
              <a:blip r:embed="rId1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8538456" y="3778866"/>
              <a:ext cx="92091" cy="120142"/>
            </a:xfrm>
            <a:prstGeom prst="rect">
              <a:avLst/>
            </a:prstGeom>
            <a:blipFill>
              <a:blip r:embed="rId1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8668810" y="3778863"/>
              <a:ext cx="113452" cy="169774"/>
            </a:xfrm>
            <a:prstGeom prst="rect">
              <a:avLst/>
            </a:prstGeom>
            <a:blipFill>
              <a:blip r:embed="rId1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8808185" y="3778868"/>
              <a:ext cx="106488" cy="120886"/>
            </a:xfrm>
            <a:prstGeom prst="rect">
              <a:avLst/>
            </a:prstGeom>
            <a:blipFill>
              <a:blip r:embed="rId1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2" name="object 292"/>
          <p:cNvGrpSpPr/>
          <p:nvPr/>
        </p:nvGrpSpPr>
        <p:grpSpPr>
          <a:xfrm>
            <a:off x="8934602" y="3778866"/>
            <a:ext cx="412115" cy="156210"/>
            <a:chOff x="8934602" y="3778866"/>
            <a:chExt cx="412115" cy="156210"/>
          </a:xfrm>
        </p:grpSpPr>
        <p:sp>
          <p:nvSpPr>
            <p:cNvPr id="293" name="object 293"/>
            <p:cNvSpPr/>
            <p:nvPr/>
          </p:nvSpPr>
          <p:spPr>
            <a:xfrm>
              <a:off x="8934590" y="3781685"/>
              <a:ext cx="106045" cy="115570"/>
            </a:xfrm>
            <a:custGeom>
              <a:avLst/>
              <a:gdLst/>
              <a:ahLst/>
              <a:cxnLst/>
              <a:rect l="l" t="t" r="r" b="b"/>
              <a:pathLst>
                <a:path w="106045" h="115570">
                  <a:moveTo>
                    <a:pt x="105473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2430" y="20320"/>
                  </a:lnTo>
                  <a:lnTo>
                    <a:pt x="42430" y="115570"/>
                  </a:lnTo>
                  <a:lnTo>
                    <a:pt x="63004" y="115570"/>
                  </a:lnTo>
                  <a:lnTo>
                    <a:pt x="63004" y="20320"/>
                  </a:lnTo>
                  <a:lnTo>
                    <a:pt x="105473" y="20320"/>
                  </a:lnTo>
                  <a:lnTo>
                    <a:pt x="1054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9066260" y="3780402"/>
              <a:ext cx="95714" cy="117818"/>
            </a:xfrm>
            <a:prstGeom prst="rect">
              <a:avLst/>
            </a:prstGeom>
            <a:blipFill>
              <a:blip r:embed="rId1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9188674" y="3778866"/>
              <a:ext cx="92101" cy="120142"/>
            </a:xfrm>
            <a:prstGeom prst="rect">
              <a:avLst/>
            </a:prstGeom>
            <a:blipFill>
              <a:blip r:embed="rId1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9312531" y="3871719"/>
              <a:ext cx="34290" cy="63500"/>
            </a:xfrm>
            <a:custGeom>
              <a:avLst/>
              <a:gdLst/>
              <a:ahLst/>
              <a:cxnLst/>
              <a:rect l="l" t="t" r="r" b="b"/>
              <a:pathLst>
                <a:path w="34290" h="63500">
                  <a:moveTo>
                    <a:pt x="20920" y="0"/>
                  </a:moveTo>
                  <a:lnTo>
                    <a:pt x="10805" y="0"/>
                  </a:lnTo>
                  <a:lnTo>
                    <a:pt x="7203" y="1256"/>
                  </a:lnTo>
                  <a:lnTo>
                    <a:pt x="2062" y="6230"/>
                  </a:lnTo>
                  <a:lnTo>
                    <a:pt x="774" y="9518"/>
                  </a:lnTo>
                  <a:lnTo>
                    <a:pt x="774" y="16910"/>
                  </a:lnTo>
                  <a:lnTo>
                    <a:pt x="1759" y="19695"/>
                  </a:lnTo>
                  <a:lnTo>
                    <a:pt x="5696" y="24323"/>
                  </a:lnTo>
                  <a:lnTo>
                    <a:pt x="7989" y="25475"/>
                  </a:lnTo>
                  <a:lnTo>
                    <a:pt x="13287" y="25475"/>
                  </a:lnTo>
                  <a:lnTo>
                    <a:pt x="15172" y="24700"/>
                  </a:lnTo>
                  <a:lnTo>
                    <a:pt x="16198" y="23161"/>
                  </a:lnTo>
                  <a:lnTo>
                    <a:pt x="17580" y="25904"/>
                  </a:lnTo>
                  <a:lnTo>
                    <a:pt x="0" y="53254"/>
                  </a:lnTo>
                  <a:lnTo>
                    <a:pt x="5675" y="63034"/>
                  </a:lnTo>
                  <a:lnTo>
                    <a:pt x="14418" y="60469"/>
                  </a:lnTo>
                  <a:lnTo>
                    <a:pt x="21297" y="55788"/>
                  </a:lnTo>
                  <a:lnTo>
                    <a:pt x="31423" y="42218"/>
                  </a:lnTo>
                  <a:lnTo>
                    <a:pt x="33957" y="34218"/>
                  </a:lnTo>
                  <a:lnTo>
                    <a:pt x="33957" y="17402"/>
                  </a:lnTo>
                  <a:lnTo>
                    <a:pt x="32250" y="11371"/>
                  </a:lnTo>
                  <a:lnTo>
                    <a:pt x="25370" y="22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7" name="object 297"/>
          <p:cNvGrpSpPr/>
          <p:nvPr/>
        </p:nvGrpSpPr>
        <p:grpSpPr>
          <a:xfrm>
            <a:off x="6383499" y="4023749"/>
            <a:ext cx="253365" cy="184785"/>
            <a:chOff x="6383499" y="4023749"/>
            <a:chExt cx="253365" cy="184785"/>
          </a:xfrm>
        </p:grpSpPr>
        <p:sp>
          <p:nvSpPr>
            <p:cNvPr id="298" name="object 298"/>
            <p:cNvSpPr/>
            <p:nvPr/>
          </p:nvSpPr>
          <p:spPr>
            <a:xfrm>
              <a:off x="6383499" y="4023749"/>
              <a:ext cx="109829" cy="182141"/>
            </a:xfrm>
            <a:prstGeom prst="rect">
              <a:avLst/>
            </a:prstGeom>
            <a:blipFill>
              <a:blip r:embed="rId1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6519628" y="4023754"/>
              <a:ext cx="116792" cy="184193"/>
            </a:xfrm>
            <a:prstGeom prst="rect">
              <a:avLst/>
            </a:prstGeom>
            <a:blipFill>
              <a:blip r:embed="rId1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0" name="object 300"/>
          <p:cNvSpPr/>
          <p:nvPr/>
        </p:nvSpPr>
        <p:spPr>
          <a:xfrm>
            <a:off x="6720018" y="4023254"/>
            <a:ext cx="202465" cy="185188"/>
          </a:xfrm>
          <a:prstGeom prst="rect">
            <a:avLst/>
          </a:prstGeom>
          <a:blipFill>
            <a:blip r:embed="rId1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1" name="object 301"/>
          <p:cNvGrpSpPr/>
          <p:nvPr/>
        </p:nvGrpSpPr>
        <p:grpSpPr>
          <a:xfrm>
            <a:off x="7000914" y="4087560"/>
            <a:ext cx="215900" cy="121285"/>
            <a:chOff x="7000914" y="4087560"/>
            <a:chExt cx="215900" cy="121285"/>
          </a:xfrm>
        </p:grpSpPr>
        <p:sp>
          <p:nvSpPr>
            <p:cNvPr id="302" name="object 302"/>
            <p:cNvSpPr/>
            <p:nvPr/>
          </p:nvSpPr>
          <p:spPr>
            <a:xfrm>
              <a:off x="7000914" y="4087560"/>
              <a:ext cx="96991" cy="120886"/>
            </a:xfrm>
            <a:prstGeom prst="rect">
              <a:avLst/>
            </a:prstGeom>
            <a:blipFill>
              <a:blip r:embed="rId1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7124636" y="4087563"/>
              <a:ext cx="92091" cy="120132"/>
            </a:xfrm>
            <a:prstGeom prst="rect">
              <a:avLst/>
            </a:prstGeom>
            <a:blipFill>
              <a:blip r:embed="rId1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4" name="object 304"/>
          <p:cNvGrpSpPr/>
          <p:nvPr/>
        </p:nvGrpSpPr>
        <p:grpSpPr>
          <a:xfrm>
            <a:off x="7301338" y="4087559"/>
            <a:ext cx="495300" cy="121285"/>
            <a:chOff x="7301338" y="4087559"/>
            <a:chExt cx="495300" cy="121285"/>
          </a:xfrm>
        </p:grpSpPr>
        <p:sp>
          <p:nvSpPr>
            <p:cNvPr id="305" name="object 305"/>
            <p:cNvSpPr/>
            <p:nvPr/>
          </p:nvSpPr>
          <p:spPr>
            <a:xfrm>
              <a:off x="7301338" y="4087565"/>
              <a:ext cx="106499" cy="120886"/>
            </a:xfrm>
            <a:prstGeom prst="rect">
              <a:avLst/>
            </a:prstGeom>
            <a:blipFill>
              <a:blip r:embed="rId1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7431721" y="4090127"/>
              <a:ext cx="93881" cy="115766"/>
            </a:xfrm>
            <a:prstGeom prst="rect">
              <a:avLst/>
            </a:prstGeom>
            <a:blipFill>
              <a:blip r:embed="rId1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7558737" y="4087559"/>
              <a:ext cx="237858" cy="120886"/>
            </a:xfrm>
            <a:prstGeom prst="rect">
              <a:avLst/>
            </a:prstGeom>
            <a:blipFill>
              <a:blip r:embed="rId1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8" name="object 308"/>
          <p:cNvGrpSpPr/>
          <p:nvPr/>
        </p:nvGrpSpPr>
        <p:grpSpPr>
          <a:xfrm>
            <a:off x="7867334" y="4087559"/>
            <a:ext cx="1137285" cy="121285"/>
            <a:chOff x="7867334" y="4087559"/>
            <a:chExt cx="1137285" cy="121285"/>
          </a:xfrm>
        </p:grpSpPr>
        <p:sp>
          <p:nvSpPr>
            <p:cNvPr id="309" name="object 309"/>
            <p:cNvSpPr/>
            <p:nvPr/>
          </p:nvSpPr>
          <p:spPr>
            <a:xfrm>
              <a:off x="7867334" y="4087560"/>
              <a:ext cx="96991" cy="120886"/>
            </a:xfrm>
            <a:prstGeom prst="rect">
              <a:avLst/>
            </a:prstGeom>
            <a:blipFill>
              <a:blip r:embed="rId1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7991056" y="4087563"/>
              <a:ext cx="92091" cy="120132"/>
            </a:xfrm>
            <a:prstGeom prst="rect">
              <a:avLst/>
            </a:prstGeom>
            <a:blipFill>
              <a:blip r:embed="rId1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8110783" y="4090133"/>
              <a:ext cx="96216" cy="115755"/>
            </a:xfrm>
            <a:prstGeom prst="rect">
              <a:avLst/>
            </a:prstGeom>
            <a:blipFill>
              <a:blip r:embed="rId1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8246989" y="4089099"/>
              <a:ext cx="95714" cy="117818"/>
            </a:xfrm>
            <a:prstGeom prst="rect">
              <a:avLst/>
            </a:prstGeom>
            <a:blipFill>
              <a:blip r:embed="rId1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8376775" y="4090130"/>
              <a:ext cx="108049" cy="115755"/>
            </a:xfrm>
            <a:prstGeom prst="rect">
              <a:avLst/>
            </a:prstGeom>
            <a:blipFill>
              <a:blip r:embed="rId1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8511175" y="4087559"/>
              <a:ext cx="237392" cy="120886"/>
            </a:xfrm>
            <a:prstGeom prst="rect">
              <a:avLst/>
            </a:prstGeom>
            <a:blipFill>
              <a:blip r:embed="rId1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8768375" y="4090124"/>
              <a:ext cx="110603" cy="117294"/>
            </a:xfrm>
            <a:prstGeom prst="rect">
              <a:avLst/>
            </a:prstGeom>
            <a:blipFill>
              <a:blip r:embed="rId1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8907844" y="4090133"/>
              <a:ext cx="96216" cy="115755"/>
            </a:xfrm>
            <a:prstGeom prst="rect">
              <a:avLst/>
            </a:prstGeom>
            <a:blipFill>
              <a:blip r:embed="rId1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7" name="object 317"/>
          <p:cNvSpPr/>
          <p:nvPr/>
        </p:nvSpPr>
        <p:spPr>
          <a:xfrm>
            <a:off x="6386586" y="4403194"/>
            <a:ext cx="113169" cy="191397"/>
          </a:xfrm>
          <a:prstGeom prst="rect">
            <a:avLst/>
          </a:prstGeom>
          <a:blipFill>
            <a:blip r:embed="rId1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8" name="object 318"/>
          <p:cNvGrpSpPr/>
          <p:nvPr/>
        </p:nvGrpSpPr>
        <p:grpSpPr>
          <a:xfrm>
            <a:off x="6591076" y="4409623"/>
            <a:ext cx="257175" cy="184785"/>
            <a:chOff x="6591076" y="4409623"/>
            <a:chExt cx="257175" cy="184785"/>
          </a:xfrm>
        </p:grpSpPr>
        <p:sp>
          <p:nvSpPr>
            <p:cNvPr id="319" name="object 319"/>
            <p:cNvSpPr/>
            <p:nvPr/>
          </p:nvSpPr>
          <p:spPr>
            <a:xfrm>
              <a:off x="6591076" y="4411683"/>
              <a:ext cx="110363" cy="182633"/>
            </a:xfrm>
            <a:prstGeom prst="rect">
              <a:avLst/>
            </a:prstGeom>
            <a:blipFill>
              <a:blip r:embed="rId1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6731158" y="4409623"/>
              <a:ext cx="116781" cy="184193"/>
            </a:xfrm>
            <a:prstGeom prst="rect">
              <a:avLst/>
            </a:prstGeom>
            <a:blipFill>
              <a:blip r:embed="rId1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1" name="object 321"/>
          <p:cNvGrpSpPr/>
          <p:nvPr/>
        </p:nvGrpSpPr>
        <p:grpSpPr>
          <a:xfrm>
            <a:off x="6923839" y="4473433"/>
            <a:ext cx="453390" cy="121285"/>
            <a:chOff x="6923839" y="4473433"/>
            <a:chExt cx="453390" cy="121285"/>
          </a:xfrm>
        </p:grpSpPr>
        <p:sp>
          <p:nvSpPr>
            <p:cNvPr id="322" name="object 322"/>
            <p:cNvSpPr/>
            <p:nvPr/>
          </p:nvSpPr>
          <p:spPr>
            <a:xfrm>
              <a:off x="6923837" y="4476260"/>
              <a:ext cx="106045" cy="115570"/>
            </a:xfrm>
            <a:custGeom>
              <a:avLst/>
              <a:gdLst/>
              <a:ahLst/>
              <a:cxnLst/>
              <a:rect l="l" t="t" r="r" b="b"/>
              <a:pathLst>
                <a:path w="106045" h="115570">
                  <a:moveTo>
                    <a:pt x="10546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2430" y="20320"/>
                  </a:lnTo>
                  <a:lnTo>
                    <a:pt x="42430" y="115570"/>
                  </a:lnTo>
                  <a:lnTo>
                    <a:pt x="63004" y="115570"/>
                  </a:lnTo>
                  <a:lnTo>
                    <a:pt x="63004" y="20320"/>
                  </a:lnTo>
                  <a:lnTo>
                    <a:pt x="105460" y="20320"/>
                  </a:lnTo>
                  <a:lnTo>
                    <a:pt x="1054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7055502" y="4475989"/>
              <a:ext cx="128121" cy="115766"/>
            </a:xfrm>
            <a:prstGeom prst="rect">
              <a:avLst/>
            </a:prstGeom>
            <a:blipFill>
              <a:blip r:embed="rId1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7216355" y="4473433"/>
              <a:ext cx="106488" cy="120886"/>
            </a:xfrm>
            <a:prstGeom prst="rect">
              <a:avLst/>
            </a:prstGeom>
            <a:blipFill>
              <a:blip r:embed="rId1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7348546" y="4564219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18261" y="0"/>
                  </a:moveTo>
                  <a:lnTo>
                    <a:pt x="10544" y="0"/>
                  </a:lnTo>
                  <a:lnTo>
                    <a:pt x="7078" y="1382"/>
                  </a:lnTo>
                  <a:lnTo>
                    <a:pt x="1403" y="6868"/>
                  </a:lnTo>
                  <a:lnTo>
                    <a:pt x="0" y="10052"/>
                  </a:lnTo>
                  <a:lnTo>
                    <a:pt x="0" y="17769"/>
                  </a:lnTo>
                  <a:lnTo>
                    <a:pt x="1403" y="21234"/>
                  </a:lnTo>
                  <a:lnTo>
                    <a:pt x="7078" y="26889"/>
                  </a:lnTo>
                  <a:lnTo>
                    <a:pt x="10544" y="28313"/>
                  </a:lnTo>
                  <a:lnTo>
                    <a:pt x="18606" y="28313"/>
                  </a:lnTo>
                  <a:lnTo>
                    <a:pt x="21852" y="26889"/>
                  </a:lnTo>
                  <a:lnTo>
                    <a:pt x="27004" y="21234"/>
                  </a:lnTo>
                  <a:lnTo>
                    <a:pt x="28281" y="17769"/>
                  </a:lnTo>
                  <a:lnTo>
                    <a:pt x="28281" y="10052"/>
                  </a:lnTo>
                  <a:lnTo>
                    <a:pt x="26931" y="6868"/>
                  </a:lnTo>
                  <a:lnTo>
                    <a:pt x="21423" y="13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6" name="object 326"/>
          <p:cNvGrpSpPr/>
          <p:nvPr/>
        </p:nvGrpSpPr>
        <p:grpSpPr>
          <a:xfrm>
            <a:off x="7466084" y="4409119"/>
            <a:ext cx="439420" cy="234315"/>
            <a:chOff x="7466084" y="4409119"/>
            <a:chExt cx="439420" cy="234315"/>
          </a:xfrm>
        </p:grpSpPr>
        <p:sp>
          <p:nvSpPr>
            <p:cNvPr id="327" name="object 327"/>
            <p:cNvSpPr/>
            <p:nvPr/>
          </p:nvSpPr>
          <p:spPr>
            <a:xfrm>
              <a:off x="7466084" y="4473428"/>
              <a:ext cx="248433" cy="169778"/>
            </a:xfrm>
            <a:prstGeom prst="rect">
              <a:avLst/>
            </a:prstGeom>
            <a:blipFill>
              <a:blip r:embed="rId1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7733964" y="4409119"/>
              <a:ext cx="120635" cy="185198"/>
            </a:xfrm>
            <a:prstGeom prst="rect">
              <a:avLst/>
            </a:prstGeom>
            <a:blipFill>
              <a:blip r:embed="rId1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7876753" y="4564219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18261" y="0"/>
                  </a:moveTo>
                  <a:lnTo>
                    <a:pt x="10544" y="0"/>
                  </a:lnTo>
                  <a:lnTo>
                    <a:pt x="7078" y="1382"/>
                  </a:lnTo>
                  <a:lnTo>
                    <a:pt x="1403" y="6868"/>
                  </a:lnTo>
                  <a:lnTo>
                    <a:pt x="0" y="10052"/>
                  </a:lnTo>
                  <a:lnTo>
                    <a:pt x="0" y="17769"/>
                  </a:lnTo>
                  <a:lnTo>
                    <a:pt x="1403" y="21234"/>
                  </a:lnTo>
                  <a:lnTo>
                    <a:pt x="7078" y="26889"/>
                  </a:lnTo>
                  <a:lnTo>
                    <a:pt x="10544" y="28313"/>
                  </a:lnTo>
                  <a:lnTo>
                    <a:pt x="18617" y="28313"/>
                  </a:lnTo>
                  <a:lnTo>
                    <a:pt x="21852" y="26889"/>
                  </a:lnTo>
                  <a:lnTo>
                    <a:pt x="27004" y="21234"/>
                  </a:lnTo>
                  <a:lnTo>
                    <a:pt x="28281" y="17769"/>
                  </a:lnTo>
                  <a:lnTo>
                    <a:pt x="28281" y="10052"/>
                  </a:lnTo>
                  <a:lnTo>
                    <a:pt x="26931" y="6868"/>
                  </a:lnTo>
                  <a:lnTo>
                    <a:pt x="21423" y="13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0" name="object 330"/>
          <p:cNvGrpSpPr/>
          <p:nvPr/>
        </p:nvGrpSpPr>
        <p:grpSpPr>
          <a:xfrm>
            <a:off x="6388644" y="8866306"/>
            <a:ext cx="269875" cy="185420"/>
            <a:chOff x="6388644" y="8866306"/>
            <a:chExt cx="269875" cy="185420"/>
          </a:xfrm>
        </p:grpSpPr>
        <p:sp>
          <p:nvSpPr>
            <p:cNvPr id="331" name="object 331"/>
            <p:cNvSpPr/>
            <p:nvPr/>
          </p:nvSpPr>
          <p:spPr>
            <a:xfrm>
              <a:off x="6388644" y="8866306"/>
              <a:ext cx="119608" cy="185188"/>
            </a:xfrm>
            <a:prstGeom prst="rect">
              <a:avLst/>
            </a:prstGeom>
            <a:blipFill>
              <a:blip r:embed="rId1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6541639" y="8866805"/>
              <a:ext cx="116792" cy="184193"/>
            </a:xfrm>
            <a:prstGeom prst="rect">
              <a:avLst/>
            </a:prstGeom>
            <a:blipFill>
              <a:blip r:embed="rId1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3" name="object 333"/>
          <p:cNvSpPr/>
          <p:nvPr/>
        </p:nvSpPr>
        <p:spPr>
          <a:xfrm>
            <a:off x="6742028" y="8866305"/>
            <a:ext cx="202454" cy="185188"/>
          </a:xfrm>
          <a:prstGeom prst="rect">
            <a:avLst/>
          </a:prstGeom>
          <a:blipFill>
            <a:blip r:embed="rId1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4" name="object 334"/>
          <p:cNvGrpSpPr/>
          <p:nvPr/>
        </p:nvGrpSpPr>
        <p:grpSpPr>
          <a:xfrm>
            <a:off x="7022945" y="8930610"/>
            <a:ext cx="215900" cy="121285"/>
            <a:chOff x="7022945" y="8930610"/>
            <a:chExt cx="215900" cy="121285"/>
          </a:xfrm>
        </p:grpSpPr>
        <p:sp>
          <p:nvSpPr>
            <p:cNvPr id="335" name="object 335"/>
            <p:cNvSpPr/>
            <p:nvPr/>
          </p:nvSpPr>
          <p:spPr>
            <a:xfrm>
              <a:off x="7022945" y="8930610"/>
              <a:ext cx="96991" cy="120886"/>
            </a:xfrm>
            <a:prstGeom prst="rect">
              <a:avLst/>
            </a:prstGeom>
            <a:blipFill>
              <a:blip r:embed="rId1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7146667" y="8930613"/>
              <a:ext cx="92091" cy="120132"/>
            </a:xfrm>
            <a:prstGeom prst="rect">
              <a:avLst/>
            </a:prstGeom>
            <a:blipFill>
              <a:blip r:embed="rId1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7" name="object 337"/>
          <p:cNvGrpSpPr/>
          <p:nvPr/>
        </p:nvGrpSpPr>
        <p:grpSpPr>
          <a:xfrm>
            <a:off x="7323370" y="8930609"/>
            <a:ext cx="495300" cy="121285"/>
            <a:chOff x="7323370" y="8930609"/>
            <a:chExt cx="495300" cy="121285"/>
          </a:xfrm>
        </p:grpSpPr>
        <p:sp>
          <p:nvSpPr>
            <p:cNvPr id="338" name="object 338"/>
            <p:cNvSpPr/>
            <p:nvPr/>
          </p:nvSpPr>
          <p:spPr>
            <a:xfrm>
              <a:off x="7323370" y="8930616"/>
              <a:ext cx="106499" cy="120886"/>
            </a:xfrm>
            <a:prstGeom prst="rect">
              <a:avLst/>
            </a:prstGeom>
            <a:blipFill>
              <a:blip r:embed="rId1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7453752" y="8933178"/>
              <a:ext cx="93881" cy="115755"/>
            </a:xfrm>
            <a:prstGeom prst="rect">
              <a:avLst/>
            </a:prstGeom>
            <a:blipFill>
              <a:blip r:embed="rId1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7580768" y="8930609"/>
              <a:ext cx="237858" cy="120886"/>
            </a:xfrm>
            <a:prstGeom prst="rect">
              <a:avLst/>
            </a:prstGeom>
            <a:blipFill>
              <a:blip r:embed="rId1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1" name="object 341"/>
          <p:cNvGrpSpPr/>
          <p:nvPr/>
        </p:nvGrpSpPr>
        <p:grpSpPr>
          <a:xfrm>
            <a:off x="7898855" y="8930609"/>
            <a:ext cx="1016000" cy="170180"/>
            <a:chOff x="7898855" y="8930609"/>
            <a:chExt cx="1016000" cy="170180"/>
          </a:xfrm>
        </p:grpSpPr>
        <p:sp>
          <p:nvSpPr>
            <p:cNvPr id="342" name="object 342"/>
            <p:cNvSpPr/>
            <p:nvPr/>
          </p:nvSpPr>
          <p:spPr>
            <a:xfrm>
              <a:off x="7898855" y="8930617"/>
              <a:ext cx="213089" cy="120875"/>
            </a:xfrm>
            <a:prstGeom prst="rect">
              <a:avLst/>
            </a:prstGeom>
            <a:blipFill>
              <a:blip r:embed="rId1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8137993" y="8930616"/>
              <a:ext cx="378881" cy="169771"/>
            </a:xfrm>
            <a:prstGeom prst="rect">
              <a:avLst/>
            </a:prstGeom>
            <a:blipFill>
              <a:blip r:embed="rId1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8538456" y="8930614"/>
              <a:ext cx="92091" cy="120132"/>
            </a:xfrm>
            <a:prstGeom prst="rect">
              <a:avLst/>
            </a:prstGeom>
            <a:blipFill>
              <a:blip r:embed="rId1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8668810" y="8930609"/>
              <a:ext cx="113452" cy="169774"/>
            </a:xfrm>
            <a:prstGeom prst="rect">
              <a:avLst/>
            </a:prstGeom>
            <a:blipFill>
              <a:blip r:embed="rId1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8808185" y="8930616"/>
              <a:ext cx="106488" cy="120886"/>
            </a:xfrm>
            <a:prstGeom prst="rect">
              <a:avLst/>
            </a:prstGeom>
            <a:blipFill>
              <a:blip r:embed="rId1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7" name="object 347"/>
          <p:cNvGrpSpPr/>
          <p:nvPr/>
        </p:nvGrpSpPr>
        <p:grpSpPr>
          <a:xfrm>
            <a:off x="8934602" y="8930613"/>
            <a:ext cx="412115" cy="156210"/>
            <a:chOff x="8934602" y="8930613"/>
            <a:chExt cx="412115" cy="156210"/>
          </a:xfrm>
        </p:grpSpPr>
        <p:sp>
          <p:nvSpPr>
            <p:cNvPr id="348" name="object 348"/>
            <p:cNvSpPr/>
            <p:nvPr/>
          </p:nvSpPr>
          <p:spPr>
            <a:xfrm>
              <a:off x="8934590" y="8933440"/>
              <a:ext cx="106045" cy="115570"/>
            </a:xfrm>
            <a:custGeom>
              <a:avLst/>
              <a:gdLst/>
              <a:ahLst/>
              <a:cxnLst/>
              <a:rect l="l" t="t" r="r" b="b"/>
              <a:pathLst>
                <a:path w="106045" h="115570">
                  <a:moveTo>
                    <a:pt x="105473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2430" y="20320"/>
                  </a:lnTo>
                  <a:lnTo>
                    <a:pt x="42430" y="115570"/>
                  </a:lnTo>
                  <a:lnTo>
                    <a:pt x="63004" y="115570"/>
                  </a:lnTo>
                  <a:lnTo>
                    <a:pt x="63004" y="20320"/>
                  </a:lnTo>
                  <a:lnTo>
                    <a:pt x="105473" y="20320"/>
                  </a:lnTo>
                  <a:lnTo>
                    <a:pt x="1054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9066260" y="8932149"/>
              <a:ext cx="95714" cy="117818"/>
            </a:xfrm>
            <a:prstGeom prst="rect">
              <a:avLst/>
            </a:prstGeom>
            <a:blipFill>
              <a:blip r:embed="rId1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9188674" y="8930613"/>
              <a:ext cx="92101" cy="120132"/>
            </a:xfrm>
            <a:prstGeom prst="rect">
              <a:avLst/>
            </a:prstGeom>
            <a:blipFill>
              <a:blip r:embed="rId1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9312531" y="9023456"/>
              <a:ext cx="34290" cy="63500"/>
            </a:xfrm>
            <a:custGeom>
              <a:avLst/>
              <a:gdLst/>
              <a:ahLst/>
              <a:cxnLst/>
              <a:rect l="l" t="t" r="r" b="b"/>
              <a:pathLst>
                <a:path w="34290" h="63500">
                  <a:moveTo>
                    <a:pt x="20920" y="0"/>
                  </a:moveTo>
                  <a:lnTo>
                    <a:pt x="10805" y="0"/>
                  </a:lnTo>
                  <a:lnTo>
                    <a:pt x="7203" y="1256"/>
                  </a:lnTo>
                  <a:lnTo>
                    <a:pt x="2062" y="6240"/>
                  </a:lnTo>
                  <a:lnTo>
                    <a:pt x="774" y="9518"/>
                  </a:lnTo>
                  <a:lnTo>
                    <a:pt x="774" y="16910"/>
                  </a:lnTo>
                  <a:lnTo>
                    <a:pt x="1759" y="19695"/>
                  </a:lnTo>
                  <a:lnTo>
                    <a:pt x="5696" y="24334"/>
                  </a:lnTo>
                  <a:lnTo>
                    <a:pt x="7989" y="25475"/>
                  </a:lnTo>
                  <a:lnTo>
                    <a:pt x="13287" y="25475"/>
                  </a:lnTo>
                  <a:lnTo>
                    <a:pt x="15172" y="24700"/>
                  </a:lnTo>
                  <a:lnTo>
                    <a:pt x="16198" y="23172"/>
                  </a:lnTo>
                  <a:lnTo>
                    <a:pt x="17580" y="25904"/>
                  </a:lnTo>
                  <a:lnTo>
                    <a:pt x="0" y="53265"/>
                  </a:lnTo>
                  <a:lnTo>
                    <a:pt x="5675" y="63034"/>
                  </a:lnTo>
                  <a:lnTo>
                    <a:pt x="14418" y="60479"/>
                  </a:lnTo>
                  <a:lnTo>
                    <a:pt x="21297" y="55799"/>
                  </a:lnTo>
                  <a:lnTo>
                    <a:pt x="31423" y="42229"/>
                  </a:lnTo>
                  <a:lnTo>
                    <a:pt x="33957" y="34218"/>
                  </a:lnTo>
                  <a:lnTo>
                    <a:pt x="33957" y="17413"/>
                  </a:lnTo>
                  <a:lnTo>
                    <a:pt x="32250" y="11381"/>
                  </a:lnTo>
                  <a:lnTo>
                    <a:pt x="25370" y="22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2" name="object 352"/>
          <p:cNvGrpSpPr/>
          <p:nvPr/>
        </p:nvGrpSpPr>
        <p:grpSpPr>
          <a:xfrm>
            <a:off x="6383499" y="9175497"/>
            <a:ext cx="253365" cy="184785"/>
            <a:chOff x="6383499" y="9175497"/>
            <a:chExt cx="253365" cy="184785"/>
          </a:xfrm>
        </p:grpSpPr>
        <p:sp>
          <p:nvSpPr>
            <p:cNvPr id="353" name="object 353"/>
            <p:cNvSpPr/>
            <p:nvPr/>
          </p:nvSpPr>
          <p:spPr>
            <a:xfrm>
              <a:off x="6383499" y="9175497"/>
              <a:ext cx="109829" cy="182130"/>
            </a:xfrm>
            <a:prstGeom prst="rect">
              <a:avLst/>
            </a:prstGeom>
            <a:blipFill>
              <a:blip r:embed="rId1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6519628" y="9175502"/>
              <a:ext cx="116792" cy="184193"/>
            </a:xfrm>
            <a:prstGeom prst="rect">
              <a:avLst/>
            </a:prstGeom>
            <a:blipFill>
              <a:blip r:embed="rId1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5" name="object 355"/>
          <p:cNvSpPr/>
          <p:nvPr/>
        </p:nvSpPr>
        <p:spPr>
          <a:xfrm>
            <a:off x="6720018" y="9175001"/>
            <a:ext cx="202465" cy="185188"/>
          </a:xfrm>
          <a:prstGeom prst="rect">
            <a:avLst/>
          </a:prstGeom>
          <a:blipFill>
            <a:blip r:embed="rId1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6" name="object 356"/>
          <p:cNvGrpSpPr/>
          <p:nvPr/>
        </p:nvGrpSpPr>
        <p:grpSpPr>
          <a:xfrm>
            <a:off x="7000914" y="9239308"/>
            <a:ext cx="215900" cy="121285"/>
            <a:chOff x="7000914" y="9239308"/>
            <a:chExt cx="215900" cy="121285"/>
          </a:xfrm>
        </p:grpSpPr>
        <p:sp>
          <p:nvSpPr>
            <p:cNvPr id="357" name="object 357"/>
            <p:cNvSpPr/>
            <p:nvPr/>
          </p:nvSpPr>
          <p:spPr>
            <a:xfrm>
              <a:off x="7000914" y="9239308"/>
              <a:ext cx="96991" cy="120886"/>
            </a:xfrm>
            <a:prstGeom prst="rect">
              <a:avLst/>
            </a:prstGeom>
            <a:blipFill>
              <a:blip r:embed="rId1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7124636" y="9239310"/>
              <a:ext cx="92091" cy="120132"/>
            </a:xfrm>
            <a:prstGeom prst="rect">
              <a:avLst/>
            </a:prstGeom>
            <a:blipFill>
              <a:blip r:embed="rId1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9" name="object 359"/>
          <p:cNvGrpSpPr/>
          <p:nvPr/>
        </p:nvGrpSpPr>
        <p:grpSpPr>
          <a:xfrm>
            <a:off x="7301338" y="9239305"/>
            <a:ext cx="495300" cy="121285"/>
            <a:chOff x="7301338" y="9239305"/>
            <a:chExt cx="495300" cy="121285"/>
          </a:xfrm>
        </p:grpSpPr>
        <p:sp>
          <p:nvSpPr>
            <p:cNvPr id="360" name="object 360"/>
            <p:cNvSpPr/>
            <p:nvPr/>
          </p:nvSpPr>
          <p:spPr>
            <a:xfrm>
              <a:off x="7301338" y="9239312"/>
              <a:ext cx="106499" cy="120886"/>
            </a:xfrm>
            <a:prstGeom prst="rect">
              <a:avLst/>
            </a:prstGeom>
            <a:blipFill>
              <a:blip r:embed="rId1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7431721" y="9241864"/>
              <a:ext cx="93881" cy="115766"/>
            </a:xfrm>
            <a:prstGeom prst="rect">
              <a:avLst/>
            </a:prstGeom>
            <a:blipFill>
              <a:blip r:embed="rId1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7558737" y="9239305"/>
              <a:ext cx="237858" cy="120886"/>
            </a:xfrm>
            <a:prstGeom prst="rect">
              <a:avLst/>
            </a:prstGeom>
            <a:blipFill>
              <a:blip r:embed="rId1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3" name="object 363"/>
          <p:cNvGrpSpPr/>
          <p:nvPr/>
        </p:nvGrpSpPr>
        <p:grpSpPr>
          <a:xfrm>
            <a:off x="7867334" y="9239305"/>
            <a:ext cx="881380" cy="121285"/>
            <a:chOff x="7867334" y="9239305"/>
            <a:chExt cx="881380" cy="121285"/>
          </a:xfrm>
        </p:grpSpPr>
        <p:sp>
          <p:nvSpPr>
            <p:cNvPr id="364" name="object 364"/>
            <p:cNvSpPr/>
            <p:nvPr/>
          </p:nvSpPr>
          <p:spPr>
            <a:xfrm>
              <a:off x="7867334" y="9239307"/>
              <a:ext cx="96991" cy="120886"/>
            </a:xfrm>
            <a:prstGeom prst="rect">
              <a:avLst/>
            </a:prstGeom>
            <a:blipFill>
              <a:blip r:embed="rId1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7991056" y="9239309"/>
              <a:ext cx="92091" cy="120132"/>
            </a:xfrm>
            <a:prstGeom prst="rect">
              <a:avLst/>
            </a:prstGeom>
            <a:blipFill>
              <a:blip r:embed="rId1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8110783" y="9241869"/>
              <a:ext cx="96216" cy="115755"/>
            </a:xfrm>
            <a:prstGeom prst="rect">
              <a:avLst/>
            </a:prstGeom>
            <a:blipFill>
              <a:blip r:embed="rId1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8246989" y="9240846"/>
              <a:ext cx="95714" cy="117818"/>
            </a:xfrm>
            <a:prstGeom prst="rect">
              <a:avLst/>
            </a:prstGeom>
            <a:blipFill>
              <a:blip r:embed="rId1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8376775" y="9241865"/>
              <a:ext cx="108049" cy="115766"/>
            </a:xfrm>
            <a:prstGeom prst="rect">
              <a:avLst/>
            </a:prstGeom>
            <a:blipFill>
              <a:blip r:embed="rId1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8511175" y="9239305"/>
              <a:ext cx="237392" cy="120886"/>
            </a:xfrm>
            <a:prstGeom prst="rect">
              <a:avLst/>
            </a:prstGeom>
            <a:blipFill>
              <a:blip r:embed="rId1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0" name="object 370"/>
          <p:cNvGrpSpPr/>
          <p:nvPr/>
        </p:nvGrpSpPr>
        <p:grpSpPr>
          <a:xfrm>
            <a:off x="8768374" y="9241862"/>
            <a:ext cx="236220" cy="117475"/>
            <a:chOff x="8768374" y="9241862"/>
            <a:chExt cx="236220" cy="117475"/>
          </a:xfrm>
        </p:grpSpPr>
        <p:sp>
          <p:nvSpPr>
            <p:cNvPr id="371" name="object 371"/>
            <p:cNvSpPr/>
            <p:nvPr/>
          </p:nvSpPr>
          <p:spPr>
            <a:xfrm>
              <a:off x="8907843" y="9241869"/>
              <a:ext cx="96216" cy="115755"/>
            </a:xfrm>
            <a:prstGeom prst="rect">
              <a:avLst/>
            </a:prstGeom>
            <a:blipFill>
              <a:blip r:embed="rId1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8768374" y="9241862"/>
              <a:ext cx="110603" cy="117294"/>
            </a:xfrm>
            <a:prstGeom prst="rect">
              <a:avLst/>
            </a:prstGeom>
            <a:blipFill>
              <a:blip r:embed="rId2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3" name="object 373"/>
          <p:cNvSpPr/>
          <p:nvPr/>
        </p:nvSpPr>
        <p:spPr>
          <a:xfrm>
            <a:off x="6398924" y="5308307"/>
            <a:ext cx="22225" cy="160020"/>
          </a:xfrm>
          <a:custGeom>
            <a:avLst/>
            <a:gdLst/>
            <a:ahLst/>
            <a:cxnLst/>
            <a:rect l="l" t="t" r="r" b="b"/>
            <a:pathLst>
              <a:path w="22225" h="160020">
                <a:moveTo>
                  <a:pt x="0" y="160020"/>
                </a:moveTo>
                <a:lnTo>
                  <a:pt x="21873" y="160020"/>
                </a:lnTo>
                <a:lnTo>
                  <a:pt x="21873" y="0"/>
                </a:lnTo>
                <a:lnTo>
                  <a:pt x="0" y="0"/>
                </a:lnTo>
                <a:lnTo>
                  <a:pt x="0" y="160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4" name="object 374"/>
          <p:cNvGrpSpPr/>
          <p:nvPr/>
        </p:nvGrpSpPr>
        <p:grpSpPr>
          <a:xfrm>
            <a:off x="6398924" y="5287987"/>
            <a:ext cx="492759" cy="183515"/>
            <a:chOff x="6398924" y="5287987"/>
            <a:chExt cx="492759" cy="183515"/>
          </a:xfrm>
        </p:grpSpPr>
        <p:sp>
          <p:nvSpPr>
            <p:cNvPr id="375" name="object 375"/>
            <p:cNvSpPr/>
            <p:nvPr/>
          </p:nvSpPr>
          <p:spPr>
            <a:xfrm>
              <a:off x="6398920" y="5287993"/>
              <a:ext cx="141605" cy="180340"/>
            </a:xfrm>
            <a:custGeom>
              <a:avLst/>
              <a:gdLst/>
              <a:ahLst/>
              <a:cxnLst/>
              <a:rect l="l" t="t" r="r" b="b"/>
              <a:pathLst>
                <a:path w="141604" h="180339">
                  <a:moveTo>
                    <a:pt x="141478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119634" y="20320"/>
                  </a:lnTo>
                  <a:lnTo>
                    <a:pt x="119634" y="180340"/>
                  </a:lnTo>
                  <a:lnTo>
                    <a:pt x="141478" y="180340"/>
                  </a:lnTo>
                  <a:lnTo>
                    <a:pt x="141478" y="20320"/>
                  </a:lnTo>
                  <a:lnTo>
                    <a:pt x="1414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6577566" y="5350003"/>
              <a:ext cx="123472" cy="120875"/>
            </a:xfrm>
            <a:prstGeom prst="rect">
              <a:avLst/>
            </a:prstGeom>
            <a:blipFill>
              <a:blip r:embed="rId2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6720636" y="5352561"/>
              <a:ext cx="110603" cy="117294"/>
            </a:xfrm>
            <a:prstGeom prst="rect">
              <a:avLst/>
            </a:prstGeom>
            <a:blipFill>
              <a:blip r:embed="rId2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6871034" y="5420067"/>
              <a:ext cx="20955" cy="48260"/>
            </a:xfrm>
            <a:custGeom>
              <a:avLst/>
              <a:gdLst/>
              <a:ahLst/>
              <a:cxnLst/>
              <a:rect l="l" t="t" r="r" b="b"/>
              <a:pathLst>
                <a:path w="20954" h="48260">
                  <a:moveTo>
                    <a:pt x="0" y="48260"/>
                  </a:moveTo>
                  <a:lnTo>
                    <a:pt x="20575" y="48260"/>
                  </a:lnTo>
                  <a:lnTo>
                    <a:pt x="20575" y="0"/>
                  </a:lnTo>
                  <a:lnTo>
                    <a:pt x="0" y="0"/>
                  </a:lnTo>
                  <a:lnTo>
                    <a:pt x="0" y="482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9" name="object 379"/>
          <p:cNvGrpSpPr/>
          <p:nvPr/>
        </p:nvGrpSpPr>
        <p:grpSpPr>
          <a:xfrm>
            <a:off x="6871034" y="5350002"/>
            <a:ext cx="394335" cy="121285"/>
            <a:chOff x="6871034" y="5350002"/>
            <a:chExt cx="394335" cy="121285"/>
          </a:xfrm>
        </p:grpSpPr>
        <p:sp>
          <p:nvSpPr>
            <p:cNvPr id="380" name="object 380"/>
            <p:cNvSpPr/>
            <p:nvPr/>
          </p:nvSpPr>
          <p:spPr>
            <a:xfrm>
              <a:off x="6871030" y="5352763"/>
              <a:ext cx="106045" cy="115570"/>
            </a:xfrm>
            <a:custGeom>
              <a:avLst/>
              <a:gdLst/>
              <a:ahLst/>
              <a:cxnLst/>
              <a:rect l="l" t="t" r="r" b="b"/>
              <a:pathLst>
                <a:path w="106045" h="115570">
                  <a:moveTo>
                    <a:pt x="105486" y="0"/>
                  </a:moveTo>
                  <a:lnTo>
                    <a:pt x="84886" y="0"/>
                  </a:lnTo>
                  <a:lnTo>
                    <a:pt x="84886" y="46990"/>
                  </a:lnTo>
                  <a:lnTo>
                    <a:pt x="20574" y="46990"/>
                  </a:lnTo>
                  <a:lnTo>
                    <a:pt x="20574" y="0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0" y="67310"/>
                  </a:lnTo>
                  <a:lnTo>
                    <a:pt x="84886" y="67310"/>
                  </a:lnTo>
                  <a:lnTo>
                    <a:pt x="84886" y="115570"/>
                  </a:lnTo>
                  <a:lnTo>
                    <a:pt x="105486" y="115570"/>
                  </a:lnTo>
                  <a:lnTo>
                    <a:pt x="105486" y="67310"/>
                  </a:lnTo>
                  <a:lnTo>
                    <a:pt x="105486" y="46990"/>
                  </a:lnTo>
                  <a:lnTo>
                    <a:pt x="1054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7009382" y="5350003"/>
              <a:ext cx="123472" cy="120875"/>
            </a:xfrm>
            <a:prstGeom prst="rect">
              <a:avLst/>
            </a:prstGeom>
            <a:blipFill>
              <a:blip r:embed="rId2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7158800" y="5350002"/>
              <a:ext cx="106488" cy="120886"/>
            </a:xfrm>
            <a:prstGeom prst="rect">
              <a:avLst/>
            </a:prstGeom>
            <a:blipFill>
              <a:blip r:embed="rId2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3" name="object 383"/>
          <p:cNvGrpSpPr/>
          <p:nvPr/>
        </p:nvGrpSpPr>
        <p:grpSpPr>
          <a:xfrm>
            <a:off x="7285192" y="5349993"/>
            <a:ext cx="415290" cy="121285"/>
            <a:chOff x="7285192" y="5349993"/>
            <a:chExt cx="415290" cy="121285"/>
          </a:xfrm>
        </p:grpSpPr>
        <p:sp>
          <p:nvSpPr>
            <p:cNvPr id="384" name="object 384"/>
            <p:cNvSpPr/>
            <p:nvPr/>
          </p:nvSpPr>
          <p:spPr>
            <a:xfrm>
              <a:off x="7285189" y="5352827"/>
              <a:ext cx="106045" cy="115570"/>
            </a:xfrm>
            <a:custGeom>
              <a:avLst/>
              <a:gdLst/>
              <a:ahLst/>
              <a:cxnLst/>
              <a:rect l="l" t="t" r="r" b="b"/>
              <a:pathLst>
                <a:path w="106045" h="115570">
                  <a:moveTo>
                    <a:pt x="10546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2430" y="20320"/>
                  </a:lnTo>
                  <a:lnTo>
                    <a:pt x="42430" y="115570"/>
                  </a:lnTo>
                  <a:lnTo>
                    <a:pt x="63004" y="115570"/>
                  </a:lnTo>
                  <a:lnTo>
                    <a:pt x="63004" y="20320"/>
                  </a:lnTo>
                  <a:lnTo>
                    <a:pt x="105460" y="20320"/>
                  </a:lnTo>
                  <a:lnTo>
                    <a:pt x="1054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7416850" y="5352568"/>
              <a:ext cx="87473" cy="115755"/>
            </a:xfrm>
            <a:prstGeom prst="rect">
              <a:avLst/>
            </a:prstGeom>
            <a:blipFill>
              <a:blip r:embed="rId2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7534366" y="5349993"/>
              <a:ext cx="165932" cy="120886"/>
            </a:xfrm>
            <a:prstGeom prst="rect">
              <a:avLst/>
            </a:prstGeom>
            <a:blipFill>
              <a:blip r:embed="rId2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7" name="object 387"/>
          <p:cNvGrpSpPr/>
          <p:nvPr/>
        </p:nvGrpSpPr>
        <p:grpSpPr>
          <a:xfrm>
            <a:off x="6380913" y="5658694"/>
            <a:ext cx="215900" cy="121285"/>
            <a:chOff x="6380913" y="5658694"/>
            <a:chExt cx="215900" cy="121285"/>
          </a:xfrm>
        </p:grpSpPr>
        <p:sp>
          <p:nvSpPr>
            <p:cNvPr id="388" name="object 388"/>
            <p:cNvSpPr/>
            <p:nvPr/>
          </p:nvSpPr>
          <p:spPr>
            <a:xfrm>
              <a:off x="6380913" y="5658694"/>
              <a:ext cx="96991" cy="120886"/>
            </a:xfrm>
            <a:prstGeom prst="rect">
              <a:avLst/>
            </a:prstGeom>
            <a:blipFill>
              <a:blip r:embed="rId2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6504635" y="5658697"/>
              <a:ext cx="92091" cy="120132"/>
            </a:xfrm>
            <a:prstGeom prst="rect">
              <a:avLst/>
            </a:prstGeom>
            <a:blipFill>
              <a:blip r:embed="rId2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0" name="object 390"/>
          <p:cNvGrpSpPr/>
          <p:nvPr/>
        </p:nvGrpSpPr>
        <p:grpSpPr>
          <a:xfrm>
            <a:off x="6681337" y="5658692"/>
            <a:ext cx="495300" cy="121285"/>
            <a:chOff x="6681337" y="5658692"/>
            <a:chExt cx="495300" cy="121285"/>
          </a:xfrm>
        </p:grpSpPr>
        <p:sp>
          <p:nvSpPr>
            <p:cNvPr id="391" name="object 391"/>
            <p:cNvSpPr/>
            <p:nvPr/>
          </p:nvSpPr>
          <p:spPr>
            <a:xfrm>
              <a:off x="6811719" y="5661262"/>
              <a:ext cx="93881" cy="115755"/>
            </a:xfrm>
            <a:prstGeom prst="rect">
              <a:avLst/>
            </a:prstGeom>
            <a:blipFill>
              <a:blip r:embed="rId1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6681337" y="5658698"/>
              <a:ext cx="106488" cy="120886"/>
            </a:xfrm>
            <a:prstGeom prst="rect">
              <a:avLst/>
            </a:prstGeom>
            <a:blipFill>
              <a:blip r:embed="rId2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6938736" y="5658692"/>
              <a:ext cx="237853" cy="120886"/>
            </a:xfrm>
            <a:prstGeom prst="rect">
              <a:avLst/>
            </a:prstGeom>
            <a:blipFill>
              <a:blip r:embed="rId2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4" name="object 394"/>
          <p:cNvGrpSpPr/>
          <p:nvPr/>
        </p:nvGrpSpPr>
        <p:grpSpPr>
          <a:xfrm>
            <a:off x="7256848" y="5658692"/>
            <a:ext cx="1016000" cy="170180"/>
            <a:chOff x="7256848" y="5658692"/>
            <a:chExt cx="1016000" cy="170180"/>
          </a:xfrm>
        </p:grpSpPr>
        <p:sp>
          <p:nvSpPr>
            <p:cNvPr id="395" name="object 395"/>
            <p:cNvSpPr/>
            <p:nvPr/>
          </p:nvSpPr>
          <p:spPr>
            <a:xfrm>
              <a:off x="7256848" y="5658699"/>
              <a:ext cx="213059" cy="120875"/>
            </a:xfrm>
            <a:prstGeom prst="rect">
              <a:avLst/>
            </a:prstGeom>
            <a:blipFill>
              <a:blip r:embed="rId2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7495981" y="5658698"/>
              <a:ext cx="378860" cy="169772"/>
            </a:xfrm>
            <a:prstGeom prst="rect">
              <a:avLst/>
            </a:prstGeom>
            <a:blipFill>
              <a:blip r:embed="rId2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7896451" y="5658696"/>
              <a:ext cx="92091" cy="120132"/>
            </a:xfrm>
            <a:prstGeom prst="rect">
              <a:avLst/>
            </a:prstGeom>
            <a:blipFill>
              <a:blip r:embed="rId2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8026773" y="5658692"/>
              <a:ext cx="113452" cy="169774"/>
            </a:xfrm>
            <a:prstGeom prst="rect">
              <a:avLst/>
            </a:prstGeom>
            <a:blipFill>
              <a:blip r:embed="rId2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8166180" y="5658698"/>
              <a:ext cx="106488" cy="120886"/>
            </a:xfrm>
            <a:prstGeom prst="rect">
              <a:avLst/>
            </a:prstGeom>
            <a:blipFill>
              <a:blip r:embed="rId2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0" name="object 400"/>
          <p:cNvGrpSpPr/>
          <p:nvPr/>
        </p:nvGrpSpPr>
        <p:grpSpPr>
          <a:xfrm>
            <a:off x="8292565" y="5658696"/>
            <a:ext cx="346710" cy="120650"/>
            <a:chOff x="8292565" y="5658696"/>
            <a:chExt cx="346710" cy="120650"/>
          </a:xfrm>
        </p:grpSpPr>
        <p:sp>
          <p:nvSpPr>
            <p:cNvPr id="401" name="object 401"/>
            <p:cNvSpPr/>
            <p:nvPr/>
          </p:nvSpPr>
          <p:spPr>
            <a:xfrm>
              <a:off x="8292554" y="5661526"/>
              <a:ext cx="106045" cy="115570"/>
            </a:xfrm>
            <a:custGeom>
              <a:avLst/>
              <a:gdLst/>
              <a:ahLst/>
              <a:cxnLst/>
              <a:rect l="l" t="t" r="r" b="b"/>
              <a:pathLst>
                <a:path w="106045" h="115570">
                  <a:moveTo>
                    <a:pt x="105473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2430" y="20320"/>
                  </a:lnTo>
                  <a:lnTo>
                    <a:pt x="42430" y="115570"/>
                  </a:lnTo>
                  <a:lnTo>
                    <a:pt x="63004" y="115570"/>
                  </a:lnTo>
                  <a:lnTo>
                    <a:pt x="63004" y="20320"/>
                  </a:lnTo>
                  <a:lnTo>
                    <a:pt x="105473" y="20320"/>
                  </a:lnTo>
                  <a:lnTo>
                    <a:pt x="1054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8424222" y="5660232"/>
              <a:ext cx="95714" cy="117818"/>
            </a:xfrm>
            <a:prstGeom prst="rect">
              <a:avLst/>
            </a:prstGeom>
            <a:blipFill>
              <a:blip r:embed="rId2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8546672" y="5658696"/>
              <a:ext cx="92091" cy="120132"/>
            </a:xfrm>
            <a:prstGeom prst="rect">
              <a:avLst/>
            </a:prstGeom>
            <a:blipFill>
              <a:blip r:embed="rId2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4" name="object 404"/>
          <p:cNvSpPr/>
          <p:nvPr/>
        </p:nvSpPr>
        <p:spPr>
          <a:xfrm>
            <a:off x="6398924" y="7697724"/>
            <a:ext cx="22225" cy="160020"/>
          </a:xfrm>
          <a:custGeom>
            <a:avLst/>
            <a:gdLst/>
            <a:ahLst/>
            <a:cxnLst/>
            <a:rect l="l" t="t" r="r" b="b"/>
            <a:pathLst>
              <a:path w="22225" h="160020">
                <a:moveTo>
                  <a:pt x="0" y="160020"/>
                </a:moveTo>
                <a:lnTo>
                  <a:pt x="21873" y="160020"/>
                </a:lnTo>
                <a:lnTo>
                  <a:pt x="21873" y="0"/>
                </a:lnTo>
                <a:lnTo>
                  <a:pt x="0" y="0"/>
                </a:lnTo>
                <a:lnTo>
                  <a:pt x="0" y="160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5" name="object 405"/>
          <p:cNvGrpSpPr/>
          <p:nvPr/>
        </p:nvGrpSpPr>
        <p:grpSpPr>
          <a:xfrm>
            <a:off x="6398924" y="7677405"/>
            <a:ext cx="492759" cy="183515"/>
            <a:chOff x="6398924" y="7677405"/>
            <a:chExt cx="492759" cy="183515"/>
          </a:xfrm>
        </p:grpSpPr>
        <p:sp>
          <p:nvSpPr>
            <p:cNvPr id="406" name="object 406"/>
            <p:cNvSpPr/>
            <p:nvPr/>
          </p:nvSpPr>
          <p:spPr>
            <a:xfrm>
              <a:off x="6398920" y="7677410"/>
              <a:ext cx="141605" cy="180340"/>
            </a:xfrm>
            <a:custGeom>
              <a:avLst/>
              <a:gdLst/>
              <a:ahLst/>
              <a:cxnLst/>
              <a:rect l="l" t="t" r="r" b="b"/>
              <a:pathLst>
                <a:path w="141604" h="180340">
                  <a:moveTo>
                    <a:pt x="141478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119634" y="20320"/>
                  </a:lnTo>
                  <a:lnTo>
                    <a:pt x="119634" y="180340"/>
                  </a:lnTo>
                  <a:lnTo>
                    <a:pt x="141478" y="180340"/>
                  </a:lnTo>
                  <a:lnTo>
                    <a:pt x="141478" y="20320"/>
                  </a:lnTo>
                  <a:lnTo>
                    <a:pt x="1414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6577566" y="7739420"/>
              <a:ext cx="123472" cy="120875"/>
            </a:xfrm>
            <a:prstGeom prst="rect">
              <a:avLst/>
            </a:prstGeom>
            <a:blipFill>
              <a:blip r:embed="rId2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6720636" y="7741978"/>
              <a:ext cx="110603" cy="117294"/>
            </a:xfrm>
            <a:prstGeom prst="rect">
              <a:avLst/>
            </a:prstGeom>
            <a:blipFill>
              <a:blip r:embed="rId2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6871034" y="7809485"/>
              <a:ext cx="20955" cy="48260"/>
            </a:xfrm>
            <a:custGeom>
              <a:avLst/>
              <a:gdLst/>
              <a:ahLst/>
              <a:cxnLst/>
              <a:rect l="l" t="t" r="r" b="b"/>
              <a:pathLst>
                <a:path w="20954" h="48259">
                  <a:moveTo>
                    <a:pt x="0" y="48259"/>
                  </a:moveTo>
                  <a:lnTo>
                    <a:pt x="20575" y="48259"/>
                  </a:lnTo>
                  <a:lnTo>
                    <a:pt x="20575" y="0"/>
                  </a:lnTo>
                  <a:lnTo>
                    <a:pt x="0" y="0"/>
                  </a:lnTo>
                  <a:lnTo>
                    <a:pt x="0" y="482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0" name="object 410"/>
          <p:cNvGrpSpPr/>
          <p:nvPr/>
        </p:nvGrpSpPr>
        <p:grpSpPr>
          <a:xfrm>
            <a:off x="6871034" y="7739419"/>
            <a:ext cx="394335" cy="121285"/>
            <a:chOff x="6871034" y="7739419"/>
            <a:chExt cx="394335" cy="121285"/>
          </a:xfrm>
        </p:grpSpPr>
        <p:sp>
          <p:nvSpPr>
            <p:cNvPr id="411" name="object 411"/>
            <p:cNvSpPr/>
            <p:nvPr/>
          </p:nvSpPr>
          <p:spPr>
            <a:xfrm>
              <a:off x="6871030" y="7742180"/>
              <a:ext cx="106045" cy="115570"/>
            </a:xfrm>
            <a:custGeom>
              <a:avLst/>
              <a:gdLst/>
              <a:ahLst/>
              <a:cxnLst/>
              <a:rect l="l" t="t" r="r" b="b"/>
              <a:pathLst>
                <a:path w="106045" h="115570">
                  <a:moveTo>
                    <a:pt x="105486" y="0"/>
                  </a:moveTo>
                  <a:lnTo>
                    <a:pt x="84886" y="0"/>
                  </a:lnTo>
                  <a:lnTo>
                    <a:pt x="84886" y="46990"/>
                  </a:lnTo>
                  <a:lnTo>
                    <a:pt x="20574" y="46990"/>
                  </a:lnTo>
                  <a:lnTo>
                    <a:pt x="20574" y="0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0" y="67310"/>
                  </a:lnTo>
                  <a:lnTo>
                    <a:pt x="84886" y="67310"/>
                  </a:lnTo>
                  <a:lnTo>
                    <a:pt x="84886" y="115570"/>
                  </a:lnTo>
                  <a:lnTo>
                    <a:pt x="105486" y="115570"/>
                  </a:lnTo>
                  <a:lnTo>
                    <a:pt x="105486" y="67310"/>
                  </a:lnTo>
                  <a:lnTo>
                    <a:pt x="105486" y="46990"/>
                  </a:lnTo>
                  <a:lnTo>
                    <a:pt x="1054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7009382" y="7739420"/>
              <a:ext cx="123472" cy="120875"/>
            </a:xfrm>
            <a:prstGeom prst="rect">
              <a:avLst/>
            </a:prstGeom>
            <a:blipFill>
              <a:blip r:embed="rId2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7158800" y="7739419"/>
              <a:ext cx="106488" cy="120886"/>
            </a:xfrm>
            <a:prstGeom prst="rect">
              <a:avLst/>
            </a:prstGeom>
            <a:blipFill>
              <a:blip r:embed="rId2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4" name="object 414"/>
          <p:cNvGrpSpPr/>
          <p:nvPr/>
        </p:nvGrpSpPr>
        <p:grpSpPr>
          <a:xfrm>
            <a:off x="7285192" y="7739410"/>
            <a:ext cx="415290" cy="121285"/>
            <a:chOff x="7285192" y="7739410"/>
            <a:chExt cx="415290" cy="121285"/>
          </a:xfrm>
        </p:grpSpPr>
        <p:sp>
          <p:nvSpPr>
            <p:cNvPr id="415" name="object 415"/>
            <p:cNvSpPr/>
            <p:nvPr/>
          </p:nvSpPr>
          <p:spPr>
            <a:xfrm>
              <a:off x="7285189" y="7742243"/>
              <a:ext cx="106045" cy="115570"/>
            </a:xfrm>
            <a:custGeom>
              <a:avLst/>
              <a:gdLst/>
              <a:ahLst/>
              <a:cxnLst/>
              <a:rect l="l" t="t" r="r" b="b"/>
              <a:pathLst>
                <a:path w="106045" h="115570">
                  <a:moveTo>
                    <a:pt x="10546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2430" y="20320"/>
                  </a:lnTo>
                  <a:lnTo>
                    <a:pt x="42430" y="115570"/>
                  </a:lnTo>
                  <a:lnTo>
                    <a:pt x="63004" y="115570"/>
                  </a:lnTo>
                  <a:lnTo>
                    <a:pt x="63004" y="20320"/>
                  </a:lnTo>
                  <a:lnTo>
                    <a:pt x="105460" y="20320"/>
                  </a:lnTo>
                  <a:lnTo>
                    <a:pt x="1054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7416850" y="7741984"/>
              <a:ext cx="87473" cy="115755"/>
            </a:xfrm>
            <a:prstGeom prst="rect">
              <a:avLst/>
            </a:prstGeom>
            <a:blipFill>
              <a:blip r:embed="rId2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7534366" y="7739410"/>
              <a:ext cx="165932" cy="120886"/>
            </a:xfrm>
            <a:prstGeom prst="rect">
              <a:avLst/>
            </a:prstGeom>
            <a:blipFill>
              <a:blip r:embed="rId2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8" name="object 418"/>
          <p:cNvGrpSpPr/>
          <p:nvPr/>
        </p:nvGrpSpPr>
        <p:grpSpPr>
          <a:xfrm>
            <a:off x="6380913" y="8048111"/>
            <a:ext cx="215900" cy="121285"/>
            <a:chOff x="6380913" y="8048111"/>
            <a:chExt cx="215900" cy="121285"/>
          </a:xfrm>
        </p:grpSpPr>
        <p:sp>
          <p:nvSpPr>
            <p:cNvPr id="419" name="object 419"/>
            <p:cNvSpPr/>
            <p:nvPr/>
          </p:nvSpPr>
          <p:spPr>
            <a:xfrm>
              <a:off x="6380913" y="8048111"/>
              <a:ext cx="96991" cy="120886"/>
            </a:xfrm>
            <a:prstGeom prst="rect">
              <a:avLst/>
            </a:prstGeom>
            <a:blipFill>
              <a:blip r:embed="rId2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6504635" y="8048113"/>
              <a:ext cx="92091" cy="120132"/>
            </a:xfrm>
            <a:prstGeom prst="rect">
              <a:avLst/>
            </a:prstGeom>
            <a:blipFill>
              <a:blip r:embed="rId2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1" name="object 421"/>
          <p:cNvGrpSpPr/>
          <p:nvPr/>
        </p:nvGrpSpPr>
        <p:grpSpPr>
          <a:xfrm>
            <a:off x="6681337" y="8048110"/>
            <a:ext cx="495300" cy="121285"/>
            <a:chOff x="6681337" y="8048110"/>
            <a:chExt cx="495300" cy="121285"/>
          </a:xfrm>
        </p:grpSpPr>
        <p:sp>
          <p:nvSpPr>
            <p:cNvPr id="422" name="object 422"/>
            <p:cNvSpPr/>
            <p:nvPr/>
          </p:nvSpPr>
          <p:spPr>
            <a:xfrm>
              <a:off x="6681337" y="8048116"/>
              <a:ext cx="106488" cy="120886"/>
            </a:xfrm>
            <a:prstGeom prst="rect">
              <a:avLst/>
            </a:prstGeom>
            <a:blipFill>
              <a:blip r:embed="rId2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6811719" y="8050679"/>
              <a:ext cx="93881" cy="115766"/>
            </a:xfrm>
            <a:prstGeom prst="rect">
              <a:avLst/>
            </a:prstGeom>
            <a:blipFill>
              <a:blip r:embed="rId2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6938736" y="8048110"/>
              <a:ext cx="237853" cy="120886"/>
            </a:xfrm>
            <a:prstGeom prst="rect">
              <a:avLst/>
            </a:prstGeom>
            <a:blipFill>
              <a:blip r:embed="rId2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5" name="object 425"/>
          <p:cNvGrpSpPr/>
          <p:nvPr/>
        </p:nvGrpSpPr>
        <p:grpSpPr>
          <a:xfrm>
            <a:off x="7256848" y="8048110"/>
            <a:ext cx="1016000" cy="170180"/>
            <a:chOff x="7256848" y="8048110"/>
            <a:chExt cx="1016000" cy="170180"/>
          </a:xfrm>
        </p:grpSpPr>
        <p:sp>
          <p:nvSpPr>
            <p:cNvPr id="426" name="object 426"/>
            <p:cNvSpPr/>
            <p:nvPr/>
          </p:nvSpPr>
          <p:spPr>
            <a:xfrm>
              <a:off x="7256848" y="8048117"/>
              <a:ext cx="213059" cy="120875"/>
            </a:xfrm>
            <a:prstGeom prst="rect">
              <a:avLst/>
            </a:prstGeom>
            <a:blipFill>
              <a:blip r:embed="rId2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7495981" y="8048116"/>
              <a:ext cx="378860" cy="169772"/>
            </a:xfrm>
            <a:prstGeom prst="rect">
              <a:avLst/>
            </a:prstGeom>
            <a:blipFill>
              <a:blip r:embed="rId2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7896451" y="8048114"/>
              <a:ext cx="92091" cy="120132"/>
            </a:xfrm>
            <a:prstGeom prst="rect">
              <a:avLst/>
            </a:prstGeom>
            <a:blipFill>
              <a:blip r:embed="rId2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8026773" y="8048110"/>
              <a:ext cx="113452" cy="169774"/>
            </a:xfrm>
            <a:prstGeom prst="rect">
              <a:avLst/>
            </a:prstGeom>
            <a:blipFill>
              <a:blip r:embed="rId2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8166180" y="8048116"/>
              <a:ext cx="106488" cy="120886"/>
            </a:xfrm>
            <a:prstGeom prst="rect">
              <a:avLst/>
            </a:prstGeom>
            <a:blipFill>
              <a:blip r:embed="rId2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1" name="object 431"/>
          <p:cNvGrpSpPr/>
          <p:nvPr/>
        </p:nvGrpSpPr>
        <p:grpSpPr>
          <a:xfrm>
            <a:off x="8292565" y="8048114"/>
            <a:ext cx="346710" cy="120650"/>
            <a:chOff x="8292565" y="8048114"/>
            <a:chExt cx="346710" cy="120650"/>
          </a:xfrm>
        </p:grpSpPr>
        <p:sp>
          <p:nvSpPr>
            <p:cNvPr id="432" name="object 432"/>
            <p:cNvSpPr/>
            <p:nvPr/>
          </p:nvSpPr>
          <p:spPr>
            <a:xfrm>
              <a:off x="8292554" y="8050942"/>
              <a:ext cx="106045" cy="115570"/>
            </a:xfrm>
            <a:custGeom>
              <a:avLst/>
              <a:gdLst/>
              <a:ahLst/>
              <a:cxnLst/>
              <a:rect l="l" t="t" r="r" b="b"/>
              <a:pathLst>
                <a:path w="106045" h="115570">
                  <a:moveTo>
                    <a:pt x="105473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2430" y="20320"/>
                  </a:lnTo>
                  <a:lnTo>
                    <a:pt x="42430" y="115570"/>
                  </a:lnTo>
                  <a:lnTo>
                    <a:pt x="63004" y="115570"/>
                  </a:lnTo>
                  <a:lnTo>
                    <a:pt x="63004" y="20320"/>
                  </a:lnTo>
                  <a:lnTo>
                    <a:pt x="105473" y="20320"/>
                  </a:lnTo>
                  <a:lnTo>
                    <a:pt x="1054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8424222" y="8049650"/>
              <a:ext cx="95714" cy="117818"/>
            </a:xfrm>
            <a:prstGeom prst="rect">
              <a:avLst/>
            </a:prstGeom>
            <a:blipFill>
              <a:blip r:embed="rId2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8546672" y="8048114"/>
              <a:ext cx="92091" cy="120132"/>
            </a:xfrm>
            <a:prstGeom prst="rect">
              <a:avLst/>
            </a:prstGeom>
            <a:blipFill>
              <a:blip r:embed="rId2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5" name="object 435"/>
          <p:cNvSpPr/>
          <p:nvPr/>
        </p:nvSpPr>
        <p:spPr>
          <a:xfrm>
            <a:off x="6398924" y="6508962"/>
            <a:ext cx="22225" cy="160020"/>
          </a:xfrm>
          <a:custGeom>
            <a:avLst/>
            <a:gdLst/>
            <a:ahLst/>
            <a:cxnLst/>
            <a:rect l="l" t="t" r="r" b="b"/>
            <a:pathLst>
              <a:path w="22225" h="160020">
                <a:moveTo>
                  <a:pt x="0" y="160020"/>
                </a:moveTo>
                <a:lnTo>
                  <a:pt x="21873" y="160020"/>
                </a:lnTo>
                <a:lnTo>
                  <a:pt x="21873" y="0"/>
                </a:lnTo>
                <a:lnTo>
                  <a:pt x="0" y="0"/>
                </a:lnTo>
                <a:lnTo>
                  <a:pt x="0" y="160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6" name="object 436"/>
          <p:cNvGrpSpPr/>
          <p:nvPr/>
        </p:nvGrpSpPr>
        <p:grpSpPr>
          <a:xfrm>
            <a:off x="6398924" y="6488642"/>
            <a:ext cx="492759" cy="183515"/>
            <a:chOff x="6398924" y="6488642"/>
            <a:chExt cx="492759" cy="183515"/>
          </a:xfrm>
        </p:grpSpPr>
        <p:sp>
          <p:nvSpPr>
            <p:cNvPr id="437" name="object 437"/>
            <p:cNvSpPr/>
            <p:nvPr/>
          </p:nvSpPr>
          <p:spPr>
            <a:xfrm>
              <a:off x="6398920" y="6488652"/>
              <a:ext cx="141605" cy="180340"/>
            </a:xfrm>
            <a:custGeom>
              <a:avLst/>
              <a:gdLst/>
              <a:ahLst/>
              <a:cxnLst/>
              <a:rect l="l" t="t" r="r" b="b"/>
              <a:pathLst>
                <a:path w="141604" h="180340">
                  <a:moveTo>
                    <a:pt x="141478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119634" y="20320"/>
                  </a:lnTo>
                  <a:lnTo>
                    <a:pt x="119634" y="180340"/>
                  </a:lnTo>
                  <a:lnTo>
                    <a:pt x="141478" y="180340"/>
                  </a:lnTo>
                  <a:lnTo>
                    <a:pt x="141478" y="20320"/>
                  </a:lnTo>
                  <a:lnTo>
                    <a:pt x="1414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6577566" y="6550668"/>
              <a:ext cx="123472" cy="120875"/>
            </a:xfrm>
            <a:prstGeom prst="rect">
              <a:avLst/>
            </a:prstGeom>
            <a:blipFill>
              <a:blip r:embed="rId1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6720636" y="6553226"/>
              <a:ext cx="110603" cy="117284"/>
            </a:xfrm>
            <a:prstGeom prst="rect">
              <a:avLst/>
            </a:prstGeom>
            <a:blipFill>
              <a:blip r:embed="rId2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6871034" y="6620722"/>
              <a:ext cx="20955" cy="48260"/>
            </a:xfrm>
            <a:custGeom>
              <a:avLst/>
              <a:gdLst/>
              <a:ahLst/>
              <a:cxnLst/>
              <a:rect l="l" t="t" r="r" b="b"/>
              <a:pathLst>
                <a:path w="20954" h="48259">
                  <a:moveTo>
                    <a:pt x="0" y="48260"/>
                  </a:moveTo>
                  <a:lnTo>
                    <a:pt x="20575" y="48260"/>
                  </a:lnTo>
                  <a:lnTo>
                    <a:pt x="20575" y="0"/>
                  </a:lnTo>
                  <a:lnTo>
                    <a:pt x="0" y="0"/>
                  </a:lnTo>
                  <a:lnTo>
                    <a:pt x="0" y="482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1" name="object 441"/>
          <p:cNvGrpSpPr/>
          <p:nvPr/>
        </p:nvGrpSpPr>
        <p:grpSpPr>
          <a:xfrm>
            <a:off x="6871034" y="6550667"/>
            <a:ext cx="394335" cy="121285"/>
            <a:chOff x="6871034" y="6550667"/>
            <a:chExt cx="394335" cy="121285"/>
          </a:xfrm>
        </p:grpSpPr>
        <p:sp>
          <p:nvSpPr>
            <p:cNvPr id="442" name="object 442"/>
            <p:cNvSpPr/>
            <p:nvPr/>
          </p:nvSpPr>
          <p:spPr>
            <a:xfrm>
              <a:off x="6871030" y="6553422"/>
              <a:ext cx="106045" cy="115570"/>
            </a:xfrm>
            <a:custGeom>
              <a:avLst/>
              <a:gdLst/>
              <a:ahLst/>
              <a:cxnLst/>
              <a:rect l="l" t="t" r="r" b="b"/>
              <a:pathLst>
                <a:path w="106045" h="115570">
                  <a:moveTo>
                    <a:pt x="105486" y="0"/>
                  </a:moveTo>
                  <a:lnTo>
                    <a:pt x="84886" y="0"/>
                  </a:lnTo>
                  <a:lnTo>
                    <a:pt x="84886" y="46990"/>
                  </a:lnTo>
                  <a:lnTo>
                    <a:pt x="20574" y="46990"/>
                  </a:lnTo>
                  <a:lnTo>
                    <a:pt x="20574" y="0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0" y="67310"/>
                  </a:lnTo>
                  <a:lnTo>
                    <a:pt x="84886" y="67310"/>
                  </a:lnTo>
                  <a:lnTo>
                    <a:pt x="84886" y="115570"/>
                  </a:lnTo>
                  <a:lnTo>
                    <a:pt x="105486" y="115570"/>
                  </a:lnTo>
                  <a:lnTo>
                    <a:pt x="105486" y="67310"/>
                  </a:lnTo>
                  <a:lnTo>
                    <a:pt x="105486" y="46990"/>
                  </a:lnTo>
                  <a:lnTo>
                    <a:pt x="1054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7009382" y="6550668"/>
              <a:ext cx="123472" cy="120875"/>
            </a:xfrm>
            <a:prstGeom prst="rect">
              <a:avLst/>
            </a:prstGeom>
            <a:blipFill>
              <a:blip r:embed="rId1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7158800" y="6550667"/>
              <a:ext cx="106488" cy="120886"/>
            </a:xfrm>
            <a:prstGeom prst="rect">
              <a:avLst/>
            </a:prstGeom>
            <a:blipFill>
              <a:blip r:embed="rId1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5" name="object 445"/>
          <p:cNvGrpSpPr/>
          <p:nvPr/>
        </p:nvGrpSpPr>
        <p:grpSpPr>
          <a:xfrm>
            <a:off x="7285192" y="6550658"/>
            <a:ext cx="415290" cy="121285"/>
            <a:chOff x="7285192" y="6550658"/>
            <a:chExt cx="415290" cy="121285"/>
          </a:xfrm>
        </p:grpSpPr>
        <p:sp>
          <p:nvSpPr>
            <p:cNvPr id="446" name="object 446"/>
            <p:cNvSpPr/>
            <p:nvPr/>
          </p:nvSpPr>
          <p:spPr>
            <a:xfrm>
              <a:off x="7285189" y="6553485"/>
              <a:ext cx="106045" cy="115570"/>
            </a:xfrm>
            <a:custGeom>
              <a:avLst/>
              <a:gdLst/>
              <a:ahLst/>
              <a:cxnLst/>
              <a:rect l="l" t="t" r="r" b="b"/>
              <a:pathLst>
                <a:path w="106045" h="115570">
                  <a:moveTo>
                    <a:pt x="10546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2430" y="20320"/>
                  </a:lnTo>
                  <a:lnTo>
                    <a:pt x="42430" y="115570"/>
                  </a:lnTo>
                  <a:lnTo>
                    <a:pt x="63004" y="115570"/>
                  </a:lnTo>
                  <a:lnTo>
                    <a:pt x="63004" y="20320"/>
                  </a:lnTo>
                  <a:lnTo>
                    <a:pt x="105460" y="20320"/>
                  </a:lnTo>
                  <a:lnTo>
                    <a:pt x="1054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7416850" y="6553232"/>
              <a:ext cx="87473" cy="115745"/>
            </a:xfrm>
            <a:prstGeom prst="rect">
              <a:avLst/>
            </a:prstGeom>
            <a:blipFill>
              <a:blip r:embed="rId1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7534366" y="6550658"/>
              <a:ext cx="165932" cy="120886"/>
            </a:xfrm>
            <a:prstGeom prst="rect">
              <a:avLst/>
            </a:prstGeom>
            <a:blipFill>
              <a:blip r:embed="rId2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9" name="object 449"/>
          <p:cNvGrpSpPr/>
          <p:nvPr/>
        </p:nvGrpSpPr>
        <p:grpSpPr>
          <a:xfrm>
            <a:off x="6380913" y="6859359"/>
            <a:ext cx="215900" cy="121285"/>
            <a:chOff x="6380913" y="6859359"/>
            <a:chExt cx="215900" cy="121285"/>
          </a:xfrm>
        </p:grpSpPr>
        <p:sp>
          <p:nvSpPr>
            <p:cNvPr id="450" name="object 450"/>
            <p:cNvSpPr/>
            <p:nvPr/>
          </p:nvSpPr>
          <p:spPr>
            <a:xfrm>
              <a:off x="6380913" y="6859359"/>
              <a:ext cx="96991" cy="120886"/>
            </a:xfrm>
            <a:prstGeom prst="rect">
              <a:avLst/>
            </a:prstGeom>
            <a:blipFill>
              <a:blip r:embed="rId2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6504635" y="6859361"/>
              <a:ext cx="92091" cy="120132"/>
            </a:xfrm>
            <a:prstGeom prst="rect">
              <a:avLst/>
            </a:prstGeom>
            <a:blipFill>
              <a:blip r:embed="rId2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2" name="object 452"/>
          <p:cNvGrpSpPr/>
          <p:nvPr/>
        </p:nvGrpSpPr>
        <p:grpSpPr>
          <a:xfrm>
            <a:off x="6681337" y="6859357"/>
            <a:ext cx="495300" cy="121285"/>
            <a:chOff x="6681337" y="6859357"/>
            <a:chExt cx="495300" cy="121285"/>
          </a:xfrm>
        </p:grpSpPr>
        <p:sp>
          <p:nvSpPr>
            <p:cNvPr id="453" name="object 453"/>
            <p:cNvSpPr/>
            <p:nvPr/>
          </p:nvSpPr>
          <p:spPr>
            <a:xfrm>
              <a:off x="6681337" y="6859363"/>
              <a:ext cx="106488" cy="120886"/>
            </a:xfrm>
            <a:prstGeom prst="rect">
              <a:avLst/>
            </a:prstGeom>
            <a:blipFill>
              <a:blip r:embed="rId2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6811719" y="6861916"/>
              <a:ext cx="93881" cy="115766"/>
            </a:xfrm>
            <a:prstGeom prst="rect">
              <a:avLst/>
            </a:prstGeom>
            <a:blipFill>
              <a:blip r:embed="rId1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6938736" y="6859357"/>
              <a:ext cx="237853" cy="120886"/>
            </a:xfrm>
            <a:prstGeom prst="rect">
              <a:avLst/>
            </a:prstGeom>
            <a:blipFill>
              <a:blip r:embed="rId2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6" name="object 456"/>
          <p:cNvGrpSpPr/>
          <p:nvPr/>
        </p:nvGrpSpPr>
        <p:grpSpPr>
          <a:xfrm>
            <a:off x="7256848" y="6859357"/>
            <a:ext cx="1016000" cy="170180"/>
            <a:chOff x="7256848" y="6859357"/>
            <a:chExt cx="1016000" cy="170180"/>
          </a:xfrm>
        </p:grpSpPr>
        <p:sp>
          <p:nvSpPr>
            <p:cNvPr id="457" name="object 457"/>
            <p:cNvSpPr/>
            <p:nvPr/>
          </p:nvSpPr>
          <p:spPr>
            <a:xfrm>
              <a:off x="7256848" y="6859364"/>
              <a:ext cx="213059" cy="120875"/>
            </a:xfrm>
            <a:prstGeom prst="rect">
              <a:avLst/>
            </a:prstGeom>
            <a:blipFill>
              <a:blip r:embed="rId2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7495981" y="6859363"/>
              <a:ext cx="378860" cy="169772"/>
            </a:xfrm>
            <a:prstGeom prst="rect">
              <a:avLst/>
            </a:prstGeom>
            <a:blipFill>
              <a:blip r:embed="rId2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7896451" y="6859361"/>
              <a:ext cx="92091" cy="120132"/>
            </a:xfrm>
            <a:prstGeom prst="rect">
              <a:avLst/>
            </a:prstGeom>
            <a:blipFill>
              <a:blip r:embed="rId2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8026773" y="6859357"/>
              <a:ext cx="113452" cy="169774"/>
            </a:xfrm>
            <a:prstGeom prst="rect">
              <a:avLst/>
            </a:prstGeom>
            <a:blipFill>
              <a:blip r:embed="rId2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8166180" y="6859363"/>
              <a:ext cx="106488" cy="120886"/>
            </a:xfrm>
            <a:prstGeom prst="rect">
              <a:avLst/>
            </a:prstGeom>
            <a:blipFill>
              <a:blip r:embed="rId2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2" name="object 462"/>
          <p:cNvGrpSpPr/>
          <p:nvPr/>
        </p:nvGrpSpPr>
        <p:grpSpPr>
          <a:xfrm>
            <a:off x="8292565" y="6859361"/>
            <a:ext cx="346710" cy="120650"/>
            <a:chOff x="8292565" y="6859361"/>
            <a:chExt cx="346710" cy="120650"/>
          </a:xfrm>
        </p:grpSpPr>
        <p:sp>
          <p:nvSpPr>
            <p:cNvPr id="463" name="object 463"/>
            <p:cNvSpPr/>
            <p:nvPr/>
          </p:nvSpPr>
          <p:spPr>
            <a:xfrm>
              <a:off x="8292554" y="6862184"/>
              <a:ext cx="106045" cy="115570"/>
            </a:xfrm>
            <a:custGeom>
              <a:avLst/>
              <a:gdLst/>
              <a:ahLst/>
              <a:cxnLst/>
              <a:rect l="l" t="t" r="r" b="b"/>
              <a:pathLst>
                <a:path w="106045" h="115570">
                  <a:moveTo>
                    <a:pt x="105473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42430" y="20320"/>
                  </a:lnTo>
                  <a:lnTo>
                    <a:pt x="42430" y="115570"/>
                  </a:lnTo>
                  <a:lnTo>
                    <a:pt x="63004" y="115570"/>
                  </a:lnTo>
                  <a:lnTo>
                    <a:pt x="63004" y="20320"/>
                  </a:lnTo>
                  <a:lnTo>
                    <a:pt x="105473" y="20320"/>
                  </a:lnTo>
                  <a:lnTo>
                    <a:pt x="1054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8424222" y="6860898"/>
              <a:ext cx="95714" cy="117818"/>
            </a:xfrm>
            <a:prstGeom prst="rect">
              <a:avLst/>
            </a:prstGeom>
            <a:blipFill>
              <a:blip r:embed="rId2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8546672" y="6859361"/>
              <a:ext cx="92091" cy="120132"/>
            </a:xfrm>
            <a:prstGeom prst="rect">
              <a:avLst/>
            </a:prstGeom>
            <a:blipFill>
              <a:blip r:embed="rId2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6" name="object 466"/>
          <p:cNvSpPr/>
          <p:nvPr/>
        </p:nvSpPr>
        <p:spPr>
          <a:xfrm>
            <a:off x="1070375" y="3256057"/>
            <a:ext cx="8761730" cy="19685"/>
          </a:xfrm>
          <a:custGeom>
            <a:avLst/>
            <a:gdLst/>
            <a:ahLst/>
            <a:cxnLst/>
            <a:rect l="l" t="t" r="r" b="b"/>
            <a:pathLst>
              <a:path w="8761730" h="19685">
                <a:moveTo>
                  <a:pt x="8761733" y="0"/>
                </a:moveTo>
                <a:lnTo>
                  <a:pt x="0" y="0"/>
                </a:lnTo>
                <a:lnTo>
                  <a:pt x="0" y="19297"/>
                </a:lnTo>
                <a:lnTo>
                  <a:pt x="8761733" y="19297"/>
                </a:lnTo>
                <a:lnTo>
                  <a:pt x="8761733" y="0"/>
                </a:lnTo>
                <a:close/>
              </a:path>
            </a:pathLst>
          </a:custGeom>
          <a:solidFill>
            <a:srgbClr val="D0D0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1070375" y="4836355"/>
            <a:ext cx="8761730" cy="19685"/>
          </a:xfrm>
          <a:custGeom>
            <a:avLst/>
            <a:gdLst/>
            <a:ahLst/>
            <a:cxnLst/>
            <a:rect l="l" t="t" r="r" b="b"/>
            <a:pathLst>
              <a:path w="8761730" h="19685">
                <a:moveTo>
                  <a:pt x="8761733" y="0"/>
                </a:moveTo>
                <a:lnTo>
                  <a:pt x="0" y="0"/>
                </a:lnTo>
                <a:lnTo>
                  <a:pt x="0" y="19297"/>
                </a:lnTo>
                <a:lnTo>
                  <a:pt x="8761733" y="19297"/>
                </a:lnTo>
                <a:lnTo>
                  <a:pt x="8761733" y="0"/>
                </a:lnTo>
                <a:close/>
              </a:path>
            </a:pathLst>
          </a:custGeom>
          <a:solidFill>
            <a:srgbClr val="D0D0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1070375" y="6028716"/>
            <a:ext cx="8761730" cy="19685"/>
          </a:xfrm>
          <a:custGeom>
            <a:avLst/>
            <a:gdLst/>
            <a:ahLst/>
            <a:cxnLst/>
            <a:rect l="l" t="t" r="r" b="b"/>
            <a:pathLst>
              <a:path w="8761730" h="19685">
                <a:moveTo>
                  <a:pt x="8761733" y="0"/>
                </a:moveTo>
                <a:lnTo>
                  <a:pt x="0" y="0"/>
                </a:lnTo>
                <a:lnTo>
                  <a:pt x="0" y="19297"/>
                </a:lnTo>
                <a:lnTo>
                  <a:pt x="8761733" y="19297"/>
                </a:lnTo>
                <a:lnTo>
                  <a:pt x="8761733" y="0"/>
                </a:lnTo>
                <a:close/>
              </a:path>
            </a:pathLst>
          </a:custGeom>
          <a:solidFill>
            <a:srgbClr val="D0D0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1070375" y="7247266"/>
            <a:ext cx="8761730" cy="19685"/>
          </a:xfrm>
          <a:custGeom>
            <a:avLst/>
            <a:gdLst/>
            <a:ahLst/>
            <a:cxnLst/>
            <a:rect l="l" t="t" r="r" b="b"/>
            <a:pathLst>
              <a:path w="8761730" h="19684">
                <a:moveTo>
                  <a:pt x="8761733" y="0"/>
                </a:moveTo>
                <a:lnTo>
                  <a:pt x="0" y="0"/>
                </a:lnTo>
                <a:lnTo>
                  <a:pt x="0" y="19297"/>
                </a:lnTo>
                <a:lnTo>
                  <a:pt x="8761733" y="19297"/>
                </a:lnTo>
                <a:lnTo>
                  <a:pt x="8761733" y="0"/>
                </a:lnTo>
                <a:close/>
              </a:path>
            </a:pathLst>
          </a:custGeom>
          <a:solidFill>
            <a:srgbClr val="D0D0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1070375" y="8407848"/>
            <a:ext cx="8761730" cy="19685"/>
          </a:xfrm>
          <a:custGeom>
            <a:avLst/>
            <a:gdLst/>
            <a:ahLst/>
            <a:cxnLst/>
            <a:rect l="l" t="t" r="r" b="b"/>
            <a:pathLst>
              <a:path w="8761730" h="19684">
                <a:moveTo>
                  <a:pt x="8761733" y="0"/>
                </a:moveTo>
                <a:lnTo>
                  <a:pt x="0" y="0"/>
                </a:lnTo>
                <a:lnTo>
                  <a:pt x="0" y="19297"/>
                </a:lnTo>
                <a:lnTo>
                  <a:pt x="8761733" y="19297"/>
                </a:lnTo>
                <a:lnTo>
                  <a:pt x="8761733" y="0"/>
                </a:lnTo>
                <a:close/>
              </a:path>
            </a:pathLst>
          </a:custGeom>
          <a:solidFill>
            <a:srgbClr val="D0D0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16442289" y="8764918"/>
            <a:ext cx="2036866" cy="187938"/>
          </a:xfrm>
          <a:prstGeom prst="rect">
            <a:avLst/>
          </a:prstGeom>
          <a:blipFill>
            <a:blip r:embed="rId2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18494046" y="8814415"/>
            <a:ext cx="139700" cy="97790"/>
          </a:xfrm>
          <a:custGeom>
            <a:avLst/>
            <a:gdLst/>
            <a:ahLst/>
            <a:cxnLst/>
            <a:rect l="l" t="t" r="r" b="b"/>
            <a:pathLst>
              <a:path w="139700" h="97790">
                <a:moveTo>
                  <a:pt x="85864" y="2247"/>
                </a:moveTo>
                <a:lnTo>
                  <a:pt x="0" y="2247"/>
                </a:lnTo>
                <a:lnTo>
                  <a:pt x="0" y="26377"/>
                </a:lnTo>
                <a:lnTo>
                  <a:pt x="31000" y="26377"/>
                </a:lnTo>
                <a:lnTo>
                  <a:pt x="31000" y="96227"/>
                </a:lnTo>
                <a:lnTo>
                  <a:pt x="55092" y="96227"/>
                </a:lnTo>
                <a:lnTo>
                  <a:pt x="55092" y="26377"/>
                </a:lnTo>
                <a:lnTo>
                  <a:pt x="85864" y="26377"/>
                </a:lnTo>
                <a:lnTo>
                  <a:pt x="85864" y="2247"/>
                </a:lnTo>
                <a:close/>
              </a:path>
              <a:path w="139700" h="97790">
                <a:moveTo>
                  <a:pt x="139687" y="76923"/>
                </a:moveTo>
                <a:lnTo>
                  <a:pt x="138201" y="73367"/>
                </a:lnTo>
                <a:lnTo>
                  <a:pt x="132334" y="66941"/>
                </a:lnTo>
                <a:lnTo>
                  <a:pt x="128714" y="65354"/>
                </a:lnTo>
                <a:lnTo>
                  <a:pt x="119341" y="65354"/>
                </a:lnTo>
                <a:lnTo>
                  <a:pt x="115290" y="66941"/>
                </a:lnTo>
                <a:lnTo>
                  <a:pt x="109156" y="73367"/>
                </a:lnTo>
                <a:lnTo>
                  <a:pt x="107607" y="76923"/>
                </a:lnTo>
                <a:lnTo>
                  <a:pt x="107607" y="85318"/>
                </a:lnTo>
                <a:lnTo>
                  <a:pt x="109156" y="89204"/>
                </a:lnTo>
                <a:lnTo>
                  <a:pt x="115290" y="95910"/>
                </a:lnTo>
                <a:lnTo>
                  <a:pt x="119341" y="97574"/>
                </a:lnTo>
                <a:lnTo>
                  <a:pt x="128714" y="97574"/>
                </a:lnTo>
                <a:lnTo>
                  <a:pt x="132334" y="95910"/>
                </a:lnTo>
                <a:lnTo>
                  <a:pt x="138201" y="89204"/>
                </a:lnTo>
                <a:lnTo>
                  <a:pt x="139687" y="85318"/>
                </a:lnTo>
                <a:lnTo>
                  <a:pt x="139687" y="76923"/>
                </a:lnTo>
                <a:close/>
              </a:path>
              <a:path w="139700" h="97790">
                <a:moveTo>
                  <a:pt x="139687" y="11595"/>
                </a:moveTo>
                <a:lnTo>
                  <a:pt x="138201" y="8039"/>
                </a:lnTo>
                <a:lnTo>
                  <a:pt x="135267" y="4800"/>
                </a:lnTo>
                <a:lnTo>
                  <a:pt x="132334" y="1625"/>
                </a:lnTo>
                <a:lnTo>
                  <a:pt x="128714" y="0"/>
                </a:lnTo>
                <a:lnTo>
                  <a:pt x="119341" y="0"/>
                </a:lnTo>
                <a:lnTo>
                  <a:pt x="115290" y="1625"/>
                </a:lnTo>
                <a:lnTo>
                  <a:pt x="112229" y="4800"/>
                </a:lnTo>
                <a:lnTo>
                  <a:pt x="109156" y="8039"/>
                </a:lnTo>
                <a:lnTo>
                  <a:pt x="107607" y="11595"/>
                </a:lnTo>
                <a:lnTo>
                  <a:pt x="107607" y="19977"/>
                </a:lnTo>
                <a:lnTo>
                  <a:pt x="109156" y="23876"/>
                </a:lnTo>
                <a:lnTo>
                  <a:pt x="115290" y="30568"/>
                </a:lnTo>
                <a:lnTo>
                  <a:pt x="119341" y="32258"/>
                </a:lnTo>
                <a:lnTo>
                  <a:pt x="128714" y="32258"/>
                </a:lnTo>
                <a:lnTo>
                  <a:pt x="132334" y="30568"/>
                </a:lnTo>
                <a:lnTo>
                  <a:pt x="138201" y="23876"/>
                </a:lnTo>
                <a:lnTo>
                  <a:pt x="139687" y="19977"/>
                </a:lnTo>
                <a:lnTo>
                  <a:pt x="139687" y="11595"/>
                </a:lnTo>
                <a:close/>
              </a:path>
            </a:pathLst>
          </a:custGeom>
          <a:solidFill>
            <a:srgbClr val="E5174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73" name="object 473"/>
          <p:cNvGrpSpPr/>
          <p:nvPr/>
        </p:nvGrpSpPr>
        <p:grpSpPr>
          <a:xfrm>
            <a:off x="16443965" y="9267521"/>
            <a:ext cx="285750" cy="172720"/>
            <a:chOff x="16443965" y="9267521"/>
            <a:chExt cx="285750" cy="172720"/>
          </a:xfrm>
        </p:grpSpPr>
        <p:sp>
          <p:nvSpPr>
            <p:cNvPr id="474" name="object 474"/>
            <p:cNvSpPr/>
            <p:nvPr/>
          </p:nvSpPr>
          <p:spPr>
            <a:xfrm>
              <a:off x="16443965" y="9267521"/>
              <a:ext cx="242548" cy="172719"/>
            </a:xfrm>
            <a:prstGeom prst="rect">
              <a:avLst/>
            </a:prstGeom>
            <a:blipFill>
              <a:blip r:embed="rId2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16712833" y="9374201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69"/>
                  </a:moveTo>
                  <a:lnTo>
                    <a:pt x="16742" y="39369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6" name="object 476"/>
          <p:cNvSpPr/>
          <p:nvPr/>
        </p:nvSpPr>
        <p:spPr>
          <a:xfrm>
            <a:off x="16712832" y="9319596"/>
            <a:ext cx="86360" cy="93980"/>
          </a:xfrm>
          <a:custGeom>
            <a:avLst/>
            <a:gdLst/>
            <a:ahLst/>
            <a:cxnLst/>
            <a:rect l="l" t="t" r="r" b="b"/>
            <a:pathLst>
              <a:path w="86359" h="93979">
                <a:moveTo>
                  <a:pt x="85852" y="0"/>
                </a:moveTo>
                <a:lnTo>
                  <a:pt x="69088" y="0"/>
                </a:lnTo>
                <a:lnTo>
                  <a:pt x="69088" y="38100"/>
                </a:lnTo>
                <a:lnTo>
                  <a:pt x="16738" y="38100"/>
                </a:lnTo>
                <a:lnTo>
                  <a:pt x="16738" y="0"/>
                </a:lnTo>
                <a:lnTo>
                  <a:pt x="0" y="0"/>
                </a:lnTo>
                <a:lnTo>
                  <a:pt x="0" y="38100"/>
                </a:lnTo>
                <a:lnTo>
                  <a:pt x="0" y="54610"/>
                </a:lnTo>
                <a:lnTo>
                  <a:pt x="69088" y="54610"/>
                </a:lnTo>
                <a:lnTo>
                  <a:pt x="69088" y="93980"/>
                </a:lnTo>
                <a:lnTo>
                  <a:pt x="85852" y="93980"/>
                </a:lnTo>
                <a:lnTo>
                  <a:pt x="85852" y="54610"/>
                </a:lnTo>
                <a:lnTo>
                  <a:pt x="85852" y="38100"/>
                </a:lnTo>
                <a:lnTo>
                  <a:pt x="858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77" name="object 477"/>
          <p:cNvGrpSpPr/>
          <p:nvPr/>
        </p:nvGrpSpPr>
        <p:grpSpPr>
          <a:xfrm>
            <a:off x="16820218" y="9317216"/>
            <a:ext cx="200025" cy="138430"/>
            <a:chOff x="16820218" y="9317216"/>
            <a:chExt cx="200025" cy="138430"/>
          </a:xfrm>
        </p:grpSpPr>
        <p:sp>
          <p:nvSpPr>
            <p:cNvPr id="478" name="object 478"/>
            <p:cNvSpPr/>
            <p:nvPr/>
          </p:nvSpPr>
          <p:spPr>
            <a:xfrm>
              <a:off x="16820211" y="9319545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77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4569" y="16510"/>
                  </a:lnTo>
                  <a:lnTo>
                    <a:pt x="34569" y="93980"/>
                  </a:lnTo>
                  <a:lnTo>
                    <a:pt x="51346" y="93980"/>
                  </a:lnTo>
                  <a:lnTo>
                    <a:pt x="51346" y="16510"/>
                  </a:lnTo>
                  <a:lnTo>
                    <a:pt x="85877" y="16510"/>
                  </a:lnTo>
                  <a:lnTo>
                    <a:pt x="858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16927426" y="9317216"/>
              <a:ext cx="92353" cy="138236"/>
            </a:xfrm>
            <a:prstGeom prst="rect">
              <a:avLst/>
            </a:prstGeom>
            <a:blipFill>
              <a:blip r:embed="rId2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0" name="object 480"/>
          <p:cNvGrpSpPr/>
          <p:nvPr/>
        </p:nvGrpSpPr>
        <p:grpSpPr>
          <a:xfrm>
            <a:off x="18206099" y="9317218"/>
            <a:ext cx="335280" cy="98425"/>
            <a:chOff x="18206099" y="9317218"/>
            <a:chExt cx="335280" cy="98425"/>
          </a:xfrm>
        </p:grpSpPr>
        <p:sp>
          <p:nvSpPr>
            <p:cNvPr id="481" name="object 481"/>
            <p:cNvSpPr/>
            <p:nvPr/>
          </p:nvSpPr>
          <p:spPr>
            <a:xfrm>
              <a:off x="18206099" y="9317219"/>
              <a:ext cx="86060" cy="98426"/>
            </a:xfrm>
            <a:prstGeom prst="rect">
              <a:avLst/>
            </a:prstGeom>
            <a:blipFill>
              <a:blip r:embed="rId2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18318816" y="9317218"/>
              <a:ext cx="182105" cy="98426"/>
            </a:xfrm>
            <a:prstGeom prst="rect">
              <a:avLst/>
            </a:prstGeom>
            <a:blipFill>
              <a:blip r:embed="rId2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18524188" y="9334830"/>
              <a:ext cx="17145" cy="78740"/>
            </a:xfrm>
            <a:custGeom>
              <a:avLst/>
              <a:gdLst/>
              <a:ahLst/>
              <a:cxnLst/>
              <a:rect l="l" t="t" r="r" b="b"/>
              <a:pathLst>
                <a:path w="17144" h="78740">
                  <a:moveTo>
                    <a:pt x="0" y="78739"/>
                  </a:moveTo>
                  <a:lnTo>
                    <a:pt x="16732" y="78739"/>
                  </a:lnTo>
                  <a:lnTo>
                    <a:pt x="16732" y="0"/>
                  </a:lnTo>
                  <a:lnTo>
                    <a:pt x="0" y="0"/>
                  </a:lnTo>
                  <a:lnTo>
                    <a:pt x="0" y="787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4" name="object 484"/>
          <p:cNvGrpSpPr/>
          <p:nvPr/>
        </p:nvGrpSpPr>
        <p:grpSpPr>
          <a:xfrm>
            <a:off x="18524188" y="9317218"/>
            <a:ext cx="212090" cy="98425"/>
            <a:chOff x="18524188" y="9317218"/>
            <a:chExt cx="212090" cy="98425"/>
          </a:xfrm>
        </p:grpSpPr>
        <p:sp>
          <p:nvSpPr>
            <p:cNvPr id="485" name="object 485"/>
            <p:cNvSpPr/>
            <p:nvPr/>
          </p:nvSpPr>
          <p:spPr>
            <a:xfrm>
              <a:off x="18524182" y="9319596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90" h="93979">
                  <a:moveTo>
                    <a:pt x="84797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797" y="93980"/>
                  </a:lnTo>
                  <a:lnTo>
                    <a:pt x="84797" y="15240"/>
                  </a:lnTo>
                  <a:lnTo>
                    <a:pt x="847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18635753" y="9317218"/>
              <a:ext cx="100510" cy="98426"/>
            </a:xfrm>
            <a:prstGeom prst="rect">
              <a:avLst/>
            </a:prstGeom>
            <a:blipFill>
              <a:blip r:embed="rId2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7" name="object 487"/>
          <p:cNvSpPr/>
          <p:nvPr/>
        </p:nvSpPr>
        <p:spPr>
          <a:xfrm>
            <a:off x="17090986" y="9317216"/>
            <a:ext cx="1045378" cy="349733"/>
          </a:xfrm>
          <a:prstGeom prst="rect">
            <a:avLst/>
          </a:prstGeom>
          <a:blipFill>
            <a:blip r:embed="rId2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18762611" y="9317216"/>
            <a:ext cx="283163" cy="138236"/>
          </a:xfrm>
          <a:prstGeom prst="rect">
            <a:avLst/>
          </a:prstGeom>
          <a:blipFill>
            <a:blip r:embed="rId2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89" name="object 489"/>
          <p:cNvGrpSpPr/>
          <p:nvPr/>
        </p:nvGrpSpPr>
        <p:grpSpPr>
          <a:xfrm>
            <a:off x="16424068" y="9518488"/>
            <a:ext cx="873760" cy="188595"/>
            <a:chOff x="16424068" y="9518488"/>
            <a:chExt cx="873760" cy="188595"/>
          </a:xfrm>
        </p:grpSpPr>
        <p:sp>
          <p:nvSpPr>
            <p:cNvPr id="490" name="object 490"/>
            <p:cNvSpPr/>
            <p:nvPr/>
          </p:nvSpPr>
          <p:spPr>
            <a:xfrm>
              <a:off x="16424068" y="9518488"/>
              <a:ext cx="199781" cy="147189"/>
            </a:xfrm>
            <a:prstGeom prst="rect">
              <a:avLst/>
            </a:prstGeom>
            <a:blipFill>
              <a:blip r:embed="rId2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16645114" y="9568518"/>
              <a:ext cx="92363" cy="98426"/>
            </a:xfrm>
            <a:prstGeom prst="rect">
              <a:avLst/>
            </a:prstGeom>
            <a:blipFill>
              <a:blip r:embed="rId2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16763490" y="9568518"/>
              <a:ext cx="92332" cy="138236"/>
            </a:xfrm>
            <a:prstGeom prst="rect">
              <a:avLst/>
            </a:prstGeom>
            <a:blipFill>
              <a:blip r:embed="rId2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16876935" y="9568520"/>
              <a:ext cx="86688" cy="98426"/>
            </a:xfrm>
            <a:prstGeom prst="rect">
              <a:avLst/>
            </a:prstGeom>
            <a:blipFill>
              <a:blip r:embed="rId2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16986887" y="9568519"/>
              <a:ext cx="195923" cy="98426"/>
            </a:xfrm>
            <a:prstGeom prst="rect">
              <a:avLst/>
            </a:prstGeom>
            <a:blipFill>
              <a:blip r:embed="rId2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17209486" y="9522442"/>
              <a:ext cx="87934" cy="142435"/>
            </a:xfrm>
            <a:prstGeom prst="rect">
              <a:avLst/>
            </a:prstGeom>
            <a:blipFill>
              <a:blip r:embed="rId2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6" name="object 496"/>
          <p:cNvGrpSpPr/>
          <p:nvPr/>
        </p:nvGrpSpPr>
        <p:grpSpPr>
          <a:xfrm>
            <a:off x="16429505" y="9851029"/>
            <a:ext cx="1457960" cy="402590"/>
            <a:chOff x="16429505" y="9851029"/>
            <a:chExt cx="1457960" cy="402590"/>
          </a:xfrm>
        </p:grpSpPr>
        <p:sp>
          <p:nvSpPr>
            <p:cNvPr id="497" name="object 497"/>
            <p:cNvSpPr/>
            <p:nvPr/>
          </p:nvSpPr>
          <p:spPr>
            <a:xfrm>
              <a:off x="17038758" y="9931446"/>
              <a:ext cx="53340" cy="22860"/>
            </a:xfrm>
            <a:custGeom>
              <a:avLst/>
              <a:gdLst/>
              <a:ahLst/>
              <a:cxnLst/>
              <a:rect l="l" t="t" r="r" b="b"/>
              <a:pathLst>
                <a:path w="53340" h="22859">
                  <a:moveTo>
                    <a:pt x="52783" y="0"/>
                  </a:moveTo>
                  <a:lnTo>
                    <a:pt x="0" y="0"/>
                  </a:lnTo>
                  <a:lnTo>
                    <a:pt x="0" y="22386"/>
                  </a:lnTo>
                  <a:lnTo>
                    <a:pt x="52783" y="22386"/>
                  </a:lnTo>
                  <a:lnTo>
                    <a:pt x="527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17120384" y="9851029"/>
              <a:ext cx="257290" cy="151200"/>
            </a:xfrm>
            <a:prstGeom prst="rect">
              <a:avLst/>
            </a:prstGeom>
            <a:blipFill>
              <a:blip r:embed="rId2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17403132" y="9904016"/>
              <a:ext cx="162768" cy="98216"/>
            </a:xfrm>
            <a:prstGeom prst="rect">
              <a:avLst/>
            </a:prstGeom>
            <a:blipFill>
              <a:blip r:embed="rId2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16429505" y="9879527"/>
              <a:ext cx="917284" cy="373787"/>
            </a:xfrm>
            <a:prstGeom prst="rect">
              <a:avLst/>
            </a:prstGeom>
            <a:blipFill>
              <a:blip r:embed="rId2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17376737" y="10103795"/>
              <a:ext cx="273685" cy="147955"/>
            </a:xfrm>
            <a:custGeom>
              <a:avLst/>
              <a:gdLst/>
              <a:ahLst/>
              <a:cxnLst/>
              <a:rect l="l" t="t" r="r" b="b"/>
              <a:pathLst>
                <a:path w="273684" h="147954">
                  <a:moveTo>
                    <a:pt x="50038" y="82511"/>
                  </a:moveTo>
                  <a:lnTo>
                    <a:pt x="0" y="82511"/>
                  </a:lnTo>
                  <a:lnTo>
                    <a:pt x="0" y="98209"/>
                  </a:lnTo>
                  <a:lnTo>
                    <a:pt x="50038" y="98209"/>
                  </a:lnTo>
                  <a:lnTo>
                    <a:pt x="50038" y="82511"/>
                  </a:lnTo>
                  <a:close/>
                </a:path>
                <a:path w="273684" h="147954">
                  <a:moveTo>
                    <a:pt x="109562" y="0"/>
                  </a:moveTo>
                  <a:lnTo>
                    <a:pt x="97828" y="0"/>
                  </a:lnTo>
                  <a:lnTo>
                    <a:pt x="62649" y="27241"/>
                  </a:lnTo>
                  <a:lnTo>
                    <a:pt x="71437" y="40855"/>
                  </a:lnTo>
                  <a:lnTo>
                    <a:pt x="92811" y="24091"/>
                  </a:lnTo>
                  <a:lnTo>
                    <a:pt x="92811" y="147459"/>
                  </a:lnTo>
                  <a:lnTo>
                    <a:pt x="109562" y="147459"/>
                  </a:lnTo>
                  <a:lnTo>
                    <a:pt x="109562" y="0"/>
                  </a:lnTo>
                  <a:close/>
                </a:path>
                <a:path w="273684" h="147954">
                  <a:moveTo>
                    <a:pt x="185178" y="0"/>
                  </a:moveTo>
                  <a:lnTo>
                    <a:pt x="173456" y="0"/>
                  </a:lnTo>
                  <a:lnTo>
                    <a:pt x="138277" y="27241"/>
                  </a:lnTo>
                  <a:lnTo>
                    <a:pt x="147066" y="40855"/>
                  </a:lnTo>
                  <a:lnTo>
                    <a:pt x="168414" y="24091"/>
                  </a:lnTo>
                  <a:lnTo>
                    <a:pt x="168414" y="147459"/>
                  </a:lnTo>
                  <a:lnTo>
                    <a:pt x="185178" y="147459"/>
                  </a:lnTo>
                  <a:lnTo>
                    <a:pt x="185178" y="0"/>
                  </a:lnTo>
                  <a:close/>
                </a:path>
                <a:path w="273684" h="147954">
                  <a:moveTo>
                    <a:pt x="273380" y="82511"/>
                  </a:moveTo>
                  <a:lnTo>
                    <a:pt x="223342" y="82511"/>
                  </a:lnTo>
                  <a:lnTo>
                    <a:pt x="223342" y="98209"/>
                  </a:lnTo>
                  <a:lnTo>
                    <a:pt x="273380" y="98209"/>
                  </a:lnTo>
                  <a:lnTo>
                    <a:pt x="273380" y="825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17680326" y="10102529"/>
              <a:ext cx="206956" cy="150791"/>
            </a:xfrm>
            <a:prstGeom prst="rect">
              <a:avLst/>
            </a:prstGeom>
            <a:blipFill>
              <a:blip r:embed="rId2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3" name="object 503"/>
          <p:cNvGrpSpPr/>
          <p:nvPr/>
        </p:nvGrpSpPr>
        <p:grpSpPr>
          <a:xfrm>
            <a:off x="13626456" y="3050648"/>
            <a:ext cx="1321435" cy="1367155"/>
            <a:chOff x="13626456" y="3050648"/>
            <a:chExt cx="1321435" cy="1367155"/>
          </a:xfrm>
        </p:grpSpPr>
        <p:sp>
          <p:nvSpPr>
            <p:cNvPr id="504" name="object 504"/>
            <p:cNvSpPr/>
            <p:nvPr/>
          </p:nvSpPr>
          <p:spPr>
            <a:xfrm>
              <a:off x="13626453" y="3395681"/>
              <a:ext cx="1321435" cy="1022350"/>
            </a:xfrm>
            <a:custGeom>
              <a:avLst/>
              <a:gdLst/>
              <a:ahLst/>
              <a:cxnLst/>
              <a:rect l="l" t="t" r="r" b="b"/>
              <a:pathLst>
                <a:path w="1321434" h="1022350">
                  <a:moveTo>
                    <a:pt x="489470" y="14351"/>
                  </a:moveTo>
                  <a:lnTo>
                    <a:pt x="483946" y="0"/>
                  </a:lnTo>
                  <a:lnTo>
                    <a:pt x="51866" y="165912"/>
                  </a:lnTo>
                  <a:lnTo>
                    <a:pt x="0" y="601700"/>
                  </a:lnTo>
                  <a:lnTo>
                    <a:pt x="15278" y="603491"/>
                  </a:lnTo>
                  <a:lnTo>
                    <a:pt x="66065" y="176949"/>
                  </a:lnTo>
                  <a:lnTo>
                    <a:pt x="489470" y="14351"/>
                  </a:lnTo>
                  <a:close/>
                </a:path>
                <a:path w="1321434" h="1022350">
                  <a:moveTo>
                    <a:pt x="990307" y="327583"/>
                  </a:moveTo>
                  <a:lnTo>
                    <a:pt x="975512" y="323253"/>
                  </a:lnTo>
                  <a:lnTo>
                    <a:pt x="854062" y="738238"/>
                  </a:lnTo>
                  <a:lnTo>
                    <a:pt x="79997" y="687324"/>
                  </a:lnTo>
                  <a:lnTo>
                    <a:pt x="78994" y="702678"/>
                  </a:lnTo>
                  <a:lnTo>
                    <a:pt x="865365" y="754405"/>
                  </a:lnTo>
                  <a:lnTo>
                    <a:pt x="990307" y="327583"/>
                  </a:lnTo>
                  <a:close/>
                </a:path>
                <a:path w="1321434" h="1022350">
                  <a:moveTo>
                    <a:pt x="1321092" y="201168"/>
                  </a:moveTo>
                  <a:lnTo>
                    <a:pt x="804341" y="0"/>
                  </a:lnTo>
                  <a:lnTo>
                    <a:pt x="798766" y="14351"/>
                  </a:lnTo>
                  <a:lnTo>
                    <a:pt x="1301724" y="210146"/>
                  </a:lnTo>
                  <a:lnTo>
                    <a:pt x="1029081" y="1004531"/>
                  </a:lnTo>
                  <a:lnTo>
                    <a:pt x="198704" y="860691"/>
                  </a:lnTo>
                  <a:lnTo>
                    <a:pt x="196049" y="875855"/>
                  </a:lnTo>
                  <a:lnTo>
                    <a:pt x="1039380" y="1021930"/>
                  </a:lnTo>
                  <a:lnTo>
                    <a:pt x="1321092" y="2011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14102837" y="3306889"/>
              <a:ext cx="335493" cy="193649"/>
            </a:xfrm>
            <a:prstGeom prst="rect">
              <a:avLst/>
            </a:prstGeom>
            <a:blipFill>
              <a:blip r:embed="rId2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14234944" y="3880096"/>
              <a:ext cx="230504" cy="68580"/>
            </a:xfrm>
            <a:custGeom>
              <a:avLst/>
              <a:gdLst/>
              <a:ahLst/>
              <a:cxnLst/>
              <a:rect l="l" t="t" r="r" b="b"/>
              <a:pathLst>
                <a:path w="230505" h="68579">
                  <a:moveTo>
                    <a:pt x="229877" y="0"/>
                  </a:moveTo>
                  <a:lnTo>
                    <a:pt x="0" y="0"/>
                  </a:lnTo>
                  <a:lnTo>
                    <a:pt x="4251" y="68113"/>
                  </a:lnTo>
                  <a:lnTo>
                    <a:pt x="229877" y="46836"/>
                  </a:lnTo>
                  <a:lnTo>
                    <a:pt x="229877" y="0"/>
                  </a:lnTo>
                  <a:close/>
                </a:path>
              </a:pathLst>
            </a:custGeom>
            <a:solidFill>
              <a:srgbClr val="E517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14162266" y="3050660"/>
              <a:ext cx="203835" cy="274320"/>
            </a:xfrm>
            <a:custGeom>
              <a:avLst/>
              <a:gdLst/>
              <a:ahLst/>
              <a:cxnLst/>
              <a:rect l="l" t="t" r="r" b="b"/>
              <a:pathLst>
                <a:path w="203834" h="274320">
                  <a:moveTo>
                    <a:pt x="22631" y="254558"/>
                  </a:moveTo>
                  <a:lnTo>
                    <a:pt x="22085" y="233476"/>
                  </a:lnTo>
                  <a:lnTo>
                    <a:pt x="19532" y="211188"/>
                  </a:lnTo>
                  <a:lnTo>
                    <a:pt x="14998" y="187972"/>
                  </a:lnTo>
                  <a:lnTo>
                    <a:pt x="0" y="191516"/>
                  </a:lnTo>
                  <a:lnTo>
                    <a:pt x="4279" y="213334"/>
                  </a:lnTo>
                  <a:lnTo>
                    <a:pt x="6705" y="234238"/>
                  </a:lnTo>
                  <a:lnTo>
                    <a:pt x="7239" y="253911"/>
                  </a:lnTo>
                  <a:lnTo>
                    <a:pt x="5867" y="272097"/>
                  </a:lnTo>
                  <a:lnTo>
                    <a:pt x="21158" y="274142"/>
                  </a:lnTo>
                  <a:lnTo>
                    <a:pt x="22631" y="254558"/>
                  </a:lnTo>
                  <a:close/>
                </a:path>
                <a:path w="203834" h="274320">
                  <a:moveTo>
                    <a:pt x="203365" y="267589"/>
                  </a:moveTo>
                  <a:lnTo>
                    <a:pt x="189979" y="214731"/>
                  </a:lnTo>
                  <a:lnTo>
                    <a:pt x="172402" y="156197"/>
                  </a:lnTo>
                  <a:lnTo>
                    <a:pt x="153022" y="98717"/>
                  </a:lnTo>
                  <a:lnTo>
                    <a:pt x="134239" y="49034"/>
                  </a:lnTo>
                  <a:lnTo>
                    <a:pt x="118452" y="13881"/>
                  </a:lnTo>
                  <a:lnTo>
                    <a:pt x="108077" y="0"/>
                  </a:lnTo>
                  <a:lnTo>
                    <a:pt x="100152" y="3898"/>
                  </a:lnTo>
                  <a:lnTo>
                    <a:pt x="106946" y="7683"/>
                  </a:lnTo>
                  <a:lnTo>
                    <a:pt x="106984" y="8509"/>
                  </a:lnTo>
                  <a:lnTo>
                    <a:pt x="101079" y="12433"/>
                  </a:lnTo>
                  <a:lnTo>
                    <a:pt x="109397" y="30213"/>
                  </a:lnTo>
                  <a:lnTo>
                    <a:pt x="126034" y="70827"/>
                  </a:lnTo>
                  <a:lnTo>
                    <a:pt x="147231" y="128397"/>
                  </a:lnTo>
                  <a:lnTo>
                    <a:pt x="169240" y="197027"/>
                  </a:lnTo>
                  <a:lnTo>
                    <a:pt x="188315" y="270865"/>
                  </a:lnTo>
                  <a:lnTo>
                    <a:pt x="203365" y="2675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8" name="object 508"/>
          <p:cNvGrpSpPr/>
          <p:nvPr/>
        </p:nvGrpSpPr>
        <p:grpSpPr>
          <a:xfrm>
            <a:off x="13893241" y="2697930"/>
            <a:ext cx="386080" cy="577215"/>
            <a:chOff x="13893241" y="2697930"/>
            <a:chExt cx="386080" cy="577215"/>
          </a:xfrm>
        </p:grpSpPr>
        <p:sp>
          <p:nvSpPr>
            <p:cNvPr id="509" name="object 509"/>
            <p:cNvSpPr/>
            <p:nvPr/>
          </p:nvSpPr>
          <p:spPr>
            <a:xfrm>
              <a:off x="13893241" y="2697930"/>
              <a:ext cx="386080" cy="295275"/>
            </a:xfrm>
            <a:custGeom>
              <a:avLst/>
              <a:gdLst/>
              <a:ahLst/>
              <a:cxnLst/>
              <a:rect l="l" t="t" r="r" b="b"/>
              <a:pathLst>
                <a:path w="386080" h="295275">
                  <a:moveTo>
                    <a:pt x="181396" y="0"/>
                  </a:moveTo>
                  <a:lnTo>
                    <a:pt x="117782" y="13358"/>
                  </a:lnTo>
                  <a:lnTo>
                    <a:pt x="82990" y="31110"/>
                  </a:lnTo>
                  <a:lnTo>
                    <a:pt x="29134" y="80250"/>
                  </a:lnTo>
                  <a:lnTo>
                    <a:pt x="9586" y="120614"/>
                  </a:lnTo>
                  <a:lnTo>
                    <a:pt x="0" y="165159"/>
                  </a:lnTo>
                  <a:lnTo>
                    <a:pt x="696" y="210426"/>
                  </a:lnTo>
                  <a:lnTo>
                    <a:pt x="11998" y="252955"/>
                  </a:lnTo>
                  <a:lnTo>
                    <a:pt x="31140" y="236668"/>
                  </a:lnTo>
                  <a:lnTo>
                    <a:pt x="51768" y="219514"/>
                  </a:lnTo>
                  <a:lnTo>
                    <a:pt x="73254" y="203887"/>
                  </a:lnTo>
                  <a:lnTo>
                    <a:pt x="94970" y="192182"/>
                  </a:lnTo>
                  <a:lnTo>
                    <a:pt x="116536" y="216748"/>
                  </a:lnTo>
                  <a:lnTo>
                    <a:pt x="159044" y="266673"/>
                  </a:lnTo>
                  <a:lnTo>
                    <a:pt x="180758" y="291080"/>
                  </a:lnTo>
                  <a:lnTo>
                    <a:pt x="194169" y="282824"/>
                  </a:lnTo>
                  <a:lnTo>
                    <a:pt x="200697" y="276034"/>
                  </a:lnTo>
                  <a:lnTo>
                    <a:pt x="202839" y="266435"/>
                  </a:lnTo>
                  <a:lnTo>
                    <a:pt x="203092" y="249751"/>
                  </a:lnTo>
                  <a:lnTo>
                    <a:pt x="203840" y="230298"/>
                  </a:lnTo>
                  <a:lnTo>
                    <a:pt x="207207" y="211119"/>
                  </a:lnTo>
                  <a:lnTo>
                    <a:pt x="215255" y="194059"/>
                  </a:lnTo>
                  <a:lnTo>
                    <a:pt x="230044" y="180968"/>
                  </a:lnTo>
                  <a:lnTo>
                    <a:pt x="268570" y="175709"/>
                  </a:lnTo>
                  <a:lnTo>
                    <a:pt x="284820" y="204069"/>
                  </a:lnTo>
                  <a:lnTo>
                    <a:pt x="284684" y="246004"/>
                  </a:lnTo>
                  <a:lnTo>
                    <a:pt x="274053" y="281467"/>
                  </a:lnTo>
                  <a:lnTo>
                    <a:pt x="300100" y="289053"/>
                  </a:lnTo>
                  <a:lnTo>
                    <a:pt x="328057" y="292284"/>
                  </a:lnTo>
                  <a:lnTo>
                    <a:pt x="356296" y="293465"/>
                  </a:lnTo>
                  <a:lnTo>
                    <a:pt x="383191" y="294902"/>
                  </a:lnTo>
                  <a:lnTo>
                    <a:pt x="385403" y="274999"/>
                  </a:lnTo>
                  <a:lnTo>
                    <a:pt x="385473" y="255117"/>
                  </a:lnTo>
                  <a:lnTo>
                    <a:pt x="383773" y="235299"/>
                  </a:lnTo>
                  <a:lnTo>
                    <a:pt x="369619" y="168552"/>
                  </a:lnTo>
                  <a:lnTo>
                    <a:pt x="354014" y="124965"/>
                  </a:lnTo>
                  <a:lnTo>
                    <a:pt x="333109" y="86002"/>
                  </a:lnTo>
                  <a:lnTo>
                    <a:pt x="306149" y="52845"/>
                  </a:lnTo>
                  <a:lnTo>
                    <a:pt x="272380" y="26672"/>
                  </a:lnTo>
                  <a:lnTo>
                    <a:pt x="231047" y="8664"/>
                  </a:lnTo>
                  <a:lnTo>
                    <a:pt x="181396" y="0"/>
                  </a:lnTo>
                  <a:close/>
                </a:path>
              </a:pathLst>
            </a:custGeom>
            <a:solidFill>
              <a:srgbClr val="E517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13895256" y="2920525"/>
              <a:ext cx="380365" cy="354965"/>
            </a:xfrm>
            <a:custGeom>
              <a:avLst/>
              <a:gdLst/>
              <a:ahLst/>
              <a:cxnLst/>
              <a:rect l="l" t="t" r="r" b="b"/>
              <a:pathLst>
                <a:path w="380365" h="354964">
                  <a:moveTo>
                    <a:pt x="14271" y="0"/>
                  </a:moveTo>
                  <a:lnTo>
                    <a:pt x="0" y="5738"/>
                  </a:lnTo>
                  <a:lnTo>
                    <a:pt x="15255" y="45517"/>
                  </a:lnTo>
                  <a:lnTo>
                    <a:pt x="32760" y="101762"/>
                  </a:lnTo>
                  <a:lnTo>
                    <a:pt x="43414" y="162713"/>
                  </a:lnTo>
                  <a:lnTo>
                    <a:pt x="38114" y="216611"/>
                  </a:lnTo>
                  <a:lnTo>
                    <a:pt x="37733" y="233153"/>
                  </a:lnTo>
                  <a:lnTo>
                    <a:pt x="47354" y="245827"/>
                  </a:lnTo>
                  <a:lnTo>
                    <a:pt x="63234" y="255749"/>
                  </a:lnTo>
                  <a:lnTo>
                    <a:pt x="93392" y="269149"/>
                  </a:lnTo>
                  <a:lnTo>
                    <a:pt x="104437" y="274549"/>
                  </a:lnTo>
                  <a:lnTo>
                    <a:pt x="113844" y="280440"/>
                  </a:lnTo>
                  <a:lnTo>
                    <a:pt x="120687" y="287027"/>
                  </a:lnTo>
                  <a:lnTo>
                    <a:pt x="138609" y="311211"/>
                  </a:lnTo>
                  <a:lnTo>
                    <a:pt x="152492" y="328086"/>
                  </a:lnTo>
                  <a:lnTo>
                    <a:pt x="167247" y="342539"/>
                  </a:lnTo>
                  <a:lnTo>
                    <a:pt x="182256" y="351915"/>
                  </a:lnTo>
                  <a:lnTo>
                    <a:pt x="186507" y="353622"/>
                  </a:lnTo>
                  <a:lnTo>
                    <a:pt x="191198" y="354387"/>
                  </a:lnTo>
                  <a:lnTo>
                    <a:pt x="196192" y="354387"/>
                  </a:lnTo>
                  <a:lnTo>
                    <a:pt x="242198" y="340004"/>
                  </a:lnTo>
                  <a:lnTo>
                    <a:pt x="288713" y="309467"/>
                  </a:lnTo>
                  <a:lnTo>
                    <a:pt x="324684" y="275086"/>
                  </a:lnTo>
                  <a:lnTo>
                    <a:pt x="352581" y="234285"/>
                  </a:lnTo>
                  <a:lnTo>
                    <a:pt x="371406" y="189445"/>
                  </a:lnTo>
                  <a:lnTo>
                    <a:pt x="380159" y="142949"/>
                  </a:lnTo>
                  <a:lnTo>
                    <a:pt x="377841" y="97180"/>
                  </a:lnTo>
                  <a:lnTo>
                    <a:pt x="362669" y="99934"/>
                  </a:lnTo>
                  <a:lnTo>
                    <a:pt x="364628" y="142041"/>
                  </a:lnTo>
                  <a:lnTo>
                    <a:pt x="356228" y="185302"/>
                  </a:lnTo>
                  <a:lnTo>
                    <a:pt x="338517" y="227240"/>
                  </a:lnTo>
                  <a:lnTo>
                    <a:pt x="312546" y="265377"/>
                  </a:lnTo>
                  <a:lnTo>
                    <a:pt x="279363" y="297237"/>
                  </a:lnTo>
                  <a:lnTo>
                    <a:pt x="224124" y="331722"/>
                  </a:lnTo>
                  <a:lnTo>
                    <a:pt x="203130" y="338489"/>
                  </a:lnTo>
                  <a:lnTo>
                    <a:pt x="187952" y="337591"/>
                  </a:lnTo>
                  <a:lnTo>
                    <a:pt x="175344" y="329209"/>
                  </a:lnTo>
                  <a:lnTo>
                    <a:pt x="162074" y="315608"/>
                  </a:lnTo>
                  <a:lnTo>
                    <a:pt x="149419" y="299973"/>
                  </a:lnTo>
                  <a:lnTo>
                    <a:pt x="133001" y="277813"/>
                  </a:lnTo>
                  <a:lnTo>
                    <a:pt x="124401" y="269166"/>
                  </a:lnTo>
                  <a:lnTo>
                    <a:pt x="113390" y="261912"/>
                  </a:lnTo>
                  <a:lnTo>
                    <a:pt x="100849" y="255621"/>
                  </a:lnTo>
                  <a:lnTo>
                    <a:pt x="71406" y="242609"/>
                  </a:lnTo>
                  <a:lnTo>
                    <a:pt x="59622" y="235933"/>
                  </a:lnTo>
                  <a:lnTo>
                    <a:pt x="53101" y="229185"/>
                  </a:lnTo>
                  <a:lnTo>
                    <a:pt x="52637" y="221710"/>
                  </a:lnTo>
                  <a:lnTo>
                    <a:pt x="59355" y="181824"/>
                  </a:lnTo>
                  <a:lnTo>
                    <a:pt x="55976" y="136661"/>
                  </a:lnTo>
                  <a:lnTo>
                    <a:pt x="45401" y="89270"/>
                  </a:lnTo>
                  <a:lnTo>
                    <a:pt x="30532" y="42700"/>
                  </a:lnTo>
                  <a:lnTo>
                    <a:pt x="142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1" name="object 511"/>
          <p:cNvSpPr/>
          <p:nvPr/>
        </p:nvSpPr>
        <p:spPr>
          <a:xfrm>
            <a:off x="13399847" y="4719516"/>
            <a:ext cx="1561465" cy="3025140"/>
          </a:xfrm>
          <a:custGeom>
            <a:avLst/>
            <a:gdLst/>
            <a:ahLst/>
            <a:cxnLst/>
            <a:rect l="l" t="t" r="r" b="b"/>
            <a:pathLst>
              <a:path w="1561465" h="3025140">
                <a:moveTo>
                  <a:pt x="1560995" y="2980842"/>
                </a:moveTo>
                <a:lnTo>
                  <a:pt x="1460017" y="2878925"/>
                </a:lnTo>
                <a:lnTo>
                  <a:pt x="1330718" y="2775915"/>
                </a:lnTo>
                <a:lnTo>
                  <a:pt x="1277277" y="2736596"/>
                </a:lnTo>
                <a:lnTo>
                  <a:pt x="1289177" y="2736596"/>
                </a:lnTo>
                <a:lnTo>
                  <a:pt x="1294333" y="2689606"/>
                </a:lnTo>
                <a:lnTo>
                  <a:pt x="1300010" y="2632900"/>
                </a:lnTo>
                <a:lnTo>
                  <a:pt x="1304721" y="2582608"/>
                </a:lnTo>
                <a:lnTo>
                  <a:pt x="1310005" y="2522626"/>
                </a:lnTo>
                <a:lnTo>
                  <a:pt x="1315631" y="2454364"/>
                </a:lnTo>
                <a:lnTo>
                  <a:pt x="1321485" y="2377452"/>
                </a:lnTo>
                <a:lnTo>
                  <a:pt x="1324457" y="2336038"/>
                </a:lnTo>
                <a:lnTo>
                  <a:pt x="1327404" y="2292718"/>
                </a:lnTo>
                <a:lnTo>
                  <a:pt x="1330325" y="2247582"/>
                </a:lnTo>
                <a:lnTo>
                  <a:pt x="1333195" y="2200681"/>
                </a:lnTo>
                <a:lnTo>
                  <a:pt x="1336001" y="2152078"/>
                </a:lnTo>
                <a:lnTo>
                  <a:pt x="1338707" y="2101837"/>
                </a:lnTo>
                <a:lnTo>
                  <a:pt x="1341310" y="2050034"/>
                </a:lnTo>
                <a:lnTo>
                  <a:pt x="1343774" y="1996732"/>
                </a:lnTo>
                <a:lnTo>
                  <a:pt x="1346085" y="1941982"/>
                </a:lnTo>
                <a:lnTo>
                  <a:pt x="1348232" y="1885861"/>
                </a:lnTo>
                <a:lnTo>
                  <a:pt x="1350213" y="1826742"/>
                </a:lnTo>
                <a:lnTo>
                  <a:pt x="1351889" y="1769770"/>
                </a:lnTo>
                <a:lnTo>
                  <a:pt x="1353388" y="1709928"/>
                </a:lnTo>
                <a:lnTo>
                  <a:pt x="1354620" y="1648968"/>
                </a:lnTo>
                <a:lnTo>
                  <a:pt x="1355572" y="1586953"/>
                </a:lnTo>
                <a:lnTo>
                  <a:pt x="1356220" y="1523961"/>
                </a:lnTo>
                <a:lnTo>
                  <a:pt x="1356563" y="1460055"/>
                </a:lnTo>
                <a:lnTo>
                  <a:pt x="1356461" y="1377467"/>
                </a:lnTo>
                <a:lnTo>
                  <a:pt x="1356194" y="1329740"/>
                </a:lnTo>
                <a:lnTo>
                  <a:pt x="1355445" y="1263459"/>
                </a:lnTo>
                <a:lnTo>
                  <a:pt x="1354289" y="1196530"/>
                </a:lnTo>
                <a:lnTo>
                  <a:pt x="1352715" y="1129004"/>
                </a:lnTo>
                <a:lnTo>
                  <a:pt x="1350695" y="1060945"/>
                </a:lnTo>
                <a:lnTo>
                  <a:pt x="1348206" y="992428"/>
                </a:lnTo>
                <a:lnTo>
                  <a:pt x="1345234" y="923505"/>
                </a:lnTo>
                <a:lnTo>
                  <a:pt x="1341755" y="854252"/>
                </a:lnTo>
                <a:lnTo>
                  <a:pt x="1341145" y="843661"/>
                </a:lnTo>
                <a:lnTo>
                  <a:pt x="1341145" y="1460055"/>
                </a:lnTo>
                <a:lnTo>
                  <a:pt x="1340980" y="1504035"/>
                </a:lnTo>
                <a:lnTo>
                  <a:pt x="1340434" y="1566062"/>
                </a:lnTo>
                <a:lnTo>
                  <a:pt x="1339596" y="1627174"/>
                </a:lnTo>
                <a:lnTo>
                  <a:pt x="1338491" y="1687283"/>
                </a:lnTo>
                <a:lnTo>
                  <a:pt x="1337043" y="1748929"/>
                </a:lnTo>
                <a:lnTo>
                  <a:pt x="1335519" y="1804314"/>
                </a:lnTo>
                <a:lnTo>
                  <a:pt x="1333690" y="1861096"/>
                </a:lnTo>
                <a:lnTo>
                  <a:pt x="1331683" y="1916658"/>
                </a:lnTo>
                <a:lnTo>
                  <a:pt x="1329486" y="1970925"/>
                </a:lnTo>
                <a:lnTo>
                  <a:pt x="1327137" y="2023833"/>
                </a:lnTo>
                <a:lnTo>
                  <a:pt x="1324660" y="2075332"/>
                </a:lnTo>
                <a:lnTo>
                  <a:pt x="1322057" y="2125357"/>
                </a:lnTo>
                <a:lnTo>
                  <a:pt x="1319352" y="2173833"/>
                </a:lnTo>
                <a:lnTo>
                  <a:pt x="1316570" y="2220722"/>
                </a:lnTo>
                <a:lnTo>
                  <a:pt x="1313726" y="2265934"/>
                </a:lnTo>
                <a:lnTo>
                  <a:pt x="1310855" y="2309444"/>
                </a:lnTo>
                <a:lnTo>
                  <a:pt x="1307947" y="2351151"/>
                </a:lnTo>
                <a:lnTo>
                  <a:pt x="1305052" y="2391029"/>
                </a:lnTo>
                <a:lnTo>
                  <a:pt x="1299337" y="2464993"/>
                </a:lnTo>
                <a:lnTo>
                  <a:pt x="1293850" y="2530843"/>
                </a:lnTo>
                <a:lnTo>
                  <a:pt x="1288757" y="2588082"/>
                </a:lnTo>
                <a:lnTo>
                  <a:pt x="1284224" y="2636240"/>
                </a:lnTo>
                <a:lnTo>
                  <a:pt x="1280375" y="2674797"/>
                </a:lnTo>
                <a:lnTo>
                  <a:pt x="1275448" y="2721203"/>
                </a:lnTo>
                <a:lnTo>
                  <a:pt x="1050404" y="2721203"/>
                </a:lnTo>
                <a:lnTo>
                  <a:pt x="977798" y="608901"/>
                </a:lnTo>
                <a:lnTo>
                  <a:pt x="977265" y="593509"/>
                </a:lnTo>
                <a:lnTo>
                  <a:pt x="826516" y="593509"/>
                </a:lnTo>
                <a:lnTo>
                  <a:pt x="736879" y="2721203"/>
                </a:lnTo>
                <a:lnTo>
                  <a:pt x="536511" y="2721203"/>
                </a:lnTo>
                <a:lnTo>
                  <a:pt x="530148" y="2620708"/>
                </a:lnTo>
                <a:lnTo>
                  <a:pt x="524192" y="2522626"/>
                </a:lnTo>
                <a:lnTo>
                  <a:pt x="518617" y="2426957"/>
                </a:lnTo>
                <a:lnTo>
                  <a:pt x="513422" y="2333650"/>
                </a:lnTo>
                <a:lnTo>
                  <a:pt x="508596" y="2242680"/>
                </a:lnTo>
                <a:lnTo>
                  <a:pt x="504024" y="2152078"/>
                </a:lnTo>
                <a:lnTo>
                  <a:pt x="499999" y="2067648"/>
                </a:lnTo>
                <a:lnTo>
                  <a:pt x="496214" y="1983536"/>
                </a:lnTo>
                <a:lnTo>
                  <a:pt x="492760" y="1901634"/>
                </a:lnTo>
                <a:lnTo>
                  <a:pt x="489623" y="1821942"/>
                </a:lnTo>
                <a:lnTo>
                  <a:pt x="486803" y="1744421"/>
                </a:lnTo>
                <a:lnTo>
                  <a:pt x="484276" y="1669034"/>
                </a:lnTo>
                <a:lnTo>
                  <a:pt x="482028" y="1595767"/>
                </a:lnTo>
                <a:lnTo>
                  <a:pt x="480060" y="1523961"/>
                </a:lnTo>
                <a:lnTo>
                  <a:pt x="478383" y="1455445"/>
                </a:lnTo>
                <a:lnTo>
                  <a:pt x="476948" y="1388338"/>
                </a:lnTo>
                <a:lnTo>
                  <a:pt x="475767" y="1323238"/>
                </a:lnTo>
                <a:lnTo>
                  <a:pt x="474827" y="1260106"/>
                </a:lnTo>
                <a:lnTo>
                  <a:pt x="474103" y="1196530"/>
                </a:lnTo>
                <a:lnTo>
                  <a:pt x="473646" y="1141844"/>
                </a:lnTo>
                <a:lnTo>
                  <a:pt x="473354" y="1084237"/>
                </a:lnTo>
                <a:lnTo>
                  <a:pt x="473379" y="973010"/>
                </a:lnTo>
                <a:lnTo>
                  <a:pt x="473659" y="923505"/>
                </a:lnTo>
                <a:lnTo>
                  <a:pt x="474141" y="870978"/>
                </a:lnTo>
                <a:lnTo>
                  <a:pt x="474764" y="822591"/>
                </a:lnTo>
                <a:lnTo>
                  <a:pt x="475538" y="775931"/>
                </a:lnTo>
                <a:lnTo>
                  <a:pt x="476453" y="730948"/>
                </a:lnTo>
                <a:lnTo>
                  <a:pt x="477507" y="687628"/>
                </a:lnTo>
                <a:lnTo>
                  <a:pt x="478713" y="645147"/>
                </a:lnTo>
                <a:lnTo>
                  <a:pt x="479971" y="605840"/>
                </a:lnTo>
                <a:lnTo>
                  <a:pt x="481355" y="567334"/>
                </a:lnTo>
                <a:lnTo>
                  <a:pt x="484403" y="494703"/>
                </a:lnTo>
                <a:lnTo>
                  <a:pt x="487756" y="428002"/>
                </a:lnTo>
                <a:lnTo>
                  <a:pt x="491426" y="365594"/>
                </a:lnTo>
                <a:lnTo>
                  <a:pt x="495033" y="311632"/>
                </a:lnTo>
                <a:lnTo>
                  <a:pt x="498792" y="261505"/>
                </a:lnTo>
                <a:lnTo>
                  <a:pt x="502526" y="216446"/>
                </a:lnTo>
                <a:lnTo>
                  <a:pt x="506044" y="177584"/>
                </a:lnTo>
                <a:lnTo>
                  <a:pt x="511098" y="126022"/>
                </a:lnTo>
                <a:lnTo>
                  <a:pt x="517753" y="62661"/>
                </a:lnTo>
                <a:lnTo>
                  <a:pt x="519607" y="44323"/>
                </a:lnTo>
                <a:lnTo>
                  <a:pt x="521017" y="28752"/>
                </a:lnTo>
                <a:lnTo>
                  <a:pt x="521970" y="15684"/>
                </a:lnTo>
                <a:lnTo>
                  <a:pt x="1238796" y="29705"/>
                </a:lnTo>
                <a:lnTo>
                  <a:pt x="1249692" y="96545"/>
                </a:lnTo>
                <a:lnTo>
                  <a:pt x="1259852" y="163817"/>
                </a:lnTo>
                <a:lnTo>
                  <a:pt x="1269314" y="231457"/>
                </a:lnTo>
                <a:lnTo>
                  <a:pt x="1278089" y="299402"/>
                </a:lnTo>
                <a:lnTo>
                  <a:pt x="1286217" y="367728"/>
                </a:lnTo>
                <a:lnTo>
                  <a:pt x="1293660" y="435940"/>
                </a:lnTo>
                <a:lnTo>
                  <a:pt x="1300568" y="505256"/>
                </a:lnTo>
                <a:lnTo>
                  <a:pt x="1306715" y="572947"/>
                </a:lnTo>
                <a:lnTo>
                  <a:pt x="1312341" y="641477"/>
                </a:lnTo>
                <a:lnTo>
                  <a:pt x="1317409" y="709942"/>
                </a:lnTo>
                <a:lnTo>
                  <a:pt x="1321930" y="778281"/>
                </a:lnTo>
                <a:lnTo>
                  <a:pt x="1325918" y="846429"/>
                </a:lnTo>
                <a:lnTo>
                  <a:pt x="1329397" y="914323"/>
                </a:lnTo>
                <a:lnTo>
                  <a:pt x="1332382" y="981913"/>
                </a:lnTo>
                <a:lnTo>
                  <a:pt x="1334897" y="1049121"/>
                </a:lnTo>
                <a:lnTo>
                  <a:pt x="1336967" y="1115910"/>
                </a:lnTo>
                <a:lnTo>
                  <a:pt x="1338592" y="1182192"/>
                </a:lnTo>
                <a:lnTo>
                  <a:pt x="1339811" y="1247914"/>
                </a:lnTo>
                <a:lnTo>
                  <a:pt x="1340650" y="1313027"/>
                </a:lnTo>
                <a:lnTo>
                  <a:pt x="1341107" y="1377467"/>
                </a:lnTo>
                <a:lnTo>
                  <a:pt x="1341145" y="1460055"/>
                </a:lnTo>
                <a:lnTo>
                  <a:pt x="1341145" y="843661"/>
                </a:lnTo>
                <a:lnTo>
                  <a:pt x="1337754" y="784733"/>
                </a:lnTo>
                <a:lnTo>
                  <a:pt x="1333195" y="715010"/>
                </a:lnTo>
                <a:lnTo>
                  <a:pt x="1328077" y="645147"/>
                </a:lnTo>
                <a:lnTo>
                  <a:pt x="1322362" y="575208"/>
                </a:lnTo>
                <a:lnTo>
                  <a:pt x="1315948" y="504418"/>
                </a:lnTo>
                <a:lnTo>
                  <a:pt x="1309077" y="435368"/>
                </a:lnTo>
                <a:lnTo>
                  <a:pt x="1301470" y="365594"/>
                </a:lnTo>
                <a:lnTo>
                  <a:pt x="1293190" y="296011"/>
                </a:lnTo>
                <a:lnTo>
                  <a:pt x="1284211" y="226682"/>
                </a:lnTo>
                <a:lnTo>
                  <a:pt x="1274521" y="157657"/>
                </a:lnTo>
                <a:lnTo>
                  <a:pt x="1264094" y="89027"/>
                </a:lnTo>
                <a:lnTo>
                  <a:pt x="1252918" y="20828"/>
                </a:lnTo>
                <a:lnTo>
                  <a:pt x="1252016" y="15684"/>
                </a:lnTo>
                <a:lnTo>
                  <a:pt x="1251826" y="14554"/>
                </a:lnTo>
                <a:lnTo>
                  <a:pt x="507174" y="0"/>
                </a:lnTo>
                <a:lnTo>
                  <a:pt x="506933" y="7607"/>
                </a:lnTo>
                <a:lnTo>
                  <a:pt x="506183" y="21132"/>
                </a:lnTo>
                <a:lnTo>
                  <a:pt x="504736" y="38074"/>
                </a:lnTo>
                <a:lnTo>
                  <a:pt x="502704" y="58483"/>
                </a:lnTo>
                <a:lnTo>
                  <a:pt x="498678" y="96545"/>
                </a:lnTo>
                <a:lnTo>
                  <a:pt x="495769" y="124510"/>
                </a:lnTo>
                <a:lnTo>
                  <a:pt x="490562" y="177584"/>
                </a:lnTo>
                <a:lnTo>
                  <a:pt x="486968" y="217652"/>
                </a:lnTo>
                <a:lnTo>
                  <a:pt x="483260" y="262559"/>
                </a:lnTo>
                <a:lnTo>
                  <a:pt x="479526" y="312496"/>
                </a:lnTo>
                <a:lnTo>
                  <a:pt x="475856" y="367728"/>
                </a:lnTo>
                <a:lnTo>
                  <a:pt x="472313" y="428459"/>
                </a:lnTo>
                <a:lnTo>
                  <a:pt x="468985" y="494919"/>
                </a:lnTo>
                <a:lnTo>
                  <a:pt x="465950" y="567397"/>
                </a:lnTo>
                <a:lnTo>
                  <a:pt x="464464" y="608901"/>
                </a:lnTo>
                <a:lnTo>
                  <a:pt x="462089" y="688136"/>
                </a:lnTo>
                <a:lnTo>
                  <a:pt x="461048" y="731621"/>
                </a:lnTo>
                <a:lnTo>
                  <a:pt x="460095" y="778281"/>
                </a:lnTo>
                <a:lnTo>
                  <a:pt x="459346" y="823607"/>
                </a:lnTo>
                <a:lnTo>
                  <a:pt x="458724" y="872172"/>
                </a:lnTo>
                <a:lnTo>
                  <a:pt x="458266" y="923505"/>
                </a:lnTo>
                <a:lnTo>
                  <a:pt x="457987" y="973010"/>
                </a:lnTo>
                <a:lnTo>
                  <a:pt x="457962" y="1084237"/>
                </a:lnTo>
                <a:lnTo>
                  <a:pt x="458241" y="1141844"/>
                </a:lnTo>
                <a:lnTo>
                  <a:pt x="458749" y="1201356"/>
                </a:lnTo>
                <a:lnTo>
                  <a:pt x="459473" y="1263459"/>
                </a:lnTo>
                <a:lnTo>
                  <a:pt x="460489" y="1329740"/>
                </a:lnTo>
                <a:lnTo>
                  <a:pt x="461695" y="1395298"/>
                </a:lnTo>
                <a:lnTo>
                  <a:pt x="463092" y="1460055"/>
                </a:lnTo>
                <a:lnTo>
                  <a:pt x="464769" y="1528241"/>
                </a:lnTo>
                <a:lnTo>
                  <a:pt x="466737" y="1599704"/>
                </a:lnTo>
                <a:lnTo>
                  <a:pt x="468998" y="1673250"/>
                </a:lnTo>
                <a:lnTo>
                  <a:pt x="471551" y="1748929"/>
                </a:lnTo>
                <a:lnTo>
                  <a:pt x="474472" y="1828444"/>
                </a:lnTo>
                <a:lnTo>
                  <a:pt x="477558" y="1906739"/>
                </a:lnTo>
                <a:lnTo>
                  <a:pt x="481037" y="1988947"/>
                </a:lnTo>
                <a:lnTo>
                  <a:pt x="484949" y="2075332"/>
                </a:lnTo>
                <a:lnTo>
                  <a:pt x="489000" y="2160079"/>
                </a:lnTo>
                <a:lnTo>
                  <a:pt x="493509" y="2249068"/>
                </a:lnTo>
                <a:lnTo>
                  <a:pt x="498360" y="2340381"/>
                </a:lnTo>
                <a:lnTo>
                  <a:pt x="503593" y="2434044"/>
                </a:lnTo>
                <a:lnTo>
                  <a:pt x="509257" y="2530843"/>
                </a:lnTo>
                <a:lnTo>
                  <a:pt x="515213" y="2628519"/>
                </a:lnTo>
                <a:lnTo>
                  <a:pt x="522071" y="2736596"/>
                </a:lnTo>
                <a:lnTo>
                  <a:pt x="569709" y="2736596"/>
                </a:lnTo>
                <a:lnTo>
                  <a:pt x="520865" y="2804134"/>
                </a:lnTo>
                <a:lnTo>
                  <a:pt x="484809" y="2844279"/>
                </a:lnTo>
                <a:lnTo>
                  <a:pt x="451015" y="2862884"/>
                </a:lnTo>
                <a:lnTo>
                  <a:pt x="403352" y="2873514"/>
                </a:lnTo>
                <a:lnTo>
                  <a:pt x="170167" y="2923756"/>
                </a:lnTo>
                <a:lnTo>
                  <a:pt x="50419" y="2961144"/>
                </a:lnTo>
                <a:lnTo>
                  <a:pt x="6299" y="2984474"/>
                </a:lnTo>
                <a:lnTo>
                  <a:pt x="0" y="2992513"/>
                </a:lnTo>
                <a:lnTo>
                  <a:pt x="743813" y="2966478"/>
                </a:lnTo>
                <a:lnTo>
                  <a:pt x="698817" y="2736596"/>
                </a:lnTo>
                <a:lnTo>
                  <a:pt x="751636" y="2736596"/>
                </a:lnTo>
                <a:lnTo>
                  <a:pt x="752284" y="2721203"/>
                </a:lnTo>
                <a:lnTo>
                  <a:pt x="841273" y="608901"/>
                </a:lnTo>
                <a:lnTo>
                  <a:pt x="962393" y="608901"/>
                </a:lnTo>
                <a:lnTo>
                  <a:pt x="1035532" y="2736596"/>
                </a:lnTo>
                <a:lnTo>
                  <a:pt x="1104087" y="2736596"/>
                </a:lnTo>
                <a:lnTo>
                  <a:pt x="1104087" y="2949054"/>
                </a:lnTo>
                <a:lnTo>
                  <a:pt x="1271066" y="2989465"/>
                </a:lnTo>
                <a:lnTo>
                  <a:pt x="1372133" y="3010801"/>
                </a:lnTo>
                <a:lnTo>
                  <a:pt x="1448130" y="3020149"/>
                </a:lnTo>
                <a:lnTo>
                  <a:pt x="1539925" y="3024594"/>
                </a:lnTo>
                <a:lnTo>
                  <a:pt x="1560995" y="29808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13978504" y="2960490"/>
            <a:ext cx="53340" cy="44450"/>
          </a:xfrm>
          <a:custGeom>
            <a:avLst/>
            <a:gdLst/>
            <a:ahLst/>
            <a:cxnLst/>
            <a:rect l="l" t="t" r="r" b="b"/>
            <a:pathLst>
              <a:path w="53340" h="44450">
                <a:moveTo>
                  <a:pt x="53139" y="0"/>
                </a:moveTo>
                <a:lnTo>
                  <a:pt x="0" y="19360"/>
                </a:lnTo>
                <a:lnTo>
                  <a:pt x="5256" y="33820"/>
                </a:lnTo>
                <a:lnTo>
                  <a:pt x="8188" y="32763"/>
                </a:lnTo>
                <a:lnTo>
                  <a:pt x="6764" y="34595"/>
                </a:lnTo>
                <a:lnTo>
                  <a:pt x="18910" y="44051"/>
                </a:lnTo>
                <a:lnTo>
                  <a:pt x="531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13" name="object 513"/>
          <p:cNvGrpSpPr/>
          <p:nvPr/>
        </p:nvGrpSpPr>
        <p:grpSpPr>
          <a:xfrm>
            <a:off x="13182052" y="3708175"/>
            <a:ext cx="838835" cy="1022985"/>
            <a:chOff x="13182052" y="3708175"/>
            <a:chExt cx="838835" cy="1022985"/>
          </a:xfrm>
        </p:grpSpPr>
        <p:sp>
          <p:nvSpPr>
            <p:cNvPr id="514" name="object 514"/>
            <p:cNvSpPr/>
            <p:nvPr/>
          </p:nvSpPr>
          <p:spPr>
            <a:xfrm>
              <a:off x="13182052" y="3708175"/>
              <a:ext cx="838835" cy="929640"/>
            </a:xfrm>
            <a:custGeom>
              <a:avLst/>
              <a:gdLst/>
              <a:ahLst/>
              <a:cxnLst/>
              <a:rect l="l" t="t" r="r" b="b"/>
              <a:pathLst>
                <a:path w="838834" h="929639">
                  <a:moveTo>
                    <a:pt x="236903" y="0"/>
                  </a:moveTo>
                  <a:lnTo>
                    <a:pt x="0" y="236903"/>
                  </a:lnTo>
                  <a:lnTo>
                    <a:pt x="173355" y="470153"/>
                  </a:lnTo>
                  <a:lnTo>
                    <a:pt x="185711" y="460970"/>
                  </a:lnTo>
                  <a:lnTo>
                    <a:pt x="20292" y="238390"/>
                  </a:lnTo>
                  <a:lnTo>
                    <a:pt x="235217" y="23465"/>
                  </a:lnTo>
                  <a:lnTo>
                    <a:pt x="813943" y="796614"/>
                  </a:lnTo>
                  <a:lnTo>
                    <a:pt x="519984" y="910684"/>
                  </a:lnTo>
                  <a:lnTo>
                    <a:pt x="303372" y="619279"/>
                  </a:lnTo>
                  <a:lnTo>
                    <a:pt x="291017" y="628452"/>
                  </a:lnTo>
                  <a:lnTo>
                    <a:pt x="514602" y="929291"/>
                  </a:lnTo>
                  <a:lnTo>
                    <a:pt x="838445" y="803640"/>
                  </a:lnTo>
                  <a:lnTo>
                    <a:pt x="2369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13349347" y="4168128"/>
              <a:ext cx="143191" cy="176706"/>
            </a:xfrm>
            <a:prstGeom prst="rect">
              <a:avLst/>
            </a:prstGeom>
            <a:blipFill>
              <a:blip r:embed="rId2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13839422" y="4569740"/>
              <a:ext cx="75565" cy="158115"/>
            </a:xfrm>
            <a:custGeom>
              <a:avLst/>
              <a:gdLst/>
              <a:ahLst/>
              <a:cxnLst/>
              <a:rect l="l" t="t" r="r" b="b"/>
              <a:pathLst>
                <a:path w="75565" h="158114">
                  <a:moveTo>
                    <a:pt x="0" y="0"/>
                  </a:moveTo>
                  <a:lnTo>
                    <a:pt x="75055" y="157628"/>
                  </a:lnTo>
                </a:path>
              </a:pathLst>
            </a:custGeom>
            <a:solidFill>
              <a:srgbClr val="FE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13832459" y="4566447"/>
              <a:ext cx="89535" cy="164465"/>
            </a:xfrm>
            <a:custGeom>
              <a:avLst/>
              <a:gdLst/>
              <a:ahLst/>
              <a:cxnLst/>
              <a:rect l="l" t="t" r="r" b="b"/>
              <a:pathLst>
                <a:path w="89534" h="164464">
                  <a:moveTo>
                    <a:pt x="13915" y="0"/>
                  </a:moveTo>
                  <a:lnTo>
                    <a:pt x="0" y="6617"/>
                  </a:lnTo>
                  <a:lnTo>
                    <a:pt x="75065" y="164214"/>
                  </a:lnTo>
                  <a:lnTo>
                    <a:pt x="88981" y="157597"/>
                  </a:lnTo>
                  <a:lnTo>
                    <a:pt x="139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8" name="object 518"/>
          <p:cNvGrpSpPr/>
          <p:nvPr/>
        </p:nvGrpSpPr>
        <p:grpSpPr>
          <a:xfrm>
            <a:off x="14640717" y="4028594"/>
            <a:ext cx="151130" cy="719455"/>
            <a:chOff x="14640717" y="4028594"/>
            <a:chExt cx="151130" cy="719455"/>
          </a:xfrm>
        </p:grpSpPr>
        <p:sp>
          <p:nvSpPr>
            <p:cNvPr id="519" name="object 519"/>
            <p:cNvSpPr/>
            <p:nvPr/>
          </p:nvSpPr>
          <p:spPr>
            <a:xfrm>
              <a:off x="14645169" y="4029080"/>
              <a:ext cx="139065" cy="713105"/>
            </a:xfrm>
            <a:custGeom>
              <a:avLst/>
              <a:gdLst/>
              <a:ahLst/>
              <a:cxnLst/>
              <a:rect l="l" t="t" r="r" b="b"/>
              <a:pathLst>
                <a:path w="139065" h="713104">
                  <a:moveTo>
                    <a:pt x="138707" y="0"/>
                  </a:moveTo>
                  <a:lnTo>
                    <a:pt x="0" y="712543"/>
                  </a:lnTo>
                  <a:lnTo>
                    <a:pt x="97651" y="643331"/>
                  </a:lnTo>
                  <a:lnTo>
                    <a:pt x="138707" y="0"/>
                  </a:lnTo>
                  <a:close/>
                </a:path>
              </a:pathLst>
            </a:custGeom>
            <a:solidFill>
              <a:srgbClr val="FE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14640717" y="4028594"/>
              <a:ext cx="151130" cy="719455"/>
            </a:xfrm>
            <a:custGeom>
              <a:avLst/>
              <a:gdLst/>
              <a:ahLst/>
              <a:cxnLst/>
              <a:rect l="l" t="t" r="r" b="b"/>
              <a:pathLst>
                <a:path w="151130" h="719454">
                  <a:moveTo>
                    <a:pt x="135482" y="0"/>
                  </a:moveTo>
                  <a:lnTo>
                    <a:pt x="94635" y="639676"/>
                  </a:lnTo>
                  <a:lnTo>
                    <a:pt x="0" y="706763"/>
                  </a:lnTo>
                  <a:lnTo>
                    <a:pt x="8900" y="719318"/>
                  </a:lnTo>
                  <a:lnTo>
                    <a:pt x="109556" y="647980"/>
                  </a:lnTo>
                  <a:lnTo>
                    <a:pt x="150843" y="963"/>
                  </a:lnTo>
                  <a:lnTo>
                    <a:pt x="13548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1" name="object 521"/>
          <p:cNvSpPr/>
          <p:nvPr/>
        </p:nvSpPr>
        <p:spPr>
          <a:xfrm>
            <a:off x="12657530" y="7680509"/>
            <a:ext cx="602615" cy="15875"/>
          </a:xfrm>
          <a:custGeom>
            <a:avLst/>
            <a:gdLst/>
            <a:ahLst/>
            <a:cxnLst/>
            <a:rect l="l" t="t" r="r" b="b"/>
            <a:pathLst>
              <a:path w="602615" h="15875">
                <a:moveTo>
                  <a:pt x="602159" y="0"/>
                </a:moveTo>
                <a:lnTo>
                  <a:pt x="0" y="0"/>
                </a:lnTo>
                <a:lnTo>
                  <a:pt x="0" y="15392"/>
                </a:lnTo>
                <a:lnTo>
                  <a:pt x="602159" y="15392"/>
                </a:lnTo>
                <a:lnTo>
                  <a:pt x="6021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13831730" y="3878029"/>
            <a:ext cx="29209" cy="220345"/>
          </a:xfrm>
          <a:custGeom>
            <a:avLst/>
            <a:gdLst/>
            <a:ahLst/>
            <a:cxnLst/>
            <a:rect l="l" t="t" r="r" b="b"/>
            <a:pathLst>
              <a:path w="29209" h="220345">
                <a:moveTo>
                  <a:pt x="13706" y="0"/>
                </a:moveTo>
                <a:lnTo>
                  <a:pt x="0" y="219009"/>
                </a:lnTo>
                <a:lnTo>
                  <a:pt x="15360" y="219972"/>
                </a:lnTo>
                <a:lnTo>
                  <a:pt x="29067" y="963"/>
                </a:lnTo>
                <a:lnTo>
                  <a:pt x="137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66747" y="8334723"/>
            <a:ext cx="537210" cy="756920"/>
          </a:xfrm>
          <a:custGeom>
            <a:avLst/>
            <a:gdLst/>
            <a:ahLst/>
            <a:cxnLst/>
            <a:rect l="l" t="t" r="r" b="b"/>
            <a:pathLst>
              <a:path w="537210" h="756920">
                <a:moveTo>
                  <a:pt x="536714" y="617220"/>
                </a:moveTo>
                <a:lnTo>
                  <a:pt x="392633" y="617220"/>
                </a:lnTo>
                <a:lnTo>
                  <a:pt x="392633" y="0"/>
                </a:lnTo>
                <a:lnTo>
                  <a:pt x="144081" y="0"/>
                </a:lnTo>
                <a:lnTo>
                  <a:pt x="144081" y="617220"/>
                </a:lnTo>
                <a:lnTo>
                  <a:pt x="0" y="617220"/>
                </a:lnTo>
                <a:lnTo>
                  <a:pt x="0" y="756920"/>
                </a:lnTo>
                <a:lnTo>
                  <a:pt x="536714" y="756920"/>
                </a:lnTo>
                <a:lnTo>
                  <a:pt x="536714" y="61722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38780" y="8121351"/>
            <a:ext cx="142875" cy="213360"/>
          </a:xfrm>
          <a:custGeom>
            <a:avLst/>
            <a:gdLst/>
            <a:ahLst/>
            <a:cxnLst/>
            <a:rect l="l" t="t" r="r" b="b"/>
            <a:pathLst>
              <a:path w="142875" h="213359">
                <a:moveTo>
                  <a:pt x="0" y="213360"/>
                </a:moveTo>
                <a:lnTo>
                  <a:pt x="142477" y="213360"/>
                </a:lnTo>
                <a:lnTo>
                  <a:pt x="142477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10832" y="8121351"/>
            <a:ext cx="248920" cy="213360"/>
          </a:xfrm>
          <a:custGeom>
            <a:avLst/>
            <a:gdLst/>
            <a:ahLst/>
            <a:cxnLst/>
            <a:rect l="l" t="t" r="r" b="b"/>
            <a:pathLst>
              <a:path w="248919" h="213359">
                <a:moveTo>
                  <a:pt x="0" y="213360"/>
                </a:moveTo>
                <a:lnTo>
                  <a:pt x="248557" y="213360"/>
                </a:lnTo>
                <a:lnTo>
                  <a:pt x="248557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838780" y="7982922"/>
            <a:ext cx="1833880" cy="1425575"/>
            <a:chOff x="1838780" y="7982922"/>
            <a:chExt cx="1833880" cy="1425575"/>
          </a:xfrm>
        </p:grpSpPr>
        <p:sp>
          <p:nvSpPr>
            <p:cNvPr id="6" name="object 6"/>
            <p:cNvSpPr/>
            <p:nvPr/>
          </p:nvSpPr>
          <p:spPr>
            <a:xfrm>
              <a:off x="1838769" y="7982934"/>
              <a:ext cx="993140" cy="351790"/>
            </a:xfrm>
            <a:custGeom>
              <a:avLst/>
              <a:gdLst/>
              <a:ahLst/>
              <a:cxnLst/>
              <a:rect l="l" t="t" r="r" b="b"/>
              <a:pathLst>
                <a:path w="993139" h="351790">
                  <a:moveTo>
                    <a:pt x="992670" y="0"/>
                  </a:moveTo>
                  <a:lnTo>
                    <a:pt x="0" y="0"/>
                  </a:lnTo>
                  <a:lnTo>
                    <a:pt x="0" y="138430"/>
                  </a:lnTo>
                  <a:lnTo>
                    <a:pt x="850163" y="138430"/>
                  </a:lnTo>
                  <a:lnTo>
                    <a:pt x="850163" y="351790"/>
                  </a:lnTo>
                  <a:lnTo>
                    <a:pt x="992670" y="351790"/>
                  </a:lnTo>
                  <a:lnTo>
                    <a:pt x="992670" y="138430"/>
                  </a:lnTo>
                  <a:lnTo>
                    <a:pt x="992670" y="0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60075" y="8378801"/>
              <a:ext cx="812800" cy="1029335"/>
            </a:xfrm>
            <a:custGeom>
              <a:avLst/>
              <a:gdLst/>
              <a:ahLst/>
              <a:cxnLst/>
              <a:rect l="l" t="t" r="r" b="b"/>
              <a:pathLst>
                <a:path w="812800" h="1029334">
                  <a:moveTo>
                    <a:pt x="812184" y="0"/>
                  </a:moveTo>
                  <a:lnTo>
                    <a:pt x="505042" y="0"/>
                  </a:lnTo>
                  <a:lnTo>
                    <a:pt x="505042" y="126655"/>
                  </a:lnTo>
                  <a:lnTo>
                    <a:pt x="592118" y="126655"/>
                  </a:lnTo>
                  <a:lnTo>
                    <a:pt x="486048" y="414804"/>
                  </a:lnTo>
                  <a:lnTo>
                    <a:pt x="474807" y="446362"/>
                  </a:lnTo>
                  <a:lnTo>
                    <a:pt x="466246" y="473773"/>
                  </a:lnTo>
                  <a:lnTo>
                    <a:pt x="451211" y="525627"/>
                  </a:lnTo>
                  <a:lnTo>
                    <a:pt x="442555" y="498072"/>
                  </a:lnTo>
                  <a:lnTo>
                    <a:pt x="433006" y="470216"/>
                  </a:lnTo>
                  <a:lnTo>
                    <a:pt x="422270" y="442359"/>
                  </a:lnTo>
                  <a:lnTo>
                    <a:pt x="410050" y="414804"/>
                  </a:lnTo>
                  <a:lnTo>
                    <a:pt x="278651" y="126655"/>
                  </a:lnTo>
                  <a:lnTo>
                    <a:pt x="364145" y="126655"/>
                  </a:lnTo>
                  <a:lnTo>
                    <a:pt x="364145" y="0"/>
                  </a:lnTo>
                  <a:lnTo>
                    <a:pt x="0" y="0"/>
                  </a:lnTo>
                  <a:lnTo>
                    <a:pt x="0" y="126655"/>
                  </a:lnTo>
                  <a:lnTo>
                    <a:pt x="55411" y="126655"/>
                  </a:lnTo>
                  <a:lnTo>
                    <a:pt x="364145" y="721946"/>
                  </a:lnTo>
                  <a:lnTo>
                    <a:pt x="349905" y="759945"/>
                  </a:lnTo>
                  <a:lnTo>
                    <a:pt x="327590" y="812283"/>
                  </a:lnTo>
                  <a:lnTo>
                    <a:pt x="305570" y="852155"/>
                  </a:lnTo>
                  <a:lnTo>
                    <a:pt x="261227" y="889763"/>
                  </a:lnTo>
                  <a:lnTo>
                    <a:pt x="261227" y="883407"/>
                  </a:lnTo>
                  <a:lnTo>
                    <a:pt x="262808" y="873910"/>
                  </a:lnTo>
                  <a:lnTo>
                    <a:pt x="262808" y="865994"/>
                  </a:lnTo>
                  <a:lnTo>
                    <a:pt x="240254" y="814748"/>
                  </a:lnTo>
                  <a:lnTo>
                    <a:pt x="177334" y="793180"/>
                  </a:lnTo>
                  <a:lnTo>
                    <a:pt x="138377" y="800576"/>
                  </a:lnTo>
                  <a:lnTo>
                    <a:pt x="85383" y="853959"/>
                  </a:lnTo>
                  <a:lnTo>
                    <a:pt x="77589" y="896087"/>
                  </a:lnTo>
                  <a:lnTo>
                    <a:pt x="84391" y="937280"/>
                  </a:lnTo>
                  <a:lnTo>
                    <a:pt x="103884" y="973682"/>
                  </a:lnTo>
                  <a:lnTo>
                    <a:pt x="134699" y="1002787"/>
                  </a:lnTo>
                  <a:lnTo>
                    <a:pt x="175468" y="1022087"/>
                  </a:lnTo>
                  <a:lnTo>
                    <a:pt x="224820" y="1029078"/>
                  </a:lnTo>
                  <a:lnTo>
                    <a:pt x="258424" y="1026611"/>
                  </a:lnTo>
                  <a:lnTo>
                    <a:pt x="322513" y="1003632"/>
                  </a:lnTo>
                  <a:lnTo>
                    <a:pt x="353729" y="980955"/>
                  </a:lnTo>
                  <a:lnTo>
                    <a:pt x="384879" y="949379"/>
                  </a:lnTo>
                  <a:lnTo>
                    <a:pt x="416329" y="907821"/>
                  </a:lnTo>
                  <a:lnTo>
                    <a:pt x="448444" y="855199"/>
                  </a:lnTo>
                  <a:lnTo>
                    <a:pt x="481590" y="790432"/>
                  </a:lnTo>
                  <a:lnTo>
                    <a:pt x="516130" y="712439"/>
                  </a:lnTo>
                  <a:lnTo>
                    <a:pt x="756783" y="126655"/>
                  </a:lnTo>
                  <a:lnTo>
                    <a:pt x="812184" y="126655"/>
                  </a:lnTo>
                  <a:lnTo>
                    <a:pt x="8121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3727026" y="8361389"/>
            <a:ext cx="839469" cy="1047115"/>
          </a:xfrm>
          <a:custGeom>
            <a:avLst/>
            <a:gdLst/>
            <a:ahLst/>
            <a:cxnLst/>
            <a:rect l="l" t="t" r="r" b="b"/>
            <a:pathLst>
              <a:path w="839470" h="1047115">
                <a:moveTo>
                  <a:pt x="400553" y="919835"/>
                </a:moveTo>
                <a:lnTo>
                  <a:pt x="0" y="919835"/>
                </a:lnTo>
                <a:lnTo>
                  <a:pt x="0" y="1046491"/>
                </a:lnTo>
                <a:lnTo>
                  <a:pt x="400553" y="1046491"/>
                </a:lnTo>
                <a:lnTo>
                  <a:pt x="400553" y="919835"/>
                </a:lnTo>
                <a:close/>
              </a:path>
              <a:path w="839470" h="1047115">
                <a:moveTo>
                  <a:pt x="284986" y="17413"/>
                </a:moveTo>
                <a:lnTo>
                  <a:pt x="0" y="17413"/>
                </a:lnTo>
                <a:lnTo>
                  <a:pt x="0" y="144068"/>
                </a:lnTo>
                <a:lnTo>
                  <a:pt x="85505" y="144068"/>
                </a:lnTo>
                <a:lnTo>
                  <a:pt x="85505" y="919835"/>
                </a:lnTo>
                <a:lnTo>
                  <a:pt x="288148" y="919835"/>
                </a:lnTo>
                <a:lnTo>
                  <a:pt x="288148" y="710857"/>
                </a:lnTo>
                <a:lnTo>
                  <a:pt x="634481" y="710857"/>
                </a:lnTo>
                <a:lnTo>
                  <a:pt x="687876" y="681711"/>
                </a:lnTo>
                <a:lnTo>
                  <a:pt x="722470" y="654423"/>
                </a:lnTo>
                <a:lnTo>
                  <a:pt x="752789" y="623015"/>
                </a:lnTo>
                <a:lnTo>
                  <a:pt x="763862" y="607960"/>
                </a:lnTo>
                <a:lnTo>
                  <a:pt x="430625" y="607960"/>
                </a:lnTo>
                <a:lnTo>
                  <a:pt x="393232" y="605980"/>
                </a:lnTo>
                <a:lnTo>
                  <a:pt x="358208" y="599250"/>
                </a:lnTo>
                <a:lnTo>
                  <a:pt x="323774" y="586584"/>
                </a:lnTo>
                <a:lnTo>
                  <a:pt x="288148" y="566799"/>
                </a:lnTo>
                <a:lnTo>
                  <a:pt x="288148" y="223228"/>
                </a:lnTo>
                <a:lnTo>
                  <a:pt x="318878" y="192490"/>
                </a:lnTo>
                <a:lnTo>
                  <a:pt x="355836" y="169611"/>
                </a:lnTo>
                <a:lnTo>
                  <a:pt x="398131" y="155337"/>
                </a:lnTo>
                <a:lnTo>
                  <a:pt x="444876" y="150414"/>
                </a:lnTo>
                <a:lnTo>
                  <a:pt x="787245" y="150414"/>
                </a:lnTo>
                <a:lnTo>
                  <a:pt x="779663" y="136622"/>
                </a:lnTo>
                <a:lnTo>
                  <a:pt x="759342" y="109242"/>
                </a:lnTo>
                <a:lnTo>
                  <a:pt x="284986" y="109242"/>
                </a:lnTo>
                <a:lnTo>
                  <a:pt x="284986" y="17413"/>
                </a:lnTo>
                <a:close/>
              </a:path>
              <a:path w="839470" h="1047115">
                <a:moveTo>
                  <a:pt x="634481" y="710857"/>
                </a:moveTo>
                <a:lnTo>
                  <a:pt x="288148" y="710857"/>
                </a:lnTo>
                <a:lnTo>
                  <a:pt x="323475" y="727232"/>
                </a:lnTo>
                <a:lnTo>
                  <a:pt x="364144" y="738559"/>
                </a:lnTo>
                <a:lnTo>
                  <a:pt x="408376" y="745138"/>
                </a:lnTo>
                <a:lnTo>
                  <a:pt x="454394" y="747265"/>
                </a:lnTo>
                <a:lnTo>
                  <a:pt x="508812" y="744470"/>
                </a:lnTo>
                <a:lnTo>
                  <a:pt x="559474" y="736257"/>
                </a:lnTo>
                <a:lnTo>
                  <a:pt x="606274" y="722887"/>
                </a:lnTo>
                <a:lnTo>
                  <a:pt x="634481" y="710857"/>
                </a:lnTo>
                <a:close/>
              </a:path>
              <a:path w="839470" h="1047115">
                <a:moveTo>
                  <a:pt x="787245" y="150414"/>
                </a:moveTo>
                <a:lnTo>
                  <a:pt x="444876" y="150414"/>
                </a:lnTo>
                <a:lnTo>
                  <a:pt x="492587" y="155200"/>
                </a:lnTo>
                <a:lnTo>
                  <a:pt x="532654" y="169318"/>
                </a:lnTo>
                <a:lnTo>
                  <a:pt x="565187" y="192409"/>
                </a:lnTo>
                <a:lnTo>
                  <a:pt x="590297" y="224113"/>
                </a:lnTo>
                <a:lnTo>
                  <a:pt x="608095" y="264070"/>
                </a:lnTo>
                <a:lnTo>
                  <a:pt x="618693" y="311922"/>
                </a:lnTo>
                <a:lnTo>
                  <a:pt x="622200" y="367308"/>
                </a:lnTo>
                <a:lnTo>
                  <a:pt x="619489" y="419012"/>
                </a:lnTo>
                <a:lnTo>
                  <a:pt x="611192" y="465689"/>
                </a:lnTo>
                <a:lnTo>
                  <a:pt x="597070" y="506763"/>
                </a:lnTo>
                <a:lnTo>
                  <a:pt x="576881" y="541660"/>
                </a:lnTo>
                <a:lnTo>
                  <a:pt x="550383" y="569803"/>
                </a:lnTo>
                <a:lnTo>
                  <a:pt x="517336" y="590618"/>
                </a:lnTo>
                <a:lnTo>
                  <a:pt x="477497" y="603529"/>
                </a:lnTo>
                <a:lnTo>
                  <a:pt x="430625" y="607960"/>
                </a:lnTo>
                <a:lnTo>
                  <a:pt x="763862" y="607960"/>
                </a:lnTo>
                <a:lnTo>
                  <a:pt x="800183" y="548876"/>
                </a:lnTo>
                <a:lnTo>
                  <a:pt x="817051" y="506663"/>
                </a:lnTo>
                <a:lnTo>
                  <a:pt x="829228" y="461367"/>
                </a:lnTo>
                <a:lnTo>
                  <a:pt x="836611" y="413248"/>
                </a:lnTo>
                <a:lnTo>
                  <a:pt x="839094" y="362564"/>
                </a:lnTo>
                <a:lnTo>
                  <a:pt x="836640" y="311199"/>
                </a:lnTo>
                <a:lnTo>
                  <a:pt x="829355" y="262597"/>
                </a:lnTo>
                <a:lnTo>
                  <a:pt x="817353" y="217084"/>
                </a:lnTo>
                <a:lnTo>
                  <a:pt x="800751" y="174984"/>
                </a:lnTo>
                <a:lnTo>
                  <a:pt x="787245" y="150414"/>
                </a:lnTo>
                <a:close/>
              </a:path>
              <a:path w="839470" h="1047115">
                <a:moveTo>
                  <a:pt x="516141" y="0"/>
                </a:moveTo>
                <a:lnTo>
                  <a:pt x="457444" y="4825"/>
                </a:lnTo>
                <a:lnTo>
                  <a:pt x="403768" y="18845"/>
                </a:lnTo>
                <a:lnTo>
                  <a:pt x="356324" y="41378"/>
                </a:lnTo>
                <a:lnTo>
                  <a:pt x="316326" y="71738"/>
                </a:lnTo>
                <a:lnTo>
                  <a:pt x="284986" y="109242"/>
                </a:lnTo>
                <a:lnTo>
                  <a:pt x="759342" y="109242"/>
                </a:lnTo>
                <a:lnTo>
                  <a:pt x="724493" y="72409"/>
                </a:lnTo>
                <a:lnTo>
                  <a:pt x="690640" y="47207"/>
                </a:lnTo>
                <a:lnTo>
                  <a:pt x="652764" y="27040"/>
                </a:lnTo>
                <a:lnTo>
                  <a:pt x="610978" y="12234"/>
                </a:lnTo>
                <a:lnTo>
                  <a:pt x="565399" y="3112"/>
                </a:lnTo>
                <a:lnTo>
                  <a:pt x="5161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28518" y="8378807"/>
            <a:ext cx="890269" cy="712470"/>
          </a:xfrm>
          <a:custGeom>
            <a:avLst/>
            <a:gdLst/>
            <a:ahLst/>
            <a:cxnLst/>
            <a:rect l="l" t="t" r="r" b="b"/>
            <a:pathLst>
              <a:path w="890270" h="712470">
                <a:moveTo>
                  <a:pt x="888150" y="0"/>
                </a:moveTo>
                <a:lnTo>
                  <a:pt x="601615" y="0"/>
                </a:lnTo>
                <a:lnTo>
                  <a:pt x="288127" y="486048"/>
                </a:lnTo>
                <a:lnTo>
                  <a:pt x="288127" y="126645"/>
                </a:lnTo>
                <a:lnTo>
                  <a:pt x="354627" y="126645"/>
                </a:lnTo>
                <a:lnTo>
                  <a:pt x="354627" y="0"/>
                </a:lnTo>
                <a:lnTo>
                  <a:pt x="0" y="0"/>
                </a:lnTo>
                <a:lnTo>
                  <a:pt x="0" y="126645"/>
                </a:lnTo>
                <a:lnTo>
                  <a:pt x="87065" y="126645"/>
                </a:lnTo>
                <a:lnTo>
                  <a:pt x="87065" y="585783"/>
                </a:lnTo>
                <a:lnTo>
                  <a:pt x="1581" y="585783"/>
                </a:lnTo>
                <a:lnTo>
                  <a:pt x="1581" y="712439"/>
                </a:lnTo>
                <a:lnTo>
                  <a:pt x="288127" y="712439"/>
                </a:lnTo>
                <a:lnTo>
                  <a:pt x="601615" y="224809"/>
                </a:lnTo>
                <a:lnTo>
                  <a:pt x="601615" y="585783"/>
                </a:lnTo>
                <a:lnTo>
                  <a:pt x="535093" y="585783"/>
                </a:lnTo>
                <a:lnTo>
                  <a:pt x="535093" y="712439"/>
                </a:lnTo>
                <a:lnTo>
                  <a:pt x="889742" y="712439"/>
                </a:lnTo>
                <a:lnTo>
                  <a:pt x="889742" y="585783"/>
                </a:lnTo>
                <a:lnTo>
                  <a:pt x="802677" y="585783"/>
                </a:lnTo>
                <a:lnTo>
                  <a:pt x="802677" y="126645"/>
                </a:lnTo>
                <a:lnTo>
                  <a:pt x="888150" y="126645"/>
                </a:lnTo>
                <a:lnTo>
                  <a:pt x="888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90294" y="8361395"/>
            <a:ext cx="644525" cy="747395"/>
          </a:xfrm>
          <a:custGeom>
            <a:avLst/>
            <a:gdLst/>
            <a:ahLst/>
            <a:cxnLst/>
            <a:rect l="l" t="t" r="r" b="b"/>
            <a:pathLst>
              <a:path w="644525" h="747395">
                <a:moveTo>
                  <a:pt x="359381" y="0"/>
                </a:moveTo>
                <a:lnTo>
                  <a:pt x="300628" y="5070"/>
                </a:lnTo>
                <a:lnTo>
                  <a:pt x="247964" y="19191"/>
                </a:lnTo>
                <a:lnTo>
                  <a:pt x="201534" y="40732"/>
                </a:lnTo>
                <a:lnTo>
                  <a:pt x="161481" y="68060"/>
                </a:lnTo>
                <a:lnTo>
                  <a:pt x="161481" y="17413"/>
                </a:lnTo>
                <a:lnTo>
                  <a:pt x="31663" y="17413"/>
                </a:lnTo>
                <a:lnTo>
                  <a:pt x="31663" y="254882"/>
                </a:lnTo>
                <a:lnTo>
                  <a:pt x="161481" y="254882"/>
                </a:lnTo>
                <a:lnTo>
                  <a:pt x="161481" y="189983"/>
                </a:lnTo>
                <a:lnTo>
                  <a:pt x="183740" y="160813"/>
                </a:lnTo>
                <a:lnTo>
                  <a:pt x="213721" y="138324"/>
                </a:lnTo>
                <a:lnTo>
                  <a:pt x="249638" y="123850"/>
                </a:lnTo>
                <a:lnTo>
                  <a:pt x="289708" y="118729"/>
                </a:lnTo>
                <a:lnTo>
                  <a:pt x="340573" y="125632"/>
                </a:lnTo>
                <a:lnTo>
                  <a:pt x="378378" y="145451"/>
                </a:lnTo>
                <a:lnTo>
                  <a:pt x="401934" y="176844"/>
                </a:lnTo>
                <a:lnTo>
                  <a:pt x="410050" y="218475"/>
                </a:lnTo>
                <a:lnTo>
                  <a:pt x="402874" y="254688"/>
                </a:lnTo>
                <a:lnTo>
                  <a:pt x="382337" y="284967"/>
                </a:lnTo>
                <a:lnTo>
                  <a:pt x="349925" y="305748"/>
                </a:lnTo>
                <a:lnTo>
                  <a:pt x="307121" y="313466"/>
                </a:lnTo>
                <a:lnTo>
                  <a:pt x="205815" y="313466"/>
                </a:lnTo>
                <a:lnTo>
                  <a:pt x="205815" y="424290"/>
                </a:lnTo>
                <a:lnTo>
                  <a:pt x="315037" y="424290"/>
                </a:lnTo>
                <a:lnTo>
                  <a:pt x="364492" y="430598"/>
                </a:lnTo>
                <a:lnTo>
                  <a:pt x="400737" y="448630"/>
                </a:lnTo>
                <a:lnTo>
                  <a:pt x="423029" y="477052"/>
                </a:lnTo>
                <a:lnTo>
                  <a:pt x="430625" y="514528"/>
                </a:lnTo>
                <a:lnTo>
                  <a:pt x="426013" y="550432"/>
                </a:lnTo>
                <a:lnTo>
                  <a:pt x="411216" y="582452"/>
                </a:lnTo>
                <a:lnTo>
                  <a:pt x="384792" y="608236"/>
                </a:lnTo>
                <a:lnTo>
                  <a:pt x="345297" y="625432"/>
                </a:lnTo>
                <a:lnTo>
                  <a:pt x="291289" y="631687"/>
                </a:lnTo>
                <a:lnTo>
                  <a:pt x="255850" y="629906"/>
                </a:lnTo>
                <a:lnTo>
                  <a:pt x="223821" y="624564"/>
                </a:lnTo>
                <a:lnTo>
                  <a:pt x="196240" y="615661"/>
                </a:lnTo>
                <a:lnTo>
                  <a:pt x="174141" y="603196"/>
                </a:lnTo>
                <a:lnTo>
                  <a:pt x="178367" y="593522"/>
                </a:lnTo>
                <a:lnTo>
                  <a:pt x="183040" y="581626"/>
                </a:lnTo>
                <a:lnTo>
                  <a:pt x="182026" y="522302"/>
                </a:lnTo>
                <a:lnTo>
                  <a:pt x="134290" y="477073"/>
                </a:lnTo>
                <a:lnTo>
                  <a:pt x="94981" y="470195"/>
                </a:lnTo>
                <a:lnTo>
                  <a:pt x="27900" y="498107"/>
                </a:lnTo>
                <a:lnTo>
                  <a:pt x="0" y="565207"/>
                </a:lnTo>
                <a:lnTo>
                  <a:pt x="5165" y="602718"/>
                </a:lnTo>
                <a:lnTo>
                  <a:pt x="43444" y="665171"/>
                </a:lnTo>
                <a:lnTo>
                  <a:pt x="74524" y="689983"/>
                </a:lnTo>
                <a:lnTo>
                  <a:pt x="112211" y="710429"/>
                </a:lnTo>
                <a:lnTo>
                  <a:pt x="155488" y="726447"/>
                </a:lnTo>
                <a:lnTo>
                  <a:pt x="203340" y="737969"/>
                </a:lnTo>
                <a:lnTo>
                  <a:pt x="254750" y="744930"/>
                </a:lnTo>
                <a:lnTo>
                  <a:pt x="308702" y="747265"/>
                </a:lnTo>
                <a:lnTo>
                  <a:pt x="369269" y="744826"/>
                </a:lnTo>
                <a:lnTo>
                  <a:pt x="424469" y="737637"/>
                </a:lnTo>
                <a:lnTo>
                  <a:pt x="474065" y="725888"/>
                </a:lnTo>
                <a:lnTo>
                  <a:pt x="517819" y="709769"/>
                </a:lnTo>
                <a:lnTo>
                  <a:pt x="555493" y="689471"/>
                </a:lnTo>
                <a:lnTo>
                  <a:pt x="586850" y="665183"/>
                </a:lnTo>
                <a:lnTo>
                  <a:pt x="629663" y="605399"/>
                </a:lnTo>
                <a:lnTo>
                  <a:pt x="644357" y="531941"/>
                </a:lnTo>
                <a:lnTo>
                  <a:pt x="639863" y="492137"/>
                </a:lnTo>
                <a:lnTo>
                  <a:pt x="626352" y="455718"/>
                </a:lnTo>
                <a:lnTo>
                  <a:pt x="603782" y="423699"/>
                </a:lnTo>
                <a:lnTo>
                  <a:pt x="572109" y="397089"/>
                </a:lnTo>
                <a:lnTo>
                  <a:pt x="531291" y="376901"/>
                </a:lnTo>
                <a:lnTo>
                  <a:pt x="481283" y="364145"/>
                </a:lnTo>
                <a:lnTo>
                  <a:pt x="481283" y="360973"/>
                </a:lnTo>
                <a:lnTo>
                  <a:pt x="532576" y="341966"/>
                </a:lnTo>
                <a:lnTo>
                  <a:pt x="572475" y="315363"/>
                </a:lnTo>
                <a:lnTo>
                  <a:pt x="600977" y="281166"/>
                </a:lnTo>
                <a:lnTo>
                  <a:pt x="618080" y="239373"/>
                </a:lnTo>
                <a:lnTo>
                  <a:pt x="623782" y="189983"/>
                </a:lnTo>
                <a:lnTo>
                  <a:pt x="619108" y="145907"/>
                </a:lnTo>
                <a:lnTo>
                  <a:pt x="605398" y="107528"/>
                </a:lnTo>
                <a:lnTo>
                  <a:pt x="583116" y="74902"/>
                </a:lnTo>
                <a:lnTo>
                  <a:pt x="552726" y="48084"/>
                </a:lnTo>
                <a:lnTo>
                  <a:pt x="514693" y="27130"/>
                </a:lnTo>
                <a:lnTo>
                  <a:pt x="469482" y="12094"/>
                </a:lnTo>
                <a:lnTo>
                  <a:pt x="417556" y="3032"/>
                </a:lnTo>
                <a:lnTo>
                  <a:pt x="3593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08252" y="8378807"/>
            <a:ext cx="994410" cy="712470"/>
          </a:xfrm>
          <a:custGeom>
            <a:avLst/>
            <a:gdLst/>
            <a:ahLst/>
            <a:cxnLst/>
            <a:rect l="l" t="t" r="r" b="b"/>
            <a:pathLst>
              <a:path w="994409" h="712470">
                <a:moveTo>
                  <a:pt x="992650" y="0"/>
                </a:moveTo>
                <a:lnTo>
                  <a:pt x="734595" y="0"/>
                </a:lnTo>
                <a:lnTo>
                  <a:pt x="508204" y="308723"/>
                </a:lnTo>
                <a:lnTo>
                  <a:pt x="278651" y="0"/>
                </a:lnTo>
                <a:lnTo>
                  <a:pt x="0" y="0"/>
                </a:lnTo>
                <a:lnTo>
                  <a:pt x="0" y="126645"/>
                </a:lnTo>
                <a:lnTo>
                  <a:pt x="85494" y="126645"/>
                </a:lnTo>
                <a:lnTo>
                  <a:pt x="85494" y="585783"/>
                </a:lnTo>
                <a:lnTo>
                  <a:pt x="0" y="585783"/>
                </a:lnTo>
                <a:lnTo>
                  <a:pt x="0" y="712439"/>
                </a:lnTo>
                <a:lnTo>
                  <a:pt x="308723" y="712439"/>
                </a:lnTo>
                <a:lnTo>
                  <a:pt x="308723" y="585783"/>
                </a:lnTo>
                <a:lnTo>
                  <a:pt x="224809" y="585783"/>
                </a:lnTo>
                <a:lnTo>
                  <a:pt x="224809" y="237469"/>
                </a:lnTo>
                <a:lnTo>
                  <a:pt x="462300" y="549375"/>
                </a:lnTo>
                <a:lnTo>
                  <a:pt x="482875" y="549375"/>
                </a:lnTo>
                <a:lnTo>
                  <a:pt x="709266" y="245385"/>
                </a:lnTo>
                <a:lnTo>
                  <a:pt x="709266" y="585783"/>
                </a:lnTo>
                <a:lnTo>
                  <a:pt x="641205" y="585783"/>
                </a:lnTo>
                <a:lnTo>
                  <a:pt x="641205" y="712439"/>
                </a:lnTo>
                <a:lnTo>
                  <a:pt x="994252" y="712439"/>
                </a:lnTo>
                <a:lnTo>
                  <a:pt x="994252" y="585783"/>
                </a:lnTo>
                <a:lnTo>
                  <a:pt x="907166" y="585783"/>
                </a:lnTo>
                <a:lnTo>
                  <a:pt x="907166" y="126645"/>
                </a:lnTo>
                <a:lnTo>
                  <a:pt x="992650" y="126645"/>
                </a:lnTo>
                <a:lnTo>
                  <a:pt x="9926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10440929" y="6027470"/>
            <a:ext cx="5182235" cy="2554605"/>
            <a:chOff x="10440929" y="6027470"/>
            <a:chExt cx="5182235" cy="2554605"/>
          </a:xfrm>
        </p:grpSpPr>
        <p:sp>
          <p:nvSpPr>
            <p:cNvPr id="13" name="object 13"/>
            <p:cNvSpPr/>
            <p:nvPr/>
          </p:nvSpPr>
          <p:spPr>
            <a:xfrm>
              <a:off x="10440929" y="6027470"/>
              <a:ext cx="5182235" cy="2207895"/>
            </a:xfrm>
            <a:custGeom>
              <a:avLst/>
              <a:gdLst/>
              <a:ahLst/>
              <a:cxnLst/>
              <a:rect l="l" t="t" r="r" b="b"/>
              <a:pathLst>
                <a:path w="5182234" h="2207895">
                  <a:moveTo>
                    <a:pt x="4152868" y="0"/>
                  </a:moveTo>
                  <a:lnTo>
                    <a:pt x="393338" y="0"/>
                  </a:lnTo>
                  <a:lnTo>
                    <a:pt x="344068" y="3070"/>
                  </a:lnTo>
                  <a:lnTo>
                    <a:pt x="296604" y="12034"/>
                  </a:lnTo>
                  <a:lnTo>
                    <a:pt x="251319" y="26520"/>
                  </a:lnTo>
                  <a:lnTo>
                    <a:pt x="208583" y="46157"/>
                  </a:lnTo>
                  <a:lnTo>
                    <a:pt x="168769" y="70572"/>
                  </a:lnTo>
                  <a:lnTo>
                    <a:pt x="132247" y="99395"/>
                  </a:lnTo>
                  <a:lnTo>
                    <a:pt x="99390" y="132253"/>
                  </a:lnTo>
                  <a:lnTo>
                    <a:pt x="70569" y="168776"/>
                  </a:lnTo>
                  <a:lnTo>
                    <a:pt x="46154" y="208591"/>
                  </a:lnTo>
                  <a:lnTo>
                    <a:pt x="26519" y="251328"/>
                  </a:lnTo>
                  <a:lnTo>
                    <a:pt x="12034" y="296614"/>
                  </a:lnTo>
                  <a:lnTo>
                    <a:pt x="3070" y="344078"/>
                  </a:lnTo>
                  <a:lnTo>
                    <a:pt x="0" y="393349"/>
                  </a:lnTo>
                  <a:lnTo>
                    <a:pt x="0" y="1776249"/>
                  </a:lnTo>
                  <a:lnTo>
                    <a:pt x="650147" y="2207524"/>
                  </a:lnTo>
                  <a:lnTo>
                    <a:pt x="5182124" y="2207524"/>
                  </a:lnTo>
                  <a:lnTo>
                    <a:pt x="5182124" y="2160771"/>
                  </a:lnTo>
                  <a:lnTo>
                    <a:pt x="664272" y="2160771"/>
                  </a:lnTo>
                  <a:lnTo>
                    <a:pt x="46742" y="1751171"/>
                  </a:lnTo>
                  <a:lnTo>
                    <a:pt x="46742" y="393349"/>
                  </a:lnTo>
                  <a:lnTo>
                    <a:pt x="49911" y="346377"/>
                  </a:lnTo>
                  <a:lnTo>
                    <a:pt x="59143" y="301308"/>
                  </a:lnTo>
                  <a:lnTo>
                    <a:pt x="74020" y="258556"/>
                  </a:lnTo>
                  <a:lnTo>
                    <a:pt x="94128" y="218539"/>
                  </a:lnTo>
                  <a:lnTo>
                    <a:pt x="119049" y="181671"/>
                  </a:lnTo>
                  <a:lnTo>
                    <a:pt x="148368" y="148369"/>
                  </a:lnTo>
                  <a:lnTo>
                    <a:pt x="181669" y="119050"/>
                  </a:lnTo>
                  <a:lnTo>
                    <a:pt x="218535" y="94128"/>
                  </a:lnTo>
                  <a:lnTo>
                    <a:pt x="258552" y="74020"/>
                  </a:lnTo>
                  <a:lnTo>
                    <a:pt x="301302" y="59143"/>
                  </a:lnTo>
                  <a:lnTo>
                    <a:pt x="346369" y="49911"/>
                  </a:lnTo>
                  <a:lnTo>
                    <a:pt x="393338" y="46742"/>
                  </a:lnTo>
                  <a:lnTo>
                    <a:pt x="4459007" y="46742"/>
                  </a:lnTo>
                  <a:lnTo>
                    <a:pt x="4433628" y="38911"/>
                  </a:lnTo>
                  <a:lnTo>
                    <a:pt x="4388587" y="27229"/>
                  </a:lnTo>
                  <a:lnTo>
                    <a:pt x="4342779" y="17559"/>
                  </a:lnTo>
                  <a:lnTo>
                    <a:pt x="4296253" y="9951"/>
                  </a:lnTo>
                  <a:lnTo>
                    <a:pt x="4249059" y="4456"/>
                  </a:lnTo>
                  <a:lnTo>
                    <a:pt x="4201248" y="1122"/>
                  </a:lnTo>
                  <a:lnTo>
                    <a:pt x="4152868" y="0"/>
                  </a:lnTo>
                  <a:close/>
                </a:path>
                <a:path w="5182234" h="2207895">
                  <a:moveTo>
                    <a:pt x="4459007" y="46742"/>
                  </a:moveTo>
                  <a:lnTo>
                    <a:pt x="4152868" y="46742"/>
                  </a:lnTo>
                  <a:lnTo>
                    <a:pt x="4200398" y="47877"/>
                  </a:lnTo>
                  <a:lnTo>
                    <a:pt x="4247352" y="51247"/>
                  </a:lnTo>
                  <a:lnTo>
                    <a:pt x="4293678" y="56801"/>
                  </a:lnTo>
                  <a:lnTo>
                    <a:pt x="4339325" y="64487"/>
                  </a:lnTo>
                  <a:lnTo>
                    <a:pt x="4384240" y="74253"/>
                  </a:lnTo>
                  <a:lnTo>
                    <a:pt x="4428371" y="86048"/>
                  </a:lnTo>
                  <a:lnTo>
                    <a:pt x="4471667" y="99818"/>
                  </a:lnTo>
                  <a:lnTo>
                    <a:pt x="4514076" y="115513"/>
                  </a:lnTo>
                  <a:lnTo>
                    <a:pt x="4555546" y="133080"/>
                  </a:lnTo>
                  <a:lnTo>
                    <a:pt x="4596025" y="152468"/>
                  </a:lnTo>
                  <a:lnTo>
                    <a:pt x="4635461" y="173625"/>
                  </a:lnTo>
                  <a:lnTo>
                    <a:pt x="4673802" y="196499"/>
                  </a:lnTo>
                  <a:lnTo>
                    <a:pt x="4710997" y="221038"/>
                  </a:lnTo>
                  <a:lnTo>
                    <a:pt x="4746994" y="247191"/>
                  </a:lnTo>
                  <a:lnTo>
                    <a:pt x="4781740" y="274905"/>
                  </a:lnTo>
                  <a:lnTo>
                    <a:pt x="4815184" y="304129"/>
                  </a:lnTo>
                  <a:lnTo>
                    <a:pt x="4847273" y="334810"/>
                  </a:lnTo>
                  <a:lnTo>
                    <a:pt x="4877957" y="366897"/>
                  </a:lnTo>
                  <a:lnTo>
                    <a:pt x="4907184" y="400339"/>
                  </a:lnTo>
                  <a:lnTo>
                    <a:pt x="4934900" y="435082"/>
                  </a:lnTo>
                  <a:lnTo>
                    <a:pt x="4961055" y="471076"/>
                  </a:lnTo>
                  <a:lnTo>
                    <a:pt x="4985597" y="508269"/>
                  </a:lnTo>
                  <a:lnTo>
                    <a:pt x="5008473" y="546608"/>
                  </a:lnTo>
                  <a:lnTo>
                    <a:pt x="5029632" y="586043"/>
                  </a:lnTo>
                  <a:lnTo>
                    <a:pt x="5049023" y="626520"/>
                  </a:lnTo>
                  <a:lnTo>
                    <a:pt x="5066592" y="667988"/>
                  </a:lnTo>
                  <a:lnTo>
                    <a:pt x="5082289" y="710395"/>
                  </a:lnTo>
                  <a:lnTo>
                    <a:pt x="5096061" y="753690"/>
                  </a:lnTo>
                  <a:lnTo>
                    <a:pt x="5107856" y="797821"/>
                  </a:lnTo>
                  <a:lnTo>
                    <a:pt x="5117624" y="842735"/>
                  </a:lnTo>
                  <a:lnTo>
                    <a:pt x="5125311" y="888382"/>
                  </a:lnTo>
                  <a:lnTo>
                    <a:pt x="5130866" y="934708"/>
                  </a:lnTo>
                  <a:lnTo>
                    <a:pt x="5134237" y="981662"/>
                  </a:lnTo>
                  <a:lnTo>
                    <a:pt x="5135372" y="1029193"/>
                  </a:lnTo>
                  <a:lnTo>
                    <a:pt x="5135372" y="2160771"/>
                  </a:lnTo>
                  <a:lnTo>
                    <a:pt x="5182124" y="2160771"/>
                  </a:lnTo>
                  <a:lnTo>
                    <a:pt x="5182124" y="1029193"/>
                  </a:lnTo>
                  <a:lnTo>
                    <a:pt x="5181002" y="980818"/>
                  </a:lnTo>
                  <a:lnTo>
                    <a:pt x="5177668" y="933010"/>
                  </a:lnTo>
                  <a:lnTo>
                    <a:pt x="5172172" y="885821"/>
                  </a:lnTo>
                  <a:lnTo>
                    <a:pt x="5164564" y="839299"/>
                  </a:lnTo>
                  <a:lnTo>
                    <a:pt x="5154894" y="793494"/>
                  </a:lnTo>
                  <a:lnTo>
                    <a:pt x="5143212" y="748457"/>
                  </a:lnTo>
                  <a:lnTo>
                    <a:pt x="5129567" y="704237"/>
                  </a:lnTo>
                  <a:lnTo>
                    <a:pt x="5114009" y="660883"/>
                  </a:lnTo>
                  <a:lnTo>
                    <a:pt x="5096588" y="618447"/>
                  </a:lnTo>
                  <a:lnTo>
                    <a:pt x="5077354" y="576977"/>
                  </a:lnTo>
                  <a:lnTo>
                    <a:pt x="5056357" y="536523"/>
                  </a:lnTo>
                  <a:lnTo>
                    <a:pt x="5033645" y="497135"/>
                  </a:lnTo>
                  <a:lnTo>
                    <a:pt x="5009270" y="458863"/>
                  </a:lnTo>
                  <a:lnTo>
                    <a:pt x="4983281" y="421757"/>
                  </a:lnTo>
                  <a:lnTo>
                    <a:pt x="4955728" y="385866"/>
                  </a:lnTo>
                  <a:lnTo>
                    <a:pt x="4926661" y="351240"/>
                  </a:lnTo>
                  <a:lnTo>
                    <a:pt x="4896128" y="317930"/>
                  </a:lnTo>
                  <a:lnTo>
                    <a:pt x="4864181" y="285984"/>
                  </a:lnTo>
                  <a:lnTo>
                    <a:pt x="4830869" y="255454"/>
                  </a:lnTo>
                  <a:lnTo>
                    <a:pt x="4796242" y="226387"/>
                  </a:lnTo>
                  <a:lnTo>
                    <a:pt x="4760349" y="198835"/>
                  </a:lnTo>
                  <a:lnTo>
                    <a:pt x="4723241" y="172848"/>
                  </a:lnTo>
                  <a:lnTo>
                    <a:pt x="4684967" y="148474"/>
                  </a:lnTo>
                  <a:lnTo>
                    <a:pt x="4645576" y="125763"/>
                  </a:lnTo>
                  <a:lnTo>
                    <a:pt x="4605120" y="104767"/>
                  </a:lnTo>
                  <a:lnTo>
                    <a:pt x="4563647" y="85533"/>
                  </a:lnTo>
                  <a:lnTo>
                    <a:pt x="4521207" y="68113"/>
                  </a:lnTo>
                  <a:lnTo>
                    <a:pt x="4477851" y="52556"/>
                  </a:lnTo>
                  <a:lnTo>
                    <a:pt x="4459007" y="4674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097947" y="7865105"/>
              <a:ext cx="693420" cy="693420"/>
            </a:xfrm>
            <a:custGeom>
              <a:avLst/>
              <a:gdLst/>
              <a:ahLst/>
              <a:cxnLst/>
              <a:rect l="l" t="t" r="r" b="b"/>
              <a:pathLst>
                <a:path w="693420" h="693420">
                  <a:moveTo>
                    <a:pt x="346523" y="0"/>
                  </a:moveTo>
                  <a:lnTo>
                    <a:pt x="299502" y="3163"/>
                  </a:lnTo>
                  <a:lnTo>
                    <a:pt x="254404" y="12378"/>
                  </a:lnTo>
                  <a:lnTo>
                    <a:pt x="211642" y="27231"/>
                  </a:lnTo>
                  <a:lnTo>
                    <a:pt x="171627" y="47311"/>
                  </a:lnTo>
                  <a:lnTo>
                    <a:pt x="134774" y="72203"/>
                  </a:lnTo>
                  <a:lnTo>
                    <a:pt x="101495" y="101495"/>
                  </a:lnTo>
                  <a:lnTo>
                    <a:pt x="72203" y="134774"/>
                  </a:lnTo>
                  <a:lnTo>
                    <a:pt x="47311" y="171627"/>
                  </a:lnTo>
                  <a:lnTo>
                    <a:pt x="27231" y="211642"/>
                  </a:lnTo>
                  <a:lnTo>
                    <a:pt x="12378" y="254404"/>
                  </a:lnTo>
                  <a:lnTo>
                    <a:pt x="3163" y="299502"/>
                  </a:lnTo>
                  <a:lnTo>
                    <a:pt x="0" y="346523"/>
                  </a:lnTo>
                  <a:lnTo>
                    <a:pt x="3163" y="393543"/>
                  </a:lnTo>
                  <a:lnTo>
                    <a:pt x="12378" y="438642"/>
                  </a:lnTo>
                  <a:lnTo>
                    <a:pt x="27231" y="481404"/>
                  </a:lnTo>
                  <a:lnTo>
                    <a:pt x="47311" y="521419"/>
                  </a:lnTo>
                  <a:lnTo>
                    <a:pt x="72203" y="558272"/>
                  </a:lnTo>
                  <a:lnTo>
                    <a:pt x="101495" y="591551"/>
                  </a:lnTo>
                  <a:lnTo>
                    <a:pt x="134774" y="620843"/>
                  </a:lnTo>
                  <a:lnTo>
                    <a:pt x="171627" y="645735"/>
                  </a:lnTo>
                  <a:lnTo>
                    <a:pt x="211642" y="665814"/>
                  </a:lnTo>
                  <a:lnTo>
                    <a:pt x="254404" y="680668"/>
                  </a:lnTo>
                  <a:lnTo>
                    <a:pt x="299502" y="689883"/>
                  </a:lnTo>
                  <a:lnTo>
                    <a:pt x="346523" y="693046"/>
                  </a:lnTo>
                  <a:lnTo>
                    <a:pt x="393546" y="689883"/>
                  </a:lnTo>
                  <a:lnTo>
                    <a:pt x="438645" y="680668"/>
                  </a:lnTo>
                  <a:lnTo>
                    <a:pt x="481409" y="665814"/>
                  </a:lnTo>
                  <a:lnTo>
                    <a:pt x="521423" y="645735"/>
                  </a:lnTo>
                  <a:lnTo>
                    <a:pt x="558276" y="620843"/>
                  </a:lnTo>
                  <a:lnTo>
                    <a:pt x="591555" y="591551"/>
                  </a:lnTo>
                  <a:lnTo>
                    <a:pt x="620846" y="558272"/>
                  </a:lnTo>
                  <a:lnTo>
                    <a:pt x="645737" y="521419"/>
                  </a:lnTo>
                  <a:lnTo>
                    <a:pt x="665816" y="481404"/>
                  </a:lnTo>
                  <a:lnTo>
                    <a:pt x="680669" y="438642"/>
                  </a:lnTo>
                  <a:lnTo>
                    <a:pt x="689883" y="393543"/>
                  </a:lnTo>
                  <a:lnTo>
                    <a:pt x="693046" y="346523"/>
                  </a:lnTo>
                  <a:lnTo>
                    <a:pt x="689883" y="299502"/>
                  </a:lnTo>
                  <a:lnTo>
                    <a:pt x="680669" y="254404"/>
                  </a:lnTo>
                  <a:lnTo>
                    <a:pt x="665816" y="211642"/>
                  </a:lnTo>
                  <a:lnTo>
                    <a:pt x="645737" y="171627"/>
                  </a:lnTo>
                  <a:lnTo>
                    <a:pt x="620846" y="134774"/>
                  </a:lnTo>
                  <a:lnTo>
                    <a:pt x="591555" y="101495"/>
                  </a:lnTo>
                  <a:lnTo>
                    <a:pt x="558276" y="72203"/>
                  </a:lnTo>
                  <a:lnTo>
                    <a:pt x="521423" y="47311"/>
                  </a:lnTo>
                  <a:lnTo>
                    <a:pt x="481409" y="27231"/>
                  </a:lnTo>
                  <a:lnTo>
                    <a:pt x="438645" y="12378"/>
                  </a:lnTo>
                  <a:lnTo>
                    <a:pt x="393546" y="3163"/>
                  </a:lnTo>
                  <a:lnTo>
                    <a:pt x="346523" y="0"/>
                  </a:lnTo>
                  <a:close/>
                </a:path>
              </a:pathLst>
            </a:custGeom>
            <a:solidFill>
              <a:srgbClr val="FE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074588" y="7841709"/>
              <a:ext cx="739775" cy="740410"/>
            </a:xfrm>
            <a:custGeom>
              <a:avLst/>
              <a:gdLst/>
              <a:ahLst/>
              <a:cxnLst/>
              <a:rect l="l" t="t" r="r" b="b"/>
              <a:pathLst>
                <a:path w="739775" h="740409">
                  <a:moveTo>
                    <a:pt x="369904" y="0"/>
                  </a:moveTo>
                  <a:lnTo>
                    <a:pt x="323567" y="2887"/>
                  </a:lnTo>
                  <a:lnTo>
                    <a:pt x="278930" y="11316"/>
                  </a:lnTo>
                  <a:lnTo>
                    <a:pt x="236342" y="24938"/>
                  </a:lnTo>
                  <a:lnTo>
                    <a:pt x="196152" y="43403"/>
                  </a:lnTo>
                  <a:lnTo>
                    <a:pt x="158710" y="66362"/>
                  </a:lnTo>
                  <a:lnTo>
                    <a:pt x="124364" y="93465"/>
                  </a:lnTo>
                  <a:lnTo>
                    <a:pt x="93465" y="124364"/>
                  </a:lnTo>
                  <a:lnTo>
                    <a:pt x="66362" y="158710"/>
                  </a:lnTo>
                  <a:lnTo>
                    <a:pt x="43403" y="196152"/>
                  </a:lnTo>
                  <a:lnTo>
                    <a:pt x="24938" y="236342"/>
                  </a:lnTo>
                  <a:lnTo>
                    <a:pt x="11316" y="278930"/>
                  </a:lnTo>
                  <a:lnTo>
                    <a:pt x="2887" y="323567"/>
                  </a:lnTo>
                  <a:lnTo>
                    <a:pt x="0" y="369904"/>
                  </a:lnTo>
                  <a:lnTo>
                    <a:pt x="2887" y="416244"/>
                  </a:lnTo>
                  <a:lnTo>
                    <a:pt x="11316" y="460882"/>
                  </a:lnTo>
                  <a:lnTo>
                    <a:pt x="24938" y="503471"/>
                  </a:lnTo>
                  <a:lnTo>
                    <a:pt x="43403" y="543662"/>
                  </a:lnTo>
                  <a:lnTo>
                    <a:pt x="66362" y="581104"/>
                  </a:lnTo>
                  <a:lnTo>
                    <a:pt x="93465" y="615449"/>
                  </a:lnTo>
                  <a:lnTo>
                    <a:pt x="124364" y="646347"/>
                  </a:lnTo>
                  <a:lnTo>
                    <a:pt x="158710" y="673450"/>
                  </a:lnTo>
                  <a:lnTo>
                    <a:pt x="196152" y="696408"/>
                  </a:lnTo>
                  <a:lnTo>
                    <a:pt x="236342" y="714873"/>
                  </a:lnTo>
                  <a:lnTo>
                    <a:pt x="278930" y="728494"/>
                  </a:lnTo>
                  <a:lnTo>
                    <a:pt x="323567" y="736922"/>
                  </a:lnTo>
                  <a:lnTo>
                    <a:pt x="369904" y="739809"/>
                  </a:lnTo>
                  <a:lnTo>
                    <a:pt x="416230" y="736922"/>
                  </a:lnTo>
                  <a:lnTo>
                    <a:pt x="460858" y="728494"/>
                  </a:lnTo>
                  <a:lnTo>
                    <a:pt x="503437" y="714873"/>
                  </a:lnTo>
                  <a:lnTo>
                    <a:pt x="543620" y="696408"/>
                  </a:lnTo>
                  <a:lnTo>
                    <a:pt x="549068" y="693067"/>
                  </a:lnTo>
                  <a:lnTo>
                    <a:pt x="369904" y="693067"/>
                  </a:lnTo>
                  <a:lnTo>
                    <a:pt x="322219" y="689557"/>
                  </a:lnTo>
                  <a:lnTo>
                    <a:pt x="276682" y="679360"/>
                  </a:lnTo>
                  <a:lnTo>
                    <a:pt x="233799" y="662982"/>
                  </a:lnTo>
                  <a:lnTo>
                    <a:pt x="194074" y="640927"/>
                  </a:lnTo>
                  <a:lnTo>
                    <a:pt x="158010" y="613698"/>
                  </a:lnTo>
                  <a:lnTo>
                    <a:pt x="126111" y="581799"/>
                  </a:lnTo>
                  <a:lnTo>
                    <a:pt x="98882" y="545735"/>
                  </a:lnTo>
                  <a:lnTo>
                    <a:pt x="76827" y="506010"/>
                  </a:lnTo>
                  <a:lnTo>
                    <a:pt x="60449" y="463127"/>
                  </a:lnTo>
                  <a:lnTo>
                    <a:pt x="50252" y="417590"/>
                  </a:lnTo>
                  <a:lnTo>
                    <a:pt x="46742" y="369904"/>
                  </a:lnTo>
                  <a:lnTo>
                    <a:pt x="50252" y="322221"/>
                  </a:lnTo>
                  <a:lnTo>
                    <a:pt x="60449" y="276687"/>
                  </a:lnTo>
                  <a:lnTo>
                    <a:pt x="76827" y="233806"/>
                  </a:lnTo>
                  <a:lnTo>
                    <a:pt x="98882" y="194082"/>
                  </a:lnTo>
                  <a:lnTo>
                    <a:pt x="126111" y="158019"/>
                  </a:lnTo>
                  <a:lnTo>
                    <a:pt x="158010" y="126121"/>
                  </a:lnTo>
                  <a:lnTo>
                    <a:pt x="194074" y="98892"/>
                  </a:lnTo>
                  <a:lnTo>
                    <a:pt x="233799" y="76837"/>
                  </a:lnTo>
                  <a:lnTo>
                    <a:pt x="276682" y="60459"/>
                  </a:lnTo>
                  <a:lnTo>
                    <a:pt x="322219" y="50263"/>
                  </a:lnTo>
                  <a:lnTo>
                    <a:pt x="369904" y="46752"/>
                  </a:lnTo>
                  <a:lnTo>
                    <a:pt x="549081" y="46752"/>
                  </a:lnTo>
                  <a:lnTo>
                    <a:pt x="543620" y="43403"/>
                  </a:lnTo>
                  <a:lnTo>
                    <a:pt x="503437" y="24938"/>
                  </a:lnTo>
                  <a:lnTo>
                    <a:pt x="460858" y="11316"/>
                  </a:lnTo>
                  <a:lnTo>
                    <a:pt x="416230" y="2887"/>
                  </a:lnTo>
                  <a:lnTo>
                    <a:pt x="369904" y="0"/>
                  </a:lnTo>
                  <a:close/>
                </a:path>
                <a:path w="739775" h="740409">
                  <a:moveTo>
                    <a:pt x="549081" y="46752"/>
                  </a:moveTo>
                  <a:lnTo>
                    <a:pt x="369904" y="46752"/>
                  </a:lnTo>
                  <a:lnTo>
                    <a:pt x="417589" y="50263"/>
                  </a:lnTo>
                  <a:lnTo>
                    <a:pt x="463120" y="60459"/>
                  </a:lnTo>
                  <a:lnTo>
                    <a:pt x="505996" y="76837"/>
                  </a:lnTo>
                  <a:lnTo>
                    <a:pt x="545713" y="98892"/>
                  </a:lnTo>
                  <a:lnTo>
                    <a:pt x="581768" y="126121"/>
                  </a:lnTo>
                  <a:lnTo>
                    <a:pt x="613656" y="158019"/>
                  </a:lnTo>
                  <a:lnTo>
                    <a:pt x="640875" y="194082"/>
                  </a:lnTo>
                  <a:lnTo>
                    <a:pt x="662922" y="233806"/>
                  </a:lnTo>
                  <a:lnTo>
                    <a:pt x="679293" y="276687"/>
                  </a:lnTo>
                  <a:lnTo>
                    <a:pt x="689485" y="322221"/>
                  </a:lnTo>
                  <a:lnTo>
                    <a:pt x="692994" y="369904"/>
                  </a:lnTo>
                  <a:lnTo>
                    <a:pt x="689485" y="417590"/>
                  </a:lnTo>
                  <a:lnTo>
                    <a:pt x="679293" y="463127"/>
                  </a:lnTo>
                  <a:lnTo>
                    <a:pt x="662922" y="506010"/>
                  </a:lnTo>
                  <a:lnTo>
                    <a:pt x="640875" y="545735"/>
                  </a:lnTo>
                  <a:lnTo>
                    <a:pt x="613656" y="581799"/>
                  </a:lnTo>
                  <a:lnTo>
                    <a:pt x="581768" y="613698"/>
                  </a:lnTo>
                  <a:lnTo>
                    <a:pt x="545713" y="640927"/>
                  </a:lnTo>
                  <a:lnTo>
                    <a:pt x="505996" y="662982"/>
                  </a:lnTo>
                  <a:lnTo>
                    <a:pt x="463120" y="679360"/>
                  </a:lnTo>
                  <a:lnTo>
                    <a:pt x="417589" y="689557"/>
                  </a:lnTo>
                  <a:lnTo>
                    <a:pt x="369904" y="693067"/>
                  </a:lnTo>
                  <a:lnTo>
                    <a:pt x="549068" y="693067"/>
                  </a:lnTo>
                  <a:lnTo>
                    <a:pt x="615396" y="646347"/>
                  </a:lnTo>
                  <a:lnTo>
                    <a:pt x="646291" y="615449"/>
                  </a:lnTo>
                  <a:lnTo>
                    <a:pt x="673391" y="581104"/>
                  </a:lnTo>
                  <a:lnTo>
                    <a:pt x="696347" y="543662"/>
                  </a:lnTo>
                  <a:lnTo>
                    <a:pt x="714811" y="503471"/>
                  </a:lnTo>
                  <a:lnTo>
                    <a:pt x="728431" y="460882"/>
                  </a:lnTo>
                  <a:lnTo>
                    <a:pt x="736859" y="416244"/>
                  </a:lnTo>
                  <a:lnTo>
                    <a:pt x="739747" y="369904"/>
                  </a:lnTo>
                  <a:lnTo>
                    <a:pt x="736859" y="323567"/>
                  </a:lnTo>
                  <a:lnTo>
                    <a:pt x="728431" y="278930"/>
                  </a:lnTo>
                  <a:lnTo>
                    <a:pt x="714811" y="236342"/>
                  </a:lnTo>
                  <a:lnTo>
                    <a:pt x="696347" y="196152"/>
                  </a:lnTo>
                  <a:lnTo>
                    <a:pt x="673391" y="158710"/>
                  </a:lnTo>
                  <a:lnTo>
                    <a:pt x="646291" y="124364"/>
                  </a:lnTo>
                  <a:lnTo>
                    <a:pt x="615396" y="93465"/>
                  </a:lnTo>
                  <a:lnTo>
                    <a:pt x="581056" y="66362"/>
                  </a:lnTo>
                  <a:lnTo>
                    <a:pt x="549081" y="467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884256" y="7865105"/>
              <a:ext cx="693420" cy="693420"/>
            </a:xfrm>
            <a:custGeom>
              <a:avLst/>
              <a:gdLst/>
              <a:ahLst/>
              <a:cxnLst/>
              <a:rect l="l" t="t" r="r" b="b"/>
              <a:pathLst>
                <a:path w="693420" h="693420">
                  <a:moveTo>
                    <a:pt x="346513" y="0"/>
                  </a:moveTo>
                  <a:lnTo>
                    <a:pt x="299494" y="3163"/>
                  </a:lnTo>
                  <a:lnTo>
                    <a:pt x="254398" y="12378"/>
                  </a:lnTo>
                  <a:lnTo>
                    <a:pt x="211637" y="27231"/>
                  </a:lnTo>
                  <a:lnTo>
                    <a:pt x="171624" y="47311"/>
                  </a:lnTo>
                  <a:lnTo>
                    <a:pt x="134772" y="72203"/>
                  </a:lnTo>
                  <a:lnTo>
                    <a:pt x="101494" y="101495"/>
                  </a:lnTo>
                  <a:lnTo>
                    <a:pt x="72202" y="134774"/>
                  </a:lnTo>
                  <a:lnTo>
                    <a:pt x="47310" y="171627"/>
                  </a:lnTo>
                  <a:lnTo>
                    <a:pt x="27231" y="211642"/>
                  </a:lnTo>
                  <a:lnTo>
                    <a:pt x="12378" y="254404"/>
                  </a:lnTo>
                  <a:lnTo>
                    <a:pt x="3163" y="299502"/>
                  </a:lnTo>
                  <a:lnTo>
                    <a:pt x="0" y="346523"/>
                  </a:lnTo>
                  <a:lnTo>
                    <a:pt x="3163" y="393543"/>
                  </a:lnTo>
                  <a:lnTo>
                    <a:pt x="12378" y="438642"/>
                  </a:lnTo>
                  <a:lnTo>
                    <a:pt x="27231" y="481404"/>
                  </a:lnTo>
                  <a:lnTo>
                    <a:pt x="47310" y="521419"/>
                  </a:lnTo>
                  <a:lnTo>
                    <a:pt x="72202" y="558272"/>
                  </a:lnTo>
                  <a:lnTo>
                    <a:pt x="101494" y="591551"/>
                  </a:lnTo>
                  <a:lnTo>
                    <a:pt x="134772" y="620843"/>
                  </a:lnTo>
                  <a:lnTo>
                    <a:pt x="171624" y="645735"/>
                  </a:lnTo>
                  <a:lnTo>
                    <a:pt x="211637" y="665814"/>
                  </a:lnTo>
                  <a:lnTo>
                    <a:pt x="254398" y="680668"/>
                  </a:lnTo>
                  <a:lnTo>
                    <a:pt x="299494" y="689883"/>
                  </a:lnTo>
                  <a:lnTo>
                    <a:pt x="346513" y="693046"/>
                  </a:lnTo>
                  <a:lnTo>
                    <a:pt x="393535" y="689883"/>
                  </a:lnTo>
                  <a:lnTo>
                    <a:pt x="438635" y="680668"/>
                  </a:lnTo>
                  <a:lnTo>
                    <a:pt x="481398" y="665814"/>
                  </a:lnTo>
                  <a:lnTo>
                    <a:pt x="521413" y="645735"/>
                  </a:lnTo>
                  <a:lnTo>
                    <a:pt x="558266" y="620843"/>
                  </a:lnTo>
                  <a:lnTo>
                    <a:pt x="591544" y="591551"/>
                  </a:lnTo>
                  <a:lnTo>
                    <a:pt x="620836" y="558272"/>
                  </a:lnTo>
                  <a:lnTo>
                    <a:pt x="645727" y="521419"/>
                  </a:lnTo>
                  <a:lnTo>
                    <a:pt x="665805" y="481404"/>
                  </a:lnTo>
                  <a:lnTo>
                    <a:pt x="680658" y="438642"/>
                  </a:lnTo>
                  <a:lnTo>
                    <a:pt x="689873" y="393543"/>
                  </a:lnTo>
                  <a:lnTo>
                    <a:pt x="693036" y="346523"/>
                  </a:lnTo>
                  <a:lnTo>
                    <a:pt x="689873" y="299502"/>
                  </a:lnTo>
                  <a:lnTo>
                    <a:pt x="680658" y="254404"/>
                  </a:lnTo>
                  <a:lnTo>
                    <a:pt x="665805" y="211642"/>
                  </a:lnTo>
                  <a:lnTo>
                    <a:pt x="645727" y="171627"/>
                  </a:lnTo>
                  <a:lnTo>
                    <a:pt x="620836" y="134774"/>
                  </a:lnTo>
                  <a:lnTo>
                    <a:pt x="591544" y="101495"/>
                  </a:lnTo>
                  <a:lnTo>
                    <a:pt x="558266" y="72203"/>
                  </a:lnTo>
                  <a:lnTo>
                    <a:pt x="521413" y="47311"/>
                  </a:lnTo>
                  <a:lnTo>
                    <a:pt x="481398" y="27231"/>
                  </a:lnTo>
                  <a:lnTo>
                    <a:pt x="438635" y="12378"/>
                  </a:lnTo>
                  <a:lnTo>
                    <a:pt x="393535" y="3163"/>
                  </a:lnTo>
                  <a:lnTo>
                    <a:pt x="346513" y="0"/>
                  </a:lnTo>
                  <a:close/>
                </a:path>
              </a:pathLst>
            </a:custGeom>
            <a:solidFill>
              <a:srgbClr val="FE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860909" y="7841709"/>
              <a:ext cx="739775" cy="740410"/>
            </a:xfrm>
            <a:custGeom>
              <a:avLst/>
              <a:gdLst/>
              <a:ahLst/>
              <a:cxnLst/>
              <a:rect l="l" t="t" r="r" b="b"/>
              <a:pathLst>
                <a:path w="739775" h="740409">
                  <a:moveTo>
                    <a:pt x="369842" y="0"/>
                  </a:moveTo>
                  <a:lnTo>
                    <a:pt x="323516" y="2887"/>
                  </a:lnTo>
                  <a:lnTo>
                    <a:pt x="278888" y="11316"/>
                  </a:lnTo>
                  <a:lnTo>
                    <a:pt x="236309" y="24938"/>
                  </a:lnTo>
                  <a:lnTo>
                    <a:pt x="196126" y="43403"/>
                  </a:lnTo>
                  <a:lnTo>
                    <a:pt x="158690" y="66362"/>
                  </a:lnTo>
                  <a:lnTo>
                    <a:pt x="124350" y="93465"/>
                  </a:lnTo>
                  <a:lnTo>
                    <a:pt x="93455" y="124364"/>
                  </a:lnTo>
                  <a:lnTo>
                    <a:pt x="66355" y="158710"/>
                  </a:lnTo>
                  <a:lnTo>
                    <a:pt x="43399" y="196152"/>
                  </a:lnTo>
                  <a:lnTo>
                    <a:pt x="24936" y="236342"/>
                  </a:lnTo>
                  <a:lnTo>
                    <a:pt x="11315" y="278930"/>
                  </a:lnTo>
                  <a:lnTo>
                    <a:pt x="2887" y="323567"/>
                  </a:lnTo>
                  <a:lnTo>
                    <a:pt x="0" y="369904"/>
                  </a:lnTo>
                  <a:lnTo>
                    <a:pt x="2887" y="416244"/>
                  </a:lnTo>
                  <a:lnTo>
                    <a:pt x="11315" y="460882"/>
                  </a:lnTo>
                  <a:lnTo>
                    <a:pt x="24936" y="503471"/>
                  </a:lnTo>
                  <a:lnTo>
                    <a:pt x="43399" y="543662"/>
                  </a:lnTo>
                  <a:lnTo>
                    <a:pt x="66355" y="581104"/>
                  </a:lnTo>
                  <a:lnTo>
                    <a:pt x="93455" y="615449"/>
                  </a:lnTo>
                  <a:lnTo>
                    <a:pt x="124350" y="646347"/>
                  </a:lnTo>
                  <a:lnTo>
                    <a:pt x="158690" y="673450"/>
                  </a:lnTo>
                  <a:lnTo>
                    <a:pt x="196126" y="696408"/>
                  </a:lnTo>
                  <a:lnTo>
                    <a:pt x="236309" y="714873"/>
                  </a:lnTo>
                  <a:lnTo>
                    <a:pt x="278888" y="728494"/>
                  </a:lnTo>
                  <a:lnTo>
                    <a:pt x="323516" y="736922"/>
                  </a:lnTo>
                  <a:lnTo>
                    <a:pt x="369842" y="739809"/>
                  </a:lnTo>
                  <a:lnTo>
                    <a:pt x="416179" y="736922"/>
                  </a:lnTo>
                  <a:lnTo>
                    <a:pt x="460816" y="728494"/>
                  </a:lnTo>
                  <a:lnTo>
                    <a:pt x="503404" y="714873"/>
                  </a:lnTo>
                  <a:lnTo>
                    <a:pt x="543594" y="696408"/>
                  </a:lnTo>
                  <a:lnTo>
                    <a:pt x="549043" y="693067"/>
                  </a:lnTo>
                  <a:lnTo>
                    <a:pt x="369842" y="693067"/>
                  </a:lnTo>
                  <a:lnTo>
                    <a:pt x="322160" y="689557"/>
                  </a:lnTo>
                  <a:lnTo>
                    <a:pt x="276630" y="679360"/>
                  </a:lnTo>
                  <a:lnTo>
                    <a:pt x="233754" y="662982"/>
                  </a:lnTo>
                  <a:lnTo>
                    <a:pt x="194038" y="640927"/>
                  </a:lnTo>
                  <a:lnTo>
                    <a:pt x="157983" y="613698"/>
                  </a:lnTo>
                  <a:lnTo>
                    <a:pt x="126094" y="581799"/>
                  </a:lnTo>
                  <a:lnTo>
                    <a:pt x="98873" y="545735"/>
                  </a:lnTo>
                  <a:lnTo>
                    <a:pt x="76825" y="506010"/>
                  </a:lnTo>
                  <a:lnTo>
                    <a:pt x="60454" y="463127"/>
                  </a:lnTo>
                  <a:lnTo>
                    <a:pt x="50261" y="417590"/>
                  </a:lnTo>
                  <a:lnTo>
                    <a:pt x="46752" y="369904"/>
                  </a:lnTo>
                  <a:lnTo>
                    <a:pt x="50261" y="322221"/>
                  </a:lnTo>
                  <a:lnTo>
                    <a:pt x="60454" y="276687"/>
                  </a:lnTo>
                  <a:lnTo>
                    <a:pt x="76825" y="233806"/>
                  </a:lnTo>
                  <a:lnTo>
                    <a:pt x="98873" y="194082"/>
                  </a:lnTo>
                  <a:lnTo>
                    <a:pt x="126094" y="158019"/>
                  </a:lnTo>
                  <a:lnTo>
                    <a:pt x="157983" y="126121"/>
                  </a:lnTo>
                  <a:lnTo>
                    <a:pt x="194038" y="98892"/>
                  </a:lnTo>
                  <a:lnTo>
                    <a:pt x="233754" y="76837"/>
                  </a:lnTo>
                  <a:lnTo>
                    <a:pt x="276630" y="60459"/>
                  </a:lnTo>
                  <a:lnTo>
                    <a:pt x="322160" y="50263"/>
                  </a:lnTo>
                  <a:lnTo>
                    <a:pt x="369842" y="46752"/>
                  </a:lnTo>
                  <a:lnTo>
                    <a:pt x="549057" y="46752"/>
                  </a:lnTo>
                  <a:lnTo>
                    <a:pt x="543594" y="43403"/>
                  </a:lnTo>
                  <a:lnTo>
                    <a:pt x="503404" y="24938"/>
                  </a:lnTo>
                  <a:lnTo>
                    <a:pt x="460816" y="11316"/>
                  </a:lnTo>
                  <a:lnTo>
                    <a:pt x="416179" y="2887"/>
                  </a:lnTo>
                  <a:lnTo>
                    <a:pt x="369842" y="0"/>
                  </a:lnTo>
                  <a:close/>
                </a:path>
                <a:path w="739775" h="740409">
                  <a:moveTo>
                    <a:pt x="549057" y="46752"/>
                  </a:moveTo>
                  <a:lnTo>
                    <a:pt x="369842" y="46752"/>
                  </a:lnTo>
                  <a:lnTo>
                    <a:pt x="417527" y="50263"/>
                  </a:lnTo>
                  <a:lnTo>
                    <a:pt x="463063" y="60459"/>
                  </a:lnTo>
                  <a:lnTo>
                    <a:pt x="505945" y="76837"/>
                  </a:lnTo>
                  <a:lnTo>
                    <a:pt x="545669" y="98892"/>
                  </a:lnTo>
                  <a:lnTo>
                    <a:pt x="581732" y="126121"/>
                  </a:lnTo>
                  <a:lnTo>
                    <a:pt x="613629" y="158019"/>
                  </a:lnTo>
                  <a:lnTo>
                    <a:pt x="640857" y="194082"/>
                  </a:lnTo>
                  <a:lnTo>
                    <a:pt x="662911" y="233806"/>
                  </a:lnTo>
                  <a:lnTo>
                    <a:pt x="679288" y="276687"/>
                  </a:lnTo>
                  <a:lnTo>
                    <a:pt x="689484" y="322221"/>
                  </a:lnTo>
                  <a:lnTo>
                    <a:pt x="692994" y="369904"/>
                  </a:lnTo>
                  <a:lnTo>
                    <a:pt x="689484" y="417590"/>
                  </a:lnTo>
                  <a:lnTo>
                    <a:pt x="679288" y="463127"/>
                  </a:lnTo>
                  <a:lnTo>
                    <a:pt x="662911" y="506010"/>
                  </a:lnTo>
                  <a:lnTo>
                    <a:pt x="640857" y="545735"/>
                  </a:lnTo>
                  <a:lnTo>
                    <a:pt x="613629" y="581799"/>
                  </a:lnTo>
                  <a:lnTo>
                    <a:pt x="581732" y="613698"/>
                  </a:lnTo>
                  <a:lnTo>
                    <a:pt x="545669" y="640927"/>
                  </a:lnTo>
                  <a:lnTo>
                    <a:pt x="505945" y="662982"/>
                  </a:lnTo>
                  <a:lnTo>
                    <a:pt x="463063" y="679360"/>
                  </a:lnTo>
                  <a:lnTo>
                    <a:pt x="417527" y="689557"/>
                  </a:lnTo>
                  <a:lnTo>
                    <a:pt x="369842" y="693067"/>
                  </a:lnTo>
                  <a:lnTo>
                    <a:pt x="549043" y="693067"/>
                  </a:lnTo>
                  <a:lnTo>
                    <a:pt x="615382" y="646347"/>
                  </a:lnTo>
                  <a:lnTo>
                    <a:pt x="646281" y="615449"/>
                  </a:lnTo>
                  <a:lnTo>
                    <a:pt x="673385" y="581104"/>
                  </a:lnTo>
                  <a:lnTo>
                    <a:pt x="696344" y="543662"/>
                  </a:lnTo>
                  <a:lnTo>
                    <a:pt x="714808" y="503471"/>
                  </a:lnTo>
                  <a:lnTo>
                    <a:pt x="728430" y="460882"/>
                  </a:lnTo>
                  <a:lnTo>
                    <a:pt x="736859" y="416244"/>
                  </a:lnTo>
                  <a:lnTo>
                    <a:pt x="739747" y="369904"/>
                  </a:lnTo>
                  <a:lnTo>
                    <a:pt x="736859" y="323567"/>
                  </a:lnTo>
                  <a:lnTo>
                    <a:pt x="728430" y="278930"/>
                  </a:lnTo>
                  <a:lnTo>
                    <a:pt x="714808" y="236342"/>
                  </a:lnTo>
                  <a:lnTo>
                    <a:pt x="696344" y="196152"/>
                  </a:lnTo>
                  <a:lnTo>
                    <a:pt x="673385" y="158710"/>
                  </a:lnTo>
                  <a:lnTo>
                    <a:pt x="646281" y="124364"/>
                  </a:lnTo>
                  <a:lnTo>
                    <a:pt x="615382" y="93465"/>
                  </a:lnTo>
                  <a:lnTo>
                    <a:pt x="581036" y="66362"/>
                  </a:lnTo>
                  <a:lnTo>
                    <a:pt x="549057" y="467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593965" y="7865105"/>
              <a:ext cx="693420" cy="693420"/>
            </a:xfrm>
            <a:custGeom>
              <a:avLst/>
              <a:gdLst/>
              <a:ahLst/>
              <a:cxnLst/>
              <a:rect l="l" t="t" r="r" b="b"/>
              <a:pathLst>
                <a:path w="693419" h="693420">
                  <a:moveTo>
                    <a:pt x="346523" y="0"/>
                  </a:moveTo>
                  <a:lnTo>
                    <a:pt x="299502" y="3163"/>
                  </a:lnTo>
                  <a:lnTo>
                    <a:pt x="254404" y="12378"/>
                  </a:lnTo>
                  <a:lnTo>
                    <a:pt x="211642" y="27231"/>
                  </a:lnTo>
                  <a:lnTo>
                    <a:pt x="171627" y="47311"/>
                  </a:lnTo>
                  <a:lnTo>
                    <a:pt x="134774" y="72203"/>
                  </a:lnTo>
                  <a:lnTo>
                    <a:pt x="101495" y="101495"/>
                  </a:lnTo>
                  <a:lnTo>
                    <a:pt x="72203" y="134774"/>
                  </a:lnTo>
                  <a:lnTo>
                    <a:pt x="47311" y="171627"/>
                  </a:lnTo>
                  <a:lnTo>
                    <a:pt x="27231" y="211642"/>
                  </a:lnTo>
                  <a:lnTo>
                    <a:pt x="12378" y="254404"/>
                  </a:lnTo>
                  <a:lnTo>
                    <a:pt x="3163" y="299502"/>
                  </a:lnTo>
                  <a:lnTo>
                    <a:pt x="0" y="346523"/>
                  </a:lnTo>
                  <a:lnTo>
                    <a:pt x="3163" y="393543"/>
                  </a:lnTo>
                  <a:lnTo>
                    <a:pt x="12378" y="438642"/>
                  </a:lnTo>
                  <a:lnTo>
                    <a:pt x="27231" y="481404"/>
                  </a:lnTo>
                  <a:lnTo>
                    <a:pt x="47311" y="521419"/>
                  </a:lnTo>
                  <a:lnTo>
                    <a:pt x="72203" y="558272"/>
                  </a:lnTo>
                  <a:lnTo>
                    <a:pt x="101495" y="591551"/>
                  </a:lnTo>
                  <a:lnTo>
                    <a:pt x="134774" y="620843"/>
                  </a:lnTo>
                  <a:lnTo>
                    <a:pt x="171627" y="645735"/>
                  </a:lnTo>
                  <a:lnTo>
                    <a:pt x="211642" y="665814"/>
                  </a:lnTo>
                  <a:lnTo>
                    <a:pt x="254404" y="680668"/>
                  </a:lnTo>
                  <a:lnTo>
                    <a:pt x="299502" y="689883"/>
                  </a:lnTo>
                  <a:lnTo>
                    <a:pt x="346523" y="693046"/>
                  </a:lnTo>
                  <a:lnTo>
                    <a:pt x="393543" y="689883"/>
                  </a:lnTo>
                  <a:lnTo>
                    <a:pt x="438641" y="680668"/>
                  </a:lnTo>
                  <a:lnTo>
                    <a:pt x="481403" y="665814"/>
                  </a:lnTo>
                  <a:lnTo>
                    <a:pt x="521416" y="645735"/>
                  </a:lnTo>
                  <a:lnTo>
                    <a:pt x="558268" y="620843"/>
                  </a:lnTo>
                  <a:lnTo>
                    <a:pt x="591546" y="591551"/>
                  </a:lnTo>
                  <a:lnTo>
                    <a:pt x="620836" y="558272"/>
                  </a:lnTo>
                  <a:lnTo>
                    <a:pt x="645727" y="521419"/>
                  </a:lnTo>
                  <a:lnTo>
                    <a:pt x="665806" y="481404"/>
                  </a:lnTo>
                  <a:lnTo>
                    <a:pt x="680658" y="438642"/>
                  </a:lnTo>
                  <a:lnTo>
                    <a:pt x="689873" y="393543"/>
                  </a:lnTo>
                  <a:lnTo>
                    <a:pt x="693036" y="346523"/>
                  </a:lnTo>
                  <a:lnTo>
                    <a:pt x="689873" y="299502"/>
                  </a:lnTo>
                  <a:lnTo>
                    <a:pt x="680658" y="254404"/>
                  </a:lnTo>
                  <a:lnTo>
                    <a:pt x="665806" y="211642"/>
                  </a:lnTo>
                  <a:lnTo>
                    <a:pt x="645727" y="171627"/>
                  </a:lnTo>
                  <a:lnTo>
                    <a:pt x="620836" y="134774"/>
                  </a:lnTo>
                  <a:lnTo>
                    <a:pt x="591546" y="101495"/>
                  </a:lnTo>
                  <a:lnTo>
                    <a:pt x="558268" y="72203"/>
                  </a:lnTo>
                  <a:lnTo>
                    <a:pt x="521416" y="47311"/>
                  </a:lnTo>
                  <a:lnTo>
                    <a:pt x="481403" y="27231"/>
                  </a:lnTo>
                  <a:lnTo>
                    <a:pt x="438641" y="12378"/>
                  </a:lnTo>
                  <a:lnTo>
                    <a:pt x="393543" y="3163"/>
                  </a:lnTo>
                  <a:lnTo>
                    <a:pt x="346523" y="0"/>
                  </a:lnTo>
                  <a:close/>
                </a:path>
              </a:pathLst>
            </a:custGeom>
            <a:solidFill>
              <a:srgbClr val="FE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570606" y="7841709"/>
              <a:ext cx="739775" cy="740410"/>
            </a:xfrm>
            <a:custGeom>
              <a:avLst/>
              <a:gdLst/>
              <a:ahLst/>
              <a:cxnLst/>
              <a:rect l="l" t="t" r="r" b="b"/>
              <a:pathLst>
                <a:path w="739775" h="740409">
                  <a:moveTo>
                    <a:pt x="369904" y="0"/>
                  </a:moveTo>
                  <a:lnTo>
                    <a:pt x="323567" y="2887"/>
                  </a:lnTo>
                  <a:lnTo>
                    <a:pt x="278930" y="11316"/>
                  </a:lnTo>
                  <a:lnTo>
                    <a:pt x="236342" y="24938"/>
                  </a:lnTo>
                  <a:lnTo>
                    <a:pt x="196152" y="43403"/>
                  </a:lnTo>
                  <a:lnTo>
                    <a:pt x="158710" y="66362"/>
                  </a:lnTo>
                  <a:lnTo>
                    <a:pt x="124364" y="93465"/>
                  </a:lnTo>
                  <a:lnTo>
                    <a:pt x="93465" y="124364"/>
                  </a:lnTo>
                  <a:lnTo>
                    <a:pt x="66362" y="158710"/>
                  </a:lnTo>
                  <a:lnTo>
                    <a:pt x="43403" y="196152"/>
                  </a:lnTo>
                  <a:lnTo>
                    <a:pt x="24938" y="236342"/>
                  </a:lnTo>
                  <a:lnTo>
                    <a:pt x="11316" y="278930"/>
                  </a:lnTo>
                  <a:lnTo>
                    <a:pt x="2887" y="323567"/>
                  </a:lnTo>
                  <a:lnTo>
                    <a:pt x="0" y="369904"/>
                  </a:lnTo>
                  <a:lnTo>
                    <a:pt x="2887" y="416244"/>
                  </a:lnTo>
                  <a:lnTo>
                    <a:pt x="11316" y="460882"/>
                  </a:lnTo>
                  <a:lnTo>
                    <a:pt x="24938" y="503471"/>
                  </a:lnTo>
                  <a:lnTo>
                    <a:pt x="43403" y="543662"/>
                  </a:lnTo>
                  <a:lnTo>
                    <a:pt x="66362" y="581104"/>
                  </a:lnTo>
                  <a:lnTo>
                    <a:pt x="93465" y="615449"/>
                  </a:lnTo>
                  <a:lnTo>
                    <a:pt x="124364" y="646347"/>
                  </a:lnTo>
                  <a:lnTo>
                    <a:pt x="158710" y="673450"/>
                  </a:lnTo>
                  <a:lnTo>
                    <a:pt x="196152" y="696408"/>
                  </a:lnTo>
                  <a:lnTo>
                    <a:pt x="236342" y="714873"/>
                  </a:lnTo>
                  <a:lnTo>
                    <a:pt x="278930" y="728494"/>
                  </a:lnTo>
                  <a:lnTo>
                    <a:pt x="323567" y="736922"/>
                  </a:lnTo>
                  <a:lnTo>
                    <a:pt x="369904" y="739809"/>
                  </a:lnTo>
                  <a:lnTo>
                    <a:pt x="416230" y="736922"/>
                  </a:lnTo>
                  <a:lnTo>
                    <a:pt x="460858" y="728494"/>
                  </a:lnTo>
                  <a:lnTo>
                    <a:pt x="503437" y="714873"/>
                  </a:lnTo>
                  <a:lnTo>
                    <a:pt x="543620" y="696408"/>
                  </a:lnTo>
                  <a:lnTo>
                    <a:pt x="549068" y="693067"/>
                  </a:lnTo>
                  <a:lnTo>
                    <a:pt x="369904" y="693067"/>
                  </a:lnTo>
                  <a:lnTo>
                    <a:pt x="322219" y="689557"/>
                  </a:lnTo>
                  <a:lnTo>
                    <a:pt x="276683" y="679360"/>
                  </a:lnTo>
                  <a:lnTo>
                    <a:pt x="233801" y="662982"/>
                  </a:lnTo>
                  <a:lnTo>
                    <a:pt x="194077" y="640927"/>
                  </a:lnTo>
                  <a:lnTo>
                    <a:pt x="158014" y="613698"/>
                  </a:lnTo>
                  <a:lnTo>
                    <a:pt x="126117" y="581799"/>
                  </a:lnTo>
                  <a:lnTo>
                    <a:pt x="98889" y="545735"/>
                  </a:lnTo>
                  <a:lnTo>
                    <a:pt x="76835" y="506010"/>
                  </a:lnTo>
                  <a:lnTo>
                    <a:pt x="60458" y="463127"/>
                  </a:lnTo>
                  <a:lnTo>
                    <a:pt x="50263" y="417590"/>
                  </a:lnTo>
                  <a:lnTo>
                    <a:pt x="46752" y="369904"/>
                  </a:lnTo>
                  <a:lnTo>
                    <a:pt x="50263" y="322221"/>
                  </a:lnTo>
                  <a:lnTo>
                    <a:pt x="60458" y="276687"/>
                  </a:lnTo>
                  <a:lnTo>
                    <a:pt x="76835" y="233806"/>
                  </a:lnTo>
                  <a:lnTo>
                    <a:pt x="98889" y="194082"/>
                  </a:lnTo>
                  <a:lnTo>
                    <a:pt x="126117" y="158019"/>
                  </a:lnTo>
                  <a:lnTo>
                    <a:pt x="158014" y="126121"/>
                  </a:lnTo>
                  <a:lnTo>
                    <a:pt x="194077" y="98892"/>
                  </a:lnTo>
                  <a:lnTo>
                    <a:pt x="233801" y="76837"/>
                  </a:lnTo>
                  <a:lnTo>
                    <a:pt x="276683" y="60459"/>
                  </a:lnTo>
                  <a:lnTo>
                    <a:pt x="322219" y="50263"/>
                  </a:lnTo>
                  <a:lnTo>
                    <a:pt x="369904" y="46752"/>
                  </a:lnTo>
                  <a:lnTo>
                    <a:pt x="549081" y="46752"/>
                  </a:lnTo>
                  <a:lnTo>
                    <a:pt x="543620" y="43403"/>
                  </a:lnTo>
                  <a:lnTo>
                    <a:pt x="503437" y="24938"/>
                  </a:lnTo>
                  <a:lnTo>
                    <a:pt x="460858" y="11316"/>
                  </a:lnTo>
                  <a:lnTo>
                    <a:pt x="416230" y="2887"/>
                  </a:lnTo>
                  <a:lnTo>
                    <a:pt x="369904" y="0"/>
                  </a:lnTo>
                  <a:close/>
                </a:path>
                <a:path w="739775" h="740409">
                  <a:moveTo>
                    <a:pt x="549081" y="46752"/>
                  </a:moveTo>
                  <a:lnTo>
                    <a:pt x="369904" y="46752"/>
                  </a:lnTo>
                  <a:lnTo>
                    <a:pt x="417589" y="50263"/>
                  </a:lnTo>
                  <a:lnTo>
                    <a:pt x="463121" y="60459"/>
                  </a:lnTo>
                  <a:lnTo>
                    <a:pt x="505998" y="76837"/>
                  </a:lnTo>
                  <a:lnTo>
                    <a:pt x="545716" y="98892"/>
                  </a:lnTo>
                  <a:lnTo>
                    <a:pt x="581772" y="126121"/>
                  </a:lnTo>
                  <a:lnTo>
                    <a:pt x="613662" y="158019"/>
                  </a:lnTo>
                  <a:lnTo>
                    <a:pt x="640883" y="194082"/>
                  </a:lnTo>
                  <a:lnTo>
                    <a:pt x="662931" y="233806"/>
                  </a:lnTo>
                  <a:lnTo>
                    <a:pt x="679303" y="276687"/>
                  </a:lnTo>
                  <a:lnTo>
                    <a:pt x="689495" y="322221"/>
                  </a:lnTo>
                  <a:lnTo>
                    <a:pt x="693005" y="369904"/>
                  </a:lnTo>
                  <a:lnTo>
                    <a:pt x="689495" y="417590"/>
                  </a:lnTo>
                  <a:lnTo>
                    <a:pt x="679303" y="463127"/>
                  </a:lnTo>
                  <a:lnTo>
                    <a:pt x="662931" y="506010"/>
                  </a:lnTo>
                  <a:lnTo>
                    <a:pt x="640883" y="545735"/>
                  </a:lnTo>
                  <a:lnTo>
                    <a:pt x="613662" y="581799"/>
                  </a:lnTo>
                  <a:lnTo>
                    <a:pt x="581772" y="613698"/>
                  </a:lnTo>
                  <a:lnTo>
                    <a:pt x="545716" y="640927"/>
                  </a:lnTo>
                  <a:lnTo>
                    <a:pt x="505998" y="662982"/>
                  </a:lnTo>
                  <a:lnTo>
                    <a:pt x="463121" y="679360"/>
                  </a:lnTo>
                  <a:lnTo>
                    <a:pt x="417589" y="689557"/>
                  </a:lnTo>
                  <a:lnTo>
                    <a:pt x="369904" y="693067"/>
                  </a:lnTo>
                  <a:lnTo>
                    <a:pt x="549068" y="693067"/>
                  </a:lnTo>
                  <a:lnTo>
                    <a:pt x="615396" y="646347"/>
                  </a:lnTo>
                  <a:lnTo>
                    <a:pt x="646291" y="615449"/>
                  </a:lnTo>
                  <a:lnTo>
                    <a:pt x="673391" y="581104"/>
                  </a:lnTo>
                  <a:lnTo>
                    <a:pt x="696347" y="543662"/>
                  </a:lnTo>
                  <a:lnTo>
                    <a:pt x="714811" y="503471"/>
                  </a:lnTo>
                  <a:lnTo>
                    <a:pt x="728431" y="460882"/>
                  </a:lnTo>
                  <a:lnTo>
                    <a:pt x="736859" y="416244"/>
                  </a:lnTo>
                  <a:lnTo>
                    <a:pt x="739747" y="369904"/>
                  </a:lnTo>
                  <a:lnTo>
                    <a:pt x="736859" y="323567"/>
                  </a:lnTo>
                  <a:lnTo>
                    <a:pt x="728431" y="278930"/>
                  </a:lnTo>
                  <a:lnTo>
                    <a:pt x="714811" y="236342"/>
                  </a:lnTo>
                  <a:lnTo>
                    <a:pt x="696347" y="196152"/>
                  </a:lnTo>
                  <a:lnTo>
                    <a:pt x="673391" y="158710"/>
                  </a:lnTo>
                  <a:lnTo>
                    <a:pt x="646291" y="124364"/>
                  </a:lnTo>
                  <a:lnTo>
                    <a:pt x="615396" y="93465"/>
                  </a:lnTo>
                  <a:lnTo>
                    <a:pt x="581056" y="66362"/>
                  </a:lnTo>
                  <a:lnTo>
                    <a:pt x="549081" y="467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884260" y="6050821"/>
              <a:ext cx="0" cy="930275"/>
            </a:xfrm>
            <a:custGeom>
              <a:avLst/>
              <a:gdLst/>
              <a:ahLst/>
              <a:cxnLst/>
              <a:rect l="l" t="t" r="r" b="b"/>
              <a:pathLst>
                <a:path h="930275">
                  <a:moveTo>
                    <a:pt x="0" y="0"/>
                  </a:moveTo>
                  <a:lnTo>
                    <a:pt x="0" y="929762"/>
                  </a:lnTo>
                </a:path>
              </a:pathLst>
            </a:custGeom>
            <a:solidFill>
              <a:srgbClr val="FE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860905" y="6050841"/>
              <a:ext cx="46990" cy="930275"/>
            </a:xfrm>
            <a:custGeom>
              <a:avLst/>
              <a:gdLst/>
              <a:ahLst/>
              <a:cxnLst/>
              <a:rect l="l" t="t" r="r" b="b"/>
              <a:pathLst>
                <a:path w="46990" h="930275">
                  <a:moveTo>
                    <a:pt x="46752" y="0"/>
                  </a:moveTo>
                  <a:lnTo>
                    <a:pt x="0" y="0"/>
                  </a:lnTo>
                  <a:lnTo>
                    <a:pt x="0" y="929730"/>
                  </a:lnTo>
                  <a:lnTo>
                    <a:pt x="46752" y="929730"/>
                  </a:lnTo>
                  <a:lnTo>
                    <a:pt x="467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722033" y="6050821"/>
              <a:ext cx="0" cy="930275"/>
            </a:xfrm>
            <a:custGeom>
              <a:avLst/>
              <a:gdLst/>
              <a:ahLst/>
              <a:cxnLst/>
              <a:rect l="l" t="t" r="r" b="b"/>
              <a:pathLst>
                <a:path h="930275">
                  <a:moveTo>
                    <a:pt x="0" y="0"/>
                  </a:moveTo>
                  <a:lnTo>
                    <a:pt x="0" y="929762"/>
                  </a:lnTo>
                </a:path>
              </a:pathLst>
            </a:custGeom>
            <a:solidFill>
              <a:srgbClr val="FE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698660" y="6050841"/>
              <a:ext cx="46990" cy="930275"/>
            </a:xfrm>
            <a:custGeom>
              <a:avLst/>
              <a:gdLst/>
              <a:ahLst/>
              <a:cxnLst/>
              <a:rect l="l" t="t" r="r" b="b"/>
              <a:pathLst>
                <a:path w="46990" h="930275">
                  <a:moveTo>
                    <a:pt x="46752" y="0"/>
                  </a:moveTo>
                  <a:lnTo>
                    <a:pt x="0" y="0"/>
                  </a:lnTo>
                  <a:lnTo>
                    <a:pt x="0" y="929730"/>
                  </a:lnTo>
                  <a:lnTo>
                    <a:pt x="46752" y="929730"/>
                  </a:lnTo>
                  <a:lnTo>
                    <a:pt x="467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522494" y="6050821"/>
              <a:ext cx="0" cy="930275"/>
            </a:xfrm>
            <a:custGeom>
              <a:avLst/>
              <a:gdLst/>
              <a:ahLst/>
              <a:cxnLst/>
              <a:rect l="l" t="t" r="r" b="b"/>
              <a:pathLst>
                <a:path h="930275">
                  <a:moveTo>
                    <a:pt x="0" y="0"/>
                  </a:moveTo>
                  <a:lnTo>
                    <a:pt x="0" y="929762"/>
                  </a:lnTo>
                </a:path>
              </a:pathLst>
            </a:custGeom>
            <a:solidFill>
              <a:srgbClr val="FE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3499107" y="6050841"/>
              <a:ext cx="46990" cy="930275"/>
            </a:xfrm>
            <a:custGeom>
              <a:avLst/>
              <a:gdLst/>
              <a:ahLst/>
              <a:cxnLst/>
              <a:rect l="l" t="t" r="r" b="b"/>
              <a:pathLst>
                <a:path w="46990" h="930275">
                  <a:moveTo>
                    <a:pt x="46752" y="0"/>
                  </a:moveTo>
                  <a:lnTo>
                    <a:pt x="0" y="0"/>
                  </a:lnTo>
                  <a:lnTo>
                    <a:pt x="0" y="929730"/>
                  </a:lnTo>
                  <a:lnTo>
                    <a:pt x="46752" y="929730"/>
                  </a:lnTo>
                  <a:lnTo>
                    <a:pt x="467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4360276" y="6050821"/>
              <a:ext cx="0" cy="930275"/>
            </a:xfrm>
            <a:custGeom>
              <a:avLst/>
              <a:gdLst/>
              <a:ahLst/>
              <a:cxnLst/>
              <a:rect l="l" t="t" r="r" b="b"/>
              <a:pathLst>
                <a:path h="930275">
                  <a:moveTo>
                    <a:pt x="0" y="0"/>
                  </a:moveTo>
                  <a:lnTo>
                    <a:pt x="0" y="929762"/>
                  </a:lnTo>
                </a:path>
              </a:pathLst>
            </a:custGeom>
            <a:solidFill>
              <a:srgbClr val="FE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4336924" y="6050841"/>
              <a:ext cx="46990" cy="930275"/>
            </a:xfrm>
            <a:custGeom>
              <a:avLst/>
              <a:gdLst/>
              <a:ahLst/>
              <a:cxnLst/>
              <a:rect l="l" t="t" r="r" b="b"/>
              <a:pathLst>
                <a:path w="46990" h="930275">
                  <a:moveTo>
                    <a:pt x="46752" y="0"/>
                  </a:moveTo>
                  <a:lnTo>
                    <a:pt x="0" y="0"/>
                  </a:lnTo>
                  <a:lnTo>
                    <a:pt x="0" y="929730"/>
                  </a:lnTo>
                  <a:lnTo>
                    <a:pt x="46752" y="929730"/>
                  </a:lnTo>
                  <a:lnTo>
                    <a:pt x="467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464267" y="6980583"/>
              <a:ext cx="4392930" cy="0"/>
            </a:xfrm>
            <a:custGeom>
              <a:avLst/>
              <a:gdLst/>
              <a:ahLst/>
              <a:cxnLst/>
              <a:rect l="l" t="t" r="r" b="b"/>
              <a:pathLst>
                <a:path w="4392930">
                  <a:moveTo>
                    <a:pt x="4392599" y="0"/>
                  </a:moveTo>
                  <a:lnTo>
                    <a:pt x="0" y="0"/>
                  </a:lnTo>
                </a:path>
              </a:pathLst>
            </a:custGeom>
            <a:solidFill>
              <a:srgbClr val="FE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464299" y="6957191"/>
              <a:ext cx="4392930" cy="46990"/>
            </a:xfrm>
            <a:custGeom>
              <a:avLst/>
              <a:gdLst/>
              <a:ahLst/>
              <a:cxnLst/>
              <a:rect l="l" t="t" r="r" b="b"/>
              <a:pathLst>
                <a:path w="4392930" h="46990">
                  <a:moveTo>
                    <a:pt x="4392578" y="0"/>
                  </a:moveTo>
                  <a:lnTo>
                    <a:pt x="0" y="0"/>
                  </a:lnTo>
                  <a:lnTo>
                    <a:pt x="0" y="46752"/>
                  </a:lnTo>
                  <a:lnTo>
                    <a:pt x="4392578" y="46752"/>
                  </a:lnTo>
                  <a:lnTo>
                    <a:pt x="43925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1191218" y="7442509"/>
              <a:ext cx="4408805" cy="0"/>
            </a:xfrm>
            <a:custGeom>
              <a:avLst/>
              <a:gdLst/>
              <a:ahLst/>
              <a:cxnLst/>
              <a:rect l="l" t="t" r="r" b="b"/>
              <a:pathLst>
                <a:path w="4408805">
                  <a:moveTo>
                    <a:pt x="4408441" y="0"/>
                  </a:moveTo>
                  <a:lnTo>
                    <a:pt x="0" y="0"/>
                  </a:lnTo>
                </a:path>
              </a:pathLst>
            </a:custGeom>
            <a:solidFill>
              <a:srgbClr val="FE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191209" y="7419156"/>
              <a:ext cx="4408805" cy="46990"/>
            </a:xfrm>
            <a:custGeom>
              <a:avLst/>
              <a:gdLst/>
              <a:ahLst/>
              <a:cxnLst/>
              <a:rect l="l" t="t" r="r" b="b"/>
              <a:pathLst>
                <a:path w="4408805" h="46990">
                  <a:moveTo>
                    <a:pt x="4408462" y="0"/>
                  </a:moveTo>
                  <a:lnTo>
                    <a:pt x="0" y="0"/>
                  </a:lnTo>
                  <a:lnTo>
                    <a:pt x="0" y="46742"/>
                  </a:lnTo>
                  <a:lnTo>
                    <a:pt x="4408462" y="46742"/>
                  </a:lnTo>
                  <a:lnTo>
                    <a:pt x="44084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2722033" y="7790890"/>
              <a:ext cx="1792605" cy="0"/>
            </a:xfrm>
            <a:custGeom>
              <a:avLst/>
              <a:gdLst/>
              <a:ahLst/>
              <a:cxnLst/>
              <a:rect l="l" t="t" r="r" b="b"/>
              <a:pathLst>
                <a:path w="1792605">
                  <a:moveTo>
                    <a:pt x="1792018" y="0"/>
                  </a:moveTo>
                  <a:lnTo>
                    <a:pt x="0" y="0"/>
                  </a:lnTo>
                </a:path>
              </a:pathLst>
            </a:custGeom>
            <a:solidFill>
              <a:srgbClr val="FE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2722031" y="7767501"/>
              <a:ext cx="1792605" cy="46990"/>
            </a:xfrm>
            <a:custGeom>
              <a:avLst/>
              <a:gdLst/>
              <a:ahLst/>
              <a:cxnLst/>
              <a:rect l="l" t="t" r="r" b="b"/>
              <a:pathLst>
                <a:path w="1792605" h="46990">
                  <a:moveTo>
                    <a:pt x="1792029" y="0"/>
                  </a:moveTo>
                  <a:lnTo>
                    <a:pt x="0" y="0"/>
                  </a:lnTo>
                  <a:lnTo>
                    <a:pt x="0" y="46752"/>
                  </a:lnTo>
                  <a:lnTo>
                    <a:pt x="1792029" y="46752"/>
                  </a:lnTo>
                  <a:lnTo>
                    <a:pt x="17920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/>
          <p:nvPr/>
        </p:nvSpPr>
        <p:spPr>
          <a:xfrm>
            <a:off x="16445774" y="8257512"/>
            <a:ext cx="354330" cy="519430"/>
          </a:xfrm>
          <a:custGeom>
            <a:avLst/>
            <a:gdLst/>
            <a:ahLst/>
            <a:cxnLst/>
            <a:rect l="l" t="t" r="r" b="b"/>
            <a:pathLst>
              <a:path w="354330" h="519429">
                <a:moveTo>
                  <a:pt x="13025" y="0"/>
                </a:moveTo>
                <a:lnTo>
                  <a:pt x="0" y="17109"/>
                </a:lnTo>
                <a:lnTo>
                  <a:pt x="318409" y="259531"/>
                </a:lnTo>
                <a:lnTo>
                  <a:pt x="0" y="501984"/>
                </a:lnTo>
                <a:lnTo>
                  <a:pt x="13025" y="519104"/>
                </a:lnTo>
                <a:lnTo>
                  <a:pt x="353863" y="259531"/>
                </a:lnTo>
                <a:lnTo>
                  <a:pt x="130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912781" y="8257512"/>
            <a:ext cx="354330" cy="519430"/>
          </a:xfrm>
          <a:custGeom>
            <a:avLst/>
            <a:gdLst/>
            <a:ahLst/>
            <a:cxnLst/>
            <a:rect l="l" t="t" r="r" b="b"/>
            <a:pathLst>
              <a:path w="354330" h="519429">
                <a:moveTo>
                  <a:pt x="13036" y="0"/>
                </a:moveTo>
                <a:lnTo>
                  <a:pt x="0" y="17109"/>
                </a:lnTo>
                <a:lnTo>
                  <a:pt x="318409" y="259531"/>
                </a:lnTo>
                <a:lnTo>
                  <a:pt x="0" y="501984"/>
                </a:lnTo>
                <a:lnTo>
                  <a:pt x="13036" y="519104"/>
                </a:lnTo>
                <a:lnTo>
                  <a:pt x="353863" y="259531"/>
                </a:lnTo>
                <a:lnTo>
                  <a:pt x="130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285173" y="5372673"/>
            <a:ext cx="961390" cy="36830"/>
          </a:xfrm>
          <a:custGeom>
            <a:avLst/>
            <a:gdLst/>
            <a:ahLst/>
            <a:cxnLst/>
            <a:rect l="l" t="t" r="r" b="b"/>
            <a:pathLst>
              <a:path w="961390" h="36829">
                <a:moveTo>
                  <a:pt x="961394" y="0"/>
                </a:moveTo>
                <a:lnTo>
                  <a:pt x="0" y="0"/>
                </a:lnTo>
                <a:lnTo>
                  <a:pt x="0" y="36700"/>
                </a:lnTo>
                <a:lnTo>
                  <a:pt x="961394" y="36700"/>
                </a:lnTo>
                <a:lnTo>
                  <a:pt x="9613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029378" y="4232706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70" h="280670">
                <a:moveTo>
                  <a:pt x="140163" y="0"/>
                </a:moveTo>
                <a:lnTo>
                  <a:pt x="95860" y="7145"/>
                </a:lnTo>
                <a:lnTo>
                  <a:pt x="57384" y="27042"/>
                </a:lnTo>
                <a:lnTo>
                  <a:pt x="27043" y="57381"/>
                </a:lnTo>
                <a:lnTo>
                  <a:pt x="7145" y="95855"/>
                </a:lnTo>
                <a:lnTo>
                  <a:pt x="0" y="140152"/>
                </a:lnTo>
                <a:lnTo>
                  <a:pt x="7145" y="184455"/>
                </a:lnTo>
                <a:lnTo>
                  <a:pt x="27043" y="222931"/>
                </a:lnTo>
                <a:lnTo>
                  <a:pt x="57384" y="253273"/>
                </a:lnTo>
                <a:lnTo>
                  <a:pt x="95860" y="273170"/>
                </a:lnTo>
                <a:lnTo>
                  <a:pt x="140163" y="280316"/>
                </a:lnTo>
                <a:lnTo>
                  <a:pt x="184466" y="273170"/>
                </a:lnTo>
                <a:lnTo>
                  <a:pt x="222942" y="253273"/>
                </a:lnTo>
                <a:lnTo>
                  <a:pt x="253283" y="222931"/>
                </a:lnTo>
                <a:lnTo>
                  <a:pt x="273181" y="184455"/>
                </a:lnTo>
                <a:lnTo>
                  <a:pt x="280326" y="140152"/>
                </a:lnTo>
                <a:lnTo>
                  <a:pt x="273181" y="95855"/>
                </a:lnTo>
                <a:lnTo>
                  <a:pt x="253283" y="57381"/>
                </a:lnTo>
                <a:lnTo>
                  <a:pt x="222942" y="27042"/>
                </a:lnTo>
                <a:lnTo>
                  <a:pt x="184466" y="7145"/>
                </a:lnTo>
                <a:lnTo>
                  <a:pt x="140163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445360" y="4232706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70" h="280670">
                <a:moveTo>
                  <a:pt x="140163" y="0"/>
                </a:moveTo>
                <a:lnTo>
                  <a:pt x="95860" y="7145"/>
                </a:lnTo>
                <a:lnTo>
                  <a:pt x="57384" y="27042"/>
                </a:lnTo>
                <a:lnTo>
                  <a:pt x="27043" y="57381"/>
                </a:lnTo>
                <a:lnTo>
                  <a:pt x="7145" y="95855"/>
                </a:lnTo>
                <a:lnTo>
                  <a:pt x="0" y="140152"/>
                </a:lnTo>
                <a:lnTo>
                  <a:pt x="7145" y="184455"/>
                </a:lnTo>
                <a:lnTo>
                  <a:pt x="27043" y="222931"/>
                </a:lnTo>
                <a:lnTo>
                  <a:pt x="57384" y="253273"/>
                </a:lnTo>
                <a:lnTo>
                  <a:pt x="95860" y="273170"/>
                </a:lnTo>
                <a:lnTo>
                  <a:pt x="140163" y="280316"/>
                </a:lnTo>
                <a:lnTo>
                  <a:pt x="184466" y="273170"/>
                </a:lnTo>
                <a:lnTo>
                  <a:pt x="222942" y="253273"/>
                </a:lnTo>
                <a:lnTo>
                  <a:pt x="253283" y="222931"/>
                </a:lnTo>
                <a:lnTo>
                  <a:pt x="273181" y="184455"/>
                </a:lnTo>
                <a:lnTo>
                  <a:pt x="280326" y="140152"/>
                </a:lnTo>
                <a:lnTo>
                  <a:pt x="273181" y="95855"/>
                </a:lnTo>
                <a:lnTo>
                  <a:pt x="253283" y="57381"/>
                </a:lnTo>
                <a:lnTo>
                  <a:pt x="222942" y="27042"/>
                </a:lnTo>
                <a:lnTo>
                  <a:pt x="184466" y="7145"/>
                </a:lnTo>
                <a:lnTo>
                  <a:pt x="140163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183424" y="4232706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70" h="280670">
                <a:moveTo>
                  <a:pt x="140152" y="0"/>
                </a:moveTo>
                <a:lnTo>
                  <a:pt x="95850" y="7145"/>
                </a:lnTo>
                <a:lnTo>
                  <a:pt x="57377" y="27042"/>
                </a:lnTo>
                <a:lnTo>
                  <a:pt x="27039" y="57381"/>
                </a:lnTo>
                <a:lnTo>
                  <a:pt x="7144" y="95855"/>
                </a:lnTo>
                <a:lnTo>
                  <a:pt x="0" y="140152"/>
                </a:lnTo>
                <a:lnTo>
                  <a:pt x="7144" y="184455"/>
                </a:lnTo>
                <a:lnTo>
                  <a:pt x="27039" y="222931"/>
                </a:lnTo>
                <a:lnTo>
                  <a:pt x="57377" y="253273"/>
                </a:lnTo>
                <a:lnTo>
                  <a:pt x="95850" y="273170"/>
                </a:lnTo>
                <a:lnTo>
                  <a:pt x="140152" y="280316"/>
                </a:lnTo>
                <a:lnTo>
                  <a:pt x="184455" y="273170"/>
                </a:lnTo>
                <a:lnTo>
                  <a:pt x="222931" y="253273"/>
                </a:lnTo>
                <a:lnTo>
                  <a:pt x="253273" y="222931"/>
                </a:lnTo>
                <a:lnTo>
                  <a:pt x="273170" y="184455"/>
                </a:lnTo>
                <a:lnTo>
                  <a:pt x="280316" y="140152"/>
                </a:lnTo>
                <a:lnTo>
                  <a:pt x="273170" y="95855"/>
                </a:lnTo>
                <a:lnTo>
                  <a:pt x="253273" y="57381"/>
                </a:lnTo>
                <a:lnTo>
                  <a:pt x="222931" y="27042"/>
                </a:lnTo>
                <a:lnTo>
                  <a:pt x="184455" y="7145"/>
                </a:lnTo>
                <a:lnTo>
                  <a:pt x="140152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7417" y="1608448"/>
            <a:ext cx="2795270" cy="629920"/>
          </a:xfrm>
          <a:custGeom>
            <a:avLst/>
            <a:gdLst/>
            <a:ahLst/>
            <a:cxnLst/>
            <a:rect l="l" t="t" r="r" b="b"/>
            <a:pathLst>
              <a:path w="2795270" h="629919">
                <a:moveTo>
                  <a:pt x="440283" y="332447"/>
                </a:moveTo>
                <a:lnTo>
                  <a:pt x="378079" y="332447"/>
                </a:lnTo>
                <a:lnTo>
                  <a:pt x="378079" y="396049"/>
                </a:lnTo>
                <a:lnTo>
                  <a:pt x="355434" y="411746"/>
                </a:lnTo>
                <a:lnTo>
                  <a:pt x="329692" y="422732"/>
                </a:lnTo>
                <a:lnTo>
                  <a:pt x="301879" y="429171"/>
                </a:lnTo>
                <a:lnTo>
                  <a:pt x="273024" y="431279"/>
                </a:lnTo>
                <a:lnTo>
                  <a:pt x="228371" y="425208"/>
                </a:lnTo>
                <a:lnTo>
                  <a:pt x="189725" y="407809"/>
                </a:lnTo>
                <a:lnTo>
                  <a:pt x="158026" y="380314"/>
                </a:lnTo>
                <a:lnTo>
                  <a:pt x="134226" y="343941"/>
                </a:lnTo>
                <a:lnTo>
                  <a:pt x="119253" y="299923"/>
                </a:lnTo>
                <a:lnTo>
                  <a:pt x="114046" y="249491"/>
                </a:lnTo>
                <a:lnTo>
                  <a:pt x="119176" y="197345"/>
                </a:lnTo>
                <a:lnTo>
                  <a:pt x="133896" y="152742"/>
                </a:lnTo>
                <a:lnTo>
                  <a:pt x="157162" y="116547"/>
                </a:lnTo>
                <a:lnTo>
                  <a:pt x="187985" y="89611"/>
                </a:lnTo>
                <a:lnTo>
                  <a:pt x="225336" y="72821"/>
                </a:lnTo>
                <a:lnTo>
                  <a:pt x="268198" y="67030"/>
                </a:lnTo>
                <a:lnTo>
                  <a:pt x="300050" y="69608"/>
                </a:lnTo>
                <a:lnTo>
                  <a:pt x="328142" y="76796"/>
                </a:lnTo>
                <a:lnTo>
                  <a:pt x="352361" y="87744"/>
                </a:lnTo>
                <a:lnTo>
                  <a:pt x="372554" y="101587"/>
                </a:lnTo>
                <a:lnTo>
                  <a:pt x="372554" y="161023"/>
                </a:lnTo>
                <a:lnTo>
                  <a:pt x="434759" y="161023"/>
                </a:lnTo>
                <a:lnTo>
                  <a:pt x="434759" y="7607"/>
                </a:lnTo>
                <a:lnTo>
                  <a:pt x="372554" y="7607"/>
                </a:lnTo>
                <a:lnTo>
                  <a:pt x="372554" y="35953"/>
                </a:lnTo>
                <a:lnTo>
                  <a:pt x="348081" y="21285"/>
                </a:lnTo>
                <a:lnTo>
                  <a:pt x="319341" y="9931"/>
                </a:lnTo>
                <a:lnTo>
                  <a:pt x="286435" y="2603"/>
                </a:lnTo>
                <a:lnTo>
                  <a:pt x="249529" y="0"/>
                </a:lnTo>
                <a:lnTo>
                  <a:pt x="199644" y="3975"/>
                </a:lnTo>
                <a:lnTo>
                  <a:pt x="154749" y="15481"/>
                </a:lnTo>
                <a:lnTo>
                  <a:pt x="115100" y="33820"/>
                </a:lnTo>
                <a:lnTo>
                  <a:pt x="80899" y="58305"/>
                </a:lnTo>
                <a:lnTo>
                  <a:pt x="52400" y="88290"/>
                </a:lnTo>
                <a:lnTo>
                  <a:pt x="29832" y="123075"/>
                </a:lnTo>
                <a:lnTo>
                  <a:pt x="13411" y="161988"/>
                </a:lnTo>
                <a:lnTo>
                  <a:pt x="3390" y="204355"/>
                </a:lnTo>
                <a:lnTo>
                  <a:pt x="0" y="249491"/>
                </a:lnTo>
                <a:lnTo>
                  <a:pt x="3670" y="298653"/>
                </a:lnTo>
                <a:lnTo>
                  <a:pt x="14389" y="343154"/>
                </a:lnTo>
                <a:lnTo>
                  <a:pt x="31724" y="382701"/>
                </a:lnTo>
                <a:lnTo>
                  <a:pt x="55257" y="416991"/>
                </a:lnTo>
                <a:lnTo>
                  <a:pt x="84556" y="445731"/>
                </a:lnTo>
                <a:lnTo>
                  <a:pt x="119202" y="468604"/>
                </a:lnTo>
                <a:lnTo>
                  <a:pt x="158750" y="485305"/>
                </a:lnTo>
                <a:lnTo>
                  <a:pt x="202806" y="495554"/>
                </a:lnTo>
                <a:lnTo>
                  <a:pt x="250901" y="499033"/>
                </a:lnTo>
                <a:lnTo>
                  <a:pt x="288264" y="496100"/>
                </a:lnTo>
                <a:lnTo>
                  <a:pt x="322262" y="487972"/>
                </a:lnTo>
                <a:lnTo>
                  <a:pt x="352374" y="475691"/>
                </a:lnTo>
                <a:lnTo>
                  <a:pt x="378079" y="460311"/>
                </a:lnTo>
                <a:lnTo>
                  <a:pt x="378079" y="491439"/>
                </a:lnTo>
                <a:lnTo>
                  <a:pt x="440283" y="491439"/>
                </a:lnTo>
                <a:lnTo>
                  <a:pt x="440283" y="332447"/>
                </a:lnTo>
                <a:close/>
              </a:path>
              <a:path w="2795270" h="629919">
                <a:moveTo>
                  <a:pt x="822845" y="180390"/>
                </a:moveTo>
                <a:lnTo>
                  <a:pt x="688771" y="180390"/>
                </a:lnTo>
                <a:lnTo>
                  <a:pt x="688771" y="235673"/>
                </a:lnTo>
                <a:lnTo>
                  <a:pt x="726782" y="235673"/>
                </a:lnTo>
                <a:lnTo>
                  <a:pt x="680466" y="361492"/>
                </a:lnTo>
                <a:lnTo>
                  <a:pt x="675563" y="375272"/>
                </a:lnTo>
                <a:lnTo>
                  <a:pt x="671830" y="387235"/>
                </a:lnTo>
                <a:lnTo>
                  <a:pt x="665264" y="409879"/>
                </a:lnTo>
                <a:lnTo>
                  <a:pt x="661479" y="397840"/>
                </a:lnTo>
                <a:lnTo>
                  <a:pt x="657313" y="385673"/>
                </a:lnTo>
                <a:lnTo>
                  <a:pt x="652627" y="373507"/>
                </a:lnTo>
                <a:lnTo>
                  <a:pt x="647293" y="361492"/>
                </a:lnTo>
                <a:lnTo>
                  <a:pt x="589927" y="235673"/>
                </a:lnTo>
                <a:lnTo>
                  <a:pt x="627253" y="235673"/>
                </a:lnTo>
                <a:lnTo>
                  <a:pt x="627253" y="180390"/>
                </a:lnTo>
                <a:lnTo>
                  <a:pt x="468274" y="180390"/>
                </a:lnTo>
                <a:lnTo>
                  <a:pt x="468274" y="235673"/>
                </a:lnTo>
                <a:lnTo>
                  <a:pt x="492455" y="235673"/>
                </a:lnTo>
                <a:lnTo>
                  <a:pt x="627253" y="495554"/>
                </a:lnTo>
                <a:lnTo>
                  <a:pt x="611276" y="535025"/>
                </a:lnTo>
                <a:lnTo>
                  <a:pt x="582320" y="568807"/>
                </a:lnTo>
                <a:lnTo>
                  <a:pt x="582320" y="566077"/>
                </a:lnTo>
                <a:lnTo>
                  <a:pt x="583006" y="561924"/>
                </a:lnTo>
                <a:lnTo>
                  <a:pt x="583006" y="558469"/>
                </a:lnTo>
                <a:lnTo>
                  <a:pt x="545693" y="526669"/>
                </a:lnTo>
                <a:lnTo>
                  <a:pt x="505548" y="553212"/>
                </a:lnTo>
                <a:lnTo>
                  <a:pt x="502158" y="571601"/>
                </a:lnTo>
                <a:lnTo>
                  <a:pt x="506755" y="593788"/>
                </a:lnTo>
                <a:lnTo>
                  <a:pt x="519772" y="612292"/>
                </a:lnTo>
                <a:lnTo>
                  <a:pt x="540054" y="624967"/>
                </a:lnTo>
                <a:lnTo>
                  <a:pt x="566420" y="629653"/>
                </a:lnTo>
                <a:lnTo>
                  <a:pt x="598728" y="623709"/>
                </a:lnTo>
                <a:lnTo>
                  <a:pt x="629488" y="602272"/>
                </a:lnTo>
                <a:lnTo>
                  <a:pt x="660501" y="559968"/>
                </a:lnTo>
                <a:lnTo>
                  <a:pt x="693597" y="491439"/>
                </a:lnTo>
                <a:lnTo>
                  <a:pt x="798652" y="235673"/>
                </a:lnTo>
                <a:lnTo>
                  <a:pt x="822845" y="235673"/>
                </a:lnTo>
                <a:lnTo>
                  <a:pt x="822845" y="180390"/>
                </a:lnTo>
                <a:close/>
              </a:path>
              <a:path w="2795270" h="629919">
                <a:moveTo>
                  <a:pt x="1197825" y="338658"/>
                </a:moveTo>
                <a:lnTo>
                  <a:pt x="1191120" y="286270"/>
                </a:lnTo>
                <a:lnTo>
                  <a:pt x="1171917" y="243979"/>
                </a:lnTo>
                <a:lnTo>
                  <a:pt x="1171714" y="243509"/>
                </a:lnTo>
                <a:lnTo>
                  <a:pt x="1140650" y="211518"/>
                </a:lnTo>
                <a:lnTo>
                  <a:pt x="1103147" y="193471"/>
                </a:lnTo>
                <a:lnTo>
                  <a:pt x="1103147" y="342138"/>
                </a:lnTo>
                <a:lnTo>
                  <a:pt x="1097864" y="381050"/>
                </a:lnTo>
                <a:lnTo>
                  <a:pt x="1082662" y="413410"/>
                </a:lnTo>
                <a:lnTo>
                  <a:pt x="1058519" y="435546"/>
                </a:lnTo>
                <a:lnTo>
                  <a:pt x="1026414" y="443738"/>
                </a:lnTo>
                <a:lnTo>
                  <a:pt x="993724" y="435635"/>
                </a:lnTo>
                <a:lnTo>
                  <a:pt x="969657" y="412623"/>
                </a:lnTo>
                <a:lnTo>
                  <a:pt x="954786" y="376656"/>
                </a:lnTo>
                <a:lnTo>
                  <a:pt x="949706" y="329692"/>
                </a:lnTo>
                <a:lnTo>
                  <a:pt x="957846" y="298221"/>
                </a:lnTo>
                <a:lnTo>
                  <a:pt x="973975" y="270764"/>
                </a:lnTo>
                <a:lnTo>
                  <a:pt x="995121" y="253669"/>
                </a:lnTo>
                <a:lnTo>
                  <a:pt x="997991" y="251345"/>
                </a:lnTo>
                <a:lnTo>
                  <a:pt x="1061148" y="251726"/>
                </a:lnTo>
                <a:lnTo>
                  <a:pt x="1098308" y="304050"/>
                </a:lnTo>
                <a:lnTo>
                  <a:pt x="1103147" y="342138"/>
                </a:lnTo>
                <a:lnTo>
                  <a:pt x="1103147" y="193471"/>
                </a:lnTo>
                <a:lnTo>
                  <a:pt x="1099007" y="191477"/>
                </a:lnTo>
                <a:lnTo>
                  <a:pt x="1047851" y="184543"/>
                </a:lnTo>
                <a:lnTo>
                  <a:pt x="1006259" y="189217"/>
                </a:lnTo>
                <a:lnTo>
                  <a:pt x="969733" y="202768"/>
                </a:lnTo>
                <a:lnTo>
                  <a:pt x="939952" y="224497"/>
                </a:lnTo>
                <a:lnTo>
                  <a:pt x="918591" y="253669"/>
                </a:lnTo>
                <a:lnTo>
                  <a:pt x="916508" y="252971"/>
                </a:lnTo>
                <a:lnTo>
                  <a:pt x="927265" y="201993"/>
                </a:lnTo>
                <a:lnTo>
                  <a:pt x="950518" y="166497"/>
                </a:lnTo>
                <a:lnTo>
                  <a:pt x="983488" y="143090"/>
                </a:lnTo>
                <a:lnTo>
                  <a:pt x="1023366" y="128358"/>
                </a:lnTo>
                <a:lnTo>
                  <a:pt x="1067333" y="118910"/>
                </a:lnTo>
                <a:lnTo>
                  <a:pt x="1112608" y="111353"/>
                </a:lnTo>
                <a:lnTo>
                  <a:pt x="1156360" y="102285"/>
                </a:lnTo>
                <a:lnTo>
                  <a:pt x="1156360" y="1384"/>
                </a:lnTo>
                <a:lnTo>
                  <a:pt x="1103147" y="1384"/>
                </a:lnTo>
                <a:lnTo>
                  <a:pt x="1103147" y="28333"/>
                </a:lnTo>
                <a:lnTo>
                  <a:pt x="1049591" y="37566"/>
                </a:lnTo>
                <a:lnTo>
                  <a:pt x="1002715" y="50850"/>
                </a:lnTo>
                <a:lnTo>
                  <a:pt x="962393" y="68732"/>
                </a:lnTo>
                <a:lnTo>
                  <a:pt x="928547" y="91719"/>
                </a:lnTo>
                <a:lnTo>
                  <a:pt x="901065" y="120370"/>
                </a:lnTo>
                <a:lnTo>
                  <a:pt x="879856" y="155194"/>
                </a:lnTo>
                <a:lnTo>
                  <a:pt x="864831" y="196735"/>
                </a:lnTo>
                <a:lnTo>
                  <a:pt x="855891" y="245503"/>
                </a:lnTo>
                <a:lnTo>
                  <a:pt x="852932" y="302031"/>
                </a:lnTo>
                <a:lnTo>
                  <a:pt x="856957" y="351332"/>
                </a:lnTo>
                <a:lnTo>
                  <a:pt x="868756" y="394563"/>
                </a:lnTo>
                <a:lnTo>
                  <a:pt x="887857" y="431190"/>
                </a:lnTo>
                <a:lnTo>
                  <a:pt x="913828" y="460641"/>
                </a:lnTo>
                <a:lnTo>
                  <a:pt x="946226" y="482358"/>
                </a:lnTo>
                <a:lnTo>
                  <a:pt x="984592" y="495795"/>
                </a:lnTo>
                <a:lnTo>
                  <a:pt x="1028496" y="500405"/>
                </a:lnTo>
                <a:lnTo>
                  <a:pt x="1076566" y="494563"/>
                </a:lnTo>
                <a:lnTo>
                  <a:pt x="1117866" y="478129"/>
                </a:lnTo>
                <a:lnTo>
                  <a:pt x="1151521" y="452704"/>
                </a:lnTo>
                <a:lnTo>
                  <a:pt x="1176667" y="419912"/>
                </a:lnTo>
                <a:lnTo>
                  <a:pt x="1192390" y="381355"/>
                </a:lnTo>
                <a:lnTo>
                  <a:pt x="1197825" y="338658"/>
                </a:lnTo>
                <a:close/>
              </a:path>
              <a:path w="2795270" h="629919">
                <a:moveTo>
                  <a:pt x="1539824" y="432676"/>
                </a:moveTo>
                <a:lnTo>
                  <a:pt x="1504569" y="393966"/>
                </a:lnTo>
                <a:lnTo>
                  <a:pt x="1488795" y="411111"/>
                </a:lnTo>
                <a:lnTo>
                  <a:pt x="1470025" y="423938"/>
                </a:lnTo>
                <a:lnTo>
                  <a:pt x="1449171" y="431965"/>
                </a:lnTo>
                <a:lnTo>
                  <a:pt x="1427162" y="434746"/>
                </a:lnTo>
                <a:lnTo>
                  <a:pt x="1389786" y="427799"/>
                </a:lnTo>
                <a:lnTo>
                  <a:pt x="1358747" y="407708"/>
                </a:lnTo>
                <a:lnTo>
                  <a:pt x="1337564" y="375551"/>
                </a:lnTo>
                <a:lnTo>
                  <a:pt x="1329715" y="332447"/>
                </a:lnTo>
                <a:lnTo>
                  <a:pt x="1336268" y="290131"/>
                </a:lnTo>
                <a:lnTo>
                  <a:pt x="1354607" y="258394"/>
                </a:lnTo>
                <a:lnTo>
                  <a:pt x="1382788" y="238455"/>
                </a:lnTo>
                <a:lnTo>
                  <a:pt x="1418882" y="231533"/>
                </a:lnTo>
                <a:lnTo>
                  <a:pt x="1427556" y="232054"/>
                </a:lnTo>
                <a:lnTo>
                  <a:pt x="1435900" y="233616"/>
                </a:lnTo>
                <a:lnTo>
                  <a:pt x="1443850" y="236207"/>
                </a:lnTo>
                <a:lnTo>
                  <a:pt x="1451356" y="239839"/>
                </a:lnTo>
                <a:lnTo>
                  <a:pt x="1447901" y="246062"/>
                </a:lnTo>
                <a:lnTo>
                  <a:pt x="1446517" y="253669"/>
                </a:lnTo>
                <a:lnTo>
                  <a:pt x="1459649" y="292100"/>
                </a:lnTo>
                <a:lnTo>
                  <a:pt x="1509153" y="299872"/>
                </a:lnTo>
                <a:lnTo>
                  <a:pt x="1535684" y="257797"/>
                </a:lnTo>
                <a:lnTo>
                  <a:pt x="1525600" y="220319"/>
                </a:lnTo>
                <a:lnTo>
                  <a:pt x="1498015" y="193776"/>
                </a:lnTo>
                <a:lnTo>
                  <a:pt x="1456956" y="178003"/>
                </a:lnTo>
                <a:lnTo>
                  <a:pt x="1406436" y="172783"/>
                </a:lnTo>
                <a:lnTo>
                  <a:pt x="1357261" y="178574"/>
                </a:lnTo>
                <a:lnTo>
                  <a:pt x="1315300" y="194957"/>
                </a:lnTo>
                <a:lnTo>
                  <a:pt x="1281341" y="220395"/>
                </a:lnTo>
                <a:lnTo>
                  <a:pt x="1256118" y="253377"/>
                </a:lnTo>
                <a:lnTo>
                  <a:pt x="1240434" y="292379"/>
                </a:lnTo>
                <a:lnTo>
                  <a:pt x="1235036" y="335902"/>
                </a:lnTo>
                <a:lnTo>
                  <a:pt x="1240434" y="381825"/>
                </a:lnTo>
                <a:lnTo>
                  <a:pt x="1256169" y="421500"/>
                </a:lnTo>
                <a:lnTo>
                  <a:pt x="1281506" y="454012"/>
                </a:lnTo>
                <a:lnTo>
                  <a:pt x="1315720" y="478396"/>
                </a:lnTo>
                <a:lnTo>
                  <a:pt x="1358061" y="493725"/>
                </a:lnTo>
                <a:lnTo>
                  <a:pt x="1407820" y="499033"/>
                </a:lnTo>
                <a:lnTo>
                  <a:pt x="1448854" y="494982"/>
                </a:lnTo>
                <a:lnTo>
                  <a:pt x="1485226" y="482701"/>
                </a:lnTo>
                <a:lnTo>
                  <a:pt x="1515897" y="462000"/>
                </a:lnTo>
                <a:lnTo>
                  <a:pt x="1539824" y="432676"/>
                </a:lnTo>
                <a:close/>
              </a:path>
              <a:path w="2795270" h="629919">
                <a:moveTo>
                  <a:pt x="1965121" y="436130"/>
                </a:moveTo>
                <a:lnTo>
                  <a:pt x="1927110" y="436130"/>
                </a:lnTo>
                <a:lnTo>
                  <a:pt x="1927110" y="235661"/>
                </a:lnTo>
                <a:lnTo>
                  <a:pt x="1964436" y="235661"/>
                </a:lnTo>
                <a:lnTo>
                  <a:pt x="1964436" y="180390"/>
                </a:lnTo>
                <a:lnTo>
                  <a:pt x="1839341" y="180390"/>
                </a:lnTo>
                <a:lnTo>
                  <a:pt x="1702473" y="392569"/>
                </a:lnTo>
                <a:lnTo>
                  <a:pt x="1702473" y="235661"/>
                </a:lnTo>
                <a:lnTo>
                  <a:pt x="1731505" y="235661"/>
                </a:lnTo>
                <a:lnTo>
                  <a:pt x="1731505" y="180390"/>
                </a:lnTo>
                <a:lnTo>
                  <a:pt x="1576692" y="180390"/>
                </a:lnTo>
                <a:lnTo>
                  <a:pt x="1576692" y="235661"/>
                </a:lnTo>
                <a:lnTo>
                  <a:pt x="1614703" y="235661"/>
                </a:lnTo>
                <a:lnTo>
                  <a:pt x="1614703" y="436130"/>
                </a:lnTo>
                <a:lnTo>
                  <a:pt x="1577378" y="436130"/>
                </a:lnTo>
                <a:lnTo>
                  <a:pt x="1577378" y="491426"/>
                </a:lnTo>
                <a:lnTo>
                  <a:pt x="1702473" y="491426"/>
                </a:lnTo>
                <a:lnTo>
                  <a:pt x="1839341" y="278536"/>
                </a:lnTo>
                <a:lnTo>
                  <a:pt x="1839341" y="436130"/>
                </a:lnTo>
                <a:lnTo>
                  <a:pt x="1810296" y="436130"/>
                </a:lnTo>
                <a:lnTo>
                  <a:pt x="1810296" y="491426"/>
                </a:lnTo>
                <a:lnTo>
                  <a:pt x="1965121" y="491426"/>
                </a:lnTo>
                <a:lnTo>
                  <a:pt x="1965121" y="436130"/>
                </a:lnTo>
                <a:close/>
              </a:path>
              <a:path w="2795270" h="629919">
                <a:moveTo>
                  <a:pt x="2369058" y="432676"/>
                </a:moveTo>
                <a:lnTo>
                  <a:pt x="2317216" y="432676"/>
                </a:lnTo>
                <a:lnTo>
                  <a:pt x="2317216" y="239153"/>
                </a:lnTo>
                <a:lnTo>
                  <a:pt x="2317216" y="235673"/>
                </a:lnTo>
                <a:lnTo>
                  <a:pt x="2354542" y="235673"/>
                </a:lnTo>
                <a:lnTo>
                  <a:pt x="2354542" y="180390"/>
                </a:lnTo>
                <a:lnTo>
                  <a:pt x="2228748" y="180390"/>
                </a:lnTo>
                <a:lnTo>
                  <a:pt x="2228748" y="239153"/>
                </a:lnTo>
                <a:lnTo>
                  <a:pt x="2228748" y="432676"/>
                </a:lnTo>
                <a:lnTo>
                  <a:pt x="2108479" y="432676"/>
                </a:lnTo>
                <a:lnTo>
                  <a:pt x="2120900" y="410489"/>
                </a:lnTo>
                <a:lnTo>
                  <a:pt x="2133193" y="376504"/>
                </a:lnTo>
                <a:lnTo>
                  <a:pt x="2143658" y="331393"/>
                </a:lnTo>
                <a:lnTo>
                  <a:pt x="2150643" y="275780"/>
                </a:lnTo>
                <a:lnTo>
                  <a:pt x="2152700" y="239153"/>
                </a:lnTo>
                <a:lnTo>
                  <a:pt x="2228748" y="239153"/>
                </a:lnTo>
                <a:lnTo>
                  <a:pt x="2228748" y="180390"/>
                </a:lnTo>
                <a:lnTo>
                  <a:pt x="2043506" y="180390"/>
                </a:lnTo>
                <a:lnTo>
                  <a:pt x="2043506" y="235673"/>
                </a:lnTo>
                <a:lnTo>
                  <a:pt x="2088438" y="235673"/>
                </a:lnTo>
                <a:lnTo>
                  <a:pt x="2085530" y="284340"/>
                </a:lnTo>
                <a:lnTo>
                  <a:pt x="2076602" y="338848"/>
                </a:lnTo>
                <a:lnTo>
                  <a:pt x="2061324" y="391007"/>
                </a:lnTo>
                <a:lnTo>
                  <a:pt x="2039366" y="432676"/>
                </a:lnTo>
                <a:lnTo>
                  <a:pt x="1999957" y="432676"/>
                </a:lnTo>
                <a:lnTo>
                  <a:pt x="1999957" y="563994"/>
                </a:lnTo>
                <a:lnTo>
                  <a:pt x="2063546" y="563994"/>
                </a:lnTo>
                <a:lnTo>
                  <a:pt x="2063546" y="491426"/>
                </a:lnTo>
                <a:lnTo>
                  <a:pt x="2305456" y="491426"/>
                </a:lnTo>
                <a:lnTo>
                  <a:pt x="2305456" y="563994"/>
                </a:lnTo>
                <a:lnTo>
                  <a:pt x="2369058" y="563994"/>
                </a:lnTo>
                <a:lnTo>
                  <a:pt x="2369058" y="491426"/>
                </a:lnTo>
                <a:lnTo>
                  <a:pt x="2369058" y="432676"/>
                </a:lnTo>
                <a:close/>
              </a:path>
              <a:path w="2795270" h="629919">
                <a:moveTo>
                  <a:pt x="2794965" y="436130"/>
                </a:moveTo>
                <a:lnTo>
                  <a:pt x="2756941" y="436130"/>
                </a:lnTo>
                <a:lnTo>
                  <a:pt x="2756941" y="235661"/>
                </a:lnTo>
                <a:lnTo>
                  <a:pt x="2794279" y="235661"/>
                </a:lnTo>
                <a:lnTo>
                  <a:pt x="2794279" y="180390"/>
                </a:lnTo>
                <a:lnTo>
                  <a:pt x="2669184" y="180390"/>
                </a:lnTo>
                <a:lnTo>
                  <a:pt x="2532316" y="392569"/>
                </a:lnTo>
                <a:lnTo>
                  <a:pt x="2532316" y="235661"/>
                </a:lnTo>
                <a:lnTo>
                  <a:pt x="2561336" y="235661"/>
                </a:lnTo>
                <a:lnTo>
                  <a:pt x="2561336" y="180390"/>
                </a:lnTo>
                <a:lnTo>
                  <a:pt x="2406523" y="180390"/>
                </a:lnTo>
                <a:lnTo>
                  <a:pt x="2406523" y="235661"/>
                </a:lnTo>
                <a:lnTo>
                  <a:pt x="2444534" y="235661"/>
                </a:lnTo>
                <a:lnTo>
                  <a:pt x="2444534" y="436130"/>
                </a:lnTo>
                <a:lnTo>
                  <a:pt x="2407221" y="436130"/>
                </a:lnTo>
                <a:lnTo>
                  <a:pt x="2407221" y="491426"/>
                </a:lnTo>
                <a:lnTo>
                  <a:pt x="2532316" y="491426"/>
                </a:lnTo>
                <a:lnTo>
                  <a:pt x="2669184" y="278536"/>
                </a:lnTo>
                <a:lnTo>
                  <a:pt x="2669184" y="436130"/>
                </a:lnTo>
                <a:lnTo>
                  <a:pt x="2640139" y="436130"/>
                </a:lnTo>
                <a:lnTo>
                  <a:pt x="2640139" y="491426"/>
                </a:lnTo>
                <a:lnTo>
                  <a:pt x="2794965" y="491426"/>
                </a:lnTo>
                <a:lnTo>
                  <a:pt x="2794965" y="4361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17245" y="1788832"/>
            <a:ext cx="388620" cy="311150"/>
          </a:xfrm>
          <a:custGeom>
            <a:avLst/>
            <a:gdLst/>
            <a:ahLst/>
            <a:cxnLst/>
            <a:rect l="l" t="t" r="r" b="b"/>
            <a:pathLst>
              <a:path w="388620" h="311150">
                <a:moveTo>
                  <a:pt x="387747" y="0"/>
                </a:moveTo>
                <a:lnTo>
                  <a:pt x="262651" y="0"/>
                </a:lnTo>
                <a:lnTo>
                  <a:pt x="125786" y="212182"/>
                </a:lnTo>
                <a:lnTo>
                  <a:pt x="125786" y="55275"/>
                </a:lnTo>
                <a:lnTo>
                  <a:pt x="154832" y="55275"/>
                </a:lnTo>
                <a:lnTo>
                  <a:pt x="154832" y="0"/>
                </a:lnTo>
                <a:lnTo>
                  <a:pt x="0" y="0"/>
                </a:lnTo>
                <a:lnTo>
                  <a:pt x="0" y="55275"/>
                </a:lnTo>
                <a:lnTo>
                  <a:pt x="38009" y="55275"/>
                </a:lnTo>
                <a:lnTo>
                  <a:pt x="38009" y="255740"/>
                </a:lnTo>
                <a:lnTo>
                  <a:pt x="691" y="255740"/>
                </a:lnTo>
                <a:lnTo>
                  <a:pt x="691" y="311037"/>
                </a:lnTo>
                <a:lnTo>
                  <a:pt x="125786" y="311037"/>
                </a:lnTo>
                <a:lnTo>
                  <a:pt x="262651" y="98143"/>
                </a:lnTo>
                <a:lnTo>
                  <a:pt x="262651" y="255740"/>
                </a:lnTo>
                <a:lnTo>
                  <a:pt x="233626" y="255740"/>
                </a:lnTo>
                <a:lnTo>
                  <a:pt x="233626" y="311037"/>
                </a:lnTo>
                <a:lnTo>
                  <a:pt x="388438" y="311037"/>
                </a:lnTo>
                <a:lnTo>
                  <a:pt x="388438" y="255740"/>
                </a:lnTo>
                <a:lnTo>
                  <a:pt x="350418" y="255740"/>
                </a:lnTo>
                <a:lnTo>
                  <a:pt x="350418" y="55275"/>
                </a:lnTo>
                <a:lnTo>
                  <a:pt x="387747" y="55275"/>
                </a:lnTo>
                <a:lnTo>
                  <a:pt x="3877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10871" y="2044573"/>
            <a:ext cx="158750" cy="55880"/>
          </a:xfrm>
          <a:custGeom>
            <a:avLst/>
            <a:gdLst/>
            <a:ahLst/>
            <a:cxnLst/>
            <a:rect l="l" t="t" r="r" b="b"/>
            <a:pathLst>
              <a:path w="158750" h="55880">
                <a:moveTo>
                  <a:pt x="0" y="55880"/>
                </a:moveTo>
                <a:lnTo>
                  <a:pt x="158288" y="55880"/>
                </a:lnTo>
                <a:lnTo>
                  <a:pt x="158288" y="0"/>
                </a:lnTo>
                <a:lnTo>
                  <a:pt x="0" y="0"/>
                </a:lnTo>
                <a:lnTo>
                  <a:pt x="0" y="558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36895" y="2044573"/>
            <a:ext cx="154940" cy="55880"/>
          </a:xfrm>
          <a:custGeom>
            <a:avLst/>
            <a:gdLst/>
            <a:ahLst/>
            <a:cxnLst/>
            <a:rect l="l" t="t" r="r" b="b"/>
            <a:pathLst>
              <a:path w="154939" h="55880">
                <a:moveTo>
                  <a:pt x="0" y="55880"/>
                </a:moveTo>
                <a:lnTo>
                  <a:pt x="154812" y="55880"/>
                </a:lnTo>
                <a:lnTo>
                  <a:pt x="154812" y="0"/>
                </a:lnTo>
                <a:lnTo>
                  <a:pt x="0" y="0"/>
                </a:lnTo>
                <a:lnTo>
                  <a:pt x="0" y="558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48890" y="1969643"/>
            <a:ext cx="88265" cy="74930"/>
          </a:xfrm>
          <a:custGeom>
            <a:avLst/>
            <a:gdLst/>
            <a:ahLst/>
            <a:cxnLst/>
            <a:rect l="l" t="t" r="r" b="b"/>
            <a:pathLst>
              <a:path w="88264" h="74930">
                <a:moveTo>
                  <a:pt x="0" y="74929"/>
                </a:moveTo>
                <a:lnTo>
                  <a:pt x="87777" y="74929"/>
                </a:lnTo>
                <a:lnTo>
                  <a:pt x="87777" y="0"/>
                </a:lnTo>
                <a:lnTo>
                  <a:pt x="0" y="0"/>
                </a:lnTo>
                <a:lnTo>
                  <a:pt x="0" y="749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10862" y="1781231"/>
            <a:ext cx="904875" cy="325120"/>
          </a:xfrm>
          <a:custGeom>
            <a:avLst/>
            <a:gdLst/>
            <a:ahLst/>
            <a:cxnLst/>
            <a:rect l="l" t="t" r="r" b="b"/>
            <a:pathLst>
              <a:path w="904875" h="325119">
                <a:moveTo>
                  <a:pt x="381546" y="8077"/>
                </a:moveTo>
                <a:lnTo>
                  <a:pt x="222567" y="8077"/>
                </a:lnTo>
                <a:lnTo>
                  <a:pt x="222567" y="62687"/>
                </a:lnTo>
                <a:lnTo>
                  <a:pt x="255739" y="62687"/>
                </a:lnTo>
                <a:lnTo>
                  <a:pt x="255739" y="133807"/>
                </a:lnTo>
                <a:lnTo>
                  <a:pt x="125793" y="133807"/>
                </a:lnTo>
                <a:lnTo>
                  <a:pt x="125793" y="62687"/>
                </a:lnTo>
                <a:lnTo>
                  <a:pt x="154838" y="62687"/>
                </a:lnTo>
                <a:lnTo>
                  <a:pt x="154838" y="8077"/>
                </a:lnTo>
                <a:lnTo>
                  <a:pt x="0" y="8077"/>
                </a:lnTo>
                <a:lnTo>
                  <a:pt x="0" y="62687"/>
                </a:lnTo>
                <a:lnTo>
                  <a:pt x="38023" y="62687"/>
                </a:lnTo>
                <a:lnTo>
                  <a:pt x="38023" y="133807"/>
                </a:lnTo>
                <a:lnTo>
                  <a:pt x="38023" y="188417"/>
                </a:lnTo>
                <a:lnTo>
                  <a:pt x="255739" y="188417"/>
                </a:lnTo>
                <a:lnTo>
                  <a:pt x="255739" y="263347"/>
                </a:lnTo>
                <a:lnTo>
                  <a:pt x="343522" y="263347"/>
                </a:lnTo>
                <a:lnTo>
                  <a:pt x="343522" y="188417"/>
                </a:lnTo>
                <a:lnTo>
                  <a:pt x="343522" y="133807"/>
                </a:lnTo>
                <a:lnTo>
                  <a:pt x="343522" y="62687"/>
                </a:lnTo>
                <a:lnTo>
                  <a:pt x="381546" y="62687"/>
                </a:lnTo>
                <a:lnTo>
                  <a:pt x="381546" y="8077"/>
                </a:lnTo>
                <a:close/>
              </a:path>
              <a:path w="904875" h="325119">
                <a:moveTo>
                  <a:pt x="742124" y="310349"/>
                </a:moveTo>
                <a:lnTo>
                  <a:pt x="734974" y="276479"/>
                </a:lnTo>
                <a:lnTo>
                  <a:pt x="732637" y="265417"/>
                </a:lnTo>
                <a:lnTo>
                  <a:pt x="731761" y="261264"/>
                </a:lnTo>
                <a:lnTo>
                  <a:pt x="726236" y="263347"/>
                </a:lnTo>
                <a:lnTo>
                  <a:pt x="722782" y="264744"/>
                </a:lnTo>
                <a:lnTo>
                  <a:pt x="718629" y="265417"/>
                </a:lnTo>
                <a:lnTo>
                  <a:pt x="715175" y="265417"/>
                </a:lnTo>
                <a:lnTo>
                  <a:pt x="706488" y="262712"/>
                </a:lnTo>
                <a:lnTo>
                  <a:pt x="702208" y="256260"/>
                </a:lnTo>
                <a:lnTo>
                  <a:pt x="700786" y="248500"/>
                </a:lnTo>
                <a:lnTo>
                  <a:pt x="700709" y="244703"/>
                </a:lnTo>
                <a:lnTo>
                  <a:pt x="700824" y="233616"/>
                </a:lnTo>
                <a:lnTo>
                  <a:pt x="701268" y="212039"/>
                </a:lnTo>
                <a:lnTo>
                  <a:pt x="701954" y="183857"/>
                </a:lnTo>
                <a:lnTo>
                  <a:pt x="702068" y="178320"/>
                </a:lnTo>
                <a:lnTo>
                  <a:pt x="702475" y="157937"/>
                </a:lnTo>
                <a:lnTo>
                  <a:pt x="702589" y="145834"/>
                </a:lnTo>
                <a:lnTo>
                  <a:pt x="702741" y="127876"/>
                </a:lnTo>
                <a:lnTo>
                  <a:pt x="697750" y="82727"/>
                </a:lnTo>
                <a:lnTo>
                  <a:pt x="683882" y="50457"/>
                </a:lnTo>
                <a:lnTo>
                  <a:pt x="682409" y="47028"/>
                </a:lnTo>
                <a:lnTo>
                  <a:pt x="656158" y="21120"/>
                </a:lnTo>
                <a:lnTo>
                  <a:pt x="618413" y="5334"/>
                </a:lnTo>
                <a:lnTo>
                  <a:pt x="568629" y="0"/>
                </a:lnTo>
                <a:lnTo>
                  <a:pt x="521385" y="5207"/>
                </a:lnTo>
                <a:lnTo>
                  <a:pt x="481469" y="20383"/>
                </a:lnTo>
                <a:lnTo>
                  <a:pt x="453847" y="44907"/>
                </a:lnTo>
                <a:lnTo>
                  <a:pt x="443534" y="78105"/>
                </a:lnTo>
                <a:lnTo>
                  <a:pt x="445909" y="92417"/>
                </a:lnTo>
                <a:lnTo>
                  <a:pt x="453123" y="105054"/>
                </a:lnTo>
                <a:lnTo>
                  <a:pt x="465404" y="114058"/>
                </a:lnTo>
                <a:lnTo>
                  <a:pt x="482930" y="117487"/>
                </a:lnTo>
                <a:lnTo>
                  <a:pt x="499186" y="114998"/>
                </a:lnTo>
                <a:lnTo>
                  <a:pt x="521550" y="82727"/>
                </a:lnTo>
                <a:lnTo>
                  <a:pt x="512648" y="60845"/>
                </a:lnTo>
                <a:lnTo>
                  <a:pt x="521487" y="56591"/>
                </a:lnTo>
                <a:lnTo>
                  <a:pt x="531571" y="53314"/>
                </a:lnTo>
                <a:lnTo>
                  <a:pt x="543077" y="51206"/>
                </a:lnTo>
                <a:lnTo>
                  <a:pt x="556209" y="50457"/>
                </a:lnTo>
                <a:lnTo>
                  <a:pt x="585355" y="55765"/>
                </a:lnTo>
                <a:lnTo>
                  <a:pt x="604329" y="70599"/>
                </a:lnTo>
                <a:lnTo>
                  <a:pt x="614616" y="93332"/>
                </a:lnTo>
                <a:lnTo>
                  <a:pt x="617728" y="122339"/>
                </a:lnTo>
                <a:lnTo>
                  <a:pt x="617728" y="137528"/>
                </a:lnTo>
                <a:lnTo>
                  <a:pt x="617029" y="145834"/>
                </a:lnTo>
                <a:lnTo>
                  <a:pt x="616331" y="145580"/>
                </a:lnTo>
                <a:lnTo>
                  <a:pt x="616331" y="191465"/>
                </a:lnTo>
                <a:lnTo>
                  <a:pt x="616331" y="233616"/>
                </a:lnTo>
                <a:lnTo>
                  <a:pt x="606933" y="244703"/>
                </a:lnTo>
                <a:lnTo>
                  <a:pt x="594042" y="254965"/>
                </a:lnTo>
                <a:lnTo>
                  <a:pt x="577265" y="262483"/>
                </a:lnTo>
                <a:lnTo>
                  <a:pt x="556209" y="265417"/>
                </a:lnTo>
                <a:lnTo>
                  <a:pt x="536422" y="262013"/>
                </a:lnTo>
                <a:lnTo>
                  <a:pt x="521893" y="252717"/>
                </a:lnTo>
                <a:lnTo>
                  <a:pt x="512940" y="238887"/>
                </a:lnTo>
                <a:lnTo>
                  <a:pt x="509879" y="221881"/>
                </a:lnTo>
                <a:lnTo>
                  <a:pt x="513461" y="203695"/>
                </a:lnTo>
                <a:lnTo>
                  <a:pt x="523976" y="189992"/>
                </a:lnTo>
                <a:lnTo>
                  <a:pt x="541096" y="181330"/>
                </a:lnTo>
                <a:lnTo>
                  <a:pt x="564489" y="178320"/>
                </a:lnTo>
                <a:lnTo>
                  <a:pt x="579005" y="179108"/>
                </a:lnTo>
                <a:lnTo>
                  <a:pt x="592480" y="181521"/>
                </a:lnTo>
                <a:lnTo>
                  <a:pt x="604926" y="185623"/>
                </a:lnTo>
                <a:lnTo>
                  <a:pt x="616331" y="191465"/>
                </a:lnTo>
                <a:lnTo>
                  <a:pt x="616331" y="145580"/>
                </a:lnTo>
                <a:lnTo>
                  <a:pt x="602983" y="140690"/>
                </a:lnTo>
                <a:lnTo>
                  <a:pt x="585571" y="136766"/>
                </a:lnTo>
                <a:lnTo>
                  <a:pt x="566102" y="134277"/>
                </a:lnTo>
                <a:lnTo>
                  <a:pt x="545846" y="133400"/>
                </a:lnTo>
                <a:lnTo>
                  <a:pt x="493014" y="139585"/>
                </a:lnTo>
                <a:lnTo>
                  <a:pt x="452958" y="157937"/>
                </a:lnTo>
                <a:lnTo>
                  <a:pt x="427545" y="188226"/>
                </a:lnTo>
                <a:lnTo>
                  <a:pt x="418655" y="230174"/>
                </a:lnTo>
                <a:lnTo>
                  <a:pt x="426059" y="270230"/>
                </a:lnTo>
                <a:lnTo>
                  <a:pt x="447332" y="299720"/>
                </a:lnTo>
                <a:lnTo>
                  <a:pt x="481063" y="317931"/>
                </a:lnTo>
                <a:lnTo>
                  <a:pt x="525805" y="324167"/>
                </a:lnTo>
                <a:lnTo>
                  <a:pt x="559231" y="320217"/>
                </a:lnTo>
                <a:lnTo>
                  <a:pt x="586003" y="309651"/>
                </a:lnTo>
                <a:lnTo>
                  <a:pt x="606171" y="294424"/>
                </a:lnTo>
                <a:lnTo>
                  <a:pt x="619785" y="276479"/>
                </a:lnTo>
                <a:lnTo>
                  <a:pt x="627164" y="297738"/>
                </a:lnTo>
                <a:lnTo>
                  <a:pt x="639914" y="312851"/>
                </a:lnTo>
                <a:lnTo>
                  <a:pt x="657987" y="321868"/>
                </a:lnTo>
                <a:lnTo>
                  <a:pt x="681304" y="324866"/>
                </a:lnTo>
                <a:lnTo>
                  <a:pt x="694207" y="324154"/>
                </a:lnTo>
                <a:lnTo>
                  <a:pt x="709904" y="321741"/>
                </a:lnTo>
                <a:lnTo>
                  <a:pt x="726503" y="317271"/>
                </a:lnTo>
                <a:lnTo>
                  <a:pt x="742124" y="310349"/>
                </a:lnTo>
                <a:close/>
              </a:path>
              <a:path w="904875" h="325119">
                <a:moveTo>
                  <a:pt x="904633" y="259892"/>
                </a:moveTo>
                <a:lnTo>
                  <a:pt x="900430" y="239369"/>
                </a:lnTo>
                <a:lnTo>
                  <a:pt x="888644" y="221183"/>
                </a:lnTo>
                <a:lnTo>
                  <a:pt x="870508" y="208191"/>
                </a:lnTo>
                <a:lnTo>
                  <a:pt x="847267" y="203225"/>
                </a:lnTo>
                <a:lnTo>
                  <a:pt x="821334" y="208191"/>
                </a:lnTo>
                <a:lnTo>
                  <a:pt x="801992" y="221183"/>
                </a:lnTo>
                <a:lnTo>
                  <a:pt x="789914" y="239369"/>
                </a:lnTo>
                <a:lnTo>
                  <a:pt x="785749" y="259892"/>
                </a:lnTo>
                <a:lnTo>
                  <a:pt x="789914" y="283311"/>
                </a:lnTo>
                <a:lnTo>
                  <a:pt x="801992" y="303174"/>
                </a:lnTo>
                <a:lnTo>
                  <a:pt x="821334" y="316941"/>
                </a:lnTo>
                <a:lnTo>
                  <a:pt x="847267" y="322084"/>
                </a:lnTo>
                <a:lnTo>
                  <a:pt x="870508" y="316941"/>
                </a:lnTo>
                <a:lnTo>
                  <a:pt x="888644" y="303174"/>
                </a:lnTo>
                <a:lnTo>
                  <a:pt x="900430" y="283311"/>
                </a:lnTo>
                <a:lnTo>
                  <a:pt x="904633" y="259892"/>
                </a:lnTo>
                <a:close/>
              </a:path>
              <a:path w="904875" h="325119">
                <a:moveTo>
                  <a:pt x="904633" y="58064"/>
                </a:moveTo>
                <a:lnTo>
                  <a:pt x="900430" y="37541"/>
                </a:lnTo>
                <a:lnTo>
                  <a:pt x="888644" y="19354"/>
                </a:lnTo>
                <a:lnTo>
                  <a:pt x="870508" y="6337"/>
                </a:lnTo>
                <a:lnTo>
                  <a:pt x="847267" y="1371"/>
                </a:lnTo>
                <a:lnTo>
                  <a:pt x="821334" y="6337"/>
                </a:lnTo>
                <a:lnTo>
                  <a:pt x="801992" y="19354"/>
                </a:lnTo>
                <a:lnTo>
                  <a:pt x="789914" y="37541"/>
                </a:lnTo>
                <a:lnTo>
                  <a:pt x="785749" y="58064"/>
                </a:lnTo>
                <a:lnTo>
                  <a:pt x="789914" y="81483"/>
                </a:lnTo>
                <a:lnTo>
                  <a:pt x="801992" y="101346"/>
                </a:lnTo>
                <a:lnTo>
                  <a:pt x="821334" y="115112"/>
                </a:lnTo>
                <a:lnTo>
                  <a:pt x="847267" y="120269"/>
                </a:lnTo>
                <a:lnTo>
                  <a:pt x="870508" y="115112"/>
                </a:lnTo>
                <a:lnTo>
                  <a:pt x="888644" y="101346"/>
                </a:lnTo>
                <a:lnTo>
                  <a:pt x="900430" y="81483"/>
                </a:lnTo>
                <a:lnTo>
                  <a:pt x="904633" y="580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260924" y="7110976"/>
            <a:ext cx="1116330" cy="188595"/>
            <a:chOff x="1260924" y="7110976"/>
            <a:chExt cx="1116330" cy="188595"/>
          </a:xfrm>
        </p:grpSpPr>
        <p:sp>
          <p:nvSpPr>
            <p:cNvPr id="9" name="object 9"/>
            <p:cNvSpPr/>
            <p:nvPr/>
          </p:nvSpPr>
          <p:spPr>
            <a:xfrm>
              <a:off x="1260924" y="7110978"/>
              <a:ext cx="217658" cy="147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04574" y="7161250"/>
              <a:ext cx="74971" cy="9777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04790" y="7161249"/>
              <a:ext cx="189373" cy="9842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17437" y="7163330"/>
              <a:ext cx="87944" cy="9423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32041" y="7110976"/>
              <a:ext cx="123545" cy="18847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82257" y="7163330"/>
              <a:ext cx="87965" cy="9423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02707" y="7161250"/>
              <a:ext cx="174363" cy="9777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2408328" y="7163330"/>
            <a:ext cx="311785" cy="117475"/>
            <a:chOff x="2408328" y="7163330"/>
            <a:chExt cx="311785" cy="117475"/>
          </a:xfrm>
        </p:grpSpPr>
        <p:sp>
          <p:nvSpPr>
            <p:cNvPr id="17" name="object 17"/>
            <p:cNvSpPr/>
            <p:nvPr/>
          </p:nvSpPr>
          <p:spPr>
            <a:xfrm>
              <a:off x="2408326" y="7163593"/>
              <a:ext cx="99695" cy="116839"/>
            </a:xfrm>
            <a:custGeom>
              <a:avLst/>
              <a:gdLst/>
              <a:ahLst/>
              <a:cxnLst/>
              <a:rect l="l" t="t" r="r" b="b"/>
              <a:pathLst>
                <a:path w="99694" h="116840">
                  <a:moveTo>
                    <a:pt x="99466" y="78740"/>
                  </a:moveTo>
                  <a:lnTo>
                    <a:pt x="83769" y="78740"/>
                  </a:lnTo>
                  <a:lnTo>
                    <a:pt x="83769" y="0"/>
                  </a:lnTo>
                  <a:lnTo>
                    <a:pt x="66992" y="0"/>
                  </a:lnTo>
                  <a:lnTo>
                    <a:pt x="66992" y="78740"/>
                  </a:lnTo>
                  <a:lnTo>
                    <a:pt x="16738" y="7874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78740"/>
                  </a:lnTo>
                  <a:lnTo>
                    <a:pt x="0" y="93980"/>
                  </a:lnTo>
                  <a:lnTo>
                    <a:pt x="83769" y="93980"/>
                  </a:lnTo>
                  <a:lnTo>
                    <a:pt x="83769" y="116840"/>
                  </a:lnTo>
                  <a:lnTo>
                    <a:pt x="99466" y="116840"/>
                  </a:lnTo>
                  <a:lnTo>
                    <a:pt x="99466" y="93980"/>
                  </a:lnTo>
                  <a:lnTo>
                    <a:pt x="99466" y="78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530107" y="7163330"/>
              <a:ext cx="87944" cy="9423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641647" y="7163334"/>
              <a:ext cx="78332" cy="9423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2791167" y="7108888"/>
            <a:ext cx="875665" cy="151130"/>
            <a:chOff x="2791167" y="7108888"/>
            <a:chExt cx="875665" cy="151130"/>
          </a:xfrm>
        </p:grpSpPr>
        <p:sp>
          <p:nvSpPr>
            <p:cNvPr id="21" name="object 21"/>
            <p:cNvSpPr/>
            <p:nvPr/>
          </p:nvSpPr>
          <p:spPr>
            <a:xfrm>
              <a:off x="2791167" y="7161249"/>
              <a:ext cx="100530" cy="9842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912579" y="7108888"/>
              <a:ext cx="209806" cy="15079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142631" y="7161247"/>
              <a:ext cx="92363" cy="9842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261310" y="7161249"/>
              <a:ext cx="300852" cy="9842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88814" y="7162516"/>
              <a:ext cx="77892" cy="9590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3727427" y="7115192"/>
            <a:ext cx="1078230" cy="184785"/>
            <a:chOff x="3727427" y="7115192"/>
            <a:chExt cx="1078230" cy="184785"/>
          </a:xfrm>
        </p:grpSpPr>
        <p:sp>
          <p:nvSpPr>
            <p:cNvPr id="27" name="object 27"/>
            <p:cNvSpPr/>
            <p:nvPr/>
          </p:nvSpPr>
          <p:spPr>
            <a:xfrm>
              <a:off x="3727427" y="7163332"/>
              <a:ext cx="199135" cy="13612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947465" y="7161247"/>
              <a:ext cx="92342" cy="13820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066792" y="7163330"/>
              <a:ext cx="87944" cy="9423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181406" y="7161250"/>
              <a:ext cx="290277" cy="9842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494952" y="7161249"/>
              <a:ext cx="195918" cy="9842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717525" y="7115192"/>
              <a:ext cx="87965" cy="142383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1254035" y="7414631"/>
            <a:ext cx="137795" cy="94615"/>
            <a:chOff x="1254035" y="7414631"/>
            <a:chExt cx="137795" cy="94615"/>
          </a:xfrm>
        </p:grpSpPr>
        <p:sp>
          <p:nvSpPr>
            <p:cNvPr id="34" name="object 34"/>
            <p:cNvSpPr/>
            <p:nvPr/>
          </p:nvSpPr>
          <p:spPr>
            <a:xfrm>
              <a:off x="1254035" y="7414631"/>
              <a:ext cx="87944" cy="9423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374490" y="7469501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1374490" y="7412548"/>
            <a:ext cx="871855" cy="138430"/>
            <a:chOff x="1374490" y="7412548"/>
            <a:chExt cx="871855" cy="138430"/>
          </a:xfrm>
        </p:grpSpPr>
        <p:sp>
          <p:nvSpPr>
            <p:cNvPr id="37" name="object 37"/>
            <p:cNvSpPr/>
            <p:nvPr/>
          </p:nvSpPr>
          <p:spPr>
            <a:xfrm>
              <a:off x="1374483" y="7414901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481345" y="7412551"/>
              <a:ext cx="415537" cy="13820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918224" y="7412548"/>
              <a:ext cx="92353" cy="138205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037546" y="7414632"/>
              <a:ext cx="87965" cy="94237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158007" y="7414632"/>
              <a:ext cx="87944" cy="9423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2310450" y="7362539"/>
            <a:ext cx="873760" cy="188595"/>
            <a:chOff x="2310450" y="7362539"/>
            <a:chExt cx="873760" cy="188595"/>
          </a:xfrm>
        </p:grpSpPr>
        <p:sp>
          <p:nvSpPr>
            <p:cNvPr id="43" name="object 43"/>
            <p:cNvSpPr/>
            <p:nvPr/>
          </p:nvSpPr>
          <p:spPr>
            <a:xfrm>
              <a:off x="2310450" y="7362539"/>
              <a:ext cx="199802" cy="14718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531495" y="7412548"/>
              <a:ext cx="92363" cy="98426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649877" y="7412548"/>
              <a:ext cx="92332" cy="138205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763327" y="7412551"/>
              <a:ext cx="86698" cy="98426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873294" y="7412550"/>
              <a:ext cx="195897" cy="98426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095868" y="7366493"/>
              <a:ext cx="87944" cy="142383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3255011" y="7360189"/>
            <a:ext cx="749935" cy="151130"/>
            <a:chOff x="3255011" y="7360189"/>
            <a:chExt cx="749935" cy="151130"/>
          </a:xfrm>
        </p:grpSpPr>
        <p:sp>
          <p:nvSpPr>
            <p:cNvPr id="50" name="object 50"/>
            <p:cNvSpPr/>
            <p:nvPr/>
          </p:nvSpPr>
          <p:spPr>
            <a:xfrm>
              <a:off x="3255011" y="7412550"/>
              <a:ext cx="100520" cy="98426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376433" y="7360189"/>
              <a:ext cx="204221" cy="150791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606671" y="7412552"/>
              <a:ext cx="74971" cy="97777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706877" y="7412551"/>
              <a:ext cx="188737" cy="98426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916947" y="7414631"/>
              <a:ext cx="87965" cy="94237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/>
          <p:nvPr/>
        </p:nvSpPr>
        <p:spPr>
          <a:xfrm>
            <a:off x="1258739" y="9616318"/>
            <a:ext cx="16510" cy="116839"/>
          </a:xfrm>
          <a:custGeom>
            <a:avLst/>
            <a:gdLst/>
            <a:ahLst/>
            <a:cxnLst/>
            <a:rect l="l" t="t" r="r" b="b"/>
            <a:pathLst>
              <a:path w="16509" h="116840">
                <a:moveTo>
                  <a:pt x="0" y="116840"/>
                </a:moveTo>
                <a:lnTo>
                  <a:pt x="16009" y="116840"/>
                </a:lnTo>
                <a:lnTo>
                  <a:pt x="16009" y="0"/>
                </a:lnTo>
                <a:lnTo>
                  <a:pt x="0" y="0"/>
                </a:lnTo>
                <a:lnTo>
                  <a:pt x="0" y="1168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6" name="object 56"/>
          <p:cNvGrpSpPr/>
          <p:nvPr/>
        </p:nvGrpSpPr>
        <p:grpSpPr>
          <a:xfrm>
            <a:off x="1258739" y="9601078"/>
            <a:ext cx="1338580" cy="133985"/>
            <a:chOff x="1258739" y="9601078"/>
            <a:chExt cx="1338580" cy="133985"/>
          </a:xfrm>
        </p:grpSpPr>
        <p:sp>
          <p:nvSpPr>
            <p:cNvPr id="57" name="object 57"/>
            <p:cNvSpPr/>
            <p:nvPr/>
          </p:nvSpPr>
          <p:spPr>
            <a:xfrm>
              <a:off x="1258735" y="9601079"/>
              <a:ext cx="104139" cy="132080"/>
            </a:xfrm>
            <a:custGeom>
              <a:avLst/>
              <a:gdLst/>
              <a:ahLst/>
              <a:cxnLst/>
              <a:rect l="l" t="t" r="r" b="b"/>
              <a:pathLst>
                <a:path w="104140" h="132079">
                  <a:moveTo>
                    <a:pt x="103657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87630" y="15240"/>
                  </a:lnTo>
                  <a:lnTo>
                    <a:pt x="87630" y="132080"/>
                  </a:lnTo>
                  <a:lnTo>
                    <a:pt x="103657" y="132080"/>
                  </a:lnTo>
                  <a:lnTo>
                    <a:pt x="103657" y="15240"/>
                  </a:lnTo>
                  <a:lnTo>
                    <a:pt x="1036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390518" y="9646450"/>
              <a:ext cx="90478" cy="88573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500829" y="9646449"/>
              <a:ext cx="251923" cy="88584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781706" y="9648312"/>
              <a:ext cx="77285" cy="84845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883938" y="9646450"/>
              <a:ext cx="90478" cy="88573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999376" y="9647593"/>
              <a:ext cx="170146" cy="86685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194576" y="9646441"/>
              <a:ext cx="83128" cy="88583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302233" y="9648312"/>
              <a:ext cx="77254" cy="84845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409710" y="9648321"/>
              <a:ext cx="79170" cy="84835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514019" y="9646441"/>
              <a:ext cx="83107" cy="88583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object 67"/>
          <p:cNvGrpSpPr/>
          <p:nvPr/>
        </p:nvGrpSpPr>
        <p:grpSpPr>
          <a:xfrm>
            <a:off x="1240827" y="9827218"/>
            <a:ext cx="792480" cy="170180"/>
            <a:chOff x="1240827" y="9827218"/>
            <a:chExt cx="792480" cy="170180"/>
          </a:xfrm>
        </p:grpSpPr>
        <p:sp>
          <p:nvSpPr>
            <p:cNvPr id="68" name="object 68"/>
            <p:cNvSpPr/>
            <p:nvPr/>
          </p:nvSpPr>
          <p:spPr>
            <a:xfrm>
              <a:off x="1240827" y="9827218"/>
              <a:ext cx="180960" cy="132853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441922" y="9872629"/>
              <a:ext cx="83002" cy="88573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549162" y="9872629"/>
              <a:ext cx="83128" cy="124383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652125" y="9872637"/>
              <a:ext cx="78029" cy="88573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751993" y="9872638"/>
              <a:ext cx="177242" cy="88573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954112" y="9831159"/>
              <a:ext cx="79159" cy="128163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/>
          <p:nvPr/>
        </p:nvSpPr>
        <p:spPr>
          <a:xfrm>
            <a:off x="2097349" y="9872638"/>
            <a:ext cx="90468" cy="88573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666296" y="9601078"/>
            <a:ext cx="1287876" cy="360133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6" name="object 76"/>
          <p:cNvGrpSpPr/>
          <p:nvPr/>
        </p:nvGrpSpPr>
        <p:grpSpPr>
          <a:xfrm>
            <a:off x="2207457" y="9825519"/>
            <a:ext cx="570230" cy="135890"/>
            <a:chOff x="2207457" y="9825519"/>
            <a:chExt cx="570230" cy="135890"/>
          </a:xfrm>
        </p:grpSpPr>
        <p:sp>
          <p:nvSpPr>
            <p:cNvPr id="77" name="object 77"/>
            <p:cNvSpPr/>
            <p:nvPr/>
          </p:nvSpPr>
          <p:spPr>
            <a:xfrm>
              <a:off x="2207457" y="9825519"/>
              <a:ext cx="184710" cy="135692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416445" y="9872637"/>
              <a:ext cx="67484" cy="88018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507485" y="9872637"/>
              <a:ext cx="170706" cy="88573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698231" y="9874518"/>
              <a:ext cx="79170" cy="84803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1" name="object 81"/>
          <p:cNvGrpSpPr/>
          <p:nvPr/>
        </p:nvGrpSpPr>
        <p:grpSpPr>
          <a:xfrm>
            <a:off x="4028717" y="9825518"/>
            <a:ext cx="786130" cy="135890"/>
            <a:chOff x="4028717" y="9825518"/>
            <a:chExt cx="786130" cy="135890"/>
          </a:xfrm>
        </p:grpSpPr>
        <p:sp>
          <p:nvSpPr>
            <p:cNvPr id="82" name="object 82"/>
            <p:cNvSpPr/>
            <p:nvPr/>
          </p:nvSpPr>
          <p:spPr>
            <a:xfrm>
              <a:off x="4028717" y="9827395"/>
              <a:ext cx="188674" cy="131933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239323" y="9825518"/>
              <a:ext cx="296982" cy="135692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559599" y="9900892"/>
              <a:ext cx="45085" cy="14604"/>
            </a:xfrm>
            <a:custGeom>
              <a:avLst/>
              <a:gdLst/>
              <a:ahLst/>
              <a:cxnLst/>
              <a:rect l="l" t="t" r="r" b="b"/>
              <a:pathLst>
                <a:path w="45085" h="14604">
                  <a:moveTo>
                    <a:pt x="45056" y="0"/>
                  </a:moveTo>
                  <a:lnTo>
                    <a:pt x="0" y="0"/>
                  </a:lnTo>
                  <a:lnTo>
                    <a:pt x="0" y="14135"/>
                  </a:lnTo>
                  <a:lnTo>
                    <a:pt x="45056" y="14135"/>
                  </a:lnTo>
                  <a:lnTo>
                    <a:pt x="450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631976" y="9874511"/>
              <a:ext cx="76322" cy="84814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738505" y="9874511"/>
              <a:ext cx="76343" cy="84814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/>
          <p:nvPr/>
        </p:nvSpPr>
        <p:spPr>
          <a:xfrm>
            <a:off x="5926709" y="9616318"/>
            <a:ext cx="16510" cy="116839"/>
          </a:xfrm>
          <a:custGeom>
            <a:avLst/>
            <a:gdLst/>
            <a:ahLst/>
            <a:cxnLst/>
            <a:rect l="l" t="t" r="r" b="b"/>
            <a:pathLst>
              <a:path w="16510" h="116840">
                <a:moveTo>
                  <a:pt x="0" y="116840"/>
                </a:moveTo>
                <a:lnTo>
                  <a:pt x="16030" y="116840"/>
                </a:lnTo>
                <a:lnTo>
                  <a:pt x="16030" y="0"/>
                </a:lnTo>
                <a:lnTo>
                  <a:pt x="0" y="0"/>
                </a:lnTo>
                <a:lnTo>
                  <a:pt x="0" y="1168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8" name="object 88"/>
          <p:cNvGrpSpPr/>
          <p:nvPr/>
        </p:nvGrpSpPr>
        <p:grpSpPr>
          <a:xfrm>
            <a:off x="5926709" y="9601078"/>
            <a:ext cx="1338580" cy="133985"/>
            <a:chOff x="5926709" y="9601078"/>
            <a:chExt cx="1338580" cy="133985"/>
          </a:xfrm>
        </p:grpSpPr>
        <p:sp>
          <p:nvSpPr>
            <p:cNvPr id="89" name="object 89"/>
            <p:cNvSpPr/>
            <p:nvPr/>
          </p:nvSpPr>
          <p:spPr>
            <a:xfrm>
              <a:off x="5926709" y="9601079"/>
              <a:ext cx="104139" cy="132080"/>
            </a:xfrm>
            <a:custGeom>
              <a:avLst/>
              <a:gdLst/>
              <a:ahLst/>
              <a:cxnLst/>
              <a:rect l="l" t="t" r="r" b="b"/>
              <a:pathLst>
                <a:path w="104139" h="132079">
                  <a:moveTo>
                    <a:pt x="103657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87642" y="15240"/>
                  </a:lnTo>
                  <a:lnTo>
                    <a:pt x="87642" y="132080"/>
                  </a:lnTo>
                  <a:lnTo>
                    <a:pt x="103657" y="132080"/>
                  </a:lnTo>
                  <a:lnTo>
                    <a:pt x="103657" y="15240"/>
                  </a:lnTo>
                  <a:lnTo>
                    <a:pt x="1036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058494" y="9646450"/>
              <a:ext cx="90468" cy="88573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168803" y="9646449"/>
              <a:ext cx="251919" cy="88584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449674" y="9648312"/>
              <a:ext cx="77285" cy="84845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551929" y="9646450"/>
              <a:ext cx="90478" cy="88573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667356" y="9647593"/>
              <a:ext cx="170152" cy="86685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862539" y="9646441"/>
              <a:ext cx="83138" cy="88583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970203" y="9648312"/>
              <a:ext cx="77254" cy="84845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7077684" y="9648321"/>
              <a:ext cx="79170" cy="84835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181989" y="9646441"/>
              <a:ext cx="83107" cy="88583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9" name="object 99"/>
          <p:cNvGrpSpPr/>
          <p:nvPr/>
        </p:nvGrpSpPr>
        <p:grpSpPr>
          <a:xfrm>
            <a:off x="5908797" y="9827218"/>
            <a:ext cx="792480" cy="170180"/>
            <a:chOff x="5908797" y="9827218"/>
            <a:chExt cx="792480" cy="170180"/>
          </a:xfrm>
        </p:grpSpPr>
        <p:sp>
          <p:nvSpPr>
            <p:cNvPr id="100" name="object 100"/>
            <p:cNvSpPr/>
            <p:nvPr/>
          </p:nvSpPr>
          <p:spPr>
            <a:xfrm>
              <a:off x="5908797" y="9827218"/>
              <a:ext cx="180970" cy="132853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109903" y="9872629"/>
              <a:ext cx="82992" cy="88573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217153" y="9872629"/>
              <a:ext cx="83107" cy="124383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320099" y="9872637"/>
              <a:ext cx="78049" cy="88573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419974" y="9872638"/>
              <a:ext cx="177232" cy="88573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622082" y="9831159"/>
              <a:ext cx="79159" cy="128163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6" name="object 106"/>
          <p:cNvSpPr/>
          <p:nvPr/>
        </p:nvSpPr>
        <p:spPr>
          <a:xfrm>
            <a:off x="6765319" y="9872638"/>
            <a:ext cx="90478" cy="88573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334265" y="9601078"/>
            <a:ext cx="1296773" cy="360133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8" name="object 108"/>
          <p:cNvGrpSpPr/>
          <p:nvPr/>
        </p:nvGrpSpPr>
        <p:grpSpPr>
          <a:xfrm>
            <a:off x="6875427" y="9825519"/>
            <a:ext cx="570230" cy="135890"/>
            <a:chOff x="6875427" y="9825519"/>
            <a:chExt cx="570230" cy="135890"/>
          </a:xfrm>
        </p:grpSpPr>
        <p:sp>
          <p:nvSpPr>
            <p:cNvPr id="109" name="object 109"/>
            <p:cNvSpPr/>
            <p:nvPr/>
          </p:nvSpPr>
          <p:spPr>
            <a:xfrm>
              <a:off x="6875427" y="9825519"/>
              <a:ext cx="184710" cy="135692"/>
            </a:xfrm>
            <a:prstGeom prst="rect">
              <a:avLst/>
            </a:prstGeom>
            <a:blipFill>
              <a:blip r:embed="rId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7084436" y="9872637"/>
              <a:ext cx="67463" cy="88018"/>
            </a:xfrm>
            <a:prstGeom prst="rect">
              <a:avLst/>
            </a:prstGeom>
            <a:blipFill>
              <a:blip r:embed="rId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175477" y="9872637"/>
              <a:ext cx="170685" cy="88573"/>
            </a:xfrm>
            <a:prstGeom prst="rect">
              <a:avLst/>
            </a:prstGeom>
            <a:blipFill>
              <a:blip r:embed="rId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366202" y="9874518"/>
              <a:ext cx="79191" cy="84803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3" name="object 113"/>
          <p:cNvGrpSpPr/>
          <p:nvPr/>
        </p:nvGrpSpPr>
        <p:grpSpPr>
          <a:xfrm>
            <a:off x="8705583" y="9825518"/>
            <a:ext cx="506730" cy="135890"/>
            <a:chOff x="8705583" y="9825518"/>
            <a:chExt cx="506730" cy="135890"/>
          </a:xfrm>
        </p:grpSpPr>
        <p:sp>
          <p:nvSpPr>
            <p:cNvPr id="114" name="object 114"/>
            <p:cNvSpPr/>
            <p:nvPr/>
          </p:nvSpPr>
          <p:spPr>
            <a:xfrm>
              <a:off x="8705583" y="9827395"/>
              <a:ext cx="188653" cy="131933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8915006" y="9826644"/>
              <a:ext cx="111760" cy="132715"/>
            </a:xfrm>
            <a:custGeom>
              <a:avLst/>
              <a:gdLst/>
              <a:ahLst/>
              <a:cxnLst/>
              <a:rect l="l" t="t" r="r" b="b"/>
              <a:pathLst>
                <a:path w="111759" h="132715">
                  <a:moveTo>
                    <a:pt x="42202" y="0"/>
                  </a:moveTo>
                  <a:lnTo>
                    <a:pt x="31648" y="0"/>
                  </a:lnTo>
                  <a:lnTo>
                    <a:pt x="0" y="24498"/>
                  </a:lnTo>
                  <a:lnTo>
                    <a:pt x="7874" y="36753"/>
                  </a:lnTo>
                  <a:lnTo>
                    <a:pt x="27101" y="21678"/>
                  </a:lnTo>
                  <a:lnTo>
                    <a:pt x="27101" y="132689"/>
                  </a:lnTo>
                  <a:lnTo>
                    <a:pt x="42202" y="132689"/>
                  </a:lnTo>
                  <a:lnTo>
                    <a:pt x="42202" y="0"/>
                  </a:lnTo>
                  <a:close/>
                </a:path>
                <a:path w="111759" h="132715">
                  <a:moveTo>
                    <a:pt x="111188" y="0"/>
                  </a:moveTo>
                  <a:lnTo>
                    <a:pt x="100647" y="0"/>
                  </a:lnTo>
                  <a:lnTo>
                    <a:pt x="68999" y="24498"/>
                  </a:lnTo>
                  <a:lnTo>
                    <a:pt x="76885" y="36753"/>
                  </a:lnTo>
                  <a:lnTo>
                    <a:pt x="96100" y="21678"/>
                  </a:lnTo>
                  <a:lnTo>
                    <a:pt x="96100" y="132689"/>
                  </a:lnTo>
                  <a:lnTo>
                    <a:pt x="111188" y="132689"/>
                  </a:lnTo>
                  <a:lnTo>
                    <a:pt x="1111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9055860" y="9825518"/>
              <a:ext cx="86863" cy="135692"/>
            </a:xfrm>
            <a:prstGeom prst="rect">
              <a:avLst/>
            </a:prstGeom>
            <a:blipFill>
              <a:blip r:embed="rId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9167061" y="9900892"/>
              <a:ext cx="45085" cy="14604"/>
            </a:xfrm>
            <a:custGeom>
              <a:avLst/>
              <a:gdLst/>
              <a:ahLst/>
              <a:cxnLst/>
              <a:rect l="l" t="t" r="r" b="b"/>
              <a:pathLst>
                <a:path w="45084" h="14604">
                  <a:moveTo>
                    <a:pt x="45056" y="0"/>
                  </a:moveTo>
                  <a:lnTo>
                    <a:pt x="0" y="0"/>
                  </a:lnTo>
                  <a:lnTo>
                    <a:pt x="0" y="14135"/>
                  </a:lnTo>
                  <a:lnTo>
                    <a:pt x="45056" y="14135"/>
                  </a:lnTo>
                  <a:lnTo>
                    <a:pt x="450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8" name="object 118"/>
          <p:cNvGrpSpPr/>
          <p:nvPr/>
        </p:nvGrpSpPr>
        <p:grpSpPr>
          <a:xfrm>
            <a:off x="9239426" y="9874511"/>
            <a:ext cx="182880" cy="85090"/>
            <a:chOff x="9239426" y="9874511"/>
            <a:chExt cx="182880" cy="85090"/>
          </a:xfrm>
        </p:grpSpPr>
        <p:sp>
          <p:nvSpPr>
            <p:cNvPr id="119" name="object 119"/>
            <p:cNvSpPr/>
            <p:nvPr/>
          </p:nvSpPr>
          <p:spPr>
            <a:xfrm>
              <a:off x="9345976" y="9874511"/>
              <a:ext cx="76332" cy="84814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9239426" y="9874511"/>
              <a:ext cx="76332" cy="84814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1" name="object 121"/>
          <p:cNvSpPr/>
          <p:nvPr/>
        </p:nvSpPr>
        <p:spPr>
          <a:xfrm>
            <a:off x="5917374" y="7108894"/>
            <a:ext cx="598170" cy="172085"/>
          </a:xfrm>
          <a:custGeom>
            <a:avLst/>
            <a:gdLst/>
            <a:ahLst/>
            <a:cxnLst/>
            <a:rect l="l" t="t" r="r" b="b"/>
            <a:pathLst>
              <a:path w="598170" h="172084">
                <a:moveTo>
                  <a:pt x="120611" y="134429"/>
                </a:moveTo>
                <a:lnTo>
                  <a:pt x="113512" y="121056"/>
                </a:lnTo>
                <a:lnTo>
                  <a:pt x="105130" y="126733"/>
                </a:lnTo>
                <a:lnTo>
                  <a:pt x="96088" y="130784"/>
                </a:lnTo>
                <a:lnTo>
                  <a:pt x="86372" y="133223"/>
                </a:lnTo>
                <a:lnTo>
                  <a:pt x="76009" y="134035"/>
                </a:lnTo>
                <a:lnTo>
                  <a:pt x="63919" y="133032"/>
                </a:lnTo>
                <a:lnTo>
                  <a:pt x="27686" y="109118"/>
                </a:lnTo>
                <a:lnTo>
                  <a:pt x="18846" y="75387"/>
                </a:lnTo>
                <a:lnTo>
                  <a:pt x="19812" y="62941"/>
                </a:lnTo>
                <a:lnTo>
                  <a:pt x="42316" y="25958"/>
                </a:lnTo>
                <a:lnTo>
                  <a:pt x="73304" y="16776"/>
                </a:lnTo>
                <a:lnTo>
                  <a:pt x="83654" y="17449"/>
                </a:lnTo>
                <a:lnTo>
                  <a:pt x="93141" y="19494"/>
                </a:lnTo>
                <a:lnTo>
                  <a:pt x="101777" y="22885"/>
                </a:lnTo>
                <a:lnTo>
                  <a:pt x="109537" y="27647"/>
                </a:lnTo>
                <a:lnTo>
                  <a:pt x="117690" y="14236"/>
                </a:lnTo>
                <a:lnTo>
                  <a:pt x="108623" y="8013"/>
                </a:lnTo>
                <a:lnTo>
                  <a:pt x="98171" y="3568"/>
                </a:lnTo>
                <a:lnTo>
                  <a:pt x="86334" y="889"/>
                </a:lnTo>
                <a:lnTo>
                  <a:pt x="73101" y="0"/>
                </a:lnTo>
                <a:lnTo>
                  <a:pt x="57111" y="1346"/>
                </a:lnTo>
                <a:lnTo>
                  <a:pt x="19697" y="21577"/>
                </a:lnTo>
                <a:lnTo>
                  <a:pt x="1231" y="59778"/>
                </a:lnTo>
                <a:lnTo>
                  <a:pt x="0" y="75387"/>
                </a:lnTo>
                <a:lnTo>
                  <a:pt x="1282" y="91541"/>
                </a:lnTo>
                <a:lnTo>
                  <a:pt x="20535" y="130276"/>
                </a:lnTo>
                <a:lnTo>
                  <a:pt x="58648" y="149504"/>
                </a:lnTo>
                <a:lnTo>
                  <a:pt x="74333" y="150787"/>
                </a:lnTo>
                <a:lnTo>
                  <a:pt x="81178" y="150520"/>
                </a:lnTo>
                <a:lnTo>
                  <a:pt x="120611" y="134429"/>
                </a:lnTo>
                <a:close/>
              </a:path>
              <a:path w="598170" h="172084">
                <a:moveTo>
                  <a:pt x="237109" y="101561"/>
                </a:moveTo>
                <a:lnTo>
                  <a:pt x="236232" y="91351"/>
                </a:lnTo>
                <a:lnTo>
                  <a:pt x="233603" y="82092"/>
                </a:lnTo>
                <a:lnTo>
                  <a:pt x="229222" y="73761"/>
                </a:lnTo>
                <a:lnTo>
                  <a:pt x="224485" y="68072"/>
                </a:lnTo>
                <a:lnTo>
                  <a:pt x="223088" y="66382"/>
                </a:lnTo>
                <a:lnTo>
                  <a:pt x="219316" y="63284"/>
                </a:lnTo>
                <a:lnTo>
                  <a:pt x="219316" y="101561"/>
                </a:lnTo>
                <a:lnTo>
                  <a:pt x="218744" y="108661"/>
                </a:lnTo>
                <a:lnTo>
                  <a:pt x="196354" y="135077"/>
                </a:lnTo>
                <a:lnTo>
                  <a:pt x="177355" y="135077"/>
                </a:lnTo>
                <a:lnTo>
                  <a:pt x="154381" y="101561"/>
                </a:lnTo>
                <a:lnTo>
                  <a:pt x="154952" y="94488"/>
                </a:lnTo>
                <a:lnTo>
                  <a:pt x="177355" y="68072"/>
                </a:lnTo>
                <a:lnTo>
                  <a:pt x="196354" y="68072"/>
                </a:lnTo>
                <a:lnTo>
                  <a:pt x="219316" y="101561"/>
                </a:lnTo>
                <a:lnTo>
                  <a:pt x="219316" y="63284"/>
                </a:lnTo>
                <a:lnTo>
                  <a:pt x="215633" y="60248"/>
                </a:lnTo>
                <a:lnTo>
                  <a:pt x="207111" y="55867"/>
                </a:lnTo>
                <a:lnTo>
                  <a:pt x="197510" y="53238"/>
                </a:lnTo>
                <a:lnTo>
                  <a:pt x="186842" y="52362"/>
                </a:lnTo>
                <a:lnTo>
                  <a:pt x="176161" y="53238"/>
                </a:lnTo>
                <a:lnTo>
                  <a:pt x="140042" y="82092"/>
                </a:lnTo>
                <a:lnTo>
                  <a:pt x="136588" y="101561"/>
                </a:lnTo>
                <a:lnTo>
                  <a:pt x="137452" y="111709"/>
                </a:lnTo>
                <a:lnTo>
                  <a:pt x="166649" y="147332"/>
                </a:lnTo>
                <a:lnTo>
                  <a:pt x="186842" y="150787"/>
                </a:lnTo>
                <a:lnTo>
                  <a:pt x="197510" y="149923"/>
                </a:lnTo>
                <a:lnTo>
                  <a:pt x="207111" y="147332"/>
                </a:lnTo>
                <a:lnTo>
                  <a:pt x="215633" y="143014"/>
                </a:lnTo>
                <a:lnTo>
                  <a:pt x="223088" y="136956"/>
                </a:lnTo>
                <a:lnTo>
                  <a:pt x="224624" y="135077"/>
                </a:lnTo>
                <a:lnTo>
                  <a:pt x="229222" y="129489"/>
                </a:lnTo>
                <a:lnTo>
                  <a:pt x="233603" y="121094"/>
                </a:lnTo>
                <a:lnTo>
                  <a:pt x="236232" y="111798"/>
                </a:lnTo>
                <a:lnTo>
                  <a:pt x="237109" y="101561"/>
                </a:lnTo>
                <a:close/>
              </a:path>
              <a:path w="598170" h="172084">
                <a:moveTo>
                  <a:pt x="331571" y="116649"/>
                </a:moveTo>
                <a:lnTo>
                  <a:pt x="329831" y="111658"/>
                </a:lnTo>
                <a:lnTo>
                  <a:pt x="322834" y="103428"/>
                </a:lnTo>
                <a:lnTo>
                  <a:pt x="318033" y="101015"/>
                </a:lnTo>
                <a:lnTo>
                  <a:pt x="311886" y="100304"/>
                </a:lnTo>
                <a:lnTo>
                  <a:pt x="311886" y="99885"/>
                </a:lnTo>
                <a:lnTo>
                  <a:pt x="319138" y="96316"/>
                </a:lnTo>
                <a:lnTo>
                  <a:pt x="324307" y="91427"/>
                </a:lnTo>
                <a:lnTo>
                  <a:pt x="327406" y="85217"/>
                </a:lnTo>
                <a:lnTo>
                  <a:pt x="328434" y="77698"/>
                </a:lnTo>
                <a:lnTo>
                  <a:pt x="328434" y="69748"/>
                </a:lnTo>
                <a:lnTo>
                  <a:pt x="293039" y="52362"/>
                </a:lnTo>
                <a:lnTo>
                  <a:pt x="285496" y="52362"/>
                </a:lnTo>
                <a:lnTo>
                  <a:pt x="278333" y="53479"/>
                </a:lnTo>
                <a:lnTo>
                  <a:pt x="264807" y="57937"/>
                </a:lnTo>
                <a:lnTo>
                  <a:pt x="259537" y="61036"/>
                </a:lnTo>
                <a:lnTo>
                  <a:pt x="255752" y="64922"/>
                </a:lnTo>
                <a:lnTo>
                  <a:pt x="262267" y="77927"/>
                </a:lnTo>
                <a:lnTo>
                  <a:pt x="269049" y="73329"/>
                </a:lnTo>
                <a:lnTo>
                  <a:pt x="276021" y="70065"/>
                </a:lnTo>
                <a:lnTo>
                  <a:pt x="283184" y="68097"/>
                </a:lnTo>
                <a:lnTo>
                  <a:pt x="290537" y="67449"/>
                </a:lnTo>
                <a:lnTo>
                  <a:pt x="296659" y="67449"/>
                </a:lnTo>
                <a:lnTo>
                  <a:pt x="301548" y="68643"/>
                </a:lnTo>
                <a:lnTo>
                  <a:pt x="308800" y="73533"/>
                </a:lnTo>
                <a:lnTo>
                  <a:pt x="310629" y="76847"/>
                </a:lnTo>
                <a:lnTo>
                  <a:pt x="310629" y="84836"/>
                </a:lnTo>
                <a:lnTo>
                  <a:pt x="309092" y="87985"/>
                </a:lnTo>
                <a:lnTo>
                  <a:pt x="302958" y="93167"/>
                </a:lnTo>
                <a:lnTo>
                  <a:pt x="299034" y="94449"/>
                </a:lnTo>
                <a:lnTo>
                  <a:pt x="279425" y="94449"/>
                </a:lnTo>
                <a:lnTo>
                  <a:pt x="279425" y="108064"/>
                </a:lnTo>
                <a:lnTo>
                  <a:pt x="301053" y="108064"/>
                </a:lnTo>
                <a:lnTo>
                  <a:pt x="305574" y="109118"/>
                </a:lnTo>
                <a:lnTo>
                  <a:pt x="312127" y="113309"/>
                </a:lnTo>
                <a:lnTo>
                  <a:pt x="313778" y="116306"/>
                </a:lnTo>
                <a:lnTo>
                  <a:pt x="313778" y="124815"/>
                </a:lnTo>
                <a:lnTo>
                  <a:pt x="311467" y="128562"/>
                </a:lnTo>
                <a:lnTo>
                  <a:pt x="302260" y="134289"/>
                </a:lnTo>
                <a:lnTo>
                  <a:pt x="296316" y="135724"/>
                </a:lnTo>
                <a:lnTo>
                  <a:pt x="284746" y="135724"/>
                </a:lnTo>
                <a:lnTo>
                  <a:pt x="279958" y="134785"/>
                </a:lnTo>
                <a:lnTo>
                  <a:pt x="269481" y="130987"/>
                </a:lnTo>
                <a:lnTo>
                  <a:pt x="264985" y="128511"/>
                </a:lnTo>
                <a:lnTo>
                  <a:pt x="261200" y="125437"/>
                </a:lnTo>
                <a:lnTo>
                  <a:pt x="252628" y="137998"/>
                </a:lnTo>
                <a:lnTo>
                  <a:pt x="284441" y="150787"/>
                </a:lnTo>
                <a:lnTo>
                  <a:pt x="291566" y="150787"/>
                </a:lnTo>
                <a:lnTo>
                  <a:pt x="327914" y="138049"/>
                </a:lnTo>
                <a:lnTo>
                  <a:pt x="331571" y="131178"/>
                </a:lnTo>
                <a:lnTo>
                  <a:pt x="331571" y="116649"/>
                </a:lnTo>
                <a:close/>
              </a:path>
              <a:path w="598170" h="172084">
                <a:moveTo>
                  <a:pt x="457250" y="132981"/>
                </a:moveTo>
                <a:lnTo>
                  <a:pt x="441540" y="132981"/>
                </a:lnTo>
                <a:lnTo>
                  <a:pt x="441540" y="70154"/>
                </a:lnTo>
                <a:lnTo>
                  <a:pt x="441540" y="54444"/>
                </a:lnTo>
                <a:lnTo>
                  <a:pt x="424764" y="54444"/>
                </a:lnTo>
                <a:lnTo>
                  <a:pt x="424764" y="70154"/>
                </a:lnTo>
                <a:lnTo>
                  <a:pt x="424764" y="132981"/>
                </a:lnTo>
                <a:lnTo>
                  <a:pt x="379120" y="132981"/>
                </a:lnTo>
                <a:lnTo>
                  <a:pt x="381787" y="129349"/>
                </a:lnTo>
                <a:lnTo>
                  <a:pt x="384352" y="123190"/>
                </a:lnTo>
                <a:lnTo>
                  <a:pt x="392938" y="70154"/>
                </a:lnTo>
                <a:lnTo>
                  <a:pt x="424764" y="70154"/>
                </a:lnTo>
                <a:lnTo>
                  <a:pt x="424764" y="54444"/>
                </a:lnTo>
                <a:lnTo>
                  <a:pt x="377240" y="54444"/>
                </a:lnTo>
                <a:lnTo>
                  <a:pt x="375754" y="79362"/>
                </a:lnTo>
                <a:lnTo>
                  <a:pt x="374967" y="88150"/>
                </a:lnTo>
                <a:lnTo>
                  <a:pt x="364807" y="128663"/>
                </a:lnTo>
                <a:lnTo>
                  <a:pt x="361315" y="132981"/>
                </a:lnTo>
                <a:lnTo>
                  <a:pt x="349580" y="132981"/>
                </a:lnTo>
                <a:lnTo>
                  <a:pt x="349580" y="171729"/>
                </a:lnTo>
                <a:lnTo>
                  <a:pt x="365290" y="171729"/>
                </a:lnTo>
                <a:lnTo>
                  <a:pt x="365290" y="148678"/>
                </a:lnTo>
                <a:lnTo>
                  <a:pt x="441540" y="148678"/>
                </a:lnTo>
                <a:lnTo>
                  <a:pt x="441540" y="171729"/>
                </a:lnTo>
                <a:lnTo>
                  <a:pt x="457250" y="171729"/>
                </a:lnTo>
                <a:lnTo>
                  <a:pt x="457250" y="148678"/>
                </a:lnTo>
                <a:lnTo>
                  <a:pt x="457250" y="132981"/>
                </a:lnTo>
                <a:close/>
              </a:path>
              <a:path w="598170" h="172084">
                <a:moveTo>
                  <a:pt x="549757" y="90868"/>
                </a:moveTo>
                <a:lnTo>
                  <a:pt x="549224" y="81673"/>
                </a:lnTo>
                <a:lnTo>
                  <a:pt x="547611" y="73761"/>
                </a:lnTo>
                <a:lnTo>
                  <a:pt x="545058" y="67449"/>
                </a:lnTo>
                <a:lnTo>
                  <a:pt x="544931" y="67132"/>
                </a:lnTo>
                <a:lnTo>
                  <a:pt x="513511" y="52362"/>
                </a:lnTo>
                <a:lnTo>
                  <a:pt x="505040" y="52895"/>
                </a:lnTo>
                <a:lnTo>
                  <a:pt x="496989" y="54508"/>
                </a:lnTo>
                <a:lnTo>
                  <a:pt x="489343" y="57188"/>
                </a:lnTo>
                <a:lnTo>
                  <a:pt x="482104" y="60947"/>
                </a:lnTo>
                <a:lnTo>
                  <a:pt x="486511" y="74358"/>
                </a:lnTo>
                <a:lnTo>
                  <a:pt x="493077" y="71335"/>
                </a:lnTo>
                <a:lnTo>
                  <a:pt x="499605" y="69176"/>
                </a:lnTo>
                <a:lnTo>
                  <a:pt x="506069" y="67881"/>
                </a:lnTo>
                <a:lnTo>
                  <a:pt x="512483" y="67449"/>
                </a:lnTo>
                <a:lnTo>
                  <a:pt x="520865" y="67449"/>
                </a:lnTo>
                <a:lnTo>
                  <a:pt x="526516" y="69748"/>
                </a:lnTo>
                <a:lnTo>
                  <a:pt x="529437" y="74358"/>
                </a:lnTo>
                <a:lnTo>
                  <a:pt x="532371" y="78943"/>
                </a:lnTo>
                <a:lnTo>
                  <a:pt x="533857" y="86550"/>
                </a:lnTo>
                <a:lnTo>
                  <a:pt x="533857" y="97180"/>
                </a:lnTo>
                <a:lnTo>
                  <a:pt x="533857" y="111010"/>
                </a:lnTo>
                <a:lnTo>
                  <a:pt x="533857" y="122923"/>
                </a:lnTo>
                <a:lnTo>
                  <a:pt x="528485" y="128244"/>
                </a:lnTo>
                <a:lnTo>
                  <a:pt x="522643" y="132041"/>
                </a:lnTo>
                <a:lnTo>
                  <a:pt x="516331" y="134315"/>
                </a:lnTo>
                <a:lnTo>
                  <a:pt x="509562" y="135077"/>
                </a:lnTo>
                <a:lnTo>
                  <a:pt x="504240" y="135077"/>
                </a:lnTo>
                <a:lnTo>
                  <a:pt x="500087" y="133743"/>
                </a:lnTo>
                <a:lnTo>
                  <a:pt x="494093" y="128435"/>
                </a:lnTo>
                <a:lnTo>
                  <a:pt x="492569" y="124815"/>
                </a:lnTo>
                <a:lnTo>
                  <a:pt x="492569" y="115316"/>
                </a:lnTo>
                <a:lnTo>
                  <a:pt x="494499" y="111518"/>
                </a:lnTo>
                <a:lnTo>
                  <a:pt x="502183" y="106070"/>
                </a:lnTo>
                <a:lnTo>
                  <a:pt x="506958" y="104711"/>
                </a:lnTo>
                <a:lnTo>
                  <a:pt x="520915" y="104711"/>
                </a:lnTo>
                <a:lnTo>
                  <a:pt x="527977" y="106807"/>
                </a:lnTo>
                <a:lnTo>
                  <a:pt x="533857" y="111010"/>
                </a:lnTo>
                <a:lnTo>
                  <a:pt x="533857" y="97180"/>
                </a:lnTo>
                <a:lnTo>
                  <a:pt x="528129" y="93141"/>
                </a:lnTo>
                <a:lnTo>
                  <a:pt x="520293" y="91097"/>
                </a:lnTo>
                <a:lnTo>
                  <a:pt x="510400" y="91097"/>
                </a:lnTo>
                <a:lnTo>
                  <a:pt x="474789" y="111810"/>
                </a:lnTo>
                <a:lnTo>
                  <a:pt x="474789" y="129984"/>
                </a:lnTo>
                <a:lnTo>
                  <a:pt x="477418" y="137045"/>
                </a:lnTo>
                <a:lnTo>
                  <a:pt x="488035" y="147523"/>
                </a:lnTo>
                <a:lnTo>
                  <a:pt x="495033" y="150139"/>
                </a:lnTo>
                <a:lnTo>
                  <a:pt x="503682" y="150139"/>
                </a:lnTo>
                <a:lnTo>
                  <a:pt x="512711" y="149288"/>
                </a:lnTo>
                <a:lnTo>
                  <a:pt x="520750" y="146735"/>
                </a:lnTo>
                <a:lnTo>
                  <a:pt x="527799" y="142481"/>
                </a:lnTo>
                <a:lnTo>
                  <a:pt x="533857" y="136525"/>
                </a:lnTo>
                <a:lnTo>
                  <a:pt x="533857" y="148678"/>
                </a:lnTo>
                <a:lnTo>
                  <a:pt x="549757" y="148678"/>
                </a:lnTo>
                <a:lnTo>
                  <a:pt x="549757" y="136525"/>
                </a:lnTo>
                <a:lnTo>
                  <a:pt x="549757" y="135077"/>
                </a:lnTo>
                <a:lnTo>
                  <a:pt x="549757" y="104711"/>
                </a:lnTo>
                <a:lnTo>
                  <a:pt x="549757" y="97180"/>
                </a:lnTo>
                <a:lnTo>
                  <a:pt x="549757" y="90868"/>
                </a:lnTo>
                <a:close/>
              </a:path>
              <a:path w="598170" h="172084">
                <a:moveTo>
                  <a:pt x="597763" y="109308"/>
                </a:moveTo>
                <a:lnTo>
                  <a:pt x="581012" y="109308"/>
                </a:lnTo>
                <a:lnTo>
                  <a:pt x="581012" y="148678"/>
                </a:lnTo>
                <a:lnTo>
                  <a:pt x="597763" y="148678"/>
                </a:lnTo>
                <a:lnTo>
                  <a:pt x="597763" y="1093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2" name="object 122"/>
          <p:cNvGrpSpPr/>
          <p:nvPr/>
        </p:nvGrpSpPr>
        <p:grpSpPr>
          <a:xfrm>
            <a:off x="6498397" y="7161246"/>
            <a:ext cx="325755" cy="98425"/>
            <a:chOff x="6498397" y="7161246"/>
            <a:chExt cx="325755" cy="98425"/>
          </a:xfrm>
        </p:grpSpPr>
        <p:sp>
          <p:nvSpPr>
            <p:cNvPr id="123" name="object 123"/>
            <p:cNvSpPr/>
            <p:nvPr/>
          </p:nvSpPr>
          <p:spPr>
            <a:xfrm>
              <a:off x="6498387" y="7163593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51" y="38100"/>
                  </a:lnTo>
                  <a:lnTo>
                    <a:pt x="16751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616861" y="7163330"/>
              <a:ext cx="87944" cy="9423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731777" y="7161246"/>
              <a:ext cx="92363" cy="98426"/>
            </a:xfrm>
            <a:prstGeom prst="rect">
              <a:avLst/>
            </a:prstGeom>
            <a:blipFill>
              <a:blip r:embed="rId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6" name="object 126"/>
          <p:cNvGrpSpPr/>
          <p:nvPr/>
        </p:nvGrpSpPr>
        <p:grpSpPr>
          <a:xfrm>
            <a:off x="6887799" y="7108888"/>
            <a:ext cx="875665" cy="151130"/>
            <a:chOff x="6887799" y="7108888"/>
            <a:chExt cx="875665" cy="151130"/>
          </a:xfrm>
        </p:grpSpPr>
        <p:sp>
          <p:nvSpPr>
            <p:cNvPr id="127" name="object 127"/>
            <p:cNvSpPr/>
            <p:nvPr/>
          </p:nvSpPr>
          <p:spPr>
            <a:xfrm>
              <a:off x="6887799" y="7161249"/>
              <a:ext cx="100510" cy="98426"/>
            </a:xfrm>
            <a:prstGeom prst="rect">
              <a:avLst/>
            </a:prstGeom>
            <a:blipFill>
              <a:blip r:embed="rId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7009211" y="7108888"/>
              <a:ext cx="209785" cy="150791"/>
            </a:xfrm>
            <a:prstGeom prst="rect">
              <a:avLst/>
            </a:prstGeom>
            <a:blipFill>
              <a:blip r:embed="rId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7239242" y="7161247"/>
              <a:ext cx="92363" cy="98426"/>
            </a:xfrm>
            <a:prstGeom prst="rect">
              <a:avLst/>
            </a:prstGeom>
            <a:blipFill>
              <a:blip r:embed="rId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7357921" y="7161249"/>
              <a:ext cx="300852" cy="98426"/>
            </a:xfrm>
            <a:prstGeom prst="rect">
              <a:avLst/>
            </a:prstGeom>
            <a:blipFill>
              <a:blip r:embed="rId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7685425" y="7162516"/>
              <a:ext cx="77892" cy="95902"/>
            </a:xfrm>
            <a:prstGeom prst="rect">
              <a:avLst/>
            </a:prstGeom>
            <a:blipFill>
              <a:blip r:embed="rId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2" name="object 132"/>
          <p:cNvSpPr/>
          <p:nvPr/>
        </p:nvSpPr>
        <p:spPr>
          <a:xfrm>
            <a:off x="7824060" y="7163332"/>
            <a:ext cx="199114" cy="136121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3" name="object 133"/>
          <p:cNvGrpSpPr/>
          <p:nvPr/>
        </p:nvGrpSpPr>
        <p:grpSpPr>
          <a:xfrm>
            <a:off x="8044081" y="7161246"/>
            <a:ext cx="943610" cy="138430"/>
            <a:chOff x="8044081" y="7161246"/>
            <a:chExt cx="943610" cy="138430"/>
          </a:xfrm>
        </p:grpSpPr>
        <p:sp>
          <p:nvSpPr>
            <p:cNvPr id="134" name="object 134"/>
            <p:cNvSpPr/>
            <p:nvPr/>
          </p:nvSpPr>
          <p:spPr>
            <a:xfrm>
              <a:off x="8163403" y="7163330"/>
              <a:ext cx="87965" cy="9423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8044081" y="7161246"/>
              <a:ext cx="92353" cy="138205"/>
            </a:xfrm>
            <a:prstGeom prst="rect">
              <a:avLst/>
            </a:prstGeom>
            <a:blipFill>
              <a:blip r:embed="rId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8278017" y="7161249"/>
              <a:ext cx="290299" cy="98426"/>
            </a:xfrm>
            <a:prstGeom prst="rect">
              <a:avLst/>
            </a:prstGeom>
            <a:blipFill>
              <a:blip r:embed="rId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8591563" y="7161248"/>
              <a:ext cx="195918" cy="98426"/>
            </a:xfrm>
            <a:prstGeom prst="rect">
              <a:avLst/>
            </a:prstGeom>
            <a:blipFill>
              <a:blip r:embed="rId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8814135" y="7161248"/>
              <a:ext cx="173464" cy="98426"/>
            </a:xfrm>
            <a:prstGeom prst="rect">
              <a:avLst/>
            </a:prstGeom>
            <a:blipFill>
              <a:blip r:embed="rId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9" name="object 139"/>
          <p:cNvSpPr/>
          <p:nvPr/>
        </p:nvSpPr>
        <p:spPr>
          <a:xfrm>
            <a:off x="9058805" y="7178830"/>
            <a:ext cx="17145" cy="78740"/>
          </a:xfrm>
          <a:custGeom>
            <a:avLst/>
            <a:gdLst/>
            <a:ahLst/>
            <a:cxnLst/>
            <a:rect l="l" t="t" r="r" b="b"/>
            <a:pathLst>
              <a:path w="17145" h="78740">
                <a:moveTo>
                  <a:pt x="0" y="78740"/>
                </a:moveTo>
                <a:lnTo>
                  <a:pt x="16753" y="78740"/>
                </a:lnTo>
                <a:lnTo>
                  <a:pt x="16753" y="0"/>
                </a:lnTo>
                <a:lnTo>
                  <a:pt x="0" y="0"/>
                </a:lnTo>
                <a:lnTo>
                  <a:pt x="0" y="787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0" name="object 140"/>
          <p:cNvGrpSpPr/>
          <p:nvPr/>
        </p:nvGrpSpPr>
        <p:grpSpPr>
          <a:xfrm>
            <a:off x="9058805" y="7161248"/>
            <a:ext cx="611505" cy="98425"/>
            <a:chOff x="9058805" y="7161248"/>
            <a:chExt cx="611505" cy="98425"/>
          </a:xfrm>
        </p:grpSpPr>
        <p:sp>
          <p:nvSpPr>
            <p:cNvPr id="141" name="object 141"/>
            <p:cNvSpPr/>
            <p:nvPr/>
          </p:nvSpPr>
          <p:spPr>
            <a:xfrm>
              <a:off x="9058796" y="7163593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90" h="93979">
                  <a:moveTo>
                    <a:pt x="84823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823" y="93980"/>
                  </a:lnTo>
                  <a:lnTo>
                    <a:pt x="84823" y="15240"/>
                  </a:lnTo>
                  <a:lnTo>
                    <a:pt x="848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9170365" y="7161248"/>
              <a:ext cx="100541" cy="98426"/>
            </a:xfrm>
            <a:prstGeom prst="rect">
              <a:avLst/>
            </a:prstGeom>
            <a:blipFill>
              <a:blip r:embed="rId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9297546" y="7161251"/>
              <a:ext cx="174373" cy="97777"/>
            </a:xfrm>
            <a:prstGeom prst="rect">
              <a:avLst/>
            </a:prstGeom>
            <a:blipFill>
              <a:blip r:embed="rId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9494436" y="7161251"/>
              <a:ext cx="78940" cy="98426"/>
            </a:xfrm>
            <a:prstGeom prst="rect">
              <a:avLst/>
            </a:prstGeom>
            <a:blipFill>
              <a:blip r:embed="rId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9595133" y="7161251"/>
              <a:ext cx="74982" cy="97777"/>
            </a:xfrm>
            <a:prstGeom prst="rect">
              <a:avLst/>
            </a:prstGeom>
            <a:blipFill>
              <a:blip r:embed="rId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6" name="object 146"/>
          <p:cNvSpPr/>
          <p:nvPr/>
        </p:nvSpPr>
        <p:spPr>
          <a:xfrm>
            <a:off x="5921999" y="7414631"/>
            <a:ext cx="87944" cy="9423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7" name="object 147"/>
          <p:cNvGrpSpPr/>
          <p:nvPr/>
        </p:nvGrpSpPr>
        <p:grpSpPr>
          <a:xfrm>
            <a:off x="6075483" y="7366492"/>
            <a:ext cx="1078230" cy="184785"/>
            <a:chOff x="6075483" y="7366492"/>
            <a:chExt cx="1078230" cy="184785"/>
          </a:xfrm>
        </p:grpSpPr>
        <p:sp>
          <p:nvSpPr>
            <p:cNvPr id="148" name="object 148"/>
            <p:cNvSpPr/>
            <p:nvPr/>
          </p:nvSpPr>
          <p:spPr>
            <a:xfrm>
              <a:off x="6075483" y="7414633"/>
              <a:ext cx="199135" cy="136121"/>
            </a:xfrm>
            <a:prstGeom prst="rect">
              <a:avLst/>
            </a:prstGeom>
            <a:blipFill>
              <a:blip r:embed="rId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6295524" y="7412548"/>
              <a:ext cx="92332" cy="138205"/>
            </a:xfrm>
            <a:prstGeom prst="rect">
              <a:avLst/>
            </a:prstGeom>
            <a:blipFill>
              <a:blip r:embed="rId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6414846" y="7414631"/>
              <a:ext cx="87944" cy="94237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6529461" y="7412551"/>
              <a:ext cx="290277" cy="98426"/>
            </a:xfrm>
            <a:prstGeom prst="rect">
              <a:avLst/>
            </a:prstGeom>
            <a:blipFill>
              <a:blip r:embed="rId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6843007" y="7412550"/>
              <a:ext cx="195897" cy="98426"/>
            </a:xfrm>
            <a:prstGeom prst="rect">
              <a:avLst/>
            </a:prstGeom>
            <a:blipFill>
              <a:blip r:embed="rId1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065580" y="7366492"/>
              <a:ext cx="87944" cy="142383"/>
            </a:xfrm>
            <a:prstGeom prst="rect">
              <a:avLst/>
            </a:prstGeom>
            <a:blipFill>
              <a:blip r:embed="rId1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4" name="object 154"/>
          <p:cNvGrpSpPr/>
          <p:nvPr/>
        </p:nvGrpSpPr>
        <p:grpSpPr>
          <a:xfrm>
            <a:off x="7231008" y="7414631"/>
            <a:ext cx="137795" cy="94615"/>
            <a:chOff x="7231008" y="7414631"/>
            <a:chExt cx="137795" cy="94615"/>
          </a:xfrm>
        </p:grpSpPr>
        <p:sp>
          <p:nvSpPr>
            <p:cNvPr id="155" name="object 155"/>
            <p:cNvSpPr/>
            <p:nvPr/>
          </p:nvSpPr>
          <p:spPr>
            <a:xfrm>
              <a:off x="7231008" y="7414631"/>
              <a:ext cx="87965" cy="94237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351464" y="7469501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7" name="object 157"/>
          <p:cNvGrpSpPr/>
          <p:nvPr/>
        </p:nvGrpSpPr>
        <p:grpSpPr>
          <a:xfrm>
            <a:off x="7351464" y="7362277"/>
            <a:ext cx="1450340" cy="188595"/>
            <a:chOff x="7351464" y="7362277"/>
            <a:chExt cx="1450340" cy="188595"/>
          </a:xfrm>
        </p:grpSpPr>
        <p:sp>
          <p:nvSpPr>
            <p:cNvPr id="158" name="object 158"/>
            <p:cNvSpPr/>
            <p:nvPr/>
          </p:nvSpPr>
          <p:spPr>
            <a:xfrm>
              <a:off x="7351459" y="7414901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464095" y="7362277"/>
              <a:ext cx="123535" cy="188475"/>
            </a:xfrm>
            <a:prstGeom prst="rect">
              <a:avLst/>
            </a:prstGeom>
            <a:blipFill>
              <a:blip r:embed="rId1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612009" y="7412548"/>
              <a:ext cx="92332" cy="138205"/>
            </a:xfrm>
            <a:prstGeom prst="rect">
              <a:avLst/>
            </a:prstGeom>
            <a:blipFill>
              <a:blip r:embed="rId1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724633" y="7412552"/>
              <a:ext cx="74971" cy="97777"/>
            </a:xfrm>
            <a:prstGeom prst="rect">
              <a:avLst/>
            </a:prstGeom>
            <a:blipFill>
              <a:blip r:embed="rId1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824839" y="7412551"/>
              <a:ext cx="188758" cy="98426"/>
            </a:xfrm>
            <a:prstGeom prst="rect">
              <a:avLst/>
            </a:prstGeom>
            <a:blipFill>
              <a:blip r:embed="rId1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8034929" y="7412548"/>
              <a:ext cx="202259" cy="138207"/>
            </a:xfrm>
            <a:prstGeom prst="rect">
              <a:avLst/>
            </a:prstGeom>
            <a:blipFill>
              <a:blip r:embed="rId1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8258086" y="7414634"/>
              <a:ext cx="298731" cy="136121"/>
            </a:xfrm>
            <a:prstGeom prst="rect">
              <a:avLst/>
            </a:prstGeom>
            <a:blipFill>
              <a:blip r:embed="rId1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8577748" y="7412548"/>
              <a:ext cx="92332" cy="138205"/>
            </a:xfrm>
            <a:prstGeom prst="rect">
              <a:avLst/>
            </a:prstGeom>
            <a:blipFill>
              <a:blip r:embed="rId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8697054" y="7414633"/>
              <a:ext cx="104300" cy="94237"/>
            </a:xfrm>
            <a:prstGeom prst="rect">
              <a:avLst/>
            </a:prstGeom>
            <a:blipFill>
              <a:blip r:embed="rId1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7" name="object 167"/>
          <p:cNvSpPr/>
          <p:nvPr/>
        </p:nvSpPr>
        <p:spPr>
          <a:xfrm>
            <a:off x="1189735" y="8268478"/>
            <a:ext cx="368300" cy="563245"/>
          </a:xfrm>
          <a:custGeom>
            <a:avLst/>
            <a:gdLst/>
            <a:ahLst/>
            <a:cxnLst/>
            <a:rect l="l" t="t" r="r" b="b"/>
            <a:pathLst>
              <a:path w="368300" h="563245">
                <a:moveTo>
                  <a:pt x="367967" y="0"/>
                </a:moveTo>
                <a:lnTo>
                  <a:pt x="303467" y="0"/>
                </a:lnTo>
                <a:lnTo>
                  <a:pt x="296148" y="41789"/>
                </a:lnTo>
                <a:lnTo>
                  <a:pt x="77693" y="41789"/>
                </a:lnTo>
                <a:lnTo>
                  <a:pt x="43967" y="313739"/>
                </a:lnTo>
                <a:lnTo>
                  <a:pt x="58863" y="306737"/>
                </a:lnTo>
                <a:lnTo>
                  <a:pt x="77881" y="300633"/>
                </a:lnTo>
                <a:lnTo>
                  <a:pt x="100470" y="296318"/>
                </a:lnTo>
                <a:lnTo>
                  <a:pt x="126079" y="294682"/>
                </a:lnTo>
                <a:lnTo>
                  <a:pt x="174058" y="302748"/>
                </a:lnTo>
                <a:lnTo>
                  <a:pt x="210282" y="325111"/>
                </a:lnTo>
                <a:lnTo>
                  <a:pt x="233174" y="359021"/>
                </a:lnTo>
                <a:lnTo>
                  <a:pt x="241154" y="401725"/>
                </a:lnTo>
                <a:lnTo>
                  <a:pt x="234603" y="441224"/>
                </a:lnTo>
                <a:lnTo>
                  <a:pt x="216232" y="473092"/>
                </a:lnTo>
                <a:lnTo>
                  <a:pt x="187964" y="494379"/>
                </a:lnTo>
                <a:lnTo>
                  <a:pt x="151723" y="502131"/>
                </a:lnTo>
                <a:lnTo>
                  <a:pt x="134527" y="501158"/>
                </a:lnTo>
                <a:lnTo>
                  <a:pt x="119114" y="498192"/>
                </a:lnTo>
                <a:lnTo>
                  <a:pt x="105346" y="493168"/>
                </a:lnTo>
                <a:lnTo>
                  <a:pt x="93086" y="486016"/>
                </a:lnTo>
                <a:lnTo>
                  <a:pt x="102746" y="477595"/>
                </a:lnTo>
                <a:lnTo>
                  <a:pt x="110411" y="467042"/>
                </a:lnTo>
                <a:lnTo>
                  <a:pt x="113069" y="419262"/>
                </a:lnTo>
                <a:lnTo>
                  <a:pt x="82643" y="388027"/>
                </a:lnTo>
                <a:lnTo>
                  <a:pt x="35860" y="387947"/>
                </a:lnTo>
                <a:lnTo>
                  <a:pt x="4625" y="419576"/>
                </a:lnTo>
                <a:lnTo>
                  <a:pt x="0" y="443504"/>
                </a:lnTo>
                <a:lnTo>
                  <a:pt x="9294" y="486041"/>
                </a:lnTo>
                <a:lnTo>
                  <a:pt x="34596" y="519435"/>
                </a:lnTo>
                <a:lnTo>
                  <a:pt x="72037" y="543507"/>
                </a:lnTo>
                <a:lnTo>
                  <a:pt x="117748" y="558080"/>
                </a:lnTo>
                <a:lnTo>
                  <a:pt x="167858" y="562977"/>
                </a:lnTo>
                <a:lnTo>
                  <a:pt x="219538" y="557538"/>
                </a:lnTo>
                <a:lnTo>
                  <a:pt x="265111" y="541695"/>
                </a:lnTo>
                <a:lnTo>
                  <a:pt x="303109" y="516159"/>
                </a:lnTo>
                <a:lnTo>
                  <a:pt x="332067" y="481641"/>
                </a:lnTo>
                <a:lnTo>
                  <a:pt x="350518" y="438851"/>
                </a:lnTo>
                <a:lnTo>
                  <a:pt x="356994" y="388501"/>
                </a:lnTo>
                <a:lnTo>
                  <a:pt x="350776" y="341126"/>
                </a:lnTo>
                <a:lnTo>
                  <a:pt x="333153" y="301224"/>
                </a:lnTo>
                <a:lnTo>
                  <a:pt x="305673" y="269303"/>
                </a:lnTo>
                <a:lnTo>
                  <a:pt x="269885" y="245872"/>
                </a:lnTo>
                <a:lnTo>
                  <a:pt x="227337" y="231440"/>
                </a:lnTo>
                <a:lnTo>
                  <a:pt x="179575" y="226516"/>
                </a:lnTo>
                <a:lnTo>
                  <a:pt x="159750" y="227169"/>
                </a:lnTo>
                <a:lnTo>
                  <a:pt x="142940" y="228990"/>
                </a:lnTo>
                <a:lnTo>
                  <a:pt x="128875" y="231773"/>
                </a:lnTo>
                <a:lnTo>
                  <a:pt x="117284" y="235312"/>
                </a:lnTo>
                <a:lnTo>
                  <a:pt x="129734" y="140749"/>
                </a:lnTo>
                <a:lnTo>
                  <a:pt x="349643" y="140749"/>
                </a:lnTo>
                <a:lnTo>
                  <a:pt x="3679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605445" y="8304408"/>
            <a:ext cx="381000" cy="525145"/>
          </a:xfrm>
          <a:custGeom>
            <a:avLst/>
            <a:gdLst/>
            <a:ahLst/>
            <a:cxnLst/>
            <a:rect l="l" t="t" r="r" b="b"/>
            <a:pathLst>
              <a:path w="381000" h="525145">
                <a:moveTo>
                  <a:pt x="189858" y="0"/>
                </a:moveTo>
                <a:lnTo>
                  <a:pt x="145714" y="4872"/>
                </a:lnTo>
                <a:lnTo>
                  <a:pt x="107316" y="19047"/>
                </a:lnTo>
                <a:lnTo>
                  <a:pt x="74706" y="41864"/>
                </a:lnTo>
                <a:lnTo>
                  <a:pt x="47927" y="72661"/>
                </a:lnTo>
                <a:lnTo>
                  <a:pt x="27024" y="110777"/>
                </a:lnTo>
                <a:lnTo>
                  <a:pt x="12039" y="155550"/>
                </a:lnTo>
                <a:lnTo>
                  <a:pt x="3017" y="206318"/>
                </a:lnTo>
                <a:lnTo>
                  <a:pt x="0" y="262421"/>
                </a:lnTo>
                <a:lnTo>
                  <a:pt x="3109" y="318521"/>
                </a:lnTo>
                <a:lnTo>
                  <a:pt x="12370" y="369289"/>
                </a:lnTo>
                <a:lnTo>
                  <a:pt x="27679" y="414064"/>
                </a:lnTo>
                <a:lnTo>
                  <a:pt x="48933" y="452182"/>
                </a:lnTo>
                <a:lnTo>
                  <a:pt x="76028" y="482982"/>
                </a:lnTo>
                <a:lnTo>
                  <a:pt x="108862" y="505802"/>
                </a:lnTo>
                <a:lnTo>
                  <a:pt x="147332" y="519980"/>
                </a:lnTo>
                <a:lnTo>
                  <a:pt x="191334" y="524853"/>
                </a:lnTo>
                <a:lnTo>
                  <a:pt x="235027" y="519980"/>
                </a:lnTo>
                <a:lnTo>
                  <a:pt x="273145" y="505802"/>
                </a:lnTo>
                <a:lnTo>
                  <a:pt x="305611" y="482982"/>
                </a:lnTo>
                <a:lnTo>
                  <a:pt x="322083" y="464006"/>
                </a:lnTo>
                <a:lnTo>
                  <a:pt x="191334" y="464006"/>
                </a:lnTo>
                <a:lnTo>
                  <a:pt x="162014" y="456762"/>
                </a:lnTo>
                <a:lnTo>
                  <a:pt x="140433" y="434211"/>
                </a:lnTo>
                <a:lnTo>
                  <a:pt x="125888" y="395124"/>
                </a:lnTo>
                <a:lnTo>
                  <a:pt x="117677" y="338270"/>
                </a:lnTo>
                <a:lnTo>
                  <a:pt x="115095" y="262421"/>
                </a:lnTo>
                <a:lnTo>
                  <a:pt x="117524" y="187056"/>
                </a:lnTo>
                <a:lnTo>
                  <a:pt x="125372" y="130092"/>
                </a:lnTo>
                <a:lnTo>
                  <a:pt x="139481" y="90581"/>
                </a:lnTo>
                <a:lnTo>
                  <a:pt x="160696" y="67572"/>
                </a:lnTo>
                <a:lnTo>
                  <a:pt x="189858" y="60113"/>
                </a:lnTo>
                <a:lnTo>
                  <a:pt x="322664" y="60113"/>
                </a:lnTo>
                <a:lnTo>
                  <a:pt x="306856" y="41864"/>
                </a:lnTo>
                <a:lnTo>
                  <a:pt x="274064" y="19047"/>
                </a:lnTo>
                <a:lnTo>
                  <a:pt x="235088" y="4872"/>
                </a:lnTo>
                <a:lnTo>
                  <a:pt x="189858" y="0"/>
                </a:lnTo>
                <a:close/>
              </a:path>
              <a:path w="381000" h="525145">
                <a:moveTo>
                  <a:pt x="322664" y="60113"/>
                </a:moveTo>
                <a:lnTo>
                  <a:pt x="189858" y="60113"/>
                </a:lnTo>
                <a:lnTo>
                  <a:pt x="219877" y="67713"/>
                </a:lnTo>
                <a:lnTo>
                  <a:pt x="241201" y="91006"/>
                </a:lnTo>
                <a:lnTo>
                  <a:pt x="254993" y="130730"/>
                </a:lnTo>
                <a:lnTo>
                  <a:pt x="262415" y="187622"/>
                </a:lnTo>
                <a:lnTo>
                  <a:pt x="264630" y="262421"/>
                </a:lnTo>
                <a:lnTo>
                  <a:pt x="262355" y="338270"/>
                </a:lnTo>
                <a:lnTo>
                  <a:pt x="254873" y="395124"/>
                </a:lnTo>
                <a:lnTo>
                  <a:pt x="241199" y="434211"/>
                </a:lnTo>
                <a:lnTo>
                  <a:pt x="220348" y="456762"/>
                </a:lnTo>
                <a:lnTo>
                  <a:pt x="191334" y="464006"/>
                </a:lnTo>
                <a:lnTo>
                  <a:pt x="322083" y="464006"/>
                </a:lnTo>
                <a:lnTo>
                  <a:pt x="353276" y="414064"/>
                </a:lnTo>
                <a:lnTo>
                  <a:pt x="368320" y="369289"/>
                </a:lnTo>
                <a:lnTo>
                  <a:pt x="377404" y="318521"/>
                </a:lnTo>
                <a:lnTo>
                  <a:pt x="380449" y="262421"/>
                </a:lnTo>
                <a:lnTo>
                  <a:pt x="377551" y="206318"/>
                </a:lnTo>
                <a:lnTo>
                  <a:pt x="368811" y="155550"/>
                </a:lnTo>
                <a:lnTo>
                  <a:pt x="354161" y="110777"/>
                </a:lnTo>
                <a:lnTo>
                  <a:pt x="333533" y="72661"/>
                </a:lnTo>
                <a:lnTo>
                  <a:pt x="322664" y="601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229925" y="8302194"/>
            <a:ext cx="588010" cy="529590"/>
          </a:xfrm>
          <a:custGeom>
            <a:avLst/>
            <a:gdLst/>
            <a:ahLst/>
            <a:cxnLst/>
            <a:rect l="l" t="t" r="r" b="b"/>
            <a:pathLst>
              <a:path w="588010" h="529590">
                <a:moveTo>
                  <a:pt x="494801" y="0"/>
                </a:moveTo>
                <a:lnTo>
                  <a:pt x="58636" y="496278"/>
                </a:lnTo>
                <a:lnTo>
                  <a:pt x="96018" y="529261"/>
                </a:lnTo>
                <a:lnTo>
                  <a:pt x="530727" y="34459"/>
                </a:lnTo>
                <a:lnTo>
                  <a:pt x="494801" y="0"/>
                </a:lnTo>
                <a:close/>
              </a:path>
              <a:path w="588010" h="529590">
                <a:moveTo>
                  <a:pt x="443483" y="280766"/>
                </a:moveTo>
                <a:lnTo>
                  <a:pt x="396094" y="286331"/>
                </a:lnTo>
                <a:lnTo>
                  <a:pt x="356235" y="302416"/>
                </a:lnTo>
                <a:lnTo>
                  <a:pt x="325631" y="328108"/>
                </a:lnTo>
                <a:lnTo>
                  <a:pt x="306005" y="362493"/>
                </a:lnTo>
                <a:lnTo>
                  <a:pt x="299079" y="404657"/>
                </a:lnTo>
                <a:lnTo>
                  <a:pt x="306005" y="446383"/>
                </a:lnTo>
                <a:lnTo>
                  <a:pt x="325631" y="480366"/>
                </a:lnTo>
                <a:lnTo>
                  <a:pt x="356235" y="505728"/>
                </a:lnTo>
                <a:lnTo>
                  <a:pt x="396094" y="521590"/>
                </a:lnTo>
                <a:lnTo>
                  <a:pt x="443483" y="527072"/>
                </a:lnTo>
                <a:lnTo>
                  <a:pt x="490588" y="521584"/>
                </a:lnTo>
                <a:lnTo>
                  <a:pt x="530410" y="505680"/>
                </a:lnTo>
                <a:lnTo>
                  <a:pt x="561122" y="480203"/>
                </a:lnTo>
                <a:lnTo>
                  <a:pt x="564540" y="474289"/>
                </a:lnTo>
                <a:lnTo>
                  <a:pt x="443483" y="474289"/>
                </a:lnTo>
                <a:lnTo>
                  <a:pt x="418023" y="469695"/>
                </a:lnTo>
                <a:lnTo>
                  <a:pt x="397027" y="456236"/>
                </a:lnTo>
                <a:lnTo>
                  <a:pt x="382765" y="434395"/>
                </a:lnTo>
                <a:lnTo>
                  <a:pt x="377506" y="404657"/>
                </a:lnTo>
                <a:lnTo>
                  <a:pt x="382559" y="373752"/>
                </a:lnTo>
                <a:lnTo>
                  <a:pt x="396477" y="351508"/>
                </a:lnTo>
                <a:lnTo>
                  <a:pt x="417404" y="338062"/>
                </a:lnTo>
                <a:lnTo>
                  <a:pt x="443483" y="333550"/>
                </a:lnTo>
                <a:lnTo>
                  <a:pt x="564365" y="333550"/>
                </a:lnTo>
                <a:lnTo>
                  <a:pt x="561122" y="327945"/>
                </a:lnTo>
                <a:lnTo>
                  <a:pt x="530410" y="302368"/>
                </a:lnTo>
                <a:lnTo>
                  <a:pt x="490588" y="286325"/>
                </a:lnTo>
                <a:lnTo>
                  <a:pt x="443483" y="280766"/>
                </a:lnTo>
                <a:close/>
              </a:path>
              <a:path w="588010" h="529590">
                <a:moveTo>
                  <a:pt x="564365" y="333550"/>
                </a:moveTo>
                <a:lnTo>
                  <a:pt x="443483" y="333550"/>
                </a:lnTo>
                <a:lnTo>
                  <a:pt x="469446" y="338062"/>
                </a:lnTo>
                <a:lnTo>
                  <a:pt x="490118" y="351508"/>
                </a:lnTo>
                <a:lnTo>
                  <a:pt x="503781" y="373752"/>
                </a:lnTo>
                <a:lnTo>
                  <a:pt x="508717" y="404657"/>
                </a:lnTo>
                <a:lnTo>
                  <a:pt x="503781" y="434395"/>
                </a:lnTo>
                <a:lnTo>
                  <a:pt x="490118" y="456236"/>
                </a:lnTo>
                <a:lnTo>
                  <a:pt x="469446" y="469695"/>
                </a:lnTo>
                <a:lnTo>
                  <a:pt x="443483" y="474289"/>
                </a:lnTo>
                <a:lnTo>
                  <a:pt x="564540" y="474289"/>
                </a:lnTo>
                <a:lnTo>
                  <a:pt x="580891" y="445997"/>
                </a:lnTo>
                <a:lnTo>
                  <a:pt x="587887" y="403903"/>
                </a:lnTo>
                <a:lnTo>
                  <a:pt x="580891" y="362107"/>
                </a:lnTo>
                <a:lnTo>
                  <a:pt x="564365" y="333550"/>
                </a:lnTo>
                <a:close/>
              </a:path>
              <a:path w="588010" h="529590">
                <a:moveTo>
                  <a:pt x="144414" y="1476"/>
                </a:moveTo>
                <a:lnTo>
                  <a:pt x="97023" y="7117"/>
                </a:lnTo>
                <a:lnTo>
                  <a:pt x="57162" y="23383"/>
                </a:lnTo>
                <a:lnTo>
                  <a:pt x="26552" y="49293"/>
                </a:lnTo>
                <a:lnTo>
                  <a:pt x="6926" y="83849"/>
                </a:lnTo>
                <a:lnTo>
                  <a:pt x="0" y="126079"/>
                </a:lnTo>
                <a:lnTo>
                  <a:pt x="6926" y="167448"/>
                </a:lnTo>
                <a:lnTo>
                  <a:pt x="26555" y="201217"/>
                </a:lnTo>
                <a:lnTo>
                  <a:pt x="57162" y="226471"/>
                </a:lnTo>
                <a:lnTo>
                  <a:pt x="97023" y="242294"/>
                </a:lnTo>
                <a:lnTo>
                  <a:pt x="144414" y="247772"/>
                </a:lnTo>
                <a:lnTo>
                  <a:pt x="191518" y="242283"/>
                </a:lnTo>
                <a:lnTo>
                  <a:pt x="231341" y="226378"/>
                </a:lnTo>
                <a:lnTo>
                  <a:pt x="262052" y="200905"/>
                </a:lnTo>
                <a:lnTo>
                  <a:pt x="265467" y="194999"/>
                </a:lnTo>
                <a:lnTo>
                  <a:pt x="144414" y="194999"/>
                </a:lnTo>
                <a:lnTo>
                  <a:pt x="118953" y="190417"/>
                </a:lnTo>
                <a:lnTo>
                  <a:pt x="97957" y="177039"/>
                </a:lnTo>
                <a:lnTo>
                  <a:pt x="83695" y="155410"/>
                </a:lnTo>
                <a:lnTo>
                  <a:pt x="78437" y="126079"/>
                </a:lnTo>
                <a:lnTo>
                  <a:pt x="83489" y="95072"/>
                </a:lnTo>
                <a:lnTo>
                  <a:pt x="97408" y="72582"/>
                </a:lnTo>
                <a:lnTo>
                  <a:pt x="118335" y="58886"/>
                </a:lnTo>
                <a:lnTo>
                  <a:pt x="144414" y="54260"/>
                </a:lnTo>
                <a:lnTo>
                  <a:pt x="264932" y="54260"/>
                </a:lnTo>
                <a:lnTo>
                  <a:pt x="262047" y="49288"/>
                </a:lnTo>
                <a:lnTo>
                  <a:pt x="231341" y="23501"/>
                </a:lnTo>
                <a:lnTo>
                  <a:pt x="191518" y="7176"/>
                </a:lnTo>
                <a:lnTo>
                  <a:pt x="144414" y="1476"/>
                </a:lnTo>
                <a:close/>
              </a:path>
              <a:path w="588010" h="529590">
                <a:moveTo>
                  <a:pt x="264932" y="54260"/>
                </a:moveTo>
                <a:lnTo>
                  <a:pt x="144414" y="54260"/>
                </a:lnTo>
                <a:lnTo>
                  <a:pt x="170377" y="58886"/>
                </a:lnTo>
                <a:lnTo>
                  <a:pt x="191049" y="72582"/>
                </a:lnTo>
                <a:lnTo>
                  <a:pt x="204712" y="95072"/>
                </a:lnTo>
                <a:lnTo>
                  <a:pt x="209648" y="126079"/>
                </a:lnTo>
                <a:lnTo>
                  <a:pt x="204712" y="155410"/>
                </a:lnTo>
                <a:lnTo>
                  <a:pt x="191049" y="177039"/>
                </a:lnTo>
                <a:lnTo>
                  <a:pt x="170377" y="190417"/>
                </a:lnTo>
                <a:lnTo>
                  <a:pt x="144414" y="194999"/>
                </a:lnTo>
                <a:lnTo>
                  <a:pt x="265467" y="194999"/>
                </a:lnTo>
                <a:lnTo>
                  <a:pt x="281821" y="166708"/>
                </a:lnTo>
                <a:lnTo>
                  <a:pt x="288818" y="124634"/>
                </a:lnTo>
                <a:lnTo>
                  <a:pt x="281821" y="83391"/>
                </a:lnTo>
                <a:lnTo>
                  <a:pt x="264932" y="542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031466" y="8474854"/>
            <a:ext cx="201333" cy="98405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1" name="object 171"/>
          <p:cNvGrpSpPr/>
          <p:nvPr/>
        </p:nvGrpSpPr>
        <p:grpSpPr>
          <a:xfrm>
            <a:off x="3291841" y="8474854"/>
            <a:ext cx="998855" cy="98425"/>
            <a:chOff x="3291841" y="8474854"/>
            <a:chExt cx="998855" cy="98425"/>
          </a:xfrm>
        </p:grpSpPr>
        <p:sp>
          <p:nvSpPr>
            <p:cNvPr id="172" name="object 172"/>
            <p:cNvSpPr/>
            <p:nvPr/>
          </p:nvSpPr>
          <p:spPr>
            <a:xfrm>
              <a:off x="3291841" y="8474854"/>
              <a:ext cx="304105" cy="98405"/>
            </a:xfrm>
            <a:prstGeom prst="rect">
              <a:avLst/>
            </a:prstGeom>
            <a:blipFill>
              <a:blip r:embed="rId1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3622628" y="8476935"/>
              <a:ext cx="87955" cy="94237"/>
            </a:xfrm>
            <a:prstGeom prst="rect">
              <a:avLst/>
            </a:prstGeom>
            <a:blipFill>
              <a:blip r:embed="rId1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3743071" y="8476938"/>
              <a:ext cx="100750" cy="94237"/>
            </a:xfrm>
            <a:prstGeom prst="rect">
              <a:avLst/>
            </a:prstGeom>
            <a:blipFill>
              <a:blip r:embed="rId1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3870569" y="8474854"/>
              <a:ext cx="100510" cy="98405"/>
            </a:xfrm>
            <a:prstGeom prst="rect">
              <a:avLst/>
            </a:prstGeom>
            <a:blipFill>
              <a:blip r:embed="rId1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3992184" y="8474854"/>
              <a:ext cx="188741" cy="98405"/>
            </a:xfrm>
            <a:prstGeom prst="rect">
              <a:avLst/>
            </a:prstGeom>
            <a:blipFill>
              <a:blip r:embed="rId1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4202263" y="8476935"/>
              <a:ext cx="87965" cy="94237"/>
            </a:xfrm>
            <a:prstGeom prst="rect">
              <a:avLst/>
            </a:prstGeom>
            <a:blipFill>
              <a:blip r:embed="rId1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8" name="object 178"/>
          <p:cNvGrpSpPr/>
          <p:nvPr/>
        </p:nvGrpSpPr>
        <p:grpSpPr>
          <a:xfrm>
            <a:off x="3037745" y="8673795"/>
            <a:ext cx="534035" cy="191135"/>
            <a:chOff x="3037745" y="8673795"/>
            <a:chExt cx="534035" cy="191135"/>
          </a:xfrm>
        </p:grpSpPr>
        <p:sp>
          <p:nvSpPr>
            <p:cNvPr id="179" name="object 179"/>
            <p:cNvSpPr/>
            <p:nvPr/>
          </p:nvSpPr>
          <p:spPr>
            <a:xfrm>
              <a:off x="3037745" y="8726152"/>
              <a:ext cx="92353" cy="138205"/>
            </a:xfrm>
            <a:prstGeom prst="rect">
              <a:avLst/>
            </a:prstGeom>
            <a:blipFill>
              <a:blip r:embed="rId1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3150410" y="8726158"/>
              <a:ext cx="74971" cy="97787"/>
            </a:xfrm>
            <a:prstGeom prst="rect">
              <a:avLst/>
            </a:prstGeom>
            <a:blipFill>
              <a:blip r:embed="rId1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3251048" y="8673795"/>
              <a:ext cx="98206" cy="150770"/>
            </a:xfrm>
            <a:prstGeom prst="rect">
              <a:avLst/>
            </a:prstGeom>
            <a:blipFill>
              <a:blip r:embed="rId1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3370364" y="8726156"/>
              <a:ext cx="201327" cy="98405"/>
            </a:xfrm>
            <a:prstGeom prst="rect">
              <a:avLst/>
            </a:prstGeom>
            <a:blipFill>
              <a:blip r:embed="rId1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3" name="object 183"/>
          <p:cNvSpPr/>
          <p:nvPr/>
        </p:nvSpPr>
        <p:spPr>
          <a:xfrm>
            <a:off x="5912802" y="8491162"/>
            <a:ext cx="791845" cy="416559"/>
          </a:xfrm>
          <a:custGeom>
            <a:avLst/>
            <a:gdLst/>
            <a:ahLst/>
            <a:cxnLst/>
            <a:rect l="l" t="t" r="r" b="b"/>
            <a:pathLst>
              <a:path w="791845" h="416559">
                <a:moveTo>
                  <a:pt x="391426" y="277075"/>
                </a:moveTo>
                <a:lnTo>
                  <a:pt x="336448" y="277075"/>
                </a:lnTo>
                <a:lnTo>
                  <a:pt x="336448" y="71831"/>
                </a:lnTo>
                <a:lnTo>
                  <a:pt x="336448" y="68173"/>
                </a:lnTo>
                <a:lnTo>
                  <a:pt x="376034" y="68173"/>
                </a:lnTo>
                <a:lnTo>
                  <a:pt x="376034" y="9525"/>
                </a:lnTo>
                <a:lnTo>
                  <a:pt x="242620" y="9525"/>
                </a:lnTo>
                <a:lnTo>
                  <a:pt x="242620" y="71831"/>
                </a:lnTo>
                <a:lnTo>
                  <a:pt x="242620" y="277075"/>
                </a:lnTo>
                <a:lnTo>
                  <a:pt x="115062" y="277075"/>
                </a:lnTo>
                <a:lnTo>
                  <a:pt x="128244" y="253555"/>
                </a:lnTo>
                <a:lnTo>
                  <a:pt x="141274" y="217525"/>
                </a:lnTo>
                <a:lnTo>
                  <a:pt x="152387" y="169672"/>
                </a:lnTo>
                <a:lnTo>
                  <a:pt x="159791" y="110693"/>
                </a:lnTo>
                <a:lnTo>
                  <a:pt x="161988" y="71831"/>
                </a:lnTo>
                <a:lnTo>
                  <a:pt x="242620" y="71831"/>
                </a:lnTo>
                <a:lnTo>
                  <a:pt x="242620" y="9525"/>
                </a:lnTo>
                <a:lnTo>
                  <a:pt x="46177" y="9525"/>
                </a:lnTo>
                <a:lnTo>
                  <a:pt x="46177" y="68173"/>
                </a:lnTo>
                <a:lnTo>
                  <a:pt x="93814" y="68173"/>
                </a:lnTo>
                <a:lnTo>
                  <a:pt x="90741" y="119773"/>
                </a:lnTo>
                <a:lnTo>
                  <a:pt x="81254" y="177571"/>
                </a:lnTo>
                <a:lnTo>
                  <a:pt x="65049" y="232892"/>
                </a:lnTo>
                <a:lnTo>
                  <a:pt x="41770" y="277075"/>
                </a:lnTo>
                <a:lnTo>
                  <a:pt x="0" y="277075"/>
                </a:lnTo>
                <a:lnTo>
                  <a:pt x="0" y="416382"/>
                </a:lnTo>
                <a:lnTo>
                  <a:pt x="67424" y="416382"/>
                </a:lnTo>
                <a:lnTo>
                  <a:pt x="67424" y="339394"/>
                </a:lnTo>
                <a:lnTo>
                  <a:pt x="324002" y="339394"/>
                </a:lnTo>
                <a:lnTo>
                  <a:pt x="324002" y="416382"/>
                </a:lnTo>
                <a:lnTo>
                  <a:pt x="391426" y="416382"/>
                </a:lnTo>
                <a:lnTo>
                  <a:pt x="391426" y="339394"/>
                </a:lnTo>
                <a:lnTo>
                  <a:pt x="391426" y="277075"/>
                </a:lnTo>
                <a:close/>
              </a:path>
              <a:path w="791845" h="416559">
                <a:moveTo>
                  <a:pt x="791781" y="174447"/>
                </a:moveTo>
                <a:lnTo>
                  <a:pt x="786434" y="126911"/>
                </a:lnTo>
                <a:lnTo>
                  <a:pt x="770509" y="84912"/>
                </a:lnTo>
                <a:lnTo>
                  <a:pt x="744207" y="49834"/>
                </a:lnTo>
                <a:lnTo>
                  <a:pt x="707707" y="23075"/>
                </a:lnTo>
                <a:lnTo>
                  <a:pt x="690600" y="16802"/>
                </a:lnTo>
                <a:lnTo>
                  <a:pt x="690600" y="174447"/>
                </a:lnTo>
                <a:lnTo>
                  <a:pt x="684720" y="221551"/>
                </a:lnTo>
                <a:lnTo>
                  <a:pt x="667791" y="256565"/>
                </a:lnTo>
                <a:lnTo>
                  <a:pt x="640816" y="278371"/>
                </a:lnTo>
                <a:lnTo>
                  <a:pt x="604850" y="285877"/>
                </a:lnTo>
                <a:lnTo>
                  <a:pt x="568756" y="278066"/>
                </a:lnTo>
                <a:lnTo>
                  <a:pt x="541528" y="255739"/>
                </a:lnTo>
                <a:lnTo>
                  <a:pt x="524332" y="220637"/>
                </a:lnTo>
                <a:lnTo>
                  <a:pt x="518337" y="174447"/>
                </a:lnTo>
                <a:lnTo>
                  <a:pt x="524433" y="127241"/>
                </a:lnTo>
                <a:lnTo>
                  <a:pt x="541807" y="91998"/>
                </a:lnTo>
                <a:lnTo>
                  <a:pt x="569061" y="69938"/>
                </a:lnTo>
                <a:lnTo>
                  <a:pt x="604850" y="62306"/>
                </a:lnTo>
                <a:lnTo>
                  <a:pt x="640511" y="70040"/>
                </a:lnTo>
                <a:lnTo>
                  <a:pt x="667512" y="92265"/>
                </a:lnTo>
                <a:lnTo>
                  <a:pt x="684618" y="127558"/>
                </a:lnTo>
                <a:lnTo>
                  <a:pt x="690600" y="174447"/>
                </a:lnTo>
                <a:lnTo>
                  <a:pt x="690600" y="16802"/>
                </a:lnTo>
                <a:lnTo>
                  <a:pt x="661200" y="5994"/>
                </a:lnTo>
                <a:lnTo>
                  <a:pt x="604850" y="0"/>
                </a:lnTo>
                <a:lnTo>
                  <a:pt x="549249" y="5994"/>
                </a:lnTo>
                <a:lnTo>
                  <a:pt x="502945" y="23075"/>
                </a:lnTo>
                <a:lnTo>
                  <a:pt x="466293" y="49834"/>
                </a:lnTo>
                <a:lnTo>
                  <a:pt x="439648" y="84912"/>
                </a:lnTo>
                <a:lnTo>
                  <a:pt x="423405" y="126911"/>
                </a:lnTo>
                <a:lnTo>
                  <a:pt x="417906" y="174447"/>
                </a:lnTo>
                <a:lnTo>
                  <a:pt x="422795" y="221996"/>
                </a:lnTo>
                <a:lnTo>
                  <a:pt x="437705" y="263994"/>
                </a:lnTo>
                <a:lnTo>
                  <a:pt x="462991" y="299085"/>
                </a:lnTo>
                <a:lnTo>
                  <a:pt x="499046" y="325843"/>
                </a:lnTo>
                <a:lnTo>
                  <a:pt x="546201" y="342925"/>
                </a:lnTo>
                <a:lnTo>
                  <a:pt x="604850" y="348932"/>
                </a:lnTo>
                <a:lnTo>
                  <a:pt x="660438" y="342925"/>
                </a:lnTo>
                <a:lnTo>
                  <a:pt x="706742" y="325843"/>
                </a:lnTo>
                <a:lnTo>
                  <a:pt x="743394" y="299085"/>
                </a:lnTo>
                <a:lnTo>
                  <a:pt x="753414" y="285877"/>
                </a:lnTo>
                <a:lnTo>
                  <a:pt x="770026" y="263994"/>
                </a:lnTo>
                <a:lnTo>
                  <a:pt x="786282" y="221996"/>
                </a:lnTo>
                <a:lnTo>
                  <a:pt x="791781" y="1744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924399" y="8312287"/>
            <a:ext cx="264160" cy="518795"/>
          </a:xfrm>
          <a:custGeom>
            <a:avLst/>
            <a:gdLst/>
            <a:ahLst/>
            <a:cxnLst/>
            <a:rect l="l" t="t" r="r" b="b"/>
            <a:pathLst>
              <a:path w="264159" h="518795">
                <a:moveTo>
                  <a:pt x="200862" y="0"/>
                </a:moveTo>
                <a:lnTo>
                  <a:pt x="166413" y="0"/>
                </a:lnTo>
                <a:lnTo>
                  <a:pt x="133094" y="32714"/>
                </a:lnTo>
                <a:lnTo>
                  <a:pt x="92830" y="60478"/>
                </a:lnTo>
                <a:lnTo>
                  <a:pt x="47754" y="83293"/>
                </a:lnTo>
                <a:lnTo>
                  <a:pt x="0" y="101159"/>
                </a:lnTo>
                <a:lnTo>
                  <a:pt x="13936" y="151011"/>
                </a:lnTo>
                <a:lnTo>
                  <a:pt x="55629" y="140477"/>
                </a:lnTo>
                <a:lnTo>
                  <a:pt x="76923" y="134413"/>
                </a:lnTo>
                <a:lnTo>
                  <a:pt x="94573" y="128278"/>
                </a:lnTo>
                <a:lnTo>
                  <a:pt x="94573" y="455944"/>
                </a:lnTo>
                <a:lnTo>
                  <a:pt x="16146" y="455944"/>
                </a:lnTo>
                <a:lnTo>
                  <a:pt x="16146" y="518266"/>
                </a:lnTo>
                <a:lnTo>
                  <a:pt x="263908" y="518266"/>
                </a:lnTo>
                <a:lnTo>
                  <a:pt x="263908" y="455944"/>
                </a:lnTo>
                <a:lnTo>
                  <a:pt x="200862" y="455944"/>
                </a:lnTo>
                <a:lnTo>
                  <a:pt x="200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406678" y="8500687"/>
            <a:ext cx="890269" cy="337185"/>
          </a:xfrm>
          <a:custGeom>
            <a:avLst/>
            <a:gdLst/>
            <a:ahLst/>
            <a:cxnLst/>
            <a:rect l="l" t="t" r="r" b="b"/>
            <a:pathLst>
              <a:path w="890270" h="337184">
                <a:moveTo>
                  <a:pt x="460349" y="271246"/>
                </a:moveTo>
                <a:lnTo>
                  <a:pt x="420039" y="271246"/>
                </a:lnTo>
                <a:lnTo>
                  <a:pt x="420039" y="58635"/>
                </a:lnTo>
                <a:lnTo>
                  <a:pt x="459613" y="58635"/>
                </a:lnTo>
                <a:lnTo>
                  <a:pt x="459613" y="0"/>
                </a:lnTo>
                <a:lnTo>
                  <a:pt x="340131" y="0"/>
                </a:lnTo>
                <a:lnTo>
                  <a:pt x="235305" y="142938"/>
                </a:lnTo>
                <a:lnTo>
                  <a:pt x="129032" y="0"/>
                </a:lnTo>
                <a:lnTo>
                  <a:pt x="0" y="0"/>
                </a:lnTo>
                <a:lnTo>
                  <a:pt x="0" y="58635"/>
                </a:lnTo>
                <a:lnTo>
                  <a:pt x="39598" y="58635"/>
                </a:lnTo>
                <a:lnTo>
                  <a:pt x="39598" y="271246"/>
                </a:lnTo>
                <a:lnTo>
                  <a:pt x="0" y="271246"/>
                </a:lnTo>
                <a:lnTo>
                  <a:pt x="0" y="329882"/>
                </a:lnTo>
                <a:lnTo>
                  <a:pt x="142938" y="329882"/>
                </a:lnTo>
                <a:lnTo>
                  <a:pt x="142938" y="271246"/>
                </a:lnTo>
                <a:lnTo>
                  <a:pt x="104089" y="271246"/>
                </a:lnTo>
                <a:lnTo>
                  <a:pt x="104089" y="109956"/>
                </a:lnTo>
                <a:lnTo>
                  <a:pt x="214045" y="254355"/>
                </a:lnTo>
                <a:lnTo>
                  <a:pt x="223596" y="254355"/>
                </a:lnTo>
                <a:lnTo>
                  <a:pt x="328396" y="113614"/>
                </a:lnTo>
                <a:lnTo>
                  <a:pt x="328396" y="271246"/>
                </a:lnTo>
                <a:lnTo>
                  <a:pt x="296887" y="271246"/>
                </a:lnTo>
                <a:lnTo>
                  <a:pt x="296887" y="329882"/>
                </a:lnTo>
                <a:lnTo>
                  <a:pt x="460349" y="329882"/>
                </a:lnTo>
                <a:lnTo>
                  <a:pt x="460349" y="271246"/>
                </a:lnTo>
                <a:close/>
              </a:path>
              <a:path w="890270" h="337184">
                <a:moveTo>
                  <a:pt x="889863" y="0"/>
                </a:moveTo>
                <a:lnTo>
                  <a:pt x="559981" y="0"/>
                </a:lnTo>
                <a:lnTo>
                  <a:pt x="559981" y="58635"/>
                </a:lnTo>
                <a:lnTo>
                  <a:pt x="606894" y="58635"/>
                </a:lnTo>
                <a:lnTo>
                  <a:pt x="606158" y="93827"/>
                </a:lnTo>
                <a:lnTo>
                  <a:pt x="601903" y="154419"/>
                </a:lnTo>
                <a:lnTo>
                  <a:pt x="594067" y="199758"/>
                </a:lnTo>
                <a:lnTo>
                  <a:pt x="583488" y="231343"/>
                </a:lnTo>
                <a:lnTo>
                  <a:pt x="570992" y="250698"/>
                </a:lnTo>
                <a:lnTo>
                  <a:pt x="566153" y="242658"/>
                </a:lnTo>
                <a:lnTo>
                  <a:pt x="559257" y="236397"/>
                </a:lnTo>
                <a:lnTo>
                  <a:pt x="520598" y="234530"/>
                </a:lnTo>
                <a:lnTo>
                  <a:pt x="494004" y="278549"/>
                </a:lnTo>
                <a:lnTo>
                  <a:pt x="497954" y="302564"/>
                </a:lnTo>
                <a:lnTo>
                  <a:pt x="509676" y="321068"/>
                </a:lnTo>
                <a:lnTo>
                  <a:pt x="528955" y="332968"/>
                </a:lnTo>
                <a:lnTo>
                  <a:pt x="555586" y="337185"/>
                </a:lnTo>
                <a:lnTo>
                  <a:pt x="584060" y="331635"/>
                </a:lnTo>
                <a:lnTo>
                  <a:pt x="631812" y="283044"/>
                </a:lnTo>
                <a:lnTo>
                  <a:pt x="649782" y="237172"/>
                </a:lnTo>
                <a:lnTo>
                  <a:pt x="662952" y="175056"/>
                </a:lnTo>
                <a:lnTo>
                  <a:pt x="670661" y="95288"/>
                </a:lnTo>
                <a:lnTo>
                  <a:pt x="672134" y="62318"/>
                </a:lnTo>
                <a:lnTo>
                  <a:pt x="756424" y="62318"/>
                </a:lnTo>
                <a:lnTo>
                  <a:pt x="756424" y="271246"/>
                </a:lnTo>
                <a:lnTo>
                  <a:pt x="721258" y="271246"/>
                </a:lnTo>
                <a:lnTo>
                  <a:pt x="721258" y="329882"/>
                </a:lnTo>
                <a:lnTo>
                  <a:pt x="889863" y="329882"/>
                </a:lnTo>
                <a:lnTo>
                  <a:pt x="889863" y="271246"/>
                </a:lnTo>
                <a:lnTo>
                  <a:pt x="850265" y="271246"/>
                </a:lnTo>
                <a:lnTo>
                  <a:pt x="850265" y="58635"/>
                </a:lnTo>
                <a:lnTo>
                  <a:pt x="889863" y="58635"/>
                </a:lnTo>
                <a:lnTo>
                  <a:pt x="8898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8344784" y="8771922"/>
            <a:ext cx="168275" cy="58419"/>
          </a:xfrm>
          <a:custGeom>
            <a:avLst/>
            <a:gdLst/>
            <a:ahLst/>
            <a:cxnLst/>
            <a:rect l="l" t="t" r="r" b="b"/>
            <a:pathLst>
              <a:path w="168275" h="58420">
                <a:moveTo>
                  <a:pt x="0" y="58420"/>
                </a:moveTo>
                <a:lnTo>
                  <a:pt x="167879" y="58420"/>
                </a:lnTo>
                <a:lnTo>
                  <a:pt x="16787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8584494" y="8771922"/>
            <a:ext cx="164465" cy="58419"/>
          </a:xfrm>
          <a:custGeom>
            <a:avLst/>
            <a:gdLst/>
            <a:ahLst/>
            <a:cxnLst/>
            <a:rect l="l" t="t" r="r" b="b"/>
            <a:pathLst>
              <a:path w="164465" h="58420">
                <a:moveTo>
                  <a:pt x="0" y="58420"/>
                </a:moveTo>
                <a:lnTo>
                  <a:pt x="164193" y="58420"/>
                </a:lnTo>
                <a:lnTo>
                  <a:pt x="164193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8385118" y="8693182"/>
            <a:ext cx="93345" cy="78740"/>
          </a:xfrm>
          <a:custGeom>
            <a:avLst/>
            <a:gdLst/>
            <a:ahLst/>
            <a:cxnLst/>
            <a:rect l="l" t="t" r="r" b="b"/>
            <a:pathLst>
              <a:path w="93345" h="78740">
                <a:moveTo>
                  <a:pt x="0" y="78740"/>
                </a:moveTo>
                <a:lnTo>
                  <a:pt x="93086" y="78740"/>
                </a:lnTo>
                <a:lnTo>
                  <a:pt x="93086" y="0"/>
                </a:lnTo>
                <a:lnTo>
                  <a:pt x="0" y="0"/>
                </a:lnTo>
                <a:lnTo>
                  <a:pt x="0" y="787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8344776" y="8500154"/>
            <a:ext cx="405130" cy="271780"/>
          </a:xfrm>
          <a:custGeom>
            <a:avLst/>
            <a:gdLst/>
            <a:ahLst/>
            <a:cxnLst/>
            <a:rect l="l" t="t" r="r" b="b"/>
            <a:pathLst>
              <a:path w="405129" h="271779">
                <a:moveTo>
                  <a:pt x="404647" y="0"/>
                </a:moveTo>
                <a:lnTo>
                  <a:pt x="236042" y="0"/>
                </a:lnTo>
                <a:lnTo>
                  <a:pt x="236042" y="59690"/>
                </a:lnTo>
                <a:lnTo>
                  <a:pt x="271233" y="59690"/>
                </a:lnTo>
                <a:lnTo>
                  <a:pt x="271233" y="133350"/>
                </a:lnTo>
                <a:lnTo>
                  <a:pt x="133426" y="133350"/>
                </a:lnTo>
                <a:lnTo>
                  <a:pt x="133426" y="59690"/>
                </a:lnTo>
                <a:lnTo>
                  <a:pt x="164211" y="59690"/>
                </a:lnTo>
                <a:lnTo>
                  <a:pt x="164211" y="0"/>
                </a:lnTo>
                <a:lnTo>
                  <a:pt x="0" y="0"/>
                </a:lnTo>
                <a:lnTo>
                  <a:pt x="0" y="59690"/>
                </a:lnTo>
                <a:lnTo>
                  <a:pt x="40335" y="59690"/>
                </a:lnTo>
                <a:lnTo>
                  <a:pt x="40335" y="133350"/>
                </a:lnTo>
                <a:lnTo>
                  <a:pt x="40335" y="193040"/>
                </a:lnTo>
                <a:lnTo>
                  <a:pt x="271233" y="193040"/>
                </a:lnTo>
                <a:lnTo>
                  <a:pt x="271233" y="271780"/>
                </a:lnTo>
                <a:lnTo>
                  <a:pt x="364337" y="271780"/>
                </a:lnTo>
                <a:lnTo>
                  <a:pt x="364337" y="193040"/>
                </a:lnTo>
                <a:lnTo>
                  <a:pt x="364337" y="133350"/>
                </a:lnTo>
                <a:lnTo>
                  <a:pt x="364337" y="59690"/>
                </a:lnTo>
                <a:lnTo>
                  <a:pt x="404647" y="59690"/>
                </a:lnTo>
                <a:lnTo>
                  <a:pt x="4046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8911352" y="8326210"/>
            <a:ext cx="325755" cy="504825"/>
          </a:xfrm>
          <a:custGeom>
            <a:avLst/>
            <a:gdLst/>
            <a:ahLst/>
            <a:cxnLst/>
            <a:rect l="l" t="t" r="r" b="b"/>
            <a:pathLst>
              <a:path w="325754" h="504825">
                <a:moveTo>
                  <a:pt x="129765" y="439107"/>
                </a:moveTo>
                <a:lnTo>
                  <a:pt x="32993" y="439107"/>
                </a:lnTo>
                <a:lnTo>
                  <a:pt x="32993" y="504340"/>
                </a:lnTo>
                <a:lnTo>
                  <a:pt x="129765" y="504340"/>
                </a:lnTo>
                <a:lnTo>
                  <a:pt x="129765" y="439107"/>
                </a:lnTo>
                <a:close/>
              </a:path>
              <a:path w="325754" h="504825">
                <a:moveTo>
                  <a:pt x="237521" y="362868"/>
                </a:moveTo>
                <a:lnTo>
                  <a:pt x="0" y="362868"/>
                </a:lnTo>
                <a:lnTo>
                  <a:pt x="0" y="439107"/>
                </a:lnTo>
                <a:lnTo>
                  <a:pt x="237521" y="439107"/>
                </a:lnTo>
                <a:lnTo>
                  <a:pt x="237521" y="362868"/>
                </a:lnTo>
                <a:close/>
              </a:path>
              <a:path w="325754" h="504825">
                <a:moveTo>
                  <a:pt x="129765" y="313749"/>
                </a:moveTo>
                <a:lnTo>
                  <a:pt x="32993" y="313749"/>
                </a:lnTo>
                <a:lnTo>
                  <a:pt x="32993" y="362868"/>
                </a:lnTo>
                <a:lnTo>
                  <a:pt x="129765" y="362868"/>
                </a:lnTo>
                <a:lnTo>
                  <a:pt x="129765" y="313749"/>
                </a:lnTo>
                <a:close/>
              </a:path>
              <a:path w="325754" h="504825">
                <a:moveTo>
                  <a:pt x="310011" y="77704"/>
                </a:moveTo>
                <a:lnTo>
                  <a:pt x="162026" y="77704"/>
                </a:lnTo>
                <a:lnTo>
                  <a:pt x="190037" y="82414"/>
                </a:lnTo>
                <a:lnTo>
                  <a:pt x="210213" y="96680"/>
                </a:lnTo>
                <a:lnTo>
                  <a:pt x="222418" y="120703"/>
                </a:lnTo>
                <a:lnTo>
                  <a:pt x="226516" y="154686"/>
                </a:lnTo>
                <a:lnTo>
                  <a:pt x="222990" y="189274"/>
                </a:lnTo>
                <a:lnTo>
                  <a:pt x="210945" y="215344"/>
                </a:lnTo>
                <a:lnTo>
                  <a:pt x="188178" y="231793"/>
                </a:lnTo>
                <a:lnTo>
                  <a:pt x="152487" y="237521"/>
                </a:lnTo>
                <a:lnTo>
                  <a:pt x="0" y="237521"/>
                </a:lnTo>
                <a:lnTo>
                  <a:pt x="0" y="313749"/>
                </a:lnTo>
                <a:lnTo>
                  <a:pt x="157618" y="313749"/>
                </a:lnTo>
                <a:lnTo>
                  <a:pt x="223504" y="305707"/>
                </a:lnTo>
                <a:lnTo>
                  <a:pt x="269556" y="284349"/>
                </a:lnTo>
                <a:lnTo>
                  <a:pt x="299276" y="253828"/>
                </a:lnTo>
                <a:lnTo>
                  <a:pt x="316167" y="218298"/>
                </a:lnTo>
                <a:lnTo>
                  <a:pt x="325477" y="148822"/>
                </a:lnTo>
                <a:lnTo>
                  <a:pt x="322508" y="115144"/>
                </a:lnTo>
                <a:lnTo>
                  <a:pt x="312231" y="81241"/>
                </a:lnTo>
                <a:lnTo>
                  <a:pt x="310011" y="77704"/>
                </a:lnTo>
                <a:close/>
              </a:path>
              <a:path w="325754" h="504825">
                <a:moveTo>
                  <a:pt x="156885" y="0"/>
                </a:moveTo>
                <a:lnTo>
                  <a:pt x="121141" y="229"/>
                </a:lnTo>
                <a:lnTo>
                  <a:pt x="96321" y="1833"/>
                </a:lnTo>
                <a:lnTo>
                  <a:pt x="70810" y="6188"/>
                </a:lnTo>
                <a:lnTo>
                  <a:pt x="32993" y="14669"/>
                </a:lnTo>
                <a:lnTo>
                  <a:pt x="32993" y="237521"/>
                </a:lnTo>
                <a:lnTo>
                  <a:pt x="129765" y="237521"/>
                </a:lnTo>
                <a:lnTo>
                  <a:pt x="129765" y="80646"/>
                </a:lnTo>
                <a:lnTo>
                  <a:pt x="133051" y="80187"/>
                </a:lnTo>
                <a:lnTo>
                  <a:pt x="141215" y="79175"/>
                </a:lnTo>
                <a:lnTo>
                  <a:pt x="151720" y="78164"/>
                </a:lnTo>
                <a:lnTo>
                  <a:pt x="162026" y="77704"/>
                </a:lnTo>
                <a:lnTo>
                  <a:pt x="310011" y="77704"/>
                </a:lnTo>
                <a:lnTo>
                  <a:pt x="292587" y="49944"/>
                </a:lnTo>
                <a:lnTo>
                  <a:pt x="261520" y="24084"/>
                </a:lnTo>
                <a:lnTo>
                  <a:pt x="216972" y="6493"/>
                </a:lnTo>
                <a:lnTo>
                  <a:pt x="1568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182979" y="3164594"/>
            <a:ext cx="3605078" cy="2755900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490719" y="2868809"/>
            <a:ext cx="312420" cy="872490"/>
          </a:xfrm>
          <a:custGeom>
            <a:avLst/>
            <a:gdLst/>
            <a:ahLst/>
            <a:cxnLst/>
            <a:rect l="l" t="t" r="r" b="b"/>
            <a:pathLst>
              <a:path w="312420" h="872489">
                <a:moveTo>
                  <a:pt x="156099" y="0"/>
                </a:moveTo>
                <a:lnTo>
                  <a:pt x="139247" y="347443"/>
                </a:lnTo>
                <a:lnTo>
                  <a:pt x="130530" y="538255"/>
                </a:lnTo>
                <a:lnTo>
                  <a:pt x="126415" y="564831"/>
                </a:lnTo>
                <a:lnTo>
                  <a:pt x="119200" y="583970"/>
                </a:lnTo>
                <a:lnTo>
                  <a:pt x="112339" y="599149"/>
                </a:lnTo>
                <a:lnTo>
                  <a:pt x="109284" y="613845"/>
                </a:lnTo>
                <a:lnTo>
                  <a:pt x="111196" y="627055"/>
                </a:lnTo>
                <a:lnTo>
                  <a:pt x="116557" y="638764"/>
                </a:lnTo>
                <a:lnTo>
                  <a:pt x="124811" y="648461"/>
                </a:lnTo>
                <a:lnTo>
                  <a:pt x="135399" y="655634"/>
                </a:lnTo>
                <a:lnTo>
                  <a:pt x="132127" y="679200"/>
                </a:lnTo>
                <a:lnTo>
                  <a:pt x="122747" y="700612"/>
                </a:lnTo>
                <a:lnTo>
                  <a:pt x="107913" y="718600"/>
                </a:lnTo>
                <a:lnTo>
                  <a:pt x="88280" y="731893"/>
                </a:lnTo>
                <a:lnTo>
                  <a:pt x="52452" y="755772"/>
                </a:lnTo>
                <a:lnTo>
                  <a:pt x="24554" y="788373"/>
                </a:lnTo>
                <a:lnTo>
                  <a:pt x="6449" y="827854"/>
                </a:lnTo>
                <a:lnTo>
                  <a:pt x="0" y="872371"/>
                </a:lnTo>
                <a:lnTo>
                  <a:pt x="312199" y="872371"/>
                </a:lnTo>
                <a:lnTo>
                  <a:pt x="305750" y="827854"/>
                </a:lnTo>
                <a:lnTo>
                  <a:pt x="287645" y="788373"/>
                </a:lnTo>
                <a:lnTo>
                  <a:pt x="259747" y="755772"/>
                </a:lnTo>
                <a:lnTo>
                  <a:pt x="223919" y="731893"/>
                </a:lnTo>
                <a:lnTo>
                  <a:pt x="204285" y="718600"/>
                </a:lnTo>
                <a:lnTo>
                  <a:pt x="189452" y="700612"/>
                </a:lnTo>
                <a:lnTo>
                  <a:pt x="180072" y="679200"/>
                </a:lnTo>
                <a:lnTo>
                  <a:pt x="176800" y="655634"/>
                </a:lnTo>
                <a:lnTo>
                  <a:pt x="187388" y="648461"/>
                </a:lnTo>
                <a:lnTo>
                  <a:pt x="195641" y="638764"/>
                </a:lnTo>
                <a:lnTo>
                  <a:pt x="201003" y="627055"/>
                </a:lnTo>
                <a:lnTo>
                  <a:pt x="202915" y="613845"/>
                </a:lnTo>
                <a:lnTo>
                  <a:pt x="199819" y="598929"/>
                </a:lnTo>
                <a:lnTo>
                  <a:pt x="192859" y="585597"/>
                </a:lnTo>
                <a:lnTo>
                  <a:pt x="185523" y="568272"/>
                </a:lnTo>
                <a:lnTo>
                  <a:pt x="181303" y="541376"/>
                </a:lnTo>
                <a:lnTo>
                  <a:pt x="156099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274750" y="5331935"/>
            <a:ext cx="744220" cy="877569"/>
          </a:xfrm>
          <a:custGeom>
            <a:avLst/>
            <a:gdLst/>
            <a:ahLst/>
            <a:cxnLst/>
            <a:rect l="l" t="t" r="r" b="b"/>
            <a:pathLst>
              <a:path w="744220" h="877570">
                <a:moveTo>
                  <a:pt x="744143" y="497840"/>
                </a:moveTo>
                <a:lnTo>
                  <a:pt x="731469" y="497840"/>
                </a:lnTo>
                <a:lnTo>
                  <a:pt x="731469" y="510540"/>
                </a:lnTo>
                <a:lnTo>
                  <a:pt x="731469" y="864870"/>
                </a:lnTo>
                <a:lnTo>
                  <a:pt x="12649" y="864870"/>
                </a:lnTo>
                <a:lnTo>
                  <a:pt x="12649" y="510540"/>
                </a:lnTo>
                <a:lnTo>
                  <a:pt x="106248" y="510540"/>
                </a:lnTo>
                <a:lnTo>
                  <a:pt x="637895" y="510540"/>
                </a:lnTo>
                <a:lnTo>
                  <a:pt x="731469" y="510540"/>
                </a:lnTo>
                <a:lnTo>
                  <a:pt x="731469" y="497840"/>
                </a:lnTo>
                <a:lnTo>
                  <a:pt x="637895" y="497840"/>
                </a:lnTo>
                <a:lnTo>
                  <a:pt x="118897" y="497840"/>
                </a:lnTo>
                <a:lnTo>
                  <a:pt x="118897" y="12700"/>
                </a:lnTo>
                <a:lnTo>
                  <a:pt x="625221" y="12700"/>
                </a:lnTo>
                <a:lnTo>
                  <a:pt x="625221" y="497420"/>
                </a:lnTo>
                <a:lnTo>
                  <a:pt x="637895" y="497420"/>
                </a:lnTo>
                <a:lnTo>
                  <a:pt x="637895" y="12700"/>
                </a:lnTo>
                <a:lnTo>
                  <a:pt x="637895" y="12407"/>
                </a:lnTo>
                <a:lnTo>
                  <a:pt x="637895" y="0"/>
                </a:lnTo>
                <a:lnTo>
                  <a:pt x="106248" y="0"/>
                </a:lnTo>
                <a:lnTo>
                  <a:pt x="106248" y="12700"/>
                </a:lnTo>
                <a:lnTo>
                  <a:pt x="106248" y="497840"/>
                </a:lnTo>
                <a:lnTo>
                  <a:pt x="0" y="497840"/>
                </a:lnTo>
                <a:lnTo>
                  <a:pt x="0" y="510540"/>
                </a:lnTo>
                <a:lnTo>
                  <a:pt x="0" y="864870"/>
                </a:lnTo>
                <a:lnTo>
                  <a:pt x="0" y="877570"/>
                </a:lnTo>
                <a:lnTo>
                  <a:pt x="744143" y="877570"/>
                </a:lnTo>
                <a:lnTo>
                  <a:pt x="744143" y="865035"/>
                </a:lnTo>
                <a:lnTo>
                  <a:pt x="744143" y="864870"/>
                </a:lnTo>
                <a:lnTo>
                  <a:pt x="744143" y="510540"/>
                </a:lnTo>
                <a:lnTo>
                  <a:pt x="744143" y="510082"/>
                </a:lnTo>
                <a:lnTo>
                  <a:pt x="744143" y="4978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327994" y="4773424"/>
            <a:ext cx="638175" cy="56515"/>
          </a:xfrm>
          <a:custGeom>
            <a:avLst/>
            <a:gdLst/>
            <a:ahLst/>
            <a:cxnLst/>
            <a:rect l="l" t="t" r="r" b="b"/>
            <a:pathLst>
              <a:path w="638175" h="56514">
                <a:moveTo>
                  <a:pt x="637635" y="0"/>
                </a:moveTo>
                <a:lnTo>
                  <a:pt x="0" y="0"/>
                </a:lnTo>
                <a:lnTo>
                  <a:pt x="56741" y="55904"/>
                </a:lnTo>
                <a:lnTo>
                  <a:pt x="580903" y="55904"/>
                </a:lnTo>
                <a:lnTo>
                  <a:pt x="593750" y="43244"/>
                </a:lnTo>
                <a:lnTo>
                  <a:pt x="61914" y="43244"/>
                </a:lnTo>
                <a:lnTo>
                  <a:pt x="30889" y="12659"/>
                </a:lnTo>
                <a:lnTo>
                  <a:pt x="624788" y="12659"/>
                </a:lnTo>
                <a:lnTo>
                  <a:pt x="637635" y="0"/>
                </a:lnTo>
                <a:close/>
              </a:path>
              <a:path w="638175" h="56514">
                <a:moveTo>
                  <a:pt x="624788" y="12659"/>
                </a:moveTo>
                <a:lnTo>
                  <a:pt x="606745" y="12659"/>
                </a:lnTo>
                <a:lnTo>
                  <a:pt x="575731" y="43244"/>
                </a:lnTo>
                <a:lnTo>
                  <a:pt x="593750" y="43244"/>
                </a:lnTo>
                <a:lnTo>
                  <a:pt x="624788" y="126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392412" y="4232527"/>
            <a:ext cx="509270" cy="56515"/>
          </a:xfrm>
          <a:custGeom>
            <a:avLst/>
            <a:gdLst/>
            <a:ahLst/>
            <a:cxnLst/>
            <a:rect l="l" t="t" r="r" b="b"/>
            <a:pathLst>
              <a:path w="509270" h="56514">
                <a:moveTo>
                  <a:pt x="508811" y="0"/>
                </a:moveTo>
                <a:lnTo>
                  <a:pt x="0" y="0"/>
                </a:lnTo>
                <a:lnTo>
                  <a:pt x="45077" y="55893"/>
                </a:lnTo>
                <a:lnTo>
                  <a:pt x="463724" y="55893"/>
                </a:lnTo>
                <a:lnTo>
                  <a:pt x="473935" y="43234"/>
                </a:lnTo>
                <a:lnTo>
                  <a:pt x="51139" y="43234"/>
                </a:lnTo>
                <a:lnTo>
                  <a:pt x="26480" y="12659"/>
                </a:lnTo>
                <a:lnTo>
                  <a:pt x="498599" y="12659"/>
                </a:lnTo>
                <a:lnTo>
                  <a:pt x="508811" y="0"/>
                </a:lnTo>
                <a:close/>
              </a:path>
              <a:path w="509270" h="56514">
                <a:moveTo>
                  <a:pt x="498599" y="12659"/>
                </a:moveTo>
                <a:lnTo>
                  <a:pt x="482341" y="12659"/>
                </a:lnTo>
                <a:lnTo>
                  <a:pt x="457661" y="43234"/>
                </a:lnTo>
                <a:lnTo>
                  <a:pt x="473935" y="43234"/>
                </a:lnTo>
                <a:lnTo>
                  <a:pt x="498599" y="126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555387" y="5430512"/>
            <a:ext cx="182880" cy="412115"/>
          </a:xfrm>
          <a:custGeom>
            <a:avLst/>
            <a:gdLst/>
            <a:ahLst/>
            <a:cxnLst/>
            <a:rect l="l" t="t" r="r" b="b"/>
            <a:pathLst>
              <a:path w="182879" h="412114">
                <a:moveTo>
                  <a:pt x="91421" y="0"/>
                </a:moveTo>
                <a:lnTo>
                  <a:pt x="55871" y="7196"/>
                </a:lnTo>
                <a:lnTo>
                  <a:pt x="26808" y="26810"/>
                </a:lnTo>
                <a:lnTo>
                  <a:pt x="7196" y="55880"/>
                </a:lnTo>
                <a:lnTo>
                  <a:pt x="0" y="91442"/>
                </a:lnTo>
                <a:lnTo>
                  <a:pt x="0" y="411495"/>
                </a:lnTo>
                <a:lnTo>
                  <a:pt x="182863" y="411495"/>
                </a:lnTo>
                <a:lnTo>
                  <a:pt x="182863" y="398836"/>
                </a:lnTo>
                <a:lnTo>
                  <a:pt x="12659" y="398836"/>
                </a:lnTo>
                <a:lnTo>
                  <a:pt x="12659" y="91442"/>
                </a:lnTo>
                <a:lnTo>
                  <a:pt x="18858" y="60804"/>
                </a:lnTo>
                <a:lnTo>
                  <a:pt x="35752" y="35759"/>
                </a:lnTo>
                <a:lnTo>
                  <a:pt x="60791" y="18859"/>
                </a:lnTo>
                <a:lnTo>
                  <a:pt x="91421" y="12659"/>
                </a:lnTo>
                <a:lnTo>
                  <a:pt x="135079" y="12659"/>
                </a:lnTo>
                <a:lnTo>
                  <a:pt x="126983" y="7196"/>
                </a:lnTo>
                <a:lnTo>
                  <a:pt x="91421" y="0"/>
                </a:lnTo>
                <a:close/>
              </a:path>
              <a:path w="182879" h="412114">
                <a:moveTo>
                  <a:pt x="135079" y="12659"/>
                </a:moveTo>
                <a:lnTo>
                  <a:pt x="91421" y="12659"/>
                </a:lnTo>
                <a:lnTo>
                  <a:pt x="122058" y="18859"/>
                </a:lnTo>
                <a:lnTo>
                  <a:pt x="147104" y="35759"/>
                </a:lnTo>
                <a:lnTo>
                  <a:pt x="164003" y="60804"/>
                </a:lnTo>
                <a:lnTo>
                  <a:pt x="170204" y="91442"/>
                </a:lnTo>
                <a:lnTo>
                  <a:pt x="170204" y="398836"/>
                </a:lnTo>
                <a:lnTo>
                  <a:pt x="182863" y="398836"/>
                </a:lnTo>
                <a:lnTo>
                  <a:pt x="182863" y="91442"/>
                </a:lnTo>
                <a:lnTo>
                  <a:pt x="175667" y="55880"/>
                </a:lnTo>
                <a:lnTo>
                  <a:pt x="156052" y="26810"/>
                </a:lnTo>
                <a:lnTo>
                  <a:pt x="135079" y="126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7" name="object 197"/>
          <p:cNvGrpSpPr/>
          <p:nvPr/>
        </p:nvGrpSpPr>
        <p:grpSpPr>
          <a:xfrm>
            <a:off x="7299691" y="3734667"/>
            <a:ext cx="683895" cy="1609725"/>
            <a:chOff x="7299691" y="3734667"/>
            <a:chExt cx="683895" cy="1609725"/>
          </a:xfrm>
        </p:grpSpPr>
        <p:sp>
          <p:nvSpPr>
            <p:cNvPr id="198" name="object 198"/>
            <p:cNvSpPr/>
            <p:nvPr/>
          </p:nvSpPr>
          <p:spPr>
            <a:xfrm>
              <a:off x="7299680" y="3734669"/>
              <a:ext cx="683895" cy="1609725"/>
            </a:xfrm>
            <a:custGeom>
              <a:avLst/>
              <a:gdLst/>
              <a:ahLst/>
              <a:cxnLst/>
              <a:rect l="l" t="t" r="r" b="b"/>
              <a:pathLst>
                <a:path w="683895" h="1609725">
                  <a:moveTo>
                    <a:pt x="438569" y="731367"/>
                  </a:moveTo>
                  <a:lnTo>
                    <a:pt x="431368" y="695820"/>
                  </a:lnTo>
                  <a:lnTo>
                    <a:pt x="411759" y="666762"/>
                  </a:lnTo>
                  <a:lnTo>
                    <a:pt x="382689" y="647153"/>
                  </a:lnTo>
                  <a:lnTo>
                    <a:pt x="347129" y="639953"/>
                  </a:lnTo>
                  <a:lnTo>
                    <a:pt x="311581" y="647153"/>
                  </a:lnTo>
                  <a:lnTo>
                    <a:pt x="282511" y="666762"/>
                  </a:lnTo>
                  <a:lnTo>
                    <a:pt x="262890" y="695820"/>
                  </a:lnTo>
                  <a:lnTo>
                    <a:pt x="255701" y="731367"/>
                  </a:lnTo>
                  <a:lnTo>
                    <a:pt x="255701" y="1045095"/>
                  </a:lnTo>
                  <a:lnTo>
                    <a:pt x="268363" y="1045095"/>
                  </a:lnTo>
                  <a:lnTo>
                    <a:pt x="268363" y="731367"/>
                  </a:lnTo>
                  <a:lnTo>
                    <a:pt x="274561" y="700747"/>
                  </a:lnTo>
                  <a:lnTo>
                    <a:pt x="291452" y="675703"/>
                  </a:lnTo>
                  <a:lnTo>
                    <a:pt x="316496" y="658812"/>
                  </a:lnTo>
                  <a:lnTo>
                    <a:pt x="347129" y="652614"/>
                  </a:lnTo>
                  <a:lnTo>
                    <a:pt x="377761" y="658812"/>
                  </a:lnTo>
                  <a:lnTo>
                    <a:pt x="402805" y="675703"/>
                  </a:lnTo>
                  <a:lnTo>
                    <a:pt x="419709" y="700747"/>
                  </a:lnTo>
                  <a:lnTo>
                    <a:pt x="425907" y="731367"/>
                  </a:lnTo>
                  <a:lnTo>
                    <a:pt x="425907" y="1045095"/>
                  </a:lnTo>
                  <a:lnTo>
                    <a:pt x="438569" y="1045095"/>
                  </a:lnTo>
                  <a:lnTo>
                    <a:pt x="438569" y="731367"/>
                  </a:lnTo>
                  <a:close/>
                </a:path>
                <a:path w="683895" h="1609725">
                  <a:moveTo>
                    <a:pt x="511390" y="0"/>
                  </a:moveTo>
                  <a:lnTo>
                    <a:pt x="182867" y="0"/>
                  </a:lnTo>
                  <a:lnTo>
                    <a:pt x="182867" y="12700"/>
                  </a:lnTo>
                  <a:lnTo>
                    <a:pt x="182867" y="504190"/>
                  </a:lnTo>
                  <a:lnTo>
                    <a:pt x="195529" y="504190"/>
                  </a:lnTo>
                  <a:lnTo>
                    <a:pt x="195529" y="12700"/>
                  </a:lnTo>
                  <a:lnTo>
                    <a:pt x="498729" y="12700"/>
                  </a:lnTo>
                  <a:lnTo>
                    <a:pt x="498729" y="504190"/>
                  </a:lnTo>
                  <a:lnTo>
                    <a:pt x="511390" y="504190"/>
                  </a:lnTo>
                  <a:lnTo>
                    <a:pt x="511390" y="12700"/>
                  </a:lnTo>
                  <a:lnTo>
                    <a:pt x="511390" y="0"/>
                  </a:lnTo>
                  <a:close/>
                </a:path>
                <a:path w="683895" h="1609725">
                  <a:moveTo>
                    <a:pt x="555180" y="540905"/>
                  </a:moveTo>
                  <a:lnTo>
                    <a:pt x="139090" y="540905"/>
                  </a:lnTo>
                  <a:lnTo>
                    <a:pt x="139090" y="553605"/>
                  </a:lnTo>
                  <a:lnTo>
                    <a:pt x="139090" y="1045095"/>
                  </a:lnTo>
                  <a:lnTo>
                    <a:pt x="151752" y="1045095"/>
                  </a:lnTo>
                  <a:lnTo>
                    <a:pt x="151752" y="553605"/>
                  </a:lnTo>
                  <a:lnTo>
                    <a:pt x="542518" y="553605"/>
                  </a:lnTo>
                  <a:lnTo>
                    <a:pt x="542518" y="1045095"/>
                  </a:lnTo>
                  <a:lnTo>
                    <a:pt x="555180" y="1045095"/>
                  </a:lnTo>
                  <a:lnTo>
                    <a:pt x="555180" y="553605"/>
                  </a:lnTo>
                  <a:lnTo>
                    <a:pt x="555180" y="540905"/>
                  </a:lnTo>
                  <a:close/>
                </a:path>
                <a:path w="683895" h="1609725">
                  <a:moveTo>
                    <a:pt x="683793" y="1609674"/>
                  </a:moveTo>
                  <a:lnTo>
                    <a:pt x="648411" y="1597012"/>
                  </a:lnTo>
                  <a:lnTo>
                    <a:pt x="612952" y="1584337"/>
                  </a:lnTo>
                  <a:lnTo>
                    <a:pt x="612952" y="1094511"/>
                  </a:lnTo>
                  <a:lnTo>
                    <a:pt x="612952" y="1081811"/>
                  </a:lnTo>
                  <a:lnTo>
                    <a:pt x="610806" y="1081811"/>
                  </a:lnTo>
                  <a:lnTo>
                    <a:pt x="610806" y="1597012"/>
                  </a:lnTo>
                  <a:lnTo>
                    <a:pt x="72999" y="1597012"/>
                  </a:lnTo>
                  <a:lnTo>
                    <a:pt x="341896" y="1500809"/>
                  </a:lnTo>
                  <a:lnTo>
                    <a:pt x="610806" y="1597012"/>
                  </a:lnTo>
                  <a:lnTo>
                    <a:pt x="610806" y="1081811"/>
                  </a:lnTo>
                  <a:lnTo>
                    <a:pt x="600303" y="1081811"/>
                  </a:lnTo>
                  <a:lnTo>
                    <a:pt x="600303" y="1094511"/>
                  </a:lnTo>
                  <a:lnTo>
                    <a:pt x="600303" y="1579803"/>
                  </a:lnTo>
                  <a:lnTo>
                    <a:pt x="438569" y="1521942"/>
                  </a:lnTo>
                  <a:lnTo>
                    <a:pt x="438569" y="1272273"/>
                  </a:lnTo>
                  <a:lnTo>
                    <a:pt x="431368" y="1236726"/>
                  </a:lnTo>
                  <a:lnTo>
                    <a:pt x="425907" y="1228636"/>
                  </a:lnTo>
                  <a:lnTo>
                    <a:pt x="425907" y="1272273"/>
                  </a:lnTo>
                  <a:lnTo>
                    <a:pt x="425907" y="1517408"/>
                  </a:lnTo>
                  <a:lnTo>
                    <a:pt x="379514" y="1500809"/>
                  </a:lnTo>
                  <a:lnTo>
                    <a:pt x="341896" y="1487360"/>
                  </a:lnTo>
                  <a:lnTo>
                    <a:pt x="268363" y="1513674"/>
                  </a:lnTo>
                  <a:lnTo>
                    <a:pt x="268363" y="1272273"/>
                  </a:lnTo>
                  <a:lnTo>
                    <a:pt x="274561" y="1241640"/>
                  </a:lnTo>
                  <a:lnTo>
                    <a:pt x="291452" y="1216596"/>
                  </a:lnTo>
                  <a:lnTo>
                    <a:pt x="316496" y="1199705"/>
                  </a:lnTo>
                  <a:lnTo>
                    <a:pt x="347129" y="1193507"/>
                  </a:lnTo>
                  <a:lnTo>
                    <a:pt x="377761" y="1199705"/>
                  </a:lnTo>
                  <a:lnTo>
                    <a:pt x="402805" y="1216596"/>
                  </a:lnTo>
                  <a:lnTo>
                    <a:pt x="419709" y="1241640"/>
                  </a:lnTo>
                  <a:lnTo>
                    <a:pt x="425907" y="1272273"/>
                  </a:lnTo>
                  <a:lnTo>
                    <a:pt x="425907" y="1228636"/>
                  </a:lnTo>
                  <a:lnTo>
                    <a:pt x="411759" y="1207655"/>
                  </a:lnTo>
                  <a:lnTo>
                    <a:pt x="382689" y="1188046"/>
                  </a:lnTo>
                  <a:lnTo>
                    <a:pt x="347129" y="1180846"/>
                  </a:lnTo>
                  <a:lnTo>
                    <a:pt x="311581" y="1188046"/>
                  </a:lnTo>
                  <a:lnTo>
                    <a:pt x="282511" y="1207655"/>
                  </a:lnTo>
                  <a:lnTo>
                    <a:pt x="262890" y="1236726"/>
                  </a:lnTo>
                  <a:lnTo>
                    <a:pt x="255701" y="1272273"/>
                  </a:lnTo>
                  <a:lnTo>
                    <a:pt x="255701" y="1518208"/>
                  </a:lnTo>
                  <a:lnTo>
                    <a:pt x="93967" y="1576070"/>
                  </a:lnTo>
                  <a:lnTo>
                    <a:pt x="93967" y="1094511"/>
                  </a:lnTo>
                  <a:lnTo>
                    <a:pt x="600303" y="1094511"/>
                  </a:lnTo>
                  <a:lnTo>
                    <a:pt x="600303" y="1081811"/>
                  </a:lnTo>
                  <a:lnTo>
                    <a:pt x="81305" y="1081811"/>
                  </a:lnTo>
                  <a:lnTo>
                    <a:pt x="81305" y="1094511"/>
                  </a:lnTo>
                  <a:lnTo>
                    <a:pt x="81305" y="1580591"/>
                  </a:lnTo>
                  <a:lnTo>
                    <a:pt x="0" y="1609674"/>
                  </a:lnTo>
                  <a:lnTo>
                    <a:pt x="683793" y="16096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7575332" y="3848576"/>
              <a:ext cx="142969" cy="238034"/>
            </a:xfrm>
            <a:prstGeom prst="rect">
              <a:avLst/>
            </a:prstGeom>
            <a:blipFill>
              <a:blip r:embed="rId1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0" name="object 200"/>
          <p:cNvSpPr/>
          <p:nvPr/>
        </p:nvSpPr>
        <p:spPr>
          <a:xfrm>
            <a:off x="6122054" y="6196963"/>
            <a:ext cx="3234690" cy="12700"/>
          </a:xfrm>
          <a:custGeom>
            <a:avLst/>
            <a:gdLst/>
            <a:ahLst/>
            <a:cxnLst/>
            <a:rect l="l" t="t" r="r" b="b"/>
            <a:pathLst>
              <a:path w="3234690" h="12700">
                <a:moveTo>
                  <a:pt x="3234236" y="0"/>
                </a:moveTo>
                <a:lnTo>
                  <a:pt x="0" y="0"/>
                </a:lnTo>
                <a:lnTo>
                  <a:pt x="0" y="12659"/>
                </a:lnTo>
                <a:lnTo>
                  <a:pt x="3234236" y="12659"/>
                </a:lnTo>
                <a:lnTo>
                  <a:pt x="32342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717061" y="7111019"/>
            <a:ext cx="15875" cy="2856865"/>
          </a:xfrm>
          <a:custGeom>
            <a:avLst/>
            <a:gdLst/>
            <a:ahLst/>
            <a:cxnLst/>
            <a:rect l="l" t="t" r="r" b="b"/>
            <a:pathLst>
              <a:path w="15875" h="2856865">
                <a:moveTo>
                  <a:pt x="15706" y="0"/>
                </a:moveTo>
                <a:lnTo>
                  <a:pt x="0" y="0"/>
                </a:lnTo>
                <a:lnTo>
                  <a:pt x="0" y="2856426"/>
                </a:lnTo>
                <a:lnTo>
                  <a:pt x="15706" y="2856426"/>
                </a:lnTo>
                <a:lnTo>
                  <a:pt x="15706" y="0"/>
                </a:lnTo>
                <a:close/>
              </a:path>
            </a:pathLst>
          </a:custGeom>
          <a:solidFill>
            <a:srgbClr val="D0D0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059130" y="7111019"/>
            <a:ext cx="15875" cy="2856865"/>
          </a:xfrm>
          <a:custGeom>
            <a:avLst/>
            <a:gdLst/>
            <a:ahLst/>
            <a:cxnLst/>
            <a:rect l="l" t="t" r="r" b="b"/>
            <a:pathLst>
              <a:path w="15875" h="2856865">
                <a:moveTo>
                  <a:pt x="15706" y="0"/>
                </a:moveTo>
                <a:lnTo>
                  <a:pt x="0" y="0"/>
                </a:lnTo>
                <a:lnTo>
                  <a:pt x="0" y="2856426"/>
                </a:lnTo>
                <a:lnTo>
                  <a:pt x="15706" y="2856426"/>
                </a:lnTo>
                <a:lnTo>
                  <a:pt x="15706" y="0"/>
                </a:lnTo>
                <a:close/>
              </a:path>
            </a:pathLst>
          </a:custGeom>
          <a:solidFill>
            <a:srgbClr val="D0D0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5625314" y="1543453"/>
            <a:ext cx="2036867" cy="187937"/>
          </a:xfrm>
          <a:prstGeom prst="rect">
            <a:avLst/>
          </a:prstGeom>
          <a:blipFill>
            <a:blip r:embed="rId1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7677066" y="1592979"/>
            <a:ext cx="139700" cy="97790"/>
          </a:xfrm>
          <a:custGeom>
            <a:avLst/>
            <a:gdLst/>
            <a:ahLst/>
            <a:cxnLst/>
            <a:rect l="l" t="t" r="r" b="b"/>
            <a:pathLst>
              <a:path w="139700" h="97789">
                <a:moveTo>
                  <a:pt x="85877" y="2247"/>
                </a:moveTo>
                <a:lnTo>
                  <a:pt x="0" y="2247"/>
                </a:lnTo>
                <a:lnTo>
                  <a:pt x="0" y="26377"/>
                </a:lnTo>
                <a:lnTo>
                  <a:pt x="31000" y="26377"/>
                </a:lnTo>
                <a:lnTo>
                  <a:pt x="31000" y="96227"/>
                </a:lnTo>
                <a:lnTo>
                  <a:pt x="55092" y="96227"/>
                </a:lnTo>
                <a:lnTo>
                  <a:pt x="55092" y="26377"/>
                </a:lnTo>
                <a:lnTo>
                  <a:pt x="85877" y="26377"/>
                </a:lnTo>
                <a:lnTo>
                  <a:pt x="85877" y="2247"/>
                </a:lnTo>
                <a:close/>
              </a:path>
              <a:path w="139700" h="97789">
                <a:moveTo>
                  <a:pt x="139687" y="76936"/>
                </a:moveTo>
                <a:lnTo>
                  <a:pt x="138214" y="73380"/>
                </a:lnTo>
                <a:lnTo>
                  <a:pt x="135267" y="70142"/>
                </a:lnTo>
                <a:lnTo>
                  <a:pt x="132334" y="66954"/>
                </a:lnTo>
                <a:lnTo>
                  <a:pt x="128727" y="65328"/>
                </a:lnTo>
                <a:lnTo>
                  <a:pt x="119354" y="65328"/>
                </a:lnTo>
                <a:lnTo>
                  <a:pt x="115303" y="66954"/>
                </a:lnTo>
                <a:lnTo>
                  <a:pt x="112229" y="70142"/>
                </a:lnTo>
                <a:lnTo>
                  <a:pt x="109169" y="73380"/>
                </a:lnTo>
                <a:lnTo>
                  <a:pt x="107619" y="76936"/>
                </a:lnTo>
                <a:lnTo>
                  <a:pt x="107619" y="85305"/>
                </a:lnTo>
                <a:lnTo>
                  <a:pt x="109169" y="89204"/>
                </a:lnTo>
                <a:lnTo>
                  <a:pt x="115303" y="95910"/>
                </a:lnTo>
                <a:lnTo>
                  <a:pt x="119354" y="97599"/>
                </a:lnTo>
                <a:lnTo>
                  <a:pt x="128727" y="97599"/>
                </a:lnTo>
                <a:lnTo>
                  <a:pt x="132334" y="95910"/>
                </a:lnTo>
                <a:lnTo>
                  <a:pt x="138214" y="89204"/>
                </a:lnTo>
                <a:lnTo>
                  <a:pt x="139687" y="85305"/>
                </a:lnTo>
                <a:lnTo>
                  <a:pt x="139687" y="76936"/>
                </a:lnTo>
                <a:close/>
              </a:path>
              <a:path w="139700" h="97789">
                <a:moveTo>
                  <a:pt x="139687" y="11582"/>
                </a:moveTo>
                <a:lnTo>
                  <a:pt x="138214" y="8013"/>
                </a:lnTo>
                <a:lnTo>
                  <a:pt x="135267" y="4826"/>
                </a:lnTo>
                <a:lnTo>
                  <a:pt x="132334" y="1600"/>
                </a:lnTo>
                <a:lnTo>
                  <a:pt x="128727" y="0"/>
                </a:lnTo>
                <a:lnTo>
                  <a:pt x="119354" y="0"/>
                </a:lnTo>
                <a:lnTo>
                  <a:pt x="115303" y="1600"/>
                </a:lnTo>
                <a:lnTo>
                  <a:pt x="109169" y="8013"/>
                </a:lnTo>
                <a:lnTo>
                  <a:pt x="107619" y="11582"/>
                </a:lnTo>
                <a:lnTo>
                  <a:pt x="107619" y="19964"/>
                </a:lnTo>
                <a:lnTo>
                  <a:pt x="109169" y="23876"/>
                </a:lnTo>
                <a:lnTo>
                  <a:pt x="115303" y="30568"/>
                </a:lnTo>
                <a:lnTo>
                  <a:pt x="119354" y="32245"/>
                </a:lnTo>
                <a:lnTo>
                  <a:pt x="128727" y="32245"/>
                </a:lnTo>
                <a:lnTo>
                  <a:pt x="132334" y="30568"/>
                </a:lnTo>
                <a:lnTo>
                  <a:pt x="138214" y="23876"/>
                </a:lnTo>
                <a:lnTo>
                  <a:pt x="139687" y="19964"/>
                </a:lnTo>
                <a:lnTo>
                  <a:pt x="139687" y="115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5" name="object 205"/>
          <p:cNvGrpSpPr/>
          <p:nvPr/>
        </p:nvGrpSpPr>
        <p:grpSpPr>
          <a:xfrm>
            <a:off x="15626991" y="1877979"/>
            <a:ext cx="316230" cy="146685"/>
            <a:chOff x="15626991" y="1877979"/>
            <a:chExt cx="316230" cy="146685"/>
          </a:xfrm>
        </p:grpSpPr>
        <p:sp>
          <p:nvSpPr>
            <p:cNvPr id="206" name="object 206"/>
            <p:cNvSpPr/>
            <p:nvPr/>
          </p:nvSpPr>
          <p:spPr>
            <a:xfrm>
              <a:off x="15626991" y="1877979"/>
              <a:ext cx="142822" cy="146592"/>
            </a:xfrm>
            <a:prstGeom prst="rect">
              <a:avLst/>
            </a:prstGeom>
            <a:blipFill>
              <a:blip r:embed="rId1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15805892" y="1930331"/>
              <a:ext cx="87944" cy="94237"/>
            </a:xfrm>
            <a:prstGeom prst="rect">
              <a:avLst/>
            </a:prstGeom>
            <a:blipFill>
              <a:blip r:embed="rId1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5926352" y="1985201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69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9" name="object 209"/>
          <p:cNvGrpSpPr/>
          <p:nvPr/>
        </p:nvGrpSpPr>
        <p:grpSpPr>
          <a:xfrm>
            <a:off x="15926351" y="1928248"/>
            <a:ext cx="1078865" cy="138430"/>
            <a:chOff x="15926351" y="1928248"/>
            <a:chExt cx="1078865" cy="138430"/>
          </a:xfrm>
        </p:grpSpPr>
        <p:sp>
          <p:nvSpPr>
            <p:cNvPr id="210" name="object 210"/>
            <p:cNvSpPr/>
            <p:nvPr/>
          </p:nvSpPr>
          <p:spPr>
            <a:xfrm>
              <a:off x="15926346" y="1930596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80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6044799" y="1930331"/>
              <a:ext cx="87965" cy="94237"/>
            </a:xfrm>
            <a:prstGeom prst="rect">
              <a:avLst/>
            </a:prstGeom>
            <a:blipFill>
              <a:blip r:embed="rId1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16159413" y="1928248"/>
              <a:ext cx="296167" cy="98429"/>
            </a:xfrm>
            <a:prstGeom prst="rect">
              <a:avLst/>
            </a:prstGeom>
            <a:blipFill>
              <a:blip r:embed="rId1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6481513" y="1928248"/>
              <a:ext cx="92353" cy="138205"/>
            </a:xfrm>
            <a:prstGeom prst="rect">
              <a:avLst/>
            </a:prstGeom>
            <a:blipFill>
              <a:blip r:embed="rId1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16594968" y="1928251"/>
              <a:ext cx="188763" cy="98426"/>
            </a:xfrm>
            <a:prstGeom prst="rect">
              <a:avLst/>
            </a:prstGeom>
            <a:blipFill>
              <a:blip r:embed="rId1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16805060" y="1929517"/>
              <a:ext cx="77903" cy="95913"/>
            </a:xfrm>
            <a:prstGeom prst="rect">
              <a:avLst/>
            </a:prstGeom>
            <a:blipFill>
              <a:blip r:embed="rId1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16904111" y="1928250"/>
              <a:ext cx="100530" cy="98426"/>
            </a:xfrm>
            <a:prstGeom prst="rect">
              <a:avLst/>
            </a:prstGeom>
            <a:blipFill>
              <a:blip r:embed="rId1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7" name="object 217"/>
          <p:cNvGrpSpPr/>
          <p:nvPr/>
        </p:nvGrpSpPr>
        <p:grpSpPr>
          <a:xfrm>
            <a:off x="17063890" y="1928248"/>
            <a:ext cx="760095" cy="138430"/>
            <a:chOff x="17063890" y="1928248"/>
            <a:chExt cx="760095" cy="138430"/>
          </a:xfrm>
        </p:grpSpPr>
        <p:sp>
          <p:nvSpPr>
            <p:cNvPr id="218" name="object 218"/>
            <p:cNvSpPr/>
            <p:nvPr/>
          </p:nvSpPr>
          <p:spPr>
            <a:xfrm>
              <a:off x="17063890" y="1930333"/>
              <a:ext cx="199129" cy="136121"/>
            </a:xfrm>
            <a:prstGeom prst="rect">
              <a:avLst/>
            </a:prstGeom>
            <a:blipFill>
              <a:blip r:embed="rId1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17283926" y="1928248"/>
              <a:ext cx="92332" cy="138205"/>
            </a:xfrm>
            <a:prstGeom prst="rect">
              <a:avLst/>
            </a:prstGeom>
            <a:blipFill>
              <a:blip r:embed="rId1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7403232" y="1930331"/>
              <a:ext cx="87965" cy="94237"/>
            </a:xfrm>
            <a:prstGeom prst="rect">
              <a:avLst/>
            </a:prstGeom>
            <a:blipFill>
              <a:blip r:embed="rId1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7514791" y="1928252"/>
              <a:ext cx="78960" cy="98426"/>
            </a:xfrm>
            <a:prstGeom prst="rect">
              <a:avLst/>
            </a:prstGeom>
            <a:blipFill>
              <a:blip r:embed="rId1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7621564" y="1930333"/>
              <a:ext cx="100750" cy="94237"/>
            </a:xfrm>
            <a:prstGeom prst="rect">
              <a:avLst/>
            </a:prstGeom>
            <a:blipFill>
              <a:blip r:embed="rId1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7748531" y="1928252"/>
              <a:ext cx="74971" cy="97787"/>
            </a:xfrm>
            <a:prstGeom prst="rect">
              <a:avLst/>
            </a:prstGeom>
            <a:blipFill>
              <a:blip r:embed="rId1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4" name="object 224"/>
          <p:cNvGrpSpPr/>
          <p:nvPr/>
        </p:nvGrpSpPr>
        <p:grpSpPr>
          <a:xfrm>
            <a:off x="15607093" y="2129540"/>
            <a:ext cx="313690" cy="148590"/>
            <a:chOff x="15607093" y="2129540"/>
            <a:chExt cx="313690" cy="148590"/>
          </a:xfrm>
        </p:grpSpPr>
        <p:sp>
          <p:nvSpPr>
            <p:cNvPr id="225" name="object 225"/>
            <p:cNvSpPr/>
            <p:nvPr/>
          </p:nvSpPr>
          <p:spPr>
            <a:xfrm>
              <a:off x="15607093" y="2129540"/>
              <a:ext cx="199781" cy="147190"/>
            </a:xfrm>
            <a:prstGeom prst="rect">
              <a:avLst/>
            </a:prstGeom>
            <a:blipFill>
              <a:blip r:embed="rId1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5828138" y="2179549"/>
              <a:ext cx="92363" cy="98426"/>
            </a:xfrm>
            <a:prstGeom prst="rect">
              <a:avLst/>
            </a:prstGeom>
            <a:blipFill>
              <a:blip r:embed="rId1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7" name="object 227"/>
          <p:cNvGrpSpPr/>
          <p:nvPr/>
        </p:nvGrpSpPr>
        <p:grpSpPr>
          <a:xfrm>
            <a:off x="15946516" y="2179549"/>
            <a:ext cx="419734" cy="138430"/>
            <a:chOff x="15946516" y="2179549"/>
            <a:chExt cx="419734" cy="138430"/>
          </a:xfrm>
        </p:grpSpPr>
        <p:sp>
          <p:nvSpPr>
            <p:cNvPr id="228" name="object 228"/>
            <p:cNvSpPr/>
            <p:nvPr/>
          </p:nvSpPr>
          <p:spPr>
            <a:xfrm>
              <a:off x="16059960" y="2179552"/>
              <a:ext cx="86688" cy="98426"/>
            </a:xfrm>
            <a:prstGeom prst="rect">
              <a:avLst/>
            </a:prstGeom>
            <a:blipFill>
              <a:blip r:embed="rId1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15946516" y="2179549"/>
              <a:ext cx="92332" cy="138205"/>
            </a:xfrm>
            <a:prstGeom prst="rect">
              <a:avLst/>
            </a:prstGeom>
            <a:blipFill>
              <a:blip r:embed="rId1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16169912" y="2179551"/>
              <a:ext cx="195923" cy="98426"/>
            </a:xfrm>
            <a:prstGeom prst="rect">
              <a:avLst/>
            </a:prstGeom>
            <a:blipFill>
              <a:blip r:embed="rId1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1" name="object 231"/>
          <p:cNvSpPr/>
          <p:nvPr/>
        </p:nvSpPr>
        <p:spPr>
          <a:xfrm>
            <a:off x="16551661" y="2179551"/>
            <a:ext cx="100510" cy="98426"/>
          </a:xfrm>
          <a:prstGeom prst="rect">
            <a:avLst/>
          </a:prstGeom>
          <a:blipFill>
            <a:blip r:embed="rId1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6392512" y="2133494"/>
            <a:ext cx="87934" cy="142383"/>
          </a:xfrm>
          <a:prstGeom prst="rect">
            <a:avLst/>
          </a:prstGeom>
          <a:blipFill>
            <a:blip r:embed="rId1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3" name="object 233"/>
          <p:cNvGrpSpPr/>
          <p:nvPr/>
        </p:nvGrpSpPr>
        <p:grpSpPr>
          <a:xfrm>
            <a:off x="16673056" y="2127190"/>
            <a:ext cx="628650" cy="151130"/>
            <a:chOff x="16673056" y="2127190"/>
            <a:chExt cx="628650" cy="151130"/>
          </a:xfrm>
        </p:grpSpPr>
        <p:sp>
          <p:nvSpPr>
            <p:cNvPr id="234" name="object 234"/>
            <p:cNvSpPr/>
            <p:nvPr/>
          </p:nvSpPr>
          <p:spPr>
            <a:xfrm>
              <a:off x="16673056" y="2127190"/>
              <a:ext cx="204221" cy="150791"/>
            </a:xfrm>
            <a:prstGeom prst="rect">
              <a:avLst/>
            </a:prstGeom>
            <a:blipFill>
              <a:blip r:embed="rId1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16903294" y="2179553"/>
              <a:ext cx="74971" cy="97787"/>
            </a:xfrm>
            <a:prstGeom prst="rect">
              <a:avLst/>
            </a:prstGeom>
            <a:blipFill>
              <a:blip r:embed="rId1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17003495" y="2179552"/>
              <a:ext cx="188763" cy="98426"/>
            </a:xfrm>
            <a:prstGeom prst="rect">
              <a:avLst/>
            </a:prstGeom>
            <a:blipFill>
              <a:blip r:embed="rId1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17213592" y="2181633"/>
              <a:ext cx="87965" cy="94237"/>
            </a:xfrm>
            <a:prstGeom prst="rect">
              <a:avLst/>
            </a:prstGeom>
            <a:blipFill>
              <a:blip r:embed="rId1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8" name="object 238"/>
          <p:cNvSpPr/>
          <p:nvPr/>
        </p:nvSpPr>
        <p:spPr>
          <a:xfrm>
            <a:off x="17789267" y="2582678"/>
            <a:ext cx="24130" cy="69850"/>
          </a:xfrm>
          <a:custGeom>
            <a:avLst/>
            <a:gdLst/>
            <a:ahLst/>
            <a:cxnLst/>
            <a:rect l="l" t="t" r="r" b="b"/>
            <a:pathLst>
              <a:path w="24130" h="69850">
                <a:moveTo>
                  <a:pt x="0" y="69850"/>
                </a:moveTo>
                <a:lnTo>
                  <a:pt x="24093" y="69850"/>
                </a:lnTo>
                <a:lnTo>
                  <a:pt x="24093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9" name="object 239"/>
          <p:cNvGrpSpPr/>
          <p:nvPr/>
        </p:nvGrpSpPr>
        <p:grpSpPr>
          <a:xfrm>
            <a:off x="15608541" y="2503939"/>
            <a:ext cx="2653030" cy="443865"/>
            <a:chOff x="15608541" y="2503939"/>
            <a:chExt cx="2653030" cy="443865"/>
          </a:xfrm>
        </p:grpSpPr>
        <p:sp>
          <p:nvSpPr>
            <p:cNvPr id="240" name="object 240"/>
            <p:cNvSpPr/>
            <p:nvPr/>
          </p:nvSpPr>
          <p:spPr>
            <a:xfrm>
              <a:off x="15608541" y="2503939"/>
              <a:ext cx="2134853" cy="443339"/>
            </a:xfrm>
            <a:prstGeom prst="rect">
              <a:avLst/>
            </a:prstGeom>
            <a:blipFill>
              <a:blip r:embed="rId1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17758284" y="2558548"/>
              <a:ext cx="86360" cy="24130"/>
            </a:xfrm>
            <a:custGeom>
              <a:avLst/>
              <a:gdLst/>
              <a:ahLst/>
              <a:cxnLst/>
              <a:rect l="l" t="t" r="r" b="b"/>
              <a:pathLst>
                <a:path w="86359" h="24130">
                  <a:moveTo>
                    <a:pt x="0" y="24129"/>
                  </a:moveTo>
                  <a:lnTo>
                    <a:pt x="85871" y="24129"/>
                  </a:lnTo>
                  <a:lnTo>
                    <a:pt x="85871" y="0"/>
                  </a:lnTo>
                  <a:lnTo>
                    <a:pt x="0" y="0"/>
                  </a:lnTo>
                  <a:lnTo>
                    <a:pt x="0" y="241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17863952" y="2558584"/>
              <a:ext cx="128356" cy="95308"/>
            </a:xfrm>
            <a:prstGeom prst="rect">
              <a:avLst/>
            </a:prstGeom>
            <a:blipFill>
              <a:blip r:embed="rId1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18017954" y="2506236"/>
              <a:ext cx="243322" cy="188475"/>
            </a:xfrm>
            <a:prstGeom prst="rect">
              <a:avLst/>
            </a:prstGeom>
            <a:blipFill>
              <a:blip r:embed="rId1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4" name="object 244"/>
          <p:cNvSpPr/>
          <p:nvPr/>
        </p:nvSpPr>
        <p:spPr>
          <a:xfrm>
            <a:off x="10567612" y="9751662"/>
            <a:ext cx="16510" cy="116839"/>
          </a:xfrm>
          <a:custGeom>
            <a:avLst/>
            <a:gdLst/>
            <a:ahLst/>
            <a:cxnLst/>
            <a:rect l="l" t="t" r="r" b="b"/>
            <a:pathLst>
              <a:path w="16509" h="116840">
                <a:moveTo>
                  <a:pt x="0" y="116840"/>
                </a:moveTo>
                <a:lnTo>
                  <a:pt x="16030" y="116840"/>
                </a:lnTo>
                <a:lnTo>
                  <a:pt x="16030" y="0"/>
                </a:lnTo>
                <a:lnTo>
                  <a:pt x="0" y="0"/>
                </a:lnTo>
                <a:lnTo>
                  <a:pt x="0" y="1168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5" name="object 245"/>
          <p:cNvGrpSpPr/>
          <p:nvPr/>
        </p:nvGrpSpPr>
        <p:grpSpPr>
          <a:xfrm>
            <a:off x="10567612" y="9736422"/>
            <a:ext cx="1120775" cy="133985"/>
            <a:chOff x="10567612" y="9736422"/>
            <a:chExt cx="1120775" cy="133985"/>
          </a:xfrm>
        </p:grpSpPr>
        <p:sp>
          <p:nvSpPr>
            <p:cNvPr id="246" name="object 246"/>
            <p:cNvSpPr/>
            <p:nvPr/>
          </p:nvSpPr>
          <p:spPr>
            <a:xfrm>
              <a:off x="10567607" y="9736423"/>
              <a:ext cx="104139" cy="132080"/>
            </a:xfrm>
            <a:custGeom>
              <a:avLst/>
              <a:gdLst/>
              <a:ahLst/>
              <a:cxnLst/>
              <a:rect l="l" t="t" r="r" b="b"/>
              <a:pathLst>
                <a:path w="104140" h="132079">
                  <a:moveTo>
                    <a:pt x="103657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87655" y="15240"/>
                  </a:lnTo>
                  <a:lnTo>
                    <a:pt x="87655" y="132080"/>
                  </a:lnTo>
                  <a:lnTo>
                    <a:pt x="103657" y="132080"/>
                  </a:lnTo>
                  <a:lnTo>
                    <a:pt x="103657" y="15240"/>
                  </a:lnTo>
                  <a:lnTo>
                    <a:pt x="1036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10699396" y="9781826"/>
              <a:ext cx="90468" cy="88573"/>
            </a:xfrm>
            <a:prstGeom prst="rect">
              <a:avLst/>
            </a:prstGeom>
            <a:blipFill>
              <a:blip r:embed="rId1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10809701" y="9781824"/>
              <a:ext cx="251920" cy="88574"/>
            </a:xfrm>
            <a:prstGeom prst="rect">
              <a:avLst/>
            </a:prstGeom>
            <a:blipFill>
              <a:blip r:embed="rId1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11090578" y="9783719"/>
              <a:ext cx="77285" cy="84782"/>
            </a:xfrm>
            <a:prstGeom prst="rect">
              <a:avLst/>
            </a:prstGeom>
            <a:blipFill>
              <a:blip r:embed="rId1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11192837" y="9781826"/>
              <a:ext cx="90468" cy="88573"/>
            </a:xfrm>
            <a:prstGeom prst="rect">
              <a:avLst/>
            </a:prstGeom>
            <a:blipFill>
              <a:blip r:embed="rId1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11308258" y="9782947"/>
              <a:ext cx="170152" cy="86707"/>
            </a:xfrm>
            <a:prstGeom prst="rect">
              <a:avLst/>
            </a:prstGeom>
            <a:blipFill>
              <a:blip r:embed="rId1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11503448" y="9781817"/>
              <a:ext cx="83128" cy="88573"/>
            </a:xfrm>
            <a:prstGeom prst="rect">
              <a:avLst/>
            </a:prstGeom>
            <a:blipFill>
              <a:blip r:embed="rId1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11611096" y="9783719"/>
              <a:ext cx="77264" cy="84782"/>
            </a:xfrm>
            <a:prstGeom prst="rect">
              <a:avLst/>
            </a:prstGeom>
            <a:blipFill>
              <a:blip r:embed="rId1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4" name="object 254"/>
          <p:cNvGrpSpPr/>
          <p:nvPr/>
        </p:nvGrpSpPr>
        <p:grpSpPr>
          <a:xfrm>
            <a:off x="11718588" y="9781817"/>
            <a:ext cx="187960" cy="88900"/>
            <a:chOff x="11718588" y="9781817"/>
            <a:chExt cx="187960" cy="88900"/>
          </a:xfrm>
        </p:grpSpPr>
        <p:sp>
          <p:nvSpPr>
            <p:cNvPr id="255" name="object 255"/>
            <p:cNvSpPr/>
            <p:nvPr/>
          </p:nvSpPr>
          <p:spPr>
            <a:xfrm>
              <a:off x="11822892" y="9781817"/>
              <a:ext cx="83107" cy="88573"/>
            </a:xfrm>
            <a:prstGeom prst="rect">
              <a:avLst/>
            </a:prstGeom>
            <a:blipFill>
              <a:blip r:embed="rId1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11718588" y="9783727"/>
              <a:ext cx="79159" cy="84772"/>
            </a:xfrm>
            <a:prstGeom prst="rect">
              <a:avLst/>
            </a:prstGeom>
            <a:blipFill>
              <a:blip r:embed="rId1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7" name="object 257"/>
          <p:cNvGrpSpPr/>
          <p:nvPr/>
        </p:nvGrpSpPr>
        <p:grpSpPr>
          <a:xfrm>
            <a:off x="10549694" y="9962593"/>
            <a:ext cx="792480" cy="170180"/>
            <a:chOff x="10549694" y="9962593"/>
            <a:chExt cx="792480" cy="170180"/>
          </a:xfrm>
        </p:grpSpPr>
        <p:sp>
          <p:nvSpPr>
            <p:cNvPr id="258" name="object 258"/>
            <p:cNvSpPr/>
            <p:nvPr/>
          </p:nvSpPr>
          <p:spPr>
            <a:xfrm>
              <a:off x="10549694" y="9962593"/>
              <a:ext cx="180966" cy="132863"/>
            </a:xfrm>
            <a:prstGeom prst="rect">
              <a:avLst/>
            </a:prstGeom>
            <a:blipFill>
              <a:blip r:embed="rId1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10750680" y="10007984"/>
              <a:ext cx="83117" cy="88594"/>
            </a:xfrm>
            <a:prstGeom prst="rect">
              <a:avLst/>
            </a:prstGeom>
            <a:blipFill>
              <a:blip r:embed="rId1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10858056" y="10007984"/>
              <a:ext cx="83107" cy="124404"/>
            </a:xfrm>
            <a:prstGeom prst="rect">
              <a:avLst/>
            </a:prstGeom>
            <a:blipFill>
              <a:blip r:embed="rId1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10960997" y="10007992"/>
              <a:ext cx="78049" cy="88594"/>
            </a:xfrm>
            <a:prstGeom prst="rect">
              <a:avLst/>
            </a:prstGeom>
            <a:blipFill>
              <a:blip r:embed="rId1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11060866" y="10007993"/>
              <a:ext cx="177242" cy="88583"/>
            </a:xfrm>
            <a:prstGeom prst="rect">
              <a:avLst/>
            </a:prstGeom>
            <a:blipFill>
              <a:blip r:embed="rId1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11262985" y="9966534"/>
              <a:ext cx="79159" cy="128163"/>
            </a:xfrm>
            <a:prstGeom prst="rect">
              <a:avLst/>
            </a:prstGeom>
            <a:blipFill>
              <a:blip r:embed="rId1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4" name="object 264"/>
          <p:cNvGrpSpPr/>
          <p:nvPr/>
        </p:nvGrpSpPr>
        <p:grpSpPr>
          <a:xfrm>
            <a:off x="11406222" y="9736422"/>
            <a:ext cx="2642870" cy="360680"/>
            <a:chOff x="11406222" y="9736422"/>
            <a:chExt cx="2642870" cy="360680"/>
          </a:xfrm>
        </p:grpSpPr>
        <p:sp>
          <p:nvSpPr>
            <p:cNvPr id="265" name="object 265"/>
            <p:cNvSpPr/>
            <p:nvPr/>
          </p:nvSpPr>
          <p:spPr>
            <a:xfrm>
              <a:off x="11406222" y="10007993"/>
              <a:ext cx="90468" cy="88583"/>
            </a:xfrm>
            <a:prstGeom prst="rect">
              <a:avLst/>
            </a:prstGeom>
            <a:blipFill>
              <a:blip r:embed="rId1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11516330" y="9960873"/>
              <a:ext cx="184710" cy="135713"/>
            </a:xfrm>
            <a:prstGeom prst="rect">
              <a:avLst/>
            </a:prstGeom>
            <a:blipFill>
              <a:blip r:embed="rId1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11725339" y="10007991"/>
              <a:ext cx="67463" cy="88018"/>
            </a:xfrm>
            <a:prstGeom prst="rect">
              <a:avLst/>
            </a:prstGeom>
            <a:blipFill>
              <a:blip r:embed="rId1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11816379" y="10007992"/>
              <a:ext cx="170685" cy="88594"/>
            </a:xfrm>
            <a:prstGeom prst="rect">
              <a:avLst/>
            </a:prstGeom>
            <a:blipFill>
              <a:blip r:embed="rId1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11975169" y="9736422"/>
              <a:ext cx="1791310" cy="360164"/>
            </a:xfrm>
            <a:prstGeom prst="rect">
              <a:avLst/>
            </a:prstGeom>
            <a:blipFill>
              <a:blip r:embed="rId1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12007110" y="10009894"/>
              <a:ext cx="79180" cy="84803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13793705" y="10036270"/>
              <a:ext cx="45085" cy="14604"/>
            </a:xfrm>
            <a:custGeom>
              <a:avLst/>
              <a:gdLst/>
              <a:ahLst/>
              <a:cxnLst/>
              <a:rect l="l" t="t" r="r" b="b"/>
              <a:pathLst>
                <a:path w="45084" h="14604">
                  <a:moveTo>
                    <a:pt x="45056" y="0"/>
                  </a:moveTo>
                  <a:lnTo>
                    <a:pt x="0" y="0"/>
                  </a:lnTo>
                  <a:lnTo>
                    <a:pt x="0" y="14135"/>
                  </a:lnTo>
                  <a:lnTo>
                    <a:pt x="45056" y="14135"/>
                  </a:lnTo>
                  <a:lnTo>
                    <a:pt x="450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13866080" y="10009885"/>
              <a:ext cx="76343" cy="84814"/>
            </a:xfrm>
            <a:prstGeom prst="rect">
              <a:avLst/>
            </a:prstGeom>
            <a:blipFill>
              <a:blip r:embed="rId1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13972609" y="10009885"/>
              <a:ext cx="76343" cy="84814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4" name="object 274"/>
          <p:cNvSpPr/>
          <p:nvPr/>
        </p:nvSpPr>
        <p:spPr>
          <a:xfrm>
            <a:off x="15365896" y="9789517"/>
            <a:ext cx="16510" cy="116839"/>
          </a:xfrm>
          <a:custGeom>
            <a:avLst/>
            <a:gdLst/>
            <a:ahLst/>
            <a:cxnLst/>
            <a:rect l="l" t="t" r="r" b="b"/>
            <a:pathLst>
              <a:path w="16509" h="116840">
                <a:moveTo>
                  <a:pt x="0" y="116839"/>
                </a:moveTo>
                <a:lnTo>
                  <a:pt x="16009" y="116839"/>
                </a:lnTo>
                <a:lnTo>
                  <a:pt x="16009" y="0"/>
                </a:lnTo>
                <a:lnTo>
                  <a:pt x="0" y="0"/>
                </a:lnTo>
                <a:lnTo>
                  <a:pt x="0" y="1168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5" name="object 275"/>
          <p:cNvGrpSpPr/>
          <p:nvPr/>
        </p:nvGrpSpPr>
        <p:grpSpPr>
          <a:xfrm>
            <a:off x="15365896" y="9774277"/>
            <a:ext cx="1338580" cy="133985"/>
            <a:chOff x="15365896" y="9774277"/>
            <a:chExt cx="1338580" cy="133985"/>
          </a:xfrm>
        </p:grpSpPr>
        <p:sp>
          <p:nvSpPr>
            <p:cNvPr id="276" name="object 276"/>
            <p:cNvSpPr/>
            <p:nvPr/>
          </p:nvSpPr>
          <p:spPr>
            <a:xfrm>
              <a:off x="15365896" y="9774281"/>
              <a:ext cx="104139" cy="132080"/>
            </a:xfrm>
            <a:custGeom>
              <a:avLst/>
              <a:gdLst/>
              <a:ahLst/>
              <a:cxnLst/>
              <a:rect l="l" t="t" r="r" b="b"/>
              <a:pathLst>
                <a:path w="104140" h="132079">
                  <a:moveTo>
                    <a:pt x="103632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87630" y="15240"/>
                  </a:lnTo>
                  <a:lnTo>
                    <a:pt x="87630" y="132080"/>
                  </a:lnTo>
                  <a:lnTo>
                    <a:pt x="103632" y="132080"/>
                  </a:lnTo>
                  <a:lnTo>
                    <a:pt x="103632" y="15240"/>
                  </a:lnTo>
                  <a:lnTo>
                    <a:pt x="1036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15497680" y="9819650"/>
              <a:ext cx="90468" cy="88583"/>
            </a:xfrm>
            <a:prstGeom prst="rect">
              <a:avLst/>
            </a:prstGeom>
            <a:blipFill>
              <a:blip r:embed="rId1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15607986" y="9819649"/>
              <a:ext cx="251919" cy="88594"/>
            </a:xfrm>
            <a:prstGeom prst="rect">
              <a:avLst/>
            </a:prstGeom>
            <a:blipFill>
              <a:blip r:embed="rId1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15888862" y="9821521"/>
              <a:ext cx="77264" cy="84835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15991101" y="9819650"/>
              <a:ext cx="90468" cy="88583"/>
            </a:xfrm>
            <a:prstGeom prst="rect">
              <a:avLst/>
            </a:prstGeom>
            <a:blipFill>
              <a:blip r:embed="rId1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16106522" y="9820792"/>
              <a:ext cx="170151" cy="86685"/>
            </a:xfrm>
            <a:prstGeom prst="rect">
              <a:avLst/>
            </a:prstGeom>
            <a:blipFill>
              <a:blip r:embed="rId1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16301732" y="9819641"/>
              <a:ext cx="83107" cy="88594"/>
            </a:xfrm>
            <a:prstGeom prst="rect">
              <a:avLst/>
            </a:prstGeom>
            <a:blipFill>
              <a:blip r:embed="rId1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16409380" y="9821521"/>
              <a:ext cx="77264" cy="84835"/>
            </a:xfrm>
            <a:prstGeom prst="rect">
              <a:avLst/>
            </a:prstGeom>
            <a:blipFill>
              <a:blip r:embed="rId1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16516872" y="9821530"/>
              <a:ext cx="79138" cy="84824"/>
            </a:xfrm>
            <a:prstGeom prst="rect">
              <a:avLst/>
            </a:prstGeom>
            <a:blipFill>
              <a:blip r:embed="rId1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16621165" y="9819641"/>
              <a:ext cx="83117" cy="88594"/>
            </a:xfrm>
            <a:prstGeom prst="rect">
              <a:avLst/>
            </a:prstGeom>
            <a:blipFill>
              <a:blip r:embed="rId1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6" name="object 286"/>
          <p:cNvGrpSpPr/>
          <p:nvPr/>
        </p:nvGrpSpPr>
        <p:grpSpPr>
          <a:xfrm>
            <a:off x="15347977" y="10000427"/>
            <a:ext cx="792480" cy="170180"/>
            <a:chOff x="15347977" y="10000427"/>
            <a:chExt cx="792480" cy="170180"/>
          </a:xfrm>
        </p:grpSpPr>
        <p:sp>
          <p:nvSpPr>
            <p:cNvPr id="287" name="object 287"/>
            <p:cNvSpPr/>
            <p:nvPr/>
          </p:nvSpPr>
          <p:spPr>
            <a:xfrm>
              <a:off x="15347977" y="10000427"/>
              <a:ext cx="180945" cy="132853"/>
            </a:xfrm>
            <a:prstGeom prst="rect">
              <a:avLst/>
            </a:prstGeom>
            <a:blipFill>
              <a:blip r:embed="rId1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15549068" y="10045828"/>
              <a:ext cx="83012" cy="88573"/>
            </a:xfrm>
            <a:prstGeom prst="rect">
              <a:avLst/>
            </a:prstGeom>
            <a:blipFill>
              <a:blip r:embed="rId1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15656318" y="10045828"/>
              <a:ext cx="83128" cy="124383"/>
            </a:xfrm>
            <a:prstGeom prst="rect">
              <a:avLst/>
            </a:prstGeom>
            <a:blipFill>
              <a:blip r:embed="rId1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15759281" y="10045837"/>
              <a:ext cx="78029" cy="88573"/>
            </a:xfrm>
            <a:prstGeom prst="rect">
              <a:avLst/>
            </a:prstGeom>
            <a:blipFill>
              <a:blip r:embed="rId1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15859128" y="10045837"/>
              <a:ext cx="177263" cy="88573"/>
            </a:xfrm>
            <a:prstGeom prst="rect">
              <a:avLst/>
            </a:prstGeom>
            <a:blipFill>
              <a:blip r:embed="rId1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16061268" y="10004357"/>
              <a:ext cx="79138" cy="128163"/>
            </a:xfrm>
            <a:prstGeom prst="rect">
              <a:avLst/>
            </a:prstGeom>
            <a:blipFill>
              <a:blip r:embed="rId1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3" name="object 293"/>
          <p:cNvSpPr/>
          <p:nvPr/>
        </p:nvSpPr>
        <p:spPr>
          <a:xfrm>
            <a:off x="16204505" y="10045837"/>
            <a:ext cx="90468" cy="88573"/>
          </a:xfrm>
          <a:prstGeom prst="rect">
            <a:avLst/>
          </a:prstGeom>
          <a:blipFill>
            <a:blip r:embed="rId1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16773452" y="9774277"/>
            <a:ext cx="1264006" cy="360133"/>
          </a:xfrm>
          <a:prstGeom prst="rect">
            <a:avLst/>
          </a:prstGeom>
          <a:blipFill>
            <a:blip r:embed="rId1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5" name="object 295"/>
          <p:cNvGrpSpPr/>
          <p:nvPr/>
        </p:nvGrpSpPr>
        <p:grpSpPr>
          <a:xfrm>
            <a:off x="16314613" y="9998718"/>
            <a:ext cx="570230" cy="135890"/>
            <a:chOff x="16314613" y="9998718"/>
            <a:chExt cx="570230" cy="135890"/>
          </a:xfrm>
        </p:grpSpPr>
        <p:sp>
          <p:nvSpPr>
            <p:cNvPr id="296" name="object 296"/>
            <p:cNvSpPr/>
            <p:nvPr/>
          </p:nvSpPr>
          <p:spPr>
            <a:xfrm>
              <a:off x="16314613" y="9998718"/>
              <a:ext cx="184710" cy="135692"/>
            </a:xfrm>
            <a:prstGeom prst="rect">
              <a:avLst/>
            </a:prstGeom>
            <a:blipFill>
              <a:blip r:embed="rId1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16523601" y="10045836"/>
              <a:ext cx="67463" cy="88018"/>
            </a:xfrm>
            <a:prstGeom prst="rect">
              <a:avLst/>
            </a:prstGeom>
            <a:blipFill>
              <a:blip r:embed="rId1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16614642" y="10045837"/>
              <a:ext cx="170706" cy="88573"/>
            </a:xfrm>
            <a:prstGeom prst="rect">
              <a:avLst/>
            </a:prstGeom>
            <a:blipFill>
              <a:blip r:embed="rId1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16805394" y="10047716"/>
              <a:ext cx="79159" cy="84803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0" name="object 300"/>
          <p:cNvGrpSpPr/>
          <p:nvPr/>
        </p:nvGrpSpPr>
        <p:grpSpPr>
          <a:xfrm>
            <a:off x="18104645" y="9999082"/>
            <a:ext cx="750570" cy="133985"/>
            <a:chOff x="18104645" y="9999082"/>
            <a:chExt cx="750570" cy="133985"/>
          </a:xfrm>
        </p:grpSpPr>
        <p:sp>
          <p:nvSpPr>
            <p:cNvPr id="301" name="object 301"/>
            <p:cNvSpPr/>
            <p:nvPr/>
          </p:nvSpPr>
          <p:spPr>
            <a:xfrm>
              <a:off x="18104645" y="10000593"/>
              <a:ext cx="188653" cy="131933"/>
            </a:xfrm>
            <a:prstGeom prst="rect">
              <a:avLst/>
            </a:prstGeom>
            <a:blipFill>
              <a:blip r:embed="rId1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18315240" y="9999082"/>
              <a:ext cx="329553" cy="133440"/>
            </a:xfrm>
            <a:prstGeom prst="rect">
              <a:avLst/>
            </a:prstGeom>
            <a:blipFill>
              <a:blip r:embed="rId1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18672115" y="10047709"/>
              <a:ext cx="76322" cy="84814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18778665" y="10047709"/>
              <a:ext cx="76322" cy="84814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5" name="object 305"/>
          <p:cNvGrpSpPr/>
          <p:nvPr/>
        </p:nvGrpSpPr>
        <p:grpSpPr>
          <a:xfrm>
            <a:off x="10596852" y="7245757"/>
            <a:ext cx="871219" cy="170180"/>
            <a:chOff x="10596852" y="7245757"/>
            <a:chExt cx="871219" cy="170180"/>
          </a:xfrm>
        </p:grpSpPr>
        <p:sp>
          <p:nvSpPr>
            <p:cNvPr id="306" name="object 306"/>
            <p:cNvSpPr/>
            <p:nvPr/>
          </p:nvSpPr>
          <p:spPr>
            <a:xfrm>
              <a:off x="10596852" y="7245757"/>
              <a:ext cx="92583" cy="147838"/>
            </a:xfrm>
            <a:prstGeom prst="rect">
              <a:avLst/>
            </a:prstGeom>
            <a:blipFill>
              <a:blip r:embed="rId1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10713589" y="7296645"/>
              <a:ext cx="194974" cy="98428"/>
            </a:xfrm>
            <a:prstGeom prst="rect">
              <a:avLst/>
            </a:prstGeom>
            <a:blipFill>
              <a:blip r:embed="rId1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10936395" y="7298728"/>
              <a:ext cx="100729" cy="94237"/>
            </a:xfrm>
            <a:prstGeom prst="rect">
              <a:avLst/>
            </a:prstGeom>
            <a:blipFill>
              <a:blip r:embed="rId1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11064193" y="7296643"/>
              <a:ext cx="92363" cy="98426"/>
            </a:xfrm>
            <a:prstGeom prst="rect">
              <a:avLst/>
            </a:prstGeom>
            <a:blipFill>
              <a:blip r:embed="rId1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11182572" y="7296643"/>
              <a:ext cx="241892" cy="119183"/>
            </a:xfrm>
            <a:prstGeom prst="rect">
              <a:avLst/>
            </a:prstGeom>
            <a:blipFill>
              <a:blip r:embed="rId1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11450764" y="7353596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70"/>
                  </a:moveTo>
                  <a:lnTo>
                    <a:pt x="16763" y="39370"/>
                  </a:lnTo>
                  <a:lnTo>
                    <a:pt x="16763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2" name="object 312"/>
          <p:cNvGrpSpPr/>
          <p:nvPr/>
        </p:nvGrpSpPr>
        <p:grpSpPr>
          <a:xfrm>
            <a:off x="11450764" y="7296642"/>
            <a:ext cx="325755" cy="98425"/>
            <a:chOff x="11450764" y="7296642"/>
            <a:chExt cx="325755" cy="98425"/>
          </a:xfrm>
        </p:grpSpPr>
        <p:sp>
          <p:nvSpPr>
            <p:cNvPr id="313" name="object 313"/>
            <p:cNvSpPr/>
            <p:nvPr/>
          </p:nvSpPr>
          <p:spPr>
            <a:xfrm>
              <a:off x="11450752" y="7298988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69126" y="0"/>
                  </a:lnTo>
                  <a:lnTo>
                    <a:pt x="69126" y="38100"/>
                  </a:lnTo>
                  <a:lnTo>
                    <a:pt x="16764" y="38100"/>
                  </a:lnTo>
                  <a:lnTo>
                    <a:pt x="1676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26" y="54610"/>
                  </a:lnTo>
                  <a:lnTo>
                    <a:pt x="69126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11569232" y="7298726"/>
              <a:ext cx="87965" cy="94237"/>
            </a:xfrm>
            <a:prstGeom prst="rect">
              <a:avLst/>
            </a:prstGeom>
            <a:blipFill>
              <a:blip r:embed="rId1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11684153" y="7296642"/>
              <a:ext cx="92353" cy="98426"/>
            </a:xfrm>
            <a:prstGeom prst="rect">
              <a:avLst/>
            </a:prstGeom>
            <a:blipFill>
              <a:blip r:embed="rId1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6" name="object 316"/>
          <p:cNvGrpSpPr/>
          <p:nvPr/>
        </p:nvGrpSpPr>
        <p:grpSpPr>
          <a:xfrm>
            <a:off x="11838713" y="7296646"/>
            <a:ext cx="175895" cy="98425"/>
            <a:chOff x="11838713" y="7296646"/>
            <a:chExt cx="175895" cy="98425"/>
          </a:xfrm>
        </p:grpSpPr>
        <p:sp>
          <p:nvSpPr>
            <p:cNvPr id="317" name="object 317"/>
            <p:cNvSpPr/>
            <p:nvPr/>
          </p:nvSpPr>
          <p:spPr>
            <a:xfrm>
              <a:off x="11838713" y="7296646"/>
              <a:ext cx="78940" cy="98426"/>
            </a:xfrm>
            <a:prstGeom prst="rect">
              <a:avLst/>
            </a:prstGeom>
            <a:blipFill>
              <a:blip r:embed="rId2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11939419" y="7296646"/>
              <a:ext cx="74971" cy="97787"/>
            </a:xfrm>
            <a:prstGeom prst="rect">
              <a:avLst/>
            </a:prstGeom>
            <a:blipFill>
              <a:blip r:embed="rId2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9" name="object 319"/>
          <p:cNvGrpSpPr/>
          <p:nvPr/>
        </p:nvGrpSpPr>
        <p:grpSpPr>
          <a:xfrm>
            <a:off x="12033815" y="7296642"/>
            <a:ext cx="431800" cy="138430"/>
            <a:chOff x="12033815" y="7296642"/>
            <a:chExt cx="431800" cy="138430"/>
          </a:xfrm>
        </p:grpSpPr>
        <p:sp>
          <p:nvSpPr>
            <p:cNvPr id="320" name="object 320"/>
            <p:cNvSpPr/>
            <p:nvPr/>
          </p:nvSpPr>
          <p:spPr>
            <a:xfrm>
              <a:off x="12033809" y="7299001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4569" y="16510"/>
                  </a:lnTo>
                  <a:lnTo>
                    <a:pt x="34569" y="93980"/>
                  </a:lnTo>
                  <a:lnTo>
                    <a:pt x="51320" y="93980"/>
                  </a:lnTo>
                  <a:lnTo>
                    <a:pt x="51320" y="16510"/>
                  </a:lnTo>
                  <a:lnTo>
                    <a:pt x="85852" y="1651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12141024" y="7296642"/>
              <a:ext cx="92353" cy="138205"/>
            </a:xfrm>
            <a:prstGeom prst="rect">
              <a:avLst/>
            </a:prstGeom>
            <a:blipFill>
              <a:blip r:embed="rId2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12253669" y="7296647"/>
              <a:ext cx="74971" cy="97787"/>
            </a:xfrm>
            <a:prstGeom prst="rect">
              <a:avLst/>
            </a:prstGeom>
            <a:blipFill>
              <a:blip r:embed="rId2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12348064" y="7298988"/>
              <a:ext cx="116981" cy="124563"/>
            </a:xfrm>
            <a:prstGeom prst="rect">
              <a:avLst/>
            </a:prstGeom>
            <a:blipFill>
              <a:blip r:embed="rId2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4" name="object 324"/>
          <p:cNvGrpSpPr/>
          <p:nvPr/>
        </p:nvGrpSpPr>
        <p:grpSpPr>
          <a:xfrm>
            <a:off x="12529329" y="7296644"/>
            <a:ext cx="532130" cy="98425"/>
            <a:chOff x="12529329" y="7296644"/>
            <a:chExt cx="532130" cy="98425"/>
          </a:xfrm>
        </p:grpSpPr>
        <p:sp>
          <p:nvSpPr>
            <p:cNvPr id="325" name="object 325"/>
            <p:cNvSpPr/>
            <p:nvPr/>
          </p:nvSpPr>
          <p:spPr>
            <a:xfrm>
              <a:off x="12529329" y="7296644"/>
              <a:ext cx="86688" cy="98426"/>
            </a:xfrm>
            <a:prstGeom prst="rect">
              <a:avLst/>
            </a:prstGeom>
            <a:blipFill>
              <a:blip r:embed="rId2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12639284" y="7297900"/>
              <a:ext cx="174409" cy="95923"/>
            </a:xfrm>
            <a:prstGeom prst="rect">
              <a:avLst/>
            </a:prstGeom>
            <a:blipFill>
              <a:blip r:embed="rId2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12837293" y="7296646"/>
              <a:ext cx="78940" cy="98426"/>
            </a:xfrm>
            <a:prstGeom prst="rect">
              <a:avLst/>
            </a:prstGeom>
            <a:blipFill>
              <a:blip r:embed="rId2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12937999" y="7296646"/>
              <a:ext cx="74971" cy="97787"/>
            </a:xfrm>
            <a:prstGeom prst="rect">
              <a:avLst/>
            </a:prstGeom>
            <a:blipFill>
              <a:blip r:embed="rId2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13044220" y="7353596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0" name="object 330"/>
          <p:cNvSpPr/>
          <p:nvPr/>
        </p:nvSpPr>
        <p:spPr>
          <a:xfrm>
            <a:off x="13044208" y="7298988"/>
            <a:ext cx="135255" cy="93980"/>
          </a:xfrm>
          <a:custGeom>
            <a:avLst/>
            <a:gdLst/>
            <a:ahLst/>
            <a:cxnLst/>
            <a:rect l="l" t="t" r="r" b="b"/>
            <a:pathLst>
              <a:path w="135255" h="93979">
                <a:moveTo>
                  <a:pt x="85852" y="0"/>
                </a:moveTo>
                <a:lnTo>
                  <a:pt x="69100" y="0"/>
                </a:lnTo>
                <a:lnTo>
                  <a:pt x="69100" y="38100"/>
                </a:lnTo>
                <a:lnTo>
                  <a:pt x="16751" y="38100"/>
                </a:lnTo>
                <a:lnTo>
                  <a:pt x="16751" y="0"/>
                </a:lnTo>
                <a:lnTo>
                  <a:pt x="0" y="0"/>
                </a:lnTo>
                <a:lnTo>
                  <a:pt x="0" y="38100"/>
                </a:lnTo>
                <a:lnTo>
                  <a:pt x="0" y="54610"/>
                </a:lnTo>
                <a:lnTo>
                  <a:pt x="69100" y="54610"/>
                </a:lnTo>
                <a:lnTo>
                  <a:pt x="69100" y="93980"/>
                </a:lnTo>
                <a:lnTo>
                  <a:pt x="85852" y="93980"/>
                </a:lnTo>
                <a:lnTo>
                  <a:pt x="85852" y="54610"/>
                </a:lnTo>
                <a:lnTo>
                  <a:pt x="85852" y="38100"/>
                </a:lnTo>
                <a:lnTo>
                  <a:pt x="85852" y="0"/>
                </a:lnTo>
                <a:close/>
              </a:path>
              <a:path w="135255" h="93979">
                <a:moveTo>
                  <a:pt x="135216" y="54610"/>
                </a:moveTo>
                <a:lnTo>
                  <a:pt x="118452" y="54610"/>
                </a:lnTo>
                <a:lnTo>
                  <a:pt x="118452" y="93980"/>
                </a:lnTo>
                <a:lnTo>
                  <a:pt x="135216" y="93980"/>
                </a:lnTo>
                <a:lnTo>
                  <a:pt x="135216" y="546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1" name="object 331"/>
          <p:cNvGrpSpPr/>
          <p:nvPr/>
        </p:nvGrpSpPr>
        <p:grpSpPr>
          <a:xfrm>
            <a:off x="13162672" y="7298728"/>
            <a:ext cx="340995" cy="94615"/>
            <a:chOff x="13162672" y="7298728"/>
            <a:chExt cx="340995" cy="94615"/>
          </a:xfrm>
        </p:grpSpPr>
        <p:sp>
          <p:nvSpPr>
            <p:cNvPr id="332" name="object 332"/>
            <p:cNvSpPr/>
            <p:nvPr/>
          </p:nvSpPr>
          <p:spPr>
            <a:xfrm>
              <a:off x="13162661" y="7298988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69126" y="0"/>
                  </a:lnTo>
                  <a:lnTo>
                    <a:pt x="69126" y="38100"/>
                  </a:lnTo>
                  <a:lnTo>
                    <a:pt x="16764" y="38100"/>
                  </a:lnTo>
                  <a:lnTo>
                    <a:pt x="1676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26" y="54610"/>
                  </a:lnTo>
                  <a:lnTo>
                    <a:pt x="69126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13281145" y="7298731"/>
              <a:ext cx="104279" cy="94237"/>
            </a:xfrm>
            <a:prstGeom prst="rect">
              <a:avLst/>
            </a:prstGeom>
            <a:blipFill>
              <a:blip r:embed="rId2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13407980" y="7298728"/>
              <a:ext cx="95693" cy="94237"/>
            </a:xfrm>
            <a:prstGeom prst="rect">
              <a:avLst/>
            </a:prstGeom>
            <a:blipFill>
              <a:blip r:embed="rId2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5" name="object 335"/>
          <p:cNvSpPr/>
          <p:nvPr/>
        </p:nvSpPr>
        <p:spPr>
          <a:xfrm>
            <a:off x="10732975" y="7547946"/>
            <a:ext cx="100530" cy="98426"/>
          </a:xfrm>
          <a:prstGeom prst="rect">
            <a:avLst/>
          </a:prstGeom>
          <a:blipFill>
            <a:blip r:embed="rId2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10583678" y="7547946"/>
            <a:ext cx="86698" cy="98426"/>
          </a:xfrm>
          <a:prstGeom prst="rect">
            <a:avLst/>
          </a:prstGeom>
          <a:blipFill>
            <a:blip r:embed="rId2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7" name="object 337"/>
          <p:cNvGrpSpPr/>
          <p:nvPr/>
        </p:nvGrpSpPr>
        <p:grpSpPr>
          <a:xfrm>
            <a:off x="10859834" y="7547943"/>
            <a:ext cx="315595" cy="138430"/>
            <a:chOff x="10859834" y="7547943"/>
            <a:chExt cx="315595" cy="138430"/>
          </a:xfrm>
        </p:grpSpPr>
        <p:sp>
          <p:nvSpPr>
            <p:cNvPr id="338" name="object 338"/>
            <p:cNvSpPr/>
            <p:nvPr/>
          </p:nvSpPr>
          <p:spPr>
            <a:xfrm>
              <a:off x="10859834" y="7547943"/>
              <a:ext cx="92332" cy="138205"/>
            </a:xfrm>
            <a:prstGeom prst="rect">
              <a:avLst/>
            </a:prstGeom>
            <a:blipFill>
              <a:blip r:embed="rId2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10979159" y="7547948"/>
              <a:ext cx="148030" cy="97787"/>
            </a:xfrm>
            <a:prstGeom prst="rect">
              <a:avLst/>
            </a:prstGeom>
            <a:blipFill>
              <a:blip r:embed="rId2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11158438" y="7604897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70"/>
                  </a:moveTo>
                  <a:lnTo>
                    <a:pt x="16722" y="39370"/>
                  </a:lnTo>
                  <a:lnTo>
                    <a:pt x="1672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1" name="object 341"/>
          <p:cNvGrpSpPr/>
          <p:nvPr/>
        </p:nvGrpSpPr>
        <p:grpSpPr>
          <a:xfrm>
            <a:off x="11158438" y="7547948"/>
            <a:ext cx="405765" cy="98425"/>
            <a:chOff x="11158438" y="7547948"/>
            <a:chExt cx="405765" cy="98425"/>
          </a:xfrm>
        </p:grpSpPr>
        <p:sp>
          <p:nvSpPr>
            <p:cNvPr id="342" name="object 342"/>
            <p:cNvSpPr/>
            <p:nvPr/>
          </p:nvSpPr>
          <p:spPr>
            <a:xfrm>
              <a:off x="11158436" y="7550296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69075" y="0"/>
                  </a:lnTo>
                  <a:lnTo>
                    <a:pt x="69075" y="38100"/>
                  </a:lnTo>
                  <a:lnTo>
                    <a:pt x="16713" y="38100"/>
                  </a:lnTo>
                  <a:lnTo>
                    <a:pt x="16713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075" y="54610"/>
                  </a:lnTo>
                  <a:lnTo>
                    <a:pt x="69075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11276885" y="7550028"/>
              <a:ext cx="87944" cy="94237"/>
            </a:xfrm>
            <a:prstGeom prst="rect">
              <a:avLst/>
            </a:prstGeom>
            <a:blipFill>
              <a:blip r:embed="rId1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11388423" y="7547948"/>
              <a:ext cx="78960" cy="98426"/>
            </a:xfrm>
            <a:prstGeom prst="rect">
              <a:avLst/>
            </a:prstGeom>
            <a:blipFill>
              <a:blip r:embed="rId2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11489151" y="7547948"/>
              <a:ext cx="74971" cy="97787"/>
            </a:xfrm>
            <a:prstGeom prst="rect">
              <a:avLst/>
            </a:prstGeom>
            <a:blipFill>
              <a:blip r:embed="rId2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6" name="object 346"/>
          <p:cNvGrpSpPr/>
          <p:nvPr/>
        </p:nvGrpSpPr>
        <p:grpSpPr>
          <a:xfrm>
            <a:off x="11595370" y="7501887"/>
            <a:ext cx="443230" cy="165735"/>
            <a:chOff x="11595370" y="7501887"/>
            <a:chExt cx="443230" cy="165735"/>
          </a:xfrm>
        </p:grpSpPr>
        <p:sp>
          <p:nvSpPr>
            <p:cNvPr id="347" name="object 347"/>
            <p:cNvSpPr/>
            <p:nvPr/>
          </p:nvSpPr>
          <p:spPr>
            <a:xfrm>
              <a:off x="11595367" y="7550295"/>
              <a:ext cx="99695" cy="116839"/>
            </a:xfrm>
            <a:custGeom>
              <a:avLst/>
              <a:gdLst/>
              <a:ahLst/>
              <a:cxnLst/>
              <a:rect l="l" t="t" r="r" b="b"/>
              <a:pathLst>
                <a:path w="99695" h="116840">
                  <a:moveTo>
                    <a:pt x="99466" y="78740"/>
                  </a:moveTo>
                  <a:lnTo>
                    <a:pt x="83769" y="78740"/>
                  </a:lnTo>
                  <a:lnTo>
                    <a:pt x="83769" y="0"/>
                  </a:lnTo>
                  <a:lnTo>
                    <a:pt x="67005" y="0"/>
                  </a:lnTo>
                  <a:lnTo>
                    <a:pt x="67005" y="78740"/>
                  </a:lnTo>
                  <a:lnTo>
                    <a:pt x="16751" y="78740"/>
                  </a:lnTo>
                  <a:lnTo>
                    <a:pt x="16751" y="0"/>
                  </a:lnTo>
                  <a:lnTo>
                    <a:pt x="0" y="0"/>
                  </a:lnTo>
                  <a:lnTo>
                    <a:pt x="0" y="78740"/>
                  </a:lnTo>
                  <a:lnTo>
                    <a:pt x="0" y="93980"/>
                  </a:lnTo>
                  <a:lnTo>
                    <a:pt x="83769" y="93980"/>
                  </a:lnTo>
                  <a:lnTo>
                    <a:pt x="83769" y="116840"/>
                  </a:lnTo>
                  <a:lnTo>
                    <a:pt x="99466" y="116840"/>
                  </a:lnTo>
                  <a:lnTo>
                    <a:pt x="99466" y="93980"/>
                  </a:lnTo>
                  <a:lnTo>
                    <a:pt x="99466" y="78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11717153" y="7550027"/>
              <a:ext cx="87944" cy="94237"/>
            </a:xfrm>
            <a:prstGeom prst="rect">
              <a:avLst/>
            </a:prstGeom>
            <a:blipFill>
              <a:blip r:embed="rId2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11832064" y="7547944"/>
              <a:ext cx="92363" cy="98426"/>
            </a:xfrm>
            <a:prstGeom prst="rect">
              <a:avLst/>
            </a:prstGeom>
            <a:blipFill>
              <a:blip r:embed="rId2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11950443" y="7501887"/>
              <a:ext cx="87955" cy="142383"/>
            </a:xfrm>
            <a:prstGeom prst="rect">
              <a:avLst/>
            </a:prstGeom>
            <a:blipFill>
              <a:blip r:embed="rId2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1" name="object 351"/>
          <p:cNvGrpSpPr/>
          <p:nvPr/>
        </p:nvGrpSpPr>
        <p:grpSpPr>
          <a:xfrm>
            <a:off x="12103921" y="7547943"/>
            <a:ext cx="1419225" cy="138430"/>
            <a:chOff x="12103921" y="7547943"/>
            <a:chExt cx="1419225" cy="138430"/>
          </a:xfrm>
        </p:grpSpPr>
        <p:sp>
          <p:nvSpPr>
            <p:cNvPr id="352" name="object 352"/>
            <p:cNvSpPr/>
            <p:nvPr/>
          </p:nvSpPr>
          <p:spPr>
            <a:xfrm>
              <a:off x="12103921" y="7550029"/>
              <a:ext cx="199110" cy="136121"/>
            </a:xfrm>
            <a:prstGeom prst="rect">
              <a:avLst/>
            </a:prstGeom>
            <a:blipFill>
              <a:blip r:embed="rId2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12323958" y="7547943"/>
              <a:ext cx="92332" cy="138205"/>
            </a:xfrm>
            <a:prstGeom prst="rect">
              <a:avLst/>
            </a:prstGeom>
            <a:blipFill>
              <a:blip r:embed="rId2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12443285" y="7550027"/>
              <a:ext cx="87944" cy="94237"/>
            </a:xfrm>
            <a:prstGeom prst="rect">
              <a:avLst/>
            </a:prstGeom>
            <a:blipFill>
              <a:blip r:embed="rId2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12557890" y="7547946"/>
              <a:ext cx="188741" cy="98426"/>
            </a:xfrm>
            <a:prstGeom prst="rect">
              <a:avLst/>
            </a:prstGeom>
            <a:blipFill>
              <a:blip r:embed="rId2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12767964" y="7550027"/>
              <a:ext cx="87965" cy="94237"/>
            </a:xfrm>
            <a:prstGeom prst="rect">
              <a:avLst/>
            </a:prstGeom>
            <a:blipFill>
              <a:blip r:embed="rId1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12882576" y="7550029"/>
              <a:ext cx="76447" cy="94237"/>
            </a:xfrm>
            <a:prstGeom prst="rect">
              <a:avLst/>
            </a:prstGeom>
            <a:blipFill>
              <a:blip r:embed="rId2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12985989" y="7547943"/>
              <a:ext cx="92363" cy="98426"/>
            </a:xfrm>
            <a:prstGeom prst="rect">
              <a:avLst/>
            </a:prstGeom>
            <a:blipFill>
              <a:blip r:embed="rId2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13098806" y="7547946"/>
              <a:ext cx="86688" cy="98426"/>
            </a:xfrm>
            <a:prstGeom prst="rect">
              <a:avLst/>
            </a:prstGeom>
            <a:blipFill>
              <a:blip r:embed="rId2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13208759" y="7550029"/>
              <a:ext cx="86489" cy="94237"/>
            </a:xfrm>
            <a:prstGeom prst="rect">
              <a:avLst/>
            </a:prstGeom>
            <a:blipFill>
              <a:blip r:embed="rId2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13316377" y="7550027"/>
              <a:ext cx="87944" cy="94237"/>
            </a:xfrm>
            <a:prstGeom prst="rect">
              <a:avLst/>
            </a:prstGeom>
            <a:blipFill>
              <a:blip r:embed="rId2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13426856" y="7550029"/>
              <a:ext cx="95693" cy="94237"/>
            </a:xfrm>
            <a:prstGeom prst="rect">
              <a:avLst/>
            </a:prstGeom>
            <a:blipFill>
              <a:blip r:embed="rId2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3" name="object 363"/>
          <p:cNvSpPr/>
          <p:nvPr/>
        </p:nvSpPr>
        <p:spPr>
          <a:xfrm>
            <a:off x="13589967" y="7565528"/>
            <a:ext cx="17145" cy="78740"/>
          </a:xfrm>
          <a:custGeom>
            <a:avLst/>
            <a:gdLst/>
            <a:ahLst/>
            <a:cxnLst/>
            <a:rect l="l" t="t" r="r" b="b"/>
            <a:pathLst>
              <a:path w="17144" h="78740">
                <a:moveTo>
                  <a:pt x="0" y="78740"/>
                </a:moveTo>
                <a:lnTo>
                  <a:pt x="16774" y="78740"/>
                </a:lnTo>
                <a:lnTo>
                  <a:pt x="16774" y="0"/>
                </a:lnTo>
                <a:lnTo>
                  <a:pt x="0" y="0"/>
                </a:lnTo>
                <a:lnTo>
                  <a:pt x="0" y="787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4" name="object 364"/>
          <p:cNvGrpSpPr/>
          <p:nvPr/>
        </p:nvGrpSpPr>
        <p:grpSpPr>
          <a:xfrm>
            <a:off x="13589967" y="7547943"/>
            <a:ext cx="775335" cy="119380"/>
            <a:chOff x="13589967" y="7547943"/>
            <a:chExt cx="775335" cy="119380"/>
          </a:xfrm>
        </p:grpSpPr>
        <p:sp>
          <p:nvSpPr>
            <p:cNvPr id="365" name="object 365"/>
            <p:cNvSpPr/>
            <p:nvPr/>
          </p:nvSpPr>
          <p:spPr>
            <a:xfrm>
              <a:off x="13589965" y="7550295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90" h="93979">
                  <a:moveTo>
                    <a:pt x="84836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836" y="93980"/>
                  </a:lnTo>
                  <a:lnTo>
                    <a:pt x="84836" y="15240"/>
                  </a:lnTo>
                  <a:lnTo>
                    <a:pt x="848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13701554" y="7547946"/>
              <a:ext cx="100530" cy="98426"/>
            </a:xfrm>
            <a:prstGeom prst="rect">
              <a:avLst/>
            </a:prstGeom>
            <a:blipFill>
              <a:blip r:embed="rId2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13823190" y="7547943"/>
              <a:ext cx="428691" cy="119370"/>
            </a:xfrm>
            <a:prstGeom prst="rect">
              <a:avLst/>
            </a:prstGeom>
            <a:blipFill>
              <a:blip r:embed="rId2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14278609" y="7550029"/>
              <a:ext cx="86489" cy="94237"/>
            </a:xfrm>
            <a:prstGeom prst="rect">
              <a:avLst/>
            </a:prstGeom>
            <a:blipFill>
              <a:blip r:embed="rId2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9" name="object 369"/>
          <p:cNvSpPr/>
          <p:nvPr/>
        </p:nvSpPr>
        <p:spPr>
          <a:xfrm>
            <a:off x="10589957" y="7816829"/>
            <a:ext cx="17145" cy="78740"/>
          </a:xfrm>
          <a:custGeom>
            <a:avLst/>
            <a:gdLst/>
            <a:ahLst/>
            <a:cxnLst/>
            <a:rect l="l" t="t" r="r" b="b"/>
            <a:pathLst>
              <a:path w="17145" h="78740">
                <a:moveTo>
                  <a:pt x="0" y="78739"/>
                </a:moveTo>
                <a:lnTo>
                  <a:pt x="16753" y="78739"/>
                </a:lnTo>
                <a:lnTo>
                  <a:pt x="16753" y="0"/>
                </a:lnTo>
                <a:lnTo>
                  <a:pt x="0" y="0"/>
                </a:lnTo>
                <a:lnTo>
                  <a:pt x="0" y="78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0" name="object 370"/>
          <p:cNvGrpSpPr/>
          <p:nvPr/>
        </p:nvGrpSpPr>
        <p:grpSpPr>
          <a:xfrm>
            <a:off x="10589957" y="7799247"/>
            <a:ext cx="212090" cy="98425"/>
            <a:chOff x="10589957" y="7799247"/>
            <a:chExt cx="212090" cy="98425"/>
          </a:xfrm>
        </p:grpSpPr>
        <p:sp>
          <p:nvSpPr>
            <p:cNvPr id="371" name="object 371"/>
            <p:cNvSpPr/>
            <p:nvPr/>
          </p:nvSpPr>
          <p:spPr>
            <a:xfrm>
              <a:off x="10589946" y="7801590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90" h="93979">
                  <a:moveTo>
                    <a:pt x="84823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72" y="15240"/>
                  </a:lnTo>
                  <a:lnTo>
                    <a:pt x="68072" y="93980"/>
                  </a:lnTo>
                  <a:lnTo>
                    <a:pt x="84823" y="93980"/>
                  </a:lnTo>
                  <a:lnTo>
                    <a:pt x="84823" y="15240"/>
                  </a:lnTo>
                  <a:lnTo>
                    <a:pt x="848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10701522" y="7799247"/>
              <a:ext cx="100530" cy="98426"/>
            </a:xfrm>
            <a:prstGeom prst="rect">
              <a:avLst/>
            </a:prstGeom>
            <a:blipFill>
              <a:blip r:embed="rId2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3" name="object 373"/>
          <p:cNvGrpSpPr/>
          <p:nvPr/>
        </p:nvGrpSpPr>
        <p:grpSpPr>
          <a:xfrm>
            <a:off x="11804831" y="7746885"/>
            <a:ext cx="749935" cy="151130"/>
            <a:chOff x="11804831" y="7746885"/>
            <a:chExt cx="749935" cy="151130"/>
          </a:xfrm>
        </p:grpSpPr>
        <p:sp>
          <p:nvSpPr>
            <p:cNvPr id="374" name="object 374"/>
            <p:cNvSpPr/>
            <p:nvPr/>
          </p:nvSpPr>
          <p:spPr>
            <a:xfrm>
              <a:off x="11804831" y="7799247"/>
              <a:ext cx="100510" cy="98426"/>
            </a:xfrm>
            <a:prstGeom prst="rect">
              <a:avLst/>
            </a:prstGeom>
            <a:blipFill>
              <a:blip r:embed="rId2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11926248" y="7746885"/>
              <a:ext cx="204221" cy="150791"/>
            </a:xfrm>
            <a:prstGeom prst="rect">
              <a:avLst/>
            </a:prstGeom>
            <a:blipFill>
              <a:blip r:embed="rId2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12156486" y="7799249"/>
              <a:ext cx="74971" cy="97787"/>
            </a:xfrm>
            <a:prstGeom prst="rect">
              <a:avLst/>
            </a:prstGeom>
            <a:blipFill>
              <a:blip r:embed="rId2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12256687" y="7799247"/>
              <a:ext cx="188742" cy="98426"/>
            </a:xfrm>
            <a:prstGeom prst="rect">
              <a:avLst/>
            </a:prstGeom>
            <a:blipFill>
              <a:blip r:embed="rId2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12466763" y="7801328"/>
              <a:ext cx="87965" cy="94237"/>
            </a:xfrm>
            <a:prstGeom prst="rect">
              <a:avLst/>
            </a:prstGeom>
            <a:blipFill>
              <a:blip r:embed="rId2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9" name="object 379"/>
          <p:cNvSpPr/>
          <p:nvPr/>
        </p:nvSpPr>
        <p:spPr>
          <a:xfrm>
            <a:off x="12619223" y="7801330"/>
            <a:ext cx="214595" cy="117284"/>
          </a:xfrm>
          <a:prstGeom prst="rect">
            <a:avLst/>
          </a:prstGeom>
          <a:blipFill>
            <a:blip r:embed="rId2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13006835" y="7799247"/>
            <a:ext cx="100510" cy="98426"/>
          </a:xfrm>
          <a:prstGeom prst="rect">
            <a:avLst/>
          </a:prstGeom>
          <a:blipFill>
            <a:blip r:embed="rId2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12857300" y="7801330"/>
            <a:ext cx="78322" cy="94237"/>
          </a:xfrm>
          <a:prstGeom prst="rect">
            <a:avLst/>
          </a:prstGeom>
          <a:blipFill>
            <a:blip r:embed="rId2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2" name="object 382"/>
          <p:cNvGrpSpPr/>
          <p:nvPr/>
        </p:nvGrpSpPr>
        <p:grpSpPr>
          <a:xfrm>
            <a:off x="13128232" y="7746885"/>
            <a:ext cx="569595" cy="191135"/>
            <a:chOff x="13128232" y="7746885"/>
            <a:chExt cx="569595" cy="191135"/>
          </a:xfrm>
        </p:grpSpPr>
        <p:sp>
          <p:nvSpPr>
            <p:cNvPr id="383" name="object 383"/>
            <p:cNvSpPr/>
            <p:nvPr/>
          </p:nvSpPr>
          <p:spPr>
            <a:xfrm>
              <a:off x="13128232" y="7746885"/>
              <a:ext cx="302144" cy="190566"/>
            </a:xfrm>
            <a:prstGeom prst="rect">
              <a:avLst/>
            </a:prstGeom>
            <a:blipFill>
              <a:blip r:embed="rId2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13456470" y="7799249"/>
              <a:ext cx="74971" cy="97787"/>
            </a:xfrm>
            <a:prstGeom prst="rect">
              <a:avLst/>
            </a:prstGeom>
            <a:blipFill>
              <a:blip r:embed="rId2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13562611" y="7799243"/>
              <a:ext cx="135074" cy="98426"/>
            </a:xfrm>
            <a:prstGeom prst="rect">
              <a:avLst/>
            </a:prstGeom>
            <a:blipFill>
              <a:blip r:embed="rId2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6" name="object 386"/>
          <p:cNvSpPr/>
          <p:nvPr/>
        </p:nvSpPr>
        <p:spPr>
          <a:xfrm>
            <a:off x="13724357" y="7801590"/>
            <a:ext cx="135255" cy="116839"/>
          </a:xfrm>
          <a:custGeom>
            <a:avLst/>
            <a:gdLst/>
            <a:ahLst/>
            <a:cxnLst/>
            <a:rect l="l" t="t" r="r" b="b"/>
            <a:pathLst>
              <a:path w="135255" h="116840">
                <a:moveTo>
                  <a:pt x="135064" y="78740"/>
                </a:moveTo>
                <a:lnTo>
                  <a:pt x="16738" y="78740"/>
                </a:lnTo>
                <a:lnTo>
                  <a:pt x="16738" y="0"/>
                </a:lnTo>
                <a:lnTo>
                  <a:pt x="0" y="0"/>
                </a:lnTo>
                <a:lnTo>
                  <a:pt x="0" y="78740"/>
                </a:lnTo>
                <a:lnTo>
                  <a:pt x="0" y="93980"/>
                </a:lnTo>
                <a:lnTo>
                  <a:pt x="119367" y="93980"/>
                </a:lnTo>
                <a:lnTo>
                  <a:pt x="119367" y="116840"/>
                </a:lnTo>
                <a:lnTo>
                  <a:pt x="135064" y="116840"/>
                </a:lnTo>
                <a:lnTo>
                  <a:pt x="135064" y="93980"/>
                </a:lnTo>
                <a:lnTo>
                  <a:pt x="135064" y="787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10583684" y="7749237"/>
            <a:ext cx="1367022" cy="439514"/>
          </a:xfrm>
          <a:prstGeom prst="rect">
            <a:avLst/>
          </a:prstGeom>
          <a:blipFill>
            <a:blip r:embed="rId2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8" name="object 388"/>
          <p:cNvGrpSpPr/>
          <p:nvPr/>
        </p:nvGrpSpPr>
        <p:grpSpPr>
          <a:xfrm>
            <a:off x="13775666" y="7799247"/>
            <a:ext cx="505459" cy="98425"/>
            <a:chOff x="13775666" y="7799247"/>
            <a:chExt cx="505459" cy="98425"/>
          </a:xfrm>
        </p:grpSpPr>
        <p:sp>
          <p:nvSpPr>
            <p:cNvPr id="389" name="object 389"/>
            <p:cNvSpPr/>
            <p:nvPr/>
          </p:nvSpPr>
          <p:spPr>
            <a:xfrm>
              <a:off x="13775664" y="7801590"/>
              <a:ext cx="68580" cy="78740"/>
            </a:xfrm>
            <a:custGeom>
              <a:avLst/>
              <a:gdLst/>
              <a:ahLst/>
              <a:cxnLst/>
              <a:rect l="l" t="t" r="r" b="b"/>
              <a:pathLst>
                <a:path w="68580" h="78740">
                  <a:moveTo>
                    <a:pt x="16751" y="0"/>
                  </a:moveTo>
                  <a:lnTo>
                    <a:pt x="0" y="0"/>
                  </a:lnTo>
                  <a:lnTo>
                    <a:pt x="0" y="78740"/>
                  </a:lnTo>
                  <a:lnTo>
                    <a:pt x="16751" y="78740"/>
                  </a:lnTo>
                  <a:lnTo>
                    <a:pt x="16751" y="0"/>
                  </a:lnTo>
                  <a:close/>
                </a:path>
                <a:path w="68580" h="78740">
                  <a:moveTo>
                    <a:pt x="68059" y="0"/>
                  </a:moveTo>
                  <a:lnTo>
                    <a:pt x="51282" y="0"/>
                  </a:lnTo>
                  <a:lnTo>
                    <a:pt x="51282" y="78740"/>
                  </a:lnTo>
                  <a:lnTo>
                    <a:pt x="68059" y="78740"/>
                  </a:lnTo>
                  <a:lnTo>
                    <a:pt x="680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13881621" y="7801328"/>
              <a:ext cx="87965" cy="94237"/>
            </a:xfrm>
            <a:prstGeom prst="rect">
              <a:avLst/>
            </a:prstGeom>
            <a:blipFill>
              <a:blip r:embed="rId2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13992120" y="7799247"/>
              <a:ext cx="288887" cy="98426"/>
            </a:xfrm>
            <a:prstGeom prst="rect">
              <a:avLst/>
            </a:prstGeom>
            <a:blipFill>
              <a:blip r:embed="rId2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2" name="object 392"/>
          <p:cNvGrpSpPr/>
          <p:nvPr/>
        </p:nvGrpSpPr>
        <p:grpSpPr>
          <a:xfrm>
            <a:off x="11970132" y="8050546"/>
            <a:ext cx="444500" cy="98425"/>
            <a:chOff x="11970132" y="8050546"/>
            <a:chExt cx="444500" cy="98425"/>
          </a:xfrm>
        </p:grpSpPr>
        <p:sp>
          <p:nvSpPr>
            <p:cNvPr id="393" name="object 393"/>
            <p:cNvSpPr/>
            <p:nvPr/>
          </p:nvSpPr>
          <p:spPr>
            <a:xfrm>
              <a:off x="11970132" y="8050546"/>
              <a:ext cx="299445" cy="98426"/>
            </a:xfrm>
            <a:prstGeom prst="rect">
              <a:avLst/>
            </a:prstGeom>
            <a:blipFill>
              <a:blip r:embed="rId2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12301976" y="8052634"/>
              <a:ext cx="71202" cy="94237"/>
            </a:xfrm>
            <a:prstGeom prst="rect">
              <a:avLst/>
            </a:prstGeom>
            <a:blipFill>
              <a:blip r:embed="rId2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12397643" y="8107500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69"/>
                  </a:moveTo>
                  <a:lnTo>
                    <a:pt x="16722" y="39369"/>
                  </a:lnTo>
                  <a:lnTo>
                    <a:pt x="16722" y="0"/>
                  </a:lnTo>
                  <a:lnTo>
                    <a:pt x="0" y="0"/>
                  </a:lnTo>
                  <a:lnTo>
                    <a:pt x="0" y="393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6" name="object 396"/>
          <p:cNvGrpSpPr/>
          <p:nvPr/>
        </p:nvGrpSpPr>
        <p:grpSpPr>
          <a:xfrm>
            <a:off x="12397643" y="8052632"/>
            <a:ext cx="340995" cy="94615"/>
            <a:chOff x="12397643" y="8052632"/>
            <a:chExt cx="340995" cy="94615"/>
          </a:xfrm>
        </p:grpSpPr>
        <p:sp>
          <p:nvSpPr>
            <p:cNvPr id="397" name="object 397"/>
            <p:cNvSpPr/>
            <p:nvPr/>
          </p:nvSpPr>
          <p:spPr>
            <a:xfrm>
              <a:off x="12397638" y="8052898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69075" y="0"/>
                  </a:lnTo>
                  <a:lnTo>
                    <a:pt x="69075" y="38100"/>
                  </a:lnTo>
                  <a:lnTo>
                    <a:pt x="16725" y="38100"/>
                  </a:lnTo>
                  <a:lnTo>
                    <a:pt x="1672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075" y="54610"/>
                  </a:lnTo>
                  <a:lnTo>
                    <a:pt x="69075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12516089" y="8052634"/>
              <a:ext cx="104300" cy="94237"/>
            </a:xfrm>
            <a:prstGeom prst="rect">
              <a:avLst/>
            </a:prstGeom>
            <a:blipFill>
              <a:blip r:embed="rId2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12642930" y="8052632"/>
              <a:ext cx="95714" cy="94237"/>
            </a:xfrm>
            <a:prstGeom prst="rect">
              <a:avLst/>
            </a:prstGeom>
            <a:blipFill>
              <a:blip r:embed="rId2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0" name="object 400"/>
          <p:cNvGrpSpPr/>
          <p:nvPr/>
        </p:nvGrpSpPr>
        <p:grpSpPr>
          <a:xfrm>
            <a:off x="12799790" y="8050546"/>
            <a:ext cx="442595" cy="138430"/>
            <a:chOff x="12799790" y="8050546"/>
            <a:chExt cx="442595" cy="138430"/>
          </a:xfrm>
        </p:grpSpPr>
        <p:sp>
          <p:nvSpPr>
            <p:cNvPr id="401" name="object 401"/>
            <p:cNvSpPr/>
            <p:nvPr/>
          </p:nvSpPr>
          <p:spPr>
            <a:xfrm>
              <a:off x="12799790" y="8050548"/>
              <a:ext cx="100510" cy="98426"/>
            </a:xfrm>
            <a:prstGeom prst="rect">
              <a:avLst/>
            </a:prstGeom>
            <a:blipFill>
              <a:blip r:embed="rId2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12926627" y="8050546"/>
              <a:ext cx="92353" cy="138205"/>
            </a:xfrm>
            <a:prstGeom prst="rect">
              <a:avLst/>
            </a:prstGeom>
            <a:blipFill>
              <a:blip r:embed="rId2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13045952" y="8050550"/>
              <a:ext cx="148009" cy="97787"/>
            </a:xfrm>
            <a:prstGeom prst="rect">
              <a:avLst/>
            </a:prstGeom>
            <a:blipFill>
              <a:blip r:embed="rId2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13225211" y="8107500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69"/>
                  </a:moveTo>
                  <a:lnTo>
                    <a:pt x="16763" y="39369"/>
                  </a:lnTo>
                  <a:lnTo>
                    <a:pt x="16763" y="0"/>
                  </a:lnTo>
                  <a:lnTo>
                    <a:pt x="0" y="0"/>
                  </a:lnTo>
                  <a:lnTo>
                    <a:pt x="0" y="393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5" name="object 405"/>
          <p:cNvGrpSpPr/>
          <p:nvPr/>
        </p:nvGrpSpPr>
        <p:grpSpPr>
          <a:xfrm>
            <a:off x="13225211" y="8050550"/>
            <a:ext cx="405765" cy="98425"/>
            <a:chOff x="13225211" y="8050550"/>
            <a:chExt cx="405765" cy="98425"/>
          </a:xfrm>
        </p:grpSpPr>
        <p:sp>
          <p:nvSpPr>
            <p:cNvPr id="406" name="object 406"/>
            <p:cNvSpPr/>
            <p:nvPr/>
          </p:nvSpPr>
          <p:spPr>
            <a:xfrm>
              <a:off x="13225209" y="8052898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69113" y="0"/>
                  </a:lnTo>
                  <a:lnTo>
                    <a:pt x="69113" y="38100"/>
                  </a:lnTo>
                  <a:lnTo>
                    <a:pt x="16764" y="38100"/>
                  </a:lnTo>
                  <a:lnTo>
                    <a:pt x="1676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13" y="54610"/>
                  </a:lnTo>
                  <a:lnTo>
                    <a:pt x="69113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13343679" y="8052629"/>
              <a:ext cx="87965" cy="94237"/>
            </a:xfrm>
            <a:prstGeom prst="rect">
              <a:avLst/>
            </a:prstGeom>
            <a:blipFill>
              <a:blip r:embed="rId2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13455238" y="8050550"/>
              <a:ext cx="78940" cy="98426"/>
            </a:xfrm>
            <a:prstGeom prst="rect">
              <a:avLst/>
            </a:prstGeom>
            <a:blipFill>
              <a:blip r:embed="rId2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13555944" y="8050550"/>
              <a:ext cx="74971" cy="97787"/>
            </a:xfrm>
            <a:prstGeom prst="rect">
              <a:avLst/>
            </a:prstGeom>
            <a:blipFill>
              <a:blip r:embed="rId2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0" name="object 410"/>
          <p:cNvGrpSpPr/>
          <p:nvPr/>
        </p:nvGrpSpPr>
        <p:grpSpPr>
          <a:xfrm>
            <a:off x="13662164" y="8004490"/>
            <a:ext cx="330200" cy="165735"/>
            <a:chOff x="13662164" y="8004490"/>
            <a:chExt cx="330200" cy="165735"/>
          </a:xfrm>
        </p:grpSpPr>
        <p:sp>
          <p:nvSpPr>
            <p:cNvPr id="411" name="object 411"/>
            <p:cNvSpPr/>
            <p:nvPr/>
          </p:nvSpPr>
          <p:spPr>
            <a:xfrm>
              <a:off x="13662152" y="8052898"/>
              <a:ext cx="99695" cy="116839"/>
            </a:xfrm>
            <a:custGeom>
              <a:avLst/>
              <a:gdLst/>
              <a:ahLst/>
              <a:cxnLst/>
              <a:rect l="l" t="t" r="r" b="b"/>
              <a:pathLst>
                <a:path w="99694" h="116840">
                  <a:moveTo>
                    <a:pt x="99479" y="78740"/>
                  </a:moveTo>
                  <a:lnTo>
                    <a:pt x="83769" y="78740"/>
                  </a:lnTo>
                  <a:lnTo>
                    <a:pt x="83769" y="0"/>
                  </a:lnTo>
                  <a:lnTo>
                    <a:pt x="67017" y="0"/>
                  </a:lnTo>
                  <a:lnTo>
                    <a:pt x="67017" y="78740"/>
                  </a:lnTo>
                  <a:lnTo>
                    <a:pt x="16776" y="78740"/>
                  </a:lnTo>
                  <a:lnTo>
                    <a:pt x="16776" y="0"/>
                  </a:lnTo>
                  <a:lnTo>
                    <a:pt x="0" y="0"/>
                  </a:lnTo>
                  <a:lnTo>
                    <a:pt x="0" y="78740"/>
                  </a:lnTo>
                  <a:lnTo>
                    <a:pt x="0" y="93980"/>
                  </a:lnTo>
                  <a:lnTo>
                    <a:pt x="83769" y="93980"/>
                  </a:lnTo>
                  <a:lnTo>
                    <a:pt x="83769" y="116840"/>
                  </a:lnTo>
                  <a:lnTo>
                    <a:pt x="99479" y="116840"/>
                  </a:lnTo>
                  <a:lnTo>
                    <a:pt x="99479" y="93980"/>
                  </a:lnTo>
                  <a:lnTo>
                    <a:pt x="99479" y="78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13783948" y="8052630"/>
              <a:ext cx="87965" cy="94237"/>
            </a:xfrm>
            <a:prstGeom prst="rect">
              <a:avLst/>
            </a:prstGeom>
            <a:blipFill>
              <a:blip r:embed="rId1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13904408" y="8004490"/>
              <a:ext cx="87955" cy="142383"/>
            </a:xfrm>
            <a:prstGeom prst="rect">
              <a:avLst/>
            </a:prstGeom>
            <a:blipFill>
              <a:blip r:embed="rId2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4" name="object 414"/>
          <p:cNvSpPr/>
          <p:nvPr/>
        </p:nvSpPr>
        <p:spPr>
          <a:xfrm>
            <a:off x="15368058" y="7301230"/>
            <a:ext cx="18415" cy="129539"/>
          </a:xfrm>
          <a:custGeom>
            <a:avLst/>
            <a:gdLst/>
            <a:ahLst/>
            <a:cxnLst/>
            <a:rect l="l" t="t" r="r" b="b"/>
            <a:pathLst>
              <a:path w="18415" h="129540">
                <a:moveTo>
                  <a:pt x="0" y="129539"/>
                </a:moveTo>
                <a:lnTo>
                  <a:pt x="17810" y="129539"/>
                </a:lnTo>
                <a:lnTo>
                  <a:pt x="17810" y="0"/>
                </a:lnTo>
                <a:lnTo>
                  <a:pt x="0" y="0"/>
                </a:lnTo>
                <a:lnTo>
                  <a:pt x="0" y="1295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5" name="object 415"/>
          <p:cNvGrpSpPr/>
          <p:nvPr/>
        </p:nvGrpSpPr>
        <p:grpSpPr>
          <a:xfrm>
            <a:off x="15368058" y="7284720"/>
            <a:ext cx="243840" cy="187960"/>
            <a:chOff x="15368058" y="7284720"/>
            <a:chExt cx="243840" cy="187960"/>
          </a:xfrm>
        </p:grpSpPr>
        <p:sp>
          <p:nvSpPr>
            <p:cNvPr id="416" name="object 416"/>
            <p:cNvSpPr/>
            <p:nvPr/>
          </p:nvSpPr>
          <p:spPr>
            <a:xfrm>
              <a:off x="15368054" y="7284725"/>
              <a:ext cx="115570" cy="146050"/>
            </a:xfrm>
            <a:custGeom>
              <a:avLst/>
              <a:gdLst/>
              <a:ahLst/>
              <a:cxnLst/>
              <a:rect l="l" t="t" r="r" b="b"/>
              <a:pathLst>
                <a:path w="115569" h="146050">
                  <a:moveTo>
                    <a:pt x="115176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97383" y="16510"/>
                  </a:lnTo>
                  <a:lnTo>
                    <a:pt x="97383" y="146050"/>
                  </a:lnTo>
                  <a:lnTo>
                    <a:pt x="115176" y="146050"/>
                  </a:lnTo>
                  <a:lnTo>
                    <a:pt x="115176" y="16510"/>
                  </a:lnTo>
                  <a:lnTo>
                    <a:pt x="1151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15519357" y="7334445"/>
              <a:ext cx="92332" cy="138205"/>
            </a:xfrm>
            <a:prstGeom prst="rect">
              <a:avLst/>
            </a:prstGeom>
            <a:blipFill>
              <a:blip r:embed="rId2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8" name="object 418"/>
          <p:cNvGrpSpPr/>
          <p:nvPr/>
        </p:nvGrpSpPr>
        <p:grpSpPr>
          <a:xfrm>
            <a:off x="15638664" y="7282087"/>
            <a:ext cx="818515" cy="191135"/>
            <a:chOff x="15638664" y="7282087"/>
            <a:chExt cx="818515" cy="191135"/>
          </a:xfrm>
        </p:grpSpPr>
        <p:sp>
          <p:nvSpPr>
            <p:cNvPr id="419" name="object 419"/>
            <p:cNvSpPr/>
            <p:nvPr/>
          </p:nvSpPr>
          <p:spPr>
            <a:xfrm>
              <a:off x="15753275" y="7334449"/>
              <a:ext cx="100530" cy="98405"/>
            </a:xfrm>
            <a:prstGeom prst="rect">
              <a:avLst/>
            </a:prstGeom>
            <a:blipFill>
              <a:blip r:embed="rId2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15638664" y="7336529"/>
              <a:ext cx="87944" cy="94237"/>
            </a:xfrm>
            <a:prstGeom prst="rect">
              <a:avLst/>
            </a:prstGeom>
            <a:blipFill>
              <a:blip r:embed="rId2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15874692" y="7282087"/>
              <a:ext cx="98227" cy="150770"/>
            </a:xfrm>
            <a:prstGeom prst="rect">
              <a:avLst/>
            </a:prstGeom>
            <a:blipFill>
              <a:blip r:embed="rId2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15999587" y="7334445"/>
              <a:ext cx="92332" cy="138205"/>
            </a:xfrm>
            <a:prstGeom prst="rect">
              <a:avLst/>
            </a:prstGeom>
            <a:blipFill>
              <a:blip r:embed="rId2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16113042" y="7334445"/>
              <a:ext cx="301024" cy="98405"/>
            </a:xfrm>
            <a:prstGeom prst="rect">
              <a:avLst/>
            </a:prstGeom>
            <a:blipFill>
              <a:blip r:embed="rId2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16440386" y="7391400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5" name="object 425"/>
          <p:cNvGrpSpPr/>
          <p:nvPr/>
        </p:nvGrpSpPr>
        <p:grpSpPr>
          <a:xfrm>
            <a:off x="16440385" y="7334446"/>
            <a:ext cx="325755" cy="98425"/>
            <a:chOff x="16440385" y="7334446"/>
            <a:chExt cx="325755" cy="98425"/>
          </a:xfrm>
        </p:grpSpPr>
        <p:sp>
          <p:nvSpPr>
            <p:cNvPr id="426" name="object 426"/>
            <p:cNvSpPr/>
            <p:nvPr/>
          </p:nvSpPr>
          <p:spPr>
            <a:xfrm>
              <a:off x="16440378" y="7336796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16558833" y="7336529"/>
              <a:ext cx="87965" cy="94237"/>
            </a:xfrm>
            <a:prstGeom prst="rect">
              <a:avLst/>
            </a:prstGeom>
            <a:blipFill>
              <a:blip r:embed="rId2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16673764" y="7334446"/>
              <a:ext cx="92363" cy="98405"/>
            </a:xfrm>
            <a:prstGeom prst="rect">
              <a:avLst/>
            </a:prstGeom>
            <a:blipFill>
              <a:blip r:embed="rId2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9" name="object 429"/>
          <p:cNvGrpSpPr/>
          <p:nvPr/>
        </p:nvGrpSpPr>
        <p:grpSpPr>
          <a:xfrm>
            <a:off x="16829363" y="7282087"/>
            <a:ext cx="950594" cy="191135"/>
            <a:chOff x="16829363" y="7282087"/>
            <a:chExt cx="950594" cy="191135"/>
          </a:xfrm>
        </p:grpSpPr>
        <p:sp>
          <p:nvSpPr>
            <p:cNvPr id="430" name="object 430"/>
            <p:cNvSpPr/>
            <p:nvPr/>
          </p:nvSpPr>
          <p:spPr>
            <a:xfrm>
              <a:off x="16829363" y="7334451"/>
              <a:ext cx="74971" cy="97787"/>
            </a:xfrm>
            <a:prstGeom prst="rect">
              <a:avLst/>
            </a:prstGeom>
            <a:blipFill>
              <a:blip r:embed="rId2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16935496" y="7334449"/>
              <a:ext cx="296580" cy="98405"/>
            </a:xfrm>
            <a:prstGeom prst="rect">
              <a:avLst/>
            </a:prstGeom>
            <a:blipFill>
              <a:blip r:embed="rId2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17252984" y="7282087"/>
              <a:ext cx="422182" cy="190566"/>
            </a:xfrm>
            <a:prstGeom prst="rect">
              <a:avLst/>
            </a:prstGeom>
            <a:blipFill>
              <a:blip r:embed="rId2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17701813" y="7335694"/>
              <a:ext cx="77903" cy="95913"/>
            </a:xfrm>
            <a:prstGeom prst="rect">
              <a:avLst/>
            </a:prstGeom>
            <a:blipFill>
              <a:blip r:embed="rId2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4" name="object 434"/>
          <p:cNvGrpSpPr/>
          <p:nvPr/>
        </p:nvGrpSpPr>
        <p:grpSpPr>
          <a:xfrm>
            <a:off x="15349221" y="7585747"/>
            <a:ext cx="1501140" cy="138430"/>
            <a:chOff x="15349221" y="7585747"/>
            <a:chExt cx="1501140" cy="138430"/>
          </a:xfrm>
        </p:grpSpPr>
        <p:sp>
          <p:nvSpPr>
            <p:cNvPr id="435" name="object 435"/>
            <p:cNvSpPr/>
            <p:nvPr/>
          </p:nvSpPr>
          <p:spPr>
            <a:xfrm>
              <a:off x="15349221" y="7587833"/>
              <a:ext cx="199130" cy="136121"/>
            </a:xfrm>
            <a:prstGeom prst="rect">
              <a:avLst/>
            </a:prstGeom>
            <a:blipFill>
              <a:blip r:embed="rId2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15569257" y="7585747"/>
              <a:ext cx="92332" cy="138205"/>
            </a:xfrm>
            <a:prstGeom prst="rect">
              <a:avLst/>
            </a:prstGeom>
            <a:blipFill>
              <a:blip r:embed="rId2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15688563" y="7587830"/>
              <a:ext cx="87965" cy="94237"/>
            </a:xfrm>
            <a:prstGeom prst="rect">
              <a:avLst/>
            </a:prstGeom>
            <a:blipFill>
              <a:blip r:embed="rId2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15803178" y="7585750"/>
              <a:ext cx="188753" cy="98405"/>
            </a:xfrm>
            <a:prstGeom prst="rect">
              <a:avLst/>
            </a:prstGeom>
            <a:blipFill>
              <a:blip r:embed="rId2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16013263" y="7587830"/>
              <a:ext cx="87965" cy="94237"/>
            </a:xfrm>
            <a:prstGeom prst="rect">
              <a:avLst/>
            </a:prstGeom>
            <a:blipFill>
              <a:blip r:embed="rId2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16127895" y="7587833"/>
              <a:ext cx="76426" cy="94237"/>
            </a:xfrm>
            <a:prstGeom prst="rect">
              <a:avLst/>
            </a:prstGeom>
            <a:blipFill>
              <a:blip r:embed="rId2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16231288" y="7585747"/>
              <a:ext cx="92363" cy="98405"/>
            </a:xfrm>
            <a:prstGeom prst="rect">
              <a:avLst/>
            </a:prstGeom>
            <a:blipFill>
              <a:blip r:embed="rId2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16344095" y="7585750"/>
              <a:ext cx="86698" cy="98405"/>
            </a:xfrm>
            <a:prstGeom prst="rect">
              <a:avLst/>
            </a:prstGeom>
            <a:blipFill>
              <a:blip r:embed="rId2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16454036" y="7585750"/>
              <a:ext cx="195923" cy="98405"/>
            </a:xfrm>
            <a:prstGeom prst="rect">
              <a:avLst/>
            </a:prstGeom>
            <a:blipFill>
              <a:blip r:embed="rId2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16676628" y="7585750"/>
              <a:ext cx="173465" cy="98405"/>
            </a:xfrm>
            <a:prstGeom prst="rect">
              <a:avLst/>
            </a:prstGeom>
            <a:blipFill>
              <a:blip r:embed="rId2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5" name="object 445"/>
          <p:cNvGrpSpPr/>
          <p:nvPr/>
        </p:nvGrpSpPr>
        <p:grpSpPr>
          <a:xfrm>
            <a:off x="16921280" y="7585750"/>
            <a:ext cx="602615" cy="98425"/>
            <a:chOff x="16921280" y="7585750"/>
            <a:chExt cx="602615" cy="98425"/>
          </a:xfrm>
        </p:grpSpPr>
        <p:sp>
          <p:nvSpPr>
            <p:cNvPr id="446" name="object 446"/>
            <p:cNvSpPr/>
            <p:nvPr/>
          </p:nvSpPr>
          <p:spPr>
            <a:xfrm>
              <a:off x="16921280" y="7587833"/>
              <a:ext cx="192798" cy="95504"/>
            </a:xfrm>
            <a:prstGeom prst="rect">
              <a:avLst/>
            </a:prstGeom>
            <a:blipFill>
              <a:blip r:embed="rId2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17140075" y="7585752"/>
              <a:ext cx="74971" cy="97787"/>
            </a:xfrm>
            <a:prstGeom prst="rect">
              <a:avLst/>
            </a:prstGeom>
            <a:blipFill>
              <a:blip r:embed="rId2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17240287" y="7585750"/>
              <a:ext cx="189372" cy="98405"/>
            </a:xfrm>
            <a:prstGeom prst="rect">
              <a:avLst/>
            </a:prstGeom>
            <a:blipFill>
              <a:blip r:embed="rId2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17448761" y="7585752"/>
              <a:ext cx="74971" cy="97787"/>
            </a:xfrm>
            <a:prstGeom prst="rect">
              <a:avLst/>
            </a:prstGeom>
            <a:blipFill>
              <a:blip r:embed="rId2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0" name="object 450"/>
          <p:cNvSpPr/>
          <p:nvPr/>
        </p:nvSpPr>
        <p:spPr>
          <a:xfrm>
            <a:off x="15378481" y="8689409"/>
            <a:ext cx="791845" cy="416559"/>
          </a:xfrm>
          <a:custGeom>
            <a:avLst/>
            <a:gdLst/>
            <a:ahLst/>
            <a:cxnLst/>
            <a:rect l="l" t="t" r="r" b="b"/>
            <a:pathLst>
              <a:path w="791844" h="416559">
                <a:moveTo>
                  <a:pt x="391439" y="277088"/>
                </a:moveTo>
                <a:lnTo>
                  <a:pt x="336461" y="277088"/>
                </a:lnTo>
                <a:lnTo>
                  <a:pt x="336461" y="71843"/>
                </a:lnTo>
                <a:lnTo>
                  <a:pt x="336461" y="68186"/>
                </a:lnTo>
                <a:lnTo>
                  <a:pt x="376047" y="68186"/>
                </a:lnTo>
                <a:lnTo>
                  <a:pt x="376047" y="9525"/>
                </a:lnTo>
                <a:lnTo>
                  <a:pt x="242633" y="9525"/>
                </a:lnTo>
                <a:lnTo>
                  <a:pt x="242633" y="71843"/>
                </a:lnTo>
                <a:lnTo>
                  <a:pt x="242633" y="277088"/>
                </a:lnTo>
                <a:lnTo>
                  <a:pt x="115074" y="277088"/>
                </a:lnTo>
                <a:lnTo>
                  <a:pt x="128257" y="253568"/>
                </a:lnTo>
                <a:lnTo>
                  <a:pt x="141287" y="217525"/>
                </a:lnTo>
                <a:lnTo>
                  <a:pt x="152400" y="169684"/>
                </a:lnTo>
                <a:lnTo>
                  <a:pt x="159804" y="110693"/>
                </a:lnTo>
                <a:lnTo>
                  <a:pt x="162001" y="71843"/>
                </a:lnTo>
                <a:lnTo>
                  <a:pt x="242633" y="71843"/>
                </a:lnTo>
                <a:lnTo>
                  <a:pt x="242633" y="9525"/>
                </a:lnTo>
                <a:lnTo>
                  <a:pt x="46177" y="9525"/>
                </a:lnTo>
                <a:lnTo>
                  <a:pt x="46177" y="68186"/>
                </a:lnTo>
                <a:lnTo>
                  <a:pt x="93827" y="68186"/>
                </a:lnTo>
                <a:lnTo>
                  <a:pt x="90754" y="119786"/>
                </a:lnTo>
                <a:lnTo>
                  <a:pt x="81267" y="177584"/>
                </a:lnTo>
                <a:lnTo>
                  <a:pt x="65062" y="232905"/>
                </a:lnTo>
                <a:lnTo>
                  <a:pt x="41783" y="277088"/>
                </a:lnTo>
                <a:lnTo>
                  <a:pt x="0" y="277088"/>
                </a:lnTo>
                <a:lnTo>
                  <a:pt x="0" y="416382"/>
                </a:lnTo>
                <a:lnTo>
                  <a:pt x="67437" y="416382"/>
                </a:lnTo>
                <a:lnTo>
                  <a:pt x="67437" y="339407"/>
                </a:lnTo>
                <a:lnTo>
                  <a:pt x="324002" y="339407"/>
                </a:lnTo>
                <a:lnTo>
                  <a:pt x="324002" y="416382"/>
                </a:lnTo>
                <a:lnTo>
                  <a:pt x="391439" y="416382"/>
                </a:lnTo>
                <a:lnTo>
                  <a:pt x="391439" y="339407"/>
                </a:lnTo>
                <a:lnTo>
                  <a:pt x="391439" y="277088"/>
                </a:lnTo>
                <a:close/>
              </a:path>
              <a:path w="791844" h="416559">
                <a:moveTo>
                  <a:pt x="791781" y="174472"/>
                </a:moveTo>
                <a:lnTo>
                  <a:pt x="786434" y="126923"/>
                </a:lnTo>
                <a:lnTo>
                  <a:pt x="770521" y="84924"/>
                </a:lnTo>
                <a:lnTo>
                  <a:pt x="753567" y="62318"/>
                </a:lnTo>
                <a:lnTo>
                  <a:pt x="744220" y="49847"/>
                </a:lnTo>
                <a:lnTo>
                  <a:pt x="707720" y="23075"/>
                </a:lnTo>
                <a:lnTo>
                  <a:pt x="690613" y="16802"/>
                </a:lnTo>
                <a:lnTo>
                  <a:pt x="690613" y="174472"/>
                </a:lnTo>
                <a:lnTo>
                  <a:pt x="684733" y="221564"/>
                </a:lnTo>
                <a:lnTo>
                  <a:pt x="667804" y="256565"/>
                </a:lnTo>
                <a:lnTo>
                  <a:pt x="640829" y="278371"/>
                </a:lnTo>
                <a:lnTo>
                  <a:pt x="604862" y="285889"/>
                </a:lnTo>
                <a:lnTo>
                  <a:pt x="568769" y="278066"/>
                </a:lnTo>
                <a:lnTo>
                  <a:pt x="541540" y="255752"/>
                </a:lnTo>
                <a:lnTo>
                  <a:pt x="524344" y="220637"/>
                </a:lnTo>
                <a:lnTo>
                  <a:pt x="518350" y="174472"/>
                </a:lnTo>
                <a:lnTo>
                  <a:pt x="524446" y="127254"/>
                </a:lnTo>
                <a:lnTo>
                  <a:pt x="541820" y="91998"/>
                </a:lnTo>
                <a:lnTo>
                  <a:pt x="569074" y="69938"/>
                </a:lnTo>
                <a:lnTo>
                  <a:pt x="604862" y="62318"/>
                </a:lnTo>
                <a:lnTo>
                  <a:pt x="640524" y="70040"/>
                </a:lnTo>
                <a:lnTo>
                  <a:pt x="667524" y="92278"/>
                </a:lnTo>
                <a:lnTo>
                  <a:pt x="684631" y="127571"/>
                </a:lnTo>
                <a:lnTo>
                  <a:pt x="690613" y="174472"/>
                </a:lnTo>
                <a:lnTo>
                  <a:pt x="690613" y="16802"/>
                </a:lnTo>
                <a:lnTo>
                  <a:pt x="661212" y="6007"/>
                </a:lnTo>
                <a:lnTo>
                  <a:pt x="604862" y="0"/>
                </a:lnTo>
                <a:lnTo>
                  <a:pt x="549262" y="6007"/>
                </a:lnTo>
                <a:lnTo>
                  <a:pt x="502958" y="23075"/>
                </a:lnTo>
                <a:lnTo>
                  <a:pt x="466305" y="49847"/>
                </a:lnTo>
                <a:lnTo>
                  <a:pt x="439661" y="84924"/>
                </a:lnTo>
                <a:lnTo>
                  <a:pt x="423418" y="126923"/>
                </a:lnTo>
                <a:lnTo>
                  <a:pt x="417918" y="174472"/>
                </a:lnTo>
                <a:lnTo>
                  <a:pt x="422808" y="222008"/>
                </a:lnTo>
                <a:lnTo>
                  <a:pt x="437705" y="264007"/>
                </a:lnTo>
                <a:lnTo>
                  <a:pt x="463003" y="299085"/>
                </a:lnTo>
                <a:lnTo>
                  <a:pt x="499046" y="325856"/>
                </a:lnTo>
                <a:lnTo>
                  <a:pt x="546214" y="342938"/>
                </a:lnTo>
                <a:lnTo>
                  <a:pt x="604862" y="348932"/>
                </a:lnTo>
                <a:lnTo>
                  <a:pt x="660450" y="342938"/>
                </a:lnTo>
                <a:lnTo>
                  <a:pt x="706742" y="325856"/>
                </a:lnTo>
                <a:lnTo>
                  <a:pt x="743394" y="299085"/>
                </a:lnTo>
                <a:lnTo>
                  <a:pt x="770026" y="264007"/>
                </a:lnTo>
                <a:lnTo>
                  <a:pt x="786282" y="222008"/>
                </a:lnTo>
                <a:lnTo>
                  <a:pt x="791781" y="1744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16390095" y="8510538"/>
            <a:ext cx="264160" cy="518795"/>
          </a:xfrm>
          <a:custGeom>
            <a:avLst/>
            <a:gdLst/>
            <a:ahLst/>
            <a:cxnLst/>
            <a:rect l="l" t="t" r="r" b="b"/>
            <a:pathLst>
              <a:path w="264159" h="518795">
                <a:moveTo>
                  <a:pt x="200852" y="0"/>
                </a:moveTo>
                <a:lnTo>
                  <a:pt x="166413" y="0"/>
                </a:lnTo>
                <a:lnTo>
                  <a:pt x="133089" y="32714"/>
                </a:lnTo>
                <a:lnTo>
                  <a:pt x="92823" y="60479"/>
                </a:lnTo>
                <a:lnTo>
                  <a:pt x="47749" y="83297"/>
                </a:lnTo>
                <a:lnTo>
                  <a:pt x="0" y="101169"/>
                </a:lnTo>
                <a:lnTo>
                  <a:pt x="13926" y="151011"/>
                </a:lnTo>
                <a:lnTo>
                  <a:pt x="55618" y="140478"/>
                </a:lnTo>
                <a:lnTo>
                  <a:pt x="76912" y="134417"/>
                </a:lnTo>
                <a:lnTo>
                  <a:pt x="94562" y="128289"/>
                </a:lnTo>
                <a:lnTo>
                  <a:pt x="94562" y="455954"/>
                </a:lnTo>
                <a:lnTo>
                  <a:pt x="16135" y="455954"/>
                </a:lnTo>
                <a:lnTo>
                  <a:pt x="16135" y="518266"/>
                </a:lnTo>
                <a:lnTo>
                  <a:pt x="263897" y="518266"/>
                </a:lnTo>
                <a:lnTo>
                  <a:pt x="263897" y="455954"/>
                </a:lnTo>
                <a:lnTo>
                  <a:pt x="200852" y="455954"/>
                </a:lnTo>
                <a:lnTo>
                  <a:pt x="2008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16872370" y="8698947"/>
            <a:ext cx="890269" cy="337185"/>
          </a:xfrm>
          <a:custGeom>
            <a:avLst/>
            <a:gdLst/>
            <a:ahLst/>
            <a:cxnLst/>
            <a:rect l="l" t="t" r="r" b="b"/>
            <a:pathLst>
              <a:path w="890269" h="337184">
                <a:moveTo>
                  <a:pt x="460349" y="271233"/>
                </a:moveTo>
                <a:lnTo>
                  <a:pt x="420039" y="271233"/>
                </a:lnTo>
                <a:lnTo>
                  <a:pt x="420039" y="58648"/>
                </a:lnTo>
                <a:lnTo>
                  <a:pt x="459613" y="58648"/>
                </a:lnTo>
                <a:lnTo>
                  <a:pt x="459613" y="0"/>
                </a:lnTo>
                <a:lnTo>
                  <a:pt x="340131" y="0"/>
                </a:lnTo>
                <a:lnTo>
                  <a:pt x="235305" y="142938"/>
                </a:lnTo>
                <a:lnTo>
                  <a:pt x="129019" y="0"/>
                </a:lnTo>
                <a:lnTo>
                  <a:pt x="0" y="0"/>
                </a:lnTo>
                <a:lnTo>
                  <a:pt x="0" y="58648"/>
                </a:lnTo>
                <a:lnTo>
                  <a:pt x="39585" y="58648"/>
                </a:lnTo>
                <a:lnTo>
                  <a:pt x="39585" y="271233"/>
                </a:lnTo>
                <a:lnTo>
                  <a:pt x="0" y="271233"/>
                </a:lnTo>
                <a:lnTo>
                  <a:pt x="0" y="329869"/>
                </a:lnTo>
                <a:lnTo>
                  <a:pt x="142938" y="329869"/>
                </a:lnTo>
                <a:lnTo>
                  <a:pt x="142938" y="271233"/>
                </a:lnTo>
                <a:lnTo>
                  <a:pt x="104089" y="271233"/>
                </a:lnTo>
                <a:lnTo>
                  <a:pt x="104089" y="109956"/>
                </a:lnTo>
                <a:lnTo>
                  <a:pt x="214045" y="254368"/>
                </a:lnTo>
                <a:lnTo>
                  <a:pt x="223596" y="254368"/>
                </a:lnTo>
                <a:lnTo>
                  <a:pt x="328396" y="113614"/>
                </a:lnTo>
                <a:lnTo>
                  <a:pt x="328396" y="271233"/>
                </a:lnTo>
                <a:lnTo>
                  <a:pt x="296887" y="271233"/>
                </a:lnTo>
                <a:lnTo>
                  <a:pt x="296887" y="329869"/>
                </a:lnTo>
                <a:lnTo>
                  <a:pt x="460349" y="329869"/>
                </a:lnTo>
                <a:lnTo>
                  <a:pt x="460349" y="271233"/>
                </a:lnTo>
                <a:close/>
              </a:path>
              <a:path w="890269" h="337184">
                <a:moveTo>
                  <a:pt x="889863" y="0"/>
                </a:moveTo>
                <a:lnTo>
                  <a:pt x="559981" y="0"/>
                </a:lnTo>
                <a:lnTo>
                  <a:pt x="559981" y="58648"/>
                </a:lnTo>
                <a:lnTo>
                  <a:pt x="606894" y="58648"/>
                </a:lnTo>
                <a:lnTo>
                  <a:pt x="606158" y="93827"/>
                </a:lnTo>
                <a:lnTo>
                  <a:pt x="601903" y="154419"/>
                </a:lnTo>
                <a:lnTo>
                  <a:pt x="594067" y="199758"/>
                </a:lnTo>
                <a:lnTo>
                  <a:pt x="583488" y="231343"/>
                </a:lnTo>
                <a:lnTo>
                  <a:pt x="570979" y="250698"/>
                </a:lnTo>
                <a:lnTo>
                  <a:pt x="566153" y="242658"/>
                </a:lnTo>
                <a:lnTo>
                  <a:pt x="559244" y="236397"/>
                </a:lnTo>
                <a:lnTo>
                  <a:pt x="520598" y="234530"/>
                </a:lnTo>
                <a:lnTo>
                  <a:pt x="494004" y="278549"/>
                </a:lnTo>
                <a:lnTo>
                  <a:pt x="497954" y="302552"/>
                </a:lnTo>
                <a:lnTo>
                  <a:pt x="509676" y="321068"/>
                </a:lnTo>
                <a:lnTo>
                  <a:pt x="528955" y="332968"/>
                </a:lnTo>
                <a:lnTo>
                  <a:pt x="555586" y="337185"/>
                </a:lnTo>
                <a:lnTo>
                  <a:pt x="584060" y="331635"/>
                </a:lnTo>
                <a:lnTo>
                  <a:pt x="631812" y="283044"/>
                </a:lnTo>
                <a:lnTo>
                  <a:pt x="649782" y="237172"/>
                </a:lnTo>
                <a:lnTo>
                  <a:pt x="662952" y="175056"/>
                </a:lnTo>
                <a:lnTo>
                  <a:pt x="670661" y="95288"/>
                </a:lnTo>
                <a:lnTo>
                  <a:pt x="672134" y="62306"/>
                </a:lnTo>
                <a:lnTo>
                  <a:pt x="756424" y="62306"/>
                </a:lnTo>
                <a:lnTo>
                  <a:pt x="756424" y="271233"/>
                </a:lnTo>
                <a:lnTo>
                  <a:pt x="721258" y="271233"/>
                </a:lnTo>
                <a:lnTo>
                  <a:pt x="721258" y="329869"/>
                </a:lnTo>
                <a:lnTo>
                  <a:pt x="889863" y="329869"/>
                </a:lnTo>
                <a:lnTo>
                  <a:pt x="889863" y="271233"/>
                </a:lnTo>
                <a:lnTo>
                  <a:pt x="850265" y="271233"/>
                </a:lnTo>
                <a:lnTo>
                  <a:pt x="850265" y="58648"/>
                </a:lnTo>
                <a:lnTo>
                  <a:pt x="889863" y="58648"/>
                </a:lnTo>
                <a:lnTo>
                  <a:pt x="8898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17810474" y="8970174"/>
            <a:ext cx="168275" cy="58419"/>
          </a:xfrm>
          <a:custGeom>
            <a:avLst/>
            <a:gdLst/>
            <a:ahLst/>
            <a:cxnLst/>
            <a:rect l="l" t="t" r="r" b="b"/>
            <a:pathLst>
              <a:path w="168275" h="58420">
                <a:moveTo>
                  <a:pt x="0" y="58420"/>
                </a:moveTo>
                <a:lnTo>
                  <a:pt x="167879" y="58420"/>
                </a:lnTo>
                <a:lnTo>
                  <a:pt x="16787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18050185" y="8970174"/>
            <a:ext cx="164465" cy="58419"/>
          </a:xfrm>
          <a:custGeom>
            <a:avLst/>
            <a:gdLst/>
            <a:ahLst/>
            <a:cxnLst/>
            <a:rect l="l" t="t" r="r" b="b"/>
            <a:pathLst>
              <a:path w="164465" h="58420">
                <a:moveTo>
                  <a:pt x="0" y="58420"/>
                </a:moveTo>
                <a:lnTo>
                  <a:pt x="164193" y="58420"/>
                </a:lnTo>
                <a:lnTo>
                  <a:pt x="164193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17850808" y="8891434"/>
            <a:ext cx="93345" cy="78740"/>
          </a:xfrm>
          <a:custGeom>
            <a:avLst/>
            <a:gdLst/>
            <a:ahLst/>
            <a:cxnLst/>
            <a:rect l="l" t="t" r="r" b="b"/>
            <a:pathLst>
              <a:path w="93344" h="78740">
                <a:moveTo>
                  <a:pt x="0" y="78739"/>
                </a:moveTo>
                <a:lnTo>
                  <a:pt x="93086" y="78739"/>
                </a:lnTo>
                <a:lnTo>
                  <a:pt x="93086" y="0"/>
                </a:lnTo>
                <a:lnTo>
                  <a:pt x="0" y="0"/>
                </a:lnTo>
                <a:lnTo>
                  <a:pt x="0" y="78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17810467" y="8698401"/>
            <a:ext cx="405130" cy="271780"/>
          </a:xfrm>
          <a:custGeom>
            <a:avLst/>
            <a:gdLst/>
            <a:ahLst/>
            <a:cxnLst/>
            <a:rect l="l" t="t" r="r" b="b"/>
            <a:pathLst>
              <a:path w="405130" h="271779">
                <a:moveTo>
                  <a:pt x="404647" y="0"/>
                </a:moveTo>
                <a:lnTo>
                  <a:pt x="236042" y="0"/>
                </a:lnTo>
                <a:lnTo>
                  <a:pt x="236042" y="59690"/>
                </a:lnTo>
                <a:lnTo>
                  <a:pt x="271233" y="59690"/>
                </a:lnTo>
                <a:lnTo>
                  <a:pt x="271233" y="133350"/>
                </a:lnTo>
                <a:lnTo>
                  <a:pt x="133426" y="133350"/>
                </a:lnTo>
                <a:lnTo>
                  <a:pt x="133426" y="59690"/>
                </a:lnTo>
                <a:lnTo>
                  <a:pt x="164211" y="59690"/>
                </a:lnTo>
                <a:lnTo>
                  <a:pt x="164211" y="0"/>
                </a:lnTo>
                <a:lnTo>
                  <a:pt x="0" y="0"/>
                </a:lnTo>
                <a:lnTo>
                  <a:pt x="0" y="59690"/>
                </a:lnTo>
                <a:lnTo>
                  <a:pt x="40335" y="59690"/>
                </a:lnTo>
                <a:lnTo>
                  <a:pt x="40335" y="133350"/>
                </a:lnTo>
                <a:lnTo>
                  <a:pt x="40335" y="193040"/>
                </a:lnTo>
                <a:lnTo>
                  <a:pt x="271233" y="193040"/>
                </a:lnTo>
                <a:lnTo>
                  <a:pt x="271233" y="271780"/>
                </a:lnTo>
                <a:lnTo>
                  <a:pt x="364337" y="271780"/>
                </a:lnTo>
                <a:lnTo>
                  <a:pt x="364337" y="193040"/>
                </a:lnTo>
                <a:lnTo>
                  <a:pt x="364337" y="133350"/>
                </a:lnTo>
                <a:lnTo>
                  <a:pt x="364337" y="59690"/>
                </a:lnTo>
                <a:lnTo>
                  <a:pt x="404647" y="59690"/>
                </a:lnTo>
                <a:lnTo>
                  <a:pt x="4046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18377044" y="8524461"/>
            <a:ext cx="325755" cy="504825"/>
          </a:xfrm>
          <a:custGeom>
            <a:avLst/>
            <a:gdLst/>
            <a:ahLst/>
            <a:cxnLst/>
            <a:rect l="l" t="t" r="r" b="b"/>
            <a:pathLst>
              <a:path w="325755" h="504825">
                <a:moveTo>
                  <a:pt x="129765" y="439107"/>
                </a:moveTo>
                <a:lnTo>
                  <a:pt x="32993" y="439107"/>
                </a:lnTo>
                <a:lnTo>
                  <a:pt x="32993" y="504340"/>
                </a:lnTo>
                <a:lnTo>
                  <a:pt x="129765" y="504340"/>
                </a:lnTo>
                <a:lnTo>
                  <a:pt x="129765" y="439107"/>
                </a:lnTo>
                <a:close/>
              </a:path>
              <a:path w="325755" h="504825">
                <a:moveTo>
                  <a:pt x="237521" y="362868"/>
                </a:moveTo>
                <a:lnTo>
                  <a:pt x="0" y="362868"/>
                </a:lnTo>
                <a:lnTo>
                  <a:pt x="0" y="439107"/>
                </a:lnTo>
                <a:lnTo>
                  <a:pt x="237521" y="439107"/>
                </a:lnTo>
                <a:lnTo>
                  <a:pt x="237521" y="362868"/>
                </a:lnTo>
                <a:close/>
              </a:path>
              <a:path w="325755" h="504825">
                <a:moveTo>
                  <a:pt x="129765" y="313760"/>
                </a:moveTo>
                <a:lnTo>
                  <a:pt x="32993" y="313760"/>
                </a:lnTo>
                <a:lnTo>
                  <a:pt x="32993" y="362868"/>
                </a:lnTo>
                <a:lnTo>
                  <a:pt x="129765" y="362868"/>
                </a:lnTo>
                <a:lnTo>
                  <a:pt x="129765" y="313760"/>
                </a:lnTo>
                <a:close/>
              </a:path>
              <a:path w="325755" h="504825">
                <a:moveTo>
                  <a:pt x="310014" y="77714"/>
                </a:moveTo>
                <a:lnTo>
                  <a:pt x="162016" y="77714"/>
                </a:lnTo>
                <a:lnTo>
                  <a:pt x="190033" y="82423"/>
                </a:lnTo>
                <a:lnTo>
                  <a:pt x="210212" y="96686"/>
                </a:lnTo>
                <a:lnTo>
                  <a:pt x="222418" y="120709"/>
                </a:lnTo>
                <a:lnTo>
                  <a:pt x="226516" y="154696"/>
                </a:lnTo>
                <a:lnTo>
                  <a:pt x="222990" y="189283"/>
                </a:lnTo>
                <a:lnTo>
                  <a:pt x="210945" y="215349"/>
                </a:lnTo>
                <a:lnTo>
                  <a:pt x="188178" y="231795"/>
                </a:lnTo>
                <a:lnTo>
                  <a:pt x="152487" y="237521"/>
                </a:lnTo>
                <a:lnTo>
                  <a:pt x="0" y="237521"/>
                </a:lnTo>
                <a:lnTo>
                  <a:pt x="0" y="313760"/>
                </a:lnTo>
                <a:lnTo>
                  <a:pt x="157618" y="313760"/>
                </a:lnTo>
                <a:lnTo>
                  <a:pt x="223500" y="305717"/>
                </a:lnTo>
                <a:lnTo>
                  <a:pt x="269551" y="284357"/>
                </a:lnTo>
                <a:lnTo>
                  <a:pt x="299272" y="253833"/>
                </a:lnTo>
                <a:lnTo>
                  <a:pt x="316165" y="218301"/>
                </a:lnTo>
                <a:lnTo>
                  <a:pt x="325477" y="148822"/>
                </a:lnTo>
                <a:lnTo>
                  <a:pt x="322508" y="115148"/>
                </a:lnTo>
                <a:lnTo>
                  <a:pt x="312231" y="81246"/>
                </a:lnTo>
                <a:lnTo>
                  <a:pt x="310014" y="77714"/>
                </a:lnTo>
                <a:close/>
              </a:path>
              <a:path w="325755" h="504825">
                <a:moveTo>
                  <a:pt x="156885" y="0"/>
                </a:moveTo>
                <a:lnTo>
                  <a:pt x="121141" y="229"/>
                </a:lnTo>
                <a:lnTo>
                  <a:pt x="96321" y="1833"/>
                </a:lnTo>
                <a:lnTo>
                  <a:pt x="70810" y="6188"/>
                </a:lnTo>
                <a:lnTo>
                  <a:pt x="32993" y="14669"/>
                </a:lnTo>
                <a:lnTo>
                  <a:pt x="32993" y="237521"/>
                </a:lnTo>
                <a:lnTo>
                  <a:pt x="129765" y="237521"/>
                </a:lnTo>
                <a:lnTo>
                  <a:pt x="129765" y="80646"/>
                </a:lnTo>
                <a:lnTo>
                  <a:pt x="133051" y="80188"/>
                </a:lnTo>
                <a:lnTo>
                  <a:pt x="141214" y="79180"/>
                </a:lnTo>
                <a:lnTo>
                  <a:pt x="151715" y="78173"/>
                </a:lnTo>
                <a:lnTo>
                  <a:pt x="162016" y="77714"/>
                </a:lnTo>
                <a:lnTo>
                  <a:pt x="310014" y="77714"/>
                </a:lnTo>
                <a:lnTo>
                  <a:pt x="292587" y="49948"/>
                </a:lnTo>
                <a:lnTo>
                  <a:pt x="261520" y="24087"/>
                </a:lnTo>
                <a:lnTo>
                  <a:pt x="216972" y="6493"/>
                </a:lnTo>
                <a:lnTo>
                  <a:pt x="1568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58" name="object 458"/>
          <p:cNvGrpSpPr/>
          <p:nvPr/>
        </p:nvGrpSpPr>
        <p:grpSpPr>
          <a:xfrm>
            <a:off x="15515197" y="4888227"/>
            <a:ext cx="1741170" cy="858519"/>
            <a:chOff x="15515197" y="4888227"/>
            <a:chExt cx="1741170" cy="858519"/>
          </a:xfrm>
        </p:grpSpPr>
        <p:sp>
          <p:nvSpPr>
            <p:cNvPr id="459" name="object 459"/>
            <p:cNvSpPr/>
            <p:nvPr/>
          </p:nvSpPr>
          <p:spPr>
            <a:xfrm>
              <a:off x="15515197" y="4888227"/>
              <a:ext cx="1741170" cy="741680"/>
            </a:xfrm>
            <a:custGeom>
              <a:avLst/>
              <a:gdLst/>
              <a:ahLst/>
              <a:cxnLst/>
              <a:rect l="l" t="t" r="r" b="b"/>
              <a:pathLst>
                <a:path w="1741169" h="741679">
                  <a:moveTo>
                    <a:pt x="1395266" y="0"/>
                  </a:moveTo>
                  <a:lnTo>
                    <a:pt x="132153" y="0"/>
                  </a:lnTo>
                  <a:lnTo>
                    <a:pt x="90428" y="6748"/>
                  </a:lnTo>
                  <a:lnTo>
                    <a:pt x="54156" y="25532"/>
                  </a:lnTo>
                  <a:lnTo>
                    <a:pt x="25532" y="54156"/>
                  </a:lnTo>
                  <a:lnTo>
                    <a:pt x="6748" y="90428"/>
                  </a:lnTo>
                  <a:lnTo>
                    <a:pt x="0" y="132153"/>
                  </a:lnTo>
                  <a:lnTo>
                    <a:pt x="0" y="596777"/>
                  </a:lnTo>
                  <a:lnTo>
                    <a:pt x="218433" y="741673"/>
                  </a:lnTo>
                  <a:lnTo>
                    <a:pt x="1741067" y="741673"/>
                  </a:lnTo>
                  <a:lnTo>
                    <a:pt x="1741067" y="725967"/>
                  </a:lnTo>
                  <a:lnTo>
                    <a:pt x="223176" y="725967"/>
                  </a:lnTo>
                  <a:lnTo>
                    <a:pt x="15706" y="588348"/>
                  </a:lnTo>
                  <a:lnTo>
                    <a:pt x="15706" y="132153"/>
                  </a:lnTo>
                  <a:lnTo>
                    <a:pt x="24870" y="86866"/>
                  </a:lnTo>
                  <a:lnTo>
                    <a:pt x="49847" y="49847"/>
                  </a:lnTo>
                  <a:lnTo>
                    <a:pt x="86866" y="24870"/>
                  </a:lnTo>
                  <a:lnTo>
                    <a:pt x="132153" y="15706"/>
                  </a:lnTo>
                  <a:lnTo>
                    <a:pt x="1496666" y="15706"/>
                  </a:lnTo>
                  <a:lnTo>
                    <a:pt x="1487087" y="12372"/>
                  </a:lnTo>
                  <a:lnTo>
                    <a:pt x="1442125" y="3162"/>
                  </a:lnTo>
                  <a:lnTo>
                    <a:pt x="1395266" y="0"/>
                  </a:lnTo>
                  <a:close/>
                </a:path>
                <a:path w="1741169" h="741679">
                  <a:moveTo>
                    <a:pt x="1496666" y="15706"/>
                  </a:moveTo>
                  <a:lnTo>
                    <a:pt x="1395266" y="15706"/>
                  </a:lnTo>
                  <a:lnTo>
                    <a:pt x="1443977" y="19291"/>
                  </a:lnTo>
                  <a:lnTo>
                    <a:pt x="1490492" y="29704"/>
                  </a:lnTo>
                  <a:lnTo>
                    <a:pt x="1534295" y="46431"/>
                  </a:lnTo>
                  <a:lnTo>
                    <a:pt x="1574873" y="68956"/>
                  </a:lnTo>
                  <a:lnTo>
                    <a:pt x="1611710" y="96765"/>
                  </a:lnTo>
                  <a:lnTo>
                    <a:pt x="1644292" y="129344"/>
                  </a:lnTo>
                  <a:lnTo>
                    <a:pt x="1672104" y="166179"/>
                  </a:lnTo>
                  <a:lnTo>
                    <a:pt x="1694632" y="206754"/>
                  </a:lnTo>
                  <a:lnTo>
                    <a:pt x="1711360" y="250556"/>
                  </a:lnTo>
                  <a:lnTo>
                    <a:pt x="1721775" y="297069"/>
                  </a:lnTo>
                  <a:lnTo>
                    <a:pt x="1725361" y="345780"/>
                  </a:lnTo>
                  <a:lnTo>
                    <a:pt x="1725361" y="725967"/>
                  </a:lnTo>
                  <a:lnTo>
                    <a:pt x="1741067" y="725967"/>
                  </a:lnTo>
                  <a:lnTo>
                    <a:pt x="1741067" y="345780"/>
                  </a:lnTo>
                  <a:lnTo>
                    <a:pt x="1737904" y="298923"/>
                  </a:lnTo>
                  <a:lnTo>
                    <a:pt x="1728693" y="253963"/>
                  </a:lnTo>
                  <a:lnTo>
                    <a:pt x="1713849" y="211315"/>
                  </a:lnTo>
                  <a:lnTo>
                    <a:pt x="1693787" y="171393"/>
                  </a:lnTo>
                  <a:lnTo>
                    <a:pt x="1668922" y="134613"/>
                  </a:lnTo>
                  <a:lnTo>
                    <a:pt x="1639669" y="101390"/>
                  </a:lnTo>
                  <a:lnTo>
                    <a:pt x="1606445" y="72140"/>
                  </a:lnTo>
                  <a:lnTo>
                    <a:pt x="1569662" y="47276"/>
                  </a:lnTo>
                  <a:lnTo>
                    <a:pt x="1529738" y="27215"/>
                  </a:lnTo>
                  <a:lnTo>
                    <a:pt x="1496666" y="157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15735943" y="550563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116425" y="0"/>
                  </a:moveTo>
                  <a:lnTo>
                    <a:pt x="71106" y="9149"/>
                  </a:lnTo>
                  <a:lnTo>
                    <a:pt x="34099" y="34099"/>
                  </a:lnTo>
                  <a:lnTo>
                    <a:pt x="9149" y="71106"/>
                  </a:lnTo>
                  <a:lnTo>
                    <a:pt x="0" y="116425"/>
                  </a:lnTo>
                  <a:lnTo>
                    <a:pt x="9149" y="161742"/>
                  </a:lnTo>
                  <a:lnTo>
                    <a:pt x="34099" y="198746"/>
                  </a:lnTo>
                  <a:lnTo>
                    <a:pt x="71106" y="223693"/>
                  </a:lnTo>
                  <a:lnTo>
                    <a:pt x="116425" y="232841"/>
                  </a:lnTo>
                  <a:lnTo>
                    <a:pt x="161738" y="223693"/>
                  </a:lnTo>
                  <a:lnTo>
                    <a:pt x="198742" y="198746"/>
                  </a:lnTo>
                  <a:lnTo>
                    <a:pt x="223692" y="161742"/>
                  </a:lnTo>
                  <a:lnTo>
                    <a:pt x="232841" y="116425"/>
                  </a:lnTo>
                  <a:lnTo>
                    <a:pt x="223692" y="71106"/>
                  </a:lnTo>
                  <a:lnTo>
                    <a:pt x="198742" y="34099"/>
                  </a:lnTo>
                  <a:lnTo>
                    <a:pt x="161738" y="9149"/>
                  </a:lnTo>
                  <a:lnTo>
                    <a:pt x="116425" y="0"/>
                  </a:lnTo>
                  <a:close/>
                </a:path>
              </a:pathLst>
            </a:custGeom>
            <a:solidFill>
              <a:srgbClr val="FE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15728089" y="549776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19" h="248920">
                  <a:moveTo>
                    <a:pt x="124278" y="0"/>
                  </a:moveTo>
                  <a:lnTo>
                    <a:pt x="75948" y="9781"/>
                  </a:lnTo>
                  <a:lnTo>
                    <a:pt x="36439" y="36439"/>
                  </a:lnTo>
                  <a:lnTo>
                    <a:pt x="9781" y="75948"/>
                  </a:lnTo>
                  <a:lnTo>
                    <a:pt x="0" y="124278"/>
                  </a:lnTo>
                  <a:lnTo>
                    <a:pt x="9781" y="172609"/>
                  </a:lnTo>
                  <a:lnTo>
                    <a:pt x="36439" y="212117"/>
                  </a:lnTo>
                  <a:lnTo>
                    <a:pt x="75948" y="238776"/>
                  </a:lnTo>
                  <a:lnTo>
                    <a:pt x="124278" y="248557"/>
                  </a:lnTo>
                  <a:lnTo>
                    <a:pt x="172597" y="238776"/>
                  </a:lnTo>
                  <a:lnTo>
                    <a:pt x="181376" y="232851"/>
                  </a:lnTo>
                  <a:lnTo>
                    <a:pt x="124278" y="232851"/>
                  </a:lnTo>
                  <a:lnTo>
                    <a:pt x="82060" y="224305"/>
                  </a:lnTo>
                  <a:lnTo>
                    <a:pt x="47544" y="201013"/>
                  </a:lnTo>
                  <a:lnTo>
                    <a:pt x="24252" y="166497"/>
                  </a:lnTo>
                  <a:lnTo>
                    <a:pt x="15706" y="124278"/>
                  </a:lnTo>
                  <a:lnTo>
                    <a:pt x="24252" y="82060"/>
                  </a:lnTo>
                  <a:lnTo>
                    <a:pt x="47544" y="47544"/>
                  </a:lnTo>
                  <a:lnTo>
                    <a:pt x="82060" y="24252"/>
                  </a:lnTo>
                  <a:lnTo>
                    <a:pt x="124278" y="15706"/>
                  </a:lnTo>
                  <a:lnTo>
                    <a:pt x="181376" y="15706"/>
                  </a:lnTo>
                  <a:lnTo>
                    <a:pt x="172597" y="9781"/>
                  </a:lnTo>
                  <a:lnTo>
                    <a:pt x="124278" y="0"/>
                  </a:lnTo>
                  <a:close/>
                </a:path>
                <a:path w="248919" h="248920">
                  <a:moveTo>
                    <a:pt x="181376" y="15706"/>
                  </a:moveTo>
                  <a:lnTo>
                    <a:pt x="124278" y="15706"/>
                  </a:lnTo>
                  <a:lnTo>
                    <a:pt x="166494" y="24252"/>
                  </a:lnTo>
                  <a:lnTo>
                    <a:pt x="201003" y="47544"/>
                  </a:lnTo>
                  <a:lnTo>
                    <a:pt x="224287" y="82060"/>
                  </a:lnTo>
                  <a:lnTo>
                    <a:pt x="232830" y="124278"/>
                  </a:lnTo>
                  <a:lnTo>
                    <a:pt x="224287" y="166497"/>
                  </a:lnTo>
                  <a:lnTo>
                    <a:pt x="201003" y="201013"/>
                  </a:lnTo>
                  <a:lnTo>
                    <a:pt x="166494" y="224305"/>
                  </a:lnTo>
                  <a:lnTo>
                    <a:pt x="124278" y="232851"/>
                  </a:lnTo>
                  <a:lnTo>
                    <a:pt x="181376" y="232851"/>
                  </a:lnTo>
                  <a:lnTo>
                    <a:pt x="212099" y="212117"/>
                  </a:lnTo>
                  <a:lnTo>
                    <a:pt x="238755" y="172609"/>
                  </a:lnTo>
                  <a:lnTo>
                    <a:pt x="248536" y="124278"/>
                  </a:lnTo>
                  <a:lnTo>
                    <a:pt x="238755" y="75948"/>
                  </a:lnTo>
                  <a:lnTo>
                    <a:pt x="212099" y="36439"/>
                  </a:lnTo>
                  <a:lnTo>
                    <a:pt x="181376" y="157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16000128" y="550563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116415" y="0"/>
                  </a:moveTo>
                  <a:lnTo>
                    <a:pt x="71098" y="9149"/>
                  </a:lnTo>
                  <a:lnTo>
                    <a:pt x="34094" y="34099"/>
                  </a:lnTo>
                  <a:lnTo>
                    <a:pt x="9147" y="71106"/>
                  </a:lnTo>
                  <a:lnTo>
                    <a:pt x="0" y="116425"/>
                  </a:lnTo>
                  <a:lnTo>
                    <a:pt x="9147" y="161742"/>
                  </a:lnTo>
                  <a:lnTo>
                    <a:pt x="34094" y="198746"/>
                  </a:lnTo>
                  <a:lnTo>
                    <a:pt x="71098" y="223693"/>
                  </a:lnTo>
                  <a:lnTo>
                    <a:pt x="116415" y="232841"/>
                  </a:lnTo>
                  <a:lnTo>
                    <a:pt x="161728" y="223693"/>
                  </a:lnTo>
                  <a:lnTo>
                    <a:pt x="198732" y="198746"/>
                  </a:lnTo>
                  <a:lnTo>
                    <a:pt x="223681" y="161742"/>
                  </a:lnTo>
                  <a:lnTo>
                    <a:pt x="232830" y="116425"/>
                  </a:lnTo>
                  <a:lnTo>
                    <a:pt x="223681" y="71106"/>
                  </a:lnTo>
                  <a:lnTo>
                    <a:pt x="198732" y="34099"/>
                  </a:lnTo>
                  <a:lnTo>
                    <a:pt x="161728" y="9149"/>
                  </a:lnTo>
                  <a:lnTo>
                    <a:pt x="116415" y="0"/>
                  </a:lnTo>
                  <a:close/>
                </a:path>
              </a:pathLst>
            </a:custGeom>
            <a:solidFill>
              <a:srgbClr val="FE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15992274" y="5497766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19" h="248920">
                  <a:moveTo>
                    <a:pt x="124257" y="0"/>
                  </a:moveTo>
                  <a:lnTo>
                    <a:pt x="75939" y="9781"/>
                  </a:lnTo>
                  <a:lnTo>
                    <a:pt x="36437" y="36439"/>
                  </a:lnTo>
                  <a:lnTo>
                    <a:pt x="9780" y="75948"/>
                  </a:lnTo>
                  <a:lnTo>
                    <a:pt x="0" y="124278"/>
                  </a:lnTo>
                  <a:lnTo>
                    <a:pt x="9780" y="172609"/>
                  </a:lnTo>
                  <a:lnTo>
                    <a:pt x="36437" y="212117"/>
                  </a:lnTo>
                  <a:lnTo>
                    <a:pt x="75939" y="238776"/>
                  </a:lnTo>
                  <a:lnTo>
                    <a:pt x="124257" y="248557"/>
                  </a:lnTo>
                  <a:lnTo>
                    <a:pt x="172588" y="238776"/>
                  </a:lnTo>
                  <a:lnTo>
                    <a:pt x="181369" y="232851"/>
                  </a:lnTo>
                  <a:lnTo>
                    <a:pt x="124257" y="232851"/>
                  </a:lnTo>
                  <a:lnTo>
                    <a:pt x="82042" y="224305"/>
                  </a:lnTo>
                  <a:lnTo>
                    <a:pt x="47533" y="201013"/>
                  </a:lnTo>
                  <a:lnTo>
                    <a:pt x="24249" y="166497"/>
                  </a:lnTo>
                  <a:lnTo>
                    <a:pt x="15706" y="124278"/>
                  </a:lnTo>
                  <a:lnTo>
                    <a:pt x="24249" y="82060"/>
                  </a:lnTo>
                  <a:lnTo>
                    <a:pt x="47533" y="47544"/>
                  </a:lnTo>
                  <a:lnTo>
                    <a:pt x="82042" y="24252"/>
                  </a:lnTo>
                  <a:lnTo>
                    <a:pt x="124257" y="15706"/>
                  </a:lnTo>
                  <a:lnTo>
                    <a:pt x="181369" y="15706"/>
                  </a:lnTo>
                  <a:lnTo>
                    <a:pt x="172588" y="9781"/>
                  </a:lnTo>
                  <a:lnTo>
                    <a:pt x="124257" y="0"/>
                  </a:lnTo>
                  <a:close/>
                </a:path>
                <a:path w="248919" h="248920">
                  <a:moveTo>
                    <a:pt x="181369" y="15706"/>
                  </a:moveTo>
                  <a:lnTo>
                    <a:pt x="124257" y="15706"/>
                  </a:lnTo>
                  <a:lnTo>
                    <a:pt x="166476" y="24252"/>
                  </a:lnTo>
                  <a:lnTo>
                    <a:pt x="200992" y="47544"/>
                  </a:lnTo>
                  <a:lnTo>
                    <a:pt x="224284" y="82060"/>
                  </a:lnTo>
                  <a:lnTo>
                    <a:pt x="232830" y="124278"/>
                  </a:lnTo>
                  <a:lnTo>
                    <a:pt x="224284" y="166497"/>
                  </a:lnTo>
                  <a:lnTo>
                    <a:pt x="200992" y="201013"/>
                  </a:lnTo>
                  <a:lnTo>
                    <a:pt x="166476" y="224305"/>
                  </a:lnTo>
                  <a:lnTo>
                    <a:pt x="124257" y="232851"/>
                  </a:lnTo>
                  <a:lnTo>
                    <a:pt x="181369" y="232851"/>
                  </a:lnTo>
                  <a:lnTo>
                    <a:pt x="212096" y="212117"/>
                  </a:lnTo>
                  <a:lnTo>
                    <a:pt x="238755" y="172609"/>
                  </a:lnTo>
                  <a:lnTo>
                    <a:pt x="248536" y="124278"/>
                  </a:lnTo>
                  <a:lnTo>
                    <a:pt x="238755" y="75948"/>
                  </a:lnTo>
                  <a:lnTo>
                    <a:pt x="212096" y="36439"/>
                  </a:lnTo>
                  <a:lnTo>
                    <a:pt x="181369" y="157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16902667" y="5497766"/>
              <a:ext cx="248536" cy="248557"/>
            </a:xfrm>
            <a:prstGeom prst="rect">
              <a:avLst/>
            </a:prstGeom>
            <a:blipFill>
              <a:blip r:embed="rId2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16000125" y="4896069"/>
              <a:ext cx="0" cy="312420"/>
            </a:xfrm>
            <a:custGeom>
              <a:avLst/>
              <a:gdLst/>
              <a:ahLst/>
              <a:cxnLst/>
              <a:rect l="l" t="t" r="r" b="b"/>
              <a:pathLst>
                <a:path h="312420">
                  <a:moveTo>
                    <a:pt x="0" y="0"/>
                  </a:moveTo>
                  <a:lnTo>
                    <a:pt x="0" y="312388"/>
                  </a:lnTo>
                </a:path>
              </a:pathLst>
            </a:custGeom>
            <a:solidFill>
              <a:srgbClr val="FE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15992276" y="4896081"/>
              <a:ext cx="15875" cy="312420"/>
            </a:xfrm>
            <a:custGeom>
              <a:avLst/>
              <a:gdLst/>
              <a:ahLst/>
              <a:cxnLst/>
              <a:rect l="l" t="t" r="r" b="b"/>
              <a:pathLst>
                <a:path w="15875" h="312420">
                  <a:moveTo>
                    <a:pt x="15706" y="0"/>
                  </a:moveTo>
                  <a:lnTo>
                    <a:pt x="0" y="0"/>
                  </a:lnTo>
                  <a:lnTo>
                    <a:pt x="0" y="312367"/>
                  </a:lnTo>
                  <a:lnTo>
                    <a:pt x="15706" y="312367"/>
                  </a:lnTo>
                  <a:lnTo>
                    <a:pt x="157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16281592" y="4896069"/>
              <a:ext cx="0" cy="312420"/>
            </a:xfrm>
            <a:custGeom>
              <a:avLst/>
              <a:gdLst/>
              <a:ahLst/>
              <a:cxnLst/>
              <a:rect l="l" t="t" r="r" b="b"/>
              <a:pathLst>
                <a:path h="312420">
                  <a:moveTo>
                    <a:pt x="0" y="0"/>
                  </a:moveTo>
                  <a:lnTo>
                    <a:pt x="0" y="312388"/>
                  </a:lnTo>
                </a:path>
              </a:pathLst>
            </a:custGeom>
            <a:solidFill>
              <a:srgbClr val="FE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16273734" y="4896081"/>
              <a:ext cx="15875" cy="312420"/>
            </a:xfrm>
            <a:custGeom>
              <a:avLst/>
              <a:gdLst/>
              <a:ahLst/>
              <a:cxnLst/>
              <a:rect l="l" t="t" r="r" b="b"/>
              <a:pathLst>
                <a:path w="15875" h="312420">
                  <a:moveTo>
                    <a:pt x="15706" y="0"/>
                  </a:moveTo>
                  <a:lnTo>
                    <a:pt x="0" y="0"/>
                  </a:lnTo>
                  <a:lnTo>
                    <a:pt x="0" y="312367"/>
                  </a:lnTo>
                  <a:lnTo>
                    <a:pt x="15706" y="312367"/>
                  </a:lnTo>
                  <a:lnTo>
                    <a:pt x="157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16550532" y="4896069"/>
              <a:ext cx="0" cy="312420"/>
            </a:xfrm>
            <a:custGeom>
              <a:avLst/>
              <a:gdLst/>
              <a:ahLst/>
              <a:cxnLst/>
              <a:rect l="l" t="t" r="r" b="b"/>
              <a:pathLst>
                <a:path h="312420">
                  <a:moveTo>
                    <a:pt x="0" y="0"/>
                  </a:moveTo>
                  <a:lnTo>
                    <a:pt x="0" y="312388"/>
                  </a:lnTo>
                </a:path>
              </a:pathLst>
            </a:custGeom>
            <a:solidFill>
              <a:srgbClr val="FE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16542668" y="4896081"/>
              <a:ext cx="15875" cy="312420"/>
            </a:xfrm>
            <a:custGeom>
              <a:avLst/>
              <a:gdLst/>
              <a:ahLst/>
              <a:cxnLst/>
              <a:rect l="l" t="t" r="r" b="b"/>
              <a:pathLst>
                <a:path w="15875" h="312420">
                  <a:moveTo>
                    <a:pt x="15706" y="0"/>
                  </a:moveTo>
                  <a:lnTo>
                    <a:pt x="0" y="0"/>
                  </a:lnTo>
                  <a:lnTo>
                    <a:pt x="0" y="312367"/>
                  </a:lnTo>
                  <a:lnTo>
                    <a:pt x="15706" y="312367"/>
                  </a:lnTo>
                  <a:lnTo>
                    <a:pt x="157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16832009" y="4896069"/>
              <a:ext cx="0" cy="312420"/>
            </a:xfrm>
            <a:custGeom>
              <a:avLst/>
              <a:gdLst/>
              <a:ahLst/>
              <a:cxnLst/>
              <a:rect l="l" t="t" r="r" b="b"/>
              <a:pathLst>
                <a:path h="312420">
                  <a:moveTo>
                    <a:pt x="0" y="0"/>
                  </a:moveTo>
                  <a:lnTo>
                    <a:pt x="0" y="312388"/>
                  </a:lnTo>
                </a:path>
              </a:pathLst>
            </a:custGeom>
            <a:solidFill>
              <a:srgbClr val="FE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16824157" y="4896081"/>
              <a:ext cx="15875" cy="312420"/>
            </a:xfrm>
            <a:custGeom>
              <a:avLst/>
              <a:gdLst/>
              <a:ahLst/>
              <a:cxnLst/>
              <a:rect l="l" t="t" r="r" b="b"/>
              <a:pathLst>
                <a:path w="15875" h="312420">
                  <a:moveTo>
                    <a:pt x="15706" y="0"/>
                  </a:moveTo>
                  <a:lnTo>
                    <a:pt x="0" y="0"/>
                  </a:lnTo>
                  <a:lnTo>
                    <a:pt x="0" y="312367"/>
                  </a:lnTo>
                  <a:lnTo>
                    <a:pt x="15706" y="312367"/>
                  </a:lnTo>
                  <a:lnTo>
                    <a:pt x="157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15523039" y="5208458"/>
              <a:ext cx="1476375" cy="0"/>
            </a:xfrm>
            <a:custGeom>
              <a:avLst/>
              <a:gdLst/>
              <a:ahLst/>
              <a:cxnLst/>
              <a:rect l="l" t="t" r="r" b="b"/>
              <a:pathLst>
                <a:path w="1476375">
                  <a:moveTo>
                    <a:pt x="1475808" y="0"/>
                  </a:moveTo>
                  <a:lnTo>
                    <a:pt x="0" y="0"/>
                  </a:lnTo>
                </a:path>
              </a:pathLst>
            </a:custGeom>
            <a:solidFill>
              <a:srgbClr val="FE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15523045" y="5200595"/>
              <a:ext cx="1476375" cy="15875"/>
            </a:xfrm>
            <a:custGeom>
              <a:avLst/>
              <a:gdLst/>
              <a:ahLst/>
              <a:cxnLst/>
              <a:rect l="l" t="t" r="r" b="b"/>
              <a:pathLst>
                <a:path w="1476375" h="15875">
                  <a:moveTo>
                    <a:pt x="1475797" y="0"/>
                  </a:moveTo>
                  <a:lnTo>
                    <a:pt x="0" y="0"/>
                  </a:lnTo>
                  <a:lnTo>
                    <a:pt x="0" y="15706"/>
                  </a:lnTo>
                  <a:lnTo>
                    <a:pt x="1475797" y="15706"/>
                  </a:lnTo>
                  <a:lnTo>
                    <a:pt x="14757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15767281" y="5363649"/>
              <a:ext cx="1481455" cy="0"/>
            </a:xfrm>
            <a:custGeom>
              <a:avLst/>
              <a:gdLst/>
              <a:ahLst/>
              <a:cxnLst/>
              <a:rect l="l" t="t" r="r" b="b"/>
              <a:pathLst>
                <a:path w="1481455">
                  <a:moveTo>
                    <a:pt x="1481127" y="0"/>
                  </a:moveTo>
                  <a:lnTo>
                    <a:pt x="0" y="0"/>
                  </a:lnTo>
                </a:path>
              </a:pathLst>
            </a:custGeom>
            <a:solidFill>
              <a:srgbClr val="FE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15767267" y="5355795"/>
              <a:ext cx="1481455" cy="15875"/>
            </a:xfrm>
            <a:custGeom>
              <a:avLst/>
              <a:gdLst/>
              <a:ahLst/>
              <a:cxnLst/>
              <a:rect l="l" t="t" r="r" b="b"/>
              <a:pathLst>
                <a:path w="1481455" h="15875">
                  <a:moveTo>
                    <a:pt x="1481138" y="0"/>
                  </a:moveTo>
                  <a:lnTo>
                    <a:pt x="0" y="0"/>
                  </a:lnTo>
                  <a:lnTo>
                    <a:pt x="0" y="15706"/>
                  </a:lnTo>
                  <a:lnTo>
                    <a:pt x="1481138" y="15706"/>
                  </a:lnTo>
                  <a:lnTo>
                    <a:pt x="14811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16281592" y="5480701"/>
              <a:ext cx="602615" cy="0"/>
            </a:xfrm>
            <a:custGeom>
              <a:avLst/>
              <a:gdLst/>
              <a:ahLst/>
              <a:cxnLst/>
              <a:rect l="l" t="t" r="r" b="b"/>
              <a:pathLst>
                <a:path w="602615">
                  <a:moveTo>
                    <a:pt x="602075" y="0"/>
                  </a:moveTo>
                  <a:lnTo>
                    <a:pt x="0" y="0"/>
                  </a:lnTo>
                </a:path>
              </a:pathLst>
            </a:custGeom>
            <a:solidFill>
              <a:srgbClr val="FE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16281587" y="5472838"/>
              <a:ext cx="602615" cy="15875"/>
            </a:xfrm>
            <a:custGeom>
              <a:avLst/>
              <a:gdLst/>
              <a:ahLst/>
              <a:cxnLst/>
              <a:rect l="l" t="t" r="r" b="b"/>
              <a:pathLst>
                <a:path w="602615" h="15875">
                  <a:moveTo>
                    <a:pt x="602075" y="0"/>
                  </a:moveTo>
                  <a:lnTo>
                    <a:pt x="0" y="0"/>
                  </a:lnTo>
                  <a:lnTo>
                    <a:pt x="0" y="15706"/>
                  </a:lnTo>
                  <a:lnTo>
                    <a:pt x="602075" y="15706"/>
                  </a:lnTo>
                  <a:lnTo>
                    <a:pt x="6020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9" name="object 479"/>
          <p:cNvSpPr/>
          <p:nvPr/>
        </p:nvSpPr>
        <p:spPr>
          <a:xfrm>
            <a:off x="17532680" y="5432240"/>
            <a:ext cx="259079" cy="379730"/>
          </a:xfrm>
          <a:custGeom>
            <a:avLst/>
            <a:gdLst/>
            <a:ahLst/>
            <a:cxnLst/>
            <a:rect l="l" t="t" r="r" b="b"/>
            <a:pathLst>
              <a:path w="259080" h="379729">
                <a:moveTo>
                  <a:pt x="9528" y="0"/>
                </a:moveTo>
                <a:lnTo>
                  <a:pt x="0" y="12512"/>
                </a:lnTo>
                <a:lnTo>
                  <a:pt x="232851" y="189805"/>
                </a:lnTo>
                <a:lnTo>
                  <a:pt x="0" y="367119"/>
                </a:lnTo>
                <a:lnTo>
                  <a:pt x="9528" y="379632"/>
                </a:lnTo>
                <a:lnTo>
                  <a:pt x="258787" y="189805"/>
                </a:lnTo>
                <a:lnTo>
                  <a:pt x="95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17874211" y="5432240"/>
            <a:ext cx="259079" cy="379730"/>
          </a:xfrm>
          <a:custGeom>
            <a:avLst/>
            <a:gdLst/>
            <a:ahLst/>
            <a:cxnLst/>
            <a:rect l="l" t="t" r="r" b="b"/>
            <a:pathLst>
              <a:path w="259080" h="379729">
                <a:moveTo>
                  <a:pt x="9528" y="0"/>
                </a:moveTo>
                <a:lnTo>
                  <a:pt x="0" y="12512"/>
                </a:lnTo>
                <a:lnTo>
                  <a:pt x="232851" y="189805"/>
                </a:lnTo>
                <a:lnTo>
                  <a:pt x="0" y="367119"/>
                </a:lnTo>
                <a:lnTo>
                  <a:pt x="9528" y="379632"/>
                </a:lnTo>
                <a:lnTo>
                  <a:pt x="258787" y="189805"/>
                </a:lnTo>
                <a:lnTo>
                  <a:pt x="95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15472219" y="4763582"/>
            <a:ext cx="411480" cy="15875"/>
          </a:xfrm>
          <a:custGeom>
            <a:avLst/>
            <a:gdLst/>
            <a:ahLst/>
            <a:cxnLst/>
            <a:rect l="l" t="t" r="r" b="b"/>
            <a:pathLst>
              <a:path w="411480" h="15875">
                <a:moveTo>
                  <a:pt x="411474" y="0"/>
                </a:moveTo>
                <a:lnTo>
                  <a:pt x="0" y="0"/>
                </a:lnTo>
                <a:lnTo>
                  <a:pt x="0" y="15706"/>
                </a:lnTo>
                <a:lnTo>
                  <a:pt x="411474" y="15706"/>
                </a:lnTo>
                <a:lnTo>
                  <a:pt x="411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15968789" y="4275680"/>
            <a:ext cx="119975" cy="119975"/>
          </a:xfrm>
          <a:prstGeom prst="rect">
            <a:avLst/>
          </a:prstGeom>
          <a:blipFill>
            <a:blip r:embed="rId2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16218741" y="4275680"/>
            <a:ext cx="119975" cy="119975"/>
          </a:xfrm>
          <a:prstGeom prst="rect">
            <a:avLst/>
          </a:prstGeom>
          <a:blipFill>
            <a:blip r:embed="rId2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15428681" y="4275680"/>
            <a:ext cx="119975" cy="119975"/>
          </a:xfrm>
          <a:prstGeom prst="rect">
            <a:avLst/>
          </a:prstGeom>
          <a:blipFill>
            <a:blip r:embed="rId2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85" name="object 485"/>
          <p:cNvGrpSpPr/>
          <p:nvPr/>
        </p:nvGrpSpPr>
        <p:grpSpPr>
          <a:xfrm>
            <a:off x="10925194" y="2748045"/>
            <a:ext cx="2294255" cy="3168015"/>
            <a:chOff x="10925194" y="2748045"/>
            <a:chExt cx="2294255" cy="3168015"/>
          </a:xfrm>
        </p:grpSpPr>
        <p:sp>
          <p:nvSpPr>
            <p:cNvPr id="486" name="object 486"/>
            <p:cNvSpPr/>
            <p:nvPr/>
          </p:nvSpPr>
          <p:spPr>
            <a:xfrm>
              <a:off x="11431727" y="2961099"/>
              <a:ext cx="1666875" cy="2389505"/>
            </a:xfrm>
            <a:custGeom>
              <a:avLst/>
              <a:gdLst/>
              <a:ahLst/>
              <a:cxnLst/>
              <a:rect l="l" t="t" r="r" b="b"/>
              <a:pathLst>
                <a:path w="1666875" h="2389504">
                  <a:moveTo>
                    <a:pt x="1395768" y="2380132"/>
                  </a:moveTo>
                  <a:lnTo>
                    <a:pt x="274955" y="1397685"/>
                  </a:lnTo>
                  <a:lnTo>
                    <a:pt x="12052" y="215"/>
                  </a:lnTo>
                  <a:lnTo>
                    <a:pt x="0" y="2489"/>
                  </a:lnTo>
                  <a:lnTo>
                    <a:pt x="263664" y="1404112"/>
                  </a:lnTo>
                  <a:lnTo>
                    <a:pt x="1387678" y="2389365"/>
                  </a:lnTo>
                  <a:lnTo>
                    <a:pt x="1395768" y="2380132"/>
                  </a:lnTo>
                  <a:close/>
                </a:path>
                <a:path w="1666875" h="2389504">
                  <a:moveTo>
                    <a:pt x="1437589" y="2220988"/>
                  </a:moveTo>
                  <a:lnTo>
                    <a:pt x="601700" y="1405826"/>
                  </a:lnTo>
                  <a:lnTo>
                    <a:pt x="919657" y="2717"/>
                  </a:lnTo>
                  <a:lnTo>
                    <a:pt x="907669" y="0"/>
                  </a:lnTo>
                  <a:lnTo>
                    <a:pt x="588213" y="1409827"/>
                  </a:lnTo>
                  <a:lnTo>
                    <a:pt x="1429016" y="2229789"/>
                  </a:lnTo>
                  <a:lnTo>
                    <a:pt x="1437589" y="2220988"/>
                  </a:lnTo>
                  <a:close/>
                </a:path>
                <a:path w="1666875" h="2389504">
                  <a:moveTo>
                    <a:pt x="1666595" y="405676"/>
                  </a:moveTo>
                  <a:lnTo>
                    <a:pt x="1654606" y="403047"/>
                  </a:lnTo>
                  <a:lnTo>
                    <a:pt x="1385404" y="1629664"/>
                  </a:lnTo>
                  <a:lnTo>
                    <a:pt x="1493164" y="2046782"/>
                  </a:lnTo>
                  <a:lnTo>
                    <a:pt x="1505051" y="2043709"/>
                  </a:lnTo>
                  <a:lnTo>
                    <a:pt x="1398041" y="1629448"/>
                  </a:lnTo>
                  <a:lnTo>
                    <a:pt x="1666595" y="405676"/>
                  </a:lnTo>
                  <a:close/>
                </a:path>
              </a:pathLst>
            </a:custGeom>
            <a:solidFill>
              <a:srgbClr val="D0D0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10925187" y="2841122"/>
              <a:ext cx="478790" cy="1032510"/>
            </a:xfrm>
            <a:custGeom>
              <a:avLst/>
              <a:gdLst/>
              <a:ahLst/>
              <a:cxnLst/>
              <a:rect l="l" t="t" r="r" b="b"/>
              <a:pathLst>
                <a:path w="478790" h="1032510">
                  <a:moveTo>
                    <a:pt x="171081" y="215353"/>
                  </a:moveTo>
                  <a:lnTo>
                    <a:pt x="167411" y="203657"/>
                  </a:lnTo>
                  <a:lnTo>
                    <a:pt x="84848" y="229616"/>
                  </a:lnTo>
                  <a:lnTo>
                    <a:pt x="88531" y="241312"/>
                  </a:lnTo>
                  <a:lnTo>
                    <a:pt x="171081" y="215353"/>
                  </a:lnTo>
                  <a:close/>
                </a:path>
                <a:path w="478790" h="1032510">
                  <a:moveTo>
                    <a:pt x="478320" y="965682"/>
                  </a:moveTo>
                  <a:lnTo>
                    <a:pt x="463575" y="907440"/>
                  </a:lnTo>
                  <a:lnTo>
                    <a:pt x="463575" y="957427"/>
                  </a:lnTo>
                  <a:lnTo>
                    <a:pt x="273304" y="1017270"/>
                  </a:lnTo>
                  <a:lnTo>
                    <a:pt x="35521" y="388112"/>
                  </a:lnTo>
                  <a:lnTo>
                    <a:pt x="23241" y="341452"/>
                  </a:lnTo>
                  <a:lnTo>
                    <a:pt x="15506" y="294259"/>
                  </a:lnTo>
                  <a:lnTo>
                    <a:pt x="12293" y="246964"/>
                  </a:lnTo>
                  <a:lnTo>
                    <a:pt x="13576" y="199694"/>
                  </a:lnTo>
                  <a:lnTo>
                    <a:pt x="19354" y="152781"/>
                  </a:lnTo>
                  <a:lnTo>
                    <a:pt x="29578" y="106476"/>
                  </a:lnTo>
                  <a:lnTo>
                    <a:pt x="44234" y="61074"/>
                  </a:lnTo>
                  <a:lnTo>
                    <a:pt x="63309" y="16852"/>
                  </a:lnTo>
                  <a:lnTo>
                    <a:pt x="104267" y="42202"/>
                  </a:lnTo>
                  <a:lnTo>
                    <a:pt x="142278" y="71043"/>
                  </a:lnTo>
                  <a:lnTo>
                    <a:pt x="177152" y="103149"/>
                  </a:lnTo>
                  <a:lnTo>
                    <a:pt x="208724" y="138303"/>
                  </a:lnTo>
                  <a:lnTo>
                    <a:pt x="236829" y="176288"/>
                  </a:lnTo>
                  <a:lnTo>
                    <a:pt x="261264" y="216890"/>
                  </a:lnTo>
                  <a:lnTo>
                    <a:pt x="281863" y="259892"/>
                  </a:lnTo>
                  <a:lnTo>
                    <a:pt x="298450" y="305079"/>
                  </a:lnTo>
                  <a:lnTo>
                    <a:pt x="463575" y="957427"/>
                  </a:lnTo>
                  <a:lnTo>
                    <a:pt x="463575" y="907440"/>
                  </a:lnTo>
                  <a:lnTo>
                    <a:pt x="310248" y="301726"/>
                  </a:lnTo>
                  <a:lnTo>
                    <a:pt x="292912" y="254596"/>
                  </a:lnTo>
                  <a:lnTo>
                    <a:pt x="271335" y="209791"/>
                  </a:lnTo>
                  <a:lnTo>
                    <a:pt x="245719" y="167563"/>
                  </a:lnTo>
                  <a:lnTo>
                    <a:pt x="216242" y="128143"/>
                  </a:lnTo>
                  <a:lnTo>
                    <a:pt x="183108" y="91744"/>
                  </a:lnTo>
                  <a:lnTo>
                    <a:pt x="146481" y="58597"/>
                  </a:lnTo>
                  <a:lnTo>
                    <a:pt x="106578" y="28943"/>
                  </a:lnTo>
                  <a:lnTo>
                    <a:pt x="63563" y="2997"/>
                  </a:lnTo>
                  <a:lnTo>
                    <a:pt x="58013" y="0"/>
                  </a:lnTo>
                  <a:lnTo>
                    <a:pt x="55181" y="5638"/>
                  </a:lnTo>
                  <a:lnTo>
                    <a:pt x="34759" y="51511"/>
                  </a:lnTo>
                  <a:lnTo>
                    <a:pt x="18999" y="98679"/>
                  </a:lnTo>
                  <a:lnTo>
                    <a:pt x="7937" y="146824"/>
                  </a:lnTo>
                  <a:lnTo>
                    <a:pt x="1600" y="195656"/>
                  </a:lnTo>
                  <a:lnTo>
                    <a:pt x="0" y="244906"/>
                  </a:lnTo>
                  <a:lnTo>
                    <a:pt x="3187" y="294309"/>
                  </a:lnTo>
                  <a:lnTo>
                    <a:pt x="11137" y="343433"/>
                  </a:lnTo>
                  <a:lnTo>
                    <a:pt x="23939" y="392125"/>
                  </a:lnTo>
                  <a:lnTo>
                    <a:pt x="265912" y="1032459"/>
                  </a:lnTo>
                  <a:lnTo>
                    <a:pt x="314210" y="1017270"/>
                  </a:lnTo>
                  <a:lnTo>
                    <a:pt x="478320" y="9656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11104593" y="3411536"/>
              <a:ext cx="162560" cy="167005"/>
            </a:xfrm>
            <a:custGeom>
              <a:avLst/>
              <a:gdLst/>
              <a:ahLst/>
              <a:cxnLst/>
              <a:rect l="l" t="t" r="r" b="b"/>
              <a:pathLst>
                <a:path w="162559" h="167004">
                  <a:moveTo>
                    <a:pt x="128624" y="0"/>
                  </a:moveTo>
                  <a:lnTo>
                    <a:pt x="0" y="40428"/>
                  </a:lnTo>
                  <a:lnTo>
                    <a:pt x="47443" y="166843"/>
                  </a:lnTo>
                  <a:lnTo>
                    <a:pt x="162057" y="130812"/>
                  </a:lnTo>
                  <a:lnTo>
                    <a:pt x="128624" y="0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11208996" y="3740133"/>
              <a:ext cx="130175" cy="51435"/>
            </a:xfrm>
            <a:custGeom>
              <a:avLst/>
              <a:gdLst/>
              <a:ahLst/>
              <a:cxnLst/>
              <a:rect l="l" t="t" r="r" b="b"/>
              <a:pathLst>
                <a:path w="130175" h="51435">
                  <a:moveTo>
                    <a:pt x="126184" y="0"/>
                  </a:moveTo>
                  <a:lnTo>
                    <a:pt x="0" y="39663"/>
                  </a:lnTo>
                  <a:lnTo>
                    <a:pt x="3685" y="51370"/>
                  </a:lnTo>
                  <a:lnTo>
                    <a:pt x="129870" y="11695"/>
                  </a:lnTo>
                  <a:lnTo>
                    <a:pt x="1261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11779332" y="2748045"/>
              <a:ext cx="330835" cy="1038225"/>
            </a:xfrm>
            <a:custGeom>
              <a:avLst/>
              <a:gdLst/>
              <a:ahLst/>
              <a:cxnLst/>
              <a:rect l="l" t="t" r="r" b="b"/>
              <a:pathLst>
                <a:path w="330834" h="1038225">
                  <a:moveTo>
                    <a:pt x="225322" y="0"/>
                  </a:moveTo>
                  <a:lnTo>
                    <a:pt x="188520" y="33005"/>
                  </a:lnTo>
                  <a:lnTo>
                    <a:pt x="155316" y="69162"/>
                  </a:lnTo>
                  <a:lnTo>
                    <a:pt x="125875" y="108171"/>
                  </a:lnTo>
                  <a:lnTo>
                    <a:pt x="100364" y="149729"/>
                  </a:lnTo>
                  <a:lnTo>
                    <a:pt x="78947" y="193538"/>
                  </a:lnTo>
                  <a:lnTo>
                    <a:pt x="61789" y="239298"/>
                  </a:lnTo>
                  <a:lnTo>
                    <a:pt x="49054" y="286707"/>
                  </a:lnTo>
                  <a:lnTo>
                    <a:pt x="40909" y="335466"/>
                  </a:lnTo>
                  <a:lnTo>
                    <a:pt x="0" y="1012963"/>
                  </a:lnTo>
                  <a:lnTo>
                    <a:pt x="209616" y="1037612"/>
                  </a:lnTo>
                  <a:lnTo>
                    <a:pt x="326921" y="369077"/>
                  </a:lnTo>
                  <a:lnTo>
                    <a:pt x="330303" y="319759"/>
                  </a:lnTo>
                  <a:lnTo>
                    <a:pt x="328908" y="270691"/>
                  </a:lnTo>
                  <a:lnTo>
                    <a:pt x="322827" y="222202"/>
                  </a:lnTo>
                  <a:lnTo>
                    <a:pt x="312152" y="174624"/>
                  </a:lnTo>
                  <a:lnTo>
                    <a:pt x="296974" y="128284"/>
                  </a:lnTo>
                  <a:lnTo>
                    <a:pt x="277382" y="83514"/>
                  </a:lnTo>
                  <a:lnTo>
                    <a:pt x="253468" y="40643"/>
                  </a:lnTo>
                  <a:lnTo>
                    <a:pt x="225322" y="0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11871507" y="3235939"/>
              <a:ext cx="148590" cy="29845"/>
            </a:xfrm>
            <a:custGeom>
              <a:avLst/>
              <a:gdLst/>
              <a:ahLst/>
              <a:cxnLst/>
              <a:rect l="l" t="t" r="r" b="b"/>
              <a:pathLst>
                <a:path w="148590" h="29845">
                  <a:moveTo>
                    <a:pt x="1444" y="0"/>
                  </a:moveTo>
                  <a:lnTo>
                    <a:pt x="0" y="12188"/>
                  </a:lnTo>
                  <a:lnTo>
                    <a:pt x="146686" y="29423"/>
                  </a:lnTo>
                  <a:lnTo>
                    <a:pt x="148131" y="17245"/>
                  </a:lnTo>
                  <a:lnTo>
                    <a:pt x="14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11851511" y="3339484"/>
              <a:ext cx="156005" cy="162434"/>
            </a:xfrm>
            <a:prstGeom prst="rect">
              <a:avLst/>
            </a:prstGeom>
            <a:blipFill>
              <a:blip r:embed="rId2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11826113" y="2915544"/>
              <a:ext cx="1002665" cy="1046480"/>
            </a:xfrm>
            <a:custGeom>
              <a:avLst/>
              <a:gdLst/>
              <a:ahLst/>
              <a:cxnLst/>
              <a:rect l="l" t="t" r="r" b="b"/>
              <a:pathLst>
                <a:path w="1002665" h="1046479">
                  <a:moveTo>
                    <a:pt x="132816" y="788111"/>
                  </a:moveTo>
                  <a:lnTo>
                    <a:pt x="1447" y="772655"/>
                  </a:lnTo>
                  <a:lnTo>
                    <a:pt x="0" y="784847"/>
                  </a:lnTo>
                  <a:lnTo>
                    <a:pt x="131368" y="800290"/>
                  </a:lnTo>
                  <a:lnTo>
                    <a:pt x="132816" y="788111"/>
                  </a:lnTo>
                  <a:close/>
                </a:path>
                <a:path w="1002665" h="1046479">
                  <a:moveTo>
                    <a:pt x="915720" y="231051"/>
                  </a:moveTo>
                  <a:lnTo>
                    <a:pt x="831253" y="212280"/>
                  </a:lnTo>
                  <a:lnTo>
                    <a:pt x="828598" y="224269"/>
                  </a:lnTo>
                  <a:lnTo>
                    <a:pt x="913066" y="243052"/>
                  </a:lnTo>
                  <a:lnTo>
                    <a:pt x="915720" y="231051"/>
                  </a:lnTo>
                  <a:close/>
                </a:path>
                <a:path w="1002665" h="1046479">
                  <a:moveTo>
                    <a:pt x="1002665" y="288366"/>
                  </a:moveTo>
                  <a:lnTo>
                    <a:pt x="1001585" y="238988"/>
                  </a:lnTo>
                  <a:lnTo>
                    <a:pt x="995768" y="190106"/>
                  </a:lnTo>
                  <a:lnTo>
                    <a:pt x="990384" y="165455"/>
                  </a:lnTo>
                  <a:lnTo>
                    <a:pt x="990384" y="289471"/>
                  </a:lnTo>
                  <a:lnTo>
                    <a:pt x="986726" y="337007"/>
                  </a:lnTo>
                  <a:lnTo>
                    <a:pt x="978509" y="384429"/>
                  </a:lnTo>
                  <a:lnTo>
                    <a:pt x="795312" y="1031963"/>
                  </a:lnTo>
                  <a:lnTo>
                    <a:pt x="600633" y="988618"/>
                  </a:lnTo>
                  <a:lnTo>
                    <a:pt x="709295" y="324853"/>
                  </a:lnTo>
                  <a:lnTo>
                    <a:pt x="721982" y="278320"/>
                  </a:lnTo>
                  <a:lnTo>
                    <a:pt x="738847" y="233641"/>
                  </a:lnTo>
                  <a:lnTo>
                    <a:pt x="759726" y="191046"/>
                  </a:lnTo>
                  <a:lnTo>
                    <a:pt x="784479" y="150749"/>
                  </a:lnTo>
                  <a:lnTo>
                    <a:pt x="812927" y="113004"/>
                  </a:lnTo>
                  <a:lnTo>
                    <a:pt x="844943" y="78016"/>
                  </a:lnTo>
                  <a:lnTo>
                    <a:pt x="880338" y="46024"/>
                  </a:lnTo>
                  <a:lnTo>
                    <a:pt x="918984" y="17246"/>
                  </a:lnTo>
                  <a:lnTo>
                    <a:pt x="941768" y="59690"/>
                  </a:lnTo>
                  <a:lnTo>
                    <a:pt x="960259" y="103670"/>
                  </a:lnTo>
                  <a:lnTo>
                    <a:pt x="974407" y="148920"/>
                  </a:lnTo>
                  <a:lnTo>
                    <a:pt x="984186" y="195148"/>
                  </a:lnTo>
                  <a:lnTo>
                    <a:pt x="989520" y="242087"/>
                  </a:lnTo>
                  <a:lnTo>
                    <a:pt x="990384" y="289471"/>
                  </a:lnTo>
                  <a:lnTo>
                    <a:pt x="990384" y="165455"/>
                  </a:lnTo>
                  <a:lnTo>
                    <a:pt x="985266" y="142011"/>
                  </a:lnTo>
                  <a:lnTo>
                    <a:pt x="970127" y="94996"/>
                  </a:lnTo>
                  <a:lnTo>
                    <a:pt x="950391" y="49364"/>
                  </a:lnTo>
                  <a:lnTo>
                    <a:pt x="932662" y="17246"/>
                  </a:lnTo>
                  <a:lnTo>
                    <a:pt x="926122" y="5397"/>
                  </a:lnTo>
                  <a:lnTo>
                    <a:pt x="922820" y="0"/>
                  </a:lnTo>
                  <a:lnTo>
                    <a:pt x="917524" y="3467"/>
                  </a:lnTo>
                  <a:lnTo>
                    <a:pt x="876896" y="32994"/>
                  </a:lnTo>
                  <a:lnTo>
                    <a:pt x="839673" y="65963"/>
                  </a:lnTo>
                  <a:lnTo>
                    <a:pt x="806018" y="102146"/>
                  </a:lnTo>
                  <a:lnTo>
                    <a:pt x="776109" y="141262"/>
                  </a:lnTo>
                  <a:lnTo>
                    <a:pt x="750112" y="183108"/>
                  </a:lnTo>
                  <a:lnTo>
                    <a:pt x="728179" y="227431"/>
                  </a:lnTo>
                  <a:lnTo>
                    <a:pt x="710514" y="273989"/>
                  </a:lnTo>
                  <a:lnTo>
                    <a:pt x="697242" y="322541"/>
                  </a:lnTo>
                  <a:lnTo>
                    <a:pt x="586625" y="998080"/>
                  </a:lnTo>
                  <a:lnTo>
                    <a:pt x="803973" y="1046467"/>
                  </a:lnTo>
                  <a:lnTo>
                    <a:pt x="808075" y="1031963"/>
                  </a:lnTo>
                  <a:lnTo>
                    <a:pt x="990396" y="387438"/>
                  </a:lnTo>
                  <a:lnTo>
                    <a:pt x="998943" y="337947"/>
                  </a:lnTo>
                  <a:lnTo>
                    <a:pt x="1002665" y="2883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12519486" y="3497844"/>
              <a:ext cx="168403" cy="173984"/>
            </a:xfrm>
            <a:prstGeom prst="rect">
              <a:avLst/>
            </a:prstGeom>
            <a:blipFill>
              <a:blip r:embed="rId2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12472454" y="3841349"/>
              <a:ext cx="747395" cy="2074545"/>
            </a:xfrm>
            <a:custGeom>
              <a:avLst/>
              <a:gdLst/>
              <a:ahLst/>
              <a:cxnLst/>
              <a:rect l="l" t="t" r="r" b="b"/>
              <a:pathLst>
                <a:path w="747394" h="2074545">
                  <a:moveTo>
                    <a:pt x="131775" y="28740"/>
                  </a:moveTo>
                  <a:lnTo>
                    <a:pt x="2654" y="0"/>
                  </a:lnTo>
                  <a:lnTo>
                    <a:pt x="0" y="12001"/>
                  </a:lnTo>
                  <a:lnTo>
                    <a:pt x="129120" y="40741"/>
                  </a:lnTo>
                  <a:lnTo>
                    <a:pt x="131775" y="28740"/>
                  </a:lnTo>
                  <a:close/>
                </a:path>
                <a:path w="747394" h="2074545">
                  <a:moveTo>
                    <a:pt x="665530" y="1547228"/>
                  </a:moveTo>
                  <a:lnTo>
                    <a:pt x="665022" y="1534033"/>
                  </a:lnTo>
                  <a:lnTo>
                    <a:pt x="654304" y="1258062"/>
                  </a:lnTo>
                  <a:lnTo>
                    <a:pt x="654062" y="1251800"/>
                  </a:lnTo>
                  <a:lnTo>
                    <a:pt x="652754" y="1251712"/>
                  </a:lnTo>
                  <a:lnTo>
                    <a:pt x="652754" y="1534033"/>
                  </a:lnTo>
                  <a:lnTo>
                    <a:pt x="519049" y="1524762"/>
                  </a:lnTo>
                  <a:lnTo>
                    <a:pt x="566864" y="1258062"/>
                  </a:lnTo>
                  <a:lnTo>
                    <a:pt x="642239" y="1263281"/>
                  </a:lnTo>
                  <a:lnTo>
                    <a:pt x="652754" y="1534033"/>
                  </a:lnTo>
                  <a:lnTo>
                    <a:pt x="652754" y="1251712"/>
                  </a:lnTo>
                  <a:lnTo>
                    <a:pt x="556742" y="1245044"/>
                  </a:lnTo>
                  <a:lnTo>
                    <a:pt x="504558" y="1536052"/>
                  </a:lnTo>
                  <a:lnTo>
                    <a:pt x="665530" y="1547228"/>
                  </a:lnTo>
                  <a:close/>
                </a:path>
                <a:path w="747394" h="2074545">
                  <a:moveTo>
                    <a:pt x="746798" y="1344688"/>
                  </a:moveTo>
                  <a:lnTo>
                    <a:pt x="743077" y="1295107"/>
                  </a:lnTo>
                  <a:lnTo>
                    <a:pt x="734644" y="1246441"/>
                  </a:lnTo>
                  <a:lnTo>
                    <a:pt x="734568" y="1246174"/>
                  </a:lnTo>
                  <a:lnTo>
                    <a:pt x="734568" y="1345603"/>
                  </a:lnTo>
                  <a:lnTo>
                    <a:pt x="733501" y="1393710"/>
                  </a:lnTo>
                  <a:lnTo>
                    <a:pt x="648944" y="2061311"/>
                  </a:lnTo>
                  <a:lnTo>
                    <a:pt x="449973" y="2047506"/>
                  </a:lnTo>
                  <a:lnTo>
                    <a:pt x="458431" y="1374978"/>
                  </a:lnTo>
                  <a:lnTo>
                    <a:pt x="464032" y="1327048"/>
                  </a:lnTo>
                  <a:lnTo>
                    <a:pt x="474052" y="1280350"/>
                  </a:lnTo>
                  <a:lnTo>
                    <a:pt x="488353" y="1235113"/>
                  </a:lnTo>
                  <a:lnTo>
                    <a:pt x="506818" y="1191577"/>
                  </a:lnTo>
                  <a:lnTo>
                    <a:pt x="529323" y="1149997"/>
                  </a:lnTo>
                  <a:lnTo>
                    <a:pt x="555764" y="1110640"/>
                  </a:lnTo>
                  <a:lnTo>
                    <a:pt x="585990" y="1073721"/>
                  </a:lnTo>
                  <a:lnTo>
                    <a:pt x="619899" y="1039520"/>
                  </a:lnTo>
                  <a:lnTo>
                    <a:pt x="648766" y="1078077"/>
                  </a:lnTo>
                  <a:lnTo>
                    <a:pt x="673608" y="1118819"/>
                  </a:lnTo>
                  <a:lnTo>
                    <a:pt x="694347" y="1161440"/>
                  </a:lnTo>
                  <a:lnTo>
                    <a:pt x="710895" y="1205699"/>
                  </a:lnTo>
                  <a:lnTo>
                    <a:pt x="723176" y="1251331"/>
                  </a:lnTo>
                  <a:lnTo>
                    <a:pt x="731100" y="1298041"/>
                  </a:lnTo>
                  <a:lnTo>
                    <a:pt x="734568" y="1345603"/>
                  </a:lnTo>
                  <a:lnTo>
                    <a:pt x="734568" y="1246174"/>
                  </a:lnTo>
                  <a:lnTo>
                    <a:pt x="721614" y="1198968"/>
                  </a:lnTo>
                  <a:lnTo>
                    <a:pt x="704049" y="1152982"/>
                  </a:lnTo>
                  <a:lnTo>
                    <a:pt x="682066" y="1108760"/>
                  </a:lnTo>
                  <a:lnTo>
                    <a:pt x="655751" y="1066571"/>
                  </a:lnTo>
                  <a:lnTo>
                    <a:pt x="635012" y="1039520"/>
                  </a:lnTo>
                  <a:lnTo>
                    <a:pt x="625195" y="1026706"/>
                  </a:lnTo>
                  <a:lnTo>
                    <a:pt x="621131" y="1021880"/>
                  </a:lnTo>
                  <a:lnTo>
                    <a:pt x="616419" y="1026109"/>
                  </a:lnTo>
                  <a:lnTo>
                    <a:pt x="580644" y="1061364"/>
                  </a:lnTo>
                  <a:lnTo>
                    <a:pt x="548754" y="1099515"/>
                  </a:lnTo>
                  <a:lnTo>
                    <a:pt x="520877" y="1140294"/>
                  </a:lnTo>
                  <a:lnTo>
                    <a:pt x="497141" y="1183436"/>
                  </a:lnTo>
                  <a:lnTo>
                    <a:pt x="477659" y="1228699"/>
                  </a:lnTo>
                  <a:lnTo>
                    <a:pt x="462597" y="1275791"/>
                  </a:lnTo>
                  <a:lnTo>
                    <a:pt x="452056" y="1324470"/>
                  </a:lnTo>
                  <a:lnTo>
                    <a:pt x="446176" y="1374457"/>
                  </a:lnTo>
                  <a:lnTo>
                    <a:pt x="437540" y="2058962"/>
                  </a:lnTo>
                  <a:lnTo>
                    <a:pt x="659650" y="2074367"/>
                  </a:lnTo>
                  <a:lnTo>
                    <a:pt x="661301" y="2061311"/>
                  </a:lnTo>
                  <a:lnTo>
                    <a:pt x="745718" y="1394904"/>
                  </a:lnTo>
                  <a:lnTo>
                    <a:pt x="746798" y="13446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12975231" y="5469642"/>
              <a:ext cx="149628" cy="156424"/>
            </a:xfrm>
            <a:prstGeom prst="rect">
              <a:avLst/>
            </a:prstGeom>
            <a:blipFill>
              <a:blip r:embed="rId2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12960046" y="5819542"/>
              <a:ext cx="133350" cy="21590"/>
            </a:xfrm>
            <a:custGeom>
              <a:avLst/>
              <a:gdLst/>
              <a:ahLst/>
              <a:cxnLst/>
              <a:rect l="l" t="t" r="r" b="b"/>
              <a:pathLst>
                <a:path w="133350" h="21589">
                  <a:moveTo>
                    <a:pt x="869" y="0"/>
                  </a:moveTo>
                  <a:lnTo>
                    <a:pt x="0" y="12240"/>
                  </a:lnTo>
                  <a:lnTo>
                    <a:pt x="131964" y="21392"/>
                  </a:lnTo>
                  <a:lnTo>
                    <a:pt x="132833" y="9141"/>
                  </a:lnTo>
                  <a:lnTo>
                    <a:pt x="8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8" name="object 498"/>
          <p:cNvGrpSpPr/>
          <p:nvPr/>
        </p:nvGrpSpPr>
        <p:grpSpPr>
          <a:xfrm>
            <a:off x="13337925" y="5532867"/>
            <a:ext cx="510540" cy="855980"/>
            <a:chOff x="13337925" y="5532867"/>
            <a:chExt cx="510540" cy="855980"/>
          </a:xfrm>
        </p:grpSpPr>
        <p:sp>
          <p:nvSpPr>
            <p:cNvPr id="499" name="object 499"/>
            <p:cNvSpPr/>
            <p:nvPr/>
          </p:nvSpPr>
          <p:spPr>
            <a:xfrm>
              <a:off x="13337920" y="5532875"/>
              <a:ext cx="510540" cy="855980"/>
            </a:xfrm>
            <a:custGeom>
              <a:avLst/>
              <a:gdLst/>
              <a:ahLst/>
              <a:cxnLst/>
              <a:rect l="l" t="t" r="r" b="b"/>
              <a:pathLst>
                <a:path w="510540" h="855979">
                  <a:moveTo>
                    <a:pt x="149428" y="170853"/>
                  </a:moveTo>
                  <a:lnTo>
                    <a:pt x="144030" y="159829"/>
                  </a:lnTo>
                  <a:lnTo>
                    <a:pt x="76974" y="192722"/>
                  </a:lnTo>
                  <a:lnTo>
                    <a:pt x="82372" y="203758"/>
                  </a:lnTo>
                  <a:lnTo>
                    <a:pt x="149428" y="170853"/>
                  </a:lnTo>
                  <a:close/>
                </a:path>
                <a:path w="510540" h="855979">
                  <a:moveTo>
                    <a:pt x="510108" y="770585"/>
                  </a:moveTo>
                  <a:lnTo>
                    <a:pt x="494271" y="733094"/>
                  </a:lnTo>
                  <a:lnTo>
                    <a:pt x="494271" y="764667"/>
                  </a:lnTo>
                  <a:lnTo>
                    <a:pt x="341185" y="839800"/>
                  </a:lnTo>
                  <a:lnTo>
                    <a:pt x="56692" y="334784"/>
                  </a:lnTo>
                  <a:lnTo>
                    <a:pt x="38150" y="291236"/>
                  </a:lnTo>
                  <a:lnTo>
                    <a:pt x="24561" y="246430"/>
                  </a:lnTo>
                  <a:lnTo>
                    <a:pt x="15951" y="200723"/>
                  </a:lnTo>
                  <a:lnTo>
                    <a:pt x="12344" y="154470"/>
                  </a:lnTo>
                  <a:lnTo>
                    <a:pt x="13754" y="108000"/>
                  </a:lnTo>
                  <a:lnTo>
                    <a:pt x="20218" y="61683"/>
                  </a:lnTo>
                  <a:lnTo>
                    <a:pt x="31762" y="15875"/>
                  </a:lnTo>
                  <a:lnTo>
                    <a:pt x="75069" y="34772"/>
                  </a:lnTo>
                  <a:lnTo>
                    <a:pt x="115658" y="57988"/>
                  </a:lnTo>
                  <a:lnTo>
                    <a:pt x="153276" y="85267"/>
                  </a:lnTo>
                  <a:lnTo>
                    <a:pt x="187642" y="116395"/>
                  </a:lnTo>
                  <a:lnTo>
                    <a:pt x="218541" y="151155"/>
                  </a:lnTo>
                  <a:lnTo>
                    <a:pt x="245592" y="189166"/>
                  </a:lnTo>
                  <a:lnTo>
                    <a:pt x="268655" y="230352"/>
                  </a:lnTo>
                  <a:lnTo>
                    <a:pt x="494271" y="764667"/>
                  </a:lnTo>
                  <a:lnTo>
                    <a:pt x="494271" y="733094"/>
                  </a:lnTo>
                  <a:lnTo>
                    <a:pt x="279819" y="225272"/>
                  </a:lnTo>
                  <a:lnTo>
                    <a:pt x="255562" y="182016"/>
                  </a:lnTo>
                  <a:lnTo>
                    <a:pt x="227025" y="142138"/>
                  </a:lnTo>
                  <a:lnTo>
                    <a:pt x="194475" y="105867"/>
                  </a:lnTo>
                  <a:lnTo>
                    <a:pt x="158203" y="73482"/>
                  </a:lnTo>
                  <a:lnTo>
                    <a:pt x="118503" y="45224"/>
                  </a:lnTo>
                  <a:lnTo>
                    <a:pt x="75653" y="21361"/>
                  </a:lnTo>
                  <a:lnTo>
                    <a:pt x="62598" y="15875"/>
                  </a:lnTo>
                  <a:lnTo>
                    <a:pt x="29933" y="2133"/>
                  </a:lnTo>
                  <a:lnTo>
                    <a:pt x="9271" y="53949"/>
                  </a:lnTo>
                  <a:lnTo>
                    <a:pt x="1930" y="102450"/>
                  </a:lnTo>
                  <a:lnTo>
                    <a:pt x="0" y="151155"/>
                  </a:lnTo>
                  <a:lnTo>
                    <a:pt x="3441" y="199694"/>
                  </a:lnTo>
                  <a:lnTo>
                    <a:pt x="12255" y="247675"/>
                  </a:lnTo>
                  <a:lnTo>
                    <a:pt x="26390" y="294728"/>
                  </a:lnTo>
                  <a:lnTo>
                    <a:pt x="45834" y="340487"/>
                  </a:lnTo>
                  <a:lnTo>
                    <a:pt x="336156" y="855941"/>
                  </a:lnTo>
                  <a:lnTo>
                    <a:pt x="369036" y="839800"/>
                  </a:lnTo>
                  <a:lnTo>
                    <a:pt x="510108" y="77058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13537135" y="5979675"/>
              <a:ext cx="166487" cy="169377"/>
            </a:xfrm>
            <a:prstGeom prst="rect">
              <a:avLst/>
            </a:prstGeom>
            <a:blipFill>
              <a:blip r:embed="rId2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13677098" y="6254323"/>
              <a:ext cx="107950" cy="61594"/>
            </a:xfrm>
            <a:custGeom>
              <a:avLst/>
              <a:gdLst/>
              <a:ahLst/>
              <a:cxnLst/>
              <a:rect l="l" t="t" r="r" b="b"/>
              <a:pathLst>
                <a:path w="107950" h="61595">
                  <a:moveTo>
                    <a:pt x="102489" y="0"/>
                  </a:moveTo>
                  <a:lnTo>
                    <a:pt x="0" y="50291"/>
                  </a:lnTo>
                  <a:lnTo>
                    <a:pt x="5413" y="61327"/>
                  </a:lnTo>
                  <a:lnTo>
                    <a:pt x="107881" y="11025"/>
                  </a:lnTo>
                  <a:lnTo>
                    <a:pt x="1024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2" name="object 502"/>
          <p:cNvSpPr/>
          <p:nvPr/>
        </p:nvSpPr>
        <p:spPr>
          <a:xfrm>
            <a:off x="10382940" y="7246397"/>
            <a:ext cx="15875" cy="2856865"/>
          </a:xfrm>
          <a:custGeom>
            <a:avLst/>
            <a:gdLst/>
            <a:ahLst/>
            <a:cxnLst/>
            <a:rect l="l" t="t" r="r" b="b"/>
            <a:pathLst>
              <a:path w="15875" h="2856865">
                <a:moveTo>
                  <a:pt x="15706" y="0"/>
                </a:moveTo>
                <a:lnTo>
                  <a:pt x="0" y="0"/>
                </a:lnTo>
                <a:lnTo>
                  <a:pt x="0" y="2856426"/>
                </a:lnTo>
                <a:lnTo>
                  <a:pt x="15706" y="2856426"/>
                </a:lnTo>
                <a:lnTo>
                  <a:pt x="15706" y="0"/>
                </a:lnTo>
                <a:close/>
              </a:path>
            </a:pathLst>
          </a:custGeom>
          <a:solidFill>
            <a:srgbClr val="D0D0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15179966" y="7284197"/>
            <a:ext cx="15875" cy="2856865"/>
          </a:xfrm>
          <a:custGeom>
            <a:avLst/>
            <a:gdLst/>
            <a:ahLst/>
            <a:cxnLst/>
            <a:rect l="l" t="t" r="r" b="b"/>
            <a:pathLst>
              <a:path w="15875" h="2856865">
                <a:moveTo>
                  <a:pt x="15706" y="0"/>
                </a:moveTo>
                <a:lnTo>
                  <a:pt x="0" y="0"/>
                </a:lnTo>
                <a:lnTo>
                  <a:pt x="0" y="2856426"/>
                </a:lnTo>
                <a:lnTo>
                  <a:pt x="15706" y="2856426"/>
                </a:lnTo>
                <a:lnTo>
                  <a:pt x="15706" y="0"/>
                </a:lnTo>
                <a:close/>
              </a:path>
            </a:pathLst>
          </a:custGeom>
          <a:solidFill>
            <a:srgbClr val="D0D0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1047088" y="1047088"/>
            <a:ext cx="18010505" cy="83820"/>
          </a:xfrm>
          <a:custGeom>
            <a:avLst/>
            <a:gdLst/>
            <a:ahLst/>
            <a:cxnLst/>
            <a:rect l="l" t="t" r="r" b="b"/>
            <a:pathLst>
              <a:path w="18010505" h="83819">
                <a:moveTo>
                  <a:pt x="18009922" y="0"/>
                </a:moveTo>
                <a:lnTo>
                  <a:pt x="0" y="0"/>
                </a:lnTo>
                <a:lnTo>
                  <a:pt x="0" y="83767"/>
                </a:lnTo>
                <a:lnTo>
                  <a:pt x="18009922" y="83767"/>
                </a:lnTo>
                <a:lnTo>
                  <a:pt x="180099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84941" y="2323649"/>
            <a:ext cx="518159" cy="153670"/>
            <a:chOff x="1784941" y="2323649"/>
            <a:chExt cx="518159" cy="153670"/>
          </a:xfrm>
        </p:grpSpPr>
        <p:sp>
          <p:nvSpPr>
            <p:cNvPr id="3" name="object 3"/>
            <p:cNvSpPr/>
            <p:nvPr/>
          </p:nvSpPr>
          <p:spPr>
            <a:xfrm>
              <a:off x="1784941" y="2323649"/>
              <a:ext cx="189149" cy="1525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96230" y="2375720"/>
              <a:ext cx="81107" cy="10110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04843" y="2377011"/>
              <a:ext cx="80018" cy="9853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12387" y="2377865"/>
              <a:ext cx="90363" cy="9681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323791" y="2375720"/>
            <a:ext cx="321310" cy="101600"/>
            <a:chOff x="2323791" y="2375720"/>
            <a:chExt cx="321310" cy="101600"/>
          </a:xfrm>
        </p:grpSpPr>
        <p:sp>
          <p:nvSpPr>
            <p:cNvPr id="8" name="object 8"/>
            <p:cNvSpPr/>
            <p:nvPr/>
          </p:nvSpPr>
          <p:spPr>
            <a:xfrm>
              <a:off x="2323782" y="2377306"/>
              <a:ext cx="88265" cy="97790"/>
            </a:xfrm>
            <a:custGeom>
              <a:avLst/>
              <a:gdLst/>
              <a:ahLst/>
              <a:cxnLst/>
              <a:rect l="l" t="t" r="r" b="b"/>
              <a:pathLst>
                <a:path w="88264" h="97789">
                  <a:moveTo>
                    <a:pt x="88201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35509" y="17780"/>
                  </a:lnTo>
                  <a:lnTo>
                    <a:pt x="35509" y="97790"/>
                  </a:lnTo>
                  <a:lnTo>
                    <a:pt x="52717" y="97790"/>
                  </a:lnTo>
                  <a:lnTo>
                    <a:pt x="52717" y="17780"/>
                  </a:lnTo>
                  <a:lnTo>
                    <a:pt x="88201" y="17780"/>
                  </a:lnTo>
                  <a:lnTo>
                    <a:pt x="882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32960" y="2377865"/>
              <a:ext cx="90353" cy="9681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50034" y="2375720"/>
              <a:ext cx="94876" cy="10110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2716760" y="2377865"/>
            <a:ext cx="103483" cy="9681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2846215" y="2375717"/>
            <a:ext cx="524510" cy="101600"/>
            <a:chOff x="2846215" y="2375717"/>
            <a:chExt cx="524510" cy="101600"/>
          </a:xfrm>
        </p:grpSpPr>
        <p:sp>
          <p:nvSpPr>
            <p:cNvPr id="13" name="object 13"/>
            <p:cNvSpPr/>
            <p:nvPr/>
          </p:nvSpPr>
          <p:spPr>
            <a:xfrm>
              <a:off x="2944829" y="2377865"/>
              <a:ext cx="92489" cy="9810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846215" y="2375717"/>
              <a:ext cx="77002" cy="10046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63655" y="2375719"/>
              <a:ext cx="103274" cy="10110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93339" y="2375719"/>
              <a:ext cx="177219" cy="10110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3443702" y="2377865"/>
            <a:ext cx="90353" cy="9681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3607189" y="2375718"/>
            <a:ext cx="485775" cy="142240"/>
            <a:chOff x="3607189" y="2375718"/>
            <a:chExt cx="485775" cy="142240"/>
          </a:xfrm>
        </p:grpSpPr>
        <p:sp>
          <p:nvSpPr>
            <p:cNvPr id="19" name="object 19"/>
            <p:cNvSpPr/>
            <p:nvPr/>
          </p:nvSpPr>
          <p:spPr>
            <a:xfrm>
              <a:off x="3607189" y="2375718"/>
              <a:ext cx="89075" cy="10110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19163" y="2375720"/>
              <a:ext cx="94866" cy="14198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34767" y="2375720"/>
              <a:ext cx="218813" cy="12262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75571" y="2434039"/>
              <a:ext cx="17780" cy="40640"/>
            </a:xfrm>
            <a:custGeom>
              <a:avLst/>
              <a:gdLst/>
              <a:ahLst/>
              <a:cxnLst/>
              <a:rect l="l" t="t" r="r" b="b"/>
              <a:pathLst>
                <a:path w="17779" h="40639">
                  <a:moveTo>
                    <a:pt x="0" y="40640"/>
                  </a:moveTo>
                  <a:lnTo>
                    <a:pt x="17182" y="40640"/>
                  </a:lnTo>
                  <a:lnTo>
                    <a:pt x="17182" y="0"/>
                  </a:lnTo>
                  <a:lnTo>
                    <a:pt x="0" y="0"/>
                  </a:lnTo>
                  <a:lnTo>
                    <a:pt x="0" y="406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4075571" y="2375719"/>
            <a:ext cx="413384" cy="101600"/>
            <a:chOff x="4075571" y="2375719"/>
            <a:chExt cx="413384" cy="101600"/>
          </a:xfrm>
        </p:grpSpPr>
        <p:sp>
          <p:nvSpPr>
            <p:cNvPr id="24" name="object 24"/>
            <p:cNvSpPr/>
            <p:nvPr/>
          </p:nvSpPr>
          <p:spPr>
            <a:xfrm>
              <a:off x="4075570" y="2378169"/>
              <a:ext cx="88265" cy="96520"/>
            </a:xfrm>
            <a:custGeom>
              <a:avLst/>
              <a:gdLst/>
              <a:ahLst/>
              <a:cxnLst/>
              <a:rect l="l" t="t" r="r" b="b"/>
              <a:pathLst>
                <a:path w="88264" h="96519">
                  <a:moveTo>
                    <a:pt x="88188" y="0"/>
                  </a:moveTo>
                  <a:lnTo>
                    <a:pt x="70954" y="0"/>
                  </a:lnTo>
                  <a:lnTo>
                    <a:pt x="70954" y="39370"/>
                  </a:lnTo>
                  <a:lnTo>
                    <a:pt x="17183" y="39370"/>
                  </a:lnTo>
                  <a:lnTo>
                    <a:pt x="17183" y="0"/>
                  </a:lnTo>
                  <a:lnTo>
                    <a:pt x="0" y="0"/>
                  </a:lnTo>
                  <a:lnTo>
                    <a:pt x="0" y="39370"/>
                  </a:lnTo>
                  <a:lnTo>
                    <a:pt x="0" y="55880"/>
                  </a:lnTo>
                  <a:lnTo>
                    <a:pt x="70954" y="55880"/>
                  </a:lnTo>
                  <a:lnTo>
                    <a:pt x="70954" y="96520"/>
                  </a:lnTo>
                  <a:lnTo>
                    <a:pt x="88188" y="96520"/>
                  </a:lnTo>
                  <a:lnTo>
                    <a:pt x="88188" y="55880"/>
                  </a:lnTo>
                  <a:lnTo>
                    <a:pt x="88188" y="39370"/>
                  </a:lnTo>
                  <a:lnTo>
                    <a:pt x="881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190615" y="2375720"/>
              <a:ext cx="94866" cy="10110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311546" y="2375719"/>
              <a:ext cx="177317" cy="10110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4555112" y="2321935"/>
            <a:ext cx="367030" cy="154940"/>
            <a:chOff x="4555112" y="2321935"/>
            <a:chExt cx="367030" cy="154940"/>
          </a:xfrm>
        </p:grpSpPr>
        <p:sp>
          <p:nvSpPr>
            <p:cNvPr id="28" name="object 28"/>
            <p:cNvSpPr/>
            <p:nvPr/>
          </p:nvSpPr>
          <p:spPr>
            <a:xfrm>
              <a:off x="4555112" y="2321935"/>
              <a:ext cx="100907" cy="15489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682427" y="2377865"/>
              <a:ext cx="90363" cy="9681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796011" y="2375720"/>
              <a:ext cx="81107" cy="10110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904718" y="2434039"/>
              <a:ext cx="17780" cy="40640"/>
            </a:xfrm>
            <a:custGeom>
              <a:avLst/>
              <a:gdLst/>
              <a:ahLst/>
              <a:cxnLst/>
              <a:rect l="l" t="t" r="r" b="b"/>
              <a:pathLst>
                <a:path w="17779" h="40639">
                  <a:moveTo>
                    <a:pt x="0" y="40640"/>
                  </a:moveTo>
                  <a:lnTo>
                    <a:pt x="17203" y="40640"/>
                  </a:lnTo>
                  <a:lnTo>
                    <a:pt x="17203" y="0"/>
                  </a:lnTo>
                  <a:lnTo>
                    <a:pt x="0" y="0"/>
                  </a:lnTo>
                  <a:lnTo>
                    <a:pt x="0" y="406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4904718" y="2375717"/>
            <a:ext cx="415290" cy="101600"/>
            <a:chOff x="4904718" y="2375717"/>
            <a:chExt cx="415290" cy="101600"/>
          </a:xfrm>
        </p:grpSpPr>
        <p:sp>
          <p:nvSpPr>
            <p:cNvPr id="33" name="object 33"/>
            <p:cNvSpPr/>
            <p:nvPr/>
          </p:nvSpPr>
          <p:spPr>
            <a:xfrm>
              <a:off x="4904714" y="2378169"/>
              <a:ext cx="88265" cy="96520"/>
            </a:xfrm>
            <a:custGeom>
              <a:avLst/>
              <a:gdLst/>
              <a:ahLst/>
              <a:cxnLst/>
              <a:rect l="l" t="t" r="r" b="b"/>
              <a:pathLst>
                <a:path w="88264" h="96519">
                  <a:moveTo>
                    <a:pt x="88188" y="0"/>
                  </a:moveTo>
                  <a:lnTo>
                    <a:pt x="70993" y="0"/>
                  </a:lnTo>
                  <a:lnTo>
                    <a:pt x="70993" y="39370"/>
                  </a:lnTo>
                  <a:lnTo>
                    <a:pt x="17195" y="39370"/>
                  </a:lnTo>
                  <a:lnTo>
                    <a:pt x="17195" y="0"/>
                  </a:lnTo>
                  <a:lnTo>
                    <a:pt x="0" y="0"/>
                  </a:lnTo>
                  <a:lnTo>
                    <a:pt x="0" y="39370"/>
                  </a:lnTo>
                  <a:lnTo>
                    <a:pt x="0" y="55880"/>
                  </a:lnTo>
                  <a:lnTo>
                    <a:pt x="70993" y="55880"/>
                  </a:lnTo>
                  <a:lnTo>
                    <a:pt x="70993" y="96520"/>
                  </a:lnTo>
                  <a:lnTo>
                    <a:pt x="88188" y="96520"/>
                  </a:lnTo>
                  <a:lnTo>
                    <a:pt x="88188" y="55880"/>
                  </a:lnTo>
                  <a:lnTo>
                    <a:pt x="88188" y="39370"/>
                  </a:lnTo>
                  <a:lnTo>
                    <a:pt x="881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019767" y="2375720"/>
              <a:ext cx="94866" cy="10110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134702" y="2375717"/>
              <a:ext cx="184744" cy="10110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5388720" y="2375718"/>
            <a:ext cx="832485" cy="101600"/>
            <a:chOff x="5388720" y="2375718"/>
            <a:chExt cx="832485" cy="101600"/>
          </a:xfrm>
        </p:grpSpPr>
        <p:sp>
          <p:nvSpPr>
            <p:cNvPr id="37" name="object 37"/>
            <p:cNvSpPr/>
            <p:nvPr/>
          </p:nvSpPr>
          <p:spPr>
            <a:xfrm>
              <a:off x="5388720" y="2377862"/>
              <a:ext cx="80458" cy="96813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501572" y="2377011"/>
              <a:ext cx="80028" cy="98531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601371" y="2377865"/>
              <a:ext cx="92489" cy="98101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716989" y="2377862"/>
              <a:ext cx="80447" cy="96813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824169" y="2375718"/>
              <a:ext cx="396944" cy="101108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6294260" y="2375719"/>
            <a:ext cx="266700" cy="123189"/>
            <a:chOff x="6294260" y="2375719"/>
            <a:chExt cx="266700" cy="123189"/>
          </a:xfrm>
        </p:grpSpPr>
        <p:sp>
          <p:nvSpPr>
            <p:cNvPr id="43" name="object 43"/>
            <p:cNvSpPr/>
            <p:nvPr/>
          </p:nvSpPr>
          <p:spPr>
            <a:xfrm>
              <a:off x="6294260" y="2375719"/>
              <a:ext cx="227049" cy="122628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543238" y="2434039"/>
              <a:ext cx="17780" cy="40640"/>
            </a:xfrm>
            <a:custGeom>
              <a:avLst/>
              <a:gdLst/>
              <a:ahLst/>
              <a:cxnLst/>
              <a:rect l="l" t="t" r="r" b="b"/>
              <a:pathLst>
                <a:path w="17779" h="40639">
                  <a:moveTo>
                    <a:pt x="0" y="40640"/>
                  </a:moveTo>
                  <a:lnTo>
                    <a:pt x="17203" y="40640"/>
                  </a:lnTo>
                  <a:lnTo>
                    <a:pt x="17203" y="0"/>
                  </a:lnTo>
                  <a:lnTo>
                    <a:pt x="0" y="0"/>
                  </a:lnTo>
                  <a:lnTo>
                    <a:pt x="0" y="406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6543238" y="2377865"/>
            <a:ext cx="347345" cy="97155"/>
            <a:chOff x="6543238" y="2377865"/>
            <a:chExt cx="347345" cy="97155"/>
          </a:xfrm>
        </p:grpSpPr>
        <p:sp>
          <p:nvSpPr>
            <p:cNvPr id="46" name="object 46"/>
            <p:cNvSpPr/>
            <p:nvPr/>
          </p:nvSpPr>
          <p:spPr>
            <a:xfrm>
              <a:off x="6543230" y="2378169"/>
              <a:ext cx="88265" cy="96520"/>
            </a:xfrm>
            <a:custGeom>
              <a:avLst/>
              <a:gdLst/>
              <a:ahLst/>
              <a:cxnLst/>
              <a:rect l="l" t="t" r="r" b="b"/>
              <a:pathLst>
                <a:path w="88265" h="96519">
                  <a:moveTo>
                    <a:pt x="88201" y="0"/>
                  </a:moveTo>
                  <a:lnTo>
                    <a:pt x="70980" y="0"/>
                  </a:lnTo>
                  <a:lnTo>
                    <a:pt x="70980" y="39370"/>
                  </a:lnTo>
                  <a:lnTo>
                    <a:pt x="17208" y="39370"/>
                  </a:lnTo>
                  <a:lnTo>
                    <a:pt x="17208" y="0"/>
                  </a:lnTo>
                  <a:lnTo>
                    <a:pt x="0" y="0"/>
                  </a:lnTo>
                  <a:lnTo>
                    <a:pt x="0" y="39370"/>
                  </a:lnTo>
                  <a:lnTo>
                    <a:pt x="0" y="55880"/>
                  </a:lnTo>
                  <a:lnTo>
                    <a:pt x="70980" y="55880"/>
                  </a:lnTo>
                  <a:lnTo>
                    <a:pt x="70980" y="96520"/>
                  </a:lnTo>
                  <a:lnTo>
                    <a:pt x="88201" y="96520"/>
                  </a:lnTo>
                  <a:lnTo>
                    <a:pt x="88201" y="55880"/>
                  </a:lnTo>
                  <a:lnTo>
                    <a:pt x="88201" y="39370"/>
                  </a:lnTo>
                  <a:lnTo>
                    <a:pt x="882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663939" y="2377865"/>
              <a:ext cx="90374" cy="96813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786704" y="2377865"/>
              <a:ext cx="103483" cy="96813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6969767" y="2375720"/>
            <a:ext cx="194945" cy="101600"/>
            <a:chOff x="6969767" y="2375720"/>
            <a:chExt cx="194945" cy="101600"/>
          </a:xfrm>
        </p:grpSpPr>
        <p:sp>
          <p:nvSpPr>
            <p:cNvPr id="50" name="object 50"/>
            <p:cNvSpPr/>
            <p:nvPr/>
          </p:nvSpPr>
          <p:spPr>
            <a:xfrm>
              <a:off x="6969767" y="2377865"/>
              <a:ext cx="90363" cy="9681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083351" y="2375720"/>
              <a:ext cx="81107" cy="101106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7239118" y="2375720"/>
            <a:ext cx="950594" cy="101600"/>
            <a:chOff x="7239118" y="2375720"/>
            <a:chExt cx="950594" cy="101600"/>
          </a:xfrm>
        </p:grpSpPr>
        <p:sp>
          <p:nvSpPr>
            <p:cNvPr id="53" name="object 53"/>
            <p:cNvSpPr/>
            <p:nvPr/>
          </p:nvSpPr>
          <p:spPr>
            <a:xfrm>
              <a:off x="7239118" y="2377865"/>
              <a:ext cx="197157" cy="98101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468574" y="2375721"/>
              <a:ext cx="138749" cy="101106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628064" y="2377867"/>
              <a:ext cx="78521" cy="96813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733317" y="2375720"/>
              <a:ext cx="94887" cy="101106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853850" y="2377011"/>
              <a:ext cx="80018" cy="98531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961474" y="2377864"/>
              <a:ext cx="107138" cy="96813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090828" y="2377867"/>
              <a:ext cx="98300" cy="96813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0" name="object 60"/>
          <p:cNvGrpSpPr/>
          <p:nvPr/>
        </p:nvGrpSpPr>
        <p:grpSpPr>
          <a:xfrm>
            <a:off x="2498238" y="2633867"/>
            <a:ext cx="525145" cy="101600"/>
            <a:chOff x="2498238" y="2633867"/>
            <a:chExt cx="525145" cy="101600"/>
          </a:xfrm>
        </p:grpSpPr>
        <p:sp>
          <p:nvSpPr>
            <p:cNvPr id="61" name="object 61"/>
            <p:cNvSpPr/>
            <p:nvPr/>
          </p:nvSpPr>
          <p:spPr>
            <a:xfrm>
              <a:off x="2498238" y="2633867"/>
              <a:ext cx="418116" cy="101107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942744" y="2635158"/>
              <a:ext cx="80018" cy="98531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/>
          <p:nvPr/>
        </p:nvSpPr>
        <p:spPr>
          <a:xfrm>
            <a:off x="3097446" y="2635158"/>
            <a:ext cx="80018" cy="9853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4" name="object 64"/>
          <p:cNvGrpSpPr/>
          <p:nvPr/>
        </p:nvGrpSpPr>
        <p:grpSpPr>
          <a:xfrm>
            <a:off x="3244156" y="2633868"/>
            <a:ext cx="358775" cy="101600"/>
            <a:chOff x="3244156" y="2633868"/>
            <a:chExt cx="358775" cy="101600"/>
          </a:xfrm>
        </p:grpSpPr>
        <p:sp>
          <p:nvSpPr>
            <p:cNvPr id="65" name="object 65"/>
            <p:cNvSpPr/>
            <p:nvPr/>
          </p:nvSpPr>
          <p:spPr>
            <a:xfrm>
              <a:off x="3244156" y="2633870"/>
              <a:ext cx="88416" cy="101106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358980" y="2633868"/>
              <a:ext cx="200198" cy="101106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585571" y="2692186"/>
              <a:ext cx="17780" cy="40640"/>
            </a:xfrm>
            <a:custGeom>
              <a:avLst/>
              <a:gdLst/>
              <a:ahLst/>
              <a:cxnLst/>
              <a:rect l="l" t="t" r="r" b="b"/>
              <a:pathLst>
                <a:path w="17779" h="40639">
                  <a:moveTo>
                    <a:pt x="0" y="40640"/>
                  </a:moveTo>
                  <a:lnTo>
                    <a:pt x="17224" y="40640"/>
                  </a:lnTo>
                  <a:lnTo>
                    <a:pt x="17224" y="0"/>
                  </a:lnTo>
                  <a:lnTo>
                    <a:pt x="0" y="0"/>
                  </a:lnTo>
                  <a:lnTo>
                    <a:pt x="0" y="406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8" name="object 68"/>
          <p:cNvGrpSpPr/>
          <p:nvPr/>
        </p:nvGrpSpPr>
        <p:grpSpPr>
          <a:xfrm>
            <a:off x="3585571" y="2586539"/>
            <a:ext cx="1146810" cy="148590"/>
            <a:chOff x="3585571" y="2586539"/>
            <a:chExt cx="1146810" cy="148590"/>
          </a:xfrm>
        </p:grpSpPr>
        <p:sp>
          <p:nvSpPr>
            <p:cNvPr id="69" name="object 69"/>
            <p:cNvSpPr/>
            <p:nvPr/>
          </p:nvSpPr>
          <p:spPr>
            <a:xfrm>
              <a:off x="3585565" y="2636310"/>
              <a:ext cx="88265" cy="96520"/>
            </a:xfrm>
            <a:custGeom>
              <a:avLst/>
              <a:gdLst/>
              <a:ahLst/>
              <a:cxnLst/>
              <a:rect l="l" t="t" r="r" b="b"/>
              <a:pathLst>
                <a:path w="88264" h="96519">
                  <a:moveTo>
                    <a:pt x="88201" y="0"/>
                  </a:moveTo>
                  <a:lnTo>
                    <a:pt x="71005" y="0"/>
                  </a:lnTo>
                  <a:lnTo>
                    <a:pt x="71005" y="39370"/>
                  </a:lnTo>
                  <a:lnTo>
                    <a:pt x="17221" y="39370"/>
                  </a:lnTo>
                  <a:lnTo>
                    <a:pt x="17221" y="0"/>
                  </a:lnTo>
                  <a:lnTo>
                    <a:pt x="0" y="0"/>
                  </a:lnTo>
                  <a:lnTo>
                    <a:pt x="0" y="39370"/>
                  </a:lnTo>
                  <a:lnTo>
                    <a:pt x="0" y="55880"/>
                  </a:lnTo>
                  <a:lnTo>
                    <a:pt x="71005" y="55880"/>
                  </a:lnTo>
                  <a:lnTo>
                    <a:pt x="71005" y="96520"/>
                  </a:lnTo>
                  <a:lnTo>
                    <a:pt x="88201" y="96520"/>
                  </a:lnTo>
                  <a:lnTo>
                    <a:pt x="88201" y="55880"/>
                  </a:lnTo>
                  <a:lnTo>
                    <a:pt x="88201" y="39370"/>
                  </a:lnTo>
                  <a:lnTo>
                    <a:pt x="882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700308" y="2633868"/>
              <a:ext cx="103253" cy="101106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829993" y="2636012"/>
              <a:ext cx="103483" cy="96813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965958" y="2636014"/>
              <a:ext cx="90353" cy="9681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082709" y="2636014"/>
              <a:ext cx="78521" cy="96813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187960" y="2633867"/>
              <a:ext cx="94866" cy="101106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302896" y="2633865"/>
              <a:ext cx="89065" cy="101106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414873" y="2633868"/>
              <a:ext cx="200197" cy="101106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641464" y="2586539"/>
              <a:ext cx="90353" cy="146288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/>
          <p:nvPr/>
        </p:nvSpPr>
        <p:spPr>
          <a:xfrm>
            <a:off x="4811400" y="2651546"/>
            <a:ext cx="17780" cy="81280"/>
          </a:xfrm>
          <a:custGeom>
            <a:avLst/>
            <a:gdLst/>
            <a:ahLst/>
            <a:cxnLst/>
            <a:rect l="l" t="t" r="r" b="b"/>
            <a:pathLst>
              <a:path w="17779" h="81280">
                <a:moveTo>
                  <a:pt x="0" y="81279"/>
                </a:moveTo>
                <a:lnTo>
                  <a:pt x="17224" y="81279"/>
                </a:lnTo>
                <a:lnTo>
                  <a:pt x="17224" y="0"/>
                </a:lnTo>
                <a:lnTo>
                  <a:pt x="0" y="0"/>
                </a:lnTo>
                <a:lnTo>
                  <a:pt x="0" y="812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9" name="object 79"/>
          <p:cNvGrpSpPr/>
          <p:nvPr/>
        </p:nvGrpSpPr>
        <p:grpSpPr>
          <a:xfrm>
            <a:off x="4811400" y="2633868"/>
            <a:ext cx="447675" cy="101600"/>
            <a:chOff x="4811400" y="2633868"/>
            <a:chExt cx="447675" cy="101600"/>
          </a:xfrm>
        </p:grpSpPr>
        <p:sp>
          <p:nvSpPr>
            <p:cNvPr id="80" name="object 80"/>
            <p:cNvSpPr/>
            <p:nvPr/>
          </p:nvSpPr>
          <p:spPr>
            <a:xfrm>
              <a:off x="4811395" y="2636310"/>
              <a:ext cx="87630" cy="96520"/>
            </a:xfrm>
            <a:custGeom>
              <a:avLst/>
              <a:gdLst/>
              <a:ahLst/>
              <a:cxnLst/>
              <a:rect l="l" t="t" r="r" b="b"/>
              <a:pathLst>
                <a:path w="87629" h="96519">
                  <a:moveTo>
                    <a:pt x="87122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9938" y="15240"/>
                  </a:lnTo>
                  <a:lnTo>
                    <a:pt x="69938" y="96520"/>
                  </a:lnTo>
                  <a:lnTo>
                    <a:pt x="87122" y="96520"/>
                  </a:lnTo>
                  <a:lnTo>
                    <a:pt x="87122" y="15240"/>
                  </a:lnTo>
                  <a:lnTo>
                    <a:pt x="871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925054" y="2633868"/>
              <a:ext cx="211140" cy="101106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168509" y="2636015"/>
              <a:ext cx="90342" cy="9681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5279909" y="2635454"/>
            <a:ext cx="200025" cy="97790"/>
            <a:chOff x="5279909" y="2635454"/>
            <a:chExt cx="200025" cy="97790"/>
          </a:xfrm>
        </p:grpSpPr>
        <p:sp>
          <p:nvSpPr>
            <p:cNvPr id="84" name="object 84"/>
            <p:cNvSpPr/>
            <p:nvPr/>
          </p:nvSpPr>
          <p:spPr>
            <a:xfrm>
              <a:off x="5279898" y="2635459"/>
              <a:ext cx="88265" cy="97790"/>
            </a:xfrm>
            <a:custGeom>
              <a:avLst/>
              <a:gdLst/>
              <a:ahLst/>
              <a:cxnLst/>
              <a:rect l="l" t="t" r="r" b="b"/>
              <a:pathLst>
                <a:path w="88264" h="97789">
                  <a:moveTo>
                    <a:pt x="88214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35509" y="17780"/>
                  </a:lnTo>
                  <a:lnTo>
                    <a:pt x="35509" y="97790"/>
                  </a:lnTo>
                  <a:lnTo>
                    <a:pt x="52705" y="97790"/>
                  </a:lnTo>
                  <a:lnTo>
                    <a:pt x="52705" y="17780"/>
                  </a:lnTo>
                  <a:lnTo>
                    <a:pt x="88214" y="17780"/>
                  </a:lnTo>
                  <a:lnTo>
                    <a:pt x="882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389063" y="2636015"/>
              <a:ext cx="90353" cy="9681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/>
          <p:nvPr/>
        </p:nvSpPr>
        <p:spPr>
          <a:xfrm>
            <a:off x="1771395" y="2633867"/>
            <a:ext cx="814414" cy="359268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511812" y="2633867"/>
            <a:ext cx="191788" cy="101106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782539" y="2599476"/>
            <a:ext cx="18415" cy="133350"/>
          </a:xfrm>
          <a:custGeom>
            <a:avLst/>
            <a:gdLst/>
            <a:ahLst/>
            <a:cxnLst/>
            <a:rect l="l" t="t" r="r" b="b"/>
            <a:pathLst>
              <a:path w="18414" h="133350">
                <a:moveTo>
                  <a:pt x="0" y="133350"/>
                </a:moveTo>
                <a:lnTo>
                  <a:pt x="18292" y="133350"/>
                </a:lnTo>
                <a:lnTo>
                  <a:pt x="18292" y="0"/>
                </a:lnTo>
                <a:lnTo>
                  <a:pt x="0" y="0"/>
                </a:lnTo>
                <a:lnTo>
                  <a:pt x="0" y="133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9" name="object 89"/>
          <p:cNvGrpSpPr/>
          <p:nvPr/>
        </p:nvGrpSpPr>
        <p:grpSpPr>
          <a:xfrm>
            <a:off x="5782539" y="2581696"/>
            <a:ext cx="346075" cy="194310"/>
            <a:chOff x="5782539" y="2581696"/>
            <a:chExt cx="346075" cy="194310"/>
          </a:xfrm>
        </p:grpSpPr>
        <p:sp>
          <p:nvSpPr>
            <p:cNvPr id="90" name="object 90"/>
            <p:cNvSpPr/>
            <p:nvPr/>
          </p:nvSpPr>
          <p:spPr>
            <a:xfrm>
              <a:off x="5782539" y="2581699"/>
              <a:ext cx="118745" cy="151130"/>
            </a:xfrm>
            <a:custGeom>
              <a:avLst/>
              <a:gdLst/>
              <a:ahLst/>
              <a:cxnLst/>
              <a:rect l="l" t="t" r="r" b="b"/>
              <a:pathLst>
                <a:path w="118745" h="151130">
                  <a:moveTo>
                    <a:pt x="118325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100025" y="17780"/>
                  </a:lnTo>
                  <a:lnTo>
                    <a:pt x="100025" y="151130"/>
                  </a:lnTo>
                  <a:lnTo>
                    <a:pt x="118325" y="151130"/>
                  </a:lnTo>
                  <a:lnTo>
                    <a:pt x="118325" y="17780"/>
                  </a:lnTo>
                  <a:lnTo>
                    <a:pt x="1183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936889" y="2633867"/>
              <a:ext cx="94866" cy="141985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051596" y="2633864"/>
              <a:ext cx="77023" cy="100468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3" name="object 93"/>
          <p:cNvGrpSpPr/>
          <p:nvPr/>
        </p:nvGrpSpPr>
        <p:grpSpPr>
          <a:xfrm>
            <a:off x="6159658" y="2633864"/>
            <a:ext cx="1042669" cy="101600"/>
            <a:chOff x="6159658" y="2633864"/>
            <a:chExt cx="1042669" cy="101600"/>
          </a:xfrm>
        </p:grpSpPr>
        <p:sp>
          <p:nvSpPr>
            <p:cNvPr id="94" name="object 94"/>
            <p:cNvSpPr/>
            <p:nvPr/>
          </p:nvSpPr>
          <p:spPr>
            <a:xfrm>
              <a:off x="6267298" y="2636014"/>
              <a:ext cx="90363" cy="9681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159658" y="2635158"/>
              <a:ext cx="80018" cy="98531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378718" y="2633867"/>
              <a:ext cx="305545" cy="101106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716535" y="2636011"/>
              <a:ext cx="73149" cy="96813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809547" y="2633865"/>
              <a:ext cx="192973" cy="101106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7023476" y="2635158"/>
              <a:ext cx="80018" cy="98531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7124886" y="2633864"/>
              <a:ext cx="77023" cy="100468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1" name="object 101"/>
          <p:cNvGrpSpPr/>
          <p:nvPr/>
        </p:nvGrpSpPr>
        <p:grpSpPr>
          <a:xfrm>
            <a:off x="7265794" y="2581670"/>
            <a:ext cx="890269" cy="194310"/>
            <a:chOff x="7265794" y="2581670"/>
            <a:chExt cx="890269" cy="194310"/>
          </a:xfrm>
        </p:grpSpPr>
        <p:sp>
          <p:nvSpPr>
            <p:cNvPr id="102" name="object 102"/>
            <p:cNvSpPr/>
            <p:nvPr/>
          </p:nvSpPr>
          <p:spPr>
            <a:xfrm>
              <a:off x="7265794" y="2581670"/>
              <a:ext cx="203946" cy="152018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7490610" y="2633867"/>
              <a:ext cx="94876" cy="101106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7611244" y="2633867"/>
              <a:ext cx="94855" cy="141985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7726818" y="2633865"/>
              <a:ext cx="89086" cy="101106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7838781" y="2633868"/>
              <a:ext cx="200192" cy="101106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065367" y="2586539"/>
              <a:ext cx="90374" cy="146288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8" name="object 108"/>
          <p:cNvSpPr/>
          <p:nvPr/>
        </p:nvSpPr>
        <p:spPr>
          <a:xfrm>
            <a:off x="2667574" y="2839748"/>
            <a:ext cx="95065" cy="151880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9" name="object 109"/>
          <p:cNvGrpSpPr/>
          <p:nvPr/>
        </p:nvGrpSpPr>
        <p:grpSpPr>
          <a:xfrm>
            <a:off x="2848698" y="2839748"/>
            <a:ext cx="484505" cy="194310"/>
            <a:chOff x="2848698" y="2839748"/>
            <a:chExt cx="484505" cy="194310"/>
          </a:xfrm>
        </p:grpSpPr>
        <p:sp>
          <p:nvSpPr>
            <p:cNvPr id="110" name="object 110"/>
            <p:cNvSpPr/>
            <p:nvPr/>
          </p:nvSpPr>
          <p:spPr>
            <a:xfrm>
              <a:off x="2848698" y="2839748"/>
              <a:ext cx="95096" cy="151880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967591" y="2892027"/>
              <a:ext cx="94866" cy="101106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088205" y="2892027"/>
              <a:ext cx="205652" cy="141985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3315971" y="2950344"/>
              <a:ext cx="17780" cy="40640"/>
            </a:xfrm>
            <a:custGeom>
              <a:avLst/>
              <a:gdLst/>
              <a:ahLst/>
              <a:cxnLst/>
              <a:rect l="l" t="t" r="r" b="b"/>
              <a:pathLst>
                <a:path w="17779" h="40639">
                  <a:moveTo>
                    <a:pt x="0" y="40640"/>
                  </a:moveTo>
                  <a:lnTo>
                    <a:pt x="17224" y="40640"/>
                  </a:lnTo>
                  <a:lnTo>
                    <a:pt x="17224" y="0"/>
                  </a:lnTo>
                  <a:lnTo>
                    <a:pt x="0" y="0"/>
                  </a:lnTo>
                  <a:lnTo>
                    <a:pt x="0" y="406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4" name="object 114"/>
          <p:cNvGrpSpPr/>
          <p:nvPr/>
        </p:nvGrpSpPr>
        <p:grpSpPr>
          <a:xfrm>
            <a:off x="3315971" y="2892026"/>
            <a:ext cx="917575" cy="101600"/>
            <a:chOff x="3315971" y="2892026"/>
            <a:chExt cx="917575" cy="101600"/>
          </a:xfrm>
        </p:grpSpPr>
        <p:sp>
          <p:nvSpPr>
            <p:cNvPr id="115" name="object 115"/>
            <p:cNvSpPr/>
            <p:nvPr/>
          </p:nvSpPr>
          <p:spPr>
            <a:xfrm>
              <a:off x="3315970" y="2894475"/>
              <a:ext cx="88265" cy="96520"/>
            </a:xfrm>
            <a:custGeom>
              <a:avLst/>
              <a:gdLst/>
              <a:ahLst/>
              <a:cxnLst/>
              <a:rect l="l" t="t" r="r" b="b"/>
              <a:pathLst>
                <a:path w="88264" h="96519">
                  <a:moveTo>
                    <a:pt x="88188" y="0"/>
                  </a:moveTo>
                  <a:lnTo>
                    <a:pt x="70993" y="0"/>
                  </a:lnTo>
                  <a:lnTo>
                    <a:pt x="70993" y="39370"/>
                  </a:lnTo>
                  <a:lnTo>
                    <a:pt x="17221" y="39370"/>
                  </a:lnTo>
                  <a:lnTo>
                    <a:pt x="17221" y="0"/>
                  </a:lnTo>
                  <a:lnTo>
                    <a:pt x="0" y="0"/>
                  </a:lnTo>
                  <a:lnTo>
                    <a:pt x="0" y="39370"/>
                  </a:lnTo>
                  <a:lnTo>
                    <a:pt x="0" y="55880"/>
                  </a:lnTo>
                  <a:lnTo>
                    <a:pt x="70993" y="55880"/>
                  </a:lnTo>
                  <a:lnTo>
                    <a:pt x="70993" y="96520"/>
                  </a:lnTo>
                  <a:lnTo>
                    <a:pt x="88188" y="96520"/>
                  </a:lnTo>
                  <a:lnTo>
                    <a:pt x="88188" y="55880"/>
                  </a:lnTo>
                  <a:lnTo>
                    <a:pt x="88188" y="39370"/>
                  </a:lnTo>
                  <a:lnTo>
                    <a:pt x="881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431020" y="2892027"/>
              <a:ext cx="94876" cy="101106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551652" y="2893316"/>
              <a:ext cx="80018" cy="98531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3652428" y="2892026"/>
              <a:ext cx="211160" cy="101106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3884542" y="2894172"/>
              <a:ext cx="139608" cy="96813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045191" y="2894169"/>
              <a:ext cx="73149" cy="96813"/>
            </a:xfrm>
            <a:prstGeom prst="rect">
              <a:avLst/>
            </a:prstGeom>
            <a:blipFill>
              <a:blip r:embed="rId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138209" y="2892027"/>
              <a:ext cx="94876" cy="101106"/>
            </a:xfrm>
            <a:prstGeom prst="rect">
              <a:avLst/>
            </a:prstGeom>
            <a:blipFill>
              <a:blip r:embed="rId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2" name="object 122"/>
          <p:cNvGrpSpPr/>
          <p:nvPr/>
        </p:nvGrpSpPr>
        <p:grpSpPr>
          <a:xfrm>
            <a:off x="4298483" y="2838240"/>
            <a:ext cx="489584" cy="154940"/>
            <a:chOff x="4298483" y="2838240"/>
            <a:chExt cx="489584" cy="154940"/>
          </a:xfrm>
        </p:grpSpPr>
        <p:sp>
          <p:nvSpPr>
            <p:cNvPr id="123" name="object 123"/>
            <p:cNvSpPr/>
            <p:nvPr/>
          </p:nvSpPr>
          <p:spPr>
            <a:xfrm>
              <a:off x="4298483" y="2892026"/>
              <a:ext cx="103253" cy="101106"/>
            </a:xfrm>
            <a:prstGeom prst="rect">
              <a:avLst/>
            </a:prstGeom>
            <a:blipFill>
              <a:blip r:embed="rId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4422242" y="2838240"/>
              <a:ext cx="100886" cy="154895"/>
            </a:xfrm>
            <a:prstGeom prst="rect">
              <a:avLst/>
            </a:prstGeom>
            <a:blipFill>
              <a:blip r:embed="rId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543842" y="2892027"/>
              <a:ext cx="94866" cy="101106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658778" y="2892022"/>
              <a:ext cx="89065" cy="101106"/>
            </a:xfrm>
            <a:prstGeom prst="rect">
              <a:avLst/>
            </a:prstGeom>
            <a:blipFill>
              <a:blip r:embed="rId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4770759" y="2909704"/>
              <a:ext cx="17780" cy="81280"/>
            </a:xfrm>
            <a:custGeom>
              <a:avLst/>
              <a:gdLst/>
              <a:ahLst/>
              <a:cxnLst/>
              <a:rect l="l" t="t" r="r" b="b"/>
              <a:pathLst>
                <a:path w="17779" h="81280">
                  <a:moveTo>
                    <a:pt x="0" y="81279"/>
                  </a:moveTo>
                  <a:lnTo>
                    <a:pt x="17193" y="81279"/>
                  </a:lnTo>
                  <a:lnTo>
                    <a:pt x="17193" y="0"/>
                  </a:lnTo>
                  <a:lnTo>
                    <a:pt x="0" y="0"/>
                  </a:lnTo>
                  <a:lnTo>
                    <a:pt x="0" y="812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8" name="object 128"/>
          <p:cNvGrpSpPr/>
          <p:nvPr/>
        </p:nvGrpSpPr>
        <p:grpSpPr>
          <a:xfrm>
            <a:off x="4770759" y="2892027"/>
            <a:ext cx="473075" cy="101600"/>
            <a:chOff x="4770759" y="2892027"/>
            <a:chExt cx="473075" cy="101600"/>
          </a:xfrm>
        </p:grpSpPr>
        <p:sp>
          <p:nvSpPr>
            <p:cNvPr id="129" name="object 129"/>
            <p:cNvSpPr/>
            <p:nvPr/>
          </p:nvSpPr>
          <p:spPr>
            <a:xfrm>
              <a:off x="4770755" y="2894475"/>
              <a:ext cx="87630" cy="96520"/>
            </a:xfrm>
            <a:custGeom>
              <a:avLst/>
              <a:gdLst/>
              <a:ahLst/>
              <a:cxnLst/>
              <a:rect l="l" t="t" r="r" b="b"/>
              <a:pathLst>
                <a:path w="87629" h="96519">
                  <a:moveTo>
                    <a:pt x="87122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9900" y="15240"/>
                  </a:lnTo>
                  <a:lnTo>
                    <a:pt x="69900" y="96520"/>
                  </a:lnTo>
                  <a:lnTo>
                    <a:pt x="87122" y="96520"/>
                  </a:lnTo>
                  <a:lnTo>
                    <a:pt x="87122" y="15240"/>
                  </a:lnTo>
                  <a:lnTo>
                    <a:pt x="871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4884719" y="2892027"/>
              <a:ext cx="94866" cy="101106"/>
            </a:xfrm>
            <a:prstGeom prst="rect">
              <a:avLst/>
            </a:prstGeom>
            <a:blipFill>
              <a:blip r:embed="rId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999986" y="2894172"/>
              <a:ext cx="78510" cy="96813"/>
            </a:xfrm>
            <a:prstGeom prst="rect">
              <a:avLst/>
            </a:prstGeom>
            <a:blipFill>
              <a:blip r:embed="rId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5105232" y="2892027"/>
              <a:ext cx="94866" cy="101106"/>
            </a:xfrm>
            <a:prstGeom prst="rect">
              <a:avLst/>
            </a:prstGeom>
            <a:blipFill>
              <a:blip r:embed="rId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226192" y="2950344"/>
              <a:ext cx="17780" cy="40640"/>
            </a:xfrm>
            <a:custGeom>
              <a:avLst/>
              <a:gdLst/>
              <a:ahLst/>
              <a:cxnLst/>
              <a:rect l="l" t="t" r="r" b="b"/>
              <a:pathLst>
                <a:path w="17779" h="40639">
                  <a:moveTo>
                    <a:pt x="0" y="40640"/>
                  </a:moveTo>
                  <a:lnTo>
                    <a:pt x="17182" y="40640"/>
                  </a:lnTo>
                  <a:lnTo>
                    <a:pt x="17182" y="0"/>
                  </a:lnTo>
                  <a:lnTo>
                    <a:pt x="0" y="0"/>
                  </a:lnTo>
                  <a:lnTo>
                    <a:pt x="0" y="406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4" name="object 134"/>
          <p:cNvGrpSpPr/>
          <p:nvPr/>
        </p:nvGrpSpPr>
        <p:grpSpPr>
          <a:xfrm>
            <a:off x="5226192" y="2892024"/>
            <a:ext cx="191770" cy="100965"/>
            <a:chOff x="5226192" y="2892024"/>
            <a:chExt cx="191770" cy="100965"/>
          </a:xfrm>
        </p:grpSpPr>
        <p:sp>
          <p:nvSpPr>
            <p:cNvPr id="135" name="object 135"/>
            <p:cNvSpPr/>
            <p:nvPr/>
          </p:nvSpPr>
          <p:spPr>
            <a:xfrm>
              <a:off x="5226189" y="2894475"/>
              <a:ext cx="88265" cy="96520"/>
            </a:xfrm>
            <a:custGeom>
              <a:avLst/>
              <a:gdLst/>
              <a:ahLst/>
              <a:cxnLst/>
              <a:rect l="l" t="t" r="r" b="b"/>
              <a:pathLst>
                <a:path w="88264" h="96519">
                  <a:moveTo>
                    <a:pt x="88188" y="0"/>
                  </a:moveTo>
                  <a:lnTo>
                    <a:pt x="70954" y="0"/>
                  </a:lnTo>
                  <a:lnTo>
                    <a:pt x="70954" y="39370"/>
                  </a:lnTo>
                  <a:lnTo>
                    <a:pt x="17183" y="39370"/>
                  </a:lnTo>
                  <a:lnTo>
                    <a:pt x="17183" y="0"/>
                  </a:lnTo>
                  <a:lnTo>
                    <a:pt x="0" y="0"/>
                  </a:lnTo>
                  <a:lnTo>
                    <a:pt x="0" y="39370"/>
                  </a:lnTo>
                  <a:lnTo>
                    <a:pt x="0" y="55880"/>
                  </a:lnTo>
                  <a:lnTo>
                    <a:pt x="70954" y="55880"/>
                  </a:lnTo>
                  <a:lnTo>
                    <a:pt x="70954" y="96520"/>
                  </a:lnTo>
                  <a:lnTo>
                    <a:pt x="88188" y="96520"/>
                  </a:lnTo>
                  <a:lnTo>
                    <a:pt x="88188" y="55880"/>
                  </a:lnTo>
                  <a:lnTo>
                    <a:pt x="88188" y="39370"/>
                  </a:lnTo>
                  <a:lnTo>
                    <a:pt x="881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340362" y="2892024"/>
              <a:ext cx="77002" cy="100468"/>
            </a:xfrm>
            <a:prstGeom prst="rect">
              <a:avLst/>
            </a:prstGeom>
            <a:blipFill>
              <a:blip r:embed="rId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7" name="object 137"/>
          <p:cNvGrpSpPr/>
          <p:nvPr/>
        </p:nvGrpSpPr>
        <p:grpSpPr>
          <a:xfrm>
            <a:off x="5488140" y="2892022"/>
            <a:ext cx="710565" cy="101600"/>
            <a:chOff x="5488140" y="2892022"/>
            <a:chExt cx="710565" cy="101600"/>
          </a:xfrm>
        </p:grpSpPr>
        <p:sp>
          <p:nvSpPr>
            <p:cNvPr id="138" name="object 138"/>
            <p:cNvSpPr/>
            <p:nvPr/>
          </p:nvSpPr>
          <p:spPr>
            <a:xfrm>
              <a:off x="5488140" y="2892022"/>
              <a:ext cx="89086" cy="101106"/>
            </a:xfrm>
            <a:prstGeom prst="rect">
              <a:avLst/>
            </a:prstGeom>
            <a:blipFill>
              <a:blip r:embed="rId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5600101" y="2894172"/>
              <a:ext cx="90374" cy="96813"/>
            </a:xfrm>
            <a:prstGeom prst="rect">
              <a:avLst/>
            </a:prstGeom>
            <a:blipFill>
              <a:blip r:embed="rId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5716868" y="2892022"/>
              <a:ext cx="302335" cy="101111"/>
            </a:xfrm>
            <a:prstGeom prst="rect">
              <a:avLst/>
            </a:prstGeom>
            <a:blipFill>
              <a:blip r:embed="rId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6045291" y="2894170"/>
              <a:ext cx="103483" cy="96813"/>
            </a:xfrm>
            <a:prstGeom prst="rect">
              <a:avLst/>
            </a:prstGeom>
            <a:blipFill>
              <a:blip r:embed="rId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181261" y="2950344"/>
              <a:ext cx="17780" cy="40640"/>
            </a:xfrm>
            <a:custGeom>
              <a:avLst/>
              <a:gdLst/>
              <a:ahLst/>
              <a:cxnLst/>
              <a:rect l="l" t="t" r="r" b="b"/>
              <a:pathLst>
                <a:path w="17779" h="40639">
                  <a:moveTo>
                    <a:pt x="0" y="40640"/>
                  </a:moveTo>
                  <a:lnTo>
                    <a:pt x="17203" y="40640"/>
                  </a:lnTo>
                  <a:lnTo>
                    <a:pt x="17203" y="0"/>
                  </a:lnTo>
                  <a:lnTo>
                    <a:pt x="0" y="0"/>
                  </a:lnTo>
                  <a:lnTo>
                    <a:pt x="0" y="406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3" name="object 143"/>
          <p:cNvGrpSpPr/>
          <p:nvPr/>
        </p:nvGrpSpPr>
        <p:grpSpPr>
          <a:xfrm>
            <a:off x="6181262" y="2892024"/>
            <a:ext cx="294005" cy="100965"/>
            <a:chOff x="6181262" y="2892024"/>
            <a:chExt cx="294005" cy="100965"/>
          </a:xfrm>
        </p:grpSpPr>
        <p:sp>
          <p:nvSpPr>
            <p:cNvPr id="144" name="object 144"/>
            <p:cNvSpPr/>
            <p:nvPr/>
          </p:nvSpPr>
          <p:spPr>
            <a:xfrm>
              <a:off x="6181255" y="2894475"/>
              <a:ext cx="88265" cy="96520"/>
            </a:xfrm>
            <a:custGeom>
              <a:avLst/>
              <a:gdLst/>
              <a:ahLst/>
              <a:cxnLst/>
              <a:rect l="l" t="t" r="r" b="b"/>
              <a:pathLst>
                <a:path w="88264" h="96519">
                  <a:moveTo>
                    <a:pt x="88201" y="0"/>
                  </a:moveTo>
                  <a:lnTo>
                    <a:pt x="70980" y="0"/>
                  </a:lnTo>
                  <a:lnTo>
                    <a:pt x="70980" y="39370"/>
                  </a:lnTo>
                  <a:lnTo>
                    <a:pt x="17208" y="39370"/>
                  </a:lnTo>
                  <a:lnTo>
                    <a:pt x="17208" y="0"/>
                  </a:lnTo>
                  <a:lnTo>
                    <a:pt x="0" y="0"/>
                  </a:lnTo>
                  <a:lnTo>
                    <a:pt x="0" y="39370"/>
                  </a:lnTo>
                  <a:lnTo>
                    <a:pt x="0" y="55880"/>
                  </a:lnTo>
                  <a:lnTo>
                    <a:pt x="70980" y="55880"/>
                  </a:lnTo>
                  <a:lnTo>
                    <a:pt x="70980" y="96520"/>
                  </a:lnTo>
                  <a:lnTo>
                    <a:pt x="88201" y="96520"/>
                  </a:lnTo>
                  <a:lnTo>
                    <a:pt x="88201" y="55880"/>
                  </a:lnTo>
                  <a:lnTo>
                    <a:pt x="88201" y="39370"/>
                  </a:lnTo>
                  <a:lnTo>
                    <a:pt x="882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6295427" y="2892024"/>
              <a:ext cx="77023" cy="100468"/>
            </a:xfrm>
            <a:prstGeom prst="rect">
              <a:avLst/>
            </a:prstGeom>
            <a:blipFill>
              <a:blip r:embed="rId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6394569" y="2894169"/>
              <a:ext cx="80468" cy="96813"/>
            </a:xfrm>
            <a:prstGeom prst="rect">
              <a:avLst/>
            </a:prstGeom>
            <a:blipFill>
              <a:blip r:embed="rId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7" name="object 147"/>
          <p:cNvSpPr/>
          <p:nvPr/>
        </p:nvSpPr>
        <p:spPr>
          <a:xfrm>
            <a:off x="6554623" y="2909704"/>
            <a:ext cx="17780" cy="81280"/>
          </a:xfrm>
          <a:custGeom>
            <a:avLst/>
            <a:gdLst/>
            <a:ahLst/>
            <a:cxnLst/>
            <a:rect l="l" t="t" r="r" b="b"/>
            <a:pathLst>
              <a:path w="17779" h="81280">
                <a:moveTo>
                  <a:pt x="0" y="81279"/>
                </a:moveTo>
                <a:lnTo>
                  <a:pt x="17224" y="81279"/>
                </a:lnTo>
                <a:lnTo>
                  <a:pt x="17224" y="0"/>
                </a:lnTo>
                <a:lnTo>
                  <a:pt x="0" y="0"/>
                </a:lnTo>
                <a:lnTo>
                  <a:pt x="0" y="812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8" name="object 148"/>
          <p:cNvGrpSpPr/>
          <p:nvPr/>
        </p:nvGrpSpPr>
        <p:grpSpPr>
          <a:xfrm>
            <a:off x="6554623" y="2892024"/>
            <a:ext cx="1044575" cy="142240"/>
            <a:chOff x="6554623" y="2892024"/>
            <a:chExt cx="1044575" cy="142240"/>
          </a:xfrm>
        </p:grpSpPr>
        <p:sp>
          <p:nvSpPr>
            <p:cNvPr id="149" name="object 149"/>
            <p:cNvSpPr/>
            <p:nvPr/>
          </p:nvSpPr>
          <p:spPr>
            <a:xfrm>
              <a:off x="6554622" y="2894475"/>
              <a:ext cx="87630" cy="96520"/>
            </a:xfrm>
            <a:custGeom>
              <a:avLst/>
              <a:gdLst/>
              <a:ahLst/>
              <a:cxnLst/>
              <a:rect l="l" t="t" r="r" b="b"/>
              <a:pathLst>
                <a:path w="87629" h="96519">
                  <a:moveTo>
                    <a:pt x="87122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9926" y="15240"/>
                  </a:lnTo>
                  <a:lnTo>
                    <a:pt x="69926" y="96520"/>
                  </a:lnTo>
                  <a:lnTo>
                    <a:pt x="87122" y="96520"/>
                  </a:lnTo>
                  <a:lnTo>
                    <a:pt x="87122" y="15240"/>
                  </a:lnTo>
                  <a:lnTo>
                    <a:pt x="871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6668272" y="2892026"/>
              <a:ext cx="460718" cy="122626"/>
            </a:xfrm>
            <a:prstGeom prst="rect">
              <a:avLst/>
            </a:prstGeom>
            <a:blipFill>
              <a:blip r:embed="rId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154737" y="2892027"/>
              <a:ext cx="245153" cy="141985"/>
            </a:xfrm>
            <a:prstGeom prst="rect">
              <a:avLst/>
            </a:prstGeom>
            <a:blipFill>
              <a:blip r:embed="rId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420938" y="2892024"/>
              <a:ext cx="178113" cy="100468"/>
            </a:xfrm>
            <a:prstGeom prst="rect">
              <a:avLst/>
            </a:prstGeom>
            <a:blipFill>
              <a:blip r:embed="rId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3" name="object 153"/>
          <p:cNvSpPr/>
          <p:nvPr/>
        </p:nvSpPr>
        <p:spPr>
          <a:xfrm>
            <a:off x="7676291" y="2909704"/>
            <a:ext cx="17780" cy="81280"/>
          </a:xfrm>
          <a:custGeom>
            <a:avLst/>
            <a:gdLst/>
            <a:ahLst/>
            <a:cxnLst/>
            <a:rect l="l" t="t" r="r" b="b"/>
            <a:pathLst>
              <a:path w="17779" h="81280">
                <a:moveTo>
                  <a:pt x="0" y="81279"/>
                </a:moveTo>
                <a:lnTo>
                  <a:pt x="17203" y="81279"/>
                </a:lnTo>
                <a:lnTo>
                  <a:pt x="17203" y="0"/>
                </a:lnTo>
                <a:lnTo>
                  <a:pt x="0" y="0"/>
                </a:lnTo>
                <a:lnTo>
                  <a:pt x="0" y="812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4" name="object 154"/>
          <p:cNvGrpSpPr/>
          <p:nvPr/>
        </p:nvGrpSpPr>
        <p:grpSpPr>
          <a:xfrm>
            <a:off x="7676291" y="2892027"/>
            <a:ext cx="519430" cy="142240"/>
            <a:chOff x="7676291" y="2892027"/>
            <a:chExt cx="519430" cy="142240"/>
          </a:xfrm>
        </p:grpSpPr>
        <p:sp>
          <p:nvSpPr>
            <p:cNvPr id="155" name="object 155"/>
            <p:cNvSpPr/>
            <p:nvPr/>
          </p:nvSpPr>
          <p:spPr>
            <a:xfrm>
              <a:off x="7676286" y="2894475"/>
              <a:ext cx="87630" cy="96520"/>
            </a:xfrm>
            <a:custGeom>
              <a:avLst/>
              <a:gdLst/>
              <a:ahLst/>
              <a:cxnLst/>
              <a:rect l="l" t="t" r="r" b="b"/>
              <a:pathLst>
                <a:path w="87629" h="96519">
                  <a:moveTo>
                    <a:pt x="87122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9913" y="15240"/>
                  </a:lnTo>
                  <a:lnTo>
                    <a:pt x="69913" y="96520"/>
                  </a:lnTo>
                  <a:lnTo>
                    <a:pt x="87122" y="96520"/>
                  </a:lnTo>
                  <a:lnTo>
                    <a:pt x="87122" y="15240"/>
                  </a:lnTo>
                  <a:lnTo>
                    <a:pt x="871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795920" y="2892027"/>
              <a:ext cx="94887" cy="141985"/>
            </a:xfrm>
            <a:prstGeom prst="rect">
              <a:avLst/>
            </a:prstGeom>
            <a:blipFill>
              <a:blip r:embed="rId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911510" y="2892027"/>
              <a:ext cx="283694" cy="122625"/>
            </a:xfrm>
            <a:prstGeom prst="rect">
              <a:avLst/>
            </a:prstGeom>
            <a:blipFill>
              <a:blip r:embed="rId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8" name="object 158"/>
          <p:cNvSpPr/>
          <p:nvPr/>
        </p:nvSpPr>
        <p:spPr>
          <a:xfrm>
            <a:off x="1777854" y="3167854"/>
            <a:ext cx="17780" cy="81280"/>
          </a:xfrm>
          <a:custGeom>
            <a:avLst/>
            <a:gdLst/>
            <a:ahLst/>
            <a:cxnLst/>
            <a:rect l="l" t="t" r="r" b="b"/>
            <a:pathLst>
              <a:path w="17780" h="81280">
                <a:moveTo>
                  <a:pt x="0" y="81279"/>
                </a:moveTo>
                <a:lnTo>
                  <a:pt x="17203" y="81279"/>
                </a:lnTo>
                <a:lnTo>
                  <a:pt x="17203" y="0"/>
                </a:lnTo>
                <a:lnTo>
                  <a:pt x="0" y="0"/>
                </a:lnTo>
                <a:lnTo>
                  <a:pt x="0" y="812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9" name="object 159"/>
          <p:cNvGrpSpPr/>
          <p:nvPr/>
        </p:nvGrpSpPr>
        <p:grpSpPr>
          <a:xfrm>
            <a:off x="1777854" y="3150172"/>
            <a:ext cx="381635" cy="142240"/>
            <a:chOff x="1777854" y="3150172"/>
            <a:chExt cx="381635" cy="142240"/>
          </a:xfrm>
        </p:grpSpPr>
        <p:sp>
          <p:nvSpPr>
            <p:cNvPr id="160" name="object 160"/>
            <p:cNvSpPr/>
            <p:nvPr/>
          </p:nvSpPr>
          <p:spPr>
            <a:xfrm>
              <a:off x="1777847" y="3152615"/>
              <a:ext cx="87630" cy="96520"/>
            </a:xfrm>
            <a:custGeom>
              <a:avLst/>
              <a:gdLst/>
              <a:ahLst/>
              <a:cxnLst/>
              <a:rect l="l" t="t" r="r" b="b"/>
              <a:pathLst>
                <a:path w="87630" h="96519">
                  <a:moveTo>
                    <a:pt x="87134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9913" y="15240"/>
                  </a:lnTo>
                  <a:lnTo>
                    <a:pt x="69913" y="96520"/>
                  </a:lnTo>
                  <a:lnTo>
                    <a:pt x="87134" y="96520"/>
                  </a:lnTo>
                  <a:lnTo>
                    <a:pt x="87134" y="15240"/>
                  </a:lnTo>
                  <a:lnTo>
                    <a:pt x="871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897474" y="3150172"/>
              <a:ext cx="94876" cy="141995"/>
            </a:xfrm>
            <a:prstGeom prst="rect">
              <a:avLst/>
            </a:prstGeom>
            <a:blipFill>
              <a:blip r:embed="rId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2019089" y="3152321"/>
              <a:ext cx="90374" cy="96813"/>
            </a:xfrm>
            <a:prstGeom prst="rect">
              <a:avLst/>
            </a:prstGeom>
            <a:blipFill>
              <a:blip r:embed="rId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2141857" y="3208494"/>
              <a:ext cx="17780" cy="40640"/>
            </a:xfrm>
            <a:custGeom>
              <a:avLst/>
              <a:gdLst/>
              <a:ahLst/>
              <a:cxnLst/>
              <a:rect l="l" t="t" r="r" b="b"/>
              <a:pathLst>
                <a:path w="17780" h="40639">
                  <a:moveTo>
                    <a:pt x="0" y="40640"/>
                  </a:moveTo>
                  <a:lnTo>
                    <a:pt x="17193" y="40640"/>
                  </a:lnTo>
                  <a:lnTo>
                    <a:pt x="17193" y="0"/>
                  </a:lnTo>
                  <a:lnTo>
                    <a:pt x="0" y="0"/>
                  </a:lnTo>
                  <a:lnTo>
                    <a:pt x="0" y="406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4" name="object 164"/>
          <p:cNvSpPr/>
          <p:nvPr/>
        </p:nvSpPr>
        <p:spPr>
          <a:xfrm>
            <a:off x="2141855" y="3152615"/>
            <a:ext cx="88265" cy="96520"/>
          </a:xfrm>
          <a:custGeom>
            <a:avLst/>
            <a:gdLst/>
            <a:ahLst/>
            <a:cxnLst/>
            <a:rect l="l" t="t" r="r" b="b"/>
            <a:pathLst>
              <a:path w="88264" h="96519">
                <a:moveTo>
                  <a:pt x="88188" y="0"/>
                </a:moveTo>
                <a:lnTo>
                  <a:pt x="70967" y="0"/>
                </a:lnTo>
                <a:lnTo>
                  <a:pt x="70967" y="39370"/>
                </a:lnTo>
                <a:lnTo>
                  <a:pt x="17183" y="39370"/>
                </a:lnTo>
                <a:lnTo>
                  <a:pt x="17183" y="0"/>
                </a:lnTo>
                <a:lnTo>
                  <a:pt x="0" y="0"/>
                </a:lnTo>
                <a:lnTo>
                  <a:pt x="0" y="39370"/>
                </a:lnTo>
                <a:lnTo>
                  <a:pt x="0" y="55880"/>
                </a:lnTo>
                <a:lnTo>
                  <a:pt x="70967" y="55880"/>
                </a:lnTo>
                <a:lnTo>
                  <a:pt x="70967" y="96520"/>
                </a:lnTo>
                <a:lnTo>
                  <a:pt x="88188" y="96520"/>
                </a:lnTo>
                <a:lnTo>
                  <a:pt x="88188" y="55880"/>
                </a:lnTo>
                <a:lnTo>
                  <a:pt x="88188" y="39370"/>
                </a:lnTo>
                <a:lnTo>
                  <a:pt x="881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5" name="object 165"/>
          <p:cNvGrpSpPr/>
          <p:nvPr/>
        </p:nvGrpSpPr>
        <p:grpSpPr>
          <a:xfrm>
            <a:off x="2262558" y="3102843"/>
            <a:ext cx="946785" cy="177800"/>
            <a:chOff x="2262558" y="3102843"/>
            <a:chExt cx="946785" cy="177800"/>
          </a:xfrm>
        </p:grpSpPr>
        <p:sp>
          <p:nvSpPr>
            <p:cNvPr id="166" name="object 166"/>
            <p:cNvSpPr/>
            <p:nvPr/>
          </p:nvSpPr>
          <p:spPr>
            <a:xfrm>
              <a:off x="2385312" y="3152320"/>
              <a:ext cx="103473" cy="96813"/>
            </a:xfrm>
            <a:prstGeom prst="rect">
              <a:avLst/>
            </a:prstGeom>
            <a:blipFill>
              <a:blip r:embed="rId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2262558" y="3152321"/>
              <a:ext cx="90363" cy="96813"/>
            </a:xfrm>
            <a:prstGeom prst="rect">
              <a:avLst/>
            </a:prstGeom>
            <a:blipFill>
              <a:blip r:embed="rId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2514742" y="3150169"/>
              <a:ext cx="401665" cy="101110"/>
            </a:xfrm>
            <a:prstGeom prst="rect">
              <a:avLst/>
            </a:prstGeom>
            <a:blipFill>
              <a:blip r:embed="rId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2943029" y="3150172"/>
              <a:ext cx="94866" cy="101106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3063637" y="3102843"/>
              <a:ext cx="90374" cy="146288"/>
            </a:xfrm>
            <a:prstGeom prst="rect">
              <a:avLst/>
            </a:prstGeom>
            <a:blipFill>
              <a:blip r:embed="rId1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3180674" y="3227837"/>
              <a:ext cx="28575" cy="52705"/>
            </a:xfrm>
            <a:custGeom>
              <a:avLst/>
              <a:gdLst/>
              <a:ahLst/>
              <a:cxnLst/>
              <a:rect l="l" t="t" r="r" b="b"/>
              <a:pathLst>
                <a:path w="28575" h="52704">
                  <a:moveTo>
                    <a:pt x="17496" y="0"/>
                  </a:moveTo>
                  <a:lnTo>
                    <a:pt x="9036" y="0"/>
                  </a:lnTo>
                  <a:lnTo>
                    <a:pt x="6041" y="1036"/>
                  </a:lnTo>
                  <a:lnTo>
                    <a:pt x="1717" y="5193"/>
                  </a:lnTo>
                  <a:lnTo>
                    <a:pt x="649" y="7957"/>
                  </a:lnTo>
                  <a:lnTo>
                    <a:pt x="649" y="14125"/>
                  </a:lnTo>
                  <a:lnTo>
                    <a:pt x="1476" y="16449"/>
                  </a:lnTo>
                  <a:lnTo>
                    <a:pt x="4774" y="20334"/>
                  </a:lnTo>
                  <a:lnTo>
                    <a:pt x="6669" y="21297"/>
                  </a:lnTo>
                  <a:lnTo>
                    <a:pt x="11120" y="21297"/>
                  </a:lnTo>
                  <a:lnTo>
                    <a:pt x="12680" y="20648"/>
                  </a:lnTo>
                  <a:lnTo>
                    <a:pt x="13559" y="19360"/>
                  </a:lnTo>
                  <a:lnTo>
                    <a:pt x="14711" y="21653"/>
                  </a:lnTo>
                  <a:lnTo>
                    <a:pt x="14784" y="25234"/>
                  </a:lnTo>
                  <a:lnTo>
                    <a:pt x="12031" y="37433"/>
                  </a:lnTo>
                  <a:lnTo>
                    <a:pt x="7444" y="42239"/>
                  </a:lnTo>
                  <a:lnTo>
                    <a:pt x="0" y="44532"/>
                  </a:lnTo>
                  <a:lnTo>
                    <a:pt x="4743" y="52699"/>
                  </a:lnTo>
                  <a:lnTo>
                    <a:pt x="12031" y="50553"/>
                  </a:lnTo>
                  <a:lnTo>
                    <a:pt x="17821" y="46637"/>
                  </a:lnTo>
                  <a:lnTo>
                    <a:pt x="26281" y="35318"/>
                  </a:lnTo>
                  <a:lnTo>
                    <a:pt x="28397" y="28606"/>
                  </a:lnTo>
                  <a:lnTo>
                    <a:pt x="28397" y="14554"/>
                  </a:lnTo>
                  <a:lnTo>
                    <a:pt x="26973" y="9497"/>
                  </a:lnTo>
                  <a:lnTo>
                    <a:pt x="21224" y="18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2" name="object 172"/>
          <p:cNvGrpSpPr/>
          <p:nvPr/>
        </p:nvGrpSpPr>
        <p:grpSpPr>
          <a:xfrm>
            <a:off x="3281574" y="3150168"/>
            <a:ext cx="298450" cy="100965"/>
            <a:chOff x="3281574" y="3150168"/>
            <a:chExt cx="298450" cy="100965"/>
          </a:xfrm>
        </p:grpSpPr>
        <p:sp>
          <p:nvSpPr>
            <p:cNvPr id="173" name="object 173"/>
            <p:cNvSpPr/>
            <p:nvPr/>
          </p:nvSpPr>
          <p:spPr>
            <a:xfrm>
              <a:off x="3281574" y="3150168"/>
              <a:ext cx="178128" cy="100468"/>
            </a:xfrm>
            <a:prstGeom prst="rect">
              <a:avLst/>
            </a:prstGeom>
            <a:blipFill>
              <a:blip r:embed="rId1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3490838" y="3152319"/>
              <a:ext cx="88845" cy="96813"/>
            </a:xfrm>
            <a:prstGeom prst="rect">
              <a:avLst/>
            </a:prstGeom>
            <a:blipFill>
              <a:blip r:embed="rId1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5" name="object 175"/>
          <p:cNvSpPr/>
          <p:nvPr/>
        </p:nvSpPr>
        <p:spPr>
          <a:xfrm>
            <a:off x="3646382" y="3208494"/>
            <a:ext cx="17780" cy="40640"/>
          </a:xfrm>
          <a:custGeom>
            <a:avLst/>
            <a:gdLst/>
            <a:ahLst/>
            <a:cxnLst/>
            <a:rect l="l" t="t" r="r" b="b"/>
            <a:pathLst>
              <a:path w="17779" h="40639">
                <a:moveTo>
                  <a:pt x="0" y="40640"/>
                </a:moveTo>
                <a:lnTo>
                  <a:pt x="17203" y="40640"/>
                </a:lnTo>
                <a:lnTo>
                  <a:pt x="17203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6" name="object 176"/>
          <p:cNvGrpSpPr/>
          <p:nvPr/>
        </p:nvGrpSpPr>
        <p:grpSpPr>
          <a:xfrm>
            <a:off x="3646382" y="3150168"/>
            <a:ext cx="191770" cy="100965"/>
            <a:chOff x="3646382" y="3150168"/>
            <a:chExt cx="191770" cy="100965"/>
          </a:xfrm>
        </p:grpSpPr>
        <p:sp>
          <p:nvSpPr>
            <p:cNvPr id="177" name="object 177"/>
            <p:cNvSpPr/>
            <p:nvPr/>
          </p:nvSpPr>
          <p:spPr>
            <a:xfrm>
              <a:off x="3646373" y="3152615"/>
              <a:ext cx="88265" cy="96520"/>
            </a:xfrm>
            <a:custGeom>
              <a:avLst/>
              <a:gdLst/>
              <a:ahLst/>
              <a:cxnLst/>
              <a:rect l="l" t="t" r="r" b="b"/>
              <a:pathLst>
                <a:path w="88264" h="96519">
                  <a:moveTo>
                    <a:pt x="88201" y="0"/>
                  </a:moveTo>
                  <a:lnTo>
                    <a:pt x="70980" y="0"/>
                  </a:lnTo>
                  <a:lnTo>
                    <a:pt x="70980" y="39370"/>
                  </a:lnTo>
                  <a:lnTo>
                    <a:pt x="17208" y="39370"/>
                  </a:lnTo>
                  <a:lnTo>
                    <a:pt x="17208" y="0"/>
                  </a:lnTo>
                  <a:lnTo>
                    <a:pt x="0" y="0"/>
                  </a:lnTo>
                  <a:lnTo>
                    <a:pt x="0" y="39370"/>
                  </a:lnTo>
                  <a:lnTo>
                    <a:pt x="0" y="55880"/>
                  </a:lnTo>
                  <a:lnTo>
                    <a:pt x="70980" y="55880"/>
                  </a:lnTo>
                  <a:lnTo>
                    <a:pt x="70980" y="96520"/>
                  </a:lnTo>
                  <a:lnTo>
                    <a:pt x="88201" y="96520"/>
                  </a:lnTo>
                  <a:lnTo>
                    <a:pt x="88201" y="55880"/>
                  </a:lnTo>
                  <a:lnTo>
                    <a:pt x="88201" y="39370"/>
                  </a:lnTo>
                  <a:lnTo>
                    <a:pt x="882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3760552" y="3150168"/>
              <a:ext cx="77002" cy="100468"/>
            </a:xfrm>
            <a:prstGeom prst="rect">
              <a:avLst/>
            </a:prstGeom>
            <a:blipFill>
              <a:blip r:embed="rId1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9" name="object 179"/>
          <p:cNvGrpSpPr/>
          <p:nvPr/>
        </p:nvGrpSpPr>
        <p:grpSpPr>
          <a:xfrm>
            <a:off x="3861240" y="3152319"/>
            <a:ext cx="251460" cy="97155"/>
            <a:chOff x="3861240" y="3152319"/>
            <a:chExt cx="251460" cy="97155"/>
          </a:xfrm>
        </p:grpSpPr>
        <p:sp>
          <p:nvSpPr>
            <p:cNvPr id="180" name="object 180"/>
            <p:cNvSpPr/>
            <p:nvPr/>
          </p:nvSpPr>
          <p:spPr>
            <a:xfrm>
              <a:off x="3972166" y="3152321"/>
              <a:ext cx="90353" cy="96813"/>
            </a:xfrm>
            <a:prstGeom prst="rect">
              <a:avLst/>
            </a:prstGeom>
            <a:blipFill>
              <a:blip r:embed="rId1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3861240" y="3152319"/>
              <a:ext cx="78531" cy="96813"/>
            </a:xfrm>
            <a:prstGeom prst="rect">
              <a:avLst/>
            </a:prstGeom>
            <a:blipFill>
              <a:blip r:embed="rId1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4094912" y="3208494"/>
              <a:ext cx="17780" cy="40640"/>
            </a:xfrm>
            <a:custGeom>
              <a:avLst/>
              <a:gdLst/>
              <a:ahLst/>
              <a:cxnLst/>
              <a:rect l="l" t="t" r="r" b="b"/>
              <a:pathLst>
                <a:path w="17779" h="40639">
                  <a:moveTo>
                    <a:pt x="0" y="40640"/>
                  </a:moveTo>
                  <a:lnTo>
                    <a:pt x="17214" y="40640"/>
                  </a:lnTo>
                  <a:lnTo>
                    <a:pt x="17214" y="0"/>
                  </a:lnTo>
                  <a:lnTo>
                    <a:pt x="0" y="0"/>
                  </a:lnTo>
                  <a:lnTo>
                    <a:pt x="0" y="406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3" name="object 183"/>
          <p:cNvGrpSpPr/>
          <p:nvPr/>
        </p:nvGrpSpPr>
        <p:grpSpPr>
          <a:xfrm>
            <a:off x="4094912" y="3150168"/>
            <a:ext cx="361315" cy="101600"/>
            <a:chOff x="4094912" y="3150168"/>
            <a:chExt cx="361315" cy="101600"/>
          </a:xfrm>
        </p:grpSpPr>
        <p:sp>
          <p:nvSpPr>
            <p:cNvPr id="184" name="object 184"/>
            <p:cNvSpPr/>
            <p:nvPr/>
          </p:nvSpPr>
          <p:spPr>
            <a:xfrm>
              <a:off x="4094912" y="3152615"/>
              <a:ext cx="88265" cy="96520"/>
            </a:xfrm>
            <a:custGeom>
              <a:avLst/>
              <a:gdLst/>
              <a:ahLst/>
              <a:cxnLst/>
              <a:rect l="l" t="t" r="r" b="b"/>
              <a:pathLst>
                <a:path w="88264" h="96519">
                  <a:moveTo>
                    <a:pt x="88188" y="0"/>
                  </a:moveTo>
                  <a:lnTo>
                    <a:pt x="70980" y="0"/>
                  </a:lnTo>
                  <a:lnTo>
                    <a:pt x="70980" y="39370"/>
                  </a:lnTo>
                  <a:lnTo>
                    <a:pt x="17208" y="39370"/>
                  </a:lnTo>
                  <a:lnTo>
                    <a:pt x="17208" y="0"/>
                  </a:lnTo>
                  <a:lnTo>
                    <a:pt x="0" y="0"/>
                  </a:lnTo>
                  <a:lnTo>
                    <a:pt x="0" y="39370"/>
                  </a:lnTo>
                  <a:lnTo>
                    <a:pt x="0" y="55880"/>
                  </a:lnTo>
                  <a:lnTo>
                    <a:pt x="70980" y="55880"/>
                  </a:lnTo>
                  <a:lnTo>
                    <a:pt x="70980" y="96520"/>
                  </a:lnTo>
                  <a:lnTo>
                    <a:pt x="88188" y="96520"/>
                  </a:lnTo>
                  <a:lnTo>
                    <a:pt x="88188" y="55880"/>
                  </a:lnTo>
                  <a:lnTo>
                    <a:pt x="88188" y="39370"/>
                  </a:lnTo>
                  <a:lnTo>
                    <a:pt x="881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4209067" y="3150168"/>
              <a:ext cx="77023" cy="100468"/>
            </a:xfrm>
            <a:prstGeom prst="rect">
              <a:avLst/>
            </a:prstGeom>
            <a:blipFill>
              <a:blip r:embed="rId1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4317130" y="3150175"/>
              <a:ext cx="138770" cy="101106"/>
            </a:xfrm>
            <a:prstGeom prst="rect">
              <a:avLst/>
            </a:prstGeom>
            <a:blipFill>
              <a:blip r:embed="rId1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7" name="object 187"/>
          <p:cNvGrpSpPr/>
          <p:nvPr/>
        </p:nvGrpSpPr>
        <p:grpSpPr>
          <a:xfrm>
            <a:off x="4482309" y="3152319"/>
            <a:ext cx="419100" cy="128270"/>
            <a:chOff x="4482309" y="3152319"/>
            <a:chExt cx="419100" cy="128270"/>
          </a:xfrm>
        </p:grpSpPr>
        <p:sp>
          <p:nvSpPr>
            <p:cNvPr id="188" name="object 188"/>
            <p:cNvSpPr/>
            <p:nvPr/>
          </p:nvSpPr>
          <p:spPr>
            <a:xfrm>
              <a:off x="4482300" y="3152615"/>
              <a:ext cx="139065" cy="120650"/>
            </a:xfrm>
            <a:custGeom>
              <a:avLst/>
              <a:gdLst/>
              <a:ahLst/>
              <a:cxnLst/>
              <a:rect l="l" t="t" r="r" b="b"/>
              <a:pathLst>
                <a:path w="139064" h="120650">
                  <a:moveTo>
                    <a:pt x="138760" y="80010"/>
                  </a:moveTo>
                  <a:lnTo>
                    <a:pt x="122643" y="80010"/>
                  </a:lnTo>
                  <a:lnTo>
                    <a:pt x="122643" y="0"/>
                  </a:lnTo>
                  <a:lnTo>
                    <a:pt x="105397" y="0"/>
                  </a:lnTo>
                  <a:lnTo>
                    <a:pt x="105397" y="80010"/>
                  </a:lnTo>
                  <a:lnTo>
                    <a:pt x="69926" y="80010"/>
                  </a:lnTo>
                  <a:lnTo>
                    <a:pt x="69926" y="0"/>
                  </a:lnTo>
                  <a:lnTo>
                    <a:pt x="52692" y="0"/>
                  </a:lnTo>
                  <a:lnTo>
                    <a:pt x="52692" y="80010"/>
                  </a:lnTo>
                  <a:lnTo>
                    <a:pt x="17221" y="80010"/>
                  </a:lnTo>
                  <a:lnTo>
                    <a:pt x="17221" y="0"/>
                  </a:lnTo>
                  <a:lnTo>
                    <a:pt x="0" y="0"/>
                  </a:lnTo>
                  <a:lnTo>
                    <a:pt x="0" y="80010"/>
                  </a:lnTo>
                  <a:lnTo>
                    <a:pt x="0" y="96520"/>
                  </a:lnTo>
                  <a:lnTo>
                    <a:pt x="122643" y="96520"/>
                  </a:lnTo>
                  <a:lnTo>
                    <a:pt x="122643" y="120650"/>
                  </a:lnTo>
                  <a:lnTo>
                    <a:pt x="138760" y="120650"/>
                  </a:lnTo>
                  <a:lnTo>
                    <a:pt x="138760" y="96520"/>
                  </a:lnTo>
                  <a:lnTo>
                    <a:pt x="138760" y="800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4642911" y="3152321"/>
              <a:ext cx="90342" cy="96813"/>
            </a:xfrm>
            <a:prstGeom prst="rect">
              <a:avLst/>
            </a:prstGeom>
            <a:blipFill>
              <a:blip r:embed="rId1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4755407" y="3152319"/>
              <a:ext cx="145510" cy="128218"/>
            </a:xfrm>
            <a:prstGeom prst="rect">
              <a:avLst/>
            </a:prstGeom>
            <a:blipFill>
              <a:blip r:embed="rId1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1" name="object 191"/>
          <p:cNvGrpSpPr/>
          <p:nvPr/>
        </p:nvGrpSpPr>
        <p:grpSpPr>
          <a:xfrm>
            <a:off x="4961155" y="3150168"/>
            <a:ext cx="299085" cy="100965"/>
            <a:chOff x="4961155" y="3150168"/>
            <a:chExt cx="299085" cy="100965"/>
          </a:xfrm>
        </p:grpSpPr>
        <p:sp>
          <p:nvSpPr>
            <p:cNvPr id="192" name="object 192"/>
            <p:cNvSpPr/>
            <p:nvPr/>
          </p:nvSpPr>
          <p:spPr>
            <a:xfrm>
              <a:off x="4961155" y="3150168"/>
              <a:ext cx="178971" cy="100468"/>
            </a:xfrm>
            <a:prstGeom prst="rect">
              <a:avLst/>
            </a:prstGeom>
            <a:blipFill>
              <a:blip r:embed="rId1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5171262" y="3152319"/>
              <a:ext cx="88845" cy="96813"/>
            </a:xfrm>
            <a:prstGeom prst="rect">
              <a:avLst/>
            </a:prstGeom>
            <a:blipFill>
              <a:blip r:embed="rId1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4" name="object 194"/>
          <p:cNvSpPr/>
          <p:nvPr/>
        </p:nvSpPr>
        <p:spPr>
          <a:xfrm>
            <a:off x="5326800" y="3152321"/>
            <a:ext cx="90342" cy="96813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5" name="object 195"/>
          <p:cNvGrpSpPr/>
          <p:nvPr/>
        </p:nvGrpSpPr>
        <p:grpSpPr>
          <a:xfrm>
            <a:off x="5496741" y="3150172"/>
            <a:ext cx="429895" cy="142240"/>
            <a:chOff x="5496741" y="3150172"/>
            <a:chExt cx="429895" cy="142240"/>
          </a:xfrm>
        </p:grpSpPr>
        <p:sp>
          <p:nvSpPr>
            <p:cNvPr id="196" name="object 196"/>
            <p:cNvSpPr/>
            <p:nvPr/>
          </p:nvSpPr>
          <p:spPr>
            <a:xfrm>
              <a:off x="5496741" y="3151463"/>
              <a:ext cx="80018" cy="98531"/>
            </a:xfrm>
            <a:prstGeom prst="rect">
              <a:avLst/>
            </a:prstGeom>
            <a:blipFill>
              <a:blip r:embed="rId1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5597619" y="3150172"/>
              <a:ext cx="328500" cy="141986"/>
            </a:xfrm>
            <a:prstGeom prst="rect">
              <a:avLst/>
            </a:prstGeom>
            <a:blipFill>
              <a:blip r:embed="rId1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8" name="object 198"/>
          <p:cNvGrpSpPr/>
          <p:nvPr/>
        </p:nvGrpSpPr>
        <p:grpSpPr>
          <a:xfrm>
            <a:off x="5946629" y="3152319"/>
            <a:ext cx="371475" cy="121285"/>
            <a:chOff x="5946629" y="3152319"/>
            <a:chExt cx="371475" cy="121285"/>
          </a:xfrm>
        </p:grpSpPr>
        <p:sp>
          <p:nvSpPr>
            <p:cNvPr id="199" name="object 199"/>
            <p:cNvSpPr/>
            <p:nvPr/>
          </p:nvSpPr>
          <p:spPr>
            <a:xfrm>
              <a:off x="5946622" y="3152615"/>
              <a:ext cx="139065" cy="120650"/>
            </a:xfrm>
            <a:custGeom>
              <a:avLst/>
              <a:gdLst/>
              <a:ahLst/>
              <a:cxnLst/>
              <a:rect l="l" t="t" r="r" b="b"/>
              <a:pathLst>
                <a:path w="139064" h="120650">
                  <a:moveTo>
                    <a:pt x="138760" y="80010"/>
                  </a:moveTo>
                  <a:lnTo>
                    <a:pt x="122618" y="80010"/>
                  </a:lnTo>
                  <a:lnTo>
                    <a:pt x="122618" y="0"/>
                  </a:lnTo>
                  <a:lnTo>
                    <a:pt x="105410" y="0"/>
                  </a:lnTo>
                  <a:lnTo>
                    <a:pt x="105410" y="80010"/>
                  </a:lnTo>
                  <a:lnTo>
                    <a:pt x="69900" y="80010"/>
                  </a:lnTo>
                  <a:lnTo>
                    <a:pt x="69900" y="0"/>
                  </a:lnTo>
                  <a:lnTo>
                    <a:pt x="52705" y="0"/>
                  </a:lnTo>
                  <a:lnTo>
                    <a:pt x="52705" y="80010"/>
                  </a:lnTo>
                  <a:lnTo>
                    <a:pt x="17195" y="80010"/>
                  </a:lnTo>
                  <a:lnTo>
                    <a:pt x="17195" y="0"/>
                  </a:lnTo>
                  <a:lnTo>
                    <a:pt x="0" y="0"/>
                  </a:lnTo>
                  <a:lnTo>
                    <a:pt x="0" y="80010"/>
                  </a:lnTo>
                  <a:lnTo>
                    <a:pt x="0" y="96520"/>
                  </a:lnTo>
                  <a:lnTo>
                    <a:pt x="122618" y="96520"/>
                  </a:lnTo>
                  <a:lnTo>
                    <a:pt x="122618" y="120650"/>
                  </a:lnTo>
                  <a:lnTo>
                    <a:pt x="138760" y="120650"/>
                  </a:lnTo>
                  <a:lnTo>
                    <a:pt x="138760" y="96520"/>
                  </a:lnTo>
                  <a:lnTo>
                    <a:pt x="138760" y="800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6107213" y="3152321"/>
              <a:ext cx="90353" cy="96813"/>
            </a:xfrm>
            <a:prstGeom prst="rect">
              <a:avLst/>
            </a:prstGeom>
            <a:blipFill>
              <a:blip r:embed="rId1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6219725" y="3152319"/>
              <a:ext cx="98300" cy="96813"/>
            </a:xfrm>
            <a:prstGeom prst="rect">
              <a:avLst/>
            </a:prstGeom>
            <a:blipFill>
              <a:blip r:embed="rId1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2" name="object 202"/>
          <p:cNvGrpSpPr/>
          <p:nvPr/>
        </p:nvGrpSpPr>
        <p:grpSpPr>
          <a:xfrm>
            <a:off x="6380855" y="3150170"/>
            <a:ext cx="431800" cy="101600"/>
            <a:chOff x="6380855" y="3150170"/>
            <a:chExt cx="431800" cy="101600"/>
          </a:xfrm>
        </p:grpSpPr>
        <p:sp>
          <p:nvSpPr>
            <p:cNvPr id="203" name="object 203"/>
            <p:cNvSpPr/>
            <p:nvPr/>
          </p:nvSpPr>
          <p:spPr>
            <a:xfrm>
              <a:off x="6380855" y="3150170"/>
              <a:ext cx="89065" cy="101106"/>
            </a:xfrm>
            <a:prstGeom prst="rect">
              <a:avLst/>
            </a:prstGeom>
            <a:blipFill>
              <a:blip r:embed="rId1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6492820" y="3151463"/>
              <a:ext cx="80018" cy="98531"/>
            </a:xfrm>
            <a:prstGeom prst="rect">
              <a:avLst/>
            </a:prstGeom>
            <a:blipFill>
              <a:blip r:embed="rId1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6593596" y="3150173"/>
              <a:ext cx="103274" cy="101106"/>
            </a:xfrm>
            <a:prstGeom prst="rect">
              <a:avLst/>
            </a:prstGeom>
            <a:blipFill>
              <a:blip r:embed="rId1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6717569" y="3150172"/>
              <a:ext cx="94887" cy="101106"/>
            </a:xfrm>
            <a:prstGeom prst="rect">
              <a:avLst/>
            </a:prstGeom>
            <a:blipFill>
              <a:blip r:embed="rId1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7" name="object 207"/>
          <p:cNvGrpSpPr/>
          <p:nvPr/>
        </p:nvGrpSpPr>
        <p:grpSpPr>
          <a:xfrm>
            <a:off x="6870975" y="3150172"/>
            <a:ext cx="457200" cy="123189"/>
            <a:chOff x="6870975" y="3150172"/>
            <a:chExt cx="457200" cy="123189"/>
          </a:xfrm>
        </p:grpSpPr>
        <p:sp>
          <p:nvSpPr>
            <p:cNvPr id="208" name="object 208"/>
            <p:cNvSpPr/>
            <p:nvPr/>
          </p:nvSpPr>
          <p:spPr>
            <a:xfrm>
              <a:off x="6870975" y="3150172"/>
              <a:ext cx="327502" cy="122620"/>
            </a:xfrm>
            <a:prstGeom prst="rect">
              <a:avLst/>
            </a:prstGeom>
            <a:blipFill>
              <a:blip r:embed="rId1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7224773" y="3150173"/>
              <a:ext cx="103274" cy="101106"/>
            </a:xfrm>
            <a:prstGeom prst="rect">
              <a:avLst/>
            </a:prstGeom>
            <a:blipFill>
              <a:blip r:embed="rId1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0" name="object 210"/>
          <p:cNvSpPr/>
          <p:nvPr/>
        </p:nvSpPr>
        <p:spPr>
          <a:xfrm>
            <a:off x="7401191" y="3208494"/>
            <a:ext cx="17780" cy="40640"/>
          </a:xfrm>
          <a:custGeom>
            <a:avLst/>
            <a:gdLst/>
            <a:ahLst/>
            <a:cxnLst/>
            <a:rect l="l" t="t" r="r" b="b"/>
            <a:pathLst>
              <a:path w="17779" h="40639">
                <a:moveTo>
                  <a:pt x="0" y="40640"/>
                </a:moveTo>
                <a:lnTo>
                  <a:pt x="17193" y="40640"/>
                </a:lnTo>
                <a:lnTo>
                  <a:pt x="17193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1" name="object 211"/>
          <p:cNvGrpSpPr/>
          <p:nvPr/>
        </p:nvGrpSpPr>
        <p:grpSpPr>
          <a:xfrm>
            <a:off x="7401191" y="3150172"/>
            <a:ext cx="210185" cy="101600"/>
            <a:chOff x="7401191" y="3150172"/>
            <a:chExt cx="210185" cy="101600"/>
          </a:xfrm>
        </p:grpSpPr>
        <p:sp>
          <p:nvSpPr>
            <p:cNvPr id="212" name="object 212"/>
            <p:cNvSpPr/>
            <p:nvPr/>
          </p:nvSpPr>
          <p:spPr>
            <a:xfrm>
              <a:off x="7401179" y="3152615"/>
              <a:ext cx="88265" cy="96520"/>
            </a:xfrm>
            <a:custGeom>
              <a:avLst/>
              <a:gdLst/>
              <a:ahLst/>
              <a:cxnLst/>
              <a:rect l="l" t="t" r="r" b="b"/>
              <a:pathLst>
                <a:path w="88265" h="96519">
                  <a:moveTo>
                    <a:pt x="88201" y="0"/>
                  </a:moveTo>
                  <a:lnTo>
                    <a:pt x="70980" y="0"/>
                  </a:lnTo>
                  <a:lnTo>
                    <a:pt x="70980" y="39370"/>
                  </a:lnTo>
                  <a:lnTo>
                    <a:pt x="17195" y="39370"/>
                  </a:lnTo>
                  <a:lnTo>
                    <a:pt x="17195" y="0"/>
                  </a:lnTo>
                  <a:lnTo>
                    <a:pt x="0" y="0"/>
                  </a:lnTo>
                  <a:lnTo>
                    <a:pt x="0" y="39370"/>
                  </a:lnTo>
                  <a:lnTo>
                    <a:pt x="0" y="55880"/>
                  </a:lnTo>
                  <a:lnTo>
                    <a:pt x="70980" y="55880"/>
                  </a:lnTo>
                  <a:lnTo>
                    <a:pt x="70980" y="96520"/>
                  </a:lnTo>
                  <a:lnTo>
                    <a:pt x="88201" y="96520"/>
                  </a:lnTo>
                  <a:lnTo>
                    <a:pt x="88201" y="55880"/>
                  </a:lnTo>
                  <a:lnTo>
                    <a:pt x="88201" y="39370"/>
                  </a:lnTo>
                  <a:lnTo>
                    <a:pt x="882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7516219" y="3150172"/>
              <a:ext cx="94866" cy="101106"/>
            </a:xfrm>
            <a:prstGeom prst="rect">
              <a:avLst/>
            </a:prstGeom>
            <a:blipFill>
              <a:blip r:embed="rId1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4" name="object 214"/>
          <p:cNvSpPr/>
          <p:nvPr/>
        </p:nvSpPr>
        <p:spPr>
          <a:xfrm>
            <a:off x="7682933" y="3167854"/>
            <a:ext cx="17780" cy="81280"/>
          </a:xfrm>
          <a:custGeom>
            <a:avLst/>
            <a:gdLst/>
            <a:ahLst/>
            <a:cxnLst/>
            <a:rect l="l" t="t" r="r" b="b"/>
            <a:pathLst>
              <a:path w="17779" h="81280">
                <a:moveTo>
                  <a:pt x="0" y="81279"/>
                </a:moveTo>
                <a:lnTo>
                  <a:pt x="17224" y="81279"/>
                </a:lnTo>
                <a:lnTo>
                  <a:pt x="17224" y="0"/>
                </a:lnTo>
                <a:lnTo>
                  <a:pt x="0" y="0"/>
                </a:lnTo>
                <a:lnTo>
                  <a:pt x="0" y="812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5" name="object 215"/>
          <p:cNvGrpSpPr/>
          <p:nvPr/>
        </p:nvGrpSpPr>
        <p:grpSpPr>
          <a:xfrm>
            <a:off x="7682933" y="3102843"/>
            <a:ext cx="693420" cy="189865"/>
            <a:chOff x="7682933" y="3102843"/>
            <a:chExt cx="693420" cy="189865"/>
          </a:xfrm>
        </p:grpSpPr>
        <p:sp>
          <p:nvSpPr>
            <p:cNvPr id="216" name="object 216"/>
            <p:cNvSpPr/>
            <p:nvPr/>
          </p:nvSpPr>
          <p:spPr>
            <a:xfrm>
              <a:off x="7682928" y="3152615"/>
              <a:ext cx="87630" cy="96520"/>
            </a:xfrm>
            <a:custGeom>
              <a:avLst/>
              <a:gdLst/>
              <a:ahLst/>
              <a:cxnLst/>
              <a:rect l="l" t="t" r="r" b="b"/>
              <a:pathLst>
                <a:path w="87629" h="96519">
                  <a:moveTo>
                    <a:pt x="87122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9938" y="15240"/>
                  </a:lnTo>
                  <a:lnTo>
                    <a:pt x="69938" y="96520"/>
                  </a:lnTo>
                  <a:lnTo>
                    <a:pt x="87122" y="96520"/>
                  </a:lnTo>
                  <a:lnTo>
                    <a:pt x="87122" y="15240"/>
                  </a:lnTo>
                  <a:lnTo>
                    <a:pt x="871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7796919" y="3150172"/>
              <a:ext cx="94876" cy="101106"/>
            </a:xfrm>
            <a:prstGeom prst="rect">
              <a:avLst/>
            </a:prstGeom>
            <a:blipFill>
              <a:blip r:embed="rId1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7917542" y="3150172"/>
              <a:ext cx="94866" cy="141995"/>
            </a:xfrm>
            <a:prstGeom prst="rect">
              <a:avLst/>
            </a:prstGeom>
            <a:blipFill>
              <a:blip r:embed="rId1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8038819" y="3151463"/>
              <a:ext cx="80028" cy="98531"/>
            </a:xfrm>
            <a:prstGeom prst="rect">
              <a:avLst/>
            </a:prstGeom>
            <a:blipFill>
              <a:blip r:embed="rId1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8146463" y="3152322"/>
              <a:ext cx="107138" cy="96813"/>
            </a:xfrm>
            <a:prstGeom prst="rect">
              <a:avLst/>
            </a:prstGeom>
            <a:blipFill>
              <a:blip r:embed="rId1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8285920" y="3102843"/>
              <a:ext cx="90374" cy="146288"/>
            </a:xfrm>
            <a:prstGeom prst="rect">
              <a:avLst/>
            </a:prstGeom>
            <a:blipFill>
              <a:blip r:embed="rId1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2" name="object 222"/>
          <p:cNvGrpSpPr/>
          <p:nvPr/>
        </p:nvGrpSpPr>
        <p:grpSpPr>
          <a:xfrm>
            <a:off x="1777847" y="3408330"/>
            <a:ext cx="344170" cy="123189"/>
            <a:chOff x="1777847" y="3408330"/>
            <a:chExt cx="344170" cy="123189"/>
          </a:xfrm>
        </p:grpSpPr>
        <p:sp>
          <p:nvSpPr>
            <p:cNvPr id="223" name="object 223"/>
            <p:cNvSpPr/>
            <p:nvPr/>
          </p:nvSpPr>
          <p:spPr>
            <a:xfrm>
              <a:off x="1777847" y="3408330"/>
              <a:ext cx="301021" cy="122619"/>
            </a:xfrm>
            <a:prstGeom prst="rect">
              <a:avLst/>
            </a:prstGeom>
            <a:blipFill>
              <a:blip r:embed="rId1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2097950" y="3484278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30" h="24129">
                  <a:moveTo>
                    <a:pt x="15277" y="0"/>
                  </a:moveTo>
                  <a:lnTo>
                    <a:pt x="8826" y="0"/>
                  </a:lnTo>
                  <a:lnTo>
                    <a:pt x="5916" y="1141"/>
                  </a:lnTo>
                  <a:lnTo>
                    <a:pt x="1183" y="5727"/>
                  </a:lnTo>
                  <a:lnTo>
                    <a:pt x="0" y="8387"/>
                  </a:lnTo>
                  <a:lnTo>
                    <a:pt x="0" y="14837"/>
                  </a:lnTo>
                  <a:lnTo>
                    <a:pt x="1183" y="17737"/>
                  </a:lnTo>
                  <a:lnTo>
                    <a:pt x="5916" y="22480"/>
                  </a:lnTo>
                  <a:lnTo>
                    <a:pt x="8826" y="23664"/>
                  </a:lnTo>
                  <a:lnTo>
                    <a:pt x="15559" y="23664"/>
                  </a:lnTo>
                  <a:lnTo>
                    <a:pt x="18282" y="22480"/>
                  </a:lnTo>
                  <a:lnTo>
                    <a:pt x="22596" y="17737"/>
                  </a:lnTo>
                  <a:lnTo>
                    <a:pt x="23664" y="14837"/>
                  </a:lnTo>
                  <a:lnTo>
                    <a:pt x="23664" y="8387"/>
                  </a:lnTo>
                  <a:lnTo>
                    <a:pt x="22512" y="5727"/>
                  </a:lnTo>
                  <a:lnTo>
                    <a:pt x="17926" y="11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5" name="object 225"/>
          <p:cNvGrpSpPr/>
          <p:nvPr/>
        </p:nvGrpSpPr>
        <p:grpSpPr>
          <a:xfrm>
            <a:off x="2203351" y="3356695"/>
            <a:ext cx="721360" cy="174625"/>
            <a:chOff x="2203351" y="3356695"/>
            <a:chExt cx="721360" cy="174625"/>
          </a:xfrm>
        </p:grpSpPr>
        <p:sp>
          <p:nvSpPr>
            <p:cNvPr id="226" name="object 226"/>
            <p:cNvSpPr/>
            <p:nvPr/>
          </p:nvSpPr>
          <p:spPr>
            <a:xfrm>
              <a:off x="2203351" y="3356695"/>
              <a:ext cx="203746" cy="152099"/>
            </a:xfrm>
            <a:prstGeom prst="rect">
              <a:avLst/>
            </a:prstGeom>
            <a:blipFill>
              <a:blip r:embed="rId1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2427080" y="3408330"/>
              <a:ext cx="381665" cy="122619"/>
            </a:xfrm>
            <a:prstGeom prst="rect">
              <a:avLst/>
            </a:prstGeom>
            <a:blipFill>
              <a:blip r:embed="rId1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2829465" y="3408324"/>
              <a:ext cx="94866" cy="101117"/>
            </a:xfrm>
            <a:prstGeom prst="rect">
              <a:avLst/>
            </a:prstGeom>
            <a:blipFill>
              <a:blip r:embed="rId1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9" name="object 229"/>
          <p:cNvGrpSpPr/>
          <p:nvPr/>
        </p:nvGrpSpPr>
        <p:grpSpPr>
          <a:xfrm>
            <a:off x="2996176" y="3408324"/>
            <a:ext cx="565785" cy="101600"/>
            <a:chOff x="2996176" y="3408324"/>
            <a:chExt cx="565785" cy="101600"/>
          </a:xfrm>
        </p:grpSpPr>
        <p:sp>
          <p:nvSpPr>
            <p:cNvPr id="230" name="object 230"/>
            <p:cNvSpPr/>
            <p:nvPr/>
          </p:nvSpPr>
          <p:spPr>
            <a:xfrm>
              <a:off x="2996176" y="3410477"/>
              <a:ext cx="103483" cy="96813"/>
            </a:xfrm>
            <a:prstGeom prst="rect">
              <a:avLst/>
            </a:prstGeom>
            <a:blipFill>
              <a:blip r:embed="rId1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3125632" y="3408326"/>
              <a:ext cx="77002" cy="100468"/>
            </a:xfrm>
            <a:prstGeom prst="rect">
              <a:avLst/>
            </a:prstGeom>
            <a:blipFill>
              <a:blip r:embed="rId1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3224266" y="3410477"/>
              <a:ext cx="92489" cy="98101"/>
            </a:xfrm>
            <a:prstGeom prst="rect">
              <a:avLst/>
            </a:prstGeom>
            <a:blipFill>
              <a:blip r:embed="rId1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3343086" y="3408330"/>
              <a:ext cx="103253" cy="101106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3467038" y="3408324"/>
              <a:ext cx="94887" cy="101117"/>
            </a:xfrm>
            <a:prstGeom prst="rect">
              <a:avLst/>
            </a:prstGeom>
            <a:blipFill>
              <a:blip r:embed="rId1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5" name="object 235"/>
          <p:cNvSpPr/>
          <p:nvPr/>
        </p:nvSpPr>
        <p:spPr>
          <a:xfrm>
            <a:off x="3633774" y="3410479"/>
            <a:ext cx="90363" cy="968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6" name="object 236"/>
          <p:cNvGrpSpPr/>
          <p:nvPr/>
        </p:nvGrpSpPr>
        <p:grpSpPr>
          <a:xfrm>
            <a:off x="3797256" y="3408324"/>
            <a:ext cx="485775" cy="142240"/>
            <a:chOff x="3797256" y="3408324"/>
            <a:chExt cx="485775" cy="142240"/>
          </a:xfrm>
        </p:grpSpPr>
        <p:sp>
          <p:nvSpPr>
            <p:cNvPr id="237" name="object 237"/>
            <p:cNvSpPr/>
            <p:nvPr/>
          </p:nvSpPr>
          <p:spPr>
            <a:xfrm>
              <a:off x="3797256" y="3408327"/>
              <a:ext cx="89075" cy="101106"/>
            </a:xfrm>
            <a:prstGeom prst="rect">
              <a:avLst/>
            </a:prstGeom>
            <a:blipFill>
              <a:blip r:embed="rId1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3909260" y="3408324"/>
              <a:ext cx="94855" cy="141995"/>
            </a:xfrm>
            <a:prstGeom prst="rect">
              <a:avLst/>
            </a:prstGeom>
            <a:blipFill>
              <a:blip r:embed="rId1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4024839" y="3408324"/>
              <a:ext cx="218833" cy="122625"/>
            </a:xfrm>
            <a:prstGeom prst="rect">
              <a:avLst/>
            </a:prstGeom>
            <a:blipFill>
              <a:blip r:embed="rId1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4265636" y="3466651"/>
              <a:ext cx="17780" cy="40640"/>
            </a:xfrm>
            <a:custGeom>
              <a:avLst/>
              <a:gdLst/>
              <a:ahLst/>
              <a:cxnLst/>
              <a:rect l="l" t="t" r="r" b="b"/>
              <a:pathLst>
                <a:path w="17779" h="40639">
                  <a:moveTo>
                    <a:pt x="0" y="40640"/>
                  </a:moveTo>
                  <a:lnTo>
                    <a:pt x="17203" y="40640"/>
                  </a:lnTo>
                  <a:lnTo>
                    <a:pt x="17203" y="0"/>
                  </a:lnTo>
                  <a:lnTo>
                    <a:pt x="0" y="0"/>
                  </a:lnTo>
                  <a:lnTo>
                    <a:pt x="0" y="406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1" name="object 241"/>
          <p:cNvGrpSpPr/>
          <p:nvPr/>
        </p:nvGrpSpPr>
        <p:grpSpPr>
          <a:xfrm>
            <a:off x="4265636" y="3408324"/>
            <a:ext cx="325120" cy="101600"/>
            <a:chOff x="4265636" y="3408324"/>
            <a:chExt cx="325120" cy="101600"/>
          </a:xfrm>
        </p:grpSpPr>
        <p:sp>
          <p:nvSpPr>
            <p:cNvPr id="242" name="object 242"/>
            <p:cNvSpPr/>
            <p:nvPr/>
          </p:nvSpPr>
          <p:spPr>
            <a:xfrm>
              <a:off x="4265625" y="3410781"/>
              <a:ext cx="88265" cy="96520"/>
            </a:xfrm>
            <a:custGeom>
              <a:avLst/>
              <a:gdLst/>
              <a:ahLst/>
              <a:cxnLst/>
              <a:rect l="l" t="t" r="r" b="b"/>
              <a:pathLst>
                <a:path w="88264" h="96520">
                  <a:moveTo>
                    <a:pt x="88201" y="0"/>
                  </a:moveTo>
                  <a:lnTo>
                    <a:pt x="70993" y="0"/>
                  </a:lnTo>
                  <a:lnTo>
                    <a:pt x="70993" y="39370"/>
                  </a:lnTo>
                  <a:lnTo>
                    <a:pt x="17208" y="39370"/>
                  </a:lnTo>
                  <a:lnTo>
                    <a:pt x="17208" y="0"/>
                  </a:lnTo>
                  <a:lnTo>
                    <a:pt x="0" y="0"/>
                  </a:lnTo>
                  <a:lnTo>
                    <a:pt x="0" y="39370"/>
                  </a:lnTo>
                  <a:lnTo>
                    <a:pt x="0" y="55880"/>
                  </a:lnTo>
                  <a:lnTo>
                    <a:pt x="70993" y="55880"/>
                  </a:lnTo>
                  <a:lnTo>
                    <a:pt x="70993" y="96520"/>
                  </a:lnTo>
                  <a:lnTo>
                    <a:pt x="88201" y="96520"/>
                  </a:lnTo>
                  <a:lnTo>
                    <a:pt x="88201" y="55880"/>
                  </a:lnTo>
                  <a:lnTo>
                    <a:pt x="88201" y="39370"/>
                  </a:lnTo>
                  <a:lnTo>
                    <a:pt x="882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4380685" y="3408324"/>
              <a:ext cx="94876" cy="101117"/>
            </a:xfrm>
            <a:prstGeom prst="rect">
              <a:avLst/>
            </a:prstGeom>
            <a:blipFill>
              <a:blip r:embed="rId1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4495625" y="3408324"/>
              <a:ext cx="94876" cy="101117"/>
            </a:xfrm>
            <a:prstGeom prst="rect">
              <a:avLst/>
            </a:prstGeom>
            <a:blipFill>
              <a:blip r:embed="rId1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5" name="object 245"/>
          <p:cNvSpPr/>
          <p:nvPr/>
        </p:nvSpPr>
        <p:spPr>
          <a:xfrm>
            <a:off x="4662354" y="3426011"/>
            <a:ext cx="17780" cy="81280"/>
          </a:xfrm>
          <a:custGeom>
            <a:avLst/>
            <a:gdLst/>
            <a:ahLst/>
            <a:cxnLst/>
            <a:rect l="l" t="t" r="r" b="b"/>
            <a:pathLst>
              <a:path w="17779" h="81279">
                <a:moveTo>
                  <a:pt x="0" y="81279"/>
                </a:moveTo>
                <a:lnTo>
                  <a:pt x="17193" y="81279"/>
                </a:lnTo>
                <a:lnTo>
                  <a:pt x="17193" y="0"/>
                </a:lnTo>
                <a:lnTo>
                  <a:pt x="0" y="0"/>
                </a:lnTo>
                <a:lnTo>
                  <a:pt x="0" y="812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6" name="object 246"/>
          <p:cNvGrpSpPr/>
          <p:nvPr/>
        </p:nvGrpSpPr>
        <p:grpSpPr>
          <a:xfrm>
            <a:off x="4662354" y="3408324"/>
            <a:ext cx="493395" cy="142240"/>
            <a:chOff x="4662354" y="3408324"/>
            <a:chExt cx="493395" cy="142240"/>
          </a:xfrm>
        </p:grpSpPr>
        <p:sp>
          <p:nvSpPr>
            <p:cNvPr id="247" name="object 247"/>
            <p:cNvSpPr/>
            <p:nvPr/>
          </p:nvSpPr>
          <p:spPr>
            <a:xfrm>
              <a:off x="4662348" y="3410781"/>
              <a:ext cx="87630" cy="96520"/>
            </a:xfrm>
            <a:custGeom>
              <a:avLst/>
              <a:gdLst/>
              <a:ahLst/>
              <a:cxnLst/>
              <a:rect l="l" t="t" r="r" b="b"/>
              <a:pathLst>
                <a:path w="87629" h="96520">
                  <a:moveTo>
                    <a:pt x="87134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9900" y="15240"/>
                  </a:lnTo>
                  <a:lnTo>
                    <a:pt x="69900" y="96520"/>
                  </a:lnTo>
                  <a:lnTo>
                    <a:pt x="87134" y="96520"/>
                  </a:lnTo>
                  <a:lnTo>
                    <a:pt x="87134" y="15240"/>
                  </a:lnTo>
                  <a:lnTo>
                    <a:pt x="871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4781968" y="3408324"/>
              <a:ext cx="94866" cy="141995"/>
            </a:xfrm>
            <a:prstGeom prst="rect">
              <a:avLst/>
            </a:prstGeom>
            <a:blipFill>
              <a:blip r:embed="rId1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4897578" y="3408324"/>
              <a:ext cx="218807" cy="122625"/>
            </a:xfrm>
            <a:prstGeom prst="rect">
              <a:avLst/>
            </a:prstGeom>
            <a:blipFill>
              <a:blip r:embed="rId1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5138370" y="3426011"/>
              <a:ext cx="17780" cy="81280"/>
            </a:xfrm>
            <a:custGeom>
              <a:avLst/>
              <a:gdLst/>
              <a:ahLst/>
              <a:cxnLst/>
              <a:rect l="l" t="t" r="r" b="b"/>
              <a:pathLst>
                <a:path w="17779" h="81279">
                  <a:moveTo>
                    <a:pt x="0" y="81279"/>
                  </a:moveTo>
                  <a:lnTo>
                    <a:pt x="17214" y="81279"/>
                  </a:lnTo>
                  <a:lnTo>
                    <a:pt x="17214" y="0"/>
                  </a:lnTo>
                  <a:lnTo>
                    <a:pt x="0" y="0"/>
                  </a:lnTo>
                  <a:lnTo>
                    <a:pt x="0" y="812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1" name="object 251"/>
          <p:cNvGrpSpPr/>
          <p:nvPr/>
        </p:nvGrpSpPr>
        <p:grpSpPr>
          <a:xfrm>
            <a:off x="5138370" y="3408324"/>
            <a:ext cx="435609" cy="142240"/>
            <a:chOff x="5138370" y="3408324"/>
            <a:chExt cx="435609" cy="142240"/>
          </a:xfrm>
        </p:grpSpPr>
        <p:sp>
          <p:nvSpPr>
            <p:cNvPr id="252" name="object 252"/>
            <p:cNvSpPr/>
            <p:nvPr/>
          </p:nvSpPr>
          <p:spPr>
            <a:xfrm>
              <a:off x="5138369" y="3410781"/>
              <a:ext cx="87630" cy="96520"/>
            </a:xfrm>
            <a:custGeom>
              <a:avLst/>
              <a:gdLst/>
              <a:ahLst/>
              <a:cxnLst/>
              <a:rect l="l" t="t" r="r" b="b"/>
              <a:pathLst>
                <a:path w="87629" h="96520">
                  <a:moveTo>
                    <a:pt x="87122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9913" y="15240"/>
                  </a:lnTo>
                  <a:lnTo>
                    <a:pt x="69913" y="96520"/>
                  </a:lnTo>
                  <a:lnTo>
                    <a:pt x="87122" y="96520"/>
                  </a:lnTo>
                  <a:lnTo>
                    <a:pt x="87122" y="15240"/>
                  </a:lnTo>
                  <a:lnTo>
                    <a:pt x="871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5258014" y="3408324"/>
              <a:ext cx="94855" cy="141995"/>
            </a:xfrm>
            <a:prstGeom prst="rect">
              <a:avLst/>
            </a:prstGeom>
            <a:blipFill>
              <a:blip r:embed="rId1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5379625" y="3410479"/>
              <a:ext cx="90342" cy="9681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5493188" y="3410477"/>
              <a:ext cx="80479" cy="96813"/>
            </a:xfrm>
            <a:prstGeom prst="rect">
              <a:avLst/>
            </a:prstGeom>
            <a:blipFill>
              <a:blip r:embed="rId1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6" name="object 256"/>
          <p:cNvGrpSpPr/>
          <p:nvPr/>
        </p:nvGrpSpPr>
        <p:grpSpPr>
          <a:xfrm>
            <a:off x="5594716" y="3408324"/>
            <a:ext cx="321310" cy="101600"/>
            <a:chOff x="5594716" y="3408324"/>
            <a:chExt cx="321310" cy="101600"/>
          </a:xfrm>
        </p:grpSpPr>
        <p:sp>
          <p:nvSpPr>
            <p:cNvPr id="257" name="object 257"/>
            <p:cNvSpPr/>
            <p:nvPr/>
          </p:nvSpPr>
          <p:spPr>
            <a:xfrm>
              <a:off x="5594705" y="3409917"/>
              <a:ext cx="88265" cy="97790"/>
            </a:xfrm>
            <a:custGeom>
              <a:avLst/>
              <a:gdLst/>
              <a:ahLst/>
              <a:cxnLst/>
              <a:rect l="l" t="t" r="r" b="b"/>
              <a:pathLst>
                <a:path w="88264" h="97789">
                  <a:moveTo>
                    <a:pt x="88201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35496" y="17780"/>
                  </a:lnTo>
                  <a:lnTo>
                    <a:pt x="35496" y="97790"/>
                  </a:lnTo>
                  <a:lnTo>
                    <a:pt x="52730" y="97790"/>
                  </a:lnTo>
                  <a:lnTo>
                    <a:pt x="52730" y="17780"/>
                  </a:lnTo>
                  <a:lnTo>
                    <a:pt x="88201" y="17780"/>
                  </a:lnTo>
                  <a:lnTo>
                    <a:pt x="882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5703865" y="3410479"/>
              <a:ext cx="90363" cy="9681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5820958" y="3408324"/>
              <a:ext cx="94887" cy="101117"/>
            </a:xfrm>
            <a:prstGeom prst="rect">
              <a:avLst/>
            </a:prstGeom>
            <a:blipFill>
              <a:blip r:embed="rId1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0" name="object 260"/>
          <p:cNvSpPr/>
          <p:nvPr/>
        </p:nvSpPr>
        <p:spPr>
          <a:xfrm>
            <a:off x="5991555" y="3441675"/>
            <a:ext cx="89535" cy="15240"/>
          </a:xfrm>
          <a:custGeom>
            <a:avLst/>
            <a:gdLst/>
            <a:ahLst/>
            <a:cxnLst/>
            <a:rect l="l" t="t" r="r" b="b"/>
            <a:pathLst>
              <a:path w="89535" h="15239">
                <a:moveTo>
                  <a:pt x="89075" y="0"/>
                </a:moveTo>
                <a:lnTo>
                  <a:pt x="0" y="0"/>
                </a:lnTo>
                <a:lnTo>
                  <a:pt x="0" y="15057"/>
                </a:lnTo>
                <a:lnTo>
                  <a:pt x="89075" y="15057"/>
                </a:lnTo>
                <a:lnTo>
                  <a:pt x="890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6155912" y="3408330"/>
            <a:ext cx="308829" cy="101108"/>
          </a:xfrm>
          <a:prstGeom prst="rect">
            <a:avLst/>
          </a:prstGeom>
          <a:blipFill>
            <a:blip r:embed="rId1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2" name="object 262"/>
          <p:cNvGrpSpPr/>
          <p:nvPr/>
        </p:nvGrpSpPr>
        <p:grpSpPr>
          <a:xfrm>
            <a:off x="6537896" y="3354544"/>
            <a:ext cx="786130" cy="196215"/>
            <a:chOff x="6537896" y="3354544"/>
            <a:chExt cx="786130" cy="196215"/>
          </a:xfrm>
        </p:grpSpPr>
        <p:sp>
          <p:nvSpPr>
            <p:cNvPr id="263" name="object 263"/>
            <p:cNvSpPr/>
            <p:nvPr/>
          </p:nvSpPr>
          <p:spPr>
            <a:xfrm>
              <a:off x="6537896" y="3408324"/>
              <a:ext cx="94876" cy="141995"/>
            </a:xfrm>
            <a:prstGeom prst="rect">
              <a:avLst/>
            </a:prstGeom>
            <a:blipFill>
              <a:blip r:embed="rId1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6652633" y="3408326"/>
              <a:ext cx="77002" cy="100468"/>
            </a:xfrm>
            <a:prstGeom prst="rect">
              <a:avLst/>
            </a:prstGeom>
            <a:blipFill>
              <a:blip r:embed="rId1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6755077" y="3354544"/>
              <a:ext cx="100886" cy="154895"/>
            </a:xfrm>
            <a:prstGeom prst="rect">
              <a:avLst/>
            </a:prstGeom>
            <a:blipFill>
              <a:blip r:embed="rId1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6876657" y="3408330"/>
              <a:ext cx="103295" cy="101106"/>
            </a:xfrm>
            <a:prstGeom prst="rect">
              <a:avLst/>
            </a:prstGeom>
            <a:blipFill>
              <a:blip r:embed="rId1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7000671" y="3410476"/>
              <a:ext cx="78521" cy="96813"/>
            </a:xfrm>
            <a:prstGeom prst="rect">
              <a:avLst/>
            </a:prstGeom>
            <a:blipFill>
              <a:blip r:embed="rId1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7111575" y="3410479"/>
              <a:ext cx="90384" cy="96813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7228689" y="3408324"/>
              <a:ext cx="94866" cy="101117"/>
            </a:xfrm>
            <a:prstGeom prst="rect">
              <a:avLst/>
            </a:prstGeom>
            <a:blipFill>
              <a:blip r:embed="rId1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0" name="object 270"/>
          <p:cNvGrpSpPr/>
          <p:nvPr/>
        </p:nvGrpSpPr>
        <p:grpSpPr>
          <a:xfrm>
            <a:off x="7395401" y="3408324"/>
            <a:ext cx="529590" cy="101600"/>
            <a:chOff x="7395401" y="3408324"/>
            <a:chExt cx="529590" cy="101600"/>
          </a:xfrm>
        </p:grpSpPr>
        <p:sp>
          <p:nvSpPr>
            <p:cNvPr id="271" name="object 271"/>
            <p:cNvSpPr/>
            <p:nvPr/>
          </p:nvSpPr>
          <p:spPr>
            <a:xfrm>
              <a:off x="7395401" y="3410477"/>
              <a:ext cx="103483" cy="96813"/>
            </a:xfrm>
            <a:prstGeom prst="rect">
              <a:avLst/>
            </a:prstGeom>
            <a:blipFill>
              <a:blip r:embed="rId1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7525714" y="3408324"/>
              <a:ext cx="94876" cy="101117"/>
            </a:xfrm>
            <a:prstGeom prst="rect">
              <a:avLst/>
            </a:prstGeom>
            <a:blipFill>
              <a:blip r:embed="rId1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7640644" y="3408326"/>
              <a:ext cx="283752" cy="101107"/>
            </a:xfrm>
            <a:prstGeom prst="rect">
              <a:avLst/>
            </a:prstGeom>
            <a:blipFill>
              <a:blip r:embed="rId1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4" name="object 274"/>
          <p:cNvGrpSpPr/>
          <p:nvPr/>
        </p:nvGrpSpPr>
        <p:grpSpPr>
          <a:xfrm>
            <a:off x="7988282" y="3410472"/>
            <a:ext cx="323215" cy="120650"/>
            <a:chOff x="7988282" y="3410472"/>
            <a:chExt cx="323215" cy="120650"/>
          </a:xfrm>
        </p:grpSpPr>
        <p:sp>
          <p:nvSpPr>
            <p:cNvPr id="275" name="object 275"/>
            <p:cNvSpPr/>
            <p:nvPr/>
          </p:nvSpPr>
          <p:spPr>
            <a:xfrm>
              <a:off x="7988282" y="3410472"/>
              <a:ext cx="219561" cy="120478"/>
            </a:xfrm>
            <a:prstGeom prst="rect">
              <a:avLst/>
            </a:prstGeom>
            <a:blipFill>
              <a:blip r:embed="rId1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8230956" y="3410477"/>
              <a:ext cx="80458" cy="96813"/>
            </a:xfrm>
            <a:prstGeom prst="rect">
              <a:avLst/>
            </a:prstGeom>
            <a:blipFill>
              <a:blip r:embed="rId1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7" name="object 277"/>
          <p:cNvSpPr/>
          <p:nvPr/>
        </p:nvSpPr>
        <p:spPr>
          <a:xfrm>
            <a:off x="1777855" y="3724808"/>
            <a:ext cx="17780" cy="40640"/>
          </a:xfrm>
          <a:custGeom>
            <a:avLst/>
            <a:gdLst/>
            <a:ahLst/>
            <a:cxnLst/>
            <a:rect l="l" t="t" r="r" b="b"/>
            <a:pathLst>
              <a:path w="17780" h="40639">
                <a:moveTo>
                  <a:pt x="0" y="40640"/>
                </a:moveTo>
                <a:lnTo>
                  <a:pt x="17203" y="40640"/>
                </a:lnTo>
                <a:lnTo>
                  <a:pt x="17203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8" name="object 278"/>
          <p:cNvGrpSpPr/>
          <p:nvPr/>
        </p:nvGrpSpPr>
        <p:grpSpPr>
          <a:xfrm>
            <a:off x="1777855" y="3666489"/>
            <a:ext cx="588645" cy="100965"/>
            <a:chOff x="1777855" y="3666489"/>
            <a:chExt cx="588645" cy="100965"/>
          </a:xfrm>
        </p:grpSpPr>
        <p:sp>
          <p:nvSpPr>
            <p:cNvPr id="279" name="object 279"/>
            <p:cNvSpPr/>
            <p:nvPr/>
          </p:nvSpPr>
          <p:spPr>
            <a:xfrm>
              <a:off x="1777847" y="3668934"/>
              <a:ext cx="88265" cy="96520"/>
            </a:xfrm>
            <a:custGeom>
              <a:avLst/>
              <a:gdLst/>
              <a:ahLst/>
              <a:cxnLst/>
              <a:rect l="l" t="t" r="r" b="b"/>
              <a:pathLst>
                <a:path w="88264" h="96520">
                  <a:moveTo>
                    <a:pt x="88201" y="0"/>
                  </a:moveTo>
                  <a:lnTo>
                    <a:pt x="70980" y="0"/>
                  </a:lnTo>
                  <a:lnTo>
                    <a:pt x="70980" y="39370"/>
                  </a:lnTo>
                  <a:lnTo>
                    <a:pt x="17208" y="39370"/>
                  </a:lnTo>
                  <a:lnTo>
                    <a:pt x="17208" y="0"/>
                  </a:lnTo>
                  <a:lnTo>
                    <a:pt x="0" y="0"/>
                  </a:lnTo>
                  <a:lnTo>
                    <a:pt x="0" y="39370"/>
                  </a:lnTo>
                  <a:lnTo>
                    <a:pt x="0" y="55880"/>
                  </a:lnTo>
                  <a:lnTo>
                    <a:pt x="70980" y="55880"/>
                  </a:lnTo>
                  <a:lnTo>
                    <a:pt x="70980" y="96520"/>
                  </a:lnTo>
                  <a:lnTo>
                    <a:pt x="88201" y="96520"/>
                  </a:lnTo>
                  <a:lnTo>
                    <a:pt x="88201" y="55880"/>
                  </a:lnTo>
                  <a:lnTo>
                    <a:pt x="88201" y="39370"/>
                  </a:lnTo>
                  <a:lnTo>
                    <a:pt x="882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1892005" y="3666489"/>
              <a:ext cx="77023" cy="100468"/>
            </a:xfrm>
            <a:prstGeom prst="rect">
              <a:avLst/>
            </a:prstGeom>
            <a:blipFill>
              <a:blip r:embed="rId1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2000173" y="3668934"/>
              <a:ext cx="123189" cy="96520"/>
            </a:xfrm>
            <a:custGeom>
              <a:avLst/>
              <a:gdLst/>
              <a:ahLst/>
              <a:cxnLst/>
              <a:rect l="l" t="t" r="r" b="b"/>
              <a:pathLst>
                <a:path w="123189" h="96520">
                  <a:moveTo>
                    <a:pt x="122618" y="0"/>
                  </a:moveTo>
                  <a:lnTo>
                    <a:pt x="105410" y="0"/>
                  </a:lnTo>
                  <a:lnTo>
                    <a:pt x="105410" y="80010"/>
                  </a:lnTo>
                  <a:lnTo>
                    <a:pt x="69913" y="80010"/>
                  </a:lnTo>
                  <a:lnTo>
                    <a:pt x="69913" y="0"/>
                  </a:lnTo>
                  <a:lnTo>
                    <a:pt x="52692" y="0"/>
                  </a:lnTo>
                  <a:lnTo>
                    <a:pt x="52692" y="80010"/>
                  </a:lnTo>
                  <a:lnTo>
                    <a:pt x="17195" y="80010"/>
                  </a:lnTo>
                  <a:lnTo>
                    <a:pt x="17195" y="0"/>
                  </a:lnTo>
                  <a:lnTo>
                    <a:pt x="0" y="0"/>
                  </a:lnTo>
                  <a:lnTo>
                    <a:pt x="0" y="80010"/>
                  </a:lnTo>
                  <a:lnTo>
                    <a:pt x="0" y="96520"/>
                  </a:lnTo>
                  <a:lnTo>
                    <a:pt x="122618" y="96520"/>
                  </a:lnTo>
                  <a:lnTo>
                    <a:pt x="122618" y="80010"/>
                  </a:lnTo>
                  <a:lnTo>
                    <a:pt x="1226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2155185" y="3668636"/>
              <a:ext cx="90363" cy="9681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2267676" y="3668633"/>
              <a:ext cx="98321" cy="96813"/>
            </a:xfrm>
            <a:prstGeom prst="rect">
              <a:avLst/>
            </a:prstGeom>
            <a:blipFill>
              <a:blip r:embed="rId1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4" name="object 284"/>
          <p:cNvGrpSpPr/>
          <p:nvPr/>
        </p:nvGrpSpPr>
        <p:grpSpPr>
          <a:xfrm>
            <a:off x="2435262" y="3666482"/>
            <a:ext cx="700405" cy="142240"/>
            <a:chOff x="2435262" y="3666482"/>
            <a:chExt cx="700405" cy="142240"/>
          </a:xfrm>
        </p:grpSpPr>
        <p:sp>
          <p:nvSpPr>
            <p:cNvPr id="285" name="object 285"/>
            <p:cNvSpPr/>
            <p:nvPr/>
          </p:nvSpPr>
          <p:spPr>
            <a:xfrm>
              <a:off x="2435250" y="3668934"/>
              <a:ext cx="61594" cy="96520"/>
            </a:xfrm>
            <a:custGeom>
              <a:avLst/>
              <a:gdLst/>
              <a:ahLst/>
              <a:cxnLst/>
              <a:rect l="l" t="t" r="r" b="b"/>
              <a:pathLst>
                <a:path w="61594" h="96520">
                  <a:moveTo>
                    <a:pt x="61328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96520"/>
                  </a:lnTo>
                  <a:lnTo>
                    <a:pt x="17221" y="96520"/>
                  </a:lnTo>
                  <a:lnTo>
                    <a:pt x="17221" y="15240"/>
                  </a:lnTo>
                  <a:lnTo>
                    <a:pt x="61328" y="15240"/>
                  </a:lnTo>
                  <a:lnTo>
                    <a:pt x="613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2516533" y="3666482"/>
              <a:ext cx="94887" cy="141995"/>
            </a:xfrm>
            <a:prstGeom prst="rect">
              <a:avLst/>
            </a:prstGeom>
            <a:blipFill>
              <a:blip r:embed="rId1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2631282" y="3666489"/>
              <a:ext cx="77002" cy="100468"/>
            </a:xfrm>
            <a:prstGeom prst="rect">
              <a:avLst/>
            </a:prstGeom>
            <a:blipFill>
              <a:blip r:embed="rId1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2728260" y="3666489"/>
              <a:ext cx="358586" cy="122617"/>
            </a:xfrm>
            <a:prstGeom prst="rect">
              <a:avLst/>
            </a:prstGeom>
            <a:blipFill>
              <a:blip r:embed="rId1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3117975" y="3724808"/>
              <a:ext cx="17780" cy="40640"/>
            </a:xfrm>
            <a:custGeom>
              <a:avLst/>
              <a:gdLst/>
              <a:ahLst/>
              <a:cxnLst/>
              <a:rect l="l" t="t" r="r" b="b"/>
              <a:pathLst>
                <a:path w="17780" h="40639">
                  <a:moveTo>
                    <a:pt x="0" y="40640"/>
                  </a:moveTo>
                  <a:lnTo>
                    <a:pt x="17203" y="40640"/>
                  </a:lnTo>
                  <a:lnTo>
                    <a:pt x="17203" y="0"/>
                  </a:lnTo>
                  <a:lnTo>
                    <a:pt x="0" y="0"/>
                  </a:lnTo>
                  <a:lnTo>
                    <a:pt x="0" y="406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0" name="object 290"/>
          <p:cNvSpPr/>
          <p:nvPr/>
        </p:nvSpPr>
        <p:spPr>
          <a:xfrm>
            <a:off x="3117964" y="3668934"/>
            <a:ext cx="143510" cy="128270"/>
          </a:xfrm>
          <a:custGeom>
            <a:avLst/>
            <a:gdLst/>
            <a:ahLst/>
            <a:cxnLst/>
            <a:rect l="l" t="t" r="r" b="b"/>
            <a:pathLst>
              <a:path w="143510" h="128270">
                <a:moveTo>
                  <a:pt x="88201" y="0"/>
                </a:moveTo>
                <a:lnTo>
                  <a:pt x="70993" y="0"/>
                </a:lnTo>
                <a:lnTo>
                  <a:pt x="70993" y="39370"/>
                </a:lnTo>
                <a:lnTo>
                  <a:pt x="17208" y="39370"/>
                </a:lnTo>
                <a:lnTo>
                  <a:pt x="17208" y="0"/>
                </a:lnTo>
                <a:lnTo>
                  <a:pt x="0" y="0"/>
                </a:lnTo>
                <a:lnTo>
                  <a:pt x="0" y="39370"/>
                </a:lnTo>
                <a:lnTo>
                  <a:pt x="0" y="55880"/>
                </a:lnTo>
                <a:lnTo>
                  <a:pt x="70993" y="55880"/>
                </a:lnTo>
                <a:lnTo>
                  <a:pt x="70993" y="96520"/>
                </a:lnTo>
                <a:lnTo>
                  <a:pt x="88201" y="96520"/>
                </a:lnTo>
                <a:lnTo>
                  <a:pt x="88201" y="55880"/>
                </a:lnTo>
                <a:lnTo>
                  <a:pt x="88201" y="39370"/>
                </a:lnTo>
                <a:lnTo>
                  <a:pt x="88201" y="0"/>
                </a:lnTo>
                <a:close/>
              </a:path>
              <a:path w="143510" h="128270">
                <a:moveTo>
                  <a:pt x="143421" y="89776"/>
                </a:moveTo>
                <a:lnTo>
                  <a:pt x="141960" y="84721"/>
                </a:lnTo>
                <a:lnTo>
                  <a:pt x="136232" y="77114"/>
                </a:lnTo>
                <a:lnTo>
                  <a:pt x="132499" y="75222"/>
                </a:lnTo>
                <a:lnTo>
                  <a:pt x="124053" y="75222"/>
                </a:lnTo>
                <a:lnTo>
                  <a:pt x="121031" y="76263"/>
                </a:lnTo>
                <a:lnTo>
                  <a:pt x="116738" y="80416"/>
                </a:lnTo>
                <a:lnTo>
                  <a:pt x="115671" y="83185"/>
                </a:lnTo>
                <a:lnTo>
                  <a:pt x="115671" y="89344"/>
                </a:lnTo>
                <a:lnTo>
                  <a:pt x="116484" y="91668"/>
                </a:lnTo>
                <a:lnTo>
                  <a:pt x="119773" y="95554"/>
                </a:lnTo>
                <a:lnTo>
                  <a:pt x="121678" y="96520"/>
                </a:lnTo>
                <a:lnTo>
                  <a:pt x="126136" y="96520"/>
                </a:lnTo>
                <a:lnTo>
                  <a:pt x="127723" y="95872"/>
                </a:lnTo>
                <a:lnTo>
                  <a:pt x="128562" y="94589"/>
                </a:lnTo>
                <a:lnTo>
                  <a:pt x="129692" y="96875"/>
                </a:lnTo>
                <a:lnTo>
                  <a:pt x="129781" y="100457"/>
                </a:lnTo>
                <a:lnTo>
                  <a:pt x="127063" y="112661"/>
                </a:lnTo>
                <a:lnTo>
                  <a:pt x="122478" y="117462"/>
                </a:lnTo>
                <a:lnTo>
                  <a:pt x="115023" y="119761"/>
                </a:lnTo>
                <a:lnTo>
                  <a:pt x="119748" y="127927"/>
                </a:lnTo>
                <a:lnTo>
                  <a:pt x="127063" y="125780"/>
                </a:lnTo>
                <a:lnTo>
                  <a:pt x="132842" y="121856"/>
                </a:lnTo>
                <a:lnTo>
                  <a:pt x="141300" y="110540"/>
                </a:lnTo>
                <a:lnTo>
                  <a:pt x="143421" y="103835"/>
                </a:lnTo>
                <a:lnTo>
                  <a:pt x="143421" y="897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1" name="object 291"/>
          <p:cNvGrpSpPr/>
          <p:nvPr/>
        </p:nvGrpSpPr>
        <p:grpSpPr>
          <a:xfrm>
            <a:off x="3333892" y="3666482"/>
            <a:ext cx="520700" cy="142240"/>
            <a:chOff x="3333892" y="3666482"/>
            <a:chExt cx="520700" cy="142240"/>
          </a:xfrm>
        </p:grpSpPr>
        <p:sp>
          <p:nvSpPr>
            <p:cNvPr id="292" name="object 292"/>
            <p:cNvSpPr/>
            <p:nvPr/>
          </p:nvSpPr>
          <p:spPr>
            <a:xfrm>
              <a:off x="3333892" y="3666482"/>
              <a:ext cx="94876" cy="141995"/>
            </a:xfrm>
            <a:prstGeom prst="rect">
              <a:avLst/>
            </a:prstGeom>
            <a:blipFill>
              <a:blip r:embed="rId1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3448609" y="3666489"/>
              <a:ext cx="77023" cy="100468"/>
            </a:xfrm>
            <a:prstGeom prst="rect">
              <a:avLst/>
            </a:prstGeom>
            <a:blipFill>
              <a:blip r:embed="rId1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3547755" y="3666489"/>
              <a:ext cx="81128" cy="101106"/>
            </a:xfrm>
            <a:prstGeom prst="rect">
              <a:avLst/>
            </a:prstGeom>
            <a:blipFill>
              <a:blip r:embed="rId1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3656391" y="3667777"/>
              <a:ext cx="80018" cy="98531"/>
            </a:xfrm>
            <a:prstGeom prst="rect">
              <a:avLst/>
            </a:prstGeom>
            <a:blipFill>
              <a:blip r:embed="rId1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3763928" y="3668636"/>
              <a:ext cx="90363" cy="9681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7" name="object 297"/>
          <p:cNvGrpSpPr/>
          <p:nvPr/>
        </p:nvGrpSpPr>
        <p:grpSpPr>
          <a:xfrm>
            <a:off x="3875333" y="3666482"/>
            <a:ext cx="321310" cy="101600"/>
            <a:chOff x="3875333" y="3666482"/>
            <a:chExt cx="321310" cy="101600"/>
          </a:xfrm>
        </p:grpSpPr>
        <p:sp>
          <p:nvSpPr>
            <p:cNvPr id="298" name="object 298"/>
            <p:cNvSpPr/>
            <p:nvPr/>
          </p:nvSpPr>
          <p:spPr>
            <a:xfrm>
              <a:off x="3875328" y="3668083"/>
              <a:ext cx="88265" cy="97790"/>
            </a:xfrm>
            <a:custGeom>
              <a:avLst/>
              <a:gdLst/>
              <a:ahLst/>
              <a:cxnLst/>
              <a:rect l="l" t="t" r="r" b="b"/>
              <a:pathLst>
                <a:path w="88264" h="97789">
                  <a:moveTo>
                    <a:pt x="88188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35509" y="17780"/>
                  </a:lnTo>
                  <a:lnTo>
                    <a:pt x="35509" y="97790"/>
                  </a:lnTo>
                  <a:lnTo>
                    <a:pt x="52705" y="97790"/>
                  </a:lnTo>
                  <a:lnTo>
                    <a:pt x="52705" y="17780"/>
                  </a:lnTo>
                  <a:lnTo>
                    <a:pt x="88188" y="17780"/>
                  </a:lnTo>
                  <a:lnTo>
                    <a:pt x="881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3984502" y="3668636"/>
              <a:ext cx="90342" cy="9681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4101575" y="3666482"/>
              <a:ext cx="94887" cy="101117"/>
            </a:xfrm>
            <a:prstGeom prst="rect">
              <a:avLst/>
            </a:prstGeom>
            <a:blipFill>
              <a:blip r:embed="rId1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1" name="object 301"/>
          <p:cNvGrpSpPr/>
          <p:nvPr/>
        </p:nvGrpSpPr>
        <p:grpSpPr>
          <a:xfrm>
            <a:off x="4261850" y="3614850"/>
            <a:ext cx="347345" cy="193675"/>
            <a:chOff x="4261850" y="3614850"/>
            <a:chExt cx="347345" cy="193675"/>
          </a:xfrm>
        </p:grpSpPr>
        <p:sp>
          <p:nvSpPr>
            <p:cNvPr id="302" name="object 302"/>
            <p:cNvSpPr/>
            <p:nvPr/>
          </p:nvSpPr>
          <p:spPr>
            <a:xfrm>
              <a:off x="4261850" y="3614850"/>
              <a:ext cx="231251" cy="193627"/>
            </a:xfrm>
            <a:prstGeom prst="rect">
              <a:avLst/>
            </a:prstGeom>
            <a:blipFill>
              <a:blip r:embed="rId1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4513820" y="3666482"/>
              <a:ext cx="94866" cy="101117"/>
            </a:xfrm>
            <a:prstGeom prst="rect">
              <a:avLst/>
            </a:prstGeom>
            <a:blipFill>
              <a:blip r:embed="rId1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4" name="object 304"/>
          <p:cNvGrpSpPr/>
          <p:nvPr/>
        </p:nvGrpSpPr>
        <p:grpSpPr>
          <a:xfrm>
            <a:off x="4634439" y="3666482"/>
            <a:ext cx="229235" cy="142240"/>
            <a:chOff x="4634439" y="3666482"/>
            <a:chExt cx="229235" cy="142240"/>
          </a:xfrm>
        </p:grpSpPr>
        <p:sp>
          <p:nvSpPr>
            <p:cNvPr id="305" name="object 305"/>
            <p:cNvSpPr/>
            <p:nvPr/>
          </p:nvSpPr>
          <p:spPr>
            <a:xfrm>
              <a:off x="4756054" y="3668631"/>
              <a:ext cx="107148" cy="96813"/>
            </a:xfrm>
            <a:prstGeom prst="rect">
              <a:avLst/>
            </a:prstGeom>
            <a:blipFill>
              <a:blip r:embed="rId1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4634439" y="3666482"/>
              <a:ext cx="94876" cy="141995"/>
            </a:xfrm>
            <a:prstGeom prst="rect">
              <a:avLst/>
            </a:prstGeom>
            <a:blipFill>
              <a:blip r:embed="rId1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7" name="object 307"/>
          <p:cNvSpPr/>
          <p:nvPr/>
        </p:nvSpPr>
        <p:spPr>
          <a:xfrm>
            <a:off x="4942573" y="3684168"/>
            <a:ext cx="17780" cy="81280"/>
          </a:xfrm>
          <a:custGeom>
            <a:avLst/>
            <a:gdLst/>
            <a:ahLst/>
            <a:cxnLst/>
            <a:rect l="l" t="t" r="r" b="b"/>
            <a:pathLst>
              <a:path w="17779" h="81279">
                <a:moveTo>
                  <a:pt x="0" y="81279"/>
                </a:moveTo>
                <a:lnTo>
                  <a:pt x="17203" y="81279"/>
                </a:lnTo>
                <a:lnTo>
                  <a:pt x="17203" y="0"/>
                </a:lnTo>
                <a:lnTo>
                  <a:pt x="0" y="0"/>
                </a:lnTo>
                <a:lnTo>
                  <a:pt x="0" y="812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8" name="object 308"/>
          <p:cNvGrpSpPr/>
          <p:nvPr/>
        </p:nvGrpSpPr>
        <p:grpSpPr>
          <a:xfrm>
            <a:off x="4942573" y="3666482"/>
            <a:ext cx="1122680" cy="142240"/>
            <a:chOff x="4942573" y="3666482"/>
            <a:chExt cx="1122680" cy="142240"/>
          </a:xfrm>
        </p:grpSpPr>
        <p:sp>
          <p:nvSpPr>
            <p:cNvPr id="309" name="object 309"/>
            <p:cNvSpPr/>
            <p:nvPr/>
          </p:nvSpPr>
          <p:spPr>
            <a:xfrm>
              <a:off x="4942560" y="3668934"/>
              <a:ext cx="87630" cy="96520"/>
            </a:xfrm>
            <a:custGeom>
              <a:avLst/>
              <a:gdLst/>
              <a:ahLst/>
              <a:cxnLst/>
              <a:rect l="l" t="t" r="r" b="b"/>
              <a:pathLst>
                <a:path w="87629" h="96520">
                  <a:moveTo>
                    <a:pt x="87134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9926" y="15240"/>
                  </a:lnTo>
                  <a:lnTo>
                    <a:pt x="69926" y="96520"/>
                  </a:lnTo>
                  <a:lnTo>
                    <a:pt x="87134" y="96520"/>
                  </a:lnTo>
                  <a:lnTo>
                    <a:pt x="87134" y="15240"/>
                  </a:lnTo>
                  <a:lnTo>
                    <a:pt x="871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5062212" y="3666482"/>
              <a:ext cx="94876" cy="141995"/>
            </a:xfrm>
            <a:prstGeom prst="rect">
              <a:avLst/>
            </a:prstGeom>
            <a:blipFill>
              <a:blip r:embed="rId1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5177786" y="3666488"/>
              <a:ext cx="103274" cy="101106"/>
            </a:xfrm>
            <a:prstGeom prst="rect">
              <a:avLst/>
            </a:prstGeom>
            <a:blipFill>
              <a:blip r:embed="rId1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5307479" y="3668636"/>
              <a:ext cx="90353" cy="96813"/>
            </a:xfrm>
            <a:prstGeom prst="rect">
              <a:avLst/>
            </a:prstGeom>
            <a:blipFill>
              <a:blip r:embed="rId1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5421059" y="3666489"/>
              <a:ext cx="81107" cy="101106"/>
            </a:xfrm>
            <a:prstGeom prst="rect">
              <a:avLst/>
            </a:prstGeom>
            <a:blipFill>
              <a:blip r:embed="rId1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5529764" y="3667777"/>
              <a:ext cx="80018" cy="98531"/>
            </a:xfrm>
            <a:prstGeom prst="rect">
              <a:avLst/>
            </a:prstGeom>
            <a:blipFill>
              <a:blip r:embed="rId1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5630551" y="3666485"/>
              <a:ext cx="434088" cy="122621"/>
            </a:xfrm>
            <a:prstGeom prst="rect">
              <a:avLst/>
            </a:prstGeom>
            <a:blipFill>
              <a:blip r:embed="rId1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6" name="object 316"/>
          <p:cNvGrpSpPr/>
          <p:nvPr/>
        </p:nvGrpSpPr>
        <p:grpSpPr>
          <a:xfrm>
            <a:off x="6085595" y="3666489"/>
            <a:ext cx="178435" cy="100965"/>
            <a:chOff x="6085595" y="3666489"/>
            <a:chExt cx="178435" cy="100965"/>
          </a:xfrm>
        </p:grpSpPr>
        <p:sp>
          <p:nvSpPr>
            <p:cNvPr id="317" name="object 317"/>
            <p:cNvSpPr/>
            <p:nvPr/>
          </p:nvSpPr>
          <p:spPr>
            <a:xfrm>
              <a:off x="6187006" y="3666489"/>
              <a:ext cx="77002" cy="100468"/>
            </a:xfrm>
            <a:prstGeom prst="rect">
              <a:avLst/>
            </a:prstGeom>
            <a:blipFill>
              <a:blip r:embed="rId1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6085595" y="3667777"/>
              <a:ext cx="80018" cy="98531"/>
            </a:xfrm>
            <a:prstGeom prst="rect">
              <a:avLst/>
            </a:prstGeom>
            <a:blipFill>
              <a:blip r:embed="rId1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9" name="object 319"/>
          <p:cNvSpPr/>
          <p:nvPr/>
        </p:nvSpPr>
        <p:spPr>
          <a:xfrm>
            <a:off x="6341248" y="3668636"/>
            <a:ext cx="90374" cy="968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0" name="object 320"/>
          <p:cNvGrpSpPr/>
          <p:nvPr/>
        </p:nvGrpSpPr>
        <p:grpSpPr>
          <a:xfrm>
            <a:off x="6497854" y="3666485"/>
            <a:ext cx="535305" cy="142240"/>
            <a:chOff x="6497854" y="3666485"/>
            <a:chExt cx="535305" cy="142240"/>
          </a:xfrm>
        </p:grpSpPr>
        <p:sp>
          <p:nvSpPr>
            <p:cNvPr id="321" name="object 321"/>
            <p:cNvSpPr/>
            <p:nvPr/>
          </p:nvSpPr>
          <p:spPr>
            <a:xfrm>
              <a:off x="6497854" y="3666485"/>
              <a:ext cx="312004" cy="141987"/>
            </a:xfrm>
            <a:prstGeom prst="rect">
              <a:avLst/>
            </a:prstGeom>
            <a:blipFill>
              <a:blip r:embed="rId1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6830228" y="3668633"/>
              <a:ext cx="101326" cy="139838"/>
            </a:xfrm>
            <a:prstGeom prst="rect">
              <a:avLst/>
            </a:prstGeom>
            <a:blipFill>
              <a:blip r:embed="rId1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6952059" y="3668928"/>
              <a:ext cx="80828" cy="97171"/>
            </a:xfrm>
            <a:prstGeom prst="rect">
              <a:avLst/>
            </a:prstGeom>
            <a:blipFill>
              <a:blip r:embed="rId1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4" name="object 324"/>
          <p:cNvGrpSpPr/>
          <p:nvPr/>
        </p:nvGrpSpPr>
        <p:grpSpPr>
          <a:xfrm>
            <a:off x="7095311" y="3614853"/>
            <a:ext cx="265430" cy="153035"/>
            <a:chOff x="7095311" y="3614853"/>
            <a:chExt cx="265430" cy="153035"/>
          </a:xfrm>
        </p:grpSpPr>
        <p:sp>
          <p:nvSpPr>
            <p:cNvPr id="325" name="object 325"/>
            <p:cNvSpPr/>
            <p:nvPr/>
          </p:nvSpPr>
          <p:spPr>
            <a:xfrm>
              <a:off x="7095311" y="3614853"/>
              <a:ext cx="224713" cy="152738"/>
            </a:xfrm>
            <a:prstGeom prst="rect">
              <a:avLst/>
            </a:prstGeom>
            <a:blipFill>
              <a:blip r:embed="rId1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7342921" y="3684168"/>
              <a:ext cx="17780" cy="81280"/>
            </a:xfrm>
            <a:custGeom>
              <a:avLst/>
              <a:gdLst/>
              <a:ahLst/>
              <a:cxnLst/>
              <a:rect l="l" t="t" r="r" b="b"/>
              <a:pathLst>
                <a:path w="17779" h="81279">
                  <a:moveTo>
                    <a:pt x="0" y="81279"/>
                  </a:moveTo>
                  <a:lnTo>
                    <a:pt x="17203" y="81279"/>
                  </a:lnTo>
                  <a:lnTo>
                    <a:pt x="17203" y="0"/>
                  </a:lnTo>
                  <a:lnTo>
                    <a:pt x="0" y="0"/>
                  </a:lnTo>
                  <a:lnTo>
                    <a:pt x="0" y="812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7" name="object 327"/>
          <p:cNvGrpSpPr/>
          <p:nvPr/>
        </p:nvGrpSpPr>
        <p:grpSpPr>
          <a:xfrm>
            <a:off x="7342920" y="3666482"/>
            <a:ext cx="320040" cy="101600"/>
            <a:chOff x="7342920" y="3666482"/>
            <a:chExt cx="320040" cy="101600"/>
          </a:xfrm>
        </p:grpSpPr>
        <p:sp>
          <p:nvSpPr>
            <p:cNvPr id="328" name="object 328"/>
            <p:cNvSpPr/>
            <p:nvPr/>
          </p:nvSpPr>
          <p:spPr>
            <a:xfrm>
              <a:off x="7342911" y="3668934"/>
              <a:ext cx="87630" cy="96520"/>
            </a:xfrm>
            <a:custGeom>
              <a:avLst/>
              <a:gdLst/>
              <a:ahLst/>
              <a:cxnLst/>
              <a:rect l="l" t="t" r="r" b="b"/>
              <a:pathLst>
                <a:path w="87629" h="96520">
                  <a:moveTo>
                    <a:pt x="87134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9913" y="15240"/>
                  </a:lnTo>
                  <a:lnTo>
                    <a:pt x="69913" y="96520"/>
                  </a:lnTo>
                  <a:lnTo>
                    <a:pt x="87134" y="96520"/>
                  </a:lnTo>
                  <a:lnTo>
                    <a:pt x="87134" y="15240"/>
                  </a:lnTo>
                  <a:lnTo>
                    <a:pt x="871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7456881" y="3666482"/>
              <a:ext cx="205886" cy="101117"/>
            </a:xfrm>
            <a:prstGeom prst="rect">
              <a:avLst/>
            </a:prstGeom>
            <a:blipFill>
              <a:blip r:embed="rId1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0" name="object 330"/>
          <p:cNvGrpSpPr/>
          <p:nvPr/>
        </p:nvGrpSpPr>
        <p:grpSpPr>
          <a:xfrm>
            <a:off x="7732059" y="3666488"/>
            <a:ext cx="655955" cy="123189"/>
            <a:chOff x="7732059" y="3666488"/>
            <a:chExt cx="655955" cy="123189"/>
          </a:xfrm>
        </p:grpSpPr>
        <p:sp>
          <p:nvSpPr>
            <p:cNvPr id="331" name="object 331"/>
            <p:cNvSpPr/>
            <p:nvPr/>
          </p:nvSpPr>
          <p:spPr>
            <a:xfrm>
              <a:off x="7732059" y="3666489"/>
              <a:ext cx="178108" cy="100468"/>
            </a:xfrm>
            <a:prstGeom prst="rect">
              <a:avLst/>
            </a:prstGeom>
            <a:blipFill>
              <a:blip r:embed="rId1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7930154" y="3666488"/>
              <a:ext cx="381685" cy="122618"/>
            </a:xfrm>
            <a:prstGeom prst="rect">
              <a:avLst/>
            </a:prstGeom>
            <a:blipFill>
              <a:blip r:embed="rId1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8336154" y="3698745"/>
              <a:ext cx="51435" cy="16510"/>
            </a:xfrm>
            <a:custGeom>
              <a:avLst/>
              <a:gdLst/>
              <a:ahLst/>
              <a:cxnLst/>
              <a:rect l="l" t="t" r="r" b="b"/>
              <a:pathLst>
                <a:path w="51434" h="16510">
                  <a:moveTo>
                    <a:pt x="51412" y="0"/>
                  </a:moveTo>
                  <a:lnTo>
                    <a:pt x="0" y="0"/>
                  </a:lnTo>
                  <a:lnTo>
                    <a:pt x="0" y="16146"/>
                  </a:lnTo>
                  <a:lnTo>
                    <a:pt x="51412" y="16146"/>
                  </a:lnTo>
                  <a:lnTo>
                    <a:pt x="514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4" name="object 334"/>
          <p:cNvSpPr/>
          <p:nvPr/>
        </p:nvSpPr>
        <p:spPr>
          <a:xfrm>
            <a:off x="1777847" y="3924635"/>
            <a:ext cx="177224" cy="101106"/>
          </a:xfrm>
          <a:prstGeom prst="rect">
            <a:avLst/>
          </a:prstGeom>
          <a:blipFill>
            <a:blip r:embed="rId1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2028220" y="3942315"/>
            <a:ext cx="17780" cy="81280"/>
          </a:xfrm>
          <a:custGeom>
            <a:avLst/>
            <a:gdLst/>
            <a:ahLst/>
            <a:cxnLst/>
            <a:rect l="l" t="t" r="r" b="b"/>
            <a:pathLst>
              <a:path w="17780" h="81279">
                <a:moveTo>
                  <a:pt x="0" y="81279"/>
                </a:moveTo>
                <a:lnTo>
                  <a:pt x="17203" y="81279"/>
                </a:lnTo>
                <a:lnTo>
                  <a:pt x="17203" y="0"/>
                </a:lnTo>
                <a:lnTo>
                  <a:pt x="0" y="0"/>
                </a:lnTo>
                <a:lnTo>
                  <a:pt x="0" y="812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6" name="object 336"/>
          <p:cNvGrpSpPr/>
          <p:nvPr/>
        </p:nvGrpSpPr>
        <p:grpSpPr>
          <a:xfrm>
            <a:off x="2028220" y="3924639"/>
            <a:ext cx="493395" cy="142240"/>
            <a:chOff x="2028220" y="3924639"/>
            <a:chExt cx="493395" cy="142240"/>
          </a:xfrm>
        </p:grpSpPr>
        <p:sp>
          <p:nvSpPr>
            <p:cNvPr id="337" name="object 337"/>
            <p:cNvSpPr/>
            <p:nvPr/>
          </p:nvSpPr>
          <p:spPr>
            <a:xfrm>
              <a:off x="2028215" y="3927087"/>
              <a:ext cx="87630" cy="96520"/>
            </a:xfrm>
            <a:custGeom>
              <a:avLst/>
              <a:gdLst/>
              <a:ahLst/>
              <a:cxnLst/>
              <a:rect l="l" t="t" r="r" b="b"/>
              <a:pathLst>
                <a:path w="87630" h="96520">
                  <a:moveTo>
                    <a:pt x="87122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9913" y="15240"/>
                  </a:lnTo>
                  <a:lnTo>
                    <a:pt x="69913" y="96520"/>
                  </a:lnTo>
                  <a:lnTo>
                    <a:pt x="87122" y="96520"/>
                  </a:lnTo>
                  <a:lnTo>
                    <a:pt x="87122" y="15240"/>
                  </a:lnTo>
                  <a:lnTo>
                    <a:pt x="871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2147860" y="3924639"/>
              <a:ext cx="94855" cy="141985"/>
            </a:xfrm>
            <a:prstGeom prst="rect">
              <a:avLst/>
            </a:prstGeom>
            <a:blipFill>
              <a:blip r:embed="rId1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2263439" y="3924639"/>
              <a:ext cx="218838" cy="122614"/>
            </a:xfrm>
            <a:prstGeom prst="rect">
              <a:avLst/>
            </a:prstGeom>
            <a:blipFill>
              <a:blip r:embed="rId1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2504236" y="3942315"/>
              <a:ext cx="17780" cy="81280"/>
            </a:xfrm>
            <a:custGeom>
              <a:avLst/>
              <a:gdLst/>
              <a:ahLst/>
              <a:cxnLst/>
              <a:rect l="l" t="t" r="r" b="b"/>
              <a:pathLst>
                <a:path w="17780" h="81279">
                  <a:moveTo>
                    <a:pt x="0" y="81279"/>
                  </a:moveTo>
                  <a:lnTo>
                    <a:pt x="17224" y="81279"/>
                  </a:lnTo>
                  <a:lnTo>
                    <a:pt x="17224" y="0"/>
                  </a:lnTo>
                  <a:lnTo>
                    <a:pt x="0" y="0"/>
                  </a:lnTo>
                  <a:lnTo>
                    <a:pt x="0" y="812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1" name="object 341"/>
          <p:cNvGrpSpPr/>
          <p:nvPr/>
        </p:nvGrpSpPr>
        <p:grpSpPr>
          <a:xfrm>
            <a:off x="2504236" y="3924639"/>
            <a:ext cx="381635" cy="142240"/>
            <a:chOff x="2504236" y="3924639"/>
            <a:chExt cx="381635" cy="142240"/>
          </a:xfrm>
        </p:grpSpPr>
        <p:sp>
          <p:nvSpPr>
            <p:cNvPr id="342" name="object 342"/>
            <p:cNvSpPr/>
            <p:nvPr/>
          </p:nvSpPr>
          <p:spPr>
            <a:xfrm>
              <a:off x="2504236" y="3927087"/>
              <a:ext cx="87630" cy="96520"/>
            </a:xfrm>
            <a:custGeom>
              <a:avLst/>
              <a:gdLst/>
              <a:ahLst/>
              <a:cxnLst/>
              <a:rect l="l" t="t" r="r" b="b"/>
              <a:pathLst>
                <a:path w="87630" h="96520">
                  <a:moveTo>
                    <a:pt x="87122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9926" y="15240"/>
                  </a:lnTo>
                  <a:lnTo>
                    <a:pt x="69926" y="96520"/>
                  </a:lnTo>
                  <a:lnTo>
                    <a:pt x="87122" y="96520"/>
                  </a:lnTo>
                  <a:lnTo>
                    <a:pt x="87122" y="15240"/>
                  </a:lnTo>
                  <a:lnTo>
                    <a:pt x="871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2623876" y="3924639"/>
              <a:ext cx="94876" cy="141985"/>
            </a:xfrm>
            <a:prstGeom prst="rect">
              <a:avLst/>
            </a:prstGeom>
            <a:blipFill>
              <a:blip r:embed="rId1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2745492" y="3926783"/>
              <a:ext cx="90363" cy="96813"/>
            </a:xfrm>
            <a:prstGeom prst="rect">
              <a:avLst/>
            </a:prstGeom>
            <a:blipFill>
              <a:blip r:embed="rId1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2868243" y="3982955"/>
              <a:ext cx="17780" cy="40640"/>
            </a:xfrm>
            <a:custGeom>
              <a:avLst/>
              <a:gdLst/>
              <a:ahLst/>
              <a:cxnLst/>
              <a:rect l="l" t="t" r="r" b="b"/>
              <a:pathLst>
                <a:path w="17780" h="40639">
                  <a:moveTo>
                    <a:pt x="0" y="40640"/>
                  </a:moveTo>
                  <a:lnTo>
                    <a:pt x="17203" y="40640"/>
                  </a:lnTo>
                  <a:lnTo>
                    <a:pt x="17203" y="0"/>
                  </a:lnTo>
                  <a:lnTo>
                    <a:pt x="0" y="0"/>
                  </a:lnTo>
                  <a:lnTo>
                    <a:pt x="0" y="406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6" name="object 346"/>
          <p:cNvGrpSpPr/>
          <p:nvPr/>
        </p:nvGrpSpPr>
        <p:grpSpPr>
          <a:xfrm>
            <a:off x="2868243" y="3924636"/>
            <a:ext cx="878205" cy="101600"/>
            <a:chOff x="2868243" y="3924636"/>
            <a:chExt cx="878205" cy="101600"/>
          </a:xfrm>
        </p:grpSpPr>
        <p:sp>
          <p:nvSpPr>
            <p:cNvPr id="347" name="object 347"/>
            <p:cNvSpPr/>
            <p:nvPr/>
          </p:nvSpPr>
          <p:spPr>
            <a:xfrm>
              <a:off x="2868231" y="3927087"/>
              <a:ext cx="88265" cy="96520"/>
            </a:xfrm>
            <a:custGeom>
              <a:avLst/>
              <a:gdLst/>
              <a:ahLst/>
              <a:cxnLst/>
              <a:rect l="l" t="t" r="r" b="b"/>
              <a:pathLst>
                <a:path w="88264" h="96520">
                  <a:moveTo>
                    <a:pt x="88201" y="0"/>
                  </a:moveTo>
                  <a:lnTo>
                    <a:pt x="70993" y="0"/>
                  </a:lnTo>
                  <a:lnTo>
                    <a:pt x="70993" y="39370"/>
                  </a:lnTo>
                  <a:lnTo>
                    <a:pt x="17208" y="39370"/>
                  </a:lnTo>
                  <a:lnTo>
                    <a:pt x="17208" y="0"/>
                  </a:lnTo>
                  <a:lnTo>
                    <a:pt x="0" y="0"/>
                  </a:lnTo>
                  <a:lnTo>
                    <a:pt x="0" y="39370"/>
                  </a:lnTo>
                  <a:lnTo>
                    <a:pt x="0" y="55880"/>
                  </a:lnTo>
                  <a:lnTo>
                    <a:pt x="70993" y="55880"/>
                  </a:lnTo>
                  <a:lnTo>
                    <a:pt x="70993" y="96520"/>
                  </a:lnTo>
                  <a:lnTo>
                    <a:pt x="88201" y="96520"/>
                  </a:lnTo>
                  <a:lnTo>
                    <a:pt x="88201" y="55880"/>
                  </a:lnTo>
                  <a:lnTo>
                    <a:pt x="88201" y="39370"/>
                  </a:lnTo>
                  <a:lnTo>
                    <a:pt x="882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2988940" y="3926783"/>
              <a:ext cx="90363" cy="9681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3111693" y="3926781"/>
              <a:ext cx="103473" cy="96813"/>
            </a:xfrm>
            <a:prstGeom prst="rect">
              <a:avLst/>
            </a:prstGeom>
            <a:blipFill>
              <a:blip r:embed="rId1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3241138" y="3924636"/>
              <a:ext cx="401650" cy="101110"/>
            </a:xfrm>
            <a:prstGeom prst="rect">
              <a:avLst/>
            </a:prstGeom>
            <a:blipFill>
              <a:blip r:embed="rId1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3665917" y="3926781"/>
              <a:ext cx="80458" cy="96813"/>
            </a:xfrm>
            <a:prstGeom prst="rect">
              <a:avLst/>
            </a:prstGeom>
            <a:blipFill>
              <a:blip r:embed="rId1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2" name="object 352"/>
          <p:cNvSpPr/>
          <p:nvPr/>
        </p:nvSpPr>
        <p:spPr>
          <a:xfrm>
            <a:off x="3829841" y="3957984"/>
            <a:ext cx="89535" cy="15240"/>
          </a:xfrm>
          <a:custGeom>
            <a:avLst/>
            <a:gdLst/>
            <a:ahLst/>
            <a:cxnLst/>
            <a:rect l="l" t="t" r="r" b="b"/>
            <a:pathLst>
              <a:path w="89535" h="15239">
                <a:moveTo>
                  <a:pt x="89075" y="0"/>
                </a:moveTo>
                <a:lnTo>
                  <a:pt x="0" y="0"/>
                </a:lnTo>
                <a:lnTo>
                  <a:pt x="0" y="15057"/>
                </a:lnTo>
                <a:lnTo>
                  <a:pt x="89075" y="15057"/>
                </a:lnTo>
                <a:lnTo>
                  <a:pt x="890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3994211" y="3924635"/>
            <a:ext cx="308818" cy="101106"/>
          </a:xfrm>
          <a:prstGeom prst="rect">
            <a:avLst/>
          </a:prstGeom>
          <a:blipFill>
            <a:blip r:embed="rId1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4" name="object 354"/>
          <p:cNvGrpSpPr/>
          <p:nvPr/>
        </p:nvGrpSpPr>
        <p:grpSpPr>
          <a:xfrm>
            <a:off x="4362848" y="3924643"/>
            <a:ext cx="241300" cy="142240"/>
            <a:chOff x="4362848" y="3924643"/>
            <a:chExt cx="241300" cy="142240"/>
          </a:xfrm>
        </p:grpSpPr>
        <p:sp>
          <p:nvSpPr>
            <p:cNvPr id="355" name="object 355"/>
            <p:cNvSpPr/>
            <p:nvPr/>
          </p:nvSpPr>
          <p:spPr>
            <a:xfrm>
              <a:off x="4362848" y="3924643"/>
              <a:ext cx="201150" cy="141982"/>
            </a:xfrm>
            <a:prstGeom prst="rect">
              <a:avLst/>
            </a:prstGeom>
            <a:blipFill>
              <a:blip r:embed="rId1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4586915" y="3942316"/>
              <a:ext cx="17780" cy="81280"/>
            </a:xfrm>
            <a:custGeom>
              <a:avLst/>
              <a:gdLst/>
              <a:ahLst/>
              <a:cxnLst/>
              <a:rect l="l" t="t" r="r" b="b"/>
              <a:pathLst>
                <a:path w="17779" h="81279">
                  <a:moveTo>
                    <a:pt x="0" y="81279"/>
                  </a:moveTo>
                  <a:lnTo>
                    <a:pt x="17203" y="81279"/>
                  </a:lnTo>
                  <a:lnTo>
                    <a:pt x="17203" y="0"/>
                  </a:lnTo>
                  <a:lnTo>
                    <a:pt x="0" y="0"/>
                  </a:lnTo>
                  <a:lnTo>
                    <a:pt x="0" y="812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7" name="object 357"/>
          <p:cNvGrpSpPr/>
          <p:nvPr/>
        </p:nvGrpSpPr>
        <p:grpSpPr>
          <a:xfrm>
            <a:off x="4586915" y="3924639"/>
            <a:ext cx="320040" cy="101600"/>
            <a:chOff x="4586915" y="3924639"/>
            <a:chExt cx="320040" cy="101600"/>
          </a:xfrm>
        </p:grpSpPr>
        <p:sp>
          <p:nvSpPr>
            <p:cNvPr id="358" name="object 358"/>
            <p:cNvSpPr/>
            <p:nvPr/>
          </p:nvSpPr>
          <p:spPr>
            <a:xfrm>
              <a:off x="4586909" y="3927087"/>
              <a:ext cx="87630" cy="96520"/>
            </a:xfrm>
            <a:custGeom>
              <a:avLst/>
              <a:gdLst/>
              <a:ahLst/>
              <a:cxnLst/>
              <a:rect l="l" t="t" r="r" b="b"/>
              <a:pathLst>
                <a:path w="87629" h="96520">
                  <a:moveTo>
                    <a:pt x="87122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9913" y="15240"/>
                  </a:lnTo>
                  <a:lnTo>
                    <a:pt x="69913" y="96520"/>
                  </a:lnTo>
                  <a:lnTo>
                    <a:pt x="87122" y="96520"/>
                  </a:lnTo>
                  <a:lnTo>
                    <a:pt x="87122" y="15240"/>
                  </a:lnTo>
                  <a:lnTo>
                    <a:pt x="871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4700875" y="3924639"/>
              <a:ext cx="205907" cy="101106"/>
            </a:xfrm>
            <a:prstGeom prst="rect">
              <a:avLst/>
            </a:prstGeom>
            <a:blipFill>
              <a:blip r:embed="rId1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0" name="object 360"/>
          <p:cNvGrpSpPr/>
          <p:nvPr/>
        </p:nvGrpSpPr>
        <p:grpSpPr>
          <a:xfrm>
            <a:off x="4976035" y="3877310"/>
            <a:ext cx="416559" cy="148590"/>
            <a:chOff x="4976035" y="3877310"/>
            <a:chExt cx="416559" cy="148590"/>
          </a:xfrm>
        </p:grpSpPr>
        <p:sp>
          <p:nvSpPr>
            <p:cNvPr id="361" name="object 361"/>
            <p:cNvSpPr/>
            <p:nvPr/>
          </p:nvSpPr>
          <p:spPr>
            <a:xfrm>
              <a:off x="4976035" y="3925929"/>
              <a:ext cx="80018" cy="98520"/>
            </a:xfrm>
            <a:prstGeom prst="rect">
              <a:avLst/>
            </a:prstGeom>
            <a:blipFill>
              <a:blip r:embed="rId1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5076949" y="3924639"/>
              <a:ext cx="199298" cy="101106"/>
            </a:xfrm>
            <a:prstGeom prst="rect">
              <a:avLst/>
            </a:prstGeom>
            <a:blipFill>
              <a:blip r:embed="rId1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5301994" y="3877310"/>
              <a:ext cx="90353" cy="146288"/>
            </a:xfrm>
            <a:prstGeom prst="rect">
              <a:avLst/>
            </a:prstGeom>
            <a:blipFill>
              <a:blip r:embed="rId1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4" name="object 364"/>
          <p:cNvGrpSpPr/>
          <p:nvPr/>
        </p:nvGrpSpPr>
        <p:grpSpPr>
          <a:xfrm>
            <a:off x="5458605" y="3872439"/>
            <a:ext cx="890269" cy="194310"/>
            <a:chOff x="5458605" y="3872439"/>
            <a:chExt cx="890269" cy="194310"/>
          </a:xfrm>
        </p:grpSpPr>
        <p:sp>
          <p:nvSpPr>
            <p:cNvPr id="365" name="object 365"/>
            <p:cNvSpPr/>
            <p:nvPr/>
          </p:nvSpPr>
          <p:spPr>
            <a:xfrm>
              <a:off x="5458605" y="3872439"/>
              <a:ext cx="203946" cy="152010"/>
            </a:xfrm>
            <a:prstGeom prst="rect">
              <a:avLst/>
            </a:prstGeom>
            <a:blipFill>
              <a:blip r:embed="rId1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5683411" y="3924639"/>
              <a:ext cx="94887" cy="101106"/>
            </a:xfrm>
            <a:prstGeom prst="rect">
              <a:avLst/>
            </a:prstGeom>
            <a:blipFill>
              <a:blip r:embed="rId1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5804045" y="3924639"/>
              <a:ext cx="94855" cy="141985"/>
            </a:xfrm>
            <a:prstGeom prst="rect">
              <a:avLst/>
            </a:prstGeom>
            <a:blipFill>
              <a:blip r:embed="rId1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5919619" y="3924642"/>
              <a:ext cx="89086" cy="101096"/>
            </a:xfrm>
            <a:prstGeom prst="rect">
              <a:avLst/>
            </a:prstGeom>
            <a:blipFill>
              <a:blip r:embed="rId1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6031582" y="3924635"/>
              <a:ext cx="200197" cy="101106"/>
            </a:xfrm>
            <a:prstGeom prst="rect">
              <a:avLst/>
            </a:prstGeom>
            <a:blipFill>
              <a:blip r:embed="rId2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6258188" y="3877310"/>
              <a:ext cx="90353" cy="146288"/>
            </a:xfrm>
            <a:prstGeom prst="rect">
              <a:avLst/>
            </a:prstGeom>
            <a:blipFill>
              <a:blip r:embed="rId2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1" name="object 371"/>
          <p:cNvGrpSpPr/>
          <p:nvPr/>
        </p:nvGrpSpPr>
        <p:grpSpPr>
          <a:xfrm>
            <a:off x="6421690" y="3870854"/>
            <a:ext cx="814705" cy="154940"/>
            <a:chOff x="6421690" y="3870854"/>
            <a:chExt cx="814705" cy="154940"/>
          </a:xfrm>
        </p:grpSpPr>
        <p:sp>
          <p:nvSpPr>
            <p:cNvPr id="372" name="object 372"/>
            <p:cNvSpPr/>
            <p:nvPr/>
          </p:nvSpPr>
          <p:spPr>
            <a:xfrm>
              <a:off x="6421690" y="3924635"/>
              <a:ext cx="103253" cy="101106"/>
            </a:xfrm>
            <a:prstGeom prst="rect">
              <a:avLst/>
            </a:prstGeom>
            <a:blipFill>
              <a:blip r:embed="rId2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6545449" y="3870854"/>
              <a:ext cx="208772" cy="154885"/>
            </a:xfrm>
            <a:prstGeom prst="rect">
              <a:avLst/>
            </a:prstGeom>
            <a:blipFill>
              <a:blip r:embed="rId2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6779986" y="3924636"/>
              <a:ext cx="77002" cy="100468"/>
            </a:xfrm>
            <a:prstGeom prst="rect">
              <a:avLst/>
            </a:prstGeom>
            <a:blipFill>
              <a:blip r:embed="rId2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6881969" y="3924642"/>
              <a:ext cx="192983" cy="101096"/>
            </a:xfrm>
            <a:prstGeom prst="rect">
              <a:avLst/>
            </a:prstGeom>
            <a:blipFill>
              <a:blip r:embed="rId2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7095894" y="3926783"/>
              <a:ext cx="90363" cy="9681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7212420" y="4000582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29">
                  <a:moveTo>
                    <a:pt x="15277" y="0"/>
                  </a:moveTo>
                  <a:lnTo>
                    <a:pt x="8816" y="0"/>
                  </a:lnTo>
                  <a:lnTo>
                    <a:pt x="5916" y="1141"/>
                  </a:lnTo>
                  <a:lnTo>
                    <a:pt x="1183" y="5727"/>
                  </a:lnTo>
                  <a:lnTo>
                    <a:pt x="0" y="8387"/>
                  </a:lnTo>
                  <a:lnTo>
                    <a:pt x="0" y="14837"/>
                  </a:lnTo>
                  <a:lnTo>
                    <a:pt x="1183" y="17737"/>
                  </a:lnTo>
                  <a:lnTo>
                    <a:pt x="5916" y="22480"/>
                  </a:lnTo>
                  <a:lnTo>
                    <a:pt x="8816" y="23664"/>
                  </a:lnTo>
                  <a:lnTo>
                    <a:pt x="15580" y="23664"/>
                  </a:lnTo>
                  <a:lnTo>
                    <a:pt x="18292" y="22480"/>
                  </a:lnTo>
                  <a:lnTo>
                    <a:pt x="22617" y="17737"/>
                  </a:lnTo>
                  <a:lnTo>
                    <a:pt x="23685" y="14837"/>
                  </a:lnTo>
                  <a:lnTo>
                    <a:pt x="23685" y="8387"/>
                  </a:lnTo>
                  <a:lnTo>
                    <a:pt x="22533" y="5727"/>
                  </a:lnTo>
                  <a:lnTo>
                    <a:pt x="17947" y="11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8" name="object 378"/>
          <p:cNvGrpSpPr/>
          <p:nvPr/>
        </p:nvGrpSpPr>
        <p:grpSpPr>
          <a:xfrm>
            <a:off x="1784913" y="4837877"/>
            <a:ext cx="563245" cy="196215"/>
            <a:chOff x="1784913" y="4837877"/>
            <a:chExt cx="563245" cy="196215"/>
          </a:xfrm>
        </p:grpSpPr>
        <p:sp>
          <p:nvSpPr>
            <p:cNvPr id="379" name="object 379"/>
            <p:cNvSpPr/>
            <p:nvPr/>
          </p:nvSpPr>
          <p:spPr>
            <a:xfrm>
              <a:off x="1784913" y="4837877"/>
              <a:ext cx="282864" cy="195769"/>
            </a:xfrm>
            <a:prstGeom prst="rect">
              <a:avLst/>
            </a:prstGeom>
            <a:blipFill>
              <a:blip r:embed="rId2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2088513" y="4891662"/>
              <a:ext cx="94876" cy="101106"/>
            </a:xfrm>
            <a:prstGeom prst="rect">
              <a:avLst/>
            </a:prstGeom>
            <a:blipFill>
              <a:blip r:embed="rId2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2209121" y="4891662"/>
              <a:ext cx="94866" cy="141995"/>
            </a:xfrm>
            <a:prstGeom prst="rect">
              <a:avLst/>
            </a:prstGeom>
            <a:blipFill>
              <a:blip r:embed="rId2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2330746" y="4949984"/>
              <a:ext cx="17780" cy="40640"/>
            </a:xfrm>
            <a:custGeom>
              <a:avLst/>
              <a:gdLst/>
              <a:ahLst/>
              <a:cxnLst/>
              <a:rect l="l" t="t" r="r" b="b"/>
              <a:pathLst>
                <a:path w="17780" h="40639">
                  <a:moveTo>
                    <a:pt x="0" y="40639"/>
                  </a:moveTo>
                  <a:lnTo>
                    <a:pt x="17203" y="40639"/>
                  </a:lnTo>
                  <a:lnTo>
                    <a:pt x="17203" y="0"/>
                  </a:lnTo>
                  <a:lnTo>
                    <a:pt x="0" y="0"/>
                  </a:lnTo>
                  <a:lnTo>
                    <a:pt x="0" y="406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3" name="object 383"/>
          <p:cNvGrpSpPr/>
          <p:nvPr/>
        </p:nvGrpSpPr>
        <p:grpSpPr>
          <a:xfrm>
            <a:off x="2330746" y="4891659"/>
            <a:ext cx="537210" cy="142240"/>
            <a:chOff x="2330746" y="4891659"/>
            <a:chExt cx="537210" cy="142240"/>
          </a:xfrm>
        </p:grpSpPr>
        <p:sp>
          <p:nvSpPr>
            <p:cNvPr id="384" name="object 384"/>
            <p:cNvSpPr/>
            <p:nvPr/>
          </p:nvSpPr>
          <p:spPr>
            <a:xfrm>
              <a:off x="2330742" y="4894116"/>
              <a:ext cx="88265" cy="96520"/>
            </a:xfrm>
            <a:custGeom>
              <a:avLst/>
              <a:gdLst/>
              <a:ahLst/>
              <a:cxnLst/>
              <a:rect l="l" t="t" r="r" b="b"/>
              <a:pathLst>
                <a:path w="88264" h="96520">
                  <a:moveTo>
                    <a:pt x="88188" y="0"/>
                  </a:moveTo>
                  <a:lnTo>
                    <a:pt x="70980" y="0"/>
                  </a:lnTo>
                  <a:lnTo>
                    <a:pt x="70980" y="39370"/>
                  </a:lnTo>
                  <a:lnTo>
                    <a:pt x="17195" y="39370"/>
                  </a:lnTo>
                  <a:lnTo>
                    <a:pt x="17195" y="0"/>
                  </a:lnTo>
                  <a:lnTo>
                    <a:pt x="0" y="0"/>
                  </a:lnTo>
                  <a:lnTo>
                    <a:pt x="0" y="39370"/>
                  </a:lnTo>
                  <a:lnTo>
                    <a:pt x="0" y="55880"/>
                  </a:lnTo>
                  <a:lnTo>
                    <a:pt x="70980" y="55880"/>
                  </a:lnTo>
                  <a:lnTo>
                    <a:pt x="70980" y="96520"/>
                  </a:lnTo>
                  <a:lnTo>
                    <a:pt x="88188" y="96520"/>
                  </a:lnTo>
                  <a:lnTo>
                    <a:pt x="88188" y="55880"/>
                  </a:lnTo>
                  <a:lnTo>
                    <a:pt x="88188" y="39370"/>
                  </a:lnTo>
                  <a:lnTo>
                    <a:pt x="881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2444918" y="4891659"/>
              <a:ext cx="301759" cy="101111"/>
            </a:xfrm>
            <a:prstGeom prst="rect">
              <a:avLst/>
            </a:prstGeom>
            <a:blipFill>
              <a:blip r:embed="rId2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2772743" y="4891662"/>
              <a:ext cx="94866" cy="141995"/>
            </a:xfrm>
            <a:prstGeom prst="rect">
              <a:avLst/>
            </a:prstGeom>
            <a:blipFill>
              <a:blip r:embed="rId2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7" name="object 387"/>
          <p:cNvGrpSpPr/>
          <p:nvPr/>
        </p:nvGrpSpPr>
        <p:grpSpPr>
          <a:xfrm>
            <a:off x="2927428" y="4839467"/>
            <a:ext cx="890269" cy="194310"/>
            <a:chOff x="2927428" y="4839467"/>
            <a:chExt cx="890269" cy="194310"/>
          </a:xfrm>
        </p:grpSpPr>
        <p:sp>
          <p:nvSpPr>
            <p:cNvPr id="388" name="object 388"/>
            <p:cNvSpPr/>
            <p:nvPr/>
          </p:nvSpPr>
          <p:spPr>
            <a:xfrm>
              <a:off x="2927428" y="4839467"/>
              <a:ext cx="203910" cy="152016"/>
            </a:xfrm>
            <a:prstGeom prst="rect">
              <a:avLst/>
            </a:prstGeom>
            <a:blipFill>
              <a:blip r:embed="rId2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3152218" y="4891662"/>
              <a:ext cx="94876" cy="101106"/>
            </a:xfrm>
            <a:prstGeom prst="rect">
              <a:avLst/>
            </a:prstGeom>
            <a:blipFill>
              <a:blip r:embed="rId2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3272825" y="4891662"/>
              <a:ext cx="94866" cy="141995"/>
            </a:xfrm>
            <a:prstGeom prst="rect">
              <a:avLst/>
            </a:prstGeom>
            <a:blipFill>
              <a:blip r:embed="rId2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3388426" y="4891660"/>
              <a:ext cx="89065" cy="101106"/>
            </a:xfrm>
            <a:prstGeom prst="rect">
              <a:avLst/>
            </a:prstGeom>
            <a:blipFill>
              <a:blip r:embed="rId2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3500399" y="4891663"/>
              <a:ext cx="200182" cy="101106"/>
            </a:xfrm>
            <a:prstGeom prst="rect">
              <a:avLst/>
            </a:prstGeom>
            <a:blipFill>
              <a:blip r:embed="rId2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3726995" y="4844332"/>
              <a:ext cx="90353" cy="146288"/>
            </a:xfrm>
            <a:prstGeom prst="rect">
              <a:avLst/>
            </a:prstGeom>
            <a:blipFill>
              <a:blip r:embed="rId2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4" name="object 394"/>
          <p:cNvGrpSpPr/>
          <p:nvPr/>
        </p:nvGrpSpPr>
        <p:grpSpPr>
          <a:xfrm>
            <a:off x="3890476" y="4837877"/>
            <a:ext cx="819785" cy="184150"/>
            <a:chOff x="3890476" y="4837877"/>
            <a:chExt cx="819785" cy="184150"/>
          </a:xfrm>
        </p:grpSpPr>
        <p:sp>
          <p:nvSpPr>
            <p:cNvPr id="395" name="object 395"/>
            <p:cNvSpPr/>
            <p:nvPr/>
          </p:nvSpPr>
          <p:spPr>
            <a:xfrm>
              <a:off x="3890476" y="4891663"/>
              <a:ext cx="103274" cy="101106"/>
            </a:xfrm>
            <a:prstGeom prst="rect">
              <a:avLst/>
            </a:prstGeom>
            <a:blipFill>
              <a:blip r:embed="rId2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4014236" y="4837877"/>
              <a:ext cx="208772" cy="154895"/>
            </a:xfrm>
            <a:prstGeom prst="rect">
              <a:avLst/>
            </a:prstGeom>
            <a:blipFill>
              <a:blip r:embed="rId2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4248773" y="4891659"/>
              <a:ext cx="77002" cy="100468"/>
            </a:xfrm>
            <a:prstGeom prst="rect">
              <a:avLst/>
            </a:prstGeom>
            <a:blipFill>
              <a:blip r:embed="rId2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4350735" y="4891660"/>
              <a:ext cx="193002" cy="101106"/>
            </a:xfrm>
            <a:prstGeom prst="rect">
              <a:avLst/>
            </a:prstGeom>
            <a:blipFill>
              <a:blip r:embed="rId2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4564691" y="4893807"/>
              <a:ext cx="90353" cy="96813"/>
            </a:xfrm>
            <a:prstGeom prst="rect">
              <a:avLst/>
            </a:prstGeom>
            <a:blipFill>
              <a:blip r:embed="rId1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4681702" y="4969323"/>
              <a:ext cx="28575" cy="52705"/>
            </a:xfrm>
            <a:custGeom>
              <a:avLst/>
              <a:gdLst/>
              <a:ahLst/>
              <a:cxnLst/>
              <a:rect l="l" t="t" r="r" b="b"/>
              <a:pathLst>
                <a:path w="28575" h="52704">
                  <a:moveTo>
                    <a:pt x="17517" y="0"/>
                  </a:moveTo>
                  <a:lnTo>
                    <a:pt x="9057" y="0"/>
                  </a:lnTo>
                  <a:lnTo>
                    <a:pt x="6041" y="1047"/>
                  </a:lnTo>
                  <a:lnTo>
                    <a:pt x="1738" y="5204"/>
                  </a:lnTo>
                  <a:lnTo>
                    <a:pt x="649" y="7957"/>
                  </a:lnTo>
                  <a:lnTo>
                    <a:pt x="649" y="14125"/>
                  </a:lnTo>
                  <a:lnTo>
                    <a:pt x="1476" y="16460"/>
                  </a:lnTo>
                  <a:lnTo>
                    <a:pt x="4774" y="20334"/>
                  </a:lnTo>
                  <a:lnTo>
                    <a:pt x="6690" y="21297"/>
                  </a:lnTo>
                  <a:lnTo>
                    <a:pt x="11120" y="21297"/>
                  </a:lnTo>
                  <a:lnTo>
                    <a:pt x="12701" y="20648"/>
                  </a:lnTo>
                  <a:lnTo>
                    <a:pt x="13559" y="19360"/>
                  </a:lnTo>
                  <a:lnTo>
                    <a:pt x="14701" y="21653"/>
                  </a:lnTo>
                  <a:lnTo>
                    <a:pt x="14784" y="25245"/>
                  </a:lnTo>
                  <a:lnTo>
                    <a:pt x="12051" y="37433"/>
                  </a:lnTo>
                  <a:lnTo>
                    <a:pt x="7465" y="42239"/>
                  </a:lnTo>
                  <a:lnTo>
                    <a:pt x="0" y="44532"/>
                  </a:lnTo>
                  <a:lnTo>
                    <a:pt x="4743" y="52710"/>
                  </a:lnTo>
                  <a:lnTo>
                    <a:pt x="12051" y="50553"/>
                  </a:lnTo>
                  <a:lnTo>
                    <a:pt x="17821" y="46647"/>
                  </a:lnTo>
                  <a:lnTo>
                    <a:pt x="26281" y="35318"/>
                  </a:lnTo>
                  <a:lnTo>
                    <a:pt x="28397" y="28616"/>
                  </a:lnTo>
                  <a:lnTo>
                    <a:pt x="28397" y="14554"/>
                  </a:lnTo>
                  <a:lnTo>
                    <a:pt x="26973" y="9507"/>
                  </a:lnTo>
                  <a:lnTo>
                    <a:pt x="21234" y="19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1" name="object 401"/>
          <p:cNvGrpSpPr/>
          <p:nvPr/>
        </p:nvGrpSpPr>
        <p:grpSpPr>
          <a:xfrm>
            <a:off x="1784917" y="5098178"/>
            <a:ext cx="409575" cy="151765"/>
            <a:chOff x="1784917" y="5098178"/>
            <a:chExt cx="409575" cy="151765"/>
          </a:xfrm>
        </p:grpSpPr>
        <p:sp>
          <p:nvSpPr>
            <p:cNvPr id="402" name="object 402"/>
            <p:cNvSpPr/>
            <p:nvPr/>
          </p:nvSpPr>
          <p:spPr>
            <a:xfrm>
              <a:off x="1784917" y="5098180"/>
              <a:ext cx="125849" cy="150592"/>
            </a:xfrm>
            <a:prstGeom prst="rect">
              <a:avLst/>
            </a:prstGeom>
            <a:blipFill>
              <a:blip r:embed="rId2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1940538" y="5225758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30" h="24129">
                  <a:moveTo>
                    <a:pt x="15277" y="0"/>
                  </a:moveTo>
                  <a:lnTo>
                    <a:pt x="8816" y="0"/>
                  </a:lnTo>
                  <a:lnTo>
                    <a:pt x="5916" y="1141"/>
                  </a:lnTo>
                  <a:lnTo>
                    <a:pt x="1183" y="5727"/>
                  </a:lnTo>
                  <a:lnTo>
                    <a:pt x="0" y="8387"/>
                  </a:lnTo>
                  <a:lnTo>
                    <a:pt x="0" y="14837"/>
                  </a:lnTo>
                  <a:lnTo>
                    <a:pt x="1183" y="17737"/>
                  </a:lnTo>
                  <a:lnTo>
                    <a:pt x="5916" y="22480"/>
                  </a:lnTo>
                  <a:lnTo>
                    <a:pt x="8816" y="23664"/>
                  </a:lnTo>
                  <a:lnTo>
                    <a:pt x="15559" y="23664"/>
                  </a:lnTo>
                  <a:lnTo>
                    <a:pt x="18292" y="22480"/>
                  </a:lnTo>
                  <a:lnTo>
                    <a:pt x="22596" y="17737"/>
                  </a:lnTo>
                  <a:lnTo>
                    <a:pt x="23664" y="14837"/>
                  </a:lnTo>
                  <a:lnTo>
                    <a:pt x="23664" y="8387"/>
                  </a:lnTo>
                  <a:lnTo>
                    <a:pt x="22512" y="5727"/>
                  </a:lnTo>
                  <a:lnTo>
                    <a:pt x="17926" y="11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1993973" y="5098178"/>
              <a:ext cx="146718" cy="150592"/>
            </a:xfrm>
            <a:prstGeom prst="rect">
              <a:avLst/>
            </a:prstGeom>
            <a:blipFill>
              <a:blip r:embed="rId2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2170449" y="5225758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30" h="24129">
                  <a:moveTo>
                    <a:pt x="15277" y="0"/>
                  </a:moveTo>
                  <a:lnTo>
                    <a:pt x="8826" y="0"/>
                  </a:lnTo>
                  <a:lnTo>
                    <a:pt x="5916" y="1141"/>
                  </a:lnTo>
                  <a:lnTo>
                    <a:pt x="1183" y="5727"/>
                  </a:lnTo>
                  <a:lnTo>
                    <a:pt x="0" y="8387"/>
                  </a:lnTo>
                  <a:lnTo>
                    <a:pt x="0" y="14837"/>
                  </a:lnTo>
                  <a:lnTo>
                    <a:pt x="1183" y="17737"/>
                  </a:lnTo>
                  <a:lnTo>
                    <a:pt x="5916" y="22480"/>
                  </a:lnTo>
                  <a:lnTo>
                    <a:pt x="8826" y="23664"/>
                  </a:lnTo>
                  <a:lnTo>
                    <a:pt x="15559" y="23664"/>
                  </a:lnTo>
                  <a:lnTo>
                    <a:pt x="18303" y="22480"/>
                  </a:lnTo>
                  <a:lnTo>
                    <a:pt x="22596" y="17737"/>
                  </a:lnTo>
                  <a:lnTo>
                    <a:pt x="23664" y="14837"/>
                  </a:lnTo>
                  <a:lnTo>
                    <a:pt x="23664" y="8387"/>
                  </a:lnTo>
                  <a:lnTo>
                    <a:pt x="22512" y="5727"/>
                  </a:lnTo>
                  <a:lnTo>
                    <a:pt x="17926" y="11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6" name="object 406"/>
          <p:cNvGrpSpPr/>
          <p:nvPr/>
        </p:nvGrpSpPr>
        <p:grpSpPr>
          <a:xfrm>
            <a:off x="2275856" y="5097741"/>
            <a:ext cx="477520" cy="194310"/>
            <a:chOff x="2275856" y="5097741"/>
            <a:chExt cx="477520" cy="194310"/>
          </a:xfrm>
        </p:grpSpPr>
        <p:sp>
          <p:nvSpPr>
            <p:cNvPr id="407" name="object 407"/>
            <p:cNvSpPr/>
            <p:nvPr/>
          </p:nvSpPr>
          <p:spPr>
            <a:xfrm>
              <a:off x="2275856" y="5097741"/>
              <a:ext cx="433761" cy="194054"/>
            </a:xfrm>
            <a:prstGeom prst="rect">
              <a:avLst/>
            </a:prstGeom>
            <a:blipFill>
              <a:blip r:embed="rId2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2735695" y="5208131"/>
              <a:ext cx="17780" cy="40640"/>
            </a:xfrm>
            <a:custGeom>
              <a:avLst/>
              <a:gdLst/>
              <a:ahLst/>
              <a:cxnLst/>
              <a:rect l="l" t="t" r="r" b="b"/>
              <a:pathLst>
                <a:path w="17780" h="40639">
                  <a:moveTo>
                    <a:pt x="0" y="40639"/>
                  </a:moveTo>
                  <a:lnTo>
                    <a:pt x="17203" y="40639"/>
                  </a:lnTo>
                  <a:lnTo>
                    <a:pt x="17203" y="0"/>
                  </a:lnTo>
                  <a:lnTo>
                    <a:pt x="0" y="0"/>
                  </a:lnTo>
                  <a:lnTo>
                    <a:pt x="0" y="406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9" name="object 409"/>
          <p:cNvGrpSpPr/>
          <p:nvPr/>
        </p:nvGrpSpPr>
        <p:grpSpPr>
          <a:xfrm>
            <a:off x="2735695" y="5151957"/>
            <a:ext cx="192405" cy="97155"/>
            <a:chOff x="2735695" y="5151957"/>
            <a:chExt cx="192405" cy="97155"/>
          </a:xfrm>
        </p:grpSpPr>
        <p:sp>
          <p:nvSpPr>
            <p:cNvPr id="410" name="object 410"/>
            <p:cNvSpPr/>
            <p:nvPr/>
          </p:nvSpPr>
          <p:spPr>
            <a:xfrm>
              <a:off x="2735694" y="5152256"/>
              <a:ext cx="88265" cy="96520"/>
            </a:xfrm>
            <a:custGeom>
              <a:avLst/>
              <a:gdLst/>
              <a:ahLst/>
              <a:cxnLst/>
              <a:rect l="l" t="t" r="r" b="b"/>
              <a:pathLst>
                <a:path w="88264" h="96520">
                  <a:moveTo>
                    <a:pt x="88188" y="0"/>
                  </a:moveTo>
                  <a:lnTo>
                    <a:pt x="70980" y="0"/>
                  </a:lnTo>
                  <a:lnTo>
                    <a:pt x="70980" y="39370"/>
                  </a:lnTo>
                  <a:lnTo>
                    <a:pt x="17195" y="39370"/>
                  </a:lnTo>
                  <a:lnTo>
                    <a:pt x="17195" y="0"/>
                  </a:lnTo>
                  <a:lnTo>
                    <a:pt x="0" y="0"/>
                  </a:lnTo>
                  <a:lnTo>
                    <a:pt x="0" y="39370"/>
                  </a:lnTo>
                  <a:lnTo>
                    <a:pt x="0" y="55880"/>
                  </a:lnTo>
                  <a:lnTo>
                    <a:pt x="70980" y="55880"/>
                  </a:lnTo>
                  <a:lnTo>
                    <a:pt x="70980" y="96520"/>
                  </a:lnTo>
                  <a:lnTo>
                    <a:pt x="88188" y="96520"/>
                  </a:lnTo>
                  <a:lnTo>
                    <a:pt x="88188" y="55880"/>
                  </a:lnTo>
                  <a:lnTo>
                    <a:pt x="88188" y="39370"/>
                  </a:lnTo>
                  <a:lnTo>
                    <a:pt x="881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2847230" y="5151957"/>
              <a:ext cx="80468" cy="96813"/>
            </a:xfrm>
            <a:prstGeom prst="rect">
              <a:avLst/>
            </a:prstGeom>
            <a:blipFill>
              <a:blip r:embed="rId2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2" name="object 412"/>
          <p:cNvSpPr/>
          <p:nvPr/>
        </p:nvSpPr>
        <p:spPr>
          <a:xfrm>
            <a:off x="992721" y="1815809"/>
            <a:ext cx="656590" cy="642620"/>
          </a:xfrm>
          <a:custGeom>
            <a:avLst/>
            <a:gdLst/>
            <a:ahLst/>
            <a:cxnLst/>
            <a:rect l="l" t="t" r="r" b="b"/>
            <a:pathLst>
              <a:path w="656589" h="642619">
                <a:moveTo>
                  <a:pt x="276023" y="0"/>
                </a:moveTo>
                <a:lnTo>
                  <a:pt x="0" y="318262"/>
                </a:lnTo>
                <a:lnTo>
                  <a:pt x="0" y="323895"/>
                </a:lnTo>
                <a:lnTo>
                  <a:pt x="270389" y="642158"/>
                </a:lnTo>
                <a:lnTo>
                  <a:pt x="359099" y="570338"/>
                </a:lnTo>
                <a:lnTo>
                  <a:pt x="185889" y="321079"/>
                </a:lnTo>
                <a:lnTo>
                  <a:pt x="360512" y="73222"/>
                </a:lnTo>
                <a:lnTo>
                  <a:pt x="276023" y="0"/>
                </a:lnTo>
                <a:close/>
              </a:path>
              <a:path w="656589" h="642619">
                <a:moveTo>
                  <a:pt x="571741" y="0"/>
                </a:moveTo>
                <a:lnTo>
                  <a:pt x="295729" y="318262"/>
                </a:lnTo>
                <a:lnTo>
                  <a:pt x="295729" y="323895"/>
                </a:lnTo>
                <a:lnTo>
                  <a:pt x="566108" y="642158"/>
                </a:lnTo>
                <a:lnTo>
                  <a:pt x="654817" y="570338"/>
                </a:lnTo>
                <a:lnTo>
                  <a:pt x="481618" y="321079"/>
                </a:lnTo>
                <a:lnTo>
                  <a:pt x="656231" y="73222"/>
                </a:lnTo>
                <a:lnTo>
                  <a:pt x="5717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7918802" y="3864833"/>
            <a:ext cx="656590" cy="642620"/>
          </a:xfrm>
          <a:custGeom>
            <a:avLst/>
            <a:gdLst/>
            <a:ahLst/>
            <a:cxnLst/>
            <a:rect l="l" t="t" r="r" b="b"/>
            <a:pathLst>
              <a:path w="656590" h="642620">
                <a:moveTo>
                  <a:pt x="83076" y="0"/>
                </a:moveTo>
                <a:lnTo>
                  <a:pt x="0" y="73233"/>
                </a:lnTo>
                <a:lnTo>
                  <a:pt x="173209" y="321079"/>
                </a:lnTo>
                <a:lnTo>
                  <a:pt x="0" y="570338"/>
                </a:lnTo>
                <a:lnTo>
                  <a:pt x="88709" y="642158"/>
                </a:lnTo>
                <a:lnTo>
                  <a:pt x="360512" y="323895"/>
                </a:lnTo>
                <a:lnTo>
                  <a:pt x="360512" y="318262"/>
                </a:lnTo>
                <a:lnTo>
                  <a:pt x="83076" y="0"/>
                </a:lnTo>
                <a:close/>
              </a:path>
              <a:path w="656590" h="642620">
                <a:moveTo>
                  <a:pt x="378805" y="0"/>
                </a:moveTo>
                <a:lnTo>
                  <a:pt x="295729" y="73233"/>
                </a:lnTo>
                <a:lnTo>
                  <a:pt x="468938" y="321079"/>
                </a:lnTo>
                <a:lnTo>
                  <a:pt x="295729" y="570338"/>
                </a:lnTo>
                <a:lnTo>
                  <a:pt x="384438" y="642158"/>
                </a:lnTo>
                <a:lnTo>
                  <a:pt x="656231" y="323895"/>
                </a:lnTo>
                <a:lnTo>
                  <a:pt x="656231" y="318262"/>
                </a:lnTo>
                <a:lnTo>
                  <a:pt x="3788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5648096" y="8616206"/>
            <a:ext cx="847725" cy="819150"/>
          </a:xfrm>
          <a:custGeom>
            <a:avLst/>
            <a:gdLst/>
            <a:ahLst/>
            <a:cxnLst/>
            <a:rect l="l" t="t" r="r" b="b"/>
            <a:pathLst>
              <a:path w="847725" h="819150">
                <a:moveTo>
                  <a:pt x="847382" y="409397"/>
                </a:moveTo>
                <a:lnTo>
                  <a:pt x="437997" y="0"/>
                </a:lnTo>
                <a:lnTo>
                  <a:pt x="426681" y="11290"/>
                </a:lnTo>
                <a:lnTo>
                  <a:pt x="816825" y="401421"/>
                </a:lnTo>
                <a:lnTo>
                  <a:pt x="0" y="401421"/>
                </a:lnTo>
                <a:lnTo>
                  <a:pt x="0" y="417372"/>
                </a:lnTo>
                <a:lnTo>
                  <a:pt x="816825" y="417372"/>
                </a:lnTo>
                <a:lnTo>
                  <a:pt x="426681" y="807491"/>
                </a:lnTo>
                <a:lnTo>
                  <a:pt x="437997" y="818781"/>
                </a:lnTo>
                <a:lnTo>
                  <a:pt x="847382" y="409397"/>
                </a:lnTo>
                <a:close/>
              </a:path>
            </a:pathLst>
          </a:custGeom>
          <a:solidFill>
            <a:srgbClr val="CD99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3315703" y="9592405"/>
            <a:ext cx="847725" cy="819150"/>
          </a:xfrm>
          <a:custGeom>
            <a:avLst/>
            <a:gdLst/>
            <a:ahLst/>
            <a:cxnLst/>
            <a:rect l="l" t="t" r="r" b="b"/>
            <a:pathLst>
              <a:path w="847725" h="819150">
                <a:moveTo>
                  <a:pt x="847382" y="409384"/>
                </a:moveTo>
                <a:lnTo>
                  <a:pt x="438010" y="0"/>
                </a:lnTo>
                <a:lnTo>
                  <a:pt x="426707" y="11277"/>
                </a:lnTo>
                <a:lnTo>
                  <a:pt x="816825" y="401396"/>
                </a:lnTo>
                <a:lnTo>
                  <a:pt x="0" y="401396"/>
                </a:lnTo>
                <a:lnTo>
                  <a:pt x="0" y="417360"/>
                </a:lnTo>
                <a:lnTo>
                  <a:pt x="816825" y="417360"/>
                </a:lnTo>
                <a:lnTo>
                  <a:pt x="426707" y="807478"/>
                </a:lnTo>
                <a:lnTo>
                  <a:pt x="438010" y="818769"/>
                </a:lnTo>
                <a:lnTo>
                  <a:pt x="847382" y="4093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2075561" y="9592405"/>
            <a:ext cx="847725" cy="819150"/>
          </a:xfrm>
          <a:custGeom>
            <a:avLst/>
            <a:gdLst/>
            <a:ahLst/>
            <a:cxnLst/>
            <a:rect l="l" t="t" r="r" b="b"/>
            <a:pathLst>
              <a:path w="847725" h="819150">
                <a:moveTo>
                  <a:pt x="847382" y="409384"/>
                </a:moveTo>
                <a:lnTo>
                  <a:pt x="438010" y="0"/>
                </a:lnTo>
                <a:lnTo>
                  <a:pt x="426707" y="11277"/>
                </a:lnTo>
                <a:lnTo>
                  <a:pt x="816813" y="401396"/>
                </a:lnTo>
                <a:lnTo>
                  <a:pt x="0" y="401396"/>
                </a:lnTo>
                <a:lnTo>
                  <a:pt x="0" y="417360"/>
                </a:lnTo>
                <a:lnTo>
                  <a:pt x="816825" y="417360"/>
                </a:lnTo>
                <a:lnTo>
                  <a:pt x="426707" y="807478"/>
                </a:lnTo>
                <a:lnTo>
                  <a:pt x="438010" y="818769"/>
                </a:lnTo>
                <a:lnTo>
                  <a:pt x="847382" y="4093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4326140" y="8616206"/>
            <a:ext cx="847725" cy="819150"/>
          </a:xfrm>
          <a:custGeom>
            <a:avLst/>
            <a:gdLst/>
            <a:ahLst/>
            <a:cxnLst/>
            <a:rect l="l" t="t" r="r" b="b"/>
            <a:pathLst>
              <a:path w="847725" h="819150">
                <a:moveTo>
                  <a:pt x="847394" y="409397"/>
                </a:moveTo>
                <a:lnTo>
                  <a:pt x="438023" y="0"/>
                </a:lnTo>
                <a:lnTo>
                  <a:pt x="426707" y="11290"/>
                </a:lnTo>
                <a:lnTo>
                  <a:pt x="816838" y="401421"/>
                </a:lnTo>
                <a:lnTo>
                  <a:pt x="0" y="401421"/>
                </a:lnTo>
                <a:lnTo>
                  <a:pt x="0" y="417372"/>
                </a:lnTo>
                <a:lnTo>
                  <a:pt x="816825" y="417372"/>
                </a:lnTo>
                <a:lnTo>
                  <a:pt x="426707" y="807491"/>
                </a:lnTo>
                <a:lnTo>
                  <a:pt x="438023" y="818781"/>
                </a:lnTo>
                <a:lnTo>
                  <a:pt x="847394" y="409397"/>
                </a:lnTo>
                <a:close/>
              </a:path>
            </a:pathLst>
          </a:custGeom>
          <a:solidFill>
            <a:srgbClr val="CD99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7853850" y="8502235"/>
            <a:ext cx="281940" cy="325755"/>
          </a:xfrm>
          <a:custGeom>
            <a:avLst/>
            <a:gdLst/>
            <a:ahLst/>
            <a:cxnLst/>
            <a:rect l="l" t="t" r="r" b="b"/>
            <a:pathLst>
              <a:path w="281940" h="325754">
                <a:moveTo>
                  <a:pt x="0" y="0"/>
                </a:moveTo>
                <a:lnTo>
                  <a:pt x="0" y="325372"/>
                </a:lnTo>
                <a:lnTo>
                  <a:pt x="57707" y="292053"/>
                </a:lnTo>
                <a:lnTo>
                  <a:pt x="19235" y="292053"/>
                </a:lnTo>
                <a:lnTo>
                  <a:pt x="19235" y="33307"/>
                </a:lnTo>
                <a:lnTo>
                  <a:pt x="57689" y="33307"/>
                </a:lnTo>
                <a:lnTo>
                  <a:pt x="0" y="0"/>
                </a:lnTo>
                <a:close/>
              </a:path>
              <a:path w="281940" h="325754">
                <a:moveTo>
                  <a:pt x="57689" y="33307"/>
                </a:moveTo>
                <a:lnTo>
                  <a:pt x="19235" y="33307"/>
                </a:lnTo>
                <a:lnTo>
                  <a:pt x="243301" y="162686"/>
                </a:lnTo>
                <a:lnTo>
                  <a:pt x="19235" y="292053"/>
                </a:lnTo>
                <a:lnTo>
                  <a:pt x="57707" y="292053"/>
                </a:lnTo>
                <a:lnTo>
                  <a:pt x="281771" y="162686"/>
                </a:lnTo>
                <a:lnTo>
                  <a:pt x="57689" y="333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9723672" y="9900916"/>
            <a:ext cx="107420" cy="107420"/>
          </a:xfrm>
          <a:prstGeom prst="rect">
            <a:avLst/>
          </a:prstGeom>
          <a:blipFill>
            <a:blip r:embed="rId2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20" name="object 420"/>
          <p:cNvGrpSpPr/>
          <p:nvPr/>
        </p:nvGrpSpPr>
        <p:grpSpPr>
          <a:xfrm>
            <a:off x="7342645" y="3129576"/>
            <a:ext cx="11401425" cy="6261100"/>
            <a:chOff x="7342645" y="3129576"/>
            <a:chExt cx="11401425" cy="6261100"/>
          </a:xfrm>
        </p:grpSpPr>
        <p:sp>
          <p:nvSpPr>
            <p:cNvPr id="421" name="object 421"/>
            <p:cNvSpPr/>
            <p:nvPr/>
          </p:nvSpPr>
          <p:spPr>
            <a:xfrm>
              <a:off x="7342645" y="6029064"/>
              <a:ext cx="11401425" cy="3361690"/>
            </a:xfrm>
            <a:custGeom>
              <a:avLst/>
              <a:gdLst/>
              <a:ahLst/>
              <a:cxnLst/>
              <a:rect l="l" t="t" r="r" b="b"/>
              <a:pathLst>
                <a:path w="11401425" h="3361690">
                  <a:moveTo>
                    <a:pt x="1779231" y="2337422"/>
                  </a:moveTo>
                  <a:lnTo>
                    <a:pt x="1501508" y="2337422"/>
                  </a:lnTo>
                  <a:lnTo>
                    <a:pt x="1501508" y="2356650"/>
                  </a:lnTo>
                  <a:lnTo>
                    <a:pt x="1632699" y="2356650"/>
                  </a:lnTo>
                  <a:lnTo>
                    <a:pt x="1632699" y="2642705"/>
                  </a:lnTo>
                  <a:lnTo>
                    <a:pt x="1651939" y="2642705"/>
                  </a:lnTo>
                  <a:lnTo>
                    <a:pt x="1651939" y="2356650"/>
                  </a:lnTo>
                  <a:lnTo>
                    <a:pt x="1779231" y="2356650"/>
                  </a:lnTo>
                  <a:lnTo>
                    <a:pt x="1779231" y="2337422"/>
                  </a:lnTo>
                  <a:close/>
                </a:path>
                <a:path w="11401425" h="3361690">
                  <a:moveTo>
                    <a:pt x="1786915" y="1585696"/>
                  </a:moveTo>
                  <a:lnTo>
                    <a:pt x="1779333" y="1538808"/>
                  </a:lnTo>
                  <a:lnTo>
                    <a:pt x="1767674" y="1516316"/>
                  </a:lnTo>
                  <a:lnTo>
                    <a:pt x="1767674" y="1603997"/>
                  </a:lnTo>
                  <a:lnTo>
                    <a:pt x="1767674" y="1844408"/>
                  </a:lnTo>
                  <a:lnTo>
                    <a:pt x="1649984" y="1853006"/>
                  </a:lnTo>
                  <a:lnTo>
                    <a:pt x="1649984" y="1603997"/>
                  </a:lnTo>
                  <a:lnTo>
                    <a:pt x="1767674" y="1603997"/>
                  </a:lnTo>
                  <a:lnTo>
                    <a:pt x="1767674" y="1516316"/>
                  </a:lnTo>
                  <a:lnTo>
                    <a:pt x="1767484" y="1515948"/>
                  </a:lnTo>
                  <a:lnTo>
                    <a:pt x="1767484" y="1584756"/>
                  </a:lnTo>
                  <a:lnTo>
                    <a:pt x="1645196" y="1584756"/>
                  </a:lnTo>
                  <a:lnTo>
                    <a:pt x="1645196" y="1853349"/>
                  </a:lnTo>
                  <a:lnTo>
                    <a:pt x="1509166" y="1863280"/>
                  </a:lnTo>
                  <a:lnTo>
                    <a:pt x="1509166" y="1603997"/>
                  </a:lnTo>
                  <a:lnTo>
                    <a:pt x="1630756" y="1603997"/>
                  </a:lnTo>
                  <a:lnTo>
                    <a:pt x="1630756" y="1853349"/>
                  </a:lnTo>
                  <a:lnTo>
                    <a:pt x="1645196" y="1853349"/>
                  </a:lnTo>
                  <a:lnTo>
                    <a:pt x="1645196" y="1584756"/>
                  </a:lnTo>
                  <a:lnTo>
                    <a:pt x="1509344" y="1584756"/>
                  </a:lnTo>
                  <a:lnTo>
                    <a:pt x="1519339" y="1535442"/>
                  </a:lnTo>
                  <a:lnTo>
                    <a:pt x="1547063" y="1494345"/>
                  </a:lnTo>
                  <a:lnTo>
                    <a:pt x="1588160" y="1466621"/>
                  </a:lnTo>
                  <a:lnTo>
                    <a:pt x="1638414" y="1456448"/>
                  </a:lnTo>
                  <a:lnTo>
                    <a:pt x="1688680" y="1466621"/>
                  </a:lnTo>
                  <a:lnTo>
                    <a:pt x="1729778" y="1494345"/>
                  </a:lnTo>
                  <a:lnTo>
                    <a:pt x="1757502" y="1535442"/>
                  </a:lnTo>
                  <a:lnTo>
                    <a:pt x="1767484" y="1584756"/>
                  </a:lnTo>
                  <a:lnTo>
                    <a:pt x="1767484" y="1515948"/>
                  </a:lnTo>
                  <a:lnTo>
                    <a:pt x="1758213" y="1498053"/>
                  </a:lnTo>
                  <a:lnTo>
                    <a:pt x="1726057" y="1465897"/>
                  </a:lnTo>
                  <a:lnTo>
                    <a:pt x="1707807" y="1456448"/>
                  </a:lnTo>
                  <a:lnTo>
                    <a:pt x="1685290" y="1444790"/>
                  </a:lnTo>
                  <a:lnTo>
                    <a:pt x="1638414" y="1437208"/>
                  </a:lnTo>
                  <a:lnTo>
                    <a:pt x="1591525" y="1444790"/>
                  </a:lnTo>
                  <a:lnTo>
                    <a:pt x="1550771" y="1465897"/>
                  </a:lnTo>
                  <a:lnTo>
                    <a:pt x="1518615" y="1498053"/>
                  </a:lnTo>
                  <a:lnTo>
                    <a:pt x="1497520" y="1538808"/>
                  </a:lnTo>
                  <a:lnTo>
                    <a:pt x="1489938" y="1585696"/>
                  </a:lnTo>
                  <a:lnTo>
                    <a:pt x="1489938" y="1883968"/>
                  </a:lnTo>
                  <a:lnTo>
                    <a:pt x="1773428" y="1863280"/>
                  </a:lnTo>
                  <a:lnTo>
                    <a:pt x="1786915" y="1862289"/>
                  </a:lnTo>
                  <a:lnTo>
                    <a:pt x="1786915" y="1585696"/>
                  </a:lnTo>
                  <a:close/>
                </a:path>
                <a:path w="11401425" h="3361690">
                  <a:moveTo>
                    <a:pt x="2403043" y="2315540"/>
                  </a:moveTo>
                  <a:lnTo>
                    <a:pt x="2125319" y="2315540"/>
                  </a:lnTo>
                  <a:lnTo>
                    <a:pt x="2125319" y="2334780"/>
                  </a:lnTo>
                  <a:lnTo>
                    <a:pt x="2256485" y="2334780"/>
                  </a:lnTo>
                  <a:lnTo>
                    <a:pt x="2256485" y="2620861"/>
                  </a:lnTo>
                  <a:lnTo>
                    <a:pt x="2275725" y="2620861"/>
                  </a:lnTo>
                  <a:lnTo>
                    <a:pt x="2275725" y="2334780"/>
                  </a:lnTo>
                  <a:lnTo>
                    <a:pt x="2403043" y="2334780"/>
                  </a:lnTo>
                  <a:lnTo>
                    <a:pt x="2403043" y="2315540"/>
                  </a:lnTo>
                  <a:close/>
                </a:path>
                <a:path w="11401425" h="3361690">
                  <a:moveTo>
                    <a:pt x="2410701" y="1480870"/>
                  </a:moveTo>
                  <a:lnTo>
                    <a:pt x="2403119" y="1433995"/>
                  </a:lnTo>
                  <a:lnTo>
                    <a:pt x="2391460" y="1411478"/>
                  </a:lnTo>
                  <a:lnTo>
                    <a:pt x="2391460" y="1499196"/>
                  </a:lnTo>
                  <a:lnTo>
                    <a:pt x="2391460" y="1786610"/>
                  </a:lnTo>
                  <a:lnTo>
                    <a:pt x="2273795" y="1795208"/>
                  </a:lnTo>
                  <a:lnTo>
                    <a:pt x="2273795" y="1499196"/>
                  </a:lnTo>
                  <a:lnTo>
                    <a:pt x="2391460" y="1499196"/>
                  </a:lnTo>
                  <a:lnTo>
                    <a:pt x="2391460" y="1411478"/>
                  </a:lnTo>
                  <a:lnTo>
                    <a:pt x="2391270" y="1411109"/>
                  </a:lnTo>
                  <a:lnTo>
                    <a:pt x="2391270" y="1479956"/>
                  </a:lnTo>
                  <a:lnTo>
                    <a:pt x="2269172" y="1479956"/>
                  </a:lnTo>
                  <a:lnTo>
                    <a:pt x="2269172" y="1795538"/>
                  </a:lnTo>
                  <a:lnTo>
                    <a:pt x="2132977" y="1805482"/>
                  </a:lnTo>
                  <a:lnTo>
                    <a:pt x="2132977" y="1499196"/>
                  </a:lnTo>
                  <a:lnTo>
                    <a:pt x="2254567" y="1499196"/>
                  </a:lnTo>
                  <a:lnTo>
                    <a:pt x="2254567" y="1795538"/>
                  </a:lnTo>
                  <a:lnTo>
                    <a:pt x="2269172" y="1795538"/>
                  </a:lnTo>
                  <a:lnTo>
                    <a:pt x="2269172" y="1479956"/>
                  </a:lnTo>
                  <a:lnTo>
                    <a:pt x="2133155" y="1479956"/>
                  </a:lnTo>
                  <a:lnTo>
                    <a:pt x="2143150" y="1430616"/>
                  </a:lnTo>
                  <a:lnTo>
                    <a:pt x="2170887" y="1389532"/>
                  </a:lnTo>
                  <a:lnTo>
                    <a:pt x="2211971" y="1361795"/>
                  </a:lnTo>
                  <a:lnTo>
                    <a:pt x="2262225" y="1351622"/>
                  </a:lnTo>
                  <a:lnTo>
                    <a:pt x="2312479" y="1361795"/>
                  </a:lnTo>
                  <a:lnTo>
                    <a:pt x="2353564" y="1389532"/>
                  </a:lnTo>
                  <a:lnTo>
                    <a:pt x="2381288" y="1430616"/>
                  </a:lnTo>
                  <a:lnTo>
                    <a:pt x="2391270" y="1479956"/>
                  </a:lnTo>
                  <a:lnTo>
                    <a:pt x="2391270" y="1411109"/>
                  </a:lnTo>
                  <a:lnTo>
                    <a:pt x="2349855" y="1361071"/>
                  </a:lnTo>
                  <a:lnTo>
                    <a:pt x="2309114" y="1339977"/>
                  </a:lnTo>
                  <a:lnTo>
                    <a:pt x="2262225" y="1332395"/>
                  </a:lnTo>
                  <a:lnTo>
                    <a:pt x="2215350" y="1339977"/>
                  </a:lnTo>
                  <a:lnTo>
                    <a:pt x="2174595" y="1361071"/>
                  </a:lnTo>
                  <a:lnTo>
                    <a:pt x="2142426" y="1393240"/>
                  </a:lnTo>
                  <a:lnTo>
                    <a:pt x="2121331" y="1433995"/>
                  </a:lnTo>
                  <a:lnTo>
                    <a:pt x="2113750" y="1480870"/>
                  </a:lnTo>
                  <a:lnTo>
                    <a:pt x="2113750" y="1826158"/>
                  </a:lnTo>
                  <a:lnTo>
                    <a:pt x="2397214" y="1805482"/>
                  </a:lnTo>
                  <a:lnTo>
                    <a:pt x="2410701" y="1804492"/>
                  </a:lnTo>
                  <a:lnTo>
                    <a:pt x="2410701" y="1480870"/>
                  </a:lnTo>
                  <a:close/>
                </a:path>
                <a:path w="11401425" h="3361690">
                  <a:moveTo>
                    <a:pt x="3160344" y="2279904"/>
                  </a:moveTo>
                  <a:lnTo>
                    <a:pt x="2882633" y="2279904"/>
                  </a:lnTo>
                  <a:lnTo>
                    <a:pt x="2882633" y="2299144"/>
                  </a:lnTo>
                  <a:lnTo>
                    <a:pt x="3013824" y="2299144"/>
                  </a:lnTo>
                  <a:lnTo>
                    <a:pt x="3013824" y="2585199"/>
                  </a:lnTo>
                  <a:lnTo>
                    <a:pt x="3033064" y="2585199"/>
                  </a:lnTo>
                  <a:lnTo>
                    <a:pt x="3033064" y="2299144"/>
                  </a:lnTo>
                  <a:lnTo>
                    <a:pt x="3160344" y="2299144"/>
                  </a:lnTo>
                  <a:lnTo>
                    <a:pt x="3160344" y="2279904"/>
                  </a:lnTo>
                  <a:close/>
                </a:path>
                <a:path w="11401425" h="3361690">
                  <a:moveTo>
                    <a:pt x="3169970" y="1379093"/>
                  </a:moveTo>
                  <a:lnTo>
                    <a:pt x="3162389" y="1332204"/>
                  </a:lnTo>
                  <a:lnTo>
                    <a:pt x="3150743" y="1309712"/>
                  </a:lnTo>
                  <a:lnTo>
                    <a:pt x="3150743" y="1397419"/>
                  </a:lnTo>
                  <a:lnTo>
                    <a:pt x="3150743" y="1737817"/>
                  </a:lnTo>
                  <a:lnTo>
                    <a:pt x="3033064" y="1746415"/>
                  </a:lnTo>
                  <a:lnTo>
                    <a:pt x="3033064" y="1397419"/>
                  </a:lnTo>
                  <a:lnTo>
                    <a:pt x="3150743" y="1397419"/>
                  </a:lnTo>
                  <a:lnTo>
                    <a:pt x="3150743" y="1309712"/>
                  </a:lnTo>
                  <a:lnTo>
                    <a:pt x="3150552" y="1309344"/>
                  </a:lnTo>
                  <a:lnTo>
                    <a:pt x="3150552" y="1378178"/>
                  </a:lnTo>
                  <a:lnTo>
                    <a:pt x="3028365" y="1378178"/>
                  </a:lnTo>
                  <a:lnTo>
                    <a:pt x="3028365" y="1746745"/>
                  </a:lnTo>
                  <a:lnTo>
                    <a:pt x="2892260" y="1756676"/>
                  </a:lnTo>
                  <a:lnTo>
                    <a:pt x="2892260" y="1397419"/>
                  </a:lnTo>
                  <a:lnTo>
                    <a:pt x="3013824" y="1397419"/>
                  </a:lnTo>
                  <a:lnTo>
                    <a:pt x="3013824" y="1746745"/>
                  </a:lnTo>
                  <a:lnTo>
                    <a:pt x="3028365" y="1746745"/>
                  </a:lnTo>
                  <a:lnTo>
                    <a:pt x="3028365" y="1378178"/>
                  </a:lnTo>
                  <a:lnTo>
                    <a:pt x="2892437" y="1378178"/>
                  </a:lnTo>
                  <a:lnTo>
                    <a:pt x="2902432" y="1328839"/>
                  </a:lnTo>
                  <a:lnTo>
                    <a:pt x="2930156" y="1287754"/>
                  </a:lnTo>
                  <a:lnTo>
                    <a:pt x="2971241" y="1260017"/>
                  </a:lnTo>
                  <a:lnTo>
                    <a:pt x="3021495" y="1249845"/>
                  </a:lnTo>
                  <a:lnTo>
                    <a:pt x="3071749" y="1260017"/>
                  </a:lnTo>
                  <a:lnTo>
                    <a:pt x="3112833" y="1287754"/>
                  </a:lnTo>
                  <a:lnTo>
                    <a:pt x="3140570" y="1328839"/>
                  </a:lnTo>
                  <a:lnTo>
                    <a:pt x="3150552" y="1378178"/>
                  </a:lnTo>
                  <a:lnTo>
                    <a:pt x="3150552" y="1309344"/>
                  </a:lnTo>
                  <a:lnTo>
                    <a:pt x="3109125" y="1259293"/>
                  </a:lnTo>
                  <a:lnTo>
                    <a:pt x="3068370" y="1238199"/>
                  </a:lnTo>
                  <a:lnTo>
                    <a:pt x="3021495" y="1230617"/>
                  </a:lnTo>
                  <a:lnTo>
                    <a:pt x="2974606" y="1238199"/>
                  </a:lnTo>
                  <a:lnTo>
                    <a:pt x="2933865" y="1259293"/>
                  </a:lnTo>
                  <a:lnTo>
                    <a:pt x="2901696" y="1291463"/>
                  </a:lnTo>
                  <a:lnTo>
                    <a:pt x="2880601" y="1332204"/>
                  </a:lnTo>
                  <a:lnTo>
                    <a:pt x="2873019" y="1379093"/>
                  </a:lnTo>
                  <a:lnTo>
                    <a:pt x="2873019" y="1777365"/>
                  </a:lnTo>
                  <a:lnTo>
                    <a:pt x="3156483" y="1756676"/>
                  </a:lnTo>
                  <a:lnTo>
                    <a:pt x="3169970" y="1755698"/>
                  </a:lnTo>
                  <a:lnTo>
                    <a:pt x="3169970" y="1379093"/>
                  </a:lnTo>
                  <a:close/>
                </a:path>
                <a:path w="11401425" h="3361690">
                  <a:moveTo>
                    <a:pt x="4053332" y="2236025"/>
                  </a:moveTo>
                  <a:lnTo>
                    <a:pt x="3775583" y="2236025"/>
                  </a:lnTo>
                  <a:lnTo>
                    <a:pt x="3775583" y="2255253"/>
                  </a:lnTo>
                  <a:lnTo>
                    <a:pt x="3906761" y="2255253"/>
                  </a:lnTo>
                  <a:lnTo>
                    <a:pt x="3906761" y="2541333"/>
                  </a:lnTo>
                  <a:lnTo>
                    <a:pt x="3926001" y="2541333"/>
                  </a:lnTo>
                  <a:lnTo>
                    <a:pt x="3926001" y="2255253"/>
                  </a:lnTo>
                  <a:lnTo>
                    <a:pt x="4053332" y="2255253"/>
                  </a:lnTo>
                  <a:lnTo>
                    <a:pt x="4053332" y="2236025"/>
                  </a:lnTo>
                  <a:close/>
                </a:path>
                <a:path w="11401425" h="3361690">
                  <a:moveTo>
                    <a:pt x="4062933" y="1258138"/>
                  </a:moveTo>
                  <a:lnTo>
                    <a:pt x="4055351" y="1211262"/>
                  </a:lnTo>
                  <a:lnTo>
                    <a:pt x="4043705" y="1188770"/>
                  </a:lnTo>
                  <a:lnTo>
                    <a:pt x="4043705" y="1276451"/>
                  </a:lnTo>
                  <a:lnTo>
                    <a:pt x="4043705" y="1672463"/>
                  </a:lnTo>
                  <a:lnTo>
                    <a:pt x="3926001" y="1681060"/>
                  </a:lnTo>
                  <a:lnTo>
                    <a:pt x="3926001" y="1276451"/>
                  </a:lnTo>
                  <a:lnTo>
                    <a:pt x="4043705" y="1276451"/>
                  </a:lnTo>
                  <a:lnTo>
                    <a:pt x="4043705" y="1188770"/>
                  </a:lnTo>
                  <a:lnTo>
                    <a:pt x="4043515" y="1188402"/>
                  </a:lnTo>
                  <a:lnTo>
                    <a:pt x="4043515" y="1257223"/>
                  </a:lnTo>
                  <a:lnTo>
                    <a:pt x="3921150" y="1257223"/>
                  </a:lnTo>
                  <a:lnTo>
                    <a:pt x="3921150" y="1681403"/>
                  </a:lnTo>
                  <a:lnTo>
                    <a:pt x="3785197" y="1691322"/>
                  </a:lnTo>
                  <a:lnTo>
                    <a:pt x="3785197" y="1276451"/>
                  </a:lnTo>
                  <a:lnTo>
                    <a:pt x="3906761" y="1276451"/>
                  </a:lnTo>
                  <a:lnTo>
                    <a:pt x="3906761" y="1681403"/>
                  </a:lnTo>
                  <a:lnTo>
                    <a:pt x="3921150" y="1681403"/>
                  </a:lnTo>
                  <a:lnTo>
                    <a:pt x="3921150" y="1257223"/>
                  </a:lnTo>
                  <a:lnTo>
                    <a:pt x="3785374" y="1257223"/>
                  </a:lnTo>
                  <a:lnTo>
                    <a:pt x="3795369" y="1207884"/>
                  </a:lnTo>
                  <a:lnTo>
                    <a:pt x="3823093" y="1166799"/>
                  </a:lnTo>
                  <a:lnTo>
                    <a:pt x="3864191" y="1139075"/>
                  </a:lnTo>
                  <a:lnTo>
                    <a:pt x="3914457" y="1128890"/>
                  </a:lnTo>
                  <a:lnTo>
                    <a:pt x="3964724" y="1139075"/>
                  </a:lnTo>
                  <a:lnTo>
                    <a:pt x="4005808" y="1166799"/>
                  </a:lnTo>
                  <a:lnTo>
                    <a:pt x="4033532" y="1207884"/>
                  </a:lnTo>
                  <a:lnTo>
                    <a:pt x="4043515" y="1257223"/>
                  </a:lnTo>
                  <a:lnTo>
                    <a:pt x="4043515" y="1188402"/>
                  </a:lnTo>
                  <a:lnTo>
                    <a:pt x="4002100" y="1138351"/>
                  </a:lnTo>
                  <a:lnTo>
                    <a:pt x="3961346" y="1117244"/>
                  </a:lnTo>
                  <a:lnTo>
                    <a:pt x="3914457" y="1109662"/>
                  </a:lnTo>
                  <a:lnTo>
                    <a:pt x="3867581" y="1117244"/>
                  </a:lnTo>
                  <a:lnTo>
                    <a:pt x="3826814" y="1138351"/>
                  </a:lnTo>
                  <a:lnTo>
                    <a:pt x="3794658" y="1170508"/>
                  </a:lnTo>
                  <a:lnTo>
                    <a:pt x="3773551" y="1211262"/>
                  </a:lnTo>
                  <a:lnTo>
                    <a:pt x="3765956" y="1258138"/>
                  </a:lnTo>
                  <a:lnTo>
                    <a:pt x="3765956" y="1712010"/>
                  </a:lnTo>
                  <a:lnTo>
                    <a:pt x="4049585" y="1691322"/>
                  </a:lnTo>
                  <a:lnTo>
                    <a:pt x="4062933" y="1690344"/>
                  </a:lnTo>
                  <a:lnTo>
                    <a:pt x="4062933" y="1258138"/>
                  </a:lnTo>
                  <a:close/>
                </a:path>
                <a:path w="11401425" h="3361690">
                  <a:moveTo>
                    <a:pt x="4948212" y="2194877"/>
                  </a:moveTo>
                  <a:lnTo>
                    <a:pt x="4670501" y="2194877"/>
                  </a:lnTo>
                  <a:lnTo>
                    <a:pt x="4670501" y="2214118"/>
                  </a:lnTo>
                  <a:lnTo>
                    <a:pt x="4801667" y="2214118"/>
                  </a:lnTo>
                  <a:lnTo>
                    <a:pt x="4801667" y="2500172"/>
                  </a:lnTo>
                  <a:lnTo>
                    <a:pt x="4820907" y="2500172"/>
                  </a:lnTo>
                  <a:lnTo>
                    <a:pt x="4820907" y="2214118"/>
                  </a:lnTo>
                  <a:lnTo>
                    <a:pt x="4948212" y="2214118"/>
                  </a:lnTo>
                  <a:lnTo>
                    <a:pt x="4948212" y="2194877"/>
                  </a:lnTo>
                  <a:close/>
                </a:path>
                <a:path w="11401425" h="3361690">
                  <a:moveTo>
                    <a:pt x="4955883" y="1158824"/>
                  </a:moveTo>
                  <a:lnTo>
                    <a:pt x="4948301" y="1111948"/>
                  </a:lnTo>
                  <a:lnTo>
                    <a:pt x="4936642" y="1089431"/>
                  </a:lnTo>
                  <a:lnTo>
                    <a:pt x="4936642" y="1177150"/>
                  </a:lnTo>
                  <a:lnTo>
                    <a:pt x="4936642" y="1607794"/>
                  </a:lnTo>
                  <a:lnTo>
                    <a:pt x="4818977" y="1616392"/>
                  </a:lnTo>
                  <a:lnTo>
                    <a:pt x="4818977" y="1177150"/>
                  </a:lnTo>
                  <a:lnTo>
                    <a:pt x="4936642" y="1177150"/>
                  </a:lnTo>
                  <a:lnTo>
                    <a:pt x="4936642" y="1089431"/>
                  </a:lnTo>
                  <a:lnTo>
                    <a:pt x="4936452" y="1089063"/>
                  </a:lnTo>
                  <a:lnTo>
                    <a:pt x="4936452" y="1157922"/>
                  </a:lnTo>
                  <a:lnTo>
                    <a:pt x="4814176" y="1157922"/>
                  </a:lnTo>
                  <a:lnTo>
                    <a:pt x="4814176" y="1616735"/>
                  </a:lnTo>
                  <a:lnTo>
                    <a:pt x="4678159" y="1626666"/>
                  </a:lnTo>
                  <a:lnTo>
                    <a:pt x="4678159" y="1177150"/>
                  </a:lnTo>
                  <a:lnTo>
                    <a:pt x="4799749" y="1177150"/>
                  </a:lnTo>
                  <a:lnTo>
                    <a:pt x="4799749" y="1616735"/>
                  </a:lnTo>
                  <a:lnTo>
                    <a:pt x="4814176" y="1616735"/>
                  </a:lnTo>
                  <a:lnTo>
                    <a:pt x="4814176" y="1157922"/>
                  </a:lnTo>
                  <a:lnTo>
                    <a:pt x="4678337" y="1157922"/>
                  </a:lnTo>
                  <a:lnTo>
                    <a:pt x="4688332" y="1108570"/>
                  </a:lnTo>
                  <a:lnTo>
                    <a:pt x="4716069" y="1067485"/>
                  </a:lnTo>
                  <a:lnTo>
                    <a:pt x="4757153" y="1039761"/>
                  </a:lnTo>
                  <a:lnTo>
                    <a:pt x="4807407" y="1029589"/>
                  </a:lnTo>
                  <a:lnTo>
                    <a:pt x="4857661" y="1039761"/>
                  </a:lnTo>
                  <a:lnTo>
                    <a:pt x="4898745" y="1067485"/>
                  </a:lnTo>
                  <a:lnTo>
                    <a:pt x="4926469" y="1108570"/>
                  </a:lnTo>
                  <a:lnTo>
                    <a:pt x="4936452" y="1157922"/>
                  </a:lnTo>
                  <a:lnTo>
                    <a:pt x="4936452" y="1089063"/>
                  </a:lnTo>
                  <a:lnTo>
                    <a:pt x="4927206" y="1071194"/>
                  </a:lnTo>
                  <a:lnTo>
                    <a:pt x="4895037" y="1039037"/>
                  </a:lnTo>
                  <a:lnTo>
                    <a:pt x="4876787" y="1029589"/>
                  </a:lnTo>
                  <a:lnTo>
                    <a:pt x="4854295" y="1017930"/>
                  </a:lnTo>
                  <a:lnTo>
                    <a:pt x="4807407" y="1010348"/>
                  </a:lnTo>
                  <a:lnTo>
                    <a:pt x="4760519" y="1017930"/>
                  </a:lnTo>
                  <a:lnTo>
                    <a:pt x="4719764" y="1039037"/>
                  </a:lnTo>
                  <a:lnTo>
                    <a:pt x="4687608" y="1071194"/>
                  </a:lnTo>
                  <a:lnTo>
                    <a:pt x="4666513" y="1111948"/>
                  </a:lnTo>
                  <a:lnTo>
                    <a:pt x="4658931" y="1158824"/>
                  </a:lnTo>
                  <a:lnTo>
                    <a:pt x="4658931" y="1647355"/>
                  </a:lnTo>
                  <a:lnTo>
                    <a:pt x="4942256" y="1626666"/>
                  </a:lnTo>
                  <a:lnTo>
                    <a:pt x="4955883" y="1625676"/>
                  </a:lnTo>
                  <a:lnTo>
                    <a:pt x="4955883" y="1158824"/>
                  </a:lnTo>
                  <a:close/>
                </a:path>
                <a:path w="11401425" h="3361690">
                  <a:moveTo>
                    <a:pt x="5781002" y="1048702"/>
                  </a:moveTo>
                  <a:lnTo>
                    <a:pt x="5773420" y="1001814"/>
                  </a:lnTo>
                  <a:lnTo>
                    <a:pt x="5761761" y="979322"/>
                  </a:lnTo>
                  <a:lnTo>
                    <a:pt x="5761761" y="1067015"/>
                  </a:lnTo>
                  <a:lnTo>
                    <a:pt x="5761761" y="1539265"/>
                  </a:lnTo>
                  <a:lnTo>
                    <a:pt x="5503253" y="1563725"/>
                  </a:lnTo>
                  <a:lnTo>
                    <a:pt x="5503253" y="1067015"/>
                  </a:lnTo>
                  <a:lnTo>
                    <a:pt x="5624842" y="1067015"/>
                  </a:lnTo>
                  <a:lnTo>
                    <a:pt x="5624842" y="1548015"/>
                  </a:lnTo>
                  <a:lnTo>
                    <a:pt x="5644070" y="1548015"/>
                  </a:lnTo>
                  <a:lnTo>
                    <a:pt x="5644070" y="1067015"/>
                  </a:lnTo>
                  <a:lnTo>
                    <a:pt x="5761761" y="1067015"/>
                  </a:lnTo>
                  <a:lnTo>
                    <a:pt x="5761761" y="979322"/>
                  </a:lnTo>
                  <a:lnTo>
                    <a:pt x="5761571" y="978954"/>
                  </a:lnTo>
                  <a:lnTo>
                    <a:pt x="5761571" y="1047788"/>
                  </a:lnTo>
                  <a:lnTo>
                    <a:pt x="5503430" y="1047788"/>
                  </a:lnTo>
                  <a:lnTo>
                    <a:pt x="5513425" y="998448"/>
                  </a:lnTo>
                  <a:lnTo>
                    <a:pt x="5541149" y="957364"/>
                  </a:lnTo>
                  <a:lnTo>
                    <a:pt x="5582247" y="929627"/>
                  </a:lnTo>
                  <a:lnTo>
                    <a:pt x="5632513" y="919454"/>
                  </a:lnTo>
                  <a:lnTo>
                    <a:pt x="5682780" y="929627"/>
                  </a:lnTo>
                  <a:lnTo>
                    <a:pt x="5723864" y="957364"/>
                  </a:lnTo>
                  <a:lnTo>
                    <a:pt x="5751588" y="998448"/>
                  </a:lnTo>
                  <a:lnTo>
                    <a:pt x="5761571" y="1047788"/>
                  </a:lnTo>
                  <a:lnTo>
                    <a:pt x="5761571" y="978954"/>
                  </a:lnTo>
                  <a:lnTo>
                    <a:pt x="5720156" y="928903"/>
                  </a:lnTo>
                  <a:lnTo>
                    <a:pt x="5679402" y="907808"/>
                  </a:lnTo>
                  <a:lnTo>
                    <a:pt x="5632513" y="900226"/>
                  </a:lnTo>
                  <a:lnTo>
                    <a:pt x="5585638" y="907808"/>
                  </a:lnTo>
                  <a:lnTo>
                    <a:pt x="5544871" y="928903"/>
                  </a:lnTo>
                  <a:lnTo>
                    <a:pt x="5512701" y="961072"/>
                  </a:lnTo>
                  <a:lnTo>
                    <a:pt x="5491594" y="1001814"/>
                  </a:lnTo>
                  <a:lnTo>
                    <a:pt x="5484012" y="1048702"/>
                  </a:lnTo>
                  <a:lnTo>
                    <a:pt x="5484012" y="1584858"/>
                  </a:lnTo>
                  <a:lnTo>
                    <a:pt x="5707494" y="1563725"/>
                  </a:lnTo>
                  <a:lnTo>
                    <a:pt x="5781002" y="1556766"/>
                  </a:lnTo>
                  <a:lnTo>
                    <a:pt x="5781002" y="1048702"/>
                  </a:lnTo>
                  <a:close/>
                </a:path>
                <a:path w="11401425" h="3361690">
                  <a:moveTo>
                    <a:pt x="6546253" y="948563"/>
                  </a:moveTo>
                  <a:lnTo>
                    <a:pt x="6538671" y="901674"/>
                  </a:lnTo>
                  <a:lnTo>
                    <a:pt x="6527012" y="879170"/>
                  </a:lnTo>
                  <a:lnTo>
                    <a:pt x="6527012" y="966876"/>
                  </a:lnTo>
                  <a:lnTo>
                    <a:pt x="6527012" y="1484376"/>
                  </a:lnTo>
                  <a:lnTo>
                    <a:pt x="6409347" y="1494078"/>
                  </a:lnTo>
                  <a:lnTo>
                    <a:pt x="6409347" y="966876"/>
                  </a:lnTo>
                  <a:lnTo>
                    <a:pt x="6527012" y="966876"/>
                  </a:lnTo>
                  <a:lnTo>
                    <a:pt x="6527012" y="879170"/>
                  </a:lnTo>
                  <a:lnTo>
                    <a:pt x="6526822" y="878801"/>
                  </a:lnTo>
                  <a:lnTo>
                    <a:pt x="6526822" y="947635"/>
                  </a:lnTo>
                  <a:lnTo>
                    <a:pt x="6390119" y="947635"/>
                  </a:lnTo>
                  <a:lnTo>
                    <a:pt x="6390119" y="966876"/>
                  </a:lnTo>
                  <a:lnTo>
                    <a:pt x="6390119" y="1495666"/>
                  </a:lnTo>
                  <a:lnTo>
                    <a:pt x="6268529" y="1505686"/>
                  </a:lnTo>
                  <a:lnTo>
                    <a:pt x="6268529" y="966876"/>
                  </a:lnTo>
                  <a:lnTo>
                    <a:pt x="6390119" y="966876"/>
                  </a:lnTo>
                  <a:lnTo>
                    <a:pt x="6390119" y="947635"/>
                  </a:lnTo>
                  <a:lnTo>
                    <a:pt x="6268707" y="947635"/>
                  </a:lnTo>
                  <a:lnTo>
                    <a:pt x="6278702" y="898296"/>
                  </a:lnTo>
                  <a:lnTo>
                    <a:pt x="6306426" y="857211"/>
                  </a:lnTo>
                  <a:lnTo>
                    <a:pt x="6347523" y="829475"/>
                  </a:lnTo>
                  <a:lnTo>
                    <a:pt x="6397777" y="819302"/>
                  </a:lnTo>
                  <a:lnTo>
                    <a:pt x="6448031" y="829475"/>
                  </a:lnTo>
                  <a:lnTo>
                    <a:pt x="6489116" y="857211"/>
                  </a:lnTo>
                  <a:lnTo>
                    <a:pt x="6516840" y="898296"/>
                  </a:lnTo>
                  <a:lnTo>
                    <a:pt x="6526822" y="947635"/>
                  </a:lnTo>
                  <a:lnTo>
                    <a:pt x="6526822" y="878801"/>
                  </a:lnTo>
                  <a:lnTo>
                    <a:pt x="6485407" y="828763"/>
                  </a:lnTo>
                  <a:lnTo>
                    <a:pt x="6444653" y="807656"/>
                  </a:lnTo>
                  <a:lnTo>
                    <a:pt x="6397777" y="800074"/>
                  </a:lnTo>
                  <a:lnTo>
                    <a:pt x="6350889" y="807656"/>
                  </a:lnTo>
                  <a:lnTo>
                    <a:pt x="6310134" y="828763"/>
                  </a:lnTo>
                  <a:lnTo>
                    <a:pt x="6277978" y="860920"/>
                  </a:lnTo>
                  <a:lnTo>
                    <a:pt x="6256883" y="901674"/>
                  </a:lnTo>
                  <a:lnTo>
                    <a:pt x="6249301" y="948563"/>
                  </a:lnTo>
                  <a:lnTo>
                    <a:pt x="6249301" y="1526578"/>
                  </a:lnTo>
                  <a:lnTo>
                    <a:pt x="6502463" y="1505686"/>
                  </a:lnTo>
                  <a:lnTo>
                    <a:pt x="6546253" y="1502079"/>
                  </a:lnTo>
                  <a:lnTo>
                    <a:pt x="6546253" y="948563"/>
                  </a:lnTo>
                  <a:close/>
                </a:path>
                <a:path w="11401425" h="3361690">
                  <a:moveTo>
                    <a:pt x="7175347" y="974318"/>
                  </a:moveTo>
                  <a:lnTo>
                    <a:pt x="7168058" y="929259"/>
                  </a:lnTo>
                  <a:lnTo>
                    <a:pt x="7156120" y="906208"/>
                  </a:lnTo>
                  <a:lnTo>
                    <a:pt x="7156120" y="974318"/>
                  </a:lnTo>
                  <a:lnTo>
                    <a:pt x="7156120" y="1042720"/>
                  </a:lnTo>
                  <a:lnTo>
                    <a:pt x="7156120" y="1061961"/>
                  </a:lnTo>
                  <a:lnTo>
                    <a:pt x="7156120" y="1450898"/>
                  </a:lnTo>
                  <a:lnTo>
                    <a:pt x="7044106" y="1450898"/>
                  </a:lnTo>
                  <a:lnTo>
                    <a:pt x="7044106" y="1061961"/>
                  </a:lnTo>
                  <a:lnTo>
                    <a:pt x="7156120" y="1061961"/>
                  </a:lnTo>
                  <a:lnTo>
                    <a:pt x="7156120" y="1042720"/>
                  </a:lnTo>
                  <a:lnTo>
                    <a:pt x="7024865" y="1042720"/>
                  </a:lnTo>
                  <a:lnTo>
                    <a:pt x="7024865" y="1061961"/>
                  </a:lnTo>
                  <a:lnTo>
                    <a:pt x="7024865" y="1450898"/>
                  </a:lnTo>
                  <a:lnTo>
                    <a:pt x="6909130" y="1450898"/>
                  </a:lnTo>
                  <a:lnTo>
                    <a:pt x="6909130" y="1061961"/>
                  </a:lnTo>
                  <a:lnTo>
                    <a:pt x="7024865" y="1061961"/>
                  </a:lnTo>
                  <a:lnTo>
                    <a:pt x="7024865" y="1042720"/>
                  </a:lnTo>
                  <a:lnTo>
                    <a:pt x="6909130" y="1042720"/>
                  </a:lnTo>
                  <a:lnTo>
                    <a:pt x="6909130" y="974318"/>
                  </a:lnTo>
                  <a:lnTo>
                    <a:pt x="6918846" y="926299"/>
                  </a:lnTo>
                  <a:lnTo>
                    <a:pt x="6945338" y="887044"/>
                  </a:lnTo>
                  <a:lnTo>
                    <a:pt x="6984606" y="860564"/>
                  </a:lnTo>
                  <a:lnTo>
                    <a:pt x="7032638" y="850836"/>
                  </a:lnTo>
                  <a:lnTo>
                    <a:pt x="7080644" y="860564"/>
                  </a:lnTo>
                  <a:lnTo>
                    <a:pt x="7119899" y="887044"/>
                  </a:lnTo>
                  <a:lnTo>
                    <a:pt x="7146391" y="926299"/>
                  </a:lnTo>
                  <a:lnTo>
                    <a:pt x="7156120" y="974318"/>
                  </a:lnTo>
                  <a:lnTo>
                    <a:pt x="7156120" y="906208"/>
                  </a:lnTo>
                  <a:lnTo>
                    <a:pt x="7116851" y="859180"/>
                  </a:lnTo>
                  <a:lnTo>
                    <a:pt x="7077672" y="838898"/>
                  </a:lnTo>
                  <a:lnTo>
                    <a:pt x="7032599" y="831608"/>
                  </a:lnTo>
                  <a:lnTo>
                    <a:pt x="6987540" y="838898"/>
                  </a:lnTo>
                  <a:lnTo>
                    <a:pt x="6948373" y="859180"/>
                  </a:lnTo>
                  <a:lnTo>
                    <a:pt x="6917461" y="890092"/>
                  </a:lnTo>
                  <a:lnTo>
                    <a:pt x="6897179" y="929259"/>
                  </a:lnTo>
                  <a:lnTo>
                    <a:pt x="6889890" y="974318"/>
                  </a:lnTo>
                  <a:lnTo>
                    <a:pt x="6889890" y="1470126"/>
                  </a:lnTo>
                  <a:lnTo>
                    <a:pt x="7175347" y="1470126"/>
                  </a:lnTo>
                  <a:lnTo>
                    <a:pt x="7175347" y="1450898"/>
                  </a:lnTo>
                  <a:lnTo>
                    <a:pt x="7175347" y="974318"/>
                  </a:lnTo>
                  <a:close/>
                </a:path>
                <a:path w="11401425" h="3361690">
                  <a:moveTo>
                    <a:pt x="7175360" y="2678531"/>
                  </a:moveTo>
                  <a:lnTo>
                    <a:pt x="7156107" y="2678531"/>
                  </a:lnTo>
                  <a:lnTo>
                    <a:pt x="7156107" y="2697581"/>
                  </a:lnTo>
                  <a:lnTo>
                    <a:pt x="7156107" y="2838208"/>
                  </a:lnTo>
                  <a:lnTo>
                    <a:pt x="7156107" y="2857449"/>
                  </a:lnTo>
                  <a:lnTo>
                    <a:pt x="7156107" y="3115411"/>
                  </a:lnTo>
                  <a:lnTo>
                    <a:pt x="7044106" y="3115411"/>
                  </a:lnTo>
                  <a:lnTo>
                    <a:pt x="7044106" y="2857449"/>
                  </a:lnTo>
                  <a:lnTo>
                    <a:pt x="7156107" y="2857449"/>
                  </a:lnTo>
                  <a:lnTo>
                    <a:pt x="7156107" y="2838208"/>
                  </a:lnTo>
                  <a:lnTo>
                    <a:pt x="7024865" y="2838208"/>
                  </a:lnTo>
                  <a:lnTo>
                    <a:pt x="7024865" y="2857449"/>
                  </a:lnTo>
                  <a:lnTo>
                    <a:pt x="7024865" y="3115411"/>
                  </a:lnTo>
                  <a:lnTo>
                    <a:pt x="6909130" y="3115411"/>
                  </a:lnTo>
                  <a:lnTo>
                    <a:pt x="6909130" y="2857449"/>
                  </a:lnTo>
                  <a:lnTo>
                    <a:pt x="7024865" y="2857449"/>
                  </a:lnTo>
                  <a:lnTo>
                    <a:pt x="7024865" y="2838208"/>
                  </a:lnTo>
                  <a:lnTo>
                    <a:pt x="6909130" y="2838208"/>
                  </a:lnTo>
                  <a:lnTo>
                    <a:pt x="6909130" y="2697581"/>
                  </a:lnTo>
                  <a:lnTo>
                    <a:pt x="7156107" y="2697581"/>
                  </a:lnTo>
                  <a:lnTo>
                    <a:pt x="7156107" y="2678531"/>
                  </a:lnTo>
                  <a:lnTo>
                    <a:pt x="6889902" y="2678531"/>
                  </a:lnTo>
                  <a:lnTo>
                    <a:pt x="6889902" y="2697581"/>
                  </a:lnTo>
                  <a:lnTo>
                    <a:pt x="6889902" y="3115411"/>
                  </a:lnTo>
                  <a:lnTo>
                    <a:pt x="6889902" y="3135731"/>
                  </a:lnTo>
                  <a:lnTo>
                    <a:pt x="7175360" y="3135731"/>
                  </a:lnTo>
                  <a:lnTo>
                    <a:pt x="7175360" y="3115945"/>
                  </a:lnTo>
                  <a:lnTo>
                    <a:pt x="7175360" y="3115411"/>
                  </a:lnTo>
                  <a:lnTo>
                    <a:pt x="7175360" y="2697581"/>
                  </a:lnTo>
                  <a:lnTo>
                    <a:pt x="7175360" y="2678531"/>
                  </a:lnTo>
                  <a:close/>
                </a:path>
                <a:path w="11401425" h="3361690">
                  <a:moveTo>
                    <a:pt x="7175360" y="1865731"/>
                  </a:moveTo>
                  <a:lnTo>
                    <a:pt x="6889902" y="1865731"/>
                  </a:lnTo>
                  <a:lnTo>
                    <a:pt x="6889902" y="1884781"/>
                  </a:lnTo>
                  <a:lnTo>
                    <a:pt x="6889902" y="2380081"/>
                  </a:lnTo>
                  <a:lnTo>
                    <a:pt x="6889902" y="2399131"/>
                  </a:lnTo>
                  <a:lnTo>
                    <a:pt x="7175360" y="2399131"/>
                  </a:lnTo>
                  <a:lnTo>
                    <a:pt x="7175360" y="2380424"/>
                  </a:lnTo>
                  <a:lnTo>
                    <a:pt x="7175360" y="2380081"/>
                  </a:lnTo>
                  <a:lnTo>
                    <a:pt x="7175360" y="1885022"/>
                  </a:lnTo>
                  <a:lnTo>
                    <a:pt x="7156107" y="1885022"/>
                  </a:lnTo>
                  <a:lnTo>
                    <a:pt x="7156107" y="2070277"/>
                  </a:lnTo>
                  <a:lnTo>
                    <a:pt x="7156107" y="2089505"/>
                  </a:lnTo>
                  <a:lnTo>
                    <a:pt x="7156107" y="2380081"/>
                  </a:lnTo>
                  <a:lnTo>
                    <a:pt x="7044106" y="2380081"/>
                  </a:lnTo>
                  <a:lnTo>
                    <a:pt x="7044106" y="2089505"/>
                  </a:lnTo>
                  <a:lnTo>
                    <a:pt x="7156107" y="2089505"/>
                  </a:lnTo>
                  <a:lnTo>
                    <a:pt x="7156107" y="2070277"/>
                  </a:lnTo>
                  <a:lnTo>
                    <a:pt x="7024865" y="2070277"/>
                  </a:lnTo>
                  <a:lnTo>
                    <a:pt x="7024865" y="2089505"/>
                  </a:lnTo>
                  <a:lnTo>
                    <a:pt x="7024865" y="2380081"/>
                  </a:lnTo>
                  <a:lnTo>
                    <a:pt x="6909130" y="2380081"/>
                  </a:lnTo>
                  <a:lnTo>
                    <a:pt x="6909130" y="2089505"/>
                  </a:lnTo>
                  <a:lnTo>
                    <a:pt x="7024865" y="2089505"/>
                  </a:lnTo>
                  <a:lnTo>
                    <a:pt x="7024865" y="2070277"/>
                  </a:lnTo>
                  <a:lnTo>
                    <a:pt x="6909130" y="2070277"/>
                  </a:lnTo>
                  <a:lnTo>
                    <a:pt x="6909130" y="1884781"/>
                  </a:lnTo>
                  <a:lnTo>
                    <a:pt x="7175360" y="1884781"/>
                  </a:lnTo>
                  <a:lnTo>
                    <a:pt x="7175360" y="1865731"/>
                  </a:lnTo>
                  <a:close/>
                </a:path>
                <a:path w="11401425" h="3361690">
                  <a:moveTo>
                    <a:pt x="7693076" y="1010119"/>
                  </a:moveTo>
                  <a:lnTo>
                    <a:pt x="7686688" y="962723"/>
                  </a:lnTo>
                  <a:lnTo>
                    <a:pt x="7673822" y="932294"/>
                  </a:lnTo>
                  <a:lnTo>
                    <a:pt x="7673822" y="1010119"/>
                  </a:lnTo>
                  <a:lnTo>
                    <a:pt x="7673822" y="1042720"/>
                  </a:lnTo>
                  <a:lnTo>
                    <a:pt x="7673822" y="1061961"/>
                  </a:lnTo>
                  <a:lnTo>
                    <a:pt x="7673822" y="1450898"/>
                  </a:lnTo>
                  <a:lnTo>
                    <a:pt x="7524153" y="1450898"/>
                  </a:lnTo>
                  <a:lnTo>
                    <a:pt x="7524153" y="1061961"/>
                  </a:lnTo>
                  <a:lnTo>
                    <a:pt x="7673822" y="1061961"/>
                  </a:lnTo>
                  <a:lnTo>
                    <a:pt x="7673822" y="1042720"/>
                  </a:lnTo>
                  <a:lnTo>
                    <a:pt x="7504912" y="1042720"/>
                  </a:lnTo>
                  <a:lnTo>
                    <a:pt x="7504912" y="1061961"/>
                  </a:lnTo>
                  <a:lnTo>
                    <a:pt x="7504912" y="1450898"/>
                  </a:lnTo>
                  <a:lnTo>
                    <a:pt x="7355256" y="1450898"/>
                  </a:lnTo>
                  <a:lnTo>
                    <a:pt x="7355256" y="1061961"/>
                  </a:lnTo>
                  <a:lnTo>
                    <a:pt x="7504912" y="1061961"/>
                  </a:lnTo>
                  <a:lnTo>
                    <a:pt x="7504912" y="1042720"/>
                  </a:lnTo>
                  <a:lnTo>
                    <a:pt x="7355256" y="1042720"/>
                  </a:lnTo>
                  <a:lnTo>
                    <a:pt x="7355256" y="1010119"/>
                  </a:lnTo>
                  <a:lnTo>
                    <a:pt x="7363396" y="959840"/>
                  </a:lnTo>
                  <a:lnTo>
                    <a:pt x="7386040" y="916114"/>
                  </a:lnTo>
                  <a:lnTo>
                    <a:pt x="7420534" y="881621"/>
                  </a:lnTo>
                  <a:lnTo>
                    <a:pt x="7464247" y="858977"/>
                  </a:lnTo>
                  <a:lnTo>
                    <a:pt x="7514539" y="850836"/>
                  </a:lnTo>
                  <a:lnTo>
                    <a:pt x="7564831" y="858977"/>
                  </a:lnTo>
                  <a:lnTo>
                    <a:pt x="7608557" y="881621"/>
                  </a:lnTo>
                  <a:lnTo>
                    <a:pt x="7643050" y="916114"/>
                  </a:lnTo>
                  <a:lnTo>
                    <a:pt x="7665694" y="959840"/>
                  </a:lnTo>
                  <a:lnTo>
                    <a:pt x="7673822" y="1010119"/>
                  </a:lnTo>
                  <a:lnTo>
                    <a:pt x="7673822" y="932294"/>
                  </a:lnTo>
                  <a:lnTo>
                    <a:pt x="7640714" y="883945"/>
                  </a:lnTo>
                  <a:lnTo>
                    <a:pt x="7604569" y="856018"/>
                  </a:lnTo>
                  <a:lnTo>
                    <a:pt x="7561935" y="837996"/>
                  </a:lnTo>
                  <a:lnTo>
                    <a:pt x="7514539" y="831608"/>
                  </a:lnTo>
                  <a:lnTo>
                    <a:pt x="7467130" y="837996"/>
                  </a:lnTo>
                  <a:lnTo>
                    <a:pt x="7424509" y="856018"/>
                  </a:lnTo>
                  <a:lnTo>
                    <a:pt x="7388365" y="883945"/>
                  </a:lnTo>
                  <a:lnTo>
                    <a:pt x="7360437" y="920089"/>
                  </a:lnTo>
                  <a:lnTo>
                    <a:pt x="7342416" y="962723"/>
                  </a:lnTo>
                  <a:lnTo>
                    <a:pt x="7336028" y="1010119"/>
                  </a:lnTo>
                  <a:lnTo>
                    <a:pt x="7336028" y="1470126"/>
                  </a:lnTo>
                  <a:lnTo>
                    <a:pt x="7693076" y="1470126"/>
                  </a:lnTo>
                  <a:lnTo>
                    <a:pt x="7693076" y="1450898"/>
                  </a:lnTo>
                  <a:lnTo>
                    <a:pt x="7693076" y="1010119"/>
                  </a:lnTo>
                  <a:close/>
                </a:path>
                <a:path w="11401425" h="3361690">
                  <a:moveTo>
                    <a:pt x="7709459" y="2678531"/>
                  </a:moveTo>
                  <a:lnTo>
                    <a:pt x="7690205" y="2678531"/>
                  </a:lnTo>
                  <a:lnTo>
                    <a:pt x="7690205" y="2697581"/>
                  </a:lnTo>
                  <a:lnTo>
                    <a:pt x="7690205" y="2838208"/>
                  </a:lnTo>
                  <a:lnTo>
                    <a:pt x="7690205" y="2857449"/>
                  </a:lnTo>
                  <a:lnTo>
                    <a:pt x="7690205" y="3115411"/>
                  </a:lnTo>
                  <a:lnTo>
                    <a:pt x="7578230" y="3115411"/>
                  </a:lnTo>
                  <a:lnTo>
                    <a:pt x="7578230" y="2857449"/>
                  </a:lnTo>
                  <a:lnTo>
                    <a:pt x="7690205" y="2857449"/>
                  </a:lnTo>
                  <a:lnTo>
                    <a:pt x="7690205" y="2838208"/>
                  </a:lnTo>
                  <a:lnTo>
                    <a:pt x="7558989" y="2838208"/>
                  </a:lnTo>
                  <a:lnTo>
                    <a:pt x="7558989" y="2857449"/>
                  </a:lnTo>
                  <a:lnTo>
                    <a:pt x="7558989" y="3115411"/>
                  </a:lnTo>
                  <a:lnTo>
                    <a:pt x="7443254" y="3115411"/>
                  </a:lnTo>
                  <a:lnTo>
                    <a:pt x="7443254" y="2857449"/>
                  </a:lnTo>
                  <a:lnTo>
                    <a:pt x="7558989" y="2857449"/>
                  </a:lnTo>
                  <a:lnTo>
                    <a:pt x="7558989" y="2838208"/>
                  </a:lnTo>
                  <a:lnTo>
                    <a:pt x="7443254" y="2838208"/>
                  </a:lnTo>
                  <a:lnTo>
                    <a:pt x="7443254" y="2697581"/>
                  </a:lnTo>
                  <a:lnTo>
                    <a:pt x="7690205" y="2697581"/>
                  </a:lnTo>
                  <a:lnTo>
                    <a:pt x="7690205" y="2678531"/>
                  </a:lnTo>
                  <a:lnTo>
                    <a:pt x="7424026" y="2678531"/>
                  </a:lnTo>
                  <a:lnTo>
                    <a:pt x="7424026" y="2697581"/>
                  </a:lnTo>
                  <a:lnTo>
                    <a:pt x="7424026" y="3115411"/>
                  </a:lnTo>
                  <a:lnTo>
                    <a:pt x="7424026" y="3135731"/>
                  </a:lnTo>
                  <a:lnTo>
                    <a:pt x="7709459" y="3135731"/>
                  </a:lnTo>
                  <a:lnTo>
                    <a:pt x="7709459" y="3115945"/>
                  </a:lnTo>
                  <a:lnTo>
                    <a:pt x="7709459" y="3115411"/>
                  </a:lnTo>
                  <a:lnTo>
                    <a:pt x="7709459" y="2697581"/>
                  </a:lnTo>
                  <a:lnTo>
                    <a:pt x="7709459" y="2678531"/>
                  </a:lnTo>
                  <a:close/>
                </a:path>
                <a:path w="11401425" h="3361690">
                  <a:moveTo>
                    <a:pt x="8279371" y="1010119"/>
                  </a:moveTo>
                  <a:lnTo>
                    <a:pt x="8272983" y="962723"/>
                  </a:lnTo>
                  <a:lnTo>
                    <a:pt x="8260131" y="932319"/>
                  </a:lnTo>
                  <a:lnTo>
                    <a:pt x="8260131" y="1010119"/>
                  </a:lnTo>
                  <a:lnTo>
                    <a:pt x="8260131" y="1042720"/>
                  </a:lnTo>
                  <a:lnTo>
                    <a:pt x="8260131" y="1061961"/>
                  </a:lnTo>
                  <a:lnTo>
                    <a:pt x="8260131" y="1450898"/>
                  </a:lnTo>
                  <a:lnTo>
                    <a:pt x="8110474" y="1450898"/>
                  </a:lnTo>
                  <a:lnTo>
                    <a:pt x="8110474" y="1061961"/>
                  </a:lnTo>
                  <a:lnTo>
                    <a:pt x="8260131" y="1061961"/>
                  </a:lnTo>
                  <a:lnTo>
                    <a:pt x="8260131" y="1042720"/>
                  </a:lnTo>
                  <a:lnTo>
                    <a:pt x="8091233" y="1042720"/>
                  </a:lnTo>
                  <a:lnTo>
                    <a:pt x="8091233" y="1061961"/>
                  </a:lnTo>
                  <a:lnTo>
                    <a:pt x="8091233" y="1450898"/>
                  </a:lnTo>
                  <a:lnTo>
                    <a:pt x="7941589" y="1450898"/>
                  </a:lnTo>
                  <a:lnTo>
                    <a:pt x="7941589" y="1061961"/>
                  </a:lnTo>
                  <a:lnTo>
                    <a:pt x="8091233" y="1061961"/>
                  </a:lnTo>
                  <a:lnTo>
                    <a:pt x="8091233" y="1042720"/>
                  </a:lnTo>
                  <a:lnTo>
                    <a:pt x="7941589" y="1042720"/>
                  </a:lnTo>
                  <a:lnTo>
                    <a:pt x="7941589" y="1010119"/>
                  </a:lnTo>
                  <a:lnTo>
                    <a:pt x="7949717" y="959840"/>
                  </a:lnTo>
                  <a:lnTo>
                    <a:pt x="7972361" y="916114"/>
                  </a:lnTo>
                  <a:lnTo>
                    <a:pt x="8006855" y="881621"/>
                  </a:lnTo>
                  <a:lnTo>
                    <a:pt x="8050568" y="858977"/>
                  </a:lnTo>
                  <a:lnTo>
                    <a:pt x="8100847" y="850836"/>
                  </a:lnTo>
                  <a:lnTo>
                    <a:pt x="8151139" y="858977"/>
                  </a:lnTo>
                  <a:lnTo>
                    <a:pt x="8194853" y="881621"/>
                  </a:lnTo>
                  <a:lnTo>
                    <a:pt x="8229359" y="916114"/>
                  </a:lnTo>
                  <a:lnTo>
                    <a:pt x="8251990" y="959840"/>
                  </a:lnTo>
                  <a:lnTo>
                    <a:pt x="8260131" y="1010119"/>
                  </a:lnTo>
                  <a:lnTo>
                    <a:pt x="8260131" y="932319"/>
                  </a:lnTo>
                  <a:lnTo>
                    <a:pt x="8227022" y="883945"/>
                  </a:lnTo>
                  <a:lnTo>
                    <a:pt x="8190878" y="856018"/>
                  </a:lnTo>
                  <a:lnTo>
                    <a:pt x="8148256" y="837996"/>
                  </a:lnTo>
                  <a:lnTo>
                    <a:pt x="8100847" y="831608"/>
                  </a:lnTo>
                  <a:lnTo>
                    <a:pt x="8053451" y="837996"/>
                  </a:lnTo>
                  <a:lnTo>
                    <a:pt x="8010830" y="856018"/>
                  </a:lnTo>
                  <a:lnTo>
                    <a:pt x="7974685" y="883945"/>
                  </a:lnTo>
                  <a:lnTo>
                    <a:pt x="7946758" y="920089"/>
                  </a:lnTo>
                  <a:lnTo>
                    <a:pt x="7928737" y="962723"/>
                  </a:lnTo>
                  <a:lnTo>
                    <a:pt x="7922349" y="1010119"/>
                  </a:lnTo>
                  <a:lnTo>
                    <a:pt x="7922349" y="1470126"/>
                  </a:lnTo>
                  <a:lnTo>
                    <a:pt x="8279371" y="1470126"/>
                  </a:lnTo>
                  <a:lnTo>
                    <a:pt x="8279371" y="1450898"/>
                  </a:lnTo>
                  <a:lnTo>
                    <a:pt x="8279371" y="1010119"/>
                  </a:lnTo>
                  <a:close/>
                </a:path>
                <a:path w="11401425" h="3361690">
                  <a:moveTo>
                    <a:pt x="8784158" y="2678531"/>
                  </a:moveTo>
                  <a:lnTo>
                    <a:pt x="8764905" y="2678531"/>
                  </a:lnTo>
                  <a:lnTo>
                    <a:pt x="8764905" y="2697581"/>
                  </a:lnTo>
                  <a:lnTo>
                    <a:pt x="8764905" y="3115411"/>
                  </a:lnTo>
                  <a:lnTo>
                    <a:pt x="8517953" y="3115411"/>
                  </a:lnTo>
                  <a:lnTo>
                    <a:pt x="8517953" y="2697581"/>
                  </a:lnTo>
                  <a:lnTo>
                    <a:pt x="8764905" y="2697581"/>
                  </a:lnTo>
                  <a:lnTo>
                    <a:pt x="8764905" y="2678531"/>
                  </a:lnTo>
                  <a:lnTo>
                    <a:pt x="8498726" y="2678531"/>
                  </a:lnTo>
                  <a:lnTo>
                    <a:pt x="8498726" y="2697581"/>
                  </a:lnTo>
                  <a:lnTo>
                    <a:pt x="8498726" y="3115411"/>
                  </a:lnTo>
                  <a:lnTo>
                    <a:pt x="8498726" y="3135731"/>
                  </a:lnTo>
                  <a:lnTo>
                    <a:pt x="8784158" y="3135731"/>
                  </a:lnTo>
                  <a:lnTo>
                    <a:pt x="8784158" y="3115945"/>
                  </a:lnTo>
                  <a:lnTo>
                    <a:pt x="8784158" y="3115411"/>
                  </a:lnTo>
                  <a:lnTo>
                    <a:pt x="8784158" y="2697581"/>
                  </a:lnTo>
                  <a:lnTo>
                    <a:pt x="8784158" y="2678531"/>
                  </a:lnTo>
                  <a:close/>
                </a:path>
                <a:path w="11401425" h="3361690">
                  <a:moveTo>
                    <a:pt x="10069982" y="875842"/>
                  </a:moveTo>
                  <a:lnTo>
                    <a:pt x="10062400" y="828967"/>
                  </a:lnTo>
                  <a:lnTo>
                    <a:pt x="10050742" y="806475"/>
                  </a:lnTo>
                  <a:lnTo>
                    <a:pt x="10050742" y="875842"/>
                  </a:lnTo>
                  <a:lnTo>
                    <a:pt x="10050742" y="947635"/>
                  </a:lnTo>
                  <a:lnTo>
                    <a:pt x="10050742" y="966876"/>
                  </a:lnTo>
                  <a:lnTo>
                    <a:pt x="10050742" y="1505699"/>
                  </a:lnTo>
                  <a:lnTo>
                    <a:pt x="9929165" y="1495679"/>
                  </a:lnTo>
                  <a:lnTo>
                    <a:pt x="9929165" y="966876"/>
                  </a:lnTo>
                  <a:lnTo>
                    <a:pt x="10050742" y="966876"/>
                  </a:lnTo>
                  <a:lnTo>
                    <a:pt x="10050742" y="947635"/>
                  </a:lnTo>
                  <a:lnTo>
                    <a:pt x="9909937" y="947635"/>
                  </a:lnTo>
                  <a:lnTo>
                    <a:pt x="9909937" y="966876"/>
                  </a:lnTo>
                  <a:lnTo>
                    <a:pt x="9909937" y="1494091"/>
                  </a:lnTo>
                  <a:lnTo>
                    <a:pt x="9792233" y="1484376"/>
                  </a:lnTo>
                  <a:lnTo>
                    <a:pt x="9792233" y="966876"/>
                  </a:lnTo>
                  <a:lnTo>
                    <a:pt x="9909937" y="966876"/>
                  </a:lnTo>
                  <a:lnTo>
                    <a:pt x="9909937" y="947635"/>
                  </a:lnTo>
                  <a:lnTo>
                    <a:pt x="9792233" y="947635"/>
                  </a:lnTo>
                  <a:lnTo>
                    <a:pt x="9792233" y="875842"/>
                  </a:lnTo>
                  <a:lnTo>
                    <a:pt x="9802406" y="825601"/>
                  </a:lnTo>
                  <a:lnTo>
                    <a:pt x="9830143" y="784517"/>
                  </a:lnTo>
                  <a:lnTo>
                    <a:pt x="9871240" y="756793"/>
                  </a:lnTo>
                  <a:lnTo>
                    <a:pt x="9921507" y="746620"/>
                  </a:lnTo>
                  <a:lnTo>
                    <a:pt x="9971761" y="756793"/>
                  </a:lnTo>
                  <a:lnTo>
                    <a:pt x="10012845" y="784517"/>
                  </a:lnTo>
                  <a:lnTo>
                    <a:pt x="10040569" y="825601"/>
                  </a:lnTo>
                  <a:lnTo>
                    <a:pt x="10050742" y="875842"/>
                  </a:lnTo>
                  <a:lnTo>
                    <a:pt x="10050742" y="806475"/>
                  </a:lnTo>
                  <a:lnTo>
                    <a:pt x="10041293" y="788225"/>
                  </a:lnTo>
                  <a:lnTo>
                    <a:pt x="10009137" y="756056"/>
                  </a:lnTo>
                  <a:lnTo>
                    <a:pt x="9990912" y="746620"/>
                  </a:lnTo>
                  <a:lnTo>
                    <a:pt x="9968395" y="734949"/>
                  </a:lnTo>
                  <a:lnTo>
                    <a:pt x="9921507" y="727367"/>
                  </a:lnTo>
                  <a:lnTo>
                    <a:pt x="9874618" y="734949"/>
                  </a:lnTo>
                  <a:lnTo>
                    <a:pt x="9833864" y="756056"/>
                  </a:lnTo>
                  <a:lnTo>
                    <a:pt x="9801695" y="788225"/>
                  </a:lnTo>
                  <a:lnTo>
                    <a:pt x="9780587" y="828967"/>
                  </a:lnTo>
                  <a:lnTo>
                    <a:pt x="9773006" y="875842"/>
                  </a:lnTo>
                  <a:lnTo>
                    <a:pt x="9773006" y="1502079"/>
                  </a:lnTo>
                  <a:lnTo>
                    <a:pt x="10069982" y="1526578"/>
                  </a:lnTo>
                  <a:lnTo>
                    <a:pt x="10069982" y="1505699"/>
                  </a:lnTo>
                  <a:lnTo>
                    <a:pt x="10069982" y="875842"/>
                  </a:lnTo>
                  <a:close/>
                </a:path>
                <a:path w="11401425" h="3361690">
                  <a:moveTo>
                    <a:pt x="10835234" y="976007"/>
                  </a:moveTo>
                  <a:lnTo>
                    <a:pt x="10827652" y="929119"/>
                  </a:lnTo>
                  <a:lnTo>
                    <a:pt x="10816006" y="906627"/>
                  </a:lnTo>
                  <a:lnTo>
                    <a:pt x="10816006" y="976007"/>
                  </a:lnTo>
                  <a:lnTo>
                    <a:pt x="10816006" y="1047788"/>
                  </a:lnTo>
                  <a:lnTo>
                    <a:pt x="10816006" y="1067015"/>
                  </a:lnTo>
                  <a:lnTo>
                    <a:pt x="10816006" y="1563725"/>
                  </a:lnTo>
                  <a:lnTo>
                    <a:pt x="10557523" y="1539265"/>
                  </a:lnTo>
                  <a:lnTo>
                    <a:pt x="10557523" y="1067015"/>
                  </a:lnTo>
                  <a:lnTo>
                    <a:pt x="10675188" y="1067015"/>
                  </a:lnTo>
                  <a:lnTo>
                    <a:pt x="10675188" y="1548015"/>
                  </a:lnTo>
                  <a:lnTo>
                    <a:pt x="10694429" y="1548015"/>
                  </a:lnTo>
                  <a:lnTo>
                    <a:pt x="10694429" y="1067015"/>
                  </a:lnTo>
                  <a:lnTo>
                    <a:pt x="10816006" y="1067015"/>
                  </a:lnTo>
                  <a:lnTo>
                    <a:pt x="10816006" y="1047788"/>
                  </a:lnTo>
                  <a:lnTo>
                    <a:pt x="10557523" y="1047788"/>
                  </a:lnTo>
                  <a:lnTo>
                    <a:pt x="10557523" y="976007"/>
                  </a:lnTo>
                  <a:lnTo>
                    <a:pt x="10567695" y="925741"/>
                  </a:lnTo>
                  <a:lnTo>
                    <a:pt x="10595420" y="884656"/>
                  </a:lnTo>
                  <a:lnTo>
                    <a:pt x="10636504" y="856932"/>
                  </a:lnTo>
                  <a:lnTo>
                    <a:pt x="10686758" y="846759"/>
                  </a:lnTo>
                  <a:lnTo>
                    <a:pt x="10737012" y="856932"/>
                  </a:lnTo>
                  <a:lnTo>
                    <a:pt x="10778096" y="884656"/>
                  </a:lnTo>
                  <a:lnTo>
                    <a:pt x="10805833" y="925741"/>
                  </a:lnTo>
                  <a:lnTo>
                    <a:pt x="10816006" y="976007"/>
                  </a:lnTo>
                  <a:lnTo>
                    <a:pt x="10816006" y="906627"/>
                  </a:lnTo>
                  <a:lnTo>
                    <a:pt x="10774401" y="856208"/>
                  </a:lnTo>
                  <a:lnTo>
                    <a:pt x="10733646" y="835113"/>
                  </a:lnTo>
                  <a:lnTo>
                    <a:pt x="10686758" y="827532"/>
                  </a:lnTo>
                  <a:lnTo>
                    <a:pt x="10639870" y="835113"/>
                  </a:lnTo>
                  <a:lnTo>
                    <a:pt x="10599128" y="856208"/>
                  </a:lnTo>
                  <a:lnTo>
                    <a:pt x="10566959" y="888377"/>
                  </a:lnTo>
                  <a:lnTo>
                    <a:pt x="10545864" y="929119"/>
                  </a:lnTo>
                  <a:lnTo>
                    <a:pt x="10538282" y="976007"/>
                  </a:lnTo>
                  <a:lnTo>
                    <a:pt x="10538282" y="1556778"/>
                  </a:lnTo>
                  <a:lnTo>
                    <a:pt x="10835234" y="1584871"/>
                  </a:lnTo>
                  <a:lnTo>
                    <a:pt x="10835234" y="1563725"/>
                  </a:lnTo>
                  <a:lnTo>
                    <a:pt x="10835234" y="976007"/>
                  </a:lnTo>
                  <a:close/>
                </a:path>
                <a:path w="11401425" h="3361690">
                  <a:moveTo>
                    <a:pt x="11401222" y="3342068"/>
                  </a:moveTo>
                  <a:lnTo>
                    <a:pt x="1197838" y="3342068"/>
                  </a:lnTo>
                  <a:lnTo>
                    <a:pt x="1197838" y="1233271"/>
                  </a:lnTo>
                  <a:lnTo>
                    <a:pt x="6551689" y="431990"/>
                  </a:lnTo>
                  <a:lnTo>
                    <a:pt x="6601917" y="424002"/>
                  </a:lnTo>
                  <a:lnTo>
                    <a:pt x="6652171" y="416267"/>
                  </a:lnTo>
                  <a:lnTo>
                    <a:pt x="6702450" y="408800"/>
                  </a:lnTo>
                  <a:lnTo>
                    <a:pt x="6752755" y="401586"/>
                  </a:lnTo>
                  <a:lnTo>
                    <a:pt x="6803085" y="394627"/>
                  </a:lnTo>
                  <a:lnTo>
                    <a:pt x="6853428" y="387921"/>
                  </a:lnTo>
                  <a:lnTo>
                    <a:pt x="6903783" y="381482"/>
                  </a:lnTo>
                  <a:lnTo>
                    <a:pt x="6954177" y="375297"/>
                  </a:lnTo>
                  <a:lnTo>
                    <a:pt x="7004571" y="369366"/>
                  </a:lnTo>
                  <a:lnTo>
                    <a:pt x="7054990" y="363689"/>
                  </a:lnTo>
                  <a:lnTo>
                    <a:pt x="7105434" y="358279"/>
                  </a:lnTo>
                  <a:lnTo>
                    <a:pt x="7155891" y="353123"/>
                  </a:lnTo>
                  <a:lnTo>
                    <a:pt x="7206348" y="348234"/>
                  </a:lnTo>
                  <a:lnTo>
                    <a:pt x="7256831" y="343585"/>
                  </a:lnTo>
                  <a:lnTo>
                    <a:pt x="7307339" y="339204"/>
                  </a:lnTo>
                  <a:lnTo>
                    <a:pt x="7357846" y="335076"/>
                  </a:lnTo>
                  <a:lnTo>
                    <a:pt x="7408367" y="331203"/>
                  </a:lnTo>
                  <a:lnTo>
                    <a:pt x="7458900" y="327596"/>
                  </a:lnTo>
                  <a:lnTo>
                    <a:pt x="7509446" y="324243"/>
                  </a:lnTo>
                  <a:lnTo>
                    <a:pt x="7560005" y="321144"/>
                  </a:lnTo>
                  <a:lnTo>
                    <a:pt x="7610564" y="318300"/>
                  </a:lnTo>
                  <a:lnTo>
                    <a:pt x="7661135" y="315722"/>
                  </a:lnTo>
                  <a:lnTo>
                    <a:pt x="7711719" y="313397"/>
                  </a:lnTo>
                  <a:lnTo>
                    <a:pt x="7762303" y="311327"/>
                  </a:lnTo>
                  <a:lnTo>
                    <a:pt x="7812900" y="309524"/>
                  </a:lnTo>
                  <a:lnTo>
                    <a:pt x="7863497" y="307975"/>
                  </a:lnTo>
                  <a:lnTo>
                    <a:pt x="7914106" y="306679"/>
                  </a:lnTo>
                  <a:lnTo>
                    <a:pt x="7964716" y="305638"/>
                  </a:lnTo>
                  <a:lnTo>
                    <a:pt x="8015325" y="304863"/>
                  </a:lnTo>
                  <a:lnTo>
                    <a:pt x="8065935" y="304330"/>
                  </a:lnTo>
                  <a:lnTo>
                    <a:pt x="8116557" y="304076"/>
                  </a:lnTo>
                  <a:lnTo>
                    <a:pt x="8167167" y="304063"/>
                  </a:lnTo>
                  <a:lnTo>
                    <a:pt x="8217789" y="304317"/>
                  </a:lnTo>
                  <a:lnTo>
                    <a:pt x="8268398" y="304825"/>
                  </a:lnTo>
                  <a:lnTo>
                    <a:pt x="8319021" y="305587"/>
                  </a:lnTo>
                  <a:lnTo>
                    <a:pt x="8369630" y="306603"/>
                  </a:lnTo>
                  <a:lnTo>
                    <a:pt x="8420240" y="307886"/>
                  </a:lnTo>
                  <a:lnTo>
                    <a:pt x="8470849" y="309422"/>
                  </a:lnTo>
                  <a:lnTo>
                    <a:pt x="8521446" y="311226"/>
                  </a:lnTo>
                  <a:lnTo>
                    <a:pt x="8572043" y="313270"/>
                  </a:lnTo>
                  <a:lnTo>
                    <a:pt x="8622640" y="315582"/>
                  </a:lnTo>
                  <a:lnTo>
                    <a:pt x="8673224" y="318147"/>
                  </a:lnTo>
                  <a:lnTo>
                    <a:pt x="8723795" y="320979"/>
                  </a:lnTo>
                  <a:lnTo>
                    <a:pt x="8774366" y="324065"/>
                  </a:lnTo>
                  <a:lnTo>
                    <a:pt x="8824925" y="327406"/>
                  </a:lnTo>
                  <a:lnTo>
                    <a:pt x="8875484" y="331000"/>
                  </a:lnTo>
                  <a:lnTo>
                    <a:pt x="8926017" y="334848"/>
                  </a:lnTo>
                  <a:lnTo>
                    <a:pt x="8976550" y="338963"/>
                  </a:lnTo>
                  <a:lnTo>
                    <a:pt x="9027071" y="343331"/>
                  </a:lnTo>
                  <a:lnTo>
                    <a:pt x="9077566" y="347967"/>
                  </a:lnTo>
                  <a:lnTo>
                    <a:pt x="9128061" y="352844"/>
                  </a:lnTo>
                  <a:lnTo>
                    <a:pt x="9178544" y="357987"/>
                  </a:lnTo>
                  <a:lnTo>
                    <a:pt x="9229001" y="363397"/>
                  </a:lnTo>
                  <a:lnTo>
                    <a:pt x="9279445" y="369049"/>
                  </a:lnTo>
                  <a:lnTo>
                    <a:pt x="9329877" y="374967"/>
                  </a:lnTo>
                  <a:lnTo>
                    <a:pt x="9380283" y="381139"/>
                  </a:lnTo>
                  <a:lnTo>
                    <a:pt x="9430677" y="387565"/>
                  </a:lnTo>
                  <a:lnTo>
                    <a:pt x="9481058" y="394258"/>
                  </a:lnTo>
                  <a:lnTo>
                    <a:pt x="9531413" y="401205"/>
                  </a:lnTo>
                  <a:lnTo>
                    <a:pt x="9581744" y="408406"/>
                  </a:lnTo>
                  <a:lnTo>
                    <a:pt x="9632061" y="415874"/>
                  </a:lnTo>
                  <a:lnTo>
                    <a:pt x="10824197" y="595744"/>
                  </a:lnTo>
                  <a:lnTo>
                    <a:pt x="10827042" y="576745"/>
                  </a:lnTo>
                  <a:lnTo>
                    <a:pt x="9634918" y="396862"/>
                  </a:lnTo>
                  <a:lnTo>
                    <a:pt x="9584512" y="389382"/>
                  </a:lnTo>
                  <a:lnTo>
                    <a:pt x="9534080" y="382155"/>
                  </a:lnTo>
                  <a:lnTo>
                    <a:pt x="9483636" y="375196"/>
                  </a:lnTo>
                  <a:lnTo>
                    <a:pt x="9433166" y="368503"/>
                  </a:lnTo>
                  <a:lnTo>
                    <a:pt x="9382671" y="362051"/>
                  </a:lnTo>
                  <a:lnTo>
                    <a:pt x="9332176" y="355866"/>
                  </a:lnTo>
                  <a:lnTo>
                    <a:pt x="9281643" y="349948"/>
                  </a:lnTo>
                  <a:lnTo>
                    <a:pt x="9231109" y="344271"/>
                  </a:lnTo>
                  <a:lnTo>
                    <a:pt x="9180551" y="338861"/>
                  </a:lnTo>
                  <a:lnTo>
                    <a:pt x="9129979" y="333705"/>
                  </a:lnTo>
                  <a:lnTo>
                    <a:pt x="9079395" y="328815"/>
                  </a:lnTo>
                  <a:lnTo>
                    <a:pt x="9028798" y="324180"/>
                  </a:lnTo>
                  <a:lnTo>
                    <a:pt x="8978176" y="319798"/>
                  </a:lnTo>
                  <a:lnTo>
                    <a:pt x="8927554" y="315671"/>
                  </a:lnTo>
                  <a:lnTo>
                    <a:pt x="8876919" y="311810"/>
                  </a:lnTo>
                  <a:lnTo>
                    <a:pt x="8826271" y="308203"/>
                  </a:lnTo>
                  <a:lnTo>
                    <a:pt x="8775611" y="304863"/>
                  </a:lnTo>
                  <a:lnTo>
                    <a:pt x="8724951" y="301777"/>
                  </a:lnTo>
                  <a:lnTo>
                    <a:pt x="8674278" y="298945"/>
                  </a:lnTo>
                  <a:lnTo>
                    <a:pt x="8623592" y="296367"/>
                  </a:lnTo>
                  <a:lnTo>
                    <a:pt x="8572906" y="294055"/>
                  </a:lnTo>
                  <a:lnTo>
                    <a:pt x="8522221" y="291998"/>
                  </a:lnTo>
                  <a:lnTo>
                    <a:pt x="8471522" y="290195"/>
                  </a:lnTo>
                  <a:lnTo>
                    <a:pt x="8420811" y="288658"/>
                  </a:lnTo>
                  <a:lnTo>
                    <a:pt x="8370113" y="287375"/>
                  </a:lnTo>
                  <a:lnTo>
                    <a:pt x="8319402" y="286346"/>
                  </a:lnTo>
                  <a:lnTo>
                    <a:pt x="8268690" y="285584"/>
                  </a:lnTo>
                  <a:lnTo>
                    <a:pt x="8217967" y="285076"/>
                  </a:lnTo>
                  <a:lnTo>
                    <a:pt x="8167256" y="284822"/>
                  </a:lnTo>
                  <a:lnTo>
                    <a:pt x="8116544" y="284835"/>
                  </a:lnTo>
                  <a:lnTo>
                    <a:pt x="8065833" y="285102"/>
                  </a:lnTo>
                  <a:lnTo>
                    <a:pt x="8015122" y="285623"/>
                  </a:lnTo>
                  <a:lnTo>
                    <a:pt x="7964411" y="286397"/>
                  </a:lnTo>
                  <a:lnTo>
                    <a:pt x="7913713" y="287439"/>
                  </a:lnTo>
                  <a:lnTo>
                    <a:pt x="7863014" y="288734"/>
                  </a:lnTo>
                  <a:lnTo>
                    <a:pt x="7812316" y="290296"/>
                  </a:lnTo>
                  <a:lnTo>
                    <a:pt x="7761618" y="292100"/>
                  </a:lnTo>
                  <a:lnTo>
                    <a:pt x="7710945" y="294170"/>
                  </a:lnTo>
                  <a:lnTo>
                    <a:pt x="7660259" y="296506"/>
                  </a:lnTo>
                  <a:lnTo>
                    <a:pt x="7609599" y="299097"/>
                  </a:lnTo>
                  <a:lnTo>
                    <a:pt x="7558938" y="301929"/>
                  </a:lnTo>
                  <a:lnTo>
                    <a:pt x="7508278" y="305041"/>
                  </a:lnTo>
                  <a:lnTo>
                    <a:pt x="7457643" y="308394"/>
                  </a:lnTo>
                  <a:lnTo>
                    <a:pt x="7407008" y="312013"/>
                  </a:lnTo>
                  <a:lnTo>
                    <a:pt x="7356399" y="315887"/>
                  </a:lnTo>
                  <a:lnTo>
                    <a:pt x="7305789" y="320027"/>
                  </a:lnTo>
                  <a:lnTo>
                    <a:pt x="7255192" y="324421"/>
                  </a:lnTo>
                  <a:lnTo>
                    <a:pt x="7204621" y="329069"/>
                  </a:lnTo>
                  <a:lnTo>
                    <a:pt x="7154050" y="333971"/>
                  </a:lnTo>
                  <a:lnTo>
                    <a:pt x="7103504" y="339140"/>
                  </a:lnTo>
                  <a:lnTo>
                    <a:pt x="7052970" y="344563"/>
                  </a:lnTo>
                  <a:lnTo>
                    <a:pt x="7002462" y="350240"/>
                  </a:lnTo>
                  <a:lnTo>
                    <a:pt x="6951967" y="356184"/>
                  </a:lnTo>
                  <a:lnTo>
                    <a:pt x="6901485" y="362381"/>
                  </a:lnTo>
                  <a:lnTo>
                    <a:pt x="6851028" y="368833"/>
                  </a:lnTo>
                  <a:lnTo>
                    <a:pt x="6800596" y="375539"/>
                  </a:lnTo>
                  <a:lnTo>
                    <a:pt x="6750177" y="382511"/>
                  </a:lnTo>
                  <a:lnTo>
                    <a:pt x="6699783" y="389737"/>
                  </a:lnTo>
                  <a:lnTo>
                    <a:pt x="6649402" y="397230"/>
                  </a:lnTo>
                  <a:lnTo>
                    <a:pt x="6599060" y="404964"/>
                  </a:lnTo>
                  <a:lnTo>
                    <a:pt x="6548729" y="412965"/>
                  </a:lnTo>
                  <a:lnTo>
                    <a:pt x="1197838" y="1213802"/>
                  </a:lnTo>
                  <a:lnTo>
                    <a:pt x="1197838" y="1012367"/>
                  </a:lnTo>
                  <a:lnTo>
                    <a:pt x="6551689" y="147154"/>
                  </a:lnTo>
                  <a:lnTo>
                    <a:pt x="6601917" y="139166"/>
                  </a:lnTo>
                  <a:lnTo>
                    <a:pt x="6652184" y="131445"/>
                  </a:lnTo>
                  <a:lnTo>
                    <a:pt x="6702463" y="123964"/>
                  </a:lnTo>
                  <a:lnTo>
                    <a:pt x="6752768" y="116751"/>
                  </a:lnTo>
                  <a:lnTo>
                    <a:pt x="6803085" y="109804"/>
                  </a:lnTo>
                  <a:lnTo>
                    <a:pt x="6853428" y="103098"/>
                  </a:lnTo>
                  <a:lnTo>
                    <a:pt x="6903796" y="96659"/>
                  </a:lnTo>
                  <a:lnTo>
                    <a:pt x="6954177" y="90474"/>
                  </a:lnTo>
                  <a:lnTo>
                    <a:pt x="7004583" y="84543"/>
                  </a:lnTo>
                  <a:lnTo>
                    <a:pt x="7055002" y="78867"/>
                  </a:lnTo>
                  <a:lnTo>
                    <a:pt x="7105434" y="73456"/>
                  </a:lnTo>
                  <a:lnTo>
                    <a:pt x="7155891" y="68300"/>
                  </a:lnTo>
                  <a:lnTo>
                    <a:pt x="7206361" y="63411"/>
                  </a:lnTo>
                  <a:lnTo>
                    <a:pt x="7256843" y="58762"/>
                  </a:lnTo>
                  <a:lnTo>
                    <a:pt x="7307339" y="54381"/>
                  </a:lnTo>
                  <a:lnTo>
                    <a:pt x="7357846" y="50253"/>
                  </a:lnTo>
                  <a:lnTo>
                    <a:pt x="7408367" y="46380"/>
                  </a:lnTo>
                  <a:lnTo>
                    <a:pt x="7458913" y="42773"/>
                  </a:lnTo>
                  <a:lnTo>
                    <a:pt x="7509446" y="39420"/>
                  </a:lnTo>
                  <a:lnTo>
                    <a:pt x="7560005" y="36322"/>
                  </a:lnTo>
                  <a:lnTo>
                    <a:pt x="7610576" y="33489"/>
                  </a:lnTo>
                  <a:lnTo>
                    <a:pt x="7661148" y="30899"/>
                  </a:lnTo>
                  <a:lnTo>
                    <a:pt x="7711719" y="28575"/>
                  </a:lnTo>
                  <a:lnTo>
                    <a:pt x="7762316" y="26517"/>
                  </a:lnTo>
                  <a:lnTo>
                    <a:pt x="7812900" y="24701"/>
                  </a:lnTo>
                  <a:lnTo>
                    <a:pt x="7863497" y="23152"/>
                  </a:lnTo>
                  <a:lnTo>
                    <a:pt x="7914106" y="21856"/>
                  </a:lnTo>
                  <a:lnTo>
                    <a:pt x="7964716" y="20815"/>
                  </a:lnTo>
                  <a:lnTo>
                    <a:pt x="8015325" y="20040"/>
                  </a:lnTo>
                  <a:lnTo>
                    <a:pt x="8065935" y="19519"/>
                  </a:lnTo>
                  <a:lnTo>
                    <a:pt x="8116557" y="19253"/>
                  </a:lnTo>
                  <a:lnTo>
                    <a:pt x="8167167" y="19240"/>
                  </a:lnTo>
                  <a:lnTo>
                    <a:pt x="8217789" y="19494"/>
                  </a:lnTo>
                  <a:lnTo>
                    <a:pt x="8268398" y="20002"/>
                  </a:lnTo>
                  <a:lnTo>
                    <a:pt x="8319021" y="20764"/>
                  </a:lnTo>
                  <a:lnTo>
                    <a:pt x="8369630" y="21793"/>
                  </a:lnTo>
                  <a:lnTo>
                    <a:pt x="8420240" y="23075"/>
                  </a:lnTo>
                  <a:lnTo>
                    <a:pt x="8470849" y="24612"/>
                  </a:lnTo>
                  <a:lnTo>
                    <a:pt x="8521446" y="26403"/>
                  </a:lnTo>
                  <a:lnTo>
                    <a:pt x="8572043" y="28460"/>
                  </a:lnTo>
                  <a:lnTo>
                    <a:pt x="8622640" y="30772"/>
                  </a:lnTo>
                  <a:lnTo>
                    <a:pt x="8673224" y="33337"/>
                  </a:lnTo>
                  <a:lnTo>
                    <a:pt x="8723795" y="36156"/>
                  </a:lnTo>
                  <a:lnTo>
                    <a:pt x="8774366" y="39243"/>
                  </a:lnTo>
                  <a:lnTo>
                    <a:pt x="8824925" y="42583"/>
                  </a:lnTo>
                  <a:lnTo>
                    <a:pt x="8875471" y="46177"/>
                  </a:lnTo>
                  <a:lnTo>
                    <a:pt x="8926017" y="50038"/>
                  </a:lnTo>
                  <a:lnTo>
                    <a:pt x="8976550" y="54152"/>
                  </a:lnTo>
                  <a:lnTo>
                    <a:pt x="9027058" y="58521"/>
                  </a:lnTo>
                  <a:lnTo>
                    <a:pt x="9077566" y="63144"/>
                  </a:lnTo>
                  <a:lnTo>
                    <a:pt x="9128061" y="68033"/>
                  </a:lnTo>
                  <a:lnTo>
                    <a:pt x="9178531" y="73177"/>
                  </a:lnTo>
                  <a:lnTo>
                    <a:pt x="9229001" y="78574"/>
                  </a:lnTo>
                  <a:lnTo>
                    <a:pt x="9279445" y="84239"/>
                  </a:lnTo>
                  <a:lnTo>
                    <a:pt x="9329877" y="90157"/>
                  </a:lnTo>
                  <a:lnTo>
                    <a:pt x="9380283" y="96329"/>
                  </a:lnTo>
                  <a:lnTo>
                    <a:pt x="9430677" y="102755"/>
                  </a:lnTo>
                  <a:lnTo>
                    <a:pt x="9481058" y="109448"/>
                  </a:lnTo>
                  <a:lnTo>
                    <a:pt x="9531413" y="116395"/>
                  </a:lnTo>
                  <a:lnTo>
                    <a:pt x="9581744" y="123596"/>
                  </a:lnTo>
                  <a:lnTo>
                    <a:pt x="9632061" y="131051"/>
                  </a:lnTo>
                  <a:lnTo>
                    <a:pt x="10824197" y="310934"/>
                  </a:lnTo>
                  <a:lnTo>
                    <a:pt x="10827042" y="291922"/>
                  </a:lnTo>
                  <a:lnTo>
                    <a:pt x="9634918" y="112052"/>
                  </a:lnTo>
                  <a:lnTo>
                    <a:pt x="9584512" y="104571"/>
                  </a:lnTo>
                  <a:lnTo>
                    <a:pt x="9534080" y="97358"/>
                  </a:lnTo>
                  <a:lnTo>
                    <a:pt x="9483623" y="90398"/>
                  </a:lnTo>
                  <a:lnTo>
                    <a:pt x="9433154" y="83693"/>
                  </a:lnTo>
                  <a:lnTo>
                    <a:pt x="9382658" y="77241"/>
                  </a:lnTo>
                  <a:lnTo>
                    <a:pt x="9332150" y="71056"/>
                  </a:lnTo>
                  <a:lnTo>
                    <a:pt x="9281630" y="65138"/>
                  </a:lnTo>
                  <a:lnTo>
                    <a:pt x="9231084" y="59461"/>
                  </a:lnTo>
                  <a:lnTo>
                    <a:pt x="9180525" y="54051"/>
                  </a:lnTo>
                  <a:lnTo>
                    <a:pt x="9129954" y="48895"/>
                  </a:lnTo>
                  <a:lnTo>
                    <a:pt x="9079357" y="44005"/>
                  </a:lnTo>
                  <a:lnTo>
                    <a:pt x="9028760" y="39357"/>
                  </a:lnTo>
                  <a:lnTo>
                    <a:pt x="8978151" y="34988"/>
                  </a:lnTo>
                  <a:lnTo>
                    <a:pt x="8927516" y="30861"/>
                  </a:lnTo>
                  <a:lnTo>
                    <a:pt x="8876881" y="27000"/>
                  </a:lnTo>
                  <a:lnTo>
                    <a:pt x="8826233" y="23393"/>
                  </a:lnTo>
                  <a:lnTo>
                    <a:pt x="8775586" y="20040"/>
                  </a:lnTo>
                  <a:lnTo>
                    <a:pt x="8724913" y="16954"/>
                  </a:lnTo>
                  <a:lnTo>
                    <a:pt x="8674240" y="14122"/>
                  </a:lnTo>
                  <a:lnTo>
                    <a:pt x="8623554" y="11557"/>
                  </a:lnTo>
                  <a:lnTo>
                    <a:pt x="8572868" y="9232"/>
                  </a:lnTo>
                  <a:lnTo>
                    <a:pt x="8522170" y="7175"/>
                  </a:lnTo>
                  <a:lnTo>
                    <a:pt x="8471471" y="5384"/>
                  </a:lnTo>
                  <a:lnTo>
                    <a:pt x="8420773" y="3835"/>
                  </a:lnTo>
                  <a:lnTo>
                    <a:pt x="8370062" y="2552"/>
                  </a:lnTo>
                  <a:lnTo>
                    <a:pt x="8319351" y="1536"/>
                  </a:lnTo>
                  <a:lnTo>
                    <a:pt x="8268640" y="762"/>
                  </a:lnTo>
                  <a:lnTo>
                    <a:pt x="8217929" y="254"/>
                  </a:lnTo>
                  <a:lnTo>
                    <a:pt x="8167217" y="0"/>
                  </a:lnTo>
                  <a:lnTo>
                    <a:pt x="8116506" y="12"/>
                  </a:lnTo>
                  <a:lnTo>
                    <a:pt x="8065795" y="279"/>
                  </a:lnTo>
                  <a:lnTo>
                    <a:pt x="8015084" y="800"/>
                  </a:lnTo>
                  <a:lnTo>
                    <a:pt x="7964373" y="1587"/>
                  </a:lnTo>
                  <a:lnTo>
                    <a:pt x="7913662" y="2616"/>
                  </a:lnTo>
                  <a:lnTo>
                    <a:pt x="7862964" y="3924"/>
                  </a:lnTo>
                  <a:lnTo>
                    <a:pt x="7812265" y="5473"/>
                  </a:lnTo>
                  <a:lnTo>
                    <a:pt x="7761579" y="7289"/>
                  </a:lnTo>
                  <a:lnTo>
                    <a:pt x="7710894" y="9359"/>
                  </a:lnTo>
                  <a:lnTo>
                    <a:pt x="7660221" y="11684"/>
                  </a:lnTo>
                  <a:lnTo>
                    <a:pt x="7609548" y="14274"/>
                  </a:lnTo>
                  <a:lnTo>
                    <a:pt x="7558887" y="17119"/>
                  </a:lnTo>
                  <a:lnTo>
                    <a:pt x="7508227" y="20218"/>
                  </a:lnTo>
                  <a:lnTo>
                    <a:pt x="7457592" y="23583"/>
                  </a:lnTo>
                  <a:lnTo>
                    <a:pt x="7406957" y="27203"/>
                  </a:lnTo>
                  <a:lnTo>
                    <a:pt x="7356335" y="31076"/>
                  </a:lnTo>
                  <a:lnTo>
                    <a:pt x="7305738" y="35217"/>
                  </a:lnTo>
                  <a:lnTo>
                    <a:pt x="7255142" y="39611"/>
                  </a:lnTo>
                  <a:lnTo>
                    <a:pt x="7204557" y="44259"/>
                  </a:lnTo>
                  <a:lnTo>
                    <a:pt x="7153999" y="49161"/>
                  </a:lnTo>
                  <a:lnTo>
                    <a:pt x="7103440" y="54330"/>
                  </a:lnTo>
                  <a:lnTo>
                    <a:pt x="7052907" y="59753"/>
                  </a:lnTo>
                  <a:lnTo>
                    <a:pt x="7002399" y="65443"/>
                  </a:lnTo>
                  <a:lnTo>
                    <a:pt x="6951891" y="71374"/>
                  </a:lnTo>
                  <a:lnTo>
                    <a:pt x="6901408" y="77571"/>
                  </a:lnTo>
                  <a:lnTo>
                    <a:pt x="6850951" y="84035"/>
                  </a:lnTo>
                  <a:lnTo>
                    <a:pt x="6800507" y="90741"/>
                  </a:lnTo>
                  <a:lnTo>
                    <a:pt x="6750088" y="97713"/>
                  </a:lnTo>
                  <a:lnTo>
                    <a:pt x="6699694" y="104952"/>
                  </a:lnTo>
                  <a:lnTo>
                    <a:pt x="6649313" y="112433"/>
                  </a:lnTo>
                  <a:lnTo>
                    <a:pt x="6598958" y="120180"/>
                  </a:lnTo>
                  <a:lnTo>
                    <a:pt x="6548628" y="128181"/>
                  </a:lnTo>
                  <a:lnTo>
                    <a:pt x="1178598" y="995984"/>
                  </a:lnTo>
                  <a:lnTo>
                    <a:pt x="1178598" y="3342068"/>
                  </a:lnTo>
                  <a:lnTo>
                    <a:pt x="0" y="3342068"/>
                  </a:lnTo>
                  <a:lnTo>
                    <a:pt x="0" y="3361309"/>
                  </a:lnTo>
                  <a:lnTo>
                    <a:pt x="11401222" y="3361309"/>
                  </a:lnTo>
                  <a:lnTo>
                    <a:pt x="11401222" y="33420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8526932" y="5687345"/>
              <a:ext cx="9469755" cy="3477895"/>
            </a:xfrm>
            <a:custGeom>
              <a:avLst/>
              <a:gdLst/>
              <a:ahLst/>
              <a:cxnLst/>
              <a:rect l="l" t="t" r="r" b="b"/>
              <a:pathLst>
                <a:path w="9469755" h="3477895">
                  <a:moveTo>
                    <a:pt x="5651919" y="18935"/>
                  </a:moveTo>
                  <a:lnTo>
                    <a:pt x="5648515" y="0"/>
                  </a:lnTo>
                  <a:lnTo>
                    <a:pt x="1212862" y="794207"/>
                  </a:lnTo>
                  <a:lnTo>
                    <a:pt x="0" y="1337119"/>
                  </a:lnTo>
                  <a:lnTo>
                    <a:pt x="7861" y="1354670"/>
                  </a:lnTo>
                  <a:lnTo>
                    <a:pt x="1218501" y="812444"/>
                  </a:lnTo>
                  <a:lnTo>
                    <a:pt x="5651919" y="18935"/>
                  </a:lnTo>
                  <a:close/>
                </a:path>
                <a:path w="9469755" h="3477895">
                  <a:moveTo>
                    <a:pt x="6508788" y="2207450"/>
                  </a:moveTo>
                  <a:lnTo>
                    <a:pt x="6151740" y="2207450"/>
                  </a:lnTo>
                  <a:lnTo>
                    <a:pt x="6151740" y="2226500"/>
                  </a:lnTo>
                  <a:lnTo>
                    <a:pt x="6151740" y="2721800"/>
                  </a:lnTo>
                  <a:lnTo>
                    <a:pt x="6151740" y="2740850"/>
                  </a:lnTo>
                  <a:lnTo>
                    <a:pt x="6508788" y="2740850"/>
                  </a:lnTo>
                  <a:lnTo>
                    <a:pt x="6508788" y="2722143"/>
                  </a:lnTo>
                  <a:lnTo>
                    <a:pt x="6508788" y="2721800"/>
                  </a:lnTo>
                  <a:lnTo>
                    <a:pt x="6508788" y="2226741"/>
                  </a:lnTo>
                  <a:lnTo>
                    <a:pt x="6489535" y="2226741"/>
                  </a:lnTo>
                  <a:lnTo>
                    <a:pt x="6489535" y="2411996"/>
                  </a:lnTo>
                  <a:lnTo>
                    <a:pt x="6489535" y="2431224"/>
                  </a:lnTo>
                  <a:lnTo>
                    <a:pt x="6489535" y="2721800"/>
                  </a:lnTo>
                  <a:lnTo>
                    <a:pt x="6339865" y="2721800"/>
                  </a:lnTo>
                  <a:lnTo>
                    <a:pt x="6339865" y="2431224"/>
                  </a:lnTo>
                  <a:lnTo>
                    <a:pt x="6489535" y="2431224"/>
                  </a:lnTo>
                  <a:lnTo>
                    <a:pt x="6489535" y="2411996"/>
                  </a:lnTo>
                  <a:lnTo>
                    <a:pt x="6320625" y="2411996"/>
                  </a:lnTo>
                  <a:lnTo>
                    <a:pt x="6320625" y="2431224"/>
                  </a:lnTo>
                  <a:lnTo>
                    <a:pt x="6320625" y="2721800"/>
                  </a:lnTo>
                  <a:lnTo>
                    <a:pt x="6170968" y="2721800"/>
                  </a:lnTo>
                  <a:lnTo>
                    <a:pt x="6170968" y="2431224"/>
                  </a:lnTo>
                  <a:lnTo>
                    <a:pt x="6320625" y="2431224"/>
                  </a:lnTo>
                  <a:lnTo>
                    <a:pt x="6320625" y="2411996"/>
                  </a:lnTo>
                  <a:lnTo>
                    <a:pt x="6170968" y="2411996"/>
                  </a:lnTo>
                  <a:lnTo>
                    <a:pt x="6170968" y="2226500"/>
                  </a:lnTo>
                  <a:lnTo>
                    <a:pt x="6508788" y="2226500"/>
                  </a:lnTo>
                  <a:lnTo>
                    <a:pt x="6508788" y="2207450"/>
                  </a:lnTo>
                  <a:close/>
                </a:path>
                <a:path w="9469755" h="3477895">
                  <a:moveTo>
                    <a:pt x="7059295" y="3020250"/>
                  </a:moveTo>
                  <a:lnTo>
                    <a:pt x="7040042" y="3020250"/>
                  </a:lnTo>
                  <a:lnTo>
                    <a:pt x="7040042" y="3039300"/>
                  </a:lnTo>
                  <a:lnTo>
                    <a:pt x="7040042" y="3179927"/>
                  </a:lnTo>
                  <a:lnTo>
                    <a:pt x="7040042" y="3199168"/>
                  </a:lnTo>
                  <a:lnTo>
                    <a:pt x="7040042" y="3457130"/>
                  </a:lnTo>
                  <a:lnTo>
                    <a:pt x="6928040" y="3457130"/>
                  </a:lnTo>
                  <a:lnTo>
                    <a:pt x="6928040" y="3199168"/>
                  </a:lnTo>
                  <a:lnTo>
                    <a:pt x="7040042" y="3199168"/>
                  </a:lnTo>
                  <a:lnTo>
                    <a:pt x="7040042" y="3179927"/>
                  </a:lnTo>
                  <a:lnTo>
                    <a:pt x="6908800" y="3179927"/>
                  </a:lnTo>
                  <a:lnTo>
                    <a:pt x="6908800" y="3199168"/>
                  </a:lnTo>
                  <a:lnTo>
                    <a:pt x="6908800" y="3457130"/>
                  </a:lnTo>
                  <a:lnTo>
                    <a:pt x="6793090" y="3457130"/>
                  </a:lnTo>
                  <a:lnTo>
                    <a:pt x="6793090" y="3199168"/>
                  </a:lnTo>
                  <a:lnTo>
                    <a:pt x="6908800" y="3199168"/>
                  </a:lnTo>
                  <a:lnTo>
                    <a:pt x="6908800" y="3179927"/>
                  </a:lnTo>
                  <a:lnTo>
                    <a:pt x="6793090" y="3179927"/>
                  </a:lnTo>
                  <a:lnTo>
                    <a:pt x="6793090" y="3039300"/>
                  </a:lnTo>
                  <a:lnTo>
                    <a:pt x="7040042" y="3039300"/>
                  </a:lnTo>
                  <a:lnTo>
                    <a:pt x="7040042" y="3020250"/>
                  </a:lnTo>
                  <a:lnTo>
                    <a:pt x="6773850" y="3020250"/>
                  </a:lnTo>
                  <a:lnTo>
                    <a:pt x="6773850" y="3039300"/>
                  </a:lnTo>
                  <a:lnTo>
                    <a:pt x="6773850" y="3457130"/>
                  </a:lnTo>
                  <a:lnTo>
                    <a:pt x="6773850" y="3477450"/>
                  </a:lnTo>
                  <a:lnTo>
                    <a:pt x="7059295" y="3477450"/>
                  </a:lnTo>
                  <a:lnTo>
                    <a:pt x="7059295" y="3457664"/>
                  </a:lnTo>
                  <a:lnTo>
                    <a:pt x="7059295" y="3457130"/>
                  </a:lnTo>
                  <a:lnTo>
                    <a:pt x="7059295" y="3039300"/>
                  </a:lnTo>
                  <a:lnTo>
                    <a:pt x="7059295" y="3020250"/>
                  </a:lnTo>
                  <a:close/>
                </a:path>
                <a:path w="9469755" h="3477895">
                  <a:moveTo>
                    <a:pt x="7095083" y="2207450"/>
                  </a:moveTo>
                  <a:lnTo>
                    <a:pt x="6738061" y="2207450"/>
                  </a:lnTo>
                  <a:lnTo>
                    <a:pt x="6738061" y="2226500"/>
                  </a:lnTo>
                  <a:lnTo>
                    <a:pt x="6738061" y="2721800"/>
                  </a:lnTo>
                  <a:lnTo>
                    <a:pt x="6738061" y="2740850"/>
                  </a:lnTo>
                  <a:lnTo>
                    <a:pt x="7095083" y="2740850"/>
                  </a:lnTo>
                  <a:lnTo>
                    <a:pt x="7095083" y="2722143"/>
                  </a:lnTo>
                  <a:lnTo>
                    <a:pt x="7095083" y="2721800"/>
                  </a:lnTo>
                  <a:lnTo>
                    <a:pt x="7095083" y="2226741"/>
                  </a:lnTo>
                  <a:lnTo>
                    <a:pt x="7075843" y="2226741"/>
                  </a:lnTo>
                  <a:lnTo>
                    <a:pt x="7075843" y="2411996"/>
                  </a:lnTo>
                  <a:lnTo>
                    <a:pt x="7075843" y="2431224"/>
                  </a:lnTo>
                  <a:lnTo>
                    <a:pt x="7075843" y="2721800"/>
                  </a:lnTo>
                  <a:lnTo>
                    <a:pt x="6926186" y="2721800"/>
                  </a:lnTo>
                  <a:lnTo>
                    <a:pt x="6926186" y="2431224"/>
                  </a:lnTo>
                  <a:lnTo>
                    <a:pt x="7075843" y="2431224"/>
                  </a:lnTo>
                  <a:lnTo>
                    <a:pt x="7075843" y="2411996"/>
                  </a:lnTo>
                  <a:lnTo>
                    <a:pt x="6906946" y="2411996"/>
                  </a:lnTo>
                  <a:lnTo>
                    <a:pt x="6906946" y="2431224"/>
                  </a:lnTo>
                  <a:lnTo>
                    <a:pt x="6906946" y="2721800"/>
                  </a:lnTo>
                  <a:lnTo>
                    <a:pt x="6757302" y="2721800"/>
                  </a:lnTo>
                  <a:lnTo>
                    <a:pt x="6757302" y="2431224"/>
                  </a:lnTo>
                  <a:lnTo>
                    <a:pt x="6906946" y="2431224"/>
                  </a:lnTo>
                  <a:lnTo>
                    <a:pt x="6906946" y="2411996"/>
                  </a:lnTo>
                  <a:lnTo>
                    <a:pt x="6757302" y="2411996"/>
                  </a:lnTo>
                  <a:lnTo>
                    <a:pt x="6757302" y="2226500"/>
                  </a:lnTo>
                  <a:lnTo>
                    <a:pt x="7095083" y="2226500"/>
                  </a:lnTo>
                  <a:lnTo>
                    <a:pt x="7095083" y="2207450"/>
                  </a:lnTo>
                  <a:close/>
                </a:path>
                <a:path w="9469755" h="3477895">
                  <a:moveTo>
                    <a:pt x="7599870" y="3039287"/>
                  </a:moveTo>
                  <a:lnTo>
                    <a:pt x="7580617" y="3039287"/>
                  </a:lnTo>
                  <a:lnTo>
                    <a:pt x="7580617" y="3179927"/>
                  </a:lnTo>
                  <a:lnTo>
                    <a:pt x="7324052" y="3179927"/>
                  </a:lnTo>
                  <a:lnTo>
                    <a:pt x="7324052" y="3199168"/>
                  </a:lnTo>
                  <a:lnTo>
                    <a:pt x="7449413" y="3199168"/>
                  </a:lnTo>
                  <a:lnTo>
                    <a:pt x="7449413" y="3467290"/>
                  </a:lnTo>
                  <a:lnTo>
                    <a:pt x="7468654" y="3467290"/>
                  </a:lnTo>
                  <a:lnTo>
                    <a:pt x="7468654" y="3199168"/>
                  </a:lnTo>
                  <a:lnTo>
                    <a:pt x="7580617" y="3199168"/>
                  </a:lnTo>
                  <a:lnTo>
                    <a:pt x="7580617" y="3457664"/>
                  </a:lnTo>
                  <a:lnTo>
                    <a:pt x="7599870" y="3457664"/>
                  </a:lnTo>
                  <a:lnTo>
                    <a:pt x="7599870" y="3039287"/>
                  </a:lnTo>
                  <a:close/>
                </a:path>
                <a:path w="9469755" h="3477895">
                  <a:moveTo>
                    <a:pt x="7681392" y="2207450"/>
                  </a:moveTo>
                  <a:lnTo>
                    <a:pt x="7324344" y="2207450"/>
                  </a:lnTo>
                  <a:lnTo>
                    <a:pt x="7324344" y="2226500"/>
                  </a:lnTo>
                  <a:lnTo>
                    <a:pt x="7324344" y="2721800"/>
                  </a:lnTo>
                  <a:lnTo>
                    <a:pt x="7324344" y="2740850"/>
                  </a:lnTo>
                  <a:lnTo>
                    <a:pt x="7681392" y="2740850"/>
                  </a:lnTo>
                  <a:lnTo>
                    <a:pt x="7681392" y="2722143"/>
                  </a:lnTo>
                  <a:lnTo>
                    <a:pt x="7681392" y="2721800"/>
                  </a:lnTo>
                  <a:lnTo>
                    <a:pt x="7681392" y="2226741"/>
                  </a:lnTo>
                  <a:lnTo>
                    <a:pt x="7662164" y="2226741"/>
                  </a:lnTo>
                  <a:lnTo>
                    <a:pt x="7662164" y="2411996"/>
                  </a:lnTo>
                  <a:lnTo>
                    <a:pt x="7662164" y="2431224"/>
                  </a:lnTo>
                  <a:lnTo>
                    <a:pt x="7662164" y="2721800"/>
                  </a:lnTo>
                  <a:lnTo>
                    <a:pt x="7512494" y="2721800"/>
                  </a:lnTo>
                  <a:lnTo>
                    <a:pt x="7512494" y="2431224"/>
                  </a:lnTo>
                  <a:lnTo>
                    <a:pt x="7662164" y="2431224"/>
                  </a:lnTo>
                  <a:lnTo>
                    <a:pt x="7662164" y="2411996"/>
                  </a:lnTo>
                  <a:lnTo>
                    <a:pt x="7493267" y="2411996"/>
                  </a:lnTo>
                  <a:lnTo>
                    <a:pt x="7493267" y="2431224"/>
                  </a:lnTo>
                  <a:lnTo>
                    <a:pt x="7493267" y="2721800"/>
                  </a:lnTo>
                  <a:lnTo>
                    <a:pt x="7343597" y="2721800"/>
                  </a:lnTo>
                  <a:lnTo>
                    <a:pt x="7343597" y="2431224"/>
                  </a:lnTo>
                  <a:lnTo>
                    <a:pt x="7493267" y="2431224"/>
                  </a:lnTo>
                  <a:lnTo>
                    <a:pt x="7493267" y="2411996"/>
                  </a:lnTo>
                  <a:lnTo>
                    <a:pt x="7343597" y="2411996"/>
                  </a:lnTo>
                  <a:lnTo>
                    <a:pt x="7343597" y="2226500"/>
                  </a:lnTo>
                  <a:lnTo>
                    <a:pt x="7681392" y="2226500"/>
                  </a:lnTo>
                  <a:lnTo>
                    <a:pt x="7681392" y="2207450"/>
                  </a:lnTo>
                  <a:close/>
                </a:path>
                <a:path w="9469755" h="3477895">
                  <a:moveTo>
                    <a:pt x="7681392" y="1351838"/>
                  </a:moveTo>
                  <a:lnTo>
                    <a:pt x="7675004" y="1304442"/>
                  </a:lnTo>
                  <a:lnTo>
                    <a:pt x="7662151" y="1274038"/>
                  </a:lnTo>
                  <a:lnTo>
                    <a:pt x="7662151" y="1351838"/>
                  </a:lnTo>
                  <a:lnTo>
                    <a:pt x="7662151" y="1384439"/>
                  </a:lnTo>
                  <a:lnTo>
                    <a:pt x="7662151" y="1403680"/>
                  </a:lnTo>
                  <a:lnTo>
                    <a:pt x="7662151" y="1792617"/>
                  </a:lnTo>
                  <a:lnTo>
                    <a:pt x="7512494" y="1792617"/>
                  </a:lnTo>
                  <a:lnTo>
                    <a:pt x="7512494" y="1403680"/>
                  </a:lnTo>
                  <a:lnTo>
                    <a:pt x="7662151" y="1403680"/>
                  </a:lnTo>
                  <a:lnTo>
                    <a:pt x="7662151" y="1384439"/>
                  </a:lnTo>
                  <a:lnTo>
                    <a:pt x="7493267" y="1384439"/>
                  </a:lnTo>
                  <a:lnTo>
                    <a:pt x="7493267" y="1403680"/>
                  </a:lnTo>
                  <a:lnTo>
                    <a:pt x="7493267" y="1792617"/>
                  </a:lnTo>
                  <a:lnTo>
                    <a:pt x="7343584" y="1792617"/>
                  </a:lnTo>
                  <a:lnTo>
                    <a:pt x="7343584" y="1403680"/>
                  </a:lnTo>
                  <a:lnTo>
                    <a:pt x="7493267" y="1403680"/>
                  </a:lnTo>
                  <a:lnTo>
                    <a:pt x="7493267" y="1384439"/>
                  </a:lnTo>
                  <a:lnTo>
                    <a:pt x="7343584" y="1384439"/>
                  </a:lnTo>
                  <a:lnTo>
                    <a:pt x="7343584" y="1351838"/>
                  </a:lnTo>
                  <a:lnTo>
                    <a:pt x="7351725" y="1301559"/>
                  </a:lnTo>
                  <a:lnTo>
                    <a:pt x="7374369" y="1257833"/>
                  </a:lnTo>
                  <a:lnTo>
                    <a:pt x="7408875" y="1223340"/>
                  </a:lnTo>
                  <a:lnTo>
                    <a:pt x="7452588" y="1200696"/>
                  </a:lnTo>
                  <a:lnTo>
                    <a:pt x="7502880" y="1192555"/>
                  </a:lnTo>
                  <a:lnTo>
                    <a:pt x="7553172" y="1200696"/>
                  </a:lnTo>
                  <a:lnTo>
                    <a:pt x="7596886" y="1223340"/>
                  </a:lnTo>
                  <a:lnTo>
                    <a:pt x="7631379" y="1257833"/>
                  </a:lnTo>
                  <a:lnTo>
                    <a:pt x="7654023" y="1301559"/>
                  </a:lnTo>
                  <a:lnTo>
                    <a:pt x="7662151" y="1351838"/>
                  </a:lnTo>
                  <a:lnTo>
                    <a:pt x="7662151" y="1274038"/>
                  </a:lnTo>
                  <a:lnTo>
                    <a:pt x="7629055" y="1225664"/>
                  </a:lnTo>
                  <a:lnTo>
                    <a:pt x="7592911" y="1197737"/>
                  </a:lnTo>
                  <a:lnTo>
                    <a:pt x="7550290" y="1179715"/>
                  </a:lnTo>
                  <a:lnTo>
                    <a:pt x="7502880" y="1173327"/>
                  </a:lnTo>
                  <a:lnTo>
                    <a:pt x="7455484" y="1179715"/>
                  </a:lnTo>
                  <a:lnTo>
                    <a:pt x="7412850" y="1197737"/>
                  </a:lnTo>
                  <a:lnTo>
                    <a:pt x="7376706" y="1225664"/>
                  </a:lnTo>
                  <a:lnTo>
                    <a:pt x="7348766" y="1261808"/>
                  </a:lnTo>
                  <a:lnTo>
                    <a:pt x="7330745" y="1304442"/>
                  </a:lnTo>
                  <a:lnTo>
                    <a:pt x="7324357" y="1351838"/>
                  </a:lnTo>
                  <a:lnTo>
                    <a:pt x="7324357" y="1811845"/>
                  </a:lnTo>
                  <a:lnTo>
                    <a:pt x="7681392" y="1811845"/>
                  </a:lnTo>
                  <a:lnTo>
                    <a:pt x="7681392" y="1792617"/>
                  </a:lnTo>
                  <a:lnTo>
                    <a:pt x="7681392" y="1351838"/>
                  </a:lnTo>
                  <a:close/>
                </a:path>
                <a:path w="9469755" h="3477895">
                  <a:moveTo>
                    <a:pt x="8139671" y="3020250"/>
                  </a:moveTo>
                  <a:lnTo>
                    <a:pt x="8120443" y="3020250"/>
                  </a:lnTo>
                  <a:lnTo>
                    <a:pt x="8120443" y="3039300"/>
                  </a:lnTo>
                  <a:lnTo>
                    <a:pt x="8120443" y="3179927"/>
                  </a:lnTo>
                  <a:lnTo>
                    <a:pt x="8120443" y="3199168"/>
                  </a:lnTo>
                  <a:lnTo>
                    <a:pt x="8120443" y="3457130"/>
                  </a:lnTo>
                  <a:lnTo>
                    <a:pt x="8008429" y="3457130"/>
                  </a:lnTo>
                  <a:lnTo>
                    <a:pt x="8008429" y="3199168"/>
                  </a:lnTo>
                  <a:lnTo>
                    <a:pt x="8120443" y="3199168"/>
                  </a:lnTo>
                  <a:lnTo>
                    <a:pt x="8120443" y="3179927"/>
                  </a:lnTo>
                  <a:lnTo>
                    <a:pt x="7989202" y="3179927"/>
                  </a:lnTo>
                  <a:lnTo>
                    <a:pt x="7989202" y="3199168"/>
                  </a:lnTo>
                  <a:lnTo>
                    <a:pt x="7989202" y="3457130"/>
                  </a:lnTo>
                  <a:lnTo>
                    <a:pt x="7873479" y="3457130"/>
                  </a:lnTo>
                  <a:lnTo>
                    <a:pt x="7873479" y="3199168"/>
                  </a:lnTo>
                  <a:lnTo>
                    <a:pt x="7989202" y="3199168"/>
                  </a:lnTo>
                  <a:lnTo>
                    <a:pt x="7989202" y="3179927"/>
                  </a:lnTo>
                  <a:lnTo>
                    <a:pt x="7873479" y="3179927"/>
                  </a:lnTo>
                  <a:lnTo>
                    <a:pt x="7873479" y="3039300"/>
                  </a:lnTo>
                  <a:lnTo>
                    <a:pt x="8120443" y="3039300"/>
                  </a:lnTo>
                  <a:lnTo>
                    <a:pt x="8120443" y="3020250"/>
                  </a:lnTo>
                  <a:lnTo>
                    <a:pt x="7854251" y="3020250"/>
                  </a:lnTo>
                  <a:lnTo>
                    <a:pt x="7854251" y="3039300"/>
                  </a:lnTo>
                  <a:lnTo>
                    <a:pt x="7854251" y="3457130"/>
                  </a:lnTo>
                  <a:lnTo>
                    <a:pt x="7854251" y="3477450"/>
                  </a:lnTo>
                  <a:lnTo>
                    <a:pt x="8139671" y="3477450"/>
                  </a:lnTo>
                  <a:lnTo>
                    <a:pt x="8139671" y="3457664"/>
                  </a:lnTo>
                  <a:lnTo>
                    <a:pt x="8139671" y="3457130"/>
                  </a:lnTo>
                  <a:lnTo>
                    <a:pt x="8139671" y="3039300"/>
                  </a:lnTo>
                  <a:lnTo>
                    <a:pt x="8139671" y="3020250"/>
                  </a:lnTo>
                  <a:close/>
                </a:path>
                <a:path w="9469755" h="3477895">
                  <a:moveTo>
                    <a:pt x="8139671" y="1316037"/>
                  </a:moveTo>
                  <a:lnTo>
                    <a:pt x="8132381" y="1270977"/>
                  </a:lnTo>
                  <a:lnTo>
                    <a:pt x="8120431" y="1247902"/>
                  </a:lnTo>
                  <a:lnTo>
                    <a:pt x="8120431" y="1316037"/>
                  </a:lnTo>
                  <a:lnTo>
                    <a:pt x="8120431" y="1384439"/>
                  </a:lnTo>
                  <a:lnTo>
                    <a:pt x="8120431" y="1403680"/>
                  </a:lnTo>
                  <a:lnTo>
                    <a:pt x="8120431" y="1792617"/>
                  </a:lnTo>
                  <a:lnTo>
                    <a:pt x="8008429" y="1792617"/>
                  </a:lnTo>
                  <a:lnTo>
                    <a:pt x="8008429" y="1403680"/>
                  </a:lnTo>
                  <a:lnTo>
                    <a:pt x="8120431" y="1403680"/>
                  </a:lnTo>
                  <a:lnTo>
                    <a:pt x="8120431" y="1384439"/>
                  </a:lnTo>
                  <a:lnTo>
                    <a:pt x="7989202" y="1384439"/>
                  </a:lnTo>
                  <a:lnTo>
                    <a:pt x="7989202" y="1403680"/>
                  </a:lnTo>
                  <a:lnTo>
                    <a:pt x="7989202" y="1792617"/>
                  </a:lnTo>
                  <a:lnTo>
                    <a:pt x="7873479" y="1792617"/>
                  </a:lnTo>
                  <a:lnTo>
                    <a:pt x="7873479" y="1403680"/>
                  </a:lnTo>
                  <a:lnTo>
                    <a:pt x="7989202" y="1403680"/>
                  </a:lnTo>
                  <a:lnTo>
                    <a:pt x="7989202" y="1384439"/>
                  </a:lnTo>
                  <a:lnTo>
                    <a:pt x="7873479" y="1384439"/>
                  </a:lnTo>
                  <a:lnTo>
                    <a:pt x="7873479" y="1316037"/>
                  </a:lnTo>
                  <a:lnTo>
                    <a:pt x="7883195" y="1268018"/>
                  </a:lnTo>
                  <a:lnTo>
                    <a:pt x="7909700" y="1228763"/>
                  </a:lnTo>
                  <a:lnTo>
                    <a:pt x="7948955" y="1202283"/>
                  </a:lnTo>
                  <a:lnTo>
                    <a:pt x="7996961" y="1192555"/>
                  </a:lnTo>
                  <a:lnTo>
                    <a:pt x="8044967" y="1202283"/>
                  </a:lnTo>
                  <a:lnTo>
                    <a:pt x="8084223" y="1228763"/>
                  </a:lnTo>
                  <a:lnTo>
                    <a:pt x="8110715" y="1268018"/>
                  </a:lnTo>
                  <a:lnTo>
                    <a:pt x="8120431" y="1316037"/>
                  </a:lnTo>
                  <a:lnTo>
                    <a:pt x="8120431" y="1247902"/>
                  </a:lnTo>
                  <a:lnTo>
                    <a:pt x="8081188" y="1200899"/>
                  </a:lnTo>
                  <a:lnTo>
                    <a:pt x="8042021" y="1180617"/>
                  </a:lnTo>
                  <a:lnTo>
                    <a:pt x="7996961" y="1173327"/>
                  </a:lnTo>
                  <a:lnTo>
                    <a:pt x="7951902" y="1180617"/>
                  </a:lnTo>
                  <a:lnTo>
                    <a:pt x="7912722" y="1200899"/>
                  </a:lnTo>
                  <a:lnTo>
                    <a:pt x="7881810" y="1231811"/>
                  </a:lnTo>
                  <a:lnTo>
                    <a:pt x="7861528" y="1270977"/>
                  </a:lnTo>
                  <a:lnTo>
                    <a:pt x="7854239" y="1316037"/>
                  </a:lnTo>
                  <a:lnTo>
                    <a:pt x="7854239" y="1811845"/>
                  </a:lnTo>
                  <a:lnTo>
                    <a:pt x="8139671" y="1811845"/>
                  </a:lnTo>
                  <a:lnTo>
                    <a:pt x="8139671" y="1792617"/>
                  </a:lnTo>
                  <a:lnTo>
                    <a:pt x="8139671" y="1316037"/>
                  </a:lnTo>
                  <a:close/>
                </a:path>
                <a:path w="9469755" h="3477895">
                  <a:moveTo>
                    <a:pt x="8141563" y="2207450"/>
                  </a:moveTo>
                  <a:lnTo>
                    <a:pt x="7856106" y="2207450"/>
                  </a:lnTo>
                  <a:lnTo>
                    <a:pt x="7856106" y="2226500"/>
                  </a:lnTo>
                  <a:lnTo>
                    <a:pt x="7856106" y="2721800"/>
                  </a:lnTo>
                  <a:lnTo>
                    <a:pt x="7856106" y="2740850"/>
                  </a:lnTo>
                  <a:lnTo>
                    <a:pt x="8141563" y="2740850"/>
                  </a:lnTo>
                  <a:lnTo>
                    <a:pt x="8141563" y="2722143"/>
                  </a:lnTo>
                  <a:lnTo>
                    <a:pt x="8141563" y="2721800"/>
                  </a:lnTo>
                  <a:lnTo>
                    <a:pt x="8141563" y="2226741"/>
                  </a:lnTo>
                  <a:lnTo>
                    <a:pt x="8122310" y="2226741"/>
                  </a:lnTo>
                  <a:lnTo>
                    <a:pt x="8122310" y="2411996"/>
                  </a:lnTo>
                  <a:lnTo>
                    <a:pt x="8122310" y="2431224"/>
                  </a:lnTo>
                  <a:lnTo>
                    <a:pt x="8122310" y="2721800"/>
                  </a:lnTo>
                  <a:lnTo>
                    <a:pt x="8010309" y="2721800"/>
                  </a:lnTo>
                  <a:lnTo>
                    <a:pt x="8010309" y="2431224"/>
                  </a:lnTo>
                  <a:lnTo>
                    <a:pt x="8122310" y="2431224"/>
                  </a:lnTo>
                  <a:lnTo>
                    <a:pt x="8122310" y="2411996"/>
                  </a:lnTo>
                  <a:lnTo>
                    <a:pt x="7991068" y="2411996"/>
                  </a:lnTo>
                  <a:lnTo>
                    <a:pt x="7991068" y="2431224"/>
                  </a:lnTo>
                  <a:lnTo>
                    <a:pt x="7991068" y="2721800"/>
                  </a:lnTo>
                  <a:lnTo>
                    <a:pt x="7875333" y="2721800"/>
                  </a:lnTo>
                  <a:lnTo>
                    <a:pt x="7875333" y="2431224"/>
                  </a:lnTo>
                  <a:lnTo>
                    <a:pt x="7991068" y="2431224"/>
                  </a:lnTo>
                  <a:lnTo>
                    <a:pt x="7991068" y="2411996"/>
                  </a:lnTo>
                  <a:lnTo>
                    <a:pt x="7875333" y="2411996"/>
                  </a:lnTo>
                  <a:lnTo>
                    <a:pt x="7875333" y="2226500"/>
                  </a:lnTo>
                  <a:lnTo>
                    <a:pt x="8141563" y="2226500"/>
                  </a:lnTo>
                  <a:lnTo>
                    <a:pt x="8141563" y="2207450"/>
                  </a:lnTo>
                  <a:close/>
                </a:path>
                <a:path w="9469755" h="3477895">
                  <a:moveTo>
                    <a:pt x="9469450" y="2145258"/>
                  </a:moveTo>
                  <a:lnTo>
                    <a:pt x="8396122" y="2059889"/>
                  </a:lnTo>
                  <a:lnTo>
                    <a:pt x="8294446" y="2052078"/>
                  </a:lnTo>
                  <a:lnTo>
                    <a:pt x="8192668" y="2044814"/>
                  </a:lnTo>
                  <a:lnTo>
                    <a:pt x="8090802" y="2038096"/>
                  </a:lnTo>
                  <a:lnTo>
                    <a:pt x="7988859" y="2031911"/>
                  </a:lnTo>
                  <a:lnTo>
                    <a:pt x="7886852" y="2026285"/>
                  </a:lnTo>
                  <a:lnTo>
                    <a:pt x="7784770" y="2021192"/>
                  </a:lnTo>
                  <a:lnTo>
                    <a:pt x="7682636" y="2016658"/>
                  </a:lnTo>
                  <a:lnTo>
                    <a:pt x="7580439" y="2012657"/>
                  </a:lnTo>
                  <a:lnTo>
                    <a:pt x="7478204" y="2009216"/>
                  </a:lnTo>
                  <a:lnTo>
                    <a:pt x="7375931" y="2006307"/>
                  </a:lnTo>
                  <a:lnTo>
                    <a:pt x="7273620" y="2003945"/>
                  </a:lnTo>
                  <a:lnTo>
                    <a:pt x="7171296" y="2002129"/>
                  </a:lnTo>
                  <a:lnTo>
                    <a:pt x="7068947" y="2000859"/>
                  </a:lnTo>
                  <a:lnTo>
                    <a:pt x="6966585" y="2000135"/>
                  </a:lnTo>
                  <a:lnTo>
                    <a:pt x="6864223" y="1999957"/>
                  </a:lnTo>
                  <a:lnTo>
                    <a:pt x="6761861" y="2000326"/>
                  </a:lnTo>
                  <a:lnTo>
                    <a:pt x="6659512" y="2001240"/>
                  </a:lnTo>
                  <a:lnTo>
                    <a:pt x="6557175" y="2002688"/>
                  </a:lnTo>
                  <a:lnTo>
                    <a:pt x="6454864" y="2004695"/>
                  </a:lnTo>
                  <a:lnTo>
                    <a:pt x="6352578" y="2007235"/>
                  </a:lnTo>
                  <a:lnTo>
                    <a:pt x="6250330" y="2010333"/>
                  </a:lnTo>
                  <a:lnTo>
                    <a:pt x="6148133" y="2013966"/>
                  </a:lnTo>
                  <a:lnTo>
                    <a:pt x="6045974" y="2018157"/>
                  </a:lnTo>
                  <a:lnTo>
                    <a:pt x="5943879" y="2022881"/>
                  </a:lnTo>
                  <a:lnTo>
                    <a:pt x="5841847" y="2028151"/>
                  </a:lnTo>
                  <a:lnTo>
                    <a:pt x="5739892" y="2033968"/>
                  </a:lnTo>
                  <a:lnTo>
                    <a:pt x="5638000" y="2040331"/>
                  </a:lnTo>
                  <a:lnTo>
                    <a:pt x="5536209" y="2047240"/>
                  </a:lnTo>
                  <a:lnTo>
                    <a:pt x="5434495" y="2054694"/>
                  </a:lnTo>
                  <a:lnTo>
                    <a:pt x="3225" y="2448369"/>
                  </a:lnTo>
                  <a:lnTo>
                    <a:pt x="4635" y="2467546"/>
                  </a:lnTo>
                  <a:lnTo>
                    <a:pt x="5435930" y="2073884"/>
                  </a:lnTo>
                  <a:lnTo>
                    <a:pt x="5486717" y="2070087"/>
                  </a:lnTo>
                  <a:lnTo>
                    <a:pt x="5588368" y="2062911"/>
                  </a:lnTo>
                  <a:lnTo>
                    <a:pt x="5690108" y="2056282"/>
                  </a:lnTo>
                  <a:lnTo>
                    <a:pt x="5791924" y="2050199"/>
                  </a:lnTo>
                  <a:lnTo>
                    <a:pt x="5893816" y="2044649"/>
                  </a:lnTo>
                  <a:lnTo>
                    <a:pt x="5995771" y="2039658"/>
                  </a:lnTo>
                  <a:lnTo>
                    <a:pt x="6097790" y="2035200"/>
                  </a:lnTo>
                  <a:lnTo>
                    <a:pt x="6199873" y="2031301"/>
                  </a:lnTo>
                  <a:lnTo>
                    <a:pt x="6301994" y="2027936"/>
                  </a:lnTo>
                  <a:lnTo>
                    <a:pt x="6404153" y="2025116"/>
                  </a:lnTo>
                  <a:lnTo>
                    <a:pt x="6506350" y="2022843"/>
                  </a:lnTo>
                  <a:lnTo>
                    <a:pt x="6608572" y="2021116"/>
                  </a:lnTo>
                  <a:lnTo>
                    <a:pt x="6710820" y="2019935"/>
                  </a:lnTo>
                  <a:lnTo>
                    <a:pt x="6813067" y="2019300"/>
                  </a:lnTo>
                  <a:lnTo>
                    <a:pt x="6915328" y="2019211"/>
                  </a:lnTo>
                  <a:lnTo>
                    <a:pt x="7017588" y="2019655"/>
                  </a:lnTo>
                  <a:lnTo>
                    <a:pt x="7119848" y="2020658"/>
                  </a:lnTo>
                  <a:lnTo>
                    <a:pt x="7222083" y="2022195"/>
                  </a:lnTo>
                  <a:lnTo>
                    <a:pt x="7324306" y="2024278"/>
                  </a:lnTo>
                  <a:lnTo>
                    <a:pt x="7426490" y="2026907"/>
                  </a:lnTo>
                  <a:lnTo>
                    <a:pt x="7528649" y="2030095"/>
                  </a:lnTo>
                  <a:lnTo>
                    <a:pt x="7630769" y="2033803"/>
                  </a:lnTo>
                  <a:lnTo>
                    <a:pt x="7732839" y="2038070"/>
                  </a:lnTo>
                  <a:lnTo>
                    <a:pt x="7834846" y="2042883"/>
                  </a:lnTo>
                  <a:lnTo>
                    <a:pt x="7936801" y="2048243"/>
                  </a:lnTo>
                  <a:lnTo>
                    <a:pt x="8038681" y="2054136"/>
                  </a:lnTo>
                  <a:lnTo>
                    <a:pt x="8140484" y="2060575"/>
                  </a:lnTo>
                  <a:lnTo>
                    <a:pt x="8242211" y="2067572"/>
                  </a:lnTo>
                  <a:lnTo>
                    <a:pt x="8343849" y="2075103"/>
                  </a:lnTo>
                  <a:lnTo>
                    <a:pt x="9467964" y="2164448"/>
                  </a:lnTo>
                  <a:lnTo>
                    <a:pt x="9469450" y="21452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14167546" y="3129576"/>
              <a:ext cx="4184941" cy="2918647"/>
            </a:xfrm>
            <a:prstGeom prst="rect">
              <a:avLst/>
            </a:prstGeom>
            <a:blipFill>
              <a:blip r:embed="rId2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15052271" y="6442794"/>
              <a:ext cx="194967" cy="194978"/>
            </a:xfrm>
            <a:prstGeom prst="rect">
              <a:avLst/>
            </a:prstGeom>
            <a:blipFill>
              <a:blip r:embed="rId2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15637586" y="6442794"/>
              <a:ext cx="194999" cy="194978"/>
            </a:xfrm>
            <a:prstGeom prst="rect">
              <a:avLst/>
            </a:prstGeom>
            <a:blipFill>
              <a:blip r:embed="rId2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14468484" y="6442794"/>
              <a:ext cx="194988" cy="194978"/>
            </a:xfrm>
            <a:prstGeom prst="rect">
              <a:avLst/>
            </a:prstGeom>
            <a:blipFill>
              <a:blip r:embed="rId2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16221385" y="6442794"/>
              <a:ext cx="194988" cy="194978"/>
            </a:xfrm>
            <a:prstGeom prst="rect">
              <a:avLst/>
            </a:prstGeom>
            <a:blipFill>
              <a:blip r:embed="rId2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8834539" y="5796184"/>
              <a:ext cx="8602980" cy="3584575"/>
            </a:xfrm>
            <a:custGeom>
              <a:avLst/>
              <a:gdLst/>
              <a:ahLst/>
              <a:cxnLst/>
              <a:rect l="l" t="t" r="r" b="b"/>
              <a:pathLst>
                <a:path w="8602980" h="3584575">
                  <a:moveTo>
                    <a:pt x="296938" y="2394839"/>
                  </a:moveTo>
                  <a:lnTo>
                    <a:pt x="277710" y="2395893"/>
                  </a:lnTo>
                  <a:lnTo>
                    <a:pt x="277710" y="2415146"/>
                  </a:lnTo>
                  <a:lnTo>
                    <a:pt x="277710" y="2864789"/>
                  </a:lnTo>
                  <a:lnTo>
                    <a:pt x="19227" y="2876080"/>
                  </a:lnTo>
                  <a:lnTo>
                    <a:pt x="19227" y="2429306"/>
                  </a:lnTo>
                  <a:lnTo>
                    <a:pt x="277710" y="2415146"/>
                  </a:lnTo>
                  <a:lnTo>
                    <a:pt x="277710" y="2395893"/>
                  </a:lnTo>
                  <a:lnTo>
                    <a:pt x="0" y="2411107"/>
                  </a:lnTo>
                  <a:lnTo>
                    <a:pt x="0" y="2896171"/>
                  </a:lnTo>
                  <a:lnTo>
                    <a:pt x="296938" y="2883217"/>
                  </a:lnTo>
                  <a:lnTo>
                    <a:pt x="296938" y="2876080"/>
                  </a:lnTo>
                  <a:lnTo>
                    <a:pt x="296938" y="2415146"/>
                  </a:lnTo>
                  <a:lnTo>
                    <a:pt x="296938" y="2394839"/>
                  </a:lnTo>
                  <a:close/>
                </a:path>
                <a:path w="8602980" h="3584575">
                  <a:moveTo>
                    <a:pt x="920762" y="3102572"/>
                  </a:moveTo>
                  <a:lnTo>
                    <a:pt x="623785" y="3118828"/>
                  </a:lnTo>
                  <a:lnTo>
                    <a:pt x="623785" y="3327146"/>
                  </a:lnTo>
                  <a:lnTo>
                    <a:pt x="643026" y="3327146"/>
                  </a:lnTo>
                  <a:lnTo>
                    <a:pt x="643026" y="3137039"/>
                  </a:lnTo>
                  <a:lnTo>
                    <a:pt x="901534" y="3122879"/>
                  </a:lnTo>
                  <a:lnTo>
                    <a:pt x="901534" y="3399498"/>
                  </a:lnTo>
                  <a:lnTo>
                    <a:pt x="920762" y="3399498"/>
                  </a:lnTo>
                  <a:lnTo>
                    <a:pt x="920762" y="3102572"/>
                  </a:lnTo>
                  <a:close/>
                </a:path>
                <a:path w="8602980" h="3584575">
                  <a:moveTo>
                    <a:pt x="920762" y="2360663"/>
                  </a:moveTo>
                  <a:lnTo>
                    <a:pt x="901522" y="2361717"/>
                  </a:lnTo>
                  <a:lnTo>
                    <a:pt x="901522" y="2380970"/>
                  </a:lnTo>
                  <a:lnTo>
                    <a:pt x="901522" y="2842945"/>
                  </a:lnTo>
                  <a:lnTo>
                    <a:pt x="643026" y="2854223"/>
                  </a:lnTo>
                  <a:lnTo>
                    <a:pt x="643026" y="2395131"/>
                  </a:lnTo>
                  <a:lnTo>
                    <a:pt x="901522" y="2380970"/>
                  </a:lnTo>
                  <a:lnTo>
                    <a:pt x="901522" y="2361717"/>
                  </a:lnTo>
                  <a:lnTo>
                    <a:pt x="623785" y="2376919"/>
                  </a:lnTo>
                  <a:lnTo>
                    <a:pt x="623785" y="2874314"/>
                  </a:lnTo>
                  <a:lnTo>
                    <a:pt x="920762" y="2861348"/>
                  </a:lnTo>
                  <a:lnTo>
                    <a:pt x="920762" y="2854223"/>
                  </a:lnTo>
                  <a:lnTo>
                    <a:pt x="920762" y="2380970"/>
                  </a:lnTo>
                  <a:lnTo>
                    <a:pt x="920762" y="2360663"/>
                  </a:lnTo>
                  <a:close/>
                </a:path>
                <a:path w="8602980" h="3584575">
                  <a:moveTo>
                    <a:pt x="1656410" y="3057677"/>
                  </a:moveTo>
                  <a:lnTo>
                    <a:pt x="1637182" y="3058731"/>
                  </a:lnTo>
                  <a:lnTo>
                    <a:pt x="1637182" y="3077984"/>
                  </a:lnTo>
                  <a:lnTo>
                    <a:pt x="1637182" y="3254692"/>
                  </a:lnTo>
                  <a:lnTo>
                    <a:pt x="1637182" y="3273933"/>
                  </a:lnTo>
                  <a:lnTo>
                    <a:pt x="1637182" y="3415487"/>
                  </a:lnTo>
                  <a:lnTo>
                    <a:pt x="1519504" y="3416922"/>
                  </a:lnTo>
                  <a:lnTo>
                    <a:pt x="1519504" y="3273933"/>
                  </a:lnTo>
                  <a:lnTo>
                    <a:pt x="1637182" y="3273933"/>
                  </a:lnTo>
                  <a:lnTo>
                    <a:pt x="1637182" y="3254692"/>
                  </a:lnTo>
                  <a:lnTo>
                    <a:pt x="1500276" y="3254692"/>
                  </a:lnTo>
                  <a:lnTo>
                    <a:pt x="1500276" y="3273933"/>
                  </a:lnTo>
                  <a:lnTo>
                    <a:pt x="1500276" y="3417151"/>
                  </a:lnTo>
                  <a:lnTo>
                    <a:pt x="1378699" y="3418624"/>
                  </a:lnTo>
                  <a:lnTo>
                    <a:pt x="1378699" y="3273933"/>
                  </a:lnTo>
                  <a:lnTo>
                    <a:pt x="1500276" y="3273933"/>
                  </a:lnTo>
                  <a:lnTo>
                    <a:pt x="1500276" y="3254692"/>
                  </a:lnTo>
                  <a:lnTo>
                    <a:pt x="1378699" y="3254692"/>
                  </a:lnTo>
                  <a:lnTo>
                    <a:pt x="1378699" y="3092145"/>
                  </a:lnTo>
                  <a:lnTo>
                    <a:pt x="1637182" y="3077984"/>
                  </a:lnTo>
                  <a:lnTo>
                    <a:pt x="1637182" y="3058731"/>
                  </a:lnTo>
                  <a:lnTo>
                    <a:pt x="1359458" y="3073933"/>
                  </a:lnTo>
                  <a:lnTo>
                    <a:pt x="1359458" y="3438093"/>
                  </a:lnTo>
                  <a:lnTo>
                    <a:pt x="1656410" y="3434499"/>
                  </a:lnTo>
                  <a:lnTo>
                    <a:pt x="1656410" y="3418624"/>
                  </a:lnTo>
                  <a:lnTo>
                    <a:pt x="1656410" y="3077984"/>
                  </a:lnTo>
                  <a:lnTo>
                    <a:pt x="1656410" y="3057677"/>
                  </a:lnTo>
                  <a:close/>
                </a:path>
                <a:path w="8602980" h="3584575">
                  <a:moveTo>
                    <a:pt x="1678076" y="2319159"/>
                  </a:moveTo>
                  <a:lnTo>
                    <a:pt x="1658848" y="2320213"/>
                  </a:lnTo>
                  <a:lnTo>
                    <a:pt x="1658848" y="2339467"/>
                  </a:lnTo>
                  <a:lnTo>
                    <a:pt x="1658848" y="2807271"/>
                  </a:lnTo>
                  <a:lnTo>
                    <a:pt x="1400365" y="2818574"/>
                  </a:lnTo>
                  <a:lnTo>
                    <a:pt x="1400365" y="2353627"/>
                  </a:lnTo>
                  <a:lnTo>
                    <a:pt x="1658848" y="2339467"/>
                  </a:lnTo>
                  <a:lnTo>
                    <a:pt x="1658848" y="2320213"/>
                  </a:lnTo>
                  <a:lnTo>
                    <a:pt x="1381125" y="2335428"/>
                  </a:lnTo>
                  <a:lnTo>
                    <a:pt x="1381125" y="2838666"/>
                  </a:lnTo>
                  <a:lnTo>
                    <a:pt x="1678076" y="2825686"/>
                  </a:lnTo>
                  <a:lnTo>
                    <a:pt x="1678076" y="2818574"/>
                  </a:lnTo>
                  <a:lnTo>
                    <a:pt x="1678076" y="2339467"/>
                  </a:lnTo>
                  <a:lnTo>
                    <a:pt x="1678076" y="2319159"/>
                  </a:lnTo>
                  <a:close/>
                </a:path>
                <a:path w="8602980" h="3584575">
                  <a:moveTo>
                    <a:pt x="2072309" y="495401"/>
                  </a:moveTo>
                  <a:lnTo>
                    <a:pt x="2064143" y="477989"/>
                  </a:lnTo>
                  <a:lnTo>
                    <a:pt x="874102" y="1037348"/>
                  </a:lnTo>
                  <a:lnTo>
                    <a:pt x="882269" y="1054773"/>
                  </a:lnTo>
                  <a:lnTo>
                    <a:pt x="2072309" y="495401"/>
                  </a:lnTo>
                  <a:close/>
                </a:path>
                <a:path w="8602980" h="3584575">
                  <a:moveTo>
                    <a:pt x="2549372" y="3008744"/>
                  </a:moveTo>
                  <a:lnTo>
                    <a:pt x="2530144" y="3009798"/>
                  </a:lnTo>
                  <a:lnTo>
                    <a:pt x="2530144" y="3029051"/>
                  </a:lnTo>
                  <a:lnTo>
                    <a:pt x="2530144" y="3210826"/>
                  </a:lnTo>
                  <a:lnTo>
                    <a:pt x="2530144" y="3230054"/>
                  </a:lnTo>
                  <a:lnTo>
                    <a:pt x="2530144" y="3404641"/>
                  </a:lnTo>
                  <a:lnTo>
                    <a:pt x="2412454" y="3406076"/>
                  </a:lnTo>
                  <a:lnTo>
                    <a:pt x="2412454" y="3230054"/>
                  </a:lnTo>
                  <a:lnTo>
                    <a:pt x="2530144" y="3230054"/>
                  </a:lnTo>
                  <a:lnTo>
                    <a:pt x="2530144" y="3210826"/>
                  </a:lnTo>
                  <a:lnTo>
                    <a:pt x="2393213" y="3210826"/>
                  </a:lnTo>
                  <a:lnTo>
                    <a:pt x="2393213" y="3230054"/>
                  </a:lnTo>
                  <a:lnTo>
                    <a:pt x="2393213" y="3406305"/>
                  </a:lnTo>
                  <a:lnTo>
                    <a:pt x="2271661" y="3407778"/>
                  </a:lnTo>
                  <a:lnTo>
                    <a:pt x="2271661" y="3230054"/>
                  </a:lnTo>
                  <a:lnTo>
                    <a:pt x="2393213" y="3230054"/>
                  </a:lnTo>
                  <a:lnTo>
                    <a:pt x="2393213" y="3210826"/>
                  </a:lnTo>
                  <a:lnTo>
                    <a:pt x="2271661" y="3210826"/>
                  </a:lnTo>
                  <a:lnTo>
                    <a:pt x="2271661" y="3043212"/>
                  </a:lnTo>
                  <a:lnTo>
                    <a:pt x="2530144" y="3029051"/>
                  </a:lnTo>
                  <a:lnTo>
                    <a:pt x="2530144" y="3009798"/>
                  </a:lnTo>
                  <a:lnTo>
                    <a:pt x="2252434" y="3025013"/>
                  </a:lnTo>
                  <a:lnTo>
                    <a:pt x="2252434" y="3427247"/>
                  </a:lnTo>
                  <a:lnTo>
                    <a:pt x="2549372" y="3423653"/>
                  </a:lnTo>
                  <a:lnTo>
                    <a:pt x="2549372" y="3407778"/>
                  </a:lnTo>
                  <a:lnTo>
                    <a:pt x="2549372" y="3029051"/>
                  </a:lnTo>
                  <a:lnTo>
                    <a:pt x="2549372" y="3008744"/>
                  </a:lnTo>
                  <a:close/>
                </a:path>
                <a:path w="8602980" h="3584575">
                  <a:moveTo>
                    <a:pt x="2571038" y="2270226"/>
                  </a:moveTo>
                  <a:lnTo>
                    <a:pt x="2551811" y="2271280"/>
                  </a:lnTo>
                  <a:lnTo>
                    <a:pt x="2551811" y="2290534"/>
                  </a:lnTo>
                  <a:lnTo>
                    <a:pt x="2551811" y="2763405"/>
                  </a:lnTo>
                  <a:lnTo>
                    <a:pt x="2293302" y="2774683"/>
                  </a:lnTo>
                  <a:lnTo>
                    <a:pt x="2293302" y="2304707"/>
                  </a:lnTo>
                  <a:lnTo>
                    <a:pt x="2551811" y="2290534"/>
                  </a:lnTo>
                  <a:lnTo>
                    <a:pt x="2551811" y="2271280"/>
                  </a:lnTo>
                  <a:lnTo>
                    <a:pt x="2274062" y="2286495"/>
                  </a:lnTo>
                  <a:lnTo>
                    <a:pt x="2274062" y="2794787"/>
                  </a:lnTo>
                  <a:lnTo>
                    <a:pt x="2571038" y="2781795"/>
                  </a:lnTo>
                  <a:lnTo>
                    <a:pt x="2571038" y="2774683"/>
                  </a:lnTo>
                  <a:lnTo>
                    <a:pt x="2571038" y="2290534"/>
                  </a:lnTo>
                  <a:lnTo>
                    <a:pt x="2571038" y="2270226"/>
                  </a:lnTo>
                  <a:close/>
                </a:path>
                <a:path w="8602980" h="3584575">
                  <a:moveTo>
                    <a:pt x="3444278" y="2959709"/>
                  </a:moveTo>
                  <a:lnTo>
                    <a:pt x="3425037" y="2960776"/>
                  </a:lnTo>
                  <a:lnTo>
                    <a:pt x="3425037" y="2980029"/>
                  </a:lnTo>
                  <a:lnTo>
                    <a:pt x="3425037" y="3169678"/>
                  </a:lnTo>
                  <a:lnTo>
                    <a:pt x="3425037" y="3188919"/>
                  </a:lnTo>
                  <a:lnTo>
                    <a:pt x="3425037" y="3393770"/>
                  </a:lnTo>
                  <a:lnTo>
                    <a:pt x="3307372" y="3395205"/>
                  </a:lnTo>
                  <a:lnTo>
                    <a:pt x="3307372" y="3188919"/>
                  </a:lnTo>
                  <a:lnTo>
                    <a:pt x="3425037" y="3188919"/>
                  </a:lnTo>
                  <a:lnTo>
                    <a:pt x="3425037" y="3169678"/>
                  </a:lnTo>
                  <a:lnTo>
                    <a:pt x="3288131" y="3169678"/>
                  </a:lnTo>
                  <a:lnTo>
                    <a:pt x="3288131" y="3188919"/>
                  </a:lnTo>
                  <a:lnTo>
                    <a:pt x="3288131" y="3395446"/>
                  </a:lnTo>
                  <a:lnTo>
                    <a:pt x="3166554" y="3396919"/>
                  </a:lnTo>
                  <a:lnTo>
                    <a:pt x="3166554" y="3188919"/>
                  </a:lnTo>
                  <a:lnTo>
                    <a:pt x="3288131" y="3188919"/>
                  </a:lnTo>
                  <a:lnTo>
                    <a:pt x="3288131" y="3169678"/>
                  </a:lnTo>
                  <a:lnTo>
                    <a:pt x="3166554" y="3169678"/>
                  </a:lnTo>
                  <a:lnTo>
                    <a:pt x="3166554" y="2994190"/>
                  </a:lnTo>
                  <a:lnTo>
                    <a:pt x="3425037" y="2980029"/>
                  </a:lnTo>
                  <a:lnTo>
                    <a:pt x="3425037" y="2960776"/>
                  </a:lnTo>
                  <a:lnTo>
                    <a:pt x="3147326" y="2975978"/>
                  </a:lnTo>
                  <a:lnTo>
                    <a:pt x="3147326" y="3416389"/>
                  </a:lnTo>
                  <a:lnTo>
                    <a:pt x="3444278" y="3412782"/>
                  </a:lnTo>
                  <a:lnTo>
                    <a:pt x="3444278" y="3396919"/>
                  </a:lnTo>
                  <a:lnTo>
                    <a:pt x="3444278" y="2980029"/>
                  </a:lnTo>
                  <a:lnTo>
                    <a:pt x="3444278" y="2959709"/>
                  </a:lnTo>
                  <a:close/>
                </a:path>
                <a:path w="8602980" h="3584575">
                  <a:moveTo>
                    <a:pt x="3465944" y="2221204"/>
                  </a:moveTo>
                  <a:lnTo>
                    <a:pt x="3446703" y="2222258"/>
                  </a:lnTo>
                  <a:lnTo>
                    <a:pt x="3446703" y="2241499"/>
                  </a:lnTo>
                  <a:lnTo>
                    <a:pt x="3446703" y="2722257"/>
                  </a:lnTo>
                  <a:lnTo>
                    <a:pt x="3188220" y="2733548"/>
                  </a:lnTo>
                  <a:lnTo>
                    <a:pt x="3188220" y="2255672"/>
                  </a:lnTo>
                  <a:lnTo>
                    <a:pt x="3446703" y="2241499"/>
                  </a:lnTo>
                  <a:lnTo>
                    <a:pt x="3446703" y="2222258"/>
                  </a:lnTo>
                  <a:lnTo>
                    <a:pt x="3168993" y="2237460"/>
                  </a:lnTo>
                  <a:lnTo>
                    <a:pt x="3168993" y="2753626"/>
                  </a:lnTo>
                  <a:lnTo>
                    <a:pt x="3465944" y="2740660"/>
                  </a:lnTo>
                  <a:lnTo>
                    <a:pt x="3465944" y="2733548"/>
                  </a:lnTo>
                  <a:lnTo>
                    <a:pt x="3465944" y="2241499"/>
                  </a:lnTo>
                  <a:lnTo>
                    <a:pt x="3465944" y="2221204"/>
                  </a:lnTo>
                  <a:close/>
                </a:path>
                <a:path w="8602980" h="3584575">
                  <a:moveTo>
                    <a:pt x="3757980" y="193522"/>
                  </a:moveTo>
                  <a:lnTo>
                    <a:pt x="3748824" y="176618"/>
                  </a:lnTo>
                  <a:lnTo>
                    <a:pt x="2708986" y="741006"/>
                  </a:lnTo>
                  <a:lnTo>
                    <a:pt x="2718143" y="757910"/>
                  </a:lnTo>
                  <a:lnTo>
                    <a:pt x="3757980" y="193522"/>
                  </a:lnTo>
                  <a:close/>
                </a:path>
                <a:path w="8602980" h="3584575">
                  <a:moveTo>
                    <a:pt x="4269371" y="2914510"/>
                  </a:moveTo>
                  <a:lnTo>
                    <a:pt x="4250131" y="2915564"/>
                  </a:lnTo>
                  <a:lnTo>
                    <a:pt x="4250131" y="2934817"/>
                  </a:lnTo>
                  <a:lnTo>
                    <a:pt x="4250131" y="3125787"/>
                  </a:lnTo>
                  <a:lnTo>
                    <a:pt x="4250131" y="3145028"/>
                  </a:lnTo>
                  <a:lnTo>
                    <a:pt x="4250131" y="3383750"/>
                  </a:lnTo>
                  <a:lnTo>
                    <a:pt x="4132465" y="3385197"/>
                  </a:lnTo>
                  <a:lnTo>
                    <a:pt x="4132465" y="3145028"/>
                  </a:lnTo>
                  <a:lnTo>
                    <a:pt x="4250131" y="3145028"/>
                  </a:lnTo>
                  <a:lnTo>
                    <a:pt x="4250131" y="3125787"/>
                  </a:lnTo>
                  <a:lnTo>
                    <a:pt x="4113225" y="3125787"/>
                  </a:lnTo>
                  <a:lnTo>
                    <a:pt x="4113225" y="3145028"/>
                  </a:lnTo>
                  <a:lnTo>
                    <a:pt x="4113225" y="3385426"/>
                  </a:lnTo>
                  <a:lnTo>
                    <a:pt x="3991648" y="3386912"/>
                  </a:lnTo>
                  <a:lnTo>
                    <a:pt x="3991648" y="3145028"/>
                  </a:lnTo>
                  <a:lnTo>
                    <a:pt x="4113225" y="3145028"/>
                  </a:lnTo>
                  <a:lnTo>
                    <a:pt x="4113225" y="3125787"/>
                  </a:lnTo>
                  <a:lnTo>
                    <a:pt x="3991648" y="3125787"/>
                  </a:lnTo>
                  <a:lnTo>
                    <a:pt x="3991648" y="2948978"/>
                  </a:lnTo>
                  <a:lnTo>
                    <a:pt x="4250131" y="2934817"/>
                  </a:lnTo>
                  <a:lnTo>
                    <a:pt x="4250131" y="2915564"/>
                  </a:lnTo>
                  <a:lnTo>
                    <a:pt x="3972420" y="2930766"/>
                  </a:lnTo>
                  <a:lnTo>
                    <a:pt x="3972420" y="3406368"/>
                  </a:lnTo>
                  <a:lnTo>
                    <a:pt x="4269371" y="3402761"/>
                  </a:lnTo>
                  <a:lnTo>
                    <a:pt x="4269371" y="3386912"/>
                  </a:lnTo>
                  <a:lnTo>
                    <a:pt x="4269371" y="2934817"/>
                  </a:lnTo>
                  <a:lnTo>
                    <a:pt x="4269371" y="2914510"/>
                  </a:lnTo>
                  <a:close/>
                </a:path>
                <a:path w="8602980" h="3584575">
                  <a:moveTo>
                    <a:pt x="4291038" y="2175980"/>
                  </a:moveTo>
                  <a:lnTo>
                    <a:pt x="4271797" y="2177046"/>
                  </a:lnTo>
                  <a:lnTo>
                    <a:pt x="4271797" y="2196300"/>
                  </a:lnTo>
                  <a:lnTo>
                    <a:pt x="4271797" y="2383879"/>
                  </a:lnTo>
                  <a:lnTo>
                    <a:pt x="4271797" y="2403106"/>
                  </a:lnTo>
                  <a:lnTo>
                    <a:pt x="4271797" y="2678379"/>
                  </a:lnTo>
                  <a:lnTo>
                    <a:pt x="4154132" y="2683522"/>
                  </a:lnTo>
                  <a:lnTo>
                    <a:pt x="4154132" y="2403106"/>
                  </a:lnTo>
                  <a:lnTo>
                    <a:pt x="4271797" y="2403106"/>
                  </a:lnTo>
                  <a:lnTo>
                    <a:pt x="4271797" y="2383879"/>
                  </a:lnTo>
                  <a:lnTo>
                    <a:pt x="4134891" y="2383879"/>
                  </a:lnTo>
                  <a:lnTo>
                    <a:pt x="4134891" y="2403106"/>
                  </a:lnTo>
                  <a:lnTo>
                    <a:pt x="4134891" y="2684361"/>
                  </a:lnTo>
                  <a:lnTo>
                    <a:pt x="4013314" y="2689656"/>
                  </a:lnTo>
                  <a:lnTo>
                    <a:pt x="4013314" y="2403106"/>
                  </a:lnTo>
                  <a:lnTo>
                    <a:pt x="4134891" y="2403106"/>
                  </a:lnTo>
                  <a:lnTo>
                    <a:pt x="4134891" y="2383879"/>
                  </a:lnTo>
                  <a:lnTo>
                    <a:pt x="4013314" y="2383879"/>
                  </a:lnTo>
                  <a:lnTo>
                    <a:pt x="4013314" y="2210460"/>
                  </a:lnTo>
                  <a:lnTo>
                    <a:pt x="4271797" y="2196300"/>
                  </a:lnTo>
                  <a:lnTo>
                    <a:pt x="4271797" y="2177046"/>
                  </a:lnTo>
                  <a:lnTo>
                    <a:pt x="3994073" y="2192261"/>
                  </a:lnTo>
                  <a:lnTo>
                    <a:pt x="3994073" y="2709748"/>
                  </a:lnTo>
                  <a:lnTo>
                    <a:pt x="4291038" y="2696781"/>
                  </a:lnTo>
                  <a:lnTo>
                    <a:pt x="4291038" y="2689656"/>
                  </a:lnTo>
                  <a:lnTo>
                    <a:pt x="4291038" y="2196300"/>
                  </a:lnTo>
                  <a:lnTo>
                    <a:pt x="4291038" y="2175980"/>
                  </a:lnTo>
                  <a:close/>
                </a:path>
                <a:path w="8602980" h="3584575">
                  <a:moveTo>
                    <a:pt x="5056302" y="2134044"/>
                  </a:moveTo>
                  <a:lnTo>
                    <a:pt x="5037074" y="2135111"/>
                  </a:lnTo>
                  <a:lnTo>
                    <a:pt x="5037074" y="2154351"/>
                  </a:lnTo>
                  <a:lnTo>
                    <a:pt x="5037074" y="2341740"/>
                  </a:lnTo>
                  <a:lnTo>
                    <a:pt x="5037074" y="2360980"/>
                  </a:lnTo>
                  <a:lnTo>
                    <a:pt x="5037074" y="2636253"/>
                  </a:lnTo>
                  <a:lnTo>
                    <a:pt x="4919383" y="2641396"/>
                  </a:lnTo>
                  <a:lnTo>
                    <a:pt x="4919383" y="2360980"/>
                  </a:lnTo>
                  <a:lnTo>
                    <a:pt x="5037074" y="2360980"/>
                  </a:lnTo>
                  <a:lnTo>
                    <a:pt x="5037074" y="2341740"/>
                  </a:lnTo>
                  <a:lnTo>
                    <a:pt x="4900142" y="2341740"/>
                  </a:lnTo>
                  <a:lnTo>
                    <a:pt x="4900142" y="2360980"/>
                  </a:lnTo>
                  <a:lnTo>
                    <a:pt x="4900142" y="2642235"/>
                  </a:lnTo>
                  <a:lnTo>
                    <a:pt x="4778565" y="2647543"/>
                  </a:lnTo>
                  <a:lnTo>
                    <a:pt x="4778565" y="2360980"/>
                  </a:lnTo>
                  <a:lnTo>
                    <a:pt x="4900142" y="2360980"/>
                  </a:lnTo>
                  <a:lnTo>
                    <a:pt x="4900142" y="2341740"/>
                  </a:lnTo>
                  <a:lnTo>
                    <a:pt x="4778565" y="2341740"/>
                  </a:lnTo>
                  <a:lnTo>
                    <a:pt x="4778565" y="2168537"/>
                  </a:lnTo>
                  <a:lnTo>
                    <a:pt x="5037074" y="2154351"/>
                  </a:lnTo>
                  <a:lnTo>
                    <a:pt x="5037074" y="2135111"/>
                  </a:lnTo>
                  <a:lnTo>
                    <a:pt x="4759337" y="2150326"/>
                  </a:lnTo>
                  <a:lnTo>
                    <a:pt x="4759337" y="2667635"/>
                  </a:lnTo>
                  <a:lnTo>
                    <a:pt x="5056302" y="2654655"/>
                  </a:lnTo>
                  <a:lnTo>
                    <a:pt x="5056302" y="2647543"/>
                  </a:lnTo>
                  <a:lnTo>
                    <a:pt x="5056302" y="2154351"/>
                  </a:lnTo>
                  <a:lnTo>
                    <a:pt x="5056302" y="2134044"/>
                  </a:lnTo>
                  <a:close/>
                </a:path>
                <a:path w="8602980" h="3584575">
                  <a:moveTo>
                    <a:pt x="5059794" y="2872562"/>
                  </a:moveTo>
                  <a:lnTo>
                    <a:pt x="5040554" y="2873629"/>
                  </a:lnTo>
                  <a:lnTo>
                    <a:pt x="5040554" y="2892882"/>
                  </a:lnTo>
                  <a:lnTo>
                    <a:pt x="5040554" y="3083661"/>
                  </a:lnTo>
                  <a:lnTo>
                    <a:pt x="5040554" y="3102902"/>
                  </a:lnTo>
                  <a:lnTo>
                    <a:pt x="5040554" y="3374466"/>
                  </a:lnTo>
                  <a:lnTo>
                    <a:pt x="4920932" y="3375926"/>
                  </a:lnTo>
                  <a:lnTo>
                    <a:pt x="4920932" y="3102902"/>
                  </a:lnTo>
                  <a:lnTo>
                    <a:pt x="5040554" y="3102902"/>
                  </a:lnTo>
                  <a:lnTo>
                    <a:pt x="5040554" y="3083661"/>
                  </a:lnTo>
                  <a:lnTo>
                    <a:pt x="4901692" y="3083661"/>
                  </a:lnTo>
                  <a:lnTo>
                    <a:pt x="4901692" y="3102902"/>
                  </a:lnTo>
                  <a:lnTo>
                    <a:pt x="4901692" y="3376155"/>
                  </a:lnTo>
                  <a:lnTo>
                    <a:pt x="4782070" y="3377603"/>
                  </a:lnTo>
                  <a:lnTo>
                    <a:pt x="4782070" y="3102902"/>
                  </a:lnTo>
                  <a:lnTo>
                    <a:pt x="4901692" y="3102902"/>
                  </a:lnTo>
                  <a:lnTo>
                    <a:pt x="4901692" y="3083661"/>
                  </a:lnTo>
                  <a:lnTo>
                    <a:pt x="4782070" y="3083661"/>
                  </a:lnTo>
                  <a:lnTo>
                    <a:pt x="4782070" y="2907055"/>
                  </a:lnTo>
                  <a:lnTo>
                    <a:pt x="5040554" y="2892882"/>
                  </a:lnTo>
                  <a:lnTo>
                    <a:pt x="5040554" y="2873629"/>
                  </a:lnTo>
                  <a:lnTo>
                    <a:pt x="4762843" y="2888843"/>
                  </a:lnTo>
                  <a:lnTo>
                    <a:pt x="4762843" y="3397059"/>
                  </a:lnTo>
                  <a:lnTo>
                    <a:pt x="5059794" y="3393465"/>
                  </a:lnTo>
                  <a:lnTo>
                    <a:pt x="5059794" y="3377603"/>
                  </a:lnTo>
                  <a:lnTo>
                    <a:pt x="5059794" y="2892882"/>
                  </a:lnTo>
                  <a:lnTo>
                    <a:pt x="5059794" y="2872562"/>
                  </a:lnTo>
                  <a:close/>
                </a:path>
                <a:path w="8602980" h="3584575">
                  <a:moveTo>
                    <a:pt x="5244820" y="628408"/>
                  </a:moveTo>
                  <a:lnTo>
                    <a:pt x="5225580" y="628408"/>
                  </a:lnTo>
                  <a:lnTo>
                    <a:pt x="5225580" y="3584575"/>
                  </a:lnTo>
                  <a:lnTo>
                    <a:pt x="5244820" y="3584575"/>
                  </a:lnTo>
                  <a:lnTo>
                    <a:pt x="5244820" y="628408"/>
                  </a:lnTo>
                  <a:close/>
                </a:path>
                <a:path w="8602980" h="3584575">
                  <a:moveTo>
                    <a:pt x="5344401" y="21501"/>
                  </a:moveTo>
                  <a:lnTo>
                    <a:pt x="5340845" y="2590"/>
                  </a:lnTo>
                  <a:lnTo>
                    <a:pt x="4627359" y="136601"/>
                  </a:lnTo>
                  <a:lnTo>
                    <a:pt x="4627359" y="438632"/>
                  </a:lnTo>
                  <a:lnTo>
                    <a:pt x="4646600" y="438632"/>
                  </a:lnTo>
                  <a:lnTo>
                    <a:pt x="4646600" y="152552"/>
                  </a:lnTo>
                  <a:lnTo>
                    <a:pt x="5344401" y="21501"/>
                  </a:lnTo>
                  <a:close/>
                </a:path>
                <a:path w="8602980" h="3584575">
                  <a:moveTo>
                    <a:pt x="8009852" y="618959"/>
                  </a:moveTo>
                  <a:lnTo>
                    <a:pt x="7990624" y="618959"/>
                  </a:lnTo>
                  <a:lnTo>
                    <a:pt x="7990624" y="3584575"/>
                  </a:lnTo>
                  <a:lnTo>
                    <a:pt x="8009852" y="3584575"/>
                  </a:lnTo>
                  <a:lnTo>
                    <a:pt x="8009852" y="618959"/>
                  </a:lnTo>
                  <a:close/>
                </a:path>
                <a:path w="8602980" h="3584575">
                  <a:moveTo>
                    <a:pt x="8567445" y="2888348"/>
                  </a:moveTo>
                  <a:lnTo>
                    <a:pt x="8279574" y="2872562"/>
                  </a:lnTo>
                  <a:lnTo>
                    <a:pt x="8279574" y="3383965"/>
                  </a:lnTo>
                  <a:lnTo>
                    <a:pt x="8298815" y="3383965"/>
                  </a:lnTo>
                  <a:lnTo>
                    <a:pt x="8298815" y="2892869"/>
                  </a:lnTo>
                  <a:lnTo>
                    <a:pt x="8566391" y="2907550"/>
                  </a:lnTo>
                  <a:lnTo>
                    <a:pt x="8567445" y="2888348"/>
                  </a:lnTo>
                  <a:close/>
                </a:path>
                <a:path w="8602980" h="3584575">
                  <a:moveTo>
                    <a:pt x="8578088" y="2150326"/>
                  </a:moveTo>
                  <a:lnTo>
                    <a:pt x="8558847" y="2149271"/>
                  </a:lnTo>
                  <a:lnTo>
                    <a:pt x="8558847" y="2168537"/>
                  </a:lnTo>
                  <a:lnTo>
                    <a:pt x="8558847" y="2341740"/>
                  </a:lnTo>
                  <a:lnTo>
                    <a:pt x="8558847" y="2360980"/>
                  </a:lnTo>
                  <a:lnTo>
                    <a:pt x="8558847" y="2647543"/>
                  </a:lnTo>
                  <a:lnTo>
                    <a:pt x="8437270" y="2642235"/>
                  </a:lnTo>
                  <a:lnTo>
                    <a:pt x="8437270" y="2360980"/>
                  </a:lnTo>
                  <a:lnTo>
                    <a:pt x="8558847" y="2360980"/>
                  </a:lnTo>
                  <a:lnTo>
                    <a:pt x="8558847" y="2341740"/>
                  </a:lnTo>
                  <a:lnTo>
                    <a:pt x="8418042" y="2341740"/>
                  </a:lnTo>
                  <a:lnTo>
                    <a:pt x="8418042" y="2360980"/>
                  </a:lnTo>
                  <a:lnTo>
                    <a:pt x="8418042" y="2641396"/>
                  </a:lnTo>
                  <a:lnTo>
                    <a:pt x="8300339" y="2636253"/>
                  </a:lnTo>
                  <a:lnTo>
                    <a:pt x="8300339" y="2360980"/>
                  </a:lnTo>
                  <a:lnTo>
                    <a:pt x="8418042" y="2360980"/>
                  </a:lnTo>
                  <a:lnTo>
                    <a:pt x="8418042" y="2341740"/>
                  </a:lnTo>
                  <a:lnTo>
                    <a:pt x="8300339" y="2341740"/>
                  </a:lnTo>
                  <a:lnTo>
                    <a:pt x="8300339" y="2154351"/>
                  </a:lnTo>
                  <a:lnTo>
                    <a:pt x="8558847" y="2168537"/>
                  </a:lnTo>
                  <a:lnTo>
                    <a:pt x="8558847" y="2149271"/>
                  </a:lnTo>
                  <a:lnTo>
                    <a:pt x="8281111" y="2134044"/>
                  </a:lnTo>
                  <a:lnTo>
                    <a:pt x="8281111" y="2654655"/>
                  </a:lnTo>
                  <a:lnTo>
                    <a:pt x="8578088" y="2667635"/>
                  </a:lnTo>
                  <a:lnTo>
                    <a:pt x="8578088" y="2647543"/>
                  </a:lnTo>
                  <a:lnTo>
                    <a:pt x="8578088" y="2154351"/>
                  </a:lnTo>
                  <a:lnTo>
                    <a:pt x="8578088" y="2150326"/>
                  </a:lnTo>
                  <a:close/>
                </a:path>
                <a:path w="8602980" h="3584575">
                  <a:moveTo>
                    <a:pt x="8602434" y="134010"/>
                  </a:moveTo>
                  <a:lnTo>
                    <a:pt x="7888948" y="0"/>
                  </a:lnTo>
                  <a:lnTo>
                    <a:pt x="7885392" y="18910"/>
                  </a:lnTo>
                  <a:lnTo>
                    <a:pt x="8583193" y="149974"/>
                  </a:lnTo>
                  <a:lnTo>
                    <a:pt x="8583193" y="422516"/>
                  </a:lnTo>
                  <a:lnTo>
                    <a:pt x="8602434" y="422516"/>
                  </a:lnTo>
                  <a:lnTo>
                    <a:pt x="8602434" y="1340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9" name="object 429"/>
          <p:cNvSpPr/>
          <p:nvPr/>
        </p:nvSpPr>
        <p:spPr>
          <a:xfrm>
            <a:off x="1047088" y="1047088"/>
            <a:ext cx="18010505" cy="83820"/>
          </a:xfrm>
          <a:custGeom>
            <a:avLst/>
            <a:gdLst/>
            <a:ahLst/>
            <a:cxnLst/>
            <a:rect l="l" t="t" r="r" b="b"/>
            <a:pathLst>
              <a:path w="18010505" h="83819">
                <a:moveTo>
                  <a:pt x="18009922" y="0"/>
                </a:moveTo>
                <a:lnTo>
                  <a:pt x="0" y="0"/>
                </a:lnTo>
                <a:lnTo>
                  <a:pt x="0" y="83767"/>
                </a:lnTo>
                <a:lnTo>
                  <a:pt x="18009922" y="83767"/>
                </a:lnTo>
                <a:lnTo>
                  <a:pt x="180099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3645" y="6436389"/>
            <a:ext cx="1009015" cy="1143635"/>
          </a:xfrm>
          <a:custGeom>
            <a:avLst/>
            <a:gdLst/>
            <a:ahLst/>
            <a:cxnLst/>
            <a:rect l="l" t="t" r="r" b="b"/>
            <a:pathLst>
              <a:path w="1009014" h="1143634">
                <a:moveTo>
                  <a:pt x="571542" y="0"/>
                </a:moveTo>
                <a:lnTo>
                  <a:pt x="518746" y="1876"/>
                </a:lnTo>
                <a:lnTo>
                  <a:pt x="468207" y="7410"/>
                </a:lnTo>
                <a:lnTo>
                  <a:pt x="419974" y="16462"/>
                </a:lnTo>
                <a:lnTo>
                  <a:pt x="374095" y="28890"/>
                </a:lnTo>
                <a:lnTo>
                  <a:pt x="330620" y="44552"/>
                </a:lnTo>
                <a:lnTo>
                  <a:pt x="289597" y="63307"/>
                </a:lnTo>
                <a:lnTo>
                  <a:pt x="251075" y="85014"/>
                </a:lnTo>
                <a:lnTo>
                  <a:pt x="215102" y="109532"/>
                </a:lnTo>
                <a:lnTo>
                  <a:pt x="181727" y="136719"/>
                </a:lnTo>
                <a:lnTo>
                  <a:pt x="150999" y="166434"/>
                </a:lnTo>
                <a:lnTo>
                  <a:pt x="122966" y="198536"/>
                </a:lnTo>
                <a:lnTo>
                  <a:pt x="97678" y="232883"/>
                </a:lnTo>
                <a:lnTo>
                  <a:pt x="75182" y="269335"/>
                </a:lnTo>
                <a:lnTo>
                  <a:pt x="55528" y="307749"/>
                </a:lnTo>
                <a:lnTo>
                  <a:pt x="38764" y="347985"/>
                </a:lnTo>
                <a:lnTo>
                  <a:pt x="24938" y="389901"/>
                </a:lnTo>
                <a:lnTo>
                  <a:pt x="14101" y="433356"/>
                </a:lnTo>
                <a:lnTo>
                  <a:pt x="6299" y="478209"/>
                </a:lnTo>
                <a:lnTo>
                  <a:pt x="1583" y="524318"/>
                </a:lnTo>
                <a:lnTo>
                  <a:pt x="0" y="571542"/>
                </a:lnTo>
                <a:lnTo>
                  <a:pt x="1718" y="623480"/>
                </a:lnTo>
                <a:lnTo>
                  <a:pt x="6815" y="673335"/>
                </a:lnTo>
                <a:lnTo>
                  <a:pt x="15201" y="721047"/>
                </a:lnTo>
                <a:lnTo>
                  <a:pt x="26787" y="766551"/>
                </a:lnTo>
                <a:lnTo>
                  <a:pt x="41484" y="809784"/>
                </a:lnTo>
                <a:lnTo>
                  <a:pt x="59203" y="850685"/>
                </a:lnTo>
                <a:lnTo>
                  <a:pt x="79855" y="889189"/>
                </a:lnTo>
                <a:lnTo>
                  <a:pt x="103350" y="925234"/>
                </a:lnTo>
                <a:lnTo>
                  <a:pt x="129601" y="958757"/>
                </a:lnTo>
                <a:lnTo>
                  <a:pt x="158517" y="989696"/>
                </a:lnTo>
                <a:lnTo>
                  <a:pt x="190010" y="1017986"/>
                </a:lnTo>
                <a:lnTo>
                  <a:pt x="223990" y="1043566"/>
                </a:lnTo>
                <a:lnTo>
                  <a:pt x="260369" y="1066372"/>
                </a:lnTo>
                <a:lnTo>
                  <a:pt x="299058" y="1086341"/>
                </a:lnTo>
                <a:lnTo>
                  <a:pt x="339967" y="1103411"/>
                </a:lnTo>
                <a:lnTo>
                  <a:pt x="383008" y="1117518"/>
                </a:lnTo>
                <a:lnTo>
                  <a:pt x="428091" y="1128600"/>
                </a:lnTo>
                <a:lnTo>
                  <a:pt x="475128" y="1136594"/>
                </a:lnTo>
                <a:lnTo>
                  <a:pt x="524028" y="1141436"/>
                </a:lnTo>
                <a:lnTo>
                  <a:pt x="574705" y="1143064"/>
                </a:lnTo>
                <a:lnTo>
                  <a:pt x="632564" y="1140016"/>
                </a:lnTo>
                <a:lnTo>
                  <a:pt x="687168" y="1131339"/>
                </a:lnTo>
                <a:lnTo>
                  <a:pt x="738164" y="1117736"/>
                </a:lnTo>
                <a:lnTo>
                  <a:pt x="785202" y="1099912"/>
                </a:lnTo>
                <a:lnTo>
                  <a:pt x="827929" y="1078568"/>
                </a:lnTo>
                <a:lnTo>
                  <a:pt x="865994" y="1054407"/>
                </a:lnTo>
                <a:lnTo>
                  <a:pt x="865994" y="1125651"/>
                </a:lnTo>
                <a:lnTo>
                  <a:pt x="1008492" y="1125651"/>
                </a:lnTo>
                <a:lnTo>
                  <a:pt x="1008492" y="761526"/>
                </a:lnTo>
                <a:lnTo>
                  <a:pt x="865994" y="761526"/>
                </a:lnTo>
                <a:lnTo>
                  <a:pt x="865994" y="907176"/>
                </a:lnTo>
                <a:lnTo>
                  <a:pt x="825166" y="936855"/>
                </a:lnTo>
                <a:lnTo>
                  <a:pt x="779472" y="959539"/>
                </a:lnTo>
                <a:lnTo>
                  <a:pt x="730129" y="975458"/>
                </a:lnTo>
                <a:lnTo>
                  <a:pt x="678354" y="984841"/>
                </a:lnTo>
                <a:lnTo>
                  <a:pt x="625363" y="987917"/>
                </a:lnTo>
                <a:lnTo>
                  <a:pt x="579978" y="985313"/>
                </a:lnTo>
                <a:lnTo>
                  <a:pt x="536895" y="977648"/>
                </a:lnTo>
                <a:lnTo>
                  <a:pt x="496284" y="965143"/>
                </a:lnTo>
                <a:lnTo>
                  <a:pt x="458314" y="948020"/>
                </a:lnTo>
                <a:lnTo>
                  <a:pt x="423156" y="926501"/>
                </a:lnTo>
                <a:lnTo>
                  <a:pt x="390978" y="900807"/>
                </a:lnTo>
                <a:lnTo>
                  <a:pt x="361951" y="871160"/>
                </a:lnTo>
                <a:lnTo>
                  <a:pt x="336243" y="837781"/>
                </a:lnTo>
                <a:lnTo>
                  <a:pt x="314025" y="800892"/>
                </a:lnTo>
                <a:lnTo>
                  <a:pt x="295466" y="760713"/>
                </a:lnTo>
                <a:lnTo>
                  <a:pt x="280737" y="717468"/>
                </a:lnTo>
                <a:lnTo>
                  <a:pt x="270005" y="671376"/>
                </a:lnTo>
                <a:lnTo>
                  <a:pt x="263442" y="622661"/>
                </a:lnTo>
                <a:lnTo>
                  <a:pt x="261217" y="571542"/>
                </a:lnTo>
                <a:lnTo>
                  <a:pt x="263764" y="514383"/>
                </a:lnTo>
                <a:lnTo>
                  <a:pt x="271254" y="460679"/>
                </a:lnTo>
                <a:lnTo>
                  <a:pt x="283456" y="410623"/>
                </a:lnTo>
                <a:lnTo>
                  <a:pt x="300143" y="364411"/>
                </a:lnTo>
                <a:lnTo>
                  <a:pt x="321084" y="322238"/>
                </a:lnTo>
                <a:lnTo>
                  <a:pt x="346050" y="284297"/>
                </a:lnTo>
                <a:lnTo>
                  <a:pt x="374813" y="250783"/>
                </a:lnTo>
                <a:lnTo>
                  <a:pt x="407143" y="221892"/>
                </a:lnTo>
                <a:lnTo>
                  <a:pt x="442810" y="197817"/>
                </a:lnTo>
                <a:lnTo>
                  <a:pt x="481586" y="178753"/>
                </a:lnTo>
                <a:lnTo>
                  <a:pt x="523242" y="164896"/>
                </a:lnTo>
                <a:lnTo>
                  <a:pt x="567547" y="156438"/>
                </a:lnTo>
                <a:lnTo>
                  <a:pt x="614274" y="153576"/>
                </a:lnTo>
                <a:lnTo>
                  <a:pt x="673334" y="157401"/>
                </a:lnTo>
                <a:lnTo>
                  <a:pt x="726924" y="168217"/>
                </a:lnTo>
                <a:lnTo>
                  <a:pt x="774889" y="185036"/>
                </a:lnTo>
                <a:lnTo>
                  <a:pt x="817077" y="206872"/>
                </a:lnTo>
                <a:lnTo>
                  <a:pt x="853335" y="232736"/>
                </a:lnTo>
                <a:lnTo>
                  <a:pt x="853335" y="368899"/>
                </a:lnTo>
                <a:lnTo>
                  <a:pt x="995833" y="368899"/>
                </a:lnTo>
                <a:lnTo>
                  <a:pt x="995833" y="17423"/>
                </a:lnTo>
                <a:lnTo>
                  <a:pt x="853335" y="17423"/>
                </a:lnTo>
                <a:lnTo>
                  <a:pt x="853335" y="82322"/>
                </a:lnTo>
                <a:lnTo>
                  <a:pt x="817074" y="59183"/>
                </a:lnTo>
                <a:lnTo>
                  <a:pt x="776413" y="39167"/>
                </a:lnTo>
                <a:lnTo>
                  <a:pt x="731439" y="22757"/>
                </a:lnTo>
                <a:lnTo>
                  <a:pt x="682244" y="10436"/>
                </a:lnTo>
                <a:lnTo>
                  <a:pt x="628915" y="2689"/>
                </a:lnTo>
                <a:lnTo>
                  <a:pt x="571542" y="0"/>
                </a:lnTo>
                <a:close/>
              </a:path>
            </a:pathLst>
          </a:custGeom>
          <a:solidFill>
            <a:srgbClr val="94C1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71254" y="6832200"/>
            <a:ext cx="1642110" cy="747395"/>
          </a:xfrm>
          <a:custGeom>
            <a:avLst/>
            <a:gdLst/>
            <a:ahLst/>
            <a:cxnLst/>
            <a:rect l="l" t="t" r="r" b="b"/>
            <a:pathLst>
              <a:path w="1642110" h="747395">
                <a:moveTo>
                  <a:pt x="758355" y="330885"/>
                </a:moveTo>
                <a:lnTo>
                  <a:pt x="755332" y="282803"/>
                </a:lnTo>
                <a:lnTo>
                  <a:pt x="746480" y="237655"/>
                </a:lnTo>
                <a:lnTo>
                  <a:pt x="732066" y="195694"/>
                </a:lnTo>
                <a:lnTo>
                  <a:pt x="712381" y="157149"/>
                </a:lnTo>
                <a:lnTo>
                  <a:pt x="696429" y="134569"/>
                </a:lnTo>
                <a:lnTo>
                  <a:pt x="687743" y="122250"/>
                </a:lnTo>
                <a:lnTo>
                  <a:pt x="658418" y="91236"/>
                </a:lnTo>
                <a:lnTo>
                  <a:pt x="624700" y="64338"/>
                </a:lnTo>
                <a:lnTo>
                  <a:pt x="586892" y="41808"/>
                </a:lnTo>
                <a:lnTo>
                  <a:pt x="550964" y="26327"/>
                </a:lnTo>
                <a:lnTo>
                  <a:pt x="550964" y="313474"/>
                </a:lnTo>
                <a:lnTo>
                  <a:pt x="218478" y="313474"/>
                </a:lnTo>
                <a:lnTo>
                  <a:pt x="223456" y="269430"/>
                </a:lnTo>
                <a:lnTo>
                  <a:pt x="238302" y="227685"/>
                </a:lnTo>
                <a:lnTo>
                  <a:pt x="262813" y="190766"/>
                </a:lnTo>
                <a:lnTo>
                  <a:pt x="296824" y="161239"/>
                </a:lnTo>
                <a:lnTo>
                  <a:pt x="340156" y="141655"/>
                </a:lnTo>
                <a:lnTo>
                  <a:pt x="392633" y="134569"/>
                </a:lnTo>
                <a:lnTo>
                  <a:pt x="443941" y="141325"/>
                </a:lnTo>
                <a:lnTo>
                  <a:pt x="484339" y="160185"/>
                </a:lnTo>
                <a:lnTo>
                  <a:pt x="514540" y="188988"/>
                </a:lnTo>
                <a:lnTo>
                  <a:pt x="535241" y="225564"/>
                </a:lnTo>
                <a:lnTo>
                  <a:pt x="547154" y="267779"/>
                </a:lnTo>
                <a:lnTo>
                  <a:pt x="550964" y="313474"/>
                </a:lnTo>
                <a:lnTo>
                  <a:pt x="550964" y="26327"/>
                </a:lnTo>
                <a:lnTo>
                  <a:pt x="545287" y="23876"/>
                </a:lnTo>
                <a:lnTo>
                  <a:pt x="500164" y="10769"/>
                </a:lnTo>
                <a:lnTo>
                  <a:pt x="451815" y="2730"/>
                </a:lnTo>
                <a:lnTo>
                  <a:pt x="400545" y="0"/>
                </a:lnTo>
                <a:lnTo>
                  <a:pt x="345859" y="2501"/>
                </a:lnTo>
                <a:lnTo>
                  <a:pt x="295109" y="9817"/>
                </a:lnTo>
                <a:lnTo>
                  <a:pt x="248323" y="21666"/>
                </a:lnTo>
                <a:lnTo>
                  <a:pt x="205511" y="37795"/>
                </a:lnTo>
                <a:lnTo>
                  <a:pt x="166700" y="57912"/>
                </a:lnTo>
                <a:lnTo>
                  <a:pt x="131889" y="81762"/>
                </a:lnTo>
                <a:lnTo>
                  <a:pt x="101130" y="109042"/>
                </a:lnTo>
                <a:lnTo>
                  <a:pt x="74396" y="139509"/>
                </a:lnTo>
                <a:lnTo>
                  <a:pt x="51739" y="172872"/>
                </a:lnTo>
                <a:lnTo>
                  <a:pt x="33159" y="208864"/>
                </a:lnTo>
                <a:lnTo>
                  <a:pt x="18681" y="247205"/>
                </a:lnTo>
                <a:lnTo>
                  <a:pt x="8318" y="287629"/>
                </a:lnTo>
                <a:lnTo>
                  <a:pt x="2082" y="329869"/>
                </a:lnTo>
                <a:lnTo>
                  <a:pt x="0" y="373634"/>
                </a:lnTo>
                <a:lnTo>
                  <a:pt x="2159" y="420331"/>
                </a:lnTo>
                <a:lnTo>
                  <a:pt x="8597" y="464616"/>
                </a:lnTo>
                <a:lnTo>
                  <a:pt x="19316" y="506349"/>
                </a:lnTo>
                <a:lnTo>
                  <a:pt x="34290" y="545325"/>
                </a:lnTo>
                <a:lnTo>
                  <a:pt x="53492" y="581406"/>
                </a:lnTo>
                <a:lnTo>
                  <a:pt x="76898" y="614413"/>
                </a:lnTo>
                <a:lnTo>
                  <a:pt x="104495" y="644156"/>
                </a:lnTo>
                <a:lnTo>
                  <a:pt x="136258" y="670496"/>
                </a:lnTo>
                <a:lnTo>
                  <a:pt x="172173" y="693254"/>
                </a:lnTo>
                <a:lnTo>
                  <a:pt x="212217" y="712241"/>
                </a:lnTo>
                <a:lnTo>
                  <a:pt x="256362" y="727316"/>
                </a:lnTo>
                <a:lnTo>
                  <a:pt x="304584" y="738289"/>
                </a:lnTo>
                <a:lnTo>
                  <a:pt x="356882" y="744994"/>
                </a:lnTo>
                <a:lnTo>
                  <a:pt x="413219" y="747268"/>
                </a:lnTo>
                <a:lnTo>
                  <a:pt x="463931" y="744855"/>
                </a:lnTo>
                <a:lnTo>
                  <a:pt x="512686" y="737679"/>
                </a:lnTo>
                <a:lnTo>
                  <a:pt x="559054" y="725830"/>
                </a:lnTo>
                <a:lnTo>
                  <a:pt x="602640" y="709383"/>
                </a:lnTo>
                <a:lnTo>
                  <a:pt x="643001" y="688416"/>
                </a:lnTo>
                <a:lnTo>
                  <a:pt x="679742" y="663016"/>
                </a:lnTo>
                <a:lnTo>
                  <a:pt x="712431" y="633272"/>
                </a:lnTo>
                <a:lnTo>
                  <a:pt x="693293" y="604774"/>
                </a:lnTo>
                <a:lnTo>
                  <a:pt x="644347" y="531939"/>
                </a:lnTo>
                <a:lnTo>
                  <a:pt x="615924" y="554113"/>
                </a:lnTo>
                <a:lnTo>
                  <a:pt x="581507" y="574001"/>
                </a:lnTo>
                <a:lnTo>
                  <a:pt x="540397" y="590092"/>
                </a:lnTo>
                <a:lnTo>
                  <a:pt x="491909" y="600849"/>
                </a:lnTo>
                <a:lnTo>
                  <a:pt x="435368" y="604774"/>
                </a:lnTo>
                <a:lnTo>
                  <a:pt x="386232" y="601205"/>
                </a:lnTo>
                <a:lnTo>
                  <a:pt x="342315" y="590511"/>
                </a:lnTo>
                <a:lnTo>
                  <a:pt x="304228" y="572744"/>
                </a:lnTo>
                <a:lnTo>
                  <a:pt x="272529" y="547979"/>
                </a:lnTo>
                <a:lnTo>
                  <a:pt x="247815" y="516267"/>
                </a:lnTo>
                <a:lnTo>
                  <a:pt x="230657" y="477659"/>
                </a:lnTo>
                <a:lnTo>
                  <a:pt x="221640" y="432206"/>
                </a:lnTo>
                <a:lnTo>
                  <a:pt x="747255" y="432206"/>
                </a:lnTo>
                <a:lnTo>
                  <a:pt x="751674" y="411264"/>
                </a:lnTo>
                <a:lnTo>
                  <a:pt x="755192" y="388073"/>
                </a:lnTo>
                <a:lnTo>
                  <a:pt x="757516" y="361632"/>
                </a:lnTo>
                <a:lnTo>
                  <a:pt x="758355" y="330885"/>
                </a:lnTo>
                <a:close/>
              </a:path>
              <a:path w="1642110" h="747395">
                <a:moveTo>
                  <a:pt x="1642084" y="17411"/>
                </a:moveTo>
                <a:lnTo>
                  <a:pt x="929640" y="17411"/>
                </a:lnTo>
                <a:lnTo>
                  <a:pt x="929640" y="144056"/>
                </a:lnTo>
                <a:lnTo>
                  <a:pt x="1030973" y="144056"/>
                </a:lnTo>
                <a:lnTo>
                  <a:pt x="1029385" y="220052"/>
                </a:lnTo>
                <a:lnTo>
                  <a:pt x="1025182" y="299059"/>
                </a:lnTo>
                <a:lnTo>
                  <a:pt x="1018197" y="366852"/>
                </a:lnTo>
                <a:lnTo>
                  <a:pt x="1008773" y="424040"/>
                </a:lnTo>
                <a:lnTo>
                  <a:pt x="997254" y="471220"/>
                </a:lnTo>
                <a:lnTo>
                  <a:pt x="983957" y="509016"/>
                </a:lnTo>
                <a:lnTo>
                  <a:pt x="953389" y="558888"/>
                </a:lnTo>
                <a:lnTo>
                  <a:pt x="942949" y="541515"/>
                </a:lnTo>
                <a:lnTo>
                  <a:pt x="928052" y="528002"/>
                </a:lnTo>
                <a:lnTo>
                  <a:pt x="883729" y="516128"/>
                </a:lnTo>
                <a:lnTo>
                  <a:pt x="844588" y="523963"/>
                </a:lnTo>
                <a:lnTo>
                  <a:pt x="794219" y="578243"/>
                </a:lnTo>
                <a:lnTo>
                  <a:pt x="787146" y="619036"/>
                </a:lnTo>
                <a:lnTo>
                  <a:pt x="792619" y="661377"/>
                </a:lnTo>
                <a:lnTo>
                  <a:pt x="808888" y="696429"/>
                </a:lnTo>
                <a:lnTo>
                  <a:pt x="835710" y="722972"/>
                </a:lnTo>
                <a:lnTo>
                  <a:pt x="872871" y="739800"/>
                </a:lnTo>
                <a:lnTo>
                  <a:pt x="920140" y="745680"/>
                </a:lnTo>
                <a:lnTo>
                  <a:pt x="949210" y="743178"/>
                </a:lnTo>
                <a:lnTo>
                  <a:pt x="1003744" y="722325"/>
                </a:lnTo>
                <a:lnTo>
                  <a:pt x="1052588" y="678345"/>
                </a:lnTo>
                <a:lnTo>
                  <a:pt x="1074508" y="646925"/>
                </a:lnTo>
                <a:lnTo>
                  <a:pt x="1094600" y="608825"/>
                </a:lnTo>
                <a:lnTo>
                  <a:pt x="1112710" y="563740"/>
                </a:lnTo>
                <a:lnTo>
                  <a:pt x="1128699" y="511390"/>
                </a:lnTo>
                <a:lnTo>
                  <a:pt x="1142428" y="451459"/>
                </a:lnTo>
                <a:lnTo>
                  <a:pt x="1153769" y="383654"/>
                </a:lnTo>
                <a:lnTo>
                  <a:pt x="1162570" y="307682"/>
                </a:lnTo>
                <a:lnTo>
                  <a:pt x="1168692" y="223227"/>
                </a:lnTo>
                <a:lnTo>
                  <a:pt x="1171867" y="151993"/>
                </a:lnTo>
                <a:lnTo>
                  <a:pt x="1353934" y="151993"/>
                </a:lnTo>
                <a:lnTo>
                  <a:pt x="1353934" y="603199"/>
                </a:lnTo>
                <a:lnTo>
                  <a:pt x="1277937" y="603199"/>
                </a:lnTo>
                <a:lnTo>
                  <a:pt x="1277937" y="729856"/>
                </a:lnTo>
                <a:lnTo>
                  <a:pt x="1642084" y="729856"/>
                </a:lnTo>
                <a:lnTo>
                  <a:pt x="1642084" y="603199"/>
                </a:lnTo>
                <a:lnTo>
                  <a:pt x="1556588" y="603199"/>
                </a:lnTo>
                <a:lnTo>
                  <a:pt x="1556588" y="144056"/>
                </a:lnTo>
                <a:lnTo>
                  <a:pt x="1642084" y="144056"/>
                </a:lnTo>
                <a:lnTo>
                  <a:pt x="1642084" y="174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03107" y="6849605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70">
                <a:moveTo>
                  <a:pt x="286556" y="126655"/>
                </a:moveTo>
                <a:lnTo>
                  <a:pt x="85494" y="126655"/>
                </a:lnTo>
                <a:lnTo>
                  <a:pt x="85494" y="585783"/>
                </a:lnTo>
                <a:lnTo>
                  <a:pt x="0" y="585783"/>
                </a:lnTo>
                <a:lnTo>
                  <a:pt x="0" y="712439"/>
                </a:lnTo>
                <a:lnTo>
                  <a:pt x="383119" y="712439"/>
                </a:lnTo>
                <a:lnTo>
                  <a:pt x="452357" y="708810"/>
                </a:lnTo>
                <a:lnTo>
                  <a:pt x="512210" y="698418"/>
                </a:lnTo>
                <a:lnTo>
                  <a:pt x="563171" y="682004"/>
                </a:lnTo>
                <a:lnTo>
                  <a:pt x="605734" y="660309"/>
                </a:lnTo>
                <a:lnTo>
                  <a:pt x="640394" y="634072"/>
                </a:lnTo>
                <a:lnTo>
                  <a:pt x="667644" y="604035"/>
                </a:lnTo>
                <a:lnTo>
                  <a:pt x="676908" y="588955"/>
                </a:lnTo>
                <a:lnTo>
                  <a:pt x="286556" y="588955"/>
                </a:lnTo>
                <a:lnTo>
                  <a:pt x="286556" y="351476"/>
                </a:lnTo>
                <a:lnTo>
                  <a:pt x="685110" y="351476"/>
                </a:lnTo>
                <a:lnTo>
                  <a:pt x="672051" y="330838"/>
                </a:lnTo>
                <a:lnTo>
                  <a:pt x="614627" y="281861"/>
                </a:lnTo>
                <a:lnTo>
                  <a:pt x="574579" y="263256"/>
                </a:lnTo>
                <a:lnTo>
                  <a:pt x="526200" y="249297"/>
                </a:lnTo>
                <a:lnTo>
                  <a:pt x="468911" y="240524"/>
                </a:lnTo>
                <a:lnTo>
                  <a:pt x="402134" y="237479"/>
                </a:lnTo>
                <a:lnTo>
                  <a:pt x="286556" y="237479"/>
                </a:lnTo>
                <a:lnTo>
                  <a:pt x="286556" y="126655"/>
                </a:lnTo>
                <a:close/>
              </a:path>
              <a:path w="712470" h="712470">
                <a:moveTo>
                  <a:pt x="685110" y="351476"/>
                </a:moveTo>
                <a:lnTo>
                  <a:pt x="354617" y="351476"/>
                </a:lnTo>
                <a:lnTo>
                  <a:pt x="411273" y="356516"/>
                </a:lnTo>
                <a:lnTo>
                  <a:pt x="452960" y="371282"/>
                </a:lnTo>
                <a:lnTo>
                  <a:pt x="481043" y="395242"/>
                </a:lnTo>
                <a:lnTo>
                  <a:pt x="496890" y="427863"/>
                </a:lnTo>
                <a:lnTo>
                  <a:pt x="501869" y="468614"/>
                </a:lnTo>
                <a:lnTo>
                  <a:pt x="496726" y="509709"/>
                </a:lnTo>
                <a:lnTo>
                  <a:pt x="480486" y="543126"/>
                </a:lnTo>
                <a:lnTo>
                  <a:pt x="451935" y="568030"/>
                </a:lnTo>
                <a:lnTo>
                  <a:pt x="409857" y="583585"/>
                </a:lnTo>
                <a:lnTo>
                  <a:pt x="353036" y="588955"/>
                </a:lnTo>
                <a:lnTo>
                  <a:pt x="676908" y="588955"/>
                </a:lnTo>
                <a:lnTo>
                  <a:pt x="687978" y="570938"/>
                </a:lnTo>
                <a:lnTo>
                  <a:pt x="701891" y="535522"/>
                </a:lnTo>
                <a:lnTo>
                  <a:pt x="709876" y="498529"/>
                </a:lnTo>
                <a:lnTo>
                  <a:pt x="712428" y="460698"/>
                </a:lnTo>
                <a:lnTo>
                  <a:pt x="710194" y="425599"/>
                </a:lnTo>
                <a:lnTo>
                  <a:pt x="703106" y="391895"/>
                </a:lnTo>
                <a:lnTo>
                  <a:pt x="690585" y="360127"/>
                </a:lnTo>
                <a:lnTo>
                  <a:pt x="685110" y="351476"/>
                </a:lnTo>
                <a:close/>
              </a:path>
              <a:path w="712470" h="712470">
                <a:moveTo>
                  <a:pt x="400542" y="0"/>
                </a:moveTo>
                <a:lnTo>
                  <a:pt x="0" y="0"/>
                </a:lnTo>
                <a:lnTo>
                  <a:pt x="0" y="126655"/>
                </a:lnTo>
                <a:lnTo>
                  <a:pt x="400542" y="126655"/>
                </a:lnTo>
                <a:lnTo>
                  <a:pt x="4005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78538" y="6832190"/>
            <a:ext cx="698500" cy="747395"/>
          </a:xfrm>
          <a:custGeom>
            <a:avLst/>
            <a:gdLst/>
            <a:ahLst/>
            <a:cxnLst/>
            <a:rect l="l" t="t" r="r" b="b"/>
            <a:pathLst>
              <a:path w="698500" h="747395">
                <a:moveTo>
                  <a:pt x="392637" y="0"/>
                </a:moveTo>
                <a:lnTo>
                  <a:pt x="338709" y="2894"/>
                </a:lnTo>
                <a:lnTo>
                  <a:pt x="288100" y="11348"/>
                </a:lnTo>
                <a:lnTo>
                  <a:pt x="240984" y="25022"/>
                </a:lnTo>
                <a:lnTo>
                  <a:pt x="197534" y="43573"/>
                </a:lnTo>
                <a:lnTo>
                  <a:pt x="157922" y="66660"/>
                </a:lnTo>
                <a:lnTo>
                  <a:pt x="122323" y="93941"/>
                </a:lnTo>
                <a:lnTo>
                  <a:pt x="90908" y="125074"/>
                </a:lnTo>
                <a:lnTo>
                  <a:pt x="63852" y="159718"/>
                </a:lnTo>
                <a:lnTo>
                  <a:pt x="41326" y="197531"/>
                </a:lnTo>
                <a:lnTo>
                  <a:pt x="23506" y="238172"/>
                </a:lnTo>
                <a:lnTo>
                  <a:pt x="10562" y="281298"/>
                </a:lnTo>
                <a:lnTo>
                  <a:pt x="2669" y="326569"/>
                </a:lnTo>
                <a:lnTo>
                  <a:pt x="0" y="373643"/>
                </a:lnTo>
                <a:lnTo>
                  <a:pt x="2670" y="423829"/>
                </a:lnTo>
                <a:lnTo>
                  <a:pt x="10574" y="471217"/>
                </a:lnTo>
                <a:lnTo>
                  <a:pt x="23544" y="515596"/>
                </a:lnTo>
                <a:lnTo>
                  <a:pt x="41419" y="556754"/>
                </a:lnTo>
                <a:lnTo>
                  <a:pt x="64032" y="594478"/>
                </a:lnTo>
                <a:lnTo>
                  <a:pt x="91219" y="628558"/>
                </a:lnTo>
                <a:lnTo>
                  <a:pt x="122816" y="658781"/>
                </a:lnTo>
                <a:lnTo>
                  <a:pt x="158659" y="684935"/>
                </a:lnTo>
                <a:lnTo>
                  <a:pt x="198583" y="706809"/>
                </a:lnTo>
                <a:lnTo>
                  <a:pt x="242423" y="724191"/>
                </a:lnTo>
                <a:lnTo>
                  <a:pt x="290016" y="736868"/>
                </a:lnTo>
                <a:lnTo>
                  <a:pt x="341196" y="744630"/>
                </a:lnTo>
                <a:lnTo>
                  <a:pt x="395799" y="747265"/>
                </a:lnTo>
                <a:lnTo>
                  <a:pt x="450686" y="744246"/>
                </a:lnTo>
                <a:lnTo>
                  <a:pt x="502415" y="735133"/>
                </a:lnTo>
                <a:lnTo>
                  <a:pt x="550543" y="719846"/>
                </a:lnTo>
                <a:lnTo>
                  <a:pt x="594628" y="698300"/>
                </a:lnTo>
                <a:lnTo>
                  <a:pt x="634227" y="670414"/>
                </a:lnTo>
                <a:lnTo>
                  <a:pt x="668898" y="636105"/>
                </a:lnTo>
                <a:lnTo>
                  <a:pt x="698198" y="595290"/>
                </a:lnTo>
                <a:lnTo>
                  <a:pt x="617447" y="506623"/>
                </a:lnTo>
                <a:lnTo>
                  <a:pt x="581286" y="545934"/>
                </a:lnTo>
                <a:lnTo>
                  <a:pt x="538291" y="575297"/>
                </a:lnTo>
                <a:lnTo>
                  <a:pt x="490542" y="593677"/>
                </a:lnTo>
                <a:lnTo>
                  <a:pt x="440122" y="600034"/>
                </a:lnTo>
                <a:lnTo>
                  <a:pt x="395985" y="596004"/>
                </a:lnTo>
                <a:lnTo>
                  <a:pt x="354482" y="584127"/>
                </a:lnTo>
                <a:lnTo>
                  <a:pt x="316616" y="564718"/>
                </a:lnTo>
                <a:lnTo>
                  <a:pt x="283387" y="538092"/>
                </a:lnTo>
                <a:lnTo>
                  <a:pt x="255799" y="504564"/>
                </a:lnTo>
                <a:lnTo>
                  <a:pt x="234853" y="464450"/>
                </a:lnTo>
                <a:lnTo>
                  <a:pt x="221550" y="418066"/>
                </a:lnTo>
                <a:lnTo>
                  <a:pt x="216893" y="365727"/>
                </a:lnTo>
                <a:lnTo>
                  <a:pt x="220734" y="314428"/>
                </a:lnTo>
                <a:lnTo>
                  <a:pt x="231885" y="268825"/>
                </a:lnTo>
                <a:lnTo>
                  <a:pt x="249789" y="229271"/>
                </a:lnTo>
                <a:lnTo>
                  <a:pt x="273890" y="196119"/>
                </a:lnTo>
                <a:lnTo>
                  <a:pt x="303632" y="169721"/>
                </a:lnTo>
                <a:lnTo>
                  <a:pt x="338456" y="150428"/>
                </a:lnTo>
                <a:lnTo>
                  <a:pt x="377807" y="138594"/>
                </a:lnTo>
                <a:lnTo>
                  <a:pt x="421128" y="134571"/>
                </a:lnTo>
                <a:lnTo>
                  <a:pt x="441000" y="135758"/>
                </a:lnTo>
                <a:lnTo>
                  <a:pt x="460123" y="139320"/>
                </a:lnTo>
                <a:lnTo>
                  <a:pt x="478353" y="145261"/>
                </a:lnTo>
                <a:lnTo>
                  <a:pt x="495545" y="153586"/>
                </a:lnTo>
                <a:lnTo>
                  <a:pt x="490474" y="164861"/>
                </a:lnTo>
                <a:lnTo>
                  <a:pt x="487037" y="177325"/>
                </a:lnTo>
                <a:lnTo>
                  <a:pt x="492530" y="243783"/>
                </a:lnTo>
                <a:lnTo>
                  <a:pt x="547247" y="292421"/>
                </a:lnTo>
                <a:lnTo>
                  <a:pt x="587374" y="299226"/>
                </a:lnTo>
                <a:lnTo>
                  <a:pt x="627912" y="291135"/>
                </a:lnTo>
                <a:lnTo>
                  <a:pt x="659994" y="268943"/>
                </a:lnTo>
                <a:lnTo>
                  <a:pt x="681095" y="235770"/>
                </a:lnTo>
                <a:lnTo>
                  <a:pt x="688691" y="194737"/>
                </a:lnTo>
                <a:lnTo>
                  <a:pt x="683959" y="153449"/>
                </a:lnTo>
                <a:lnTo>
                  <a:pt x="670302" y="117165"/>
                </a:lnTo>
                <a:lnTo>
                  <a:pt x="648528" y="85845"/>
                </a:lnTo>
                <a:lnTo>
                  <a:pt x="619444" y="59452"/>
                </a:lnTo>
                <a:lnTo>
                  <a:pt x="583857" y="37944"/>
                </a:lnTo>
                <a:lnTo>
                  <a:pt x="542576" y="21285"/>
                </a:lnTo>
                <a:lnTo>
                  <a:pt x="496407" y="9434"/>
                </a:lnTo>
                <a:lnTo>
                  <a:pt x="446158" y="2351"/>
                </a:lnTo>
                <a:lnTo>
                  <a:pt x="3926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46368" y="6829037"/>
            <a:ext cx="1650364" cy="753745"/>
          </a:xfrm>
          <a:custGeom>
            <a:avLst/>
            <a:gdLst/>
            <a:ahLst/>
            <a:cxnLst/>
            <a:rect l="l" t="t" r="r" b="b"/>
            <a:pathLst>
              <a:path w="1650365" h="753745">
                <a:moveTo>
                  <a:pt x="348310" y="20574"/>
                </a:moveTo>
                <a:lnTo>
                  <a:pt x="0" y="20574"/>
                </a:lnTo>
                <a:lnTo>
                  <a:pt x="0" y="147231"/>
                </a:lnTo>
                <a:lnTo>
                  <a:pt x="87083" y="147231"/>
                </a:lnTo>
                <a:lnTo>
                  <a:pt x="87083" y="606361"/>
                </a:lnTo>
                <a:lnTo>
                  <a:pt x="0" y="606361"/>
                </a:lnTo>
                <a:lnTo>
                  <a:pt x="0" y="733005"/>
                </a:lnTo>
                <a:lnTo>
                  <a:pt x="348310" y="733005"/>
                </a:lnTo>
                <a:lnTo>
                  <a:pt x="348310" y="606361"/>
                </a:lnTo>
                <a:lnTo>
                  <a:pt x="288150" y="606361"/>
                </a:lnTo>
                <a:lnTo>
                  <a:pt x="288150" y="147231"/>
                </a:lnTo>
                <a:lnTo>
                  <a:pt x="348310" y="147231"/>
                </a:lnTo>
                <a:lnTo>
                  <a:pt x="348310" y="20574"/>
                </a:lnTo>
                <a:close/>
              </a:path>
              <a:path w="1650365" h="753745">
                <a:moveTo>
                  <a:pt x="805853" y="606361"/>
                </a:moveTo>
                <a:lnTo>
                  <a:pt x="748842" y="606361"/>
                </a:lnTo>
                <a:lnTo>
                  <a:pt x="503466" y="337223"/>
                </a:lnTo>
                <a:lnTo>
                  <a:pt x="721931" y="147231"/>
                </a:lnTo>
                <a:lnTo>
                  <a:pt x="790016" y="147231"/>
                </a:lnTo>
                <a:lnTo>
                  <a:pt x="790016" y="20574"/>
                </a:lnTo>
                <a:lnTo>
                  <a:pt x="449618" y="20574"/>
                </a:lnTo>
                <a:lnTo>
                  <a:pt x="449618" y="147231"/>
                </a:lnTo>
                <a:lnTo>
                  <a:pt x="527202" y="147231"/>
                </a:lnTo>
                <a:lnTo>
                  <a:pt x="299224" y="368884"/>
                </a:lnTo>
                <a:lnTo>
                  <a:pt x="582599" y="733005"/>
                </a:lnTo>
                <a:lnTo>
                  <a:pt x="805853" y="733005"/>
                </a:lnTo>
                <a:lnTo>
                  <a:pt x="805853" y="606361"/>
                </a:lnTo>
                <a:close/>
              </a:path>
              <a:path w="1650365" h="753745">
                <a:moveTo>
                  <a:pt x="1649996" y="376796"/>
                </a:moveTo>
                <a:lnTo>
                  <a:pt x="1647875" y="331520"/>
                </a:lnTo>
                <a:lnTo>
                  <a:pt x="1641513" y="288137"/>
                </a:lnTo>
                <a:lnTo>
                  <a:pt x="1630946" y="246862"/>
                </a:lnTo>
                <a:lnTo>
                  <a:pt x="1616214" y="207937"/>
                </a:lnTo>
                <a:lnTo>
                  <a:pt x="1597329" y="171615"/>
                </a:lnTo>
                <a:lnTo>
                  <a:pt x="1574342" y="138112"/>
                </a:lnTo>
                <a:lnTo>
                  <a:pt x="1571193" y="134569"/>
                </a:lnTo>
                <a:lnTo>
                  <a:pt x="1547279" y="107657"/>
                </a:lnTo>
                <a:lnTo>
                  <a:pt x="1516176" y="80518"/>
                </a:lnTo>
                <a:lnTo>
                  <a:pt x="1481048" y="56896"/>
                </a:lnTo>
                <a:lnTo>
                  <a:pt x="1441945" y="37045"/>
                </a:lnTo>
                <a:lnTo>
                  <a:pt x="1431505" y="33210"/>
                </a:lnTo>
                <a:lnTo>
                  <a:pt x="1431505" y="376796"/>
                </a:lnTo>
                <a:lnTo>
                  <a:pt x="1427314" y="437984"/>
                </a:lnTo>
                <a:lnTo>
                  <a:pt x="1414995" y="490969"/>
                </a:lnTo>
                <a:lnTo>
                  <a:pt x="1394993" y="535317"/>
                </a:lnTo>
                <a:lnTo>
                  <a:pt x="1367701" y="570585"/>
                </a:lnTo>
                <a:lnTo>
                  <a:pt x="1333550" y="596315"/>
                </a:lnTo>
                <a:lnTo>
                  <a:pt x="1292936" y="612089"/>
                </a:lnTo>
                <a:lnTo>
                  <a:pt x="1246289" y="617435"/>
                </a:lnTo>
                <a:lnTo>
                  <a:pt x="1199540" y="611835"/>
                </a:lnTo>
                <a:lnTo>
                  <a:pt x="1158697" y="595490"/>
                </a:lnTo>
                <a:lnTo>
                  <a:pt x="1124229" y="569087"/>
                </a:lnTo>
                <a:lnTo>
                  <a:pt x="1096594" y="533323"/>
                </a:lnTo>
                <a:lnTo>
                  <a:pt x="1076286" y="488899"/>
                </a:lnTo>
                <a:lnTo>
                  <a:pt x="1063752" y="436486"/>
                </a:lnTo>
                <a:lnTo>
                  <a:pt x="1059459" y="376796"/>
                </a:lnTo>
                <a:lnTo>
                  <a:pt x="1062812" y="322745"/>
                </a:lnTo>
                <a:lnTo>
                  <a:pt x="1072616" y="274828"/>
                </a:lnTo>
                <a:lnTo>
                  <a:pt x="1088517" y="233362"/>
                </a:lnTo>
                <a:lnTo>
                  <a:pt x="1110119" y="198678"/>
                </a:lnTo>
                <a:lnTo>
                  <a:pt x="1137069" y="171132"/>
                </a:lnTo>
                <a:lnTo>
                  <a:pt x="1205522" y="138734"/>
                </a:lnTo>
                <a:lnTo>
                  <a:pt x="1246289" y="134569"/>
                </a:lnTo>
                <a:lnTo>
                  <a:pt x="1292440" y="140093"/>
                </a:lnTo>
                <a:lnTo>
                  <a:pt x="1332852" y="156273"/>
                </a:lnTo>
                <a:lnTo>
                  <a:pt x="1367040" y="182549"/>
                </a:lnTo>
                <a:lnTo>
                  <a:pt x="1394498" y="218313"/>
                </a:lnTo>
                <a:lnTo>
                  <a:pt x="1414729" y="263004"/>
                </a:lnTo>
                <a:lnTo>
                  <a:pt x="1427226" y="316026"/>
                </a:lnTo>
                <a:lnTo>
                  <a:pt x="1431505" y="376796"/>
                </a:lnTo>
                <a:lnTo>
                  <a:pt x="1431505" y="33210"/>
                </a:lnTo>
                <a:lnTo>
                  <a:pt x="1398879" y="21196"/>
                </a:lnTo>
                <a:lnTo>
                  <a:pt x="1351889" y="9575"/>
                </a:lnTo>
                <a:lnTo>
                  <a:pt x="1301013" y="2438"/>
                </a:lnTo>
                <a:lnTo>
                  <a:pt x="1246289" y="0"/>
                </a:lnTo>
                <a:lnTo>
                  <a:pt x="1192428" y="2438"/>
                </a:lnTo>
                <a:lnTo>
                  <a:pt x="1142161" y="9575"/>
                </a:lnTo>
                <a:lnTo>
                  <a:pt x="1095565" y="21196"/>
                </a:lnTo>
                <a:lnTo>
                  <a:pt x="1052703" y="37045"/>
                </a:lnTo>
                <a:lnTo>
                  <a:pt x="1013612" y="56896"/>
                </a:lnTo>
                <a:lnTo>
                  <a:pt x="978382" y="80518"/>
                </a:lnTo>
                <a:lnTo>
                  <a:pt x="947064" y="107657"/>
                </a:lnTo>
                <a:lnTo>
                  <a:pt x="919708" y="138112"/>
                </a:lnTo>
                <a:lnTo>
                  <a:pt x="896404" y="171615"/>
                </a:lnTo>
                <a:lnTo>
                  <a:pt x="877189" y="207937"/>
                </a:lnTo>
                <a:lnTo>
                  <a:pt x="862139" y="246862"/>
                </a:lnTo>
                <a:lnTo>
                  <a:pt x="851306" y="288137"/>
                </a:lnTo>
                <a:lnTo>
                  <a:pt x="844765" y="331520"/>
                </a:lnTo>
                <a:lnTo>
                  <a:pt x="842568" y="376796"/>
                </a:lnTo>
                <a:lnTo>
                  <a:pt x="844499" y="422071"/>
                </a:lnTo>
                <a:lnTo>
                  <a:pt x="850315" y="465467"/>
                </a:lnTo>
                <a:lnTo>
                  <a:pt x="860082" y="506742"/>
                </a:lnTo>
                <a:lnTo>
                  <a:pt x="873861" y="545655"/>
                </a:lnTo>
                <a:lnTo>
                  <a:pt x="891730" y="581990"/>
                </a:lnTo>
                <a:lnTo>
                  <a:pt x="913726" y="615492"/>
                </a:lnTo>
                <a:lnTo>
                  <a:pt x="939927" y="645934"/>
                </a:lnTo>
                <a:lnTo>
                  <a:pt x="970407" y="673087"/>
                </a:lnTo>
                <a:lnTo>
                  <a:pt x="1005205" y="696696"/>
                </a:lnTo>
                <a:lnTo>
                  <a:pt x="1044384" y="716546"/>
                </a:lnTo>
                <a:lnTo>
                  <a:pt x="1088034" y="732396"/>
                </a:lnTo>
                <a:lnTo>
                  <a:pt x="1136180" y="744016"/>
                </a:lnTo>
                <a:lnTo>
                  <a:pt x="1188910" y="751154"/>
                </a:lnTo>
                <a:lnTo>
                  <a:pt x="1246289" y="753579"/>
                </a:lnTo>
                <a:lnTo>
                  <a:pt x="1300137" y="751154"/>
                </a:lnTo>
                <a:lnTo>
                  <a:pt x="1350391" y="744016"/>
                </a:lnTo>
                <a:lnTo>
                  <a:pt x="1396987" y="732396"/>
                </a:lnTo>
                <a:lnTo>
                  <a:pt x="1439862" y="716546"/>
                </a:lnTo>
                <a:lnTo>
                  <a:pt x="1478940" y="696696"/>
                </a:lnTo>
                <a:lnTo>
                  <a:pt x="1514182" y="673087"/>
                </a:lnTo>
                <a:lnTo>
                  <a:pt x="1545501" y="645934"/>
                </a:lnTo>
                <a:lnTo>
                  <a:pt x="1571104" y="617435"/>
                </a:lnTo>
                <a:lnTo>
                  <a:pt x="1572856" y="615492"/>
                </a:lnTo>
                <a:lnTo>
                  <a:pt x="1596161" y="581990"/>
                </a:lnTo>
                <a:lnTo>
                  <a:pt x="1615376" y="545655"/>
                </a:lnTo>
                <a:lnTo>
                  <a:pt x="1630438" y="506742"/>
                </a:lnTo>
                <a:lnTo>
                  <a:pt x="1641259" y="465467"/>
                </a:lnTo>
                <a:lnTo>
                  <a:pt x="1647799" y="422071"/>
                </a:lnTo>
                <a:lnTo>
                  <a:pt x="1649996" y="3767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66806" y="6832196"/>
            <a:ext cx="758825" cy="747395"/>
          </a:xfrm>
          <a:custGeom>
            <a:avLst/>
            <a:gdLst/>
            <a:ahLst/>
            <a:cxnLst/>
            <a:rect l="l" t="t" r="r" b="b"/>
            <a:pathLst>
              <a:path w="758825" h="747395">
                <a:moveTo>
                  <a:pt x="400553" y="0"/>
                </a:moveTo>
                <a:lnTo>
                  <a:pt x="345861" y="2498"/>
                </a:lnTo>
                <a:lnTo>
                  <a:pt x="295113" y="9813"/>
                </a:lnTo>
                <a:lnTo>
                  <a:pt x="248326" y="21669"/>
                </a:lnTo>
                <a:lnTo>
                  <a:pt x="205516" y="37793"/>
                </a:lnTo>
                <a:lnTo>
                  <a:pt x="166701" y="57912"/>
                </a:lnTo>
                <a:lnTo>
                  <a:pt x="131899" y="81753"/>
                </a:lnTo>
                <a:lnTo>
                  <a:pt x="101126" y="109042"/>
                </a:lnTo>
                <a:lnTo>
                  <a:pt x="74400" y="139505"/>
                </a:lnTo>
                <a:lnTo>
                  <a:pt x="51739" y="172869"/>
                </a:lnTo>
                <a:lnTo>
                  <a:pt x="33159" y="208861"/>
                </a:lnTo>
                <a:lnTo>
                  <a:pt x="18677" y="247206"/>
                </a:lnTo>
                <a:lnTo>
                  <a:pt x="8312" y="287632"/>
                </a:lnTo>
                <a:lnTo>
                  <a:pt x="2081" y="329866"/>
                </a:lnTo>
                <a:lnTo>
                  <a:pt x="0" y="373632"/>
                </a:lnTo>
                <a:lnTo>
                  <a:pt x="2153" y="420324"/>
                </a:lnTo>
                <a:lnTo>
                  <a:pt x="8599" y="464617"/>
                </a:lnTo>
                <a:lnTo>
                  <a:pt x="19318" y="506341"/>
                </a:lnTo>
                <a:lnTo>
                  <a:pt x="34287" y="545327"/>
                </a:lnTo>
                <a:lnTo>
                  <a:pt x="53487" y="581405"/>
                </a:lnTo>
                <a:lnTo>
                  <a:pt x="76897" y="614406"/>
                </a:lnTo>
                <a:lnTo>
                  <a:pt x="104495" y="644159"/>
                </a:lnTo>
                <a:lnTo>
                  <a:pt x="136261" y="670496"/>
                </a:lnTo>
                <a:lnTo>
                  <a:pt x="172174" y="693246"/>
                </a:lnTo>
                <a:lnTo>
                  <a:pt x="212213" y="712241"/>
                </a:lnTo>
                <a:lnTo>
                  <a:pt x="256357" y="727309"/>
                </a:lnTo>
                <a:lnTo>
                  <a:pt x="304585" y="738282"/>
                </a:lnTo>
                <a:lnTo>
                  <a:pt x="356877" y="744991"/>
                </a:lnTo>
                <a:lnTo>
                  <a:pt x="413212" y="747265"/>
                </a:lnTo>
                <a:lnTo>
                  <a:pt x="463934" y="744855"/>
                </a:lnTo>
                <a:lnTo>
                  <a:pt x="512690" y="737682"/>
                </a:lnTo>
                <a:lnTo>
                  <a:pt x="559065" y="725829"/>
                </a:lnTo>
                <a:lnTo>
                  <a:pt x="602643" y="709378"/>
                </a:lnTo>
                <a:lnTo>
                  <a:pt x="643008" y="688412"/>
                </a:lnTo>
                <a:lnTo>
                  <a:pt x="679745" y="663014"/>
                </a:lnTo>
                <a:lnTo>
                  <a:pt x="712439" y="633268"/>
                </a:lnTo>
                <a:lnTo>
                  <a:pt x="693295" y="604777"/>
                </a:lnTo>
                <a:lnTo>
                  <a:pt x="435379" y="604777"/>
                </a:lnTo>
                <a:lnTo>
                  <a:pt x="386236" y="601199"/>
                </a:lnTo>
                <a:lnTo>
                  <a:pt x="342326" y="590504"/>
                </a:lnTo>
                <a:lnTo>
                  <a:pt x="304232" y="572746"/>
                </a:lnTo>
                <a:lnTo>
                  <a:pt x="272535" y="547982"/>
                </a:lnTo>
                <a:lnTo>
                  <a:pt x="247817" y="516267"/>
                </a:lnTo>
                <a:lnTo>
                  <a:pt x="230661" y="477656"/>
                </a:lnTo>
                <a:lnTo>
                  <a:pt x="221647" y="432206"/>
                </a:lnTo>
                <a:lnTo>
                  <a:pt x="747265" y="432206"/>
                </a:lnTo>
                <a:lnTo>
                  <a:pt x="751680" y="411256"/>
                </a:lnTo>
                <a:lnTo>
                  <a:pt x="755198" y="388077"/>
                </a:lnTo>
                <a:lnTo>
                  <a:pt x="757523" y="361631"/>
                </a:lnTo>
                <a:lnTo>
                  <a:pt x="758364" y="330879"/>
                </a:lnTo>
                <a:lnTo>
                  <a:pt x="757270" y="313466"/>
                </a:lnTo>
                <a:lnTo>
                  <a:pt x="218485" y="313466"/>
                </a:lnTo>
                <a:lnTo>
                  <a:pt x="223469" y="269430"/>
                </a:lnTo>
                <a:lnTo>
                  <a:pt x="238305" y="227680"/>
                </a:lnTo>
                <a:lnTo>
                  <a:pt x="262816" y="190767"/>
                </a:lnTo>
                <a:lnTo>
                  <a:pt x="296826" y="161242"/>
                </a:lnTo>
                <a:lnTo>
                  <a:pt x="340158" y="141656"/>
                </a:lnTo>
                <a:lnTo>
                  <a:pt x="392637" y="134561"/>
                </a:lnTo>
                <a:lnTo>
                  <a:pt x="696443" y="134561"/>
                </a:lnTo>
                <a:lnTo>
                  <a:pt x="687746" y="122245"/>
                </a:lnTo>
                <a:lnTo>
                  <a:pt x="658422" y="91231"/>
                </a:lnTo>
                <a:lnTo>
                  <a:pt x="624711" y="64340"/>
                </a:lnTo>
                <a:lnTo>
                  <a:pt x="586905" y="41808"/>
                </a:lnTo>
                <a:lnTo>
                  <a:pt x="545295" y="23871"/>
                </a:lnTo>
                <a:lnTo>
                  <a:pt x="500172" y="10767"/>
                </a:lnTo>
                <a:lnTo>
                  <a:pt x="451827" y="2731"/>
                </a:lnTo>
                <a:lnTo>
                  <a:pt x="400553" y="0"/>
                </a:lnTo>
                <a:close/>
              </a:path>
              <a:path w="758825" h="747395">
                <a:moveTo>
                  <a:pt x="644357" y="531941"/>
                </a:moveTo>
                <a:lnTo>
                  <a:pt x="581514" y="574000"/>
                </a:lnTo>
                <a:lnTo>
                  <a:pt x="540403" y="590085"/>
                </a:lnTo>
                <a:lnTo>
                  <a:pt x="491919" y="600851"/>
                </a:lnTo>
                <a:lnTo>
                  <a:pt x="435379" y="604777"/>
                </a:lnTo>
                <a:lnTo>
                  <a:pt x="693295" y="604777"/>
                </a:lnTo>
                <a:lnTo>
                  <a:pt x="644357" y="531941"/>
                </a:lnTo>
                <a:close/>
              </a:path>
              <a:path w="758825" h="747395">
                <a:moveTo>
                  <a:pt x="696443" y="134561"/>
                </a:moveTo>
                <a:lnTo>
                  <a:pt x="392637" y="134561"/>
                </a:lnTo>
                <a:lnTo>
                  <a:pt x="443943" y="141326"/>
                </a:lnTo>
                <a:lnTo>
                  <a:pt x="484346" y="160186"/>
                </a:lnTo>
                <a:lnTo>
                  <a:pt x="514547" y="188985"/>
                </a:lnTo>
                <a:lnTo>
                  <a:pt x="535249" y="225568"/>
                </a:lnTo>
                <a:lnTo>
                  <a:pt x="547155" y="267780"/>
                </a:lnTo>
                <a:lnTo>
                  <a:pt x="550967" y="313466"/>
                </a:lnTo>
                <a:lnTo>
                  <a:pt x="757270" y="313466"/>
                </a:lnTo>
                <a:lnTo>
                  <a:pt x="755345" y="282799"/>
                </a:lnTo>
                <a:lnTo>
                  <a:pt x="746482" y="237658"/>
                </a:lnTo>
                <a:lnTo>
                  <a:pt x="732067" y="195695"/>
                </a:lnTo>
                <a:lnTo>
                  <a:pt x="712391" y="157145"/>
                </a:lnTo>
                <a:lnTo>
                  <a:pt x="696443" y="1345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35620" y="8355691"/>
            <a:ext cx="1607820" cy="753745"/>
          </a:xfrm>
          <a:custGeom>
            <a:avLst/>
            <a:gdLst/>
            <a:ahLst/>
            <a:cxnLst/>
            <a:rect l="l" t="t" r="r" b="b"/>
            <a:pathLst>
              <a:path w="1607820" h="753745">
                <a:moveTo>
                  <a:pt x="759955" y="606361"/>
                </a:moveTo>
                <a:lnTo>
                  <a:pt x="688708" y="606361"/>
                </a:lnTo>
                <a:lnTo>
                  <a:pt x="500303" y="362559"/>
                </a:lnTo>
                <a:lnTo>
                  <a:pt x="680796" y="147231"/>
                </a:lnTo>
                <a:lnTo>
                  <a:pt x="745705" y="147231"/>
                </a:lnTo>
                <a:lnTo>
                  <a:pt x="745705" y="20574"/>
                </a:lnTo>
                <a:lnTo>
                  <a:pt x="435406" y="20574"/>
                </a:lnTo>
                <a:lnTo>
                  <a:pt x="435406" y="147231"/>
                </a:lnTo>
                <a:lnTo>
                  <a:pt x="511403" y="147231"/>
                </a:lnTo>
                <a:lnTo>
                  <a:pt x="413232" y="278612"/>
                </a:lnTo>
                <a:lnTo>
                  <a:pt x="237502" y="20574"/>
                </a:lnTo>
                <a:lnTo>
                  <a:pt x="15862" y="20574"/>
                </a:lnTo>
                <a:lnTo>
                  <a:pt x="15862" y="147231"/>
                </a:lnTo>
                <a:lnTo>
                  <a:pt x="95008" y="147231"/>
                </a:lnTo>
                <a:lnTo>
                  <a:pt x="269163" y="373646"/>
                </a:lnTo>
                <a:lnTo>
                  <a:pt x="77597" y="606361"/>
                </a:lnTo>
                <a:lnTo>
                  <a:pt x="0" y="606361"/>
                </a:lnTo>
                <a:lnTo>
                  <a:pt x="0" y="733018"/>
                </a:lnTo>
                <a:lnTo>
                  <a:pt x="326161" y="733018"/>
                </a:lnTo>
                <a:lnTo>
                  <a:pt x="326161" y="606361"/>
                </a:lnTo>
                <a:lnTo>
                  <a:pt x="243840" y="606361"/>
                </a:lnTo>
                <a:lnTo>
                  <a:pt x="354647" y="459117"/>
                </a:lnTo>
                <a:lnTo>
                  <a:pt x="552551" y="733018"/>
                </a:lnTo>
                <a:lnTo>
                  <a:pt x="759955" y="733018"/>
                </a:lnTo>
                <a:lnTo>
                  <a:pt x="759955" y="606361"/>
                </a:lnTo>
                <a:close/>
              </a:path>
              <a:path w="1607820" h="753745">
                <a:moveTo>
                  <a:pt x="1607578" y="376809"/>
                </a:moveTo>
                <a:lnTo>
                  <a:pt x="1605445" y="331533"/>
                </a:lnTo>
                <a:lnTo>
                  <a:pt x="1599082" y="288137"/>
                </a:lnTo>
                <a:lnTo>
                  <a:pt x="1588528" y="246862"/>
                </a:lnTo>
                <a:lnTo>
                  <a:pt x="1573796" y="207949"/>
                </a:lnTo>
                <a:lnTo>
                  <a:pt x="1554911" y="171615"/>
                </a:lnTo>
                <a:lnTo>
                  <a:pt x="1531937" y="138112"/>
                </a:lnTo>
                <a:lnTo>
                  <a:pt x="1528787" y="134569"/>
                </a:lnTo>
                <a:lnTo>
                  <a:pt x="1504873" y="107657"/>
                </a:lnTo>
                <a:lnTo>
                  <a:pt x="1473758" y="80518"/>
                </a:lnTo>
                <a:lnTo>
                  <a:pt x="1438643" y="56896"/>
                </a:lnTo>
                <a:lnTo>
                  <a:pt x="1399527" y="37045"/>
                </a:lnTo>
                <a:lnTo>
                  <a:pt x="1389100" y="33210"/>
                </a:lnTo>
                <a:lnTo>
                  <a:pt x="1389100" y="376809"/>
                </a:lnTo>
                <a:lnTo>
                  <a:pt x="1384909" y="437984"/>
                </a:lnTo>
                <a:lnTo>
                  <a:pt x="1372590" y="490969"/>
                </a:lnTo>
                <a:lnTo>
                  <a:pt x="1352588" y="535317"/>
                </a:lnTo>
                <a:lnTo>
                  <a:pt x="1325295" y="570585"/>
                </a:lnTo>
                <a:lnTo>
                  <a:pt x="1291132" y="596315"/>
                </a:lnTo>
                <a:lnTo>
                  <a:pt x="1250518" y="612089"/>
                </a:lnTo>
                <a:lnTo>
                  <a:pt x="1203871" y="617435"/>
                </a:lnTo>
                <a:lnTo>
                  <a:pt x="1157135" y="611835"/>
                </a:lnTo>
                <a:lnTo>
                  <a:pt x="1116291" y="595490"/>
                </a:lnTo>
                <a:lnTo>
                  <a:pt x="1081811" y="569087"/>
                </a:lnTo>
                <a:lnTo>
                  <a:pt x="1054188" y="533323"/>
                </a:lnTo>
                <a:lnTo>
                  <a:pt x="1033868" y="488899"/>
                </a:lnTo>
                <a:lnTo>
                  <a:pt x="1021334" y="436499"/>
                </a:lnTo>
                <a:lnTo>
                  <a:pt x="1017054" y="376809"/>
                </a:lnTo>
                <a:lnTo>
                  <a:pt x="1020394" y="322757"/>
                </a:lnTo>
                <a:lnTo>
                  <a:pt x="1030211" y="274828"/>
                </a:lnTo>
                <a:lnTo>
                  <a:pt x="1046099" y="233362"/>
                </a:lnTo>
                <a:lnTo>
                  <a:pt x="1067714" y="198678"/>
                </a:lnTo>
                <a:lnTo>
                  <a:pt x="1094663" y="171132"/>
                </a:lnTo>
                <a:lnTo>
                  <a:pt x="1163116" y="138734"/>
                </a:lnTo>
                <a:lnTo>
                  <a:pt x="1203871" y="134569"/>
                </a:lnTo>
                <a:lnTo>
                  <a:pt x="1250022" y="140093"/>
                </a:lnTo>
                <a:lnTo>
                  <a:pt x="1290434" y="156273"/>
                </a:lnTo>
                <a:lnTo>
                  <a:pt x="1324622" y="182549"/>
                </a:lnTo>
                <a:lnTo>
                  <a:pt x="1352080" y="218313"/>
                </a:lnTo>
                <a:lnTo>
                  <a:pt x="1372311" y="263004"/>
                </a:lnTo>
                <a:lnTo>
                  <a:pt x="1384820" y="316026"/>
                </a:lnTo>
                <a:lnTo>
                  <a:pt x="1389100" y="376809"/>
                </a:lnTo>
                <a:lnTo>
                  <a:pt x="1389100" y="33210"/>
                </a:lnTo>
                <a:lnTo>
                  <a:pt x="1356474" y="21183"/>
                </a:lnTo>
                <a:lnTo>
                  <a:pt x="1309484" y="9575"/>
                </a:lnTo>
                <a:lnTo>
                  <a:pt x="1258608" y="2438"/>
                </a:lnTo>
                <a:lnTo>
                  <a:pt x="1203871" y="0"/>
                </a:lnTo>
                <a:lnTo>
                  <a:pt x="1150010" y="2438"/>
                </a:lnTo>
                <a:lnTo>
                  <a:pt x="1099756" y="9575"/>
                </a:lnTo>
                <a:lnTo>
                  <a:pt x="1053160" y="21183"/>
                </a:lnTo>
                <a:lnTo>
                  <a:pt x="1010285" y="37045"/>
                </a:lnTo>
                <a:lnTo>
                  <a:pt x="971207" y="56896"/>
                </a:lnTo>
                <a:lnTo>
                  <a:pt x="935964" y="80518"/>
                </a:lnTo>
                <a:lnTo>
                  <a:pt x="904646" y="107657"/>
                </a:lnTo>
                <a:lnTo>
                  <a:pt x="877303" y="138112"/>
                </a:lnTo>
                <a:lnTo>
                  <a:pt x="853986" y="171615"/>
                </a:lnTo>
                <a:lnTo>
                  <a:pt x="834771" y="207949"/>
                </a:lnTo>
                <a:lnTo>
                  <a:pt x="819721" y="246862"/>
                </a:lnTo>
                <a:lnTo>
                  <a:pt x="808888" y="288137"/>
                </a:lnTo>
                <a:lnTo>
                  <a:pt x="802347" y="331533"/>
                </a:lnTo>
                <a:lnTo>
                  <a:pt x="800150" y="376809"/>
                </a:lnTo>
                <a:lnTo>
                  <a:pt x="802081" y="422084"/>
                </a:lnTo>
                <a:lnTo>
                  <a:pt x="807897" y="465467"/>
                </a:lnTo>
                <a:lnTo>
                  <a:pt x="817664" y="506742"/>
                </a:lnTo>
                <a:lnTo>
                  <a:pt x="831443" y="545655"/>
                </a:lnTo>
                <a:lnTo>
                  <a:pt x="849312" y="581990"/>
                </a:lnTo>
                <a:lnTo>
                  <a:pt x="871308" y="615492"/>
                </a:lnTo>
                <a:lnTo>
                  <a:pt x="897521" y="645934"/>
                </a:lnTo>
                <a:lnTo>
                  <a:pt x="927989" y="673074"/>
                </a:lnTo>
                <a:lnTo>
                  <a:pt x="962787" y="696696"/>
                </a:lnTo>
                <a:lnTo>
                  <a:pt x="1001979" y="716546"/>
                </a:lnTo>
                <a:lnTo>
                  <a:pt x="1045616" y="732396"/>
                </a:lnTo>
                <a:lnTo>
                  <a:pt x="1093762" y="744004"/>
                </a:lnTo>
                <a:lnTo>
                  <a:pt x="1146492" y="751154"/>
                </a:lnTo>
                <a:lnTo>
                  <a:pt x="1203871" y="753579"/>
                </a:lnTo>
                <a:lnTo>
                  <a:pt x="1257731" y="751154"/>
                </a:lnTo>
                <a:lnTo>
                  <a:pt x="1307985" y="744004"/>
                </a:lnTo>
                <a:lnTo>
                  <a:pt x="1354582" y="732396"/>
                </a:lnTo>
                <a:lnTo>
                  <a:pt x="1397457" y="716546"/>
                </a:lnTo>
                <a:lnTo>
                  <a:pt x="1436535" y="696696"/>
                </a:lnTo>
                <a:lnTo>
                  <a:pt x="1471764" y="673074"/>
                </a:lnTo>
                <a:lnTo>
                  <a:pt x="1503083" y="645934"/>
                </a:lnTo>
                <a:lnTo>
                  <a:pt x="1528686" y="617435"/>
                </a:lnTo>
                <a:lnTo>
                  <a:pt x="1530438" y="615492"/>
                </a:lnTo>
                <a:lnTo>
                  <a:pt x="1553743" y="581990"/>
                </a:lnTo>
                <a:lnTo>
                  <a:pt x="1572958" y="545655"/>
                </a:lnTo>
                <a:lnTo>
                  <a:pt x="1588008" y="506742"/>
                </a:lnTo>
                <a:lnTo>
                  <a:pt x="1598841" y="465467"/>
                </a:lnTo>
                <a:lnTo>
                  <a:pt x="1605381" y="422084"/>
                </a:lnTo>
                <a:lnTo>
                  <a:pt x="1607578" y="3768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97022" y="8358849"/>
            <a:ext cx="644525" cy="747395"/>
          </a:xfrm>
          <a:custGeom>
            <a:avLst/>
            <a:gdLst/>
            <a:ahLst/>
            <a:cxnLst/>
            <a:rect l="l" t="t" r="r" b="b"/>
            <a:pathLst>
              <a:path w="644525" h="747395">
                <a:moveTo>
                  <a:pt x="359392" y="0"/>
                </a:moveTo>
                <a:lnTo>
                  <a:pt x="300642" y="5070"/>
                </a:lnTo>
                <a:lnTo>
                  <a:pt x="247975" y="19191"/>
                </a:lnTo>
                <a:lnTo>
                  <a:pt x="201542" y="40732"/>
                </a:lnTo>
                <a:lnTo>
                  <a:pt x="161492" y="68060"/>
                </a:lnTo>
                <a:lnTo>
                  <a:pt x="161492" y="17413"/>
                </a:lnTo>
                <a:lnTo>
                  <a:pt x="31663" y="17413"/>
                </a:lnTo>
                <a:lnTo>
                  <a:pt x="31663" y="254882"/>
                </a:lnTo>
                <a:lnTo>
                  <a:pt x="161492" y="254882"/>
                </a:lnTo>
                <a:lnTo>
                  <a:pt x="161492" y="189983"/>
                </a:lnTo>
                <a:lnTo>
                  <a:pt x="183754" y="160813"/>
                </a:lnTo>
                <a:lnTo>
                  <a:pt x="213733" y="138324"/>
                </a:lnTo>
                <a:lnTo>
                  <a:pt x="249650" y="123850"/>
                </a:lnTo>
                <a:lnTo>
                  <a:pt x="289729" y="118729"/>
                </a:lnTo>
                <a:lnTo>
                  <a:pt x="340589" y="125633"/>
                </a:lnTo>
                <a:lnTo>
                  <a:pt x="378383" y="145452"/>
                </a:lnTo>
                <a:lnTo>
                  <a:pt x="401928" y="176849"/>
                </a:lnTo>
                <a:lnTo>
                  <a:pt x="410039" y="218485"/>
                </a:lnTo>
                <a:lnTo>
                  <a:pt x="402867" y="254693"/>
                </a:lnTo>
                <a:lnTo>
                  <a:pt x="382339" y="284969"/>
                </a:lnTo>
                <a:lnTo>
                  <a:pt x="349936" y="305748"/>
                </a:lnTo>
                <a:lnTo>
                  <a:pt x="307142" y="313466"/>
                </a:lnTo>
                <a:lnTo>
                  <a:pt x="205815" y="313466"/>
                </a:lnTo>
                <a:lnTo>
                  <a:pt x="205815" y="424290"/>
                </a:lnTo>
                <a:lnTo>
                  <a:pt x="315058" y="424290"/>
                </a:lnTo>
                <a:lnTo>
                  <a:pt x="364510" y="430598"/>
                </a:lnTo>
                <a:lnTo>
                  <a:pt x="400748" y="448631"/>
                </a:lnTo>
                <a:lnTo>
                  <a:pt x="423033" y="477056"/>
                </a:lnTo>
                <a:lnTo>
                  <a:pt x="430625" y="514539"/>
                </a:lnTo>
                <a:lnTo>
                  <a:pt x="426016" y="550438"/>
                </a:lnTo>
                <a:lnTo>
                  <a:pt x="411224" y="582458"/>
                </a:lnTo>
                <a:lnTo>
                  <a:pt x="384805" y="608244"/>
                </a:lnTo>
                <a:lnTo>
                  <a:pt x="345315" y="625442"/>
                </a:lnTo>
                <a:lnTo>
                  <a:pt x="291310" y="631698"/>
                </a:lnTo>
                <a:lnTo>
                  <a:pt x="255859" y="629915"/>
                </a:lnTo>
                <a:lnTo>
                  <a:pt x="223826" y="624569"/>
                </a:lnTo>
                <a:lnTo>
                  <a:pt x="196249" y="615662"/>
                </a:lnTo>
                <a:lnTo>
                  <a:pt x="174162" y="603196"/>
                </a:lnTo>
                <a:lnTo>
                  <a:pt x="178388" y="593526"/>
                </a:lnTo>
                <a:lnTo>
                  <a:pt x="183061" y="581630"/>
                </a:lnTo>
                <a:lnTo>
                  <a:pt x="182045" y="522304"/>
                </a:lnTo>
                <a:lnTo>
                  <a:pt x="134302" y="477082"/>
                </a:lnTo>
                <a:lnTo>
                  <a:pt x="94991" y="470205"/>
                </a:lnTo>
                <a:lnTo>
                  <a:pt x="27902" y="498113"/>
                </a:lnTo>
                <a:lnTo>
                  <a:pt x="0" y="565207"/>
                </a:lnTo>
                <a:lnTo>
                  <a:pt x="5166" y="602718"/>
                </a:lnTo>
                <a:lnTo>
                  <a:pt x="43449" y="665171"/>
                </a:lnTo>
                <a:lnTo>
                  <a:pt x="74533" y="689983"/>
                </a:lnTo>
                <a:lnTo>
                  <a:pt x="112223" y="710429"/>
                </a:lnTo>
                <a:lnTo>
                  <a:pt x="155504" y="726447"/>
                </a:lnTo>
                <a:lnTo>
                  <a:pt x="203358" y="737969"/>
                </a:lnTo>
                <a:lnTo>
                  <a:pt x="254770" y="744930"/>
                </a:lnTo>
                <a:lnTo>
                  <a:pt x="308723" y="747265"/>
                </a:lnTo>
                <a:lnTo>
                  <a:pt x="369287" y="744826"/>
                </a:lnTo>
                <a:lnTo>
                  <a:pt x="424484" y="737637"/>
                </a:lnTo>
                <a:lnTo>
                  <a:pt x="474077" y="725888"/>
                </a:lnTo>
                <a:lnTo>
                  <a:pt x="517828" y="709769"/>
                </a:lnTo>
                <a:lnTo>
                  <a:pt x="555500" y="689471"/>
                </a:lnTo>
                <a:lnTo>
                  <a:pt x="586855" y="665183"/>
                </a:lnTo>
                <a:lnTo>
                  <a:pt x="629665" y="605399"/>
                </a:lnTo>
                <a:lnTo>
                  <a:pt x="644357" y="531941"/>
                </a:lnTo>
                <a:lnTo>
                  <a:pt x="639864" y="492137"/>
                </a:lnTo>
                <a:lnTo>
                  <a:pt x="626357" y="455721"/>
                </a:lnTo>
                <a:lnTo>
                  <a:pt x="603791" y="423703"/>
                </a:lnTo>
                <a:lnTo>
                  <a:pt x="572122" y="397093"/>
                </a:lnTo>
                <a:lnTo>
                  <a:pt x="531304" y="376904"/>
                </a:lnTo>
                <a:lnTo>
                  <a:pt x="481294" y="364145"/>
                </a:lnTo>
                <a:lnTo>
                  <a:pt x="481294" y="360973"/>
                </a:lnTo>
                <a:lnTo>
                  <a:pt x="532589" y="341970"/>
                </a:lnTo>
                <a:lnTo>
                  <a:pt x="572486" y="315368"/>
                </a:lnTo>
                <a:lnTo>
                  <a:pt x="600984" y="281169"/>
                </a:lnTo>
                <a:lnTo>
                  <a:pt x="618082" y="239374"/>
                </a:lnTo>
                <a:lnTo>
                  <a:pt x="623782" y="189983"/>
                </a:lnTo>
                <a:lnTo>
                  <a:pt x="619109" y="145910"/>
                </a:lnTo>
                <a:lnTo>
                  <a:pt x="605401" y="107532"/>
                </a:lnTo>
                <a:lnTo>
                  <a:pt x="583122" y="74907"/>
                </a:lnTo>
                <a:lnTo>
                  <a:pt x="552735" y="48088"/>
                </a:lnTo>
                <a:lnTo>
                  <a:pt x="514705" y="27133"/>
                </a:lnTo>
                <a:lnTo>
                  <a:pt x="469495" y="12096"/>
                </a:lnTo>
                <a:lnTo>
                  <a:pt x="417569" y="3033"/>
                </a:lnTo>
                <a:lnTo>
                  <a:pt x="3593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08507" y="8376261"/>
            <a:ext cx="756920" cy="712470"/>
          </a:xfrm>
          <a:custGeom>
            <a:avLst/>
            <a:gdLst/>
            <a:ahLst/>
            <a:cxnLst/>
            <a:rect l="l" t="t" r="r" b="b"/>
            <a:pathLst>
              <a:path w="756920" h="712470">
                <a:moveTo>
                  <a:pt x="755191" y="0"/>
                </a:moveTo>
                <a:lnTo>
                  <a:pt x="368889" y="0"/>
                </a:lnTo>
                <a:lnTo>
                  <a:pt x="300285" y="3278"/>
                </a:lnTo>
                <a:lnTo>
                  <a:pt x="240516" y="12741"/>
                </a:lnTo>
                <a:lnTo>
                  <a:pt x="189202" y="27827"/>
                </a:lnTo>
                <a:lnTo>
                  <a:pt x="145962" y="47976"/>
                </a:lnTo>
                <a:lnTo>
                  <a:pt x="110418" y="72627"/>
                </a:lnTo>
                <a:lnTo>
                  <a:pt x="82187" y="101220"/>
                </a:lnTo>
                <a:lnTo>
                  <a:pt x="60892" y="133195"/>
                </a:lnTo>
                <a:lnTo>
                  <a:pt x="37586" y="205047"/>
                </a:lnTo>
                <a:lnTo>
                  <a:pt x="34815" y="243804"/>
                </a:lnTo>
                <a:lnTo>
                  <a:pt x="40643" y="297835"/>
                </a:lnTo>
                <a:lnTo>
                  <a:pt x="56630" y="343024"/>
                </a:lnTo>
                <a:lnTo>
                  <a:pt x="80534" y="379768"/>
                </a:lnTo>
                <a:lnTo>
                  <a:pt x="110111" y="408463"/>
                </a:lnTo>
                <a:lnTo>
                  <a:pt x="143119" y="429507"/>
                </a:lnTo>
                <a:lnTo>
                  <a:pt x="177313" y="443295"/>
                </a:lnTo>
                <a:lnTo>
                  <a:pt x="63327" y="585783"/>
                </a:lnTo>
                <a:lnTo>
                  <a:pt x="0" y="585783"/>
                </a:lnTo>
                <a:lnTo>
                  <a:pt x="0" y="712439"/>
                </a:lnTo>
                <a:lnTo>
                  <a:pt x="220056" y="712439"/>
                </a:lnTo>
                <a:lnTo>
                  <a:pt x="362554" y="467032"/>
                </a:lnTo>
                <a:lnTo>
                  <a:pt x="669696" y="467032"/>
                </a:lnTo>
                <a:lnTo>
                  <a:pt x="669696" y="359392"/>
                </a:lnTo>
                <a:lnTo>
                  <a:pt x="365716" y="359392"/>
                </a:lnTo>
                <a:lnTo>
                  <a:pt x="324109" y="351623"/>
                </a:lnTo>
                <a:lnTo>
                  <a:pt x="288141" y="329308"/>
                </a:lnTo>
                <a:lnTo>
                  <a:pt x="262860" y="293930"/>
                </a:lnTo>
                <a:lnTo>
                  <a:pt x="253311" y="246976"/>
                </a:lnTo>
                <a:lnTo>
                  <a:pt x="260632" y="199457"/>
                </a:lnTo>
                <a:lnTo>
                  <a:pt x="283389" y="161284"/>
                </a:lnTo>
                <a:lnTo>
                  <a:pt x="322770" y="135874"/>
                </a:lnTo>
                <a:lnTo>
                  <a:pt x="379967" y="126645"/>
                </a:lnTo>
                <a:lnTo>
                  <a:pt x="755191" y="126645"/>
                </a:lnTo>
                <a:lnTo>
                  <a:pt x="755191" y="0"/>
                </a:lnTo>
                <a:close/>
              </a:path>
              <a:path w="756920" h="712470">
                <a:moveTo>
                  <a:pt x="756772" y="585783"/>
                </a:moveTo>
                <a:lnTo>
                  <a:pt x="403704" y="585783"/>
                </a:lnTo>
                <a:lnTo>
                  <a:pt x="403704" y="712439"/>
                </a:lnTo>
                <a:lnTo>
                  <a:pt x="756772" y="712439"/>
                </a:lnTo>
                <a:lnTo>
                  <a:pt x="756772" y="585783"/>
                </a:lnTo>
                <a:close/>
              </a:path>
              <a:path w="756920" h="712470">
                <a:moveTo>
                  <a:pt x="669696" y="467032"/>
                </a:moveTo>
                <a:lnTo>
                  <a:pt x="468624" y="467032"/>
                </a:lnTo>
                <a:lnTo>
                  <a:pt x="468624" y="585783"/>
                </a:lnTo>
                <a:lnTo>
                  <a:pt x="669696" y="585783"/>
                </a:lnTo>
                <a:lnTo>
                  <a:pt x="669696" y="467032"/>
                </a:lnTo>
                <a:close/>
              </a:path>
              <a:path w="756920" h="712470">
                <a:moveTo>
                  <a:pt x="669696" y="126645"/>
                </a:moveTo>
                <a:lnTo>
                  <a:pt x="468624" y="126645"/>
                </a:lnTo>
                <a:lnTo>
                  <a:pt x="468624" y="359392"/>
                </a:lnTo>
                <a:lnTo>
                  <a:pt x="669696" y="359392"/>
                </a:lnTo>
                <a:lnTo>
                  <a:pt x="669696" y="1266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51523" y="8013703"/>
            <a:ext cx="890269" cy="1075055"/>
          </a:xfrm>
          <a:custGeom>
            <a:avLst/>
            <a:gdLst/>
            <a:ahLst/>
            <a:cxnLst/>
            <a:rect l="l" t="t" r="r" b="b"/>
            <a:pathLst>
              <a:path w="890270" h="1075054">
                <a:moveTo>
                  <a:pt x="299226" y="0"/>
                </a:moveTo>
                <a:lnTo>
                  <a:pt x="263684" y="6557"/>
                </a:lnTo>
                <a:lnTo>
                  <a:pt x="233330" y="25140"/>
                </a:lnTo>
                <a:lnTo>
                  <a:pt x="212177" y="54113"/>
                </a:lnTo>
                <a:lnTo>
                  <a:pt x="204234" y="91840"/>
                </a:lnTo>
                <a:lnTo>
                  <a:pt x="208752" y="129274"/>
                </a:lnTo>
                <a:lnTo>
                  <a:pt x="243390" y="195166"/>
                </a:lnTo>
                <a:lnTo>
                  <a:pt x="272510" y="222251"/>
                </a:lnTo>
                <a:lnTo>
                  <a:pt x="308828" y="244512"/>
                </a:lnTo>
                <a:lnTo>
                  <a:pt x="351846" y="261263"/>
                </a:lnTo>
                <a:lnTo>
                  <a:pt x="401062" y="271818"/>
                </a:lnTo>
                <a:lnTo>
                  <a:pt x="455975" y="275488"/>
                </a:lnTo>
                <a:lnTo>
                  <a:pt x="519912" y="269806"/>
                </a:lnTo>
                <a:lnTo>
                  <a:pt x="574546" y="254071"/>
                </a:lnTo>
                <a:lnTo>
                  <a:pt x="619681" y="230248"/>
                </a:lnTo>
                <a:lnTo>
                  <a:pt x="655125" y="200307"/>
                </a:lnTo>
                <a:lnTo>
                  <a:pt x="673545" y="175732"/>
                </a:lnTo>
                <a:lnTo>
                  <a:pt x="455975" y="175732"/>
                </a:lnTo>
                <a:lnTo>
                  <a:pt x="430142" y="173978"/>
                </a:lnTo>
                <a:lnTo>
                  <a:pt x="407283" y="168812"/>
                </a:lnTo>
                <a:lnTo>
                  <a:pt x="387396" y="160382"/>
                </a:lnTo>
                <a:lnTo>
                  <a:pt x="370480" y="148833"/>
                </a:lnTo>
                <a:lnTo>
                  <a:pt x="377873" y="135475"/>
                </a:lnTo>
                <a:lnTo>
                  <a:pt x="383336" y="121522"/>
                </a:lnTo>
                <a:lnTo>
                  <a:pt x="386722" y="106976"/>
                </a:lnTo>
                <a:lnTo>
                  <a:pt x="387883" y="91840"/>
                </a:lnTo>
                <a:lnTo>
                  <a:pt x="380933" y="53437"/>
                </a:lnTo>
                <a:lnTo>
                  <a:pt x="361962" y="24539"/>
                </a:lnTo>
                <a:lnTo>
                  <a:pt x="333787" y="6332"/>
                </a:lnTo>
                <a:lnTo>
                  <a:pt x="299226" y="0"/>
                </a:lnTo>
                <a:close/>
              </a:path>
              <a:path w="890270" h="1075054">
                <a:moveTo>
                  <a:pt x="606368" y="0"/>
                </a:moveTo>
                <a:lnTo>
                  <a:pt x="571810" y="6557"/>
                </a:lnTo>
                <a:lnTo>
                  <a:pt x="543631" y="25140"/>
                </a:lnTo>
                <a:lnTo>
                  <a:pt x="524654" y="54113"/>
                </a:lnTo>
                <a:lnTo>
                  <a:pt x="517701" y="91840"/>
                </a:lnTo>
                <a:lnTo>
                  <a:pt x="518864" y="107895"/>
                </a:lnTo>
                <a:lnTo>
                  <a:pt x="522253" y="122909"/>
                </a:lnTo>
                <a:lnTo>
                  <a:pt x="527720" y="137033"/>
                </a:lnTo>
                <a:lnTo>
                  <a:pt x="535114" y="150414"/>
                </a:lnTo>
                <a:lnTo>
                  <a:pt x="519409" y="161712"/>
                </a:lnTo>
                <a:lnTo>
                  <a:pt x="500885" y="169599"/>
                </a:lnTo>
                <a:lnTo>
                  <a:pt x="479690" y="174224"/>
                </a:lnTo>
                <a:lnTo>
                  <a:pt x="455975" y="175732"/>
                </a:lnTo>
                <a:lnTo>
                  <a:pt x="673545" y="175732"/>
                </a:lnTo>
                <a:lnTo>
                  <a:pt x="680682" y="166212"/>
                </a:lnTo>
                <a:lnTo>
                  <a:pt x="696158" y="129931"/>
                </a:lnTo>
                <a:lnTo>
                  <a:pt x="701360" y="93431"/>
                </a:lnTo>
                <a:lnTo>
                  <a:pt x="693421" y="52770"/>
                </a:lnTo>
                <a:lnTo>
                  <a:pt x="672272" y="23549"/>
                </a:lnTo>
                <a:lnTo>
                  <a:pt x="641920" y="5911"/>
                </a:lnTo>
                <a:lnTo>
                  <a:pt x="606368" y="0"/>
                </a:lnTo>
                <a:close/>
              </a:path>
              <a:path w="890270" h="1075054">
                <a:moveTo>
                  <a:pt x="288148" y="489210"/>
                </a:moveTo>
                <a:lnTo>
                  <a:pt x="87075" y="489210"/>
                </a:lnTo>
                <a:lnTo>
                  <a:pt x="87075" y="948337"/>
                </a:lnTo>
                <a:lnTo>
                  <a:pt x="1591" y="948337"/>
                </a:lnTo>
                <a:lnTo>
                  <a:pt x="1591" y="1074993"/>
                </a:lnTo>
                <a:lnTo>
                  <a:pt x="288148" y="1074993"/>
                </a:lnTo>
                <a:lnTo>
                  <a:pt x="433684" y="848602"/>
                </a:lnTo>
                <a:lnTo>
                  <a:pt x="288148" y="848602"/>
                </a:lnTo>
                <a:lnTo>
                  <a:pt x="288148" y="489210"/>
                </a:lnTo>
                <a:close/>
              </a:path>
              <a:path w="890270" h="1075054">
                <a:moveTo>
                  <a:pt x="889753" y="948337"/>
                </a:moveTo>
                <a:lnTo>
                  <a:pt x="535114" y="948337"/>
                </a:lnTo>
                <a:lnTo>
                  <a:pt x="535114" y="1074993"/>
                </a:lnTo>
                <a:lnTo>
                  <a:pt x="889753" y="1074993"/>
                </a:lnTo>
                <a:lnTo>
                  <a:pt x="889753" y="948337"/>
                </a:lnTo>
                <a:close/>
              </a:path>
              <a:path w="890270" h="1075054">
                <a:moveTo>
                  <a:pt x="802687" y="587374"/>
                </a:moveTo>
                <a:lnTo>
                  <a:pt x="601615" y="587374"/>
                </a:lnTo>
                <a:lnTo>
                  <a:pt x="601615" y="948337"/>
                </a:lnTo>
                <a:lnTo>
                  <a:pt x="802687" y="948337"/>
                </a:lnTo>
                <a:lnTo>
                  <a:pt x="802687" y="587374"/>
                </a:lnTo>
                <a:close/>
              </a:path>
              <a:path w="890270" h="1075054">
                <a:moveTo>
                  <a:pt x="888182" y="362554"/>
                </a:moveTo>
                <a:lnTo>
                  <a:pt x="601615" y="362554"/>
                </a:lnTo>
                <a:lnTo>
                  <a:pt x="288148" y="848602"/>
                </a:lnTo>
                <a:lnTo>
                  <a:pt x="433684" y="848602"/>
                </a:lnTo>
                <a:lnTo>
                  <a:pt x="601615" y="587374"/>
                </a:lnTo>
                <a:lnTo>
                  <a:pt x="802687" y="587374"/>
                </a:lnTo>
                <a:lnTo>
                  <a:pt x="802687" y="489210"/>
                </a:lnTo>
                <a:lnTo>
                  <a:pt x="888182" y="489210"/>
                </a:lnTo>
                <a:lnTo>
                  <a:pt x="888182" y="362554"/>
                </a:lnTo>
                <a:close/>
              </a:path>
              <a:path w="890270" h="1075054">
                <a:moveTo>
                  <a:pt x="354648" y="362554"/>
                </a:moveTo>
                <a:lnTo>
                  <a:pt x="0" y="362554"/>
                </a:lnTo>
                <a:lnTo>
                  <a:pt x="0" y="489210"/>
                </a:lnTo>
                <a:lnTo>
                  <a:pt x="354648" y="489210"/>
                </a:lnTo>
                <a:lnTo>
                  <a:pt x="354648" y="3625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00017" y="8358854"/>
            <a:ext cx="698500" cy="747395"/>
          </a:xfrm>
          <a:custGeom>
            <a:avLst/>
            <a:gdLst/>
            <a:ahLst/>
            <a:cxnLst/>
            <a:rect l="l" t="t" r="r" b="b"/>
            <a:pathLst>
              <a:path w="698500" h="747395">
                <a:moveTo>
                  <a:pt x="392616" y="0"/>
                </a:moveTo>
                <a:lnTo>
                  <a:pt x="338686" y="2894"/>
                </a:lnTo>
                <a:lnTo>
                  <a:pt x="288077" y="11348"/>
                </a:lnTo>
                <a:lnTo>
                  <a:pt x="240961" y="25021"/>
                </a:lnTo>
                <a:lnTo>
                  <a:pt x="197513" y="43571"/>
                </a:lnTo>
                <a:lnTo>
                  <a:pt x="157903" y="66657"/>
                </a:lnTo>
                <a:lnTo>
                  <a:pt x="122307" y="93937"/>
                </a:lnTo>
                <a:lnTo>
                  <a:pt x="90895" y="125070"/>
                </a:lnTo>
                <a:lnTo>
                  <a:pt x="63842" y="159713"/>
                </a:lnTo>
                <a:lnTo>
                  <a:pt x="41320" y="197527"/>
                </a:lnTo>
                <a:lnTo>
                  <a:pt x="23501" y="238168"/>
                </a:lnTo>
                <a:lnTo>
                  <a:pt x="10560" y="281295"/>
                </a:lnTo>
                <a:lnTo>
                  <a:pt x="2668" y="326567"/>
                </a:lnTo>
                <a:lnTo>
                  <a:pt x="0" y="373643"/>
                </a:lnTo>
                <a:lnTo>
                  <a:pt x="2670" y="423826"/>
                </a:lnTo>
                <a:lnTo>
                  <a:pt x="10572" y="471213"/>
                </a:lnTo>
                <a:lnTo>
                  <a:pt x="23541" y="515590"/>
                </a:lnTo>
                <a:lnTo>
                  <a:pt x="41412" y="556747"/>
                </a:lnTo>
                <a:lnTo>
                  <a:pt x="64023" y="594470"/>
                </a:lnTo>
                <a:lnTo>
                  <a:pt x="91208" y="628549"/>
                </a:lnTo>
                <a:lnTo>
                  <a:pt x="122804" y="658771"/>
                </a:lnTo>
                <a:lnTo>
                  <a:pt x="158645" y="684925"/>
                </a:lnTo>
                <a:lnTo>
                  <a:pt x="198569" y="706799"/>
                </a:lnTo>
                <a:lnTo>
                  <a:pt x="242410" y="724180"/>
                </a:lnTo>
                <a:lnTo>
                  <a:pt x="290005" y="736858"/>
                </a:lnTo>
                <a:lnTo>
                  <a:pt x="341190" y="744620"/>
                </a:lnTo>
                <a:lnTo>
                  <a:pt x="395799" y="747254"/>
                </a:lnTo>
                <a:lnTo>
                  <a:pt x="450682" y="744235"/>
                </a:lnTo>
                <a:lnTo>
                  <a:pt x="502410" y="735123"/>
                </a:lnTo>
                <a:lnTo>
                  <a:pt x="550537" y="719835"/>
                </a:lnTo>
                <a:lnTo>
                  <a:pt x="594622" y="698289"/>
                </a:lnTo>
                <a:lnTo>
                  <a:pt x="634221" y="670403"/>
                </a:lnTo>
                <a:lnTo>
                  <a:pt x="668891" y="636094"/>
                </a:lnTo>
                <a:lnTo>
                  <a:pt x="698188" y="595280"/>
                </a:lnTo>
                <a:lnTo>
                  <a:pt x="617447" y="506623"/>
                </a:lnTo>
                <a:lnTo>
                  <a:pt x="581273" y="545934"/>
                </a:lnTo>
                <a:lnTo>
                  <a:pt x="538279" y="575297"/>
                </a:lnTo>
                <a:lnTo>
                  <a:pt x="490538" y="593677"/>
                </a:lnTo>
                <a:lnTo>
                  <a:pt x="440122" y="600034"/>
                </a:lnTo>
                <a:lnTo>
                  <a:pt x="395985" y="596004"/>
                </a:lnTo>
                <a:lnTo>
                  <a:pt x="354482" y="584126"/>
                </a:lnTo>
                <a:lnTo>
                  <a:pt x="316616" y="564715"/>
                </a:lnTo>
                <a:lnTo>
                  <a:pt x="283387" y="538088"/>
                </a:lnTo>
                <a:lnTo>
                  <a:pt x="255799" y="504559"/>
                </a:lnTo>
                <a:lnTo>
                  <a:pt x="234853" y="464446"/>
                </a:lnTo>
                <a:lnTo>
                  <a:pt x="221550" y="418063"/>
                </a:lnTo>
                <a:lnTo>
                  <a:pt x="216893" y="365727"/>
                </a:lnTo>
                <a:lnTo>
                  <a:pt x="220734" y="314424"/>
                </a:lnTo>
                <a:lnTo>
                  <a:pt x="231885" y="268819"/>
                </a:lnTo>
                <a:lnTo>
                  <a:pt x="249789" y="229264"/>
                </a:lnTo>
                <a:lnTo>
                  <a:pt x="273890" y="196110"/>
                </a:lnTo>
                <a:lnTo>
                  <a:pt x="303632" y="169711"/>
                </a:lnTo>
                <a:lnTo>
                  <a:pt x="338456" y="150418"/>
                </a:lnTo>
                <a:lnTo>
                  <a:pt x="377807" y="138584"/>
                </a:lnTo>
                <a:lnTo>
                  <a:pt x="421128" y="134561"/>
                </a:lnTo>
                <a:lnTo>
                  <a:pt x="440984" y="135749"/>
                </a:lnTo>
                <a:lnTo>
                  <a:pt x="460103" y="139313"/>
                </a:lnTo>
                <a:lnTo>
                  <a:pt x="478339" y="145255"/>
                </a:lnTo>
                <a:lnTo>
                  <a:pt x="495545" y="153576"/>
                </a:lnTo>
                <a:lnTo>
                  <a:pt x="490462" y="164851"/>
                </a:lnTo>
                <a:lnTo>
                  <a:pt x="487019" y="177315"/>
                </a:lnTo>
                <a:lnTo>
                  <a:pt x="492510" y="243773"/>
                </a:lnTo>
                <a:lnTo>
                  <a:pt x="547230" y="292411"/>
                </a:lnTo>
                <a:lnTo>
                  <a:pt x="587353" y="299216"/>
                </a:lnTo>
                <a:lnTo>
                  <a:pt x="627895" y="291125"/>
                </a:lnTo>
                <a:lnTo>
                  <a:pt x="659977" y="268934"/>
                </a:lnTo>
                <a:lnTo>
                  <a:pt x="681076" y="235764"/>
                </a:lnTo>
                <a:lnTo>
                  <a:pt x="688670" y="194737"/>
                </a:lnTo>
                <a:lnTo>
                  <a:pt x="683938" y="153446"/>
                </a:lnTo>
                <a:lnTo>
                  <a:pt x="670280" y="117160"/>
                </a:lnTo>
                <a:lnTo>
                  <a:pt x="648505" y="85841"/>
                </a:lnTo>
                <a:lnTo>
                  <a:pt x="619420" y="59447"/>
                </a:lnTo>
                <a:lnTo>
                  <a:pt x="583832" y="37941"/>
                </a:lnTo>
                <a:lnTo>
                  <a:pt x="542550" y="21283"/>
                </a:lnTo>
                <a:lnTo>
                  <a:pt x="496382" y="9432"/>
                </a:lnTo>
                <a:lnTo>
                  <a:pt x="446134" y="2351"/>
                </a:lnTo>
                <a:lnTo>
                  <a:pt x="3926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52615" y="8376583"/>
            <a:ext cx="725170" cy="712470"/>
          </a:xfrm>
          <a:custGeom>
            <a:avLst/>
            <a:gdLst/>
            <a:ahLst/>
            <a:cxnLst/>
            <a:rect l="l" t="t" r="r" b="b"/>
            <a:pathLst>
              <a:path w="725170" h="712470">
                <a:moveTo>
                  <a:pt x="725119" y="0"/>
                </a:moveTo>
                <a:lnTo>
                  <a:pt x="0" y="0"/>
                </a:lnTo>
                <a:lnTo>
                  <a:pt x="0" y="129540"/>
                </a:lnTo>
                <a:lnTo>
                  <a:pt x="0" y="276860"/>
                </a:lnTo>
                <a:lnTo>
                  <a:pt x="131432" y="276860"/>
                </a:lnTo>
                <a:lnTo>
                  <a:pt x="131432" y="129540"/>
                </a:lnTo>
                <a:lnTo>
                  <a:pt x="261239" y="129540"/>
                </a:lnTo>
                <a:lnTo>
                  <a:pt x="261239" y="276860"/>
                </a:lnTo>
                <a:lnTo>
                  <a:pt x="261239" y="585470"/>
                </a:lnTo>
                <a:lnTo>
                  <a:pt x="164668" y="585470"/>
                </a:lnTo>
                <a:lnTo>
                  <a:pt x="164668" y="712470"/>
                </a:lnTo>
                <a:lnTo>
                  <a:pt x="557314" y="712470"/>
                </a:lnTo>
                <a:lnTo>
                  <a:pt x="557314" y="585470"/>
                </a:lnTo>
                <a:lnTo>
                  <a:pt x="463892" y="585470"/>
                </a:lnTo>
                <a:lnTo>
                  <a:pt x="463892" y="276860"/>
                </a:lnTo>
                <a:lnTo>
                  <a:pt x="463892" y="129540"/>
                </a:lnTo>
                <a:lnTo>
                  <a:pt x="593712" y="129540"/>
                </a:lnTo>
                <a:lnTo>
                  <a:pt x="593712" y="276860"/>
                </a:lnTo>
                <a:lnTo>
                  <a:pt x="725119" y="276860"/>
                </a:lnTo>
                <a:lnTo>
                  <a:pt x="725119" y="129540"/>
                </a:lnTo>
                <a:lnTo>
                  <a:pt x="7251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46772" y="8368341"/>
            <a:ext cx="741045" cy="728345"/>
          </a:xfrm>
          <a:custGeom>
            <a:avLst/>
            <a:gdLst/>
            <a:ahLst/>
            <a:cxnLst/>
            <a:rect l="l" t="t" r="r" b="b"/>
            <a:pathLst>
              <a:path w="741045" h="728345">
                <a:moveTo>
                  <a:pt x="386302" y="0"/>
                </a:moveTo>
                <a:lnTo>
                  <a:pt x="329608" y="586"/>
                </a:lnTo>
                <a:lnTo>
                  <a:pt x="120422" y="7329"/>
                </a:lnTo>
                <a:lnTo>
                  <a:pt x="85494" y="7915"/>
                </a:lnTo>
                <a:lnTo>
                  <a:pt x="0" y="7915"/>
                </a:lnTo>
                <a:lnTo>
                  <a:pt x="0" y="134571"/>
                </a:lnTo>
                <a:lnTo>
                  <a:pt x="85494" y="134571"/>
                </a:lnTo>
                <a:lnTo>
                  <a:pt x="85494" y="593699"/>
                </a:lnTo>
                <a:lnTo>
                  <a:pt x="0" y="593699"/>
                </a:lnTo>
                <a:lnTo>
                  <a:pt x="0" y="720355"/>
                </a:lnTo>
                <a:lnTo>
                  <a:pt x="85494" y="720355"/>
                </a:lnTo>
                <a:lnTo>
                  <a:pt x="123843" y="720941"/>
                </a:lnTo>
                <a:lnTo>
                  <a:pt x="340562" y="727684"/>
                </a:lnTo>
                <a:lnTo>
                  <a:pt x="389464" y="728271"/>
                </a:lnTo>
                <a:lnTo>
                  <a:pt x="458166" y="726046"/>
                </a:lnTo>
                <a:lnTo>
                  <a:pt x="519031" y="719405"/>
                </a:lnTo>
                <a:lnTo>
                  <a:pt x="572203" y="708395"/>
                </a:lnTo>
                <a:lnTo>
                  <a:pt x="617824" y="693062"/>
                </a:lnTo>
                <a:lnTo>
                  <a:pt x="656036" y="673455"/>
                </a:lnTo>
                <a:lnTo>
                  <a:pt x="686981" y="649622"/>
                </a:lnTo>
                <a:lnTo>
                  <a:pt x="719613" y="604787"/>
                </a:lnTo>
                <a:lnTo>
                  <a:pt x="395799" y="604787"/>
                </a:lnTo>
                <a:lnTo>
                  <a:pt x="363764" y="604267"/>
                </a:lnTo>
                <a:lnTo>
                  <a:pt x="333063" y="603003"/>
                </a:lnTo>
                <a:lnTo>
                  <a:pt x="283394" y="600034"/>
                </a:lnTo>
                <a:lnTo>
                  <a:pt x="283394" y="413212"/>
                </a:lnTo>
                <a:lnTo>
                  <a:pt x="706357" y="413212"/>
                </a:lnTo>
                <a:lnTo>
                  <a:pt x="701360" y="406293"/>
                </a:lnTo>
                <a:lnTo>
                  <a:pt x="668230" y="380446"/>
                </a:lnTo>
                <a:lnTo>
                  <a:pt x="623666" y="360844"/>
                </a:lnTo>
                <a:lnTo>
                  <a:pt x="566789" y="348324"/>
                </a:lnTo>
                <a:lnTo>
                  <a:pt x="566789" y="345151"/>
                </a:lnTo>
                <a:lnTo>
                  <a:pt x="616803" y="332785"/>
                </a:lnTo>
                <a:lnTo>
                  <a:pt x="658019" y="310315"/>
                </a:lnTo>
                <a:lnTo>
                  <a:pt x="283394" y="310315"/>
                </a:lnTo>
                <a:lnTo>
                  <a:pt x="283394" y="126655"/>
                </a:lnTo>
                <a:lnTo>
                  <a:pt x="327132" y="123691"/>
                </a:lnTo>
                <a:lnTo>
                  <a:pt x="354863" y="122431"/>
                </a:lnTo>
                <a:lnTo>
                  <a:pt x="386302" y="121912"/>
                </a:lnTo>
                <a:lnTo>
                  <a:pt x="708233" y="121912"/>
                </a:lnTo>
                <a:lnTo>
                  <a:pt x="704274" y="110248"/>
                </a:lnTo>
                <a:lnTo>
                  <a:pt x="655577" y="54837"/>
                </a:lnTo>
                <a:lnTo>
                  <a:pt x="618766" y="34643"/>
                </a:lnTo>
                <a:lnTo>
                  <a:pt x="573524" y="19233"/>
                </a:lnTo>
                <a:lnTo>
                  <a:pt x="519760" y="8435"/>
                </a:lnTo>
                <a:lnTo>
                  <a:pt x="457383" y="2080"/>
                </a:lnTo>
                <a:lnTo>
                  <a:pt x="386302" y="0"/>
                </a:lnTo>
                <a:close/>
              </a:path>
              <a:path w="741045" h="728345">
                <a:moveTo>
                  <a:pt x="706357" y="413212"/>
                </a:moveTo>
                <a:lnTo>
                  <a:pt x="392637" y="413212"/>
                </a:lnTo>
                <a:lnTo>
                  <a:pt x="451064" y="419818"/>
                </a:lnTo>
                <a:lnTo>
                  <a:pt x="493164" y="438743"/>
                </a:lnTo>
                <a:lnTo>
                  <a:pt x="518640" y="468650"/>
                </a:lnTo>
                <a:lnTo>
                  <a:pt x="527198" y="508204"/>
                </a:lnTo>
                <a:lnTo>
                  <a:pt x="518467" y="547348"/>
                </a:lnTo>
                <a:lnTo>
                  <a:pt x="492966" y="577876"/>
                </a:lnTo>
                <a:lnTo>
                  <a:pt x="451731" y="597714"/>
                </a:lnTo>
                <a:lnTo>
                  <a:pt x="395799" y="604787"/>
                </a:lnTo>
                <a:lnTo>
                  <a:pt x="719613" y="604787"/>
                </a:lnTo>
                <a:lnTo>
                  <a:pt x="727640" y="589464"/>
                </a:lnTo>
                <a:lnTo>
                  <a:pt x="737639" y="553234"/>
                </a:lnTo>
                <a:lnTo>
                  <a:pt x="740940" y="512968"/>
                </a:lnTo>
                <a:lnTo>
                  <a:pt x="736836" y="473389"/>
                </a:lnTo>
                <a:lnTo>
                  <a:pt x="723936" y="437553"/>
                </a:lnTo>
                <a:lnTo>
                  <a:pt x="706357" y="413212"/>
                </a:lnTo>
                <a:close/>
              </a:path>
              <a:path w="741045" h="728345">
                <a:moveTo>
                  <a:pt x="708233" y="121912"/>
                </a:moveTo>
                <a:lnTo>
                  <a:pt x="386302" y="121912"/>
                </a:lnTo>
                <a:lnTo>
                  <a:pt x="436744" y="127826"/>
                </a:lnTo>
                <a:lnTo>
                  <a:pt x="475159" y="145466"/>
                </a:lnTo>
                <a:lnTo>
                  <a:pt x="499622" y="174682"/>
                </a:lnTo>
                <a:lnTo>
                  <a:pt x="508204" y="215323"/>
                </a:lnTo>
                <a:lnTo>
                  <a:pt x="498953" y="256206"/>
                </a:lnTo>
                <a:lnTo>
                  <a:pt x="473376" y="285966"/>
                </a:lnTo>
                <a:lnTo>
                  <a:pt x="434738" y="304152"/>
                </a:lnTo>
                <a:lnTo>
                  <a:pt x="386302" y="310315"/>
                </a:lnTo>
                <a:lnTo>
                  <a:pt x="658019" y="310315"/>
                </a:lnTo>
                <a:lnTo>
                  <a:pt x="659140" y="309704"/>
                </a:lnTo>
                <a:lnTo>
                  <a:pt x="691826" y="276972"/>
                </a:lnTo>
                <a:lnTo>
                  <a:pt x="712885" y="235656"/>
                </a:lnTo>
                <a:lnTo>
                  <a:pt x="720344" y="186821"/>
                </a:lnTo>
                <a:lnTo>
                  <a:pt x="716342" y="145804"/>
                </a:lnTo>
                <a:lnTo>
                  <a:pt x="708233" y="121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57654" y="8355687"/>
            <a:ext cx="807720" cy="753745"/>
          </a:xfrm>
          <a:custGeom>
            <a:avLst/>
            <a:gdLst/>
            <a:ahLst/>
            <a:cxnLst/>
            <a:rect l="l" t="t" r="r" b="b"/>
            <a:pathLst>
              <a:path w="807720" h="753745">
                <a:moveTo>
                  <a:pt x="403725" y="0"/>
                </a:moveTo>
                <a:lnTo>
                  <a:pt x="349868" y="2432"/>
                </a:lnTo>
                <a:lnTo>
                  <a:pt x="299610" y="9573"/>
                </a:lnTo>
                <a:lnTo>
                  <a:pt x="253014" y="21186"/>
                </a:lnTo>
                <a:lnTo>
                  <a:pt x="210143" y="37037"/>
                </a:lnTo>
                <a:lnTo>
                  <a:pt x="171058" y="56890"/>
                </a:lnTo>
                <a:lnTo>
                  <a:pt x="135823" y="80509"/>
                </a:lnTo>
                <a:lnTo>
                  <a:pt x="104499" y="107660"/>
                </a:lnTo>
                <a:lnTo>
                  <a:pt x="77149" y="138106"/>
                </a:lnTo>
                <a:lnTo>
                  <a:pt x="53836" y="171612"/>
                </a:lnTo>
                <a:lnTo>
                  <a:pt x="34621" y="207943"/>
                </a:lnTo>
                <a:lnTo>
                  <a:pt x="19568" y="246863"/>
                </a:lnTo>
                <a:lnTo>
                  <a:pt x="8738" y="288137"/>
                </a:lnTo>
                <a:lnTo>
                  <a:pt x="2195" y="331529"/>
                </a:lnTo>
                <a:lnTo>
                  <a:pt x="0" y="376805"/>
                </a:lnTo>
                <a:lnTo>
                  <a:pt x="1924" y="422078"/>
                </a:lnTo>
                <a:lnTo>
                  <a:pt x="7740" y="465468"/>
                </a:lnTo>
                <a:lnTo>
                  <a:pt x="17510" y="506739"/>
                </a:lnTo>
                <a:lnTo>
                  <a:pt x="31295" y="545656"/>
                </a:lnTo>
                <a:lnTo>
                  <a:pt x="49158" y="581984"/>
                </a:lnTo>
                <a:lnTo>
                  <a:pt x="71162" y="615487"/>
                </a:lnTo>
                <a:lnTo>
                  <a:pt x="97368" y="645930"/>
                </a:lnTo>
                <a:lnTo>
                  <a:pt x="127840" y="673078"/>
                </a:lnTo>
                <a:lnTo>
                  <a:pt x="162639" y="696695"/>
                </a:lnTo>
                <a:lnTo>
                  <a:pt x="201827" y="716545"/>
                </a:lnTo>
                <a:lnTo>
                  <a:pt x="245468" y="732394"/>
                </a:lnTo>
                <a:lnTo>
                  <a:pt x="293623" y="744006"/>
                </a:lnTo>
                <a:lnTo>
                  <a:pt x="346355" y="751146"/>
                </a:lnTo>
                <a:lnTo>
                  <a:pt x="403725" y="753579"/>
                </a:lnTo>
                <a:lnTo>
                  <a:pt x="457584" y="751146"/>
                </a:lnTo>
                <a:lnTo>
                  <a:pt x="507843" y="744006"/>
                </a:lnTo>
                <a:lnTo>
                  <a:pt x="554438" y="732394"/>
                </a:lnTo>
                <a:lnTo>
                  <a:pt x="597308" y="716545"/>
                </a:lnTo>
                <a:lnTo>
                  <a:pt x="636391" y="696695"/>
                </a:lnTo>
                <a:lnTo>
                  <a:pt x="671624" y="673078"/>
                </a:lnTo>
                <a:lnTo>
                  <a:pt x="702945" y="645930"/>
                </a:lnTo>
                <a:lnTo>
                  <a:pt x="728541" y="617436"/>
                </a:lnTo>
                <a:lnTo>
                  <a:pt x="403725" y="617436"/>
                </a:lnTo>
                <a:lnTo>
                  <a:pt x="356985" y="611833"/>
                </a:lnTo>
                <a:lnTo>
                  <a:pt x="316144" y="595486"/>
                </a:lnTo>
                <a:lnTo>
                  <a:pt x="281673" y="569086"/>
                </a:lnTo>
                <a:lnTo>
                  <a:pt x="254042" y="533325"/>
                </a:lnTo>
                <a:lnTo>
                  <a:pt x="233724" y="488897"/>
                </a:lnTo>
                <a:lnTo>
                  <a:pt x="221187" y="436493"/>
                </a:lnTo>
                <a:lnTo>
                  <a:pt x="216904" y="376805"/>
                </a:lnTo>
                <a:lnTo>
                  <a:pt x="220256" y="322754"/>
                </a:lnTo>
                <a:lnTo>
                  <a:pt x="230064" y="274827"/>
                </a:lnTo>
                <a:lnTo>
                  <a:pt x="245958" y="233358"/>
                </a:lnTo>
                <a:lnTo>
                  <a:pt x="267566" y="198681"/>
                </a:lnTo>
                <a:lnTo>
                  <a:pt x="294518" y="171129"/>
                </a:lnTo>
                <a:lnTo>
                  <a:pt x="362968" y="138735"/>
                </a:lnTo>
                <a:lnTo>
                  <a:pt x="403725" y="134561"/>
                </a:lnTo>
                <a:lnTo>
                  <a:pt x="728638" y="134561"/>
                </a:lnTo>
                <a:lnTo>
                  <a:pt x="704728" y="107660"/>
                </a:lnTo>
                <a:lnTo>
                  <a:pt x="673620" y="80509"/>
                </a:lnTo>
                <a:lnTo>
                  <a:pt x="638496" y="56890"/>
                </a:lnTo>
                <a:lnTo>
                  <a:pt x="599387" y="37037"/>
                </a:lnTo>
                <a:lnTo>
                  <a:pt x="556325" y="21186"/>
                </a:lnTo>
                <a:lnTo>
                  <a:pt x="509340" y="9573"/>
                </a:lnTo>
                <a:lnTo>
                  <a:pt x="458463" y="2432"/>
                </a:lnTo>
                <a:lnTo>
                  <a:pt x="403725" y="0"/>
                </a:lnTo>
                <a:close/>
              </a:path>
              <a:path w="807720" h="753745">
                <a:moveTo>
                  <a:pt x="728638" y="134561"/>
                </a:moveTo>
                <a:lnTo>
                  <a:pt x="403725" y="134561"/>
                </a:lnTo>
                <a:lnTo>
                  <a:pt x="449877" y="140086"/>
                </a:lnTo>
                <a:lnTo>
                  <a:pt x="490296" y="156274"/>
                </a:lnTo>
                <a:lnTo>
                  <a:pt x="524484" y="182544"/>
                </a:lnTo>
                <a:lnTo>
                  <a:pt x="551942" y="218313"/>
                </a:lnTo>
                <a:lnTo>
                  <a:pt x="572173" y="263001"/>
                </a:lnTo>
                <a:lnTo>
                  <a:pt x="584677" y="316025"/>
                </a:lnTo>
                <a:lnTo>
                  <a:pt x="588955" y="376805"/>
                </a:lnTo>
                <a:lnTo>
                  <a:pt x="584760" y="437986"/>
                </a:lnTo>
                <a:lnTo>
                  <a:pt x="572449" y="490971"/>
                </a:lnTo>
                <a:lnTo>
                  <a:pt x="552440" y="535317"/>
                </a:lnTo>
                <a:lnTo>
                  <a:pt x="525147" y="570579"/>
                </a:lnTo>
                <a:lnTo>
                  <a:pt x="490987" y="596315"/>
                </a:lnTo>
                <a:lnTo>
                  <a:pt x="450374" y="612082"/>
                </a:lnTo>
                <a:lnTo>
                  <a:pt x="403725" y="617436"/>
                </a:lnTo>
                <a:lnTo>
                  <a:pt x="728541" y="617436"/>
                </a:lnTo>
                <a:lnTo>
                  <a:pt x="753603" y="581984"/>
                </a:lnTo>
                <a:lnTo>
                  <a:pt x="772815" y="545656"/>
                </a:lnTo>
                <a:lnTo>
                  <a:pt x="787866" y="506739"/>
                </a:lnTo>
                <a:lnTo>
                  <a:pt x="798694" y="465468"/>
                </a:lnTo>
                <a:lnTo>
                  <a:pt x="805236" y="422078"/>
                </a:lnTo>
                <a:lnTo>
                  <a:pt x="807430" y="376805"/>
                </a:lnTo>
                <a:lnTo>
                  <a:pt x="805303" y="331529"/>
                </a:lnTo>
                <a:lnTo>
                  <a:pt x="798943" y="288137"/>
                </a:lnTo>
                <a:lnTo>
                  <a:pt x="788380" y="246863"/>
                </a:lnTo>
                <a:lnTo>
                  <a:pt x="773646" y="207943"/>
                </a:lnTo>
                <a:lnTo>
                  <a:pt x="754772" y="171612"/>
                </a:lnTo>
                <a:lnTo>
                  <a:pt x="731789" y="138106"/>
                </a:lnTo>
                <a:lnTo>
                  <a:pt x="728638" y="1345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560033" y="3629966"/>
            <a:ext cx="6191053" cy="4746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844240" y="7607217"/>
            <a:ext cx="391160" cy="573405"/>
          </a:xfrm>
          <a:custGeom>
            <a:avLst/>
            <a:gdLst/>
            <a:ahLst/>
            <a:cxnLst/>
            <a:rect l="l" t="t" r="r" b="b"/>
            <a:pathLst>
              <a:path w="391159" h="573404">
                <a:moveTo>
                  <a:pt x="14386" y="0"/>
                </a:moveTo>
                <a:lnTo>
                  <a:pt x="0" y="18899"/>
                </a:lnTo>
                <a:lnTo>
                  <a:pt x="351444" y="286514"/>
                </a:lnTo>
                <a:lnTo>
                  <a:pt x="0" y="554119"/>
                </a:lnTo>
                <a:lnTo>
                  <a:pt x="14386" y="573008"/>
                </a:lnTo>
                <a:lnTo>
                  <a:pt x="390584" y="286514"/>
                </a:lnTo>
                <a:lnTo>
                  <a:pt x="143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359706" y="7607217"/>
            <a:ext cx="391160" cy="573405"/>
          </a:xfrm>
          <a:custGeom>
            <a:avLst/>
            <a:gdLst/>
            <a:ahLst/>
            <a:cxnLst/>
            <a:rect l="l" t="t" r="r" b="b"/>
            <a:pathLst>
              <a:path w="391159" h="573404">
                <a:moveTo>
                  <a:pt x="14386" y="0"/>
                </a:moveTo>
                <a:lnTo>
                  <a:pt x="0" y="18899"/>
                </a:lnTo>
                <a:lnTo>
                  <a:pt x="351444" y="286514"/>
                </a:lnTo>
                <a:lnTo>
                  <a:pt x="0" y="554119"/>
                </a:lnTo>
                <a:lnTo>
                  <a:pt x="14386" y="573008"/>
                </a:lnTo>
                <a:lnTo>
                  <a:pt x="390584" y="286514"/>
                </a:lnTo>
                <a:lnTo>
                  <a:pt x="143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645215" y="3093602"/>
            <a:ext cx="621665" cy="24130"/>
          </a:xfrm>
          <a:custGeom>
            <a:avLst/>
            <a:gdLst/>
            <a:ahLst/>
            <a:cxnLst/>
            <a:rect l="l" t="t" r="r" b="b"/>
            <a:pathLst>
              <a:path w="621665" h="24130">
                <a:moveTo>
                  <a:pt x="621038" y="0"/>
                </a:moveTo>
                <a:lnTo>
                  <a:pt x="0" y="0"/>
                </a:lnTo>
                <a:lnTo>
                  <a:pt x="0" y="23706"/>
                </a:lnTo>
                <a:lnTo>
                  <a:pt x="621038" y="23706"/>
                </a:lnTo>
                <a:lnTo>
                  <a:pt x="6210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771938" y="2357206"/>
            <a:ext cx="181073" cy="1810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394680" y="2357206"/>
            <a:ext cx="181073" cy="1810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579505" y="2357206"/>
            <a:ext cx="181073" cy="1810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87786" y="8158671"/>
            <a:ext cx="358140" cy="173990"/>
            <a:chOff x="1087786" y="8158671"/>
            <a:chExt cx="358140" cy="173990"/>
          </a:xfrm>
        </p:grpSpPr>
        <p:sp>
          <p:nvSpPr>
            <p:cNvPr id="3" name="object 3"/>
            <p:cNvSpPr/>
            <p:nvPr/>
          </p:nvSpPr>
          <p:spPr>
            <a:xfrm>
              <a:off x="1087786" y="8158671"/>
              <a:ext cx="255962" cy="1738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67230" y="8211033"/>
              <a:ext cx="78322" cy="9423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523059" y="8208946"/>
            <a:ext cx="403860" cy="98425"/>
            <a:chOff x="1523059" y="8208946"/>
            <a:chExt cx="403860" cy="98425"/>
          </a:xfrm>
        </p:grpSpPr>
        <p:sp>
          <p:nvSpPr>
            <p:cNvPr id="6" name="object 6"/>
            <p:cNvSpPr/>
            <p:nvPr/>
          </p:nvSpPr>
          <p:spPr>
            <a:xfrm>
              <a:off x="1523059" y="8210194"/>
              <a:ext cx="77924" cy="9591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22205" y="8208946"/>
              <a:ext cx="304197" cy="984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993847" y="8265897"/>
            <a:ext cx="17145" cy="39370"/>
          </a:xfrm>
          <a:custGeom>
            <a:avLst/>
            <a:gdLst/>
            <a:ahLst/>
            <a:cxnLst/>
            <a:rect l="l" t="t" r="r" b="b"/>
            <a:pathLst>
              <a:path w="17144" h="39370">
                <a:moveTo>
                  <a:pt x="0" y="39369"/>
                </a:moveTo>
                <a:lnTo>
                  <a:pt x="16722" y="39369"/>
                </a:lnTo>
                <a:lnTo>
                  <a:pt x="16722" y="0"/>
                </a:lnTo>
                <a:lnTo>
                  <a:pt x="0" y="0"/>
                </a:lnTo>
                <a:lnTo>
                  <a:pt x="0" y="393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993847" y="8208949"/>
            <a:ext cx="235585" cy="97790"/>
            <a:chOff x="1993847" y="8208949"/>
            <a:chExt cx="235585" cy="97790"/>
          </a:xfrm>
        </p:grpSpPr>
        <p:sp>
          <p:nvSpPr>
            <p:cNvPr id="10" name="object 10"/>
            <p:cNvSpPr/>
            <p:nvPr/>
          </p:nvSpPr>
          <p:spPr>
            <a:xfrm>
              <a:off x="1993836" y="8211293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79">
                  <a:moveTo>
                    <a:pt x="85852" y="0"/>
                  </a:moveTo>
                  <a:lnTo>
                    <a:pt x="69075" y="0"/>
                  </a:lnTo>
                  <a:lnTo>
                    <a:pt x="69075" y="38100"/>
                  </a:lnTo>
                  <a:lnTo>
                    <a:pt x="16725" y="38100"/>
                  </a:lnTo>
                  <a:lnTo>
                    <a:pt x="1672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075" y="54610"/>
                  </a:lnTo>
                  <a:lnTo>
                    <a:pt x="69075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05919" y="8208949"/>
              <a:ext cx="74971" cy="9778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12134" y="8226527"/>
              <a:ext cx="17145" cy="78740"/>
            </a:xfrm>
            <a:custGeom>
              <a:avLst/>
              <a:gdLst/>
              <a:ahLst/>
              <a:cxnLst/>
              <a:rect l="l" t="t" r="r" b="b"/>
              <a:pathLst>
                <a:path w="17144" h="78740">
                  <a:moveTo>
                    <a:pt x="0" y="78739"/>
                  </a:moveTo>
                  <a:lnTo>
                    <a:pt x="16732" y="78739"/>
                  </a:lnTo>
                  <a:lnTo>
                    <a:pt x="16732" y="0"/>
                  </a:lnTo>
                  <a:lnTo>
                    <a:pt x="0" y="0"/>
                  </a:lnTo>
                  <a:lnTo>
                    <a:pt x="0" y="787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2212134" y="8208946"/>
            <a:ext cx="687070" cy="138430"/>
            <a:chOff x="2212134" y="8208946"/>
            <a:chExt cx="687070" cy="138430"/>
          </a:xfrm>
        </p:grpSpPr>
        <p:sp>
          <p:nvSpPr>
            <p:cNvPr id="14" name="object 14"/>
            <p:cNvSpPr/>
            <p:nvPr/>
          </p:nvSpPr>
          <p:spPr>
            <a:xfrm>
              <a:off x="2212124" y="8211292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89" h="93979">
                  <a:moveTo>
                    <a:pt x="84797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797" y="93980"/>
                  </a:lnTo>
                  <a:lnTo>
                    <a:pt x="84797" y="15240"/>
                  </a:lnTo>
                  <a:lnTo>
                    <a:pt x="847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29528" y="8208946"/>
              <a:ext cx="92353" cy="13820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42215" y="8208949"/>
              <a:ext cx="74971" cy="9778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48315" y="8210194"/>
              <a:ext cx="77913" cy="9591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646389" y="8211029"/>
              <a:ext cx="90028" cy="9548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763295" y="8208946"/>
              <a:ext cx="92353" cy="9840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881990" y="8265897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69"/>
                  </a:moveTo>
                  <a:lnTo>
                    <a:pt x="16722" y="39369"/>
                  </a:lnTo>
                  <a:lnTo>
                    <a:pt x="16722" y="0"/>
                  </a:lnTo>
                  <a:lnTo>
                    <a:pt x="0" y="0"/>
                  </a:lnTo>
                  <a:lnTo>
                    <a:pt x="0" y="393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2881990" y="8162867"/>
            <a:ext cx="327025" cy="142875"/>
            <a:chOff x="2881990" y="8162867"/>
            <a:chExt cx="327025" cy="142875"/>
          </a:xfrm>
        </p:grpSpPr>
        <p:sp>
          <p:nvSpPr>
            <p:cNvPr id="22" name="object 22"/>
            <p:cNvSpPr/>
            <p:nvPr/>
          </p:nvSpPr>
          <p:spPr>
            <a:xfrm>
              <a:off x="2881985" y="8211292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79">
                  <a:moveTo>
                    <a:pt x="85852" y="0"/>
                  </a:moveTo>
                  <a:lnTo>
                    <a:pt x="69075" y="0"/>
                  </a:lnTo>
                  <a:lnTo>
                    <a:pt x="69075" y="38100"/>
                  </a:lnTo>
                  <a:lnTo>
                    <a:pt x="16725" y="38100"/>
                  </a:lnTo>
                  <a:lnTo>
                    <a:pt x="1672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075" y="54610"/>
                  </a:lnTo>
                  <a:lnTo>
                    <a:pt x="69075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000438" y="8211030"/>
              <a:ext cx="87986" cy="9423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120898" y="8162867"/>
              <a:ext cx="87976" cy="14240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1063491" y="8686623"/>
            <a:ext cx="471805" cy="173990"/>
            <a:chOff x="1063491" y="8686623"/>
            <a:chExt cx="471805" cy="173990"/>
          </a:xfrm>
        </p:grpSpPr>
        <p:sp>
          <p:nvSpPr>
            <p:cNvPr id="26" name="object 26"/>
            <p:cNvSpPr/>
            <p:nvPr/>
          </p:nvSpPr>
          <p:spPr>
            <a:xfrm>
              <a:off x="1063491" y="8686623"/>
              <a:ext cx="369915" cy="17381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456908" y="8738981"/>
              <a:ext cx="78301" cy="9423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606417" y="8684536"/>
            <a:ext cx="788035" cy="151130"/>
            <a:chOff x="1606417" y="8684536"/>
            <a:chExt cx="788035" cy="151130"/>
          </a:xfrm>
        </p:grpSpPr>
        <p:sp>
          <p:nvSpPr>
            <p:cNvPr id="29" name="object 29"/>
            <p:cNvSpPr/>
            <p:nvPr/>
          </p:nvSpPr>
          <p:spPr>
            <a:xfrm>
              <a:off x="1606417" y="8736897"/>
              <a:ext cx="202996" cy="9840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830300" y="8684536"/>
              <a:ext cx="98227" cy="15077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949624" y="8736898"/>
              <a:ext cx="188742" cy="98405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159717" y="8738140"/>
              <a:ext cx="77903" cy="9591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258864" y="8736895"/>
              <a:ext cx="92363" cy="9840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377547" y="8793848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69"/>
                  </a:moveTo>
                  <a:lnTo>
                    <a:pt x="16742" y="39369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/>
          <p:nvPr/>
        </p:nvSpPr>
        <p:spPr>
          <a:xfrm>
            <a:off x="2377541" y="8739244"/>
            <a:ext cx="86360" cy="93980"/>
          </a:xfrm>
          <a:custGeom>
            <a:avLst/>
            <a:gdLst/>
            <a:ahLst/>
            <a:cxnLst/>
            <a:rect l="l" t="t" r="r" b="b"/>
            <a:pathLst>
              <a:path w="86360" h="93979">
                <a:moveTo>
                  <a:pt x="85852" y="0"/>
                </a:moveTo>
                <a:lnTo>
                  <a:pt x="69100" y="0"/>
                </a:lnTo>
                <a:lnTo>
                  <a:pt x="69100" y="38100"/>
                </a:lnTo>
                <a:lnTo>
                  <a:pt x="16738" y="38100"/>
                </a:lnTo>
                <a:lnTo>
                  <a:pt x="16738" y="0"/>
                </a:lnTo>
                <a:lnTo>
                  <a:pt x="0" y="0"/>
                </a:lnTo>
                <a:lnTo>
                  <a:pt x="0" y="38100"/>
                </a:lnTo>
                <a:lnTo>
                  <a:pt x="0" y="54610"/>
                </a:lnTo>
                <a:lnTo>
                  <a:pt x="69100" y="54610"/>
                </a:lnTo>
                <a:lnTo>
                  <a:pt x="69100" y="93980"/>
                </a:lnTo>
                <a:lnTo>
                  <a:pt x="85852" y="93980"/>
                </a:lnTo>
                <a:lnTo>
                  <a:pt x="85852" y="54610"/>
                </a:lnTo>
                <a:lnTo>
                  <a:pt x="85852" y="38100"/>
                </a:lnTo>
                <a:lnTo>
                  <a:pt x="858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" name="object 36"/>
          <p:cNvGrpSpPr/>
          <p:nvPr/>
        </p:nvGrpSpPr>
        <p:grpSpPr>
          <a:xfrm>
            <a:off x="3452997" y="8738140"/>
            <a:ext cx="185420" cy="96520"/>
            <a:chOff x="3452997" y="8738140"/>
            <a:chExt cx="185420" cy="96520"/>
          </a:xfrm>
        </p:grpSpPr>
        <p:sp>
          <p:nvSpPr>
            <p:cNvPr id="37" name="object 37"/>
            <p:cNvSpPr/>
            <p:nvPr/>
          </p:nvSpPr>
          <p:spPr>
            <a:xfrm>
              <a:off x="3452990" y="8739231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79">
                  <a:moveTo>
                    <a:pt x="8585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4544" y="16510"/>
                  </a:lnTo>
                  <a:lnTo>
                    <a:pt x="34544" y="93980"/>
                  </a:lnTo>
                  <a:lnTo>
                    <a:pt x="51320" y="93980"/>
                  </a:lnTo>
                  <a:lnTo>
                    <a:pt x="51320" y="16510"/>
                  </a:lnTo>
                  <a:lnTo>
                    <a:pt x="85852" y="1651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560198" y="8738140"/>
              <a:ext cx="77903" cy="95913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3710761" y="8738978"/>
            <a:ext cx="137795" cy="94615"/>
            <a:chOff x="3710761" y="8738978"/>
            <a:chExt cx="137795" cy="94615"/>
          </a:xfrm>
        </p:grpSpPr>
        <p:sp>
          <p:nvSpPr>
            <p:cNvPr id="40" name="object 40"/>
            <p:cNvSpPr/>
            <p:nvPr/>
          </p:nvSpPr>
          <p:spPr>
            <a:xfrm>
              <a:off x="3710761" y="8738978"/>
              <a:ext cx="87965" cy="9423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831221" y="8793849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69"/>
                  </a:moveTo>
                  <a:lnTo>
                    <a:pt x="16742" y="39369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3831221" y="8738978"/>
            <a:ext cx="207010" cy="94615"/>
            <a:chOff x="3831221" y="8738978"/>
            <a:chExt cx="207010" cy="94615"/>
          </a:xfrm>
        </p:grpSpPr>
        <p:sp>
          <p:nvSpPr>
            <p:cNvPr id="43" name="object 43"/>
            <p:cNvSpPr/>
            <p:nvPr/>
          </p:nvSpPr>
          <p:spPr>
            <a:xfrm>
              <a:off x="3831209" y="8739244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51" y="38100"/>
                  </a:lnTo>
                  <a:lnTo>
                    <a:pt x="16751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949690" y="8738978"/>
              <a:ext cx="87944" cy="9423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4070147" y="8736895"/>
            <a:ext cx="745490" cy="138430"/>
            <a:chOff x="4070147" y="8736895"/>
            <a:chExt cx="745490" cy="138430"/>
          </a:xfrm>
        </p:grpSpPr>
        <p:sp>
          <p:nvSpPr>
            <p:cNvPr id="46" name="object 46"/>
            <p:cNvSpPr/>
            <p:nvPr/>
          </p:nvSpPr>
          <p:spPr>
            <a:xfrm>
              <a:off x="4070146" y="8739244"/>
              <a:ext cx="99695" cy="116839"/>
            </a:xfrm>
            <a:custGeom>
              <a:avLst/>
              <a:gdLst/>
              <a:ahLst/>
              <a:cxnLst/>
              <a:rect l="l" t="t" r="r" b="b"/>
              <a:pathLst>
                <a:path w="99695" h="116840">
                  <a:moveTo>
                    <a:pt x="99466" y="78740"/>
                  </a:moveTo>
                  <a:lnTo>
                    <a:pt x="83756" y="78740"/>
                  </a:lnTo>
                  <a:lnTo>
                    <a:pt x="83756" y="0"/>
                  </a:lnTo>
                  <a:lnTo>
                    <a:pt x="66992" y="0"/>
                  </a:lnTo>
                  <a:lnTo>
                    <a:pt x="66992" y="78740"/>
                  </a:lnTo>
                  <a:lnTo>
                    <a:pt x="16751" y="78740"/>
                  </a:lnTo>
                  <a:lnTo>
                    <a:pt x="16751" y="0"/>
                  </a:lnTo>
                  <a:lnTo>
                    <a:pt x="0" y="0"/>
                  </a:lnTo>
                  <a:lnTo>
                    <a:pt x="0" y="78740"/>
                  </a:lnTo>
                  <a:lnTo>
                    <a:pt x="0" y="93980"/>
                  </a:lnTo>
                  <a:lnTo>
                    <a:pt x="83756" y="93980"/>
                  </a:lnTo>
                  <a:lnTo>
                    <a:pt x="83756" y="116840"/>
                  </a:lnTo>
                  <a:lnTo>
                    <a:pt x="99466" y="116840"/>
                  </a:lnTo>
                  <a:lnTo>
                    <a:pt x="99466" y="93980"/>
                  </a:lnTo>
                  <a:lnTo>
                    <a:pt x="99466" y="78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191910" y="8738979"/>
              <a:ext cx="87965" cy="9423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305991" y="8736900"/>
              <a:ext cx="74971" cy="97787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400387" y="8736897"/>
              <a:ext cx="201235" cy="98405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627949" y="8736895"/>
              <a:ext cx="92332" cy="138205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740593" y="8736900"/>
              <a:ext cx="74971" cy="97787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/>
          <p:nvPr/>
        </p:nvSpPr>
        <p:spPr>
          <a:xfrm>
            <a:off x="1075429" y="9005780"/>
            <a:ext cx="17145" cy="78740"/>
          </a:xfrm>
          <a:custGeom>
            <a:avLst/>
            <a:gdLst/>
            <a:ahLst/>
            <a:cxnLst/>
            <a:rect l="l" t="t" r="r" b="b"/>
            <a:pathLst>
              <a:path w="17144" h="78740">
                <a:moveTo>
                  <a:pt x="0" y="78739"/>
                </a:moveTo>
                <a:lnTo>
                  <a:pt x="16753" y="78739"/>
                </a:lnTo>
                <a:lnTo>
                  <a:pt x="16753" y="0"/>
                </a:lnTo>
                <a:lnTo>
                  <a:pt x="0" y="0"/>
                </a:lnTo>
                <a:lnTo>
                  <a:pt x="0" y="78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3" name="object 53"/>
          <p:cNvGrpSpPr/>
          <p:nvPr/>
        </p:nvGrpSpPr>
        <p:grpSpPr>
          <a:xfrm>
            <a:off x="1075429" y="8988196"/>
            <a:ext cx="746125" cy="138430"/>
            <a:chOff x="1075429" y="8988196"/>
            <a:chExt cx="746125" cy="138430"/>
          </a:xfrm>
        </p:grpSpPr>
        <p:sp>
          <p:nvSpPr>
            <p:cNvPr id="54" name="object 54"/>
            <p:cNvSpPr/>
            <p:nvPr/>
          </p:nvSpPr>
          <p:spPr>
            <a:xfrm>
              <a:off x="1075423" y="8990551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90" h="93979">
                  <a:moveTo>
                    <a:pt x="8481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810" y="93980"/>
                  </a:lnTo>
                  <a:lnTo>
                    <a:pt x="84810" y="15240"/>
                  </a:lnTo>
                  <a:lnTo>
                    <a:pt x="848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192865" y="8988196"/>
              <a:ext cx="92332" cy="138205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306326" y="8988198"/>
              <a:ext cx="100510" cy="98405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427941" y="8988196"/>
              <a:ext cx="92363" cy="98405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546615" y="8988201"/>
              <a:ext cx="274767" cy="97787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/>
          <p:nvPr/>
        </p:nvSpPr>
        <p:spPr>
          <a:xfrm>
            <a:off x="2496020" y="8736895"/>
            <a:ext cx="1586911" cy="37065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900350" y="9020657"/>
            <a:ext cx="86995" cy="15240"/>
          </a:xfrm>
          <a:custGeom>
            <a:avLst/>
            <a:gdLst/>
            <a:ahLst/>
            <a:cxnLst/>
            <a:rect l="l" t="t" r="r" b="b"/>
            <a:pathLst>
              <a:path w="86994" h="15240">
                <a:moveTo>
                  <a:pt x="86688" y="0"/>
                </a:moveTo>
                <a:lnTo>
                  <a:pt x="0" y="0"/>
                </a:lnTo>
                <a:lnTo>
                  <a:pt x="0" y="14659"/>
                </a:lnTo>
                <a:lnTo>
                  <a:pt x="86688" y="14659"/>
                </a:lnTo>
                <a:lnTo>
                  <a:pt x="866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068083" y="9045150"/>
            <a:ext cx="17145" cy="39370"/>
          </a:xfrm>
          <a:custGeom>
            <a:avLst/>
            <a:gdLst/>
            <a:ahLst/>
            <a:cxnLst/>
            <a:rect l="l" t="t" r="r" b="b"/>
            <a:pathLst>
              <a:path w="17144" h="39370">
                <a:moveTo>
                  <a:pt x="0" y="39369"/>
                </a:moveTo>
                <a:lnTo>
                  <a:pt x="16742" y="39369"/>
                </a:lnTo>
                <a:lnTo>
                  <a:pt x="16742" y="0"/>
                </a:lnTo>
                <a:lnTo>
                  <a:pt x="0" y="0"/>
                </a:lnTo>
                <a:lnTo>
                  <a:pt x="0" y="393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2" name="object 62"/>
          <p:cNvGrpSpPr/>
          <p:nvPr/>
        </p:nvGrpSpPr>
        <p:grpSpPr>
          <a:xfrm>
            <a:off x="2068083" y="8988196"/>
            <a:ext cx="205740" cy="98425"/>
            <a:chOff x="2068083" y="8988196"/>
            <a:chExt cx="205740" cy="98425"/>
          </a:xfrm>
        </p:grpSpPr>
        <p:sp>
          <p:nvSpPr>
            <p:cNvPr id="63" name="object 63"/>
            <p:cNvSpPr/>
            <p:nvPr/>
          </p:nvSpPr>
          <p:spPr>
            <a:xfrm>
              <a:off x="2068080" y="8990551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79">
                  <a:moveTo>
                    <a:pt x="85852" y="0"/>
                  </a:moveTo>
                  <a:lnTo>
                    <a:pt x="69088" y="0"/>
                  </a:lnTo>
                  <a:lnTo>
                    <a:pt x="69088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088" y="54610"/>
                  </a:lnTo>
                  <a:lnTo>
                    <a:pt x="69088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181006" y="8988196"/>
              <a:ext cx="92363" cy="98405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65"/>
          <p:cNvGrpSpPr/>
          <p:nvPr/>
        </p:nvGrpSpPr>
        <p:grpSpPr>
          <a:xfrm>
            <a:off x="2343306" y="8988196"/>
            <a:ext cx="220345" cy="98425"/>
            <a:chOff x="2343306" y="8988196"/>
            <a:chExt cx="220345" cy="98425"/>
          </a:xfrm>
        </p:grpSpPr>
        <p:sp>
          <p:nvSpPr>
            <p:cNvPr id="66" name="object 66"/>
            <p:cNvSpPr/>
            <p:nvPr/>
          </p:nvSpPr>
          <p:spPr>
            <a:xfrm>
              <a:off x="2343306" y="8990282"/>
              <a:ext cx="100729" cy="94237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471103" y="8988196"/>
              <a:ext cx="92363" cy="98405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/>
          <p:nvPr/>
        </p:nvSpPr>
        <p:spPr>
          <a:xfrm>
            <a:off x="4098315" y="8988202"/>
            <a:ext cx="175260" cy="97790"/>
          </a:xfrm>
          <a:custGeom>
            <a:avLst/>
            <a:gdLst/>
            <a:ahLst/>
            <a:cxnLst/>
            <a:rect l="l" t="t" r="r" b="b"/>
            <a:pathLst>
              <a:path w="175260" h="97790">
                <a:moveTo>
                  <a:pt x="85852" y="2324"/>
                </a:moveTo>
                <a:lnTo>
                  <a:pt x="0" y="2324"/>
                </a:lnTo>
                <a:lnTo>
                  <a:pt x="0" y="18834"/>
                </a:lnTo>
                <a:lnTo>
                  <a:pt x="34544" y="18834"/>
                </a:lnTo>
                <a:lnTo>
                  <a:pt x="34544" y="96304"/>
                </a:lnTo>
                <a:lnTo>
                  <a:pt x="51320" y="96304"/>
                </a:lnTo>
                <a:lnTo>
                  <a:pt x="51320" y="18834"/>
                </a:lnTo>
                <a:lnTo>
                  <a:pt x="85852" y="18834"/>
                </a:lnTo>
                <a:lnTo>
                  <a:pt x="85852" y="2324"/>
                </a:lnTo>
                <a:close/>
              </a:path>
              <a:path w="175260" h="97790">
                <a:moveTo>
                  <a:pt x="175145" y="38531"/>
                </a:moveTo>
                <a:lnTo>
                  <a:pt x="155359" y="2349"/>
                </a:lnTo>
                <a:lnTo>
                  <a:pt x="138938" y="0"/>
                </a:lnTo>
                <a:lnTo>
                  <a:pt x="130441" y="546"/>
                </a:lnTo>
                <a:lnTo>
                  <a:pt x="122377" y="2146"/>
                </a:lnTo>
                <a:lnTo>
                  <a:pt x="114731" y="4838"/>
                </a:lnTo>
                <a:lnTo>
                  <a:pt x="107518" y="8585"/>
                </a:lnTo>
                <a:lnTo>
                  <a:pt x="111912" y="21983"/>
                </a:lnTo>
                <a:lnTo>
                  <a:pt x="118491" y="18961"/>
                </a:lnTo>
                <a:lnTo>
                  <a:pt x="125006" y="16802"/>
                </a:lnTo>
                <a:lnTo>
                  <a:pt x="131470" y="15506"/>
                </a:lnTo>
                <a:lnTo>
                  <a:pt x="137883" y="15074"/>
                </a:lnTo>
                <a:lnTo>
                  <a:pt x="146253" y="15074"/>
                </a:lnTo>
                <a:lnTo>
                  <a:pt x="151917" y="17373"/>
                </a:lnTo>
                <a:lnTo>
                  <a:pt x="157772" y="26593"/>
                </a:lnTo>
                <a:lnTo>
                  <a:pt x="159232" y="34188"/>
                </a:lnTo>
                <a:lnTo>
                  <a:pt x="159232" y="44805"/>
                </a:lnTo>
                <a:lnTo>
                  <a:pt x="159232" y="58635"/>
                </a:lnTo>
                <a:lnTo>
                  <a:pt x="159232" y="70561"/>
                </a:lnTo>
                <a:lnTo>
                  <a:pt x="153860" y="75869"/>
                </a:lnTo>
                <a:lnTo>
                  <a:pt x="148031" y="79667"/>
                </a:lnTo>
                <a:lnTo>
                  <a:pt x="141719" y="81940"/>
                </a:lnTo>
                <a:lnTo>
                  <a:pt x="134937" y="82702"/>
                </a:lnTo>
                <a:lnTo>
                  <a:pt x="129641" y="82702"/>
                </a:lnTo>
                <a:lnTo>
                  <a:pt x="125501" y="81394"/>
                </a:lnTo>
                <a:lnTo>
                  <a:pt x="119481" y="76073"/>
                </a:lnTo>
                <a:lnTo>
                  <a:pt x="117995" y="72428"/>
                </a:lnTo>
                <a:lnTo>
                  <a:pt x="117995" y="62941"/>
                </a:lnTo>
                <a:lnTo>
                  <a:pt x="119900" y="59143"/>
                </a:lnTo>
                <a:lnTo>
                  <a:pt x="127584" y="53695"/>
                </a:lnTo>
                <a:lnTo>
                  <a:pt x="132372" y="52362"/>
                </a:lnTo>
                <a:lnTo>
                  <a:pt x="146329" y="52362"/>
                </a:lnTo>
                <a:lnTo>
                  <a:pt x="153377" y="54444"/>
                </a:lnTo>
                <a:lnTo>
                  <a:pt x="159232" y="58635"/>
                </a:lnTo>
                <a:lnTo>
                  <a:pt x="159232" y="44805"/>
                </a:lnTo>
                <a:lnTo>
                  <a:pt x="153504" y="40754"/>
                </a:lnTo>
                <a:lnTo>
                  <a:pt x="145694" y="38735"/>
                </a:lnTo>
                <a:lnTo>
                  <a:pt x="135775" y="38735"/>
                </a:lnTo>
                <a:lnTo>
                  <a:pt x="100177" y="59474"/>
                </a:lnTo>
                <a:lnTo>
                  <a:pt x="100177" y="77635"/>
                </a:lnTo>
                <a:lnTo>
                  <a:pt x="102844" y="84709"/>
                </a:lnTo>
                <a:lnTo>
                  <a:pt x="113449" y="95173"/>
                </a:lnTo>
                <a:lnTo>
                  <a:pt x="120421" y="97790"/>
                </a:lnTo>
                <a:lnTo>
                  <a:pt x="129070" y="97790"/>
                </a:lnTo>
                <a:lnTo>
                  <a:pt x="138112" y="96939"/>
                </a:lnTo>
                <a:lnTo>
                  <a:pt x="146151" y="94386"/>
                </a:lnTo>
                <a:lnTo>
                  <a:pt x="153187" y="90131"/>
                </a:lnTo>
                <a:lnTo>
                  <a:pt x="159232" y="84175"/>
                </a:lnTo>
                <a:lnTo>
                  <a:pt x="159232" y="96329"/>
                </a:lnTo>
                <a:lnTo>
                  <a:pt x="175145" y="96329"/>
                </a:lnTo>
                <a:lnTo>
                  <a:pt x="175145" y="84175"/>
                </a:lnTo>
                <a:lnTo>
                  <a:pt x="175145" y="82702"/>
                </a:lnTo>
                <a:lnTo>
                  <a:pt x="175145" y="52362"/>
                </a:lnTo>
                <a:lnTo>
                  <a:pt x="175145" y="44805"/>
                </a:lnTo>
                <a:lnTo>
                  <a:pt x="175145" y="385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348665" y="9005780"/>
            <a:ext cx="17145" cy="78740"/>
          </a:xfrm>
          <a:custGeom>
            <a:avLst/>
            <a:gdLst/>
            <a:ahLst/>
            <a:cxnLst/>
            <a:rect l="l" t="t" r="r" b="b"/>
            <a:pathLst>
              <a:path w="17145" h="78740">
                <a:moveTo>
                  <a:pt x="0" y="78739"/>
                </a:moveTo>
                <a:lnTo>
                  <a:pt x="16753" y="78739"/>
                </a:lnTo>
                <a:lnTo>
                  <a:pt x="16753" y="0"/>
                </a:lnTo>
                <a:lnTo>
                  <a:pt x="0" y="0"/>
                </a:lnTo>
                <a:lnTo>
                  <a:pt x="0" y="78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0" name="object 70"/>
          <p:cNvGrpSpPr/>
          <p:nvPr/>
        </p:nvGrpSpPr>
        <p:grpSpPr>
          <a:xfrm>
            <a:off x="4348665" y="8988196"/>
            <a:ext cx="657225" cy="138430"/>
            <a:chOff x="4348665" y="8988196"/>
            <a:chExt cx="657225" cy="138430"/>
          </a:xfrm>
        </p:grpSpPr>
        <p:sp>
          <p:nvSpPr>
            <p:cNvPr id="71" name="object 71"/>
            <p:cNvSpPr/>
            <p:nvPr/>
          </p:nvSpPr>
          <p:spPr>
            <a:xfrm>
              <a:off x="4348658" y="8990551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89" h="93979">
                  <a:moveTo>
                    <a:pt x="8481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810" y="93980"/>
                  </a:lnTo>
                  <a:lnTo>
                    <a:pt x="84810" y="15240"/>
                  </a:lnTo>
                  <a:lnTo>
                    <a:pt x="848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466100" y="8988196"/>
              <a:ext cx="92332" cy="138205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579541" y="8988198"/>
              <a:ext cx="100530" cy="98405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701177" y="8988196"/>
              <a:ext cx="92363" cy="98405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819851" y="8990282"/>
              <a:ext cx="185472" cy="94237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/>
          <p:nvPr/>
        </p:nvSpPr>
        <p:spPr>
          <a:xfrm>
            <a:off x="1074750" y="5536063"/>
            <a:ext cx="746760" cy="302260"/>
          </a:xfrm>
          <a:custGeom>
            <a:avLst/>
            <a:gdLst/>
            <a:ahLst/>
            <a:cxnLst/>
            <a:rect l="l" t="t" r="r" b="b"/>
            <a:pathLst>
              <a:path w="746760" h="302260">
                <a:moveTo>
                  <a:pt x="175983" y="0"/>
                </a:moveTo>
                <a:lnTo>
                  <a:pt x="0" y="0"/>
                </a:lnTo>
                <a:lnTo>
                  <a:pt x="0" y="29210"/>
                </a:lnTo>
                <a:lnTo>
                  <a:pt x="25819" y="29210"/>
                </a:lnTo>
                <a:lnTo>
                  <a:pt x="25819" y="31750"/>
                </a:lnTo>
                <a:lnTo>
                  <a:pt x="25819" y="205740"/>
                </a:lnTo>
                <a:lnTo>
                  <a:pt x="0" y="205740"/>
                </a:lnTo>
                <a:lnTo>
                  <a:pt x="0" y="234950"/>
                </a:lnTo>
                <a:lnTo>
                  <a:pt x="116979" y="234950"/>
                </a:lnTo>
                <a:lnTo>
                  <a:pt x="116979" y="205740"/>
                </a:lnTo>
                <a:lnTo>
                  <a:pt x="78435" y="205740"/>
                </a:lnTo>
                <a:lnTo>
                  <a:pt x="78435" y="31750"/>
                </a:lnTo>
                <a:lnTo>
                  <a:pt x="145821" y="31750"/>
                </a:lnTo>
                <a:lnTo>
                  <a:pt x="145821" y="74930"/>
                </a:lnTo>
                <a:lnTo>
                  <a:pt x="175983" y="74930"/>
                </a:lnTo>
                <a:lnTo>
                  <a:pt x="175983" y="31750"/>
                </a:lnTo>
                <a:lnTo>
                  <a:pt x="175983" y="29210"/>
                </a:lnTo>
                <a:lnTo>
                  <a:pt x="175983" y="0"/>
                </a:lnTo>
                <a:close/>
              </a:path>
              <a:path w="746760" h="302260">
                <a:moveTo>
                  <a:pt x="370090" y="157467"/>
                </a:moveTo>
                <a:lnTo>
                  <a:pt x="365480" y="126669"/>
                </a:lnTo>
                <a:lnTo>
                  <a:pt x="357708" y="112534"/>
                </a:lnTo>
                <a:lnTo>
                  <a:pt x="352920" y="103822"/>
                </a:lnTo>
                <a:lnTo>
                  <a:pt x="352107" y="102362"/>
                </a:lnTo>
                <a:lnTo>
                  <a:pt x="330631" y="86423"/>
                </a:lnTo>
                <a:lnTo>
                  <a:pt x="324167" y="85153"/>
                </a:lnTo>
                <a:lnTo>
                  <a:pt x="324167" y="158457"/>
                </a:lnTo>
                <a:lnTo>
                  <a:pt x="321843" y="179285"/>
                </a:lnTo>
                <a:lnTo>
                  <a:pt x="314579" y="195376"/>
                </a:lnTo>
                <a:lnTo>
                  <a:pt x="301967" y="205740"/>
                </a:lnTo>
                <a:lnTo>
                  <a:pt x="283591" y="209410"/>
                </a:lnTo>
                <a:lnTo>
                  <a:pt x="275678" y="209003"/>
                </a:lnTo>
                <a:lnTo>
                  <a:pt x="268262" y="207581"/>
                </a:lnTo>
                <a:lnTo>
                  <a:pt x="260972" y="204901"/>
                </a:lnTo>
                <a:lnTo>
                  <a:pt x="253428" y="200710"/>
                </a:lnTo>
                <a:lnTo>
                  <a:pt x="253428" y="127965"/>
                </a:lnTo>
                <a:lnTo>
                  <a:pt x="259930" y="121450"/>
                </a:lnTo>
                <a:lnTo>
                  <a:pt x="267766" y="116611"/>
                </a:lnTo>
                <a:lnTo>
                  <a:pt x="276720" y="113588"/>
                </a:lnTo>
                <a:lnTo>
                  <a:pt x="286626" y="112534"/>
                </a:lnTo>
                <a:lnTo>
                  <a:pt x="303237" y="115608"/>
                </a:lnTo>
                <a:lnTo>
                  <a:pt x="314960" y="124561"/>
                </a:lnTo>
                <a:lnTo>
                  <a:pt x="321894" y="138976"/>
                </a:lnTo>
                <a:lnTo>
                  <a:pt x="324167" y="158457"/>
                </a:lnTo>
                <a:lnTo>
                  <a:pt x="324167" y="85153"/>
                </a:lnTo>
                <a:lnTo>
                  <a:pt x="301713" y="80695"/>
                </a:lnTo>
                <a:lnTo>
                  <a:pt x="286334" y="82283"/>
                </a:lnTo>
                <a:lnTo>
                  <a:pt x="272719" y="86855"/>
                </a:lnTo>
                <a:lnTo>
                  <a:pt x="261366" y="94132"/>
                </a:lnTo>
                <a:lnTo>
                  <a:pt x="252780" y="103822"/>
                </a:lnTo>
                <a:lnTo>
                  <a:pt x="252780" y="84378"/>
                </a:lnTo>
                <a:lnTo>
                  <a:pt x="192430" y="84378"/>
                </a:lnTo>
                <a:lnTo>
                  <a:pt x="192430" y="111213"/>
                </a:lnTo>
                <a:lnTo>
                  <a:pt x="210515" y="111213"/>
                </a:lnTo>
                <a:lnTo>
                  <a:pt x="210515" y="275450"/>
                </a:lnTo>
                <a:lnTo>
                  <a:pt x="192430" y="275450"/>
                </a:lnTo>
                <a:lnTo>
                  <a:pt x="192430" y="302260"/>
                </a:lnTo>
                <a:lnTo>
                  <a:pt x="277228" y="302260"/>
                </a:lnTo>
                <a:lnTo>
                  <a:pt x="277228" y="275450"/>
                </a:lnTo>
                <a:lnTo>
                  <a:pt x="253428" y="275450"/>
                </a:lnTo>
                <a:lnTo>
                  <a:pt x="253428" y="231216"/>
                </a:lnTo>
                <a:lnTo>
                  <a:pt x="260908" y="234683"/>
                </a:lnTo>
                <a:lnTo>
                  <a:pt x="269519" y="237070"/>
                </a:lnTo>
                <a:lnTo>
                  <a:pt x="278879" y="238455"/>
                </a:lnTo>
                <a:lnTo>
                  <a:pt x="288620" y="238899"/>
                </a:lnTo>
                <a:lnTo>
                  <a:pt x="323126" y="232867"/>
                </a:lnTo>
                <a:lnTo>
                  <a:pt x="325640" y="231216"/>
                </a:lnTo>
                <a:lnTo>
                  <a:pt x="348716" y="216027"/>
                </a:lnTo>
                <a:lnTo>
                  <a:pt x="352793" y="209410"/>
                </a:lnTo>
                <a:lnTo>
                  <a:pt x="364617" y="190271"/>
                </a:lnTo>
                <a:lnTo>
                  <a:pt x="370090" y="157467"/>
                </a:lnTo>
                <a:close/>
              </a:path>
              <a:path w="746760" h="302260">
                <a:moveTo>
                  <a:pt x="544614" y="231216"/>
                </a:moveTo>
                <a:lnTo>
                  <a:pt x="541134" y="214782"/>
                </a:lnTo>
                <a:lnTo>
                  <a:pt x="540004" y="209423"/>
                </a:lnTo>
                <a:lnTo>
                  <a:pt x="539584" y="207416"/>
                </a:lnTo>
                <a:lnTo>
                  <a:pt x="536905" y="208407"/>
                </a:lnTo>
                <a:lnTo>
                  <a:pt x="535228" y="209092"/>
                </a:lnTo>
                <a:lnTo>
                  <a:pt x="533209" y="209423"/>
                </a:lnTo>
                <a:lnTo>
                  <a:pt x="524154" y="209423"/>
                </a:lnTo>
                <a:lnTo>
                  <a:pt x="524357" y="204343"/>
                </a:lnTo>
                <a:lnTo>
                  <a:pt x="524789" y="183527"/>
                </a:lnTo>
                <a:lnTo>
                  <a:pt x="525183" y="167170"/>
                </a:lnTo>
                <a:lnTo>
                  <a:pt x="525386" y="157302"/>
                </a:lnTo>
                <a:lnTo>
                  <a:pt x="525437" y="151422"/>
                </a:lnTo>
                <a:lnTo>
                  <a:pt x="525513" y="142709"/>
                </a:lnTo>
                <a:lnTo>
                  <a:pt x="521716" y="116052"/>
                </a:lnTo>
                <a:lnTo>
                  <a:pt x="515124" y="105156"/>
                </a:lnTo>
                <a:lnTo>
                  <a:pt x="509968" y="96621"/>
                </a:lnTo>
                <a:lnTo>
                  <a:pt x="489724" y="84734"/>
                </a:lnTo>
                <a:lnTo>
                  <a:pt x="460476" y="80695"/>
                </a:lnTo>
                <a:lnTo>
                  <a:pt x="437565" y="83223"/>
                </a:lnTo>
                <a:lnTo>
                  <a:pt x="418198" y="90589"/>
                </a:lnTo>
                <a:lnTo>
                  <a:pt x="404799" y="102476"/>
                </a:lnTo>
                <a:lnTo>
                  <a:pt x="399796" y="118567"/>
                </a:lnTo>
                <a:lnTo>
                  <a:pt x="400939" y="125514"/>
                </a:lnTo>
                <a:lnTo>
                  <a:pt x="404444" y="131648"/>
                </a:lnTo>
                <a:lnTo>
                  <a:pt x="410400" y="136004"/>
                </a:lnTo>
                <a:lnTo>
                  <a:pt x="418896" y="137668"/>
                </a:lnTo>
                <a:lnTo>
                  <a:pt x="430644" y="137668"/>
                </a:lnTo>
                <a:lnTo>
                  <a:pt x="437667" y="130975"/>
                </a:lnTo>
                <a:lnTo>
                  <a:pt x="437578" y="116052"/>
                </a:lnTo>
                <a:lnTo>
                  <a:pt x="435673" y="111874"/>
                </a:lnTo>
                <a:lnTo>
                  <a:pt x="433311" y="110185"/>
                </a:lnTo>
                <a:lnTo>
                  <a:pt x="438670" y="107175"/>
                </a:lnTo>
                <a:lnTo>
                  <a:pt x="445389" y="105156"/>
                </a:lnTo>
                <a:lnTo>
                  <a:pt x="454444" y="105156"/>
                </a:lnTo>
                <a:lnTo>
                  <a:pt x="468579" y="107734"/>
                </a:lnTo>
                <a:lnTo>
                  <a:pt x="477786" y="114922"/>
                </a:lnTo>
                <a:lnTo>
                  <a:pt x="482777" y="125945"/>
                </a:lnTo>
                <a:lnTo>
                  <a:pt x="484289" y="140030"/>
                </a:lnTo>
                <a:lnTo>
                  <a:pt x="484200" y="148399"/>
                </a:lnTo>
                <a:lnTo>
                  <a:pt x="483933" y="151422"/>
                </a:lnTo>
                <a:lnTo>
                  <a:pt x="483603" y="151307"/>
                </a:lnTo>
                <a:lnTo>
                  <a:pt x="483603" y="173545"/>
                </a:lnTo>
                <a:lnTo>
                  <a:pt x="483603" y="193992"/>
                </a:lnTo>
                <a:lnTo>
                  <a:pt x="479044" y="199377"/>
                </a:lnTo>
                <a:lnTo>
                  <a:pt x="472795" y="204343"/>
                </a:lnTo>
                <a:lnTo>
                  <a:pt x="464654" y="208000"/>
                </a:lnTo>
                <a:lnTo>
                  <a:pt x="454444" y="209423"/>
                </a:lnTo>
                <a:lnTo>
                  <a:pt x="444855" y="207772"/>
                </a:lnTo>
                <a:lnTo>
                  <a:pt x="437807" y="203263"/>
                </a:lnTo>
                <a:lnTo>
                  <a:pt x="433463" y="196557"/>
                </a:lnTo>
                <a:lnTo>
                  <a:pt x="431977" y="188302"/>
                </a:lnTo>
                <a:lnTo>
                  <a:pt x="433717" y="179489"/>
                </a:lnTo>
                <a:lnTo>
                  <a:pt x="438810" y="172834"/>
                </a:lnTo>
                <a:lnTo>
                  <a:pt x="447116" y="168630"/>
                </a:lnTo>
                <a:lnTo>
                  <a:pt x="458457" y="167170"/>
                </a:lnTo>
                <a:lnTo>
                  <a:pt x="465493" y="167551"/>
                </a:lnTo>
                <a:lnTo>
                  <a:pt x="472033" y="168719"/>
                </a:lnTo>
                <a:lnTo>
                  <a:pt x="478078" y="170713"/>
                </a:lnTo>
                <a:lnTo>
                  <a:pt x="483603" y="173545"/>
                </a:lnTo>
                <a:lnTo>
                  <a:pt x="483603" y="151307"/>
                </a:lnTo>
                <a:lnTo>
                  <a:pt x="477126" y="148920"/>
                </a:lnTo>
                <a:lnTo>
                  <a:pt x="468680" y="147027"/>
                </a:lnTo>
                <a:lnTo>
                  <a:pt x="459244" y="145834"/>
                </a:lnTo>
                <a:lnTo>
                  <a:pt x="449414" y="145415"/>
                </a:lnTo>
                <a:lnTo>
                  <a:pt x="423799" y="148399"/>
                </a:lnTo>
                <a:lnTo>
                  <a:pt x="404368" y="157302"/>
                </a:lnTo>
                <a:lnTo>
                  <a:pt x="392049" y="171983"/>
                </a:lnTo>
                <a:lnTo>
                  <a:pt x="387731" y="192316"/>
                </a:lnTo>
                <a:lnTo>
                  <a:pt x="391325" y="211747"/>
                </a:lnTo>
                <a:lnTo>
                  <a:pt x="401650" y="226047"/>
                </a:lnTo>
                <a:lnTo>
                  <a:pt x="417995" y="234886"/>
                </a:lnTo>
                <a:lnTo>
                  <a:pt x="439699" y="237909"/>
                </a:lnTo>
                <a:lnTo>
                  <a:pt x="455917" y="235991"/>
                </a:lnTo>
                <a:lnTo>
                  <a:pt x="468896" y="230860"/>
                </a:lnTo>
                <a:lnTo>
                  <a:pt x="478675" y="223481"/>
                </a:lnTo>
                <a:lnTo>
                  <a:pt x="485279" y="214782"/>
                </a:lnTo>
                <a:lnTo>
                  <a:pt x="488848" y="225094"/>
                </a:lnTo>
                <a:lnTo>
                  <a:pt x="495033" y="232422"/>
                </a:lnTo>
                <a:lnTo>
                  <a:pt x="503796" y="236804"/>
                </a:lnTo>
                <a:lnTo>
                  <a:pt x="515099" y="238252"/>
                </a:lnTo>
                <a:lnTo>
                  <a:pt x="521373" y="237909"/>
                </a:lnTo>
                <a:lnTo>
                  <a:pt x="528980" y="236740"/>
                </a:lnTo>
                <a:lnTo>
                  <a:pt x="537032" y="234581"/>
                </a:lnTo>
                <a:lnTo>
                  <a:pt x="544614" y="231216"/>
                </a:lnTo>
                <a:close/>
              </a:path>
              <a:path w="746760" h="302260">
                <a:moveTo>
                  <a:pt x="746671" y="83959"/>
                </a:moveTo>
                <a:lnTo>
                  <a:pt x="669569" y="83959"/>
                </a:lnTo>
                <a:lnTo>
                  <a:pt x="669569" y="110629"/>
                </a:lnTo>
                <a:lnTo>
                  <a:pt x="685660" y="110629"/>
                </a:lnTo>
                <a:lnTo>
                  <a:pt x="685660" y="144919"/>
                </a:lnTo>
                <a:lnTo>
                  <a:pt x="622630" y="144919"/>
                </a:lnTo>
                <a:lnTo>
                  <a:pt x="622630" y="110629"/>
                </a:lnTo>
                <a:lnTo>
                  <a:pt x="636727" y="110629"/>
                </a:lnTo>
                <a:lnTo>
                  <a:pt x="636727" y="83959"/>
                </a:lnTo>
                <a:lnTo>
                  <a:pt x="561632" y="83959"/>
                </a:lnTo>
                <a:lnTo>
                  <a:pt x="561632" y="110629"/>
                </a:lnTo>
                <a:lnTo>
                  <a:pt x="580072" y="110629"/>
                </a:lnTo>
                <a:lnTo>
                  <a:pt x="580072" y="144919"/>
                </a:lnTo>
                <a:lnTo>
                  <a:pt x="580072" y="171589"/>
                </a:lnTo>
                <a:lnTo>
                  <a:pt x="580072" y="208419"/>
                </a:lnTo>
                <a:lnTo>
                  <a:pt x="561632" y="208419"/>
                </a:lnTo>
                <a:lnTo>
                  <a:pt x="561632" y="235089"/>
                </a:lnTo>
                <a:lnTo>
                  <a:pt x="638403" y="235089"/>
                </a:lnTo>
                <a:lnTo>
                  <a:pt x="638403" y="208419"/>
                </a:lnTo>
                <a:lnTo>
                  <a:pt x="622630" y="208419"/>
                </a:lnTo>
                <a:lnTo>
                  <a:pt x="622630" y="171589"/>
                </a:lnTo>
                <a:lnTo>
                  <a:pt x="685660" y="171589"/>
                </a:lnTo>
                <a:lnTo>
                  <a:pt x="685660" y="208419"/>
                </a:lnTo>
                <a:lnTo>
                  <a:pt x="671245" y="208419"/>
                </a:lnTo>
                <a:lnTo>
                  <a:pt x="671245" y="235089"/>
                </a:lnTo>
                <a:lnTo>
                  <a:pt x="746340" y="235089"/>
                </a:lnTo>
                <a:lnTo>
                  <a:pt x="746340" y="208419"/>
                </a:lnTo>
                <a:lnTo>
                  <a:pt x="728218" y="208419"/>
                </a:lnTo>
                <a:lnTo>
                  <a:pt x="728218" y="171589"/>
                </a:lnTo>
                <a:lnTo>
                  <a:pt x="728218" y="144919"/>
                </a:lnTo>
                <a:lnTo>
                  <a:pt x="728218" y="110629"/>
                </a:lnTo>
                <a:lnTo>
                  <a:pt x="746671" y="110629"/>
                </a:lnTo>
                <a:lnTo>
                  <a:pt x="746671" y="83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7" name="object 77"/>
          <p:cNvGrpSpPr/>
          <p:nvPr/>
        </p:nvGrpSpPr>
        <p:grpSpPr>
          <a:xfrm>
            <a:off x="1840913" y="5616082"/>
            <a:ext cx="869315" cy="160020"/>
            <a:chOff x="1840913" y="5616082"/>
            <a:chExt cx="869315" cy="160020"/>
          </a:xfrm>
        </p:grpSpPr>
        <p:sp>
          <p:nvSpPr>
            <p:cNvPr id="78" name="object 78"/>
            <p:cNvSpPr/>
            <p:nvPr/>
          </p:nvSpPr>
          <p:spPr>
            <a:xfrm>
              <a:off x="1840903" y="5616085"/>
              <a:ext cx="516890" cy="160020"/>
            </a:xfrm>
            <a:custGeom>
              <a:avLst/>
              <a:gdLst/>
              <a:ahLst/>
              <a:cxnLst/>
              <a:rect l="l" t="t" r="r" b="b"/>
              <a:pathLst>
                <a:path w="516889" h="160020">
                  <a:moveTo>
                    <a:pt x="153530" y="3937"/>
                  </a:moveTo>
                  <a:lnTo>
                    <a:pt x="0" y="3937"/>
                  </a:lnTo>
                  <a:lnTo>
                    <a:pt x="0" y="31877"/>
                  </a:lnTo>
                  <a:lnTo>
                    <a:pt x="0" y="63627"/>
                  </a:lnTo>
                  <a:lnTo>
                    <a:pt x="27813" y="63627"/>
                  </a:lnTo>
                  <a:lnTo>
                    <a:pt x="27813" y="31877"/>
                  </a:lnTo>
                  <a:lnTo>
                    <a:pt x="55295" y="31877"/>
                  </a:lnTo>
                  <a:lnTo>
                    <a:pt x="55295" y="63627"/>
                  </a:lnTo>
                  <a:lnTo>
                    <a:pt x="55295" y="128397"/>
                  </a:lnTo>
                  <a:lnTo>
                    <a:pt x="34848" y="128397"/>
                  </a:lnTo>
                  <a:lnTo>
                    <a:pt x="34848" y="155067"/>
                  </a:lnTo>
                  <a:lnTo>
                    <a:pt x="117983" y="155067"/>
                  </a:lnTo>
                  <a:lnTo>
                    <a:pt x="117983" y="128397"/>
                  </a:lnTo>
                  <a:lnTo>
                    <a:pt x="98209" y="128397"/>
                  </a:lnTo>
                  <a:lnTo>
                    <a:pt x="98209" y="63627"/>
                  </a:lnTo>
                  <a:lnTo>
                    <a:pt x="98209" y="31877"/>
                  </a:lnTo>
                  <a:lnTo>
                    <a:pt x="125691" y="31877"/>
                  </a:lnTo>
                  <a:lnTo>
                    <a:pt x="125691" y="63627"/>
                  </a:lnTo>
                  <a:lnTo>
                    <a:pt x="153530" y="63627"/>
                  </a:lnTo>
                  <a:lnTo>
                    <a:pt x="153530" y="31877"/>
                  </a:lnTo>
                  <a:lnTo>
                    <a:pt x="153530" y="3937"/>
                  </a:lnTo>
                  <a:close/>
                </a:path>
                <a:path w="516889" h="160020">
                  <a:moveTo>
                    <a:pt x="342480" y="79781"/>
                  </a:moveTo>
                  <a:lnTo>
                    <a:pt x="336994" y="48082"/>
                  </a:lnTo>
                  <a:lnTo>
                    <a:pt x="324396" y="28498"/>
                  </a:lnTo>
                  <a:lnTo>
                    <a:pt x="320738" y="22796"/>
                  </a:lnTo>
                  <a:lnTo>
                    <a:pt x="296214" y="7467"/>
                  </a:lnTo>
                  <a:lnTo>
                    <a:pt x="296214" y="79781"/>
                  </a:lnTo>
                  <a:lnTo>
                    <a:pt x="293535" y="101320"/>
                  </a:lnTo>
                  <a:lnTo>
                    <a:pt x="285788" y="117335"/>
                  </a:lnTo>
                  <a:lnTo>
                    <a:pt x="273456" y="127304"/>
                  </a:lnTo>
                  <a:lnTo>
                    <a:pt x="257009" y="130746"/>
                  </a:lnTo>
                  <a:lnTo>
                    <a:pt x="240499" y="127165"/>
                  </a:lnTo>
                  <a:lnTo>
                    <a:pt x="228041" y="116954"/>
                  </a:lnTo>
                  <a:lnTo>
                    <a:pt x="220179" y="100888"/>
                  </a:lnTo>
                  <a:lnTo>
                    <a:pt x="217436" y="79781"/>
                  </a:lnTo>
                  <a:lnTo>
                    <a:pt x="220230" y="58191"/>
                  </a:lnTo>
                  <a:lnTo>
                    <a:pt x="228168" y="42062"/>
                  </a:lnTo>
                  <a:lnTo>
                    <a:pt x="240639" y="31978"/>
                  </a:lnTo>
                  <a:lnTo>
                    <a:pt x="257009" y="28498"/>
                  </a:lnTo>
                  <a:lnTo>
                    <a:pt x="273316" y="32029"/>
                  </a:lnTo>
                  <a:lnTo>
                    <a:pt x="285661" y="42202"/>
                  </a:lnTo>
                  <a:lnTo>
                    <a:pt x="293484" y="58331"/>
                  </a:lnTo>
                  <a:lnTo>
                    <a:pt x="296214" y="79781"/>
                  </a:lnTo>
                  <a:lnTo>
                    <a:pt x="296214" y="7467"/>
                  </a:lnTo>
                  <a:lnTo>
                    <a:pt x="293979" y="6057"/>
                  </a:lnTo>
                  <a:lnTo>
                    <a:pt x="257009" y="0"/>
                  </a:lnTo>
                  <a:lnTo>
                    <a:pt x="220459" y="6057"/>
                  </a:lnTo>
                  <a:lnTo>
                    <a:pt x="193649" y="22796"/>
                  </a:lnTo>
                  <a:lnTo>
                    <a:pt x="177152" y="48082"/>
                  </a:lnTo>
                  <a:lnTo>
                    <a:pt x="171526" y="79781"/>
                  </a:lnTo>
                  <a:lnTo>
                    <a:pt x="176593" y="111480"/>
                  </a:lnTo>
                  <a:lnTo>
                    <a:pt x="192138" y="136766"/>
                  </a:lnTo>
                  <a:lnTo>
                    <a:pt x="218757" y="153504"/>
                  </a:lnTo>
                  <a:lnTo>
                    <a:pt x="257009" y="159562"/>
                  </a:lnTo>
                  <a:lnTo>
                    <a:pt x="293560" y="153504"/>
                  </a:lnTo>
                  <a:lnTo>
                    <a:pt x="320357" y="136766"/>
                  </a:lnTo>
                  <a:lnTo>
                    <a:pt x="324281" y="130746"/>
                  </a:lnTo>
                  <a:lnTo>
                    <a:pt x="336854" y="111480"/>
                  </a:lnTo>
                  <a:lnTo>
                    <a:pt x="342480" y="79781"/>
                  </a:lnTo>
                  <a:close/>
                </a:path>
                <a:path w="516889" h="160020">
                  <a:moveTo>
                    <a:pt x="516775" y="111302"/>
                  </a:moveTo>
                  <a:lnTo>
                    <a:pt x="479894" y="76428"/>
                  </a:lnTo>
                  <a:lnTo>
                    <a:pt x="479894" y="75768"/>
                  </a:lnTo>
                  <a:lnTo>
                    <a:pt x="512419" y="42240"/>
                  </a:lnTo>
                  <a:lnTo>
                    <a:pt x="509117" y="28486"/>
                  </a:lnTo>
                  <a:lnTo>
                    <a:pt x="508114" y="24320"/>
                  </a:lnTo>
                  <a:lnTo>
                    <a:pt x="495033" y="12026"/>
                  </a:lnTo>
                  <a:lnTo>
                    <a:pt x="472973" y="4953"/>
                  </a:lnTo>
                  <a:lnTo>
                    <a:pt x="471525" y="4851"/>
                  </a:lnTo>
                  <a:lnTo>
                    <a:pt x="471525" y="110299"/>
                  </a:lnTo>
                  <a:lnTo>
                    <a:pt x="469671" y="118579"/>
                  </a:lnTo>
                  <a:lnTo>
                    <a:pt x="464286" y="125044"/>
                  </a:lnTo>
                  <a:lnTo>
                    <a:pt x="455549" y="129247"/>
                  </a:lnTo>
                  <a:lnTo>
                    <a:pt x="443699" y="130746"/>
                  </a:lnTo>
                  <a:lnTo>
                    <a:pt x="434644" y="130746"/>
                  </a:lnTo>
                  <a:lnTo>
                    <a:pt x="425259" y="130048"/>
                  </a:lnTo>
                  <a:lnTo>
                    <a:pt x="419900" y="129717"/>
                  </a:lnTo>
                  <a:lnTo>
                    <a:pt x="419900" y="90170"/>
                  </a:lnTo>
                  <a:lnTo>
                    <a:pt x="443026" y="90170"/>
                  </a:lnTo>
                  <a:lnTo>
                    <a:pt x="455409" y="91567"/>
                  </a:lnTo>
                  <a:lnTo>
                    <a:pt x="464324" y="95580"/>
                  </a:lnTo>
                  <a:lnTo>
                    <a:pt x="469709" y="101904"/>
                  </a:lnTo>
                  <a:lnTo>
                    <a:pt x="471525" y="110299"/>
                  </a:lnTo>
                  <a:lnTo>
                    <a:pt x="471525" y="4851"/>
                  </a:lnTo>
                  <a:lnTo>
                    <a:pt x="467512" y="4559"/>
                  </a:lnTo>
                  <a:lnTo>
                    <a:pt x="467512" y="48285"/>
                  </a:lnTo>
                  <a:lnTo>
                    <a:pt x="465556" y="56934"/>
                  </a:lnTo>
                  <a:lnTo>
                    <a:pt x="460133" y="63233"/>
                  </a:lnTo>
                  <a:lnTo>
                    <a:pt x="451954" y="67081"/>
                  </a:lnTo>
                  <a:lnTo>
                    <a:pt x="441706" y="68389"/>
                  </a:lnTo>
                  <a:lnTo>
                    <a:pt x="419900" y="68389"/>
                  </a:lnTo>
                  <a:lnTo>
                    <a:pt x="419900" y="29514"/>
                  </a:lnTo>
                  <a:lnTo>
                    <a:pt x="424929" y="29171"/>
                  </a:lnTo>
                  <a:lnTo>
                    <a:pt x="432320" y="28486"/>
                  </a:lnTo>
                  <a:lnTo>
                    <a:pt x="441706" y="28486"/>
                  </a:lnTo>
                  <a:lnTo>
                    <a:pt x="452374" y="29743"/>
                  </a:lnTo>
                  <a:lnTo>
                    <a:pt x="460514" y="33477"/>
                  </a:lnTo>
                  <a:lnTo>
                    <a:pt x="465696" y="39674"/>
                  </a:lnTo>
                  <a:lnTo>
                    <a:pt x="467512" y="48285"/>
                  </a:lnTo>
                  <a:lnTo>
                    <a:pt x="467512" y="4559"/>
                  </a:lnTo>
                  <a:lnTo>
                    <a:pt x="441706" y="2679"/>
                  </a:lnTo>
                  <a:lnTo>
                    <a:pt x="423595" y="2946"/>
                  </a:lnTo>
                  <a:lnTo>
                    <a:pt x="389890" y="4102"/>
                  </a:lnTo>
                  <a:lnTo>
                    <a:pt x="378002" y="4356"/>
                  </a:lnTo>
                  <a:lnTo>
                    <a:pt x="359905" y="4356"/>
                  </a:lnTo>
                  <a:lnTo>
                    <a:pt x="359905" y="31191"/>
                  </a:lnTo>
                  <a:lnTo>
                    <a:pt x="378002" y="31191"/>
                  </a:lnTo>
                  <a:lnTo>
                    <a:pt x="378002" y="128384"/>
                  </a:lnTo>
                  <a:lnTo>
                    <a:pt x="359905" y="128384"/>
                  </a:lnTo>
                  <a:lnTo>
                    <a:pt x="359905" y="155206"/>
                  </a:lnTo>
                  <a:lnTo>
                    <a:pt x="378002" y="155206"/>
                  </a:lnTo>
                  <a:lnTo>
                    <a:pt x="391071" y="155460"/>
                  </a:lnTo>
                  <a:lnTo>
                    <a:pt x="426275" y="156616"/>
                  </a:lnTo>
                  <a:lnTo>
                    <a:pt x="442366" y="156883"/>
                  </a:lnTo>
                  <a:lnTo>
                    <a:pt x="475627" y="153949"/>
                  </a:lnTo>
                  <a:lnTo>
                    <a:pt x="498805" y="145275"/>
                  </a:lnTo>
                  <a:lnTo>
                    <a:pt x="512368" y="131013"/>
                  </a:lnTo>
                  <a:lnTo>
                    <a:pt x="512419" y="130746"/>
                  </a:lnTo>
                  <a:lnTo>
                    <a:pt x="516775" y="111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377342" y="5616755"/>
              <a:ext cx="332631" cy="157555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/>
          <p:nvPr/>
        </p:nvSpPr>
        <p:spPr>
          <a:xfrm>
            <a:off x="2809405" y="5616085"/>
            <a:ext cx="1738630" cy="222250"/>
          </a:xfrm>
          <a:custGeom>
            <a:avLst/>
            <a:gdLst/>
            <a:ahLst/>
            <a:cxnLst/>
            <a:rect l="l" t="t" r="r" b="b"/>
            <a:pathLst>
              <a:path w="1738629" h="222250">
                <a:moveTo>
                  <a:pt x="181000" y="3937"/>
                </a:moveTo>
                <a:lnTo>
                  <a:pt x="0" y="3937"/>
                </a:lnTo>
                <a:lnTo>
                  <a:pt x="0" y="30607"/>
                </a:lnTo>
                <a:lnTo>
                  <a:pt x="18097" y="30607"/>
                </a:lnTo>
                <a:lnTo>
                  <a:pt x="18097" y="31877"/>
                </a:lnTo>
                <a:lnTo>
                  <a:pt x="18097" y="128397"/>
                </a:lnTo>
                <a:lnTo>
                  <a:pt x="0" y="128397"/>
                </a:lnTo>
                <a:lnTo>
                  <a:pt x="0" y="155067"/>
                </a:lnTo>
                <a:lnTo>
                  <a:pt x="75412" y="155067"/>
                </a:lnTo>
                <a:lnTo>
                  <a:pt x="75412" y="128397"/>
                </a:lnTo>
                <a:lnTo>
                  <a:pt x="60680" y="128397"/>
                </a:lnTo>
                <a:lnTo>
                  <a:pt x="60680" y="31877"/>
                </a:lnTo>
                <a:lnTo>
                  <a:pt x="120345" y="31877"/>
                </a:lnTo>
                <a:lnTo>
                  <a:pt x="120345" y="128397"/>
                </a:lnTo>
                <a:lnTo>
                  <a:pt x="105587" y="128397"/>
                </a:lnTo>
                <a:lnTo>
                  <a:pt x="105587" y="155067"/>
                </a:lnTo>
                <a:lnTo>
                  <a:pt x="181000" y="155067"/>
                </a:lnTo>
                <a:lnTo>
                  <a:pt x="181000" y="128397"/>
                </a:lnTo>
                <a:lnTo>
                  <a:pt x="162915" y="128397"/>
                </a:lnTo>
                <a:lnTo>
                  <a:pt x="162915" y="31877"/>
                </a:lnTo>
                <a:lnTo>
                  <a:pt x="162915" y="30607"/>
                </a:lnTo>
                <a:lnTo>
                  <a:pt x="181000" y="30607"/>
                </a:lnTo>
                <a:lnTo>
                  <a:pt x="181000" y="3937"/>
                </a:lnTo>
                <a:close/>
              </a:path>
              <a:path w="1738629" h="222250">
                <a:moveTo>
                  <a:pt x="369544" y="79781"/>
                </a:moveTo>
                <a:lnTo>
                  <a:pt x="364058" y="48082"/>
                </a:lnTo>
                <a:lnTo>
                  <a:pt x="351472" y="28498"/>
                </a:lnTo>
                <a:lnTo>
                  <a:pt x="347802" y="22796"/>
                </a:lnTo>
                <a:lnTo>
                  <a:pt x="323278" y="7454"/>
                </a:lnTo>
                <a:lnTo>
                  <a:pt x="323278" y="79781"/>
                </a:lnTo>
                <a:lnTo>
                  <a:pt x="320598" y="101320"/>
                </a:lnTo>
                <a:lnTo>
                  <a:pt x="312851" y="117335"/>
                </a:lnTo>
                <a:lnTo>
                  <a:pt x="300520" y="127304"/>
                </a:lnTo>
                <a:lnTo>
                  <a:pt x="284086" y="130746"/>
                </a:lnTo>
                <a:lnTo>
                  <a:pt x="267576" y="127165"/>
                </a:lnTo>
                <a:lnTo>
                  <a:pt x="255130" y="116954"/>
                </a:lnTo>
                <a:lnTo>
                  <a:pt x="247269" y="100888"/>
                </a:lnTo>
                <a:lnTo>
                  <a:pt x="244538" y="79781"/>
                </a:lnTo>
                <a:lnTo>
                  <a:pt x="247319" y="58191"/>
                </a:lnTo>
                <a:lnTo>
                  <a:pt x="255244" y="42062"/>
                </a:lnTo>
                <a:lnTo>
                  <a:pt x="267716" y="31978"/>
                </a:lnTo>
                <a:lnTo>
                  <a:pt x="284086" y="28498"/>
                </a:lnTo>
                <a:lnTo>
                  <a:pt x="300393" y="32029"/>
                </a:lnTo>
                <a:lnTo>
                  <a:pt x="312737" y="42202"/>
                </a:lnTo>
                <a:lnTo>
                  <a:pt x="320548" y="58331"/>
                </a:lnTo>
                <a:lnTo>
                  <a:pt x="323278" y="79781"/>
                </a:lnTo>
                <a:lnTo>
                  <a:pt x="323278" y="7454"/>
                </a:lnTo>
                <a:lnTo>
                  <a:pt x="321056" y="6057"/>
                </a:lnTo>
                <a:lnTo>
                  <a:pt x="284086" y="0"/>
                </a:lnTo>
                <a:lnTo>
                  <a:pt x="247535" y="6057"/>
                </a:lnTo>
                <a:lnTo>
                  <a:pt x="220726" y="22796"/>
                </a:lnTo>
                <a:lnTo>
                  <a:pt x="204228" y="48082"/>
                </a:lnTo>
                <a:lnTo>
                  <a:pt x="198602" y="79781"/>
                </a:lnTo>
                <a:lnTo>
                  <a:pt x="203657" y="111480"/>
                </a:lnTo>
                <a:lnTo>
                  <a:pt x="219214" y="136766"/>
                </a:lnTo>
                <a:lnTo>
                  <a:pt x="245833" y="153504"/>
                </a:lnTo>
                <a:lnTo>
                  <a:pt x="284086" y="159562"/>
                </a:lnTo>
                <a:lnTo>
                  <a:pt x="320624" y="153504"/>
                </a:lnTo>
                <a:lnTo>
                  <a:pt x="347433" y="136766"/>
                </a:lnTo>
                <a:lnTo>
                  <a:pt x="351358" y="130746"/>
                </a:lnTo>
                <a:lnTo>
                  <a:pt x="363918" y="111480"/>
                </a:lnTo>
                <a:lnTo>
                  <a:pt x="369544" y="79781"/>
                </a:lnTo>
                <a:close/>
              </a:path>
              <a:path w="1738629" h="222250">
                <a:moveTo>
                  <a:pt x="560336" y="126720"/>
                </a:moveTo>
                <a:lnTo>
                  <a:pt x="535178" y="126720"/>
                </a:lnTo>
                <a:lnTo>
                  <a:pt x="535178" y="32867"/>
                </a:lnTo>
                <a:lnTo>
                  <a:pt x="535178" y="31191"/>
                </a:lnTo>
                <a:lnTo>
                  <a:pt x="553300" y="31191"/>
                </a:lnTo>
                <a:lnTo>
                  <a:pt x="553300" y="4356"/>
                </a:lnTo>
                <a:lnTo>
                  <a:pt x="492277" y="4356"/>
                </a:lnTo>
                <a:lnTo>
                  <a:pt x="492277" y="32867"/>
                </a:lnTo>
                <a:lnTo>
                  <a:pt x="492277" y="126720"/>
                </a:lnTo>
                <a:lnTo>
                  <a:pt x="433946" y="126720"/>
                </a:lnTo>
                <a:lnTo>
                  <a:pt x="439966" y="115951"/>
                </a:lnTo>
                <a:lnTo>
                  <a:pt x="445935" y="99479"/>
                </a:lnTo>
                <a:lnTo>
                  <a:pt x="451015" y="77597"/>
                </a:lnTo>
                <a:lnTo>
                  <a:pt x="454393" y="50609"/>
                </a:lnTo>
                <a:lnTo>
                  <a:pt x="455409" y="32867"/>
                </a:lnTo>
                <a:lnTo>
                  <a:pt x="492277" y="32867"/>
                </a:lnTo>
                <a:lnTo>
                  <a:pt x="492277" y="4356"/>
                </a:lnTo>
                <a:lnTo>
                  <a:pt x="402450" y="4356"/>
                </a:lnTo>
                <a:lnTo>
                  <a:pt x="402450" y="31191"/>
                </a:lnTo>
                <a:lnTo>
                  <a:pt x="424230" y="31191"/>
                </a:lnTo>
                <a:lnTo>
                  <a:pt x="422821" y="54787"/>
                </a:lnTo>
                <a:lnTo>
                  <a:pt x="418490" y="81216"/>
                </a:lnTo>
                <a:lnTo>
                  <a:pt x="411086" y="106514"/>
                </a:lnTo>
                <a:lnTo>
                  <a:pt x="400431" y="126720"/>
                </a:lnTo>
                <a:lnTo>
                  <a:pt x="381317" y="126720"/>
                </a:lnTo>
                <a:lnTo>
                  <a:pt x="381317" y="190398"/>
                </a:lnTo>
                <a:lnTo>
                  <a:pt x="412165" y="190398"/>
                </a:lnTo>
                <a:lnTo>
                  <a:pt x="412165" y="155206"/>
                </a:lnTo>
                <a:lnTo>
                  <a:pt x="529501" y="155206"/>
                </a:lnTo>
                <a:lnTo>
                  <a:pt x="529501" y="190398"/>
                </a:lnTo>
                <a:lnTo>
                  <a:pt x="560336" y="190398"/>
                </a:lnTo>
                <a:lnTo>
                  <a:pt x="560336" y="155206"/>
                </a:lnTo>
                <a:lnTo>
                  <a:pt x="560336" y="126720"/>
                </a:lnTo>
                <a:close/>
              </a:path>
              <a:path w="1738629" h="222250">
                <a:moveTo>
                  <a:pt x="755675" y="126720"/>
                </a:moveTo>
                <a:lnTo>
                  <a:pt x="730529" y="126720"/>
                </a:lnTo>
                <a:lnTo>
                  <a:pt x="730529" y="32867"/>
                </a:lnTo>
                <a:lnTo>
                  <a:pt x="730529" y="31191"/>
                </a:lnTo>
                <a:lnTo>
                  <a:pt x="748639" y="31191"/>
                </a:lnTo>
                <a:lnTo>
                  <a:pt x="748639" y="4356"/>
                </a:lnTo>
                <a:lnTo>
                  <a:pt x="687616" y="4356"/>
                </a:lnTo>
                <a:lnTo>
                  <a:pt x="687616" y="32867"/>
                </a:lnTo>
                <a:lnTo>
                  <a:pt x="687616" y="126720"/>
                </a:lnTo>
                <a:lnTo>
                  <a:pt x="629297" y="126720"/>
                </a:lnTo>
                <a:lnTo>
                  <a:pt x="635317" y="115951"/>
                </a:lnTo>
                <a:lnTo>
                  <a:pt x="641286" y="99479"/>
                </a:lnTo>
                <a:lnTo>
                  <a:pt x="646366" y="77597"/>
                </a:lnTo>
                <a:lnTo>
                  <a:pt x="649744" y="50609"/>
                </a:lnTo>
                <a:lnTo>
                  <a:pt x="650748" y="32867"/>
                </a:lnTo>
                <a:lnTo>
                  <a:pt x="687616" y="32867"/>
                </a:lnTo>
                <a:lnTo>
                  <a:pt x="687616" y="4356"/>
                </a:lnTo>
                <a:lnTo>
                  <a:pt x="597801" y="4356"/>
                </a:lnTo>
                <a:lnTo>
                  <a:pt x="597801" y="31191"/>
                </a:lnTo>
                <a:lnTo>
                  <a:pt x="619582" y="31191"/>
                </a:lnTo>
                <a:lnTo>
                  <a:pt x="618172" y="54787"/>
                </a:lnTo>
                <a:lnTo>
                  <a:pt x="613841" y="81216"/>
                </a:lnTo>
                <a:lnTo>
                  <a:pt x="606437" y="106514"/>
                </a:lnTo>
                <a:lnTo>
                  <a:pt x="595782" y="126720"/>
                </a:lnTo>
                <a:lnTo>
                  <a:pt x="576668" y="126720"/>
                </a:lnTo>
                <a:lnTo>
                  <a:pt x="576668" y="190398"/>
                </a:lnTo>
                <a:lnTo>
                  <a:pt x="607517" y="190398"/>
                </a:lnTo>
                <a:lnTo>
                  <a:pt x="607517" y="155206"/>
                </a:lnTo>
                <a:lnTo>
                  <a:pt x="724839" y="155206"/>
                </a:lnTo>
                <a:lnTo>
                  <a:pt x="724839" y="190398"/>
                </a:lnTo>
                <a:lnTo>
                  <a:pt x="755675" y="190398"/>
                </a:lnTo>
                <a:lnTo>
                  <a:pt x="755675" y="155206"/>
                </a:lnTo>
                <a:lnTo>
                  <a:pt x="755675" y="126720"/>
                </a:lnTo>
                <a:close/>
              </a:path>
              <a:path w="1738629" h="222250">
                <a:moveTo>
                  <a:pt x="929995" y="70739"/>
                </a:moveTo>
                <a:lnTo>
                  <a:pt x="915314" y="29159"/>
                </a:lnTo>
                <a:lnTo>
                  <a:pt x="886091" y="6438"/>
                </a:lnTo>
                <a:lnTo>
                  <a:pt x="886091" y="67056"/>
                </a:lnTo>
                <a:lnTo>
                  <a:pt x="815695" y="67056"/>
                </a:lnTo>
                <a:lnTo>
                  <a:pt x="818070" y="53213"/>
                </a:lnTo>
                <a:lnTo>
                  <a:pt x="825093" y="41071"/>
                </a:lnTo>
                <a:lnTo>
                  <a:pt x="836637" y="32448"/>
                </a:lnTo>
                <a:lnTo>
                  <a:pt x="852576" y="29159"/>
                </a:lnTo>
                <a:lnTo>
                  <a:pt x="867994" y="32296"/>
                </a:lnTo>
                <a:lnTo>
                  <a:pt x="878382" y="40690"/>
                </a:lnTo>
                <a:lnTo>
                  <a:pt x="884250" y="52781"/>
                </a:lnTo>
                <a:lnTo>
                  <a:pt x="886091" y="67056"/>
                </a:lnTo>
                <a:lnTo>
                  <a:pt x="886091" y="6438"/>
                </a:lnTo>
                <a:lnTo>
                  <a:pt x="884897" y="5727"/>
                </a:lnTo>
                <a:lnTo>
                  <a:pt x="854252" y="673"/>
                </a:lnTo>
                <a:lnTo>
                  <a:pt x="817384" y="6858"/>
                </a:lnTo>
                <a:lnTo>
                  <a:pt x="790854" y="23761"/>
                </a:lnTo>
                <a:lnTo>
                  <a:pt x="774814" y="48895"/>
                </a:lnTo>
                <a:lnTo>
                  <a:pt x="769442" y="79781"/>
                </a:lnTo>
                <a:lnTo>
                  <a:pt x="775004" y="112077"/>
                </a:lnTo>
                <a:lnTo>
                  <a:pt x="791565" y="137058"/>
                </a:lnTo>
                <a:lnTo>
                  <a:pt x="818934" y="153174"/>
                </a:lnTo>
                <a:lnTo>
                  <a:pt x="856932" y="158889"/>
                </a:lnTo>
                <a:lnTo>
                  <a:pt x="875461" y="157327"/>
                </a:lnTo>
                <a:lnTo>
                  <a:pt x="892505" y="152730"/>
                </a:lnTo>
                <a:lnTo>
                  <a:pt x="907605" y="145173"/>
                </a:lnTo>
                <a:lnTo>
                  <a:pt x="920292" y="134759"/>
                </a:lnTo>
                <a:lnTo>
                  <a:pt x="916241" y="128727"/>
                </a:lnTo>
                <a:lnTo>
                  <a:pt x="905878" y="113296"/>
                </a:lnTo>
                <a:lnTo>
                  <a:pt x="898144" y="119100"/>
                </a:lnTo>
                <a:lnTo>
                  <a:pt x="888390" y="124028"/>
                </a:lnTo>
                <a:lnTo>
                  <a:pt x="876300" y="127444"/>
                </a:lnTo>
                <a:lnTo>
                  <a:pt x="861618" y="128727"/>
                </a:lnTo>
                <a:lnTo>
                  <a:pt x="844130" y="126403"/>
                </a:lnTo>
                <a:lnTo>
                  <a:pt x="830313" y="119494"/>
                </a:lnTo>
                <a:lnTo>
                  <a:pt x="820851" y="108064"/>
                </a:lnTo>
                <a:lnTo>
                  <a:pt x="816381" y="92163"/>
                </a:lnTo>
                <a:lnTo>
                  <a:pt x="927658" y="92163"/>
                </a:lnTo>
                <a:lnTo>
                  <a:pt x="929005" y="86487"/>
                </a:lnTo>
                <a:lnTo>
                  <a:pt x="929995" y="80111"/>
                </a:lnTo>
                <a:lnTo>
                  <a:pt x="929995" y="70739"/>
                </a:lnTo>
                <a:close/>
              </a:path>
              <a:path w="1738629" h="222250">
                <a:moveTo>
                  <a:pt x="1122426" y="77444"/>
                </a:moveTo>
                <a:lnTo>
                  <a:pt x="1117828" y="46647"/>
                </a:lnTo>
                <a:lnTo>
                  <a:pt x="1110056" y="32512"/>
                </a:lnTo>
                <a:lnTo>
                  <a:pt x="1105255" y="23799"/>
                </a:lnTo>
                <a:lnTo>
                  <a:pt x="1104455" y="22339"/>
                </a:lnTo>
                <a:lnTo>
                  <a:pt x="1082979" y="6400"/>
                </a:lnTo>
                <a:lnTo>
                  <a:pt x="1076515" y="5130"/>
                </a:lnTo>
                <a:lnTo>
                  <a:pt x="1076515" y="78435"/>
                </a:lnTo>
                <a:lnTo>
                  <a:pt x="1074178" y="99263"/>
                </a:lnTo>
                <a:lnTo>
                  <a:pt x="1066914" y="115354"/>
                </a:lnTo>
                <a:lnTo>
                  <a:pt x="1054303" y="125717"/>
                </a:lnTo>
                <a:lnTo>
                  <a:pt x="1035939" y="129387"/>
                </a:lnTo>
                <a:lnTo>
                  <a:pt x="1028026" y="128981"/>
                </a:lnTo>
                <a:lnTo>
                  <a:pt x="1020610" y="127558"/>
                </a:lnTo>
                <a:lnTo>
                  <a:pt x="1013320" y="124879"/>
                </a:lnTo>
                <a:lnTo>
                  <a:pt x="1005776" y="120688"/>
                </a:lnTo>
                <a:lnTo>
                  <a:pt x="1005776" y="47942"/>
                </a:lnTo>
                <a:lnTo>
                  <a:pt x="1012278" y="41427"/>
                </a:lnTo>
                <a:lnTo>
                  <a:pt x="1020102" y="36588"/>
                </a:lnTo>
                <a:lnTo>
                  <a:pt x="1029068" y="33566"/>
                </a:lnTo>
                <a:lnTo>
                  <a:pt x="1038961" y="32512"/>
                </a:lnTo>
                <a:lnTo>
                  <a:pt x="1055585" y="35585"/>
                </a:lnTo>
                <a:lnTo>
                  <a:pt x="1067295" y="44538"/>
                </a:lnTo>
                <a:lnTo>
                  <a:pt x="1074229" y="58953"/>
                </a:lnTo>
                <a:lnTo>
                  <a:pt x="1076515" y="78435"/>
                </a:lnTo>
                <a:lnTo>
                  <a:pt x="1076515" y="5130"/>
                </a:lnTo>
                <a:lnTo>
                  <a:pt x="1054049" y="673"/>
                </a:lnTo>
                <a:lnTo>
                  <a:pt x="1038682" y="2260"/>
                </a:lnTo>
                <a:lnTo>
                  <a:pt x="1025055" y="6832"/>
                </a:lnTo>
                <a:lnTo>
                  <a:pt x="1013701" y="14109"/>
                </a:lnTo>
                <a:lnTo>
                  <a:pt x="1005128" y="23799"/>
                </a:lnTo>
                <a:lnTo>
                  <a:pt x="1005128" y="4356"/>
                </a:lnTo>
                <a:lnTo>
                  <a:pt x="944765" y="4356"/>
                </a:lnTo>
                <a:lnTo>
                  <a:pt x="944765" y="31191"/>
                </a:lnTo>
                <a:lnTo>
                  <a:pt x="962863" y="31191"/>
                </a:lnTo>
                <a:lnTo>
                  <a:pt x="962863" y="195427"/>
                </a:lnTo>
                <a:lnTo>
                  <a:pt x="944765" y="195427"/>
                </a:lnTo>
                <a:lnTo>
                  <a:pt x="944765" y="222237"/>
                </a:lnTo>
                <a:lnTo>
                  <a:pt x="1029576" y="222237"/>
                </a:lnTo>
                <a:lnTo>
                  <a:pt x="1029576" y="195427"/>
                </a:lnTo>
                <a:lnTo>
                  <a:pt x="1005776" y="195427"/>
                </a:lnTo>
                <a:lnTo>
                  <a:pt x="1005776" y="151193"/>
                </a:lnTo>
                <a:lnTo>
                  <a:pt x="1013256" y="154660"/>
                </a:lnTo>
                <a:lnTo>
                  <a:pt x="1021867" y="157048"/>
                </a:lnTo>
                <a:lnTo>
                  <a:pt x="1031227" y="158432"/>
                </a:lnTo>
                <a:lnTo>
                  <a:pt x="1040968" y="158877"/>
                </a:lnTo>
                <a:lnTo>
                  <a:pt x="1075474" y="152844"/>
                </a:lnTo>
                <a:lnTo>
                  <a:pt x="1077988" y="151193"/>
                </a:lnTo>
                <a:lnTo>
                  <a:pt x="1101051" y="136004"/>
                </a:lnTo>
                <a:lnTo>
                  <a:pt x="1105141" y="129387"/>
                </a:lnTo>
                <a:lnTo>
                  <a:pt x="1116965" y="110248"/>
                </a:lnTo>
                <a:lnTo>
                  <a:pt x="1122426" y="77444"/>
                </a:lnTo>
                <a:close/>
              </a:path>
              <a:path w="1738629" h="222250">
                <a:moveTo>
                  <a:pt x="1228407" y="77774"/>
                </a:moveTo>
                <a:lnTo>
                  <a:pt x="1188847" y="31191"/>
                </a:lnTo>
                <a:lnTo>
                  <a:pt x="1203947" y="31191"/>
                </a:lnTo>
                <a:lnTo>
                  <a:pt x="1203947" y="4356"/>
                </a:lnTo>
                <a:lnTo>
                  <a:pt x="1137234" y="4356"/>
                </a:lnTo>
                <a:lnTo>
                  <a:pt x="1137234" y="31191"/>
                </a:lnTo>
                <a:lnTo>
                  <a:pt x="1150302" y="31191"/>
                </a:lnTo>
                <a:lnTo>
                  <a:pt x="1190879" y="76758"/>
                </a:lnTo>
                <a:lnTo>
                  <a:pt x="1151293" y="128397"/>
                </a:lnTo>
                <a:lnTo>
                  <a:pt x="1134554" y="128397"/>
                </a:lnTo>
                <a:lnTo>
                  <a:pt x="1134554" y="155206"/>
                </a:lnTo>
                <a:lnTo>
                  <a:pt x="1183157" y="155206"/>
                </a:lnTo>
                <a:lnTo>
                  <a:pt x="1228407" y="79781"/>
                </a:lnTo>
                <a:lnTo>
                  <a:pt x="1228407" y="77774"/>
                </a:lnTo>
                <a:close/>
              </a:path>
              <a:path w="1738629" h="222250">
                <a:moveTo>
                  <a:pt x="1286408" y="4356"/>
                </a:moveTo>
                <a:lnTo>
                  <a:pt x="1223365" y="4356"/>
                </a:lnTo>
                <a:lnTo>
                  <a:pt x="1223365" y="31191"/>
                </a:lnTo>
                <a:lnTo>
                  <a:pt x="1236116" y="31191"/>
                </a:lnTo>
                <a:lnTo>
                  <a:pt x="1236116" y="128397"/>
                </a:lnTo>
                <a:lnTo>
                  <a:pt x="1223365" y="128397"/>
                </a:lnTo>
                <a:lnTo>
                  <a:pt x="1223365" y="155206"/>
                </a:lnTo>
                <a:lnTo>
                  <a:pt x="1286408" y="155206"/>
                </a:lnTo>
                <a:lnTo>
                  <a:pt x="1286408" y="128397"/>
                </a:lnTo>
                <a:lnTo>
                  <a:pt x="1273657" y="128397"/>
                </a:lnTo>
                <a:lnTo>
                  <a:pt x="1273657" y="31191"/>
                </a:lnTo>
                <a:lnTo>
                  <a:pt x="1286408" y="31191"/>
                </a:lnTo>
                <a:lnTo>
                  <a:pt x="1286408" y="4356"/>
                </a:lnTo>
                <a:close/>
              </a:path>
              <a:path w="1738629" h="222250">
                <a:moveTo>
                  <a:pt x="1375562" y="128397"/>
                </a:moveTo>
                <a:lnTo>
                  <a:pt x="1359141" y="128397"/>
                </a:lnTo>
                <a:lnTo>
                  <a:pt x="1318920" y="76098"/>
                </a:lnTo>
                <a:lnTo>
                  <a:pt x="1359471" y="31191"/>
                </a:lnTo>
                <a:lnTo>
                  <a:pt x="1373225" y="31191"/>
                </a:lnTo>
                <a:lnTo>
                  <a:pt x="1373225" y="4356"/>
                </a:lnTo>
                <a:lnTo>
                  <a:pt x="1306169" y="4356"/>
                </a:lnTo>
                <a:lnTo>
                  <a:pt x="1306169" y="31191"/>
                </a:lnTo>
                <a:lnTo>
                  <a:pt x="1321600" y="31191"/>
                </a:lnTo>
                <a:lnTo>
                  <a:pt x="1281049" y="77774"/>
                </a:lnTo>
                <a:lnTo>
                  <a:pt x="1281049" y="79781"/>
                </a:lnTo>
                <a:lnTo>
                  <a:pt x="1326959" y="155206"/>
                </a:lnTo>
                <a:lnTo>
                  <a:pt x="1375562" y="155206"/>
                </a:lnTo>
                <a:lnTo>
                  <a:pt x="1375562" y="128397"/>
                </a:lnTo>
                <a:close/>
              </a:path>
              <a:path w="1738629" h="222250">
                <a:moveTo>
                  <a:pt x="1468272" y="4356"/>
                </a:moveTo>
                <a:lnTo>
                  <a:pt x="1394523" y="4356"/>
                </a:lnTo>
                <a:lnTo>
                  <a:pt x="1394523" y="31191"/>
                </a:lnTo>
                <a:lnTo>
                  <a:pt x="1412976" y="31191"/>
                </a:lnTo>
                <a:lnTo>
                  <a:pt x="1412976" y="128397"/>
                </a:lnTo>
                <a:lnTo>
                  <a:pt x="1394523" y="128397"/>
                </a:lnTo>
                <a:lnTo>
                  <a:pt x="1394523" y="155194"/>
                </a:lnTo>
                <a:lnTo>
                  <a:pt x="1468272" y="155194"/>
                </a:lnTo>
                <a:lnTo>
                  <a:pt x="1468272" y="128397"/>
                </a:lnTo>
                <a:lnTo>
                  <a:pt x="1455521" y="128397"/>
                </a:lnTo>
                <a:lnTo>
                  <a:pt x="1455521" y="31191"/>
                </a:lnTo>
                <a:lnTo>
                  <a:pt x="1468272" y="31191"/>
                </a:lnTo>
                <a:lnTo>
                  <a:pt x="1468272" y="4356"/>
                </a:lnTo>
                <a:close/>
              </a:path>
              <a:path w="1738629" h="222250">
                <a:moveTo>
                  <a:pt x="1565148" y="128397"/>
                </a:moveTo>
                <a:lnTo>
                  <a:pt x="1553083" y="128397"/>
                </a:lnTo>
                <a:lnTo>
                  <a:pt x="1501140" y="71386"/>
                </a:lnTo>
                <a:lnTo>
                  <a:pt x="1547380" y="31191"/>
                </a:lnTo>
                <a:lnTo>
                  <a:pt x="1561795" y="31191"/>
                </a:lnTo>
                <a:lnTo>
                  <a:pt x="1561795" y="4356"/>
                </a:lnTo>
                <a:lnTo>
                  <a:pt x="1489722" y="4356"/>
                </a:lnTo>
                <a:lnTo>
                  <a:pt x="1489722" y="31191"/>
                </a:lnTo>
                <a:lnTo>
                  <a:pt x="1506143" y="31191"/>
                </a:lnTo>
                <a:lnTo>
                  <a:pt x="1457883" y="78105"/>
                </a:lnTo>
                <a:lnTo>
                  <a:pt x="1517878" y="155194"/>
                </a:lnTo>
                <a:lnTo>
                  <a:pt x="1565148" y="155194"/>
                </a:lnTo>
                <a:lnTo>
                  <a:pt x="1565148" y="128397"/>
                </a:lnTo>
                <a:close/>
              </a:path>
              <a:path w="1738629" h="222250">
                <a:moveTo>
                  <a:pt x="1738553" y="151193"/>
                </a:moveTo>
                <a:lnTo>
                  <a:pt x="1735074" y="134759"/>
                </a:lnTo>
                <a:lnTo>
                  <a:pt x="1733943" y="129400"/>
                </a:lnTo>
                <a:lnTo>
                  <a:pt x="1733524" y="127393"/>
                </a:lnTo>
                <a:lnTo>
                  <a:pt x="1730844" y="128384"/>
                </a:lnTo>
                <a:lnTo>
                  <a:pt x="1729168" y="129070"/>
                </a:lnTo>
                <a:lnTo>
                  <a:pt x="1727161" y="129400"/>
                </a:lnTo>
                <a:lnTo>
                  <a:pt x="1718094" y="129400"/>
                </a:lnTo>
                <a:lnTo>
                  <a:pt x="1718297" y="124320"/>
                </a:lnTo>
                <a:lnTo>
                  <a:pt x="1718729" y="103505"/>
                </a:lnTo>
                <a:lnTo>
                  <a:pt x="1719122" y="87147"/>
                </a:lnTo>
                <a:lnTo>
                  <a:pt x="1719326" y="77279"/>
                </a:lnTo>
                <a:lnTo>
                  <a:pt x="1719376" y="71399"/>
                </a:lnTo>
                <a:lnTo>
                  <a:pt x="1719453" y="62687"/>
                </a:lnTo>
                <a:lnTo>
                  <a:pt x="1715655" y="36029"/>
                </a:lnTo>
                <a:lnTo>
                  <a:pt x="1709064" y="25133"/>
                </a:lnTo>
                <a:lnTo>
                  <a:pt x="1703908" y="16598"/>
                </a:lnTo>
                <a:lnTo>
                  <a:pt x="1683664" y="4711"/>
                </a:lnTo>
                <a:lnTo>
                  <a:pt x="1654416" y="673"/>
                </a:lnTo>
                <a:lnTo>
                  <a:pt x="1631505" y="3200"/>
                </a:lnTo>
                <a:lnTo>
                  <a:pt x="1612138" y="10566"/>
                </a:lnTo>
                <a:lnTo>
                  <a:pt x="1598739" y="22453"/>
                </a:lnTo>
                <a:lnTo>
                  <a:pt x="1593735" y="38544"/>
                </a:lnTo>
                <a:lnTo>
                  <a:pt x="1594878" y="45491"/>
                </a:lnTo>
                <a:lnTo>
                  <a:pt x="1598383" y="51625"/>
                </a:lnTo>
                <a:lnTo>
                  <a:pt x="1604340" y="55981"/>
                </a:lnTo>
                <a:lnTo>
                  <a:pt x="1612836" y="57645"/>
                </a:lnTo>
                <a:lnTo>
                  <a:pt x="1624584" y="57645"/>
                </a:lnTo>
                <a:lnTo>
                  <a:pt x="1631607" y="50952"/>
                </a:lnTo>
                <a:lnTo>
                  <a:pt x="1631518" y="36029"/>
                </a:lnTo>
                <a:lnTo>
                  <a:pt x="1629613" y="31851"/>
                </a:lnTo>
                <a:lnTo>
                  <a:pt x="1627251" y="30162"/>
                </a:lnTo>
                <a:lnTo>
                  <a:pt x="1632610" y="27152"/>
                </a:lnTo>
                <a:lnTo>
                  <a:pt x="1639328" y="25133"/>
                </a:lnTo>
                <a:lnTo>
                  <a:pt x="1648383" y="25133"/>
                </a:lnTo>
                <a:lnTo>
                  <a:pt x="1662518" y="27711"/>
                </a:lnTo>
                <a:lnTo>
                  <a:pt x="1671726" y="34899"/>
                </a:lnTo>
                <a:lnTo>
                  <a:pt x="1676717" y="45923"/>
                </a:lnTo>
                <a:lnTo>
                  <a:pt x="1678228" y="60007"/>
                </a:lnTo>
                <a:lnTo>
                  <a:pt x="1678139" y="68376"/>
                </a:lnTo>
                <a:lnTo>
                  <a:pt x="1677873" y="71399"/>
                </a:lnTo>
                <a:lnTo>
                  <a:pt x="1677543" y="71285"/>
                </a:lnTo>
                <a:lnTo>
                  <a:pt x="1677543" y="93522"/>
                </a:lnTo>
                <a:lnTo>
                  <a:pt x="1677543" y="113969"/>
                </a:lnTo>
                <a:lnTo>
                  <a:pt x="1672983" y="119354"/>
                </a:lnTo>
                <a:lnTo>
                  <a:pt x="1666735" y="124320"/>
                </a:lnTo>
                <a:lnTo>
                  <a:pt x="1658594" y="127977"/>
                </a:lnTo>
                <a:lnTo>
                  <a:pt x="1648383" y="129400"/>
                </a:lnTo>
                <a:lnTo>
                  <a:pt x="1638795" y="127749"/>
                </a:lnTo>
                <a:lnTo>
                  <a:pt x="1631746" y="123240"/>
                </a:lnTo>
                <a:lnTo>
                  <a:pt x="1627403" y="116535"/>
                </a:lnTo>
                <a:lnTo>
                  <a:pt x="1625917" y="108280"/>
                </a:lnTo>
                <a:lnTo>
                  <a:pt x="1627657" y="99466"/>
                </a:lnTo>
                <a:lnTo>
                  <a:pt x="1632750" y="92811"/>
                </a:lnTo>
                <a:lnTo>
                  <a:pt x="1641055" y="88607"/>
                </a:lnTo>
                <a:lnTo>
                  <a:pt x="1652397" y="87147"/>
                </a:lnTo>
                <a:lnTo>
                  <a:pt x="1659432" y="87528"/>
                </a:lnTo>
                <a:lnTo>
                  <a:pt x="1665973" y="88696"/>
                </a:lnTo>
                <a:lnTo>
                  <a:pt x="1672018" y="90690"/>
                </a:lnTo>
                <a:lnTo>
                  <a:pt x="1677543" y="93522"/>
                </a:lnTo>
                <a:lnTo>
                  <a:pt x="1677543" y="71285"/>
                </a:lnTo>
                <a:lnTo>
                  <a:pt x="1671066" y="68897"/>
                </a:lnTo>
                <a:lnTo>
                  <a:pt x="1662620" y="67005"/>
                </a:lnTo>
                <a:lnTo>
                  <a:pt x="1653184" y="65811"/>
                </a:lnTo>
                <a:lnTo>
                  <a:pt x="1643354" y="65392"/>
                </a:lnTo>
                <a:lnTo>
                  <a:pt x="1617738" y="68376"/>
                </a:lnTo>
                <a:lnTo>
                  <a:pt x="1598307" y="77279"/>
                </a:lnTo>
                <a:lnTo>
                  <a:pt x="1585988" y="91960"/>
                </a:lnTo>
                <a:lnTo>
                  <a:pt x="1581670" y="112293"/>
                </a:lnTo>
                <a:lnTo>
                  <a:pt x="1585264" y="131724"/>
                </a:lnTo>
                <a:lnTo>
                  <a:pt x="1595589" y="146024"/>
                </a:lnTo>
                <a:lnTo>
                  <a:pt x="1611947" y="154863"/>
                </a:lnTo>
                <a:lnTo>
                  <a:pt x="1633639" y="157886"/>
                </a:lnTo>
                <a:lnTo>
                  <a:pt x="1649857" y="155968"/>
                </a:lnTo>
                <a:lnTo>
                  <a:pt x="1662836" y="150837"/>
                </a:lnTo>
                <a:lnTo>
                  <a:pt x="1672615" y="143459"/>
                </a:lnTo>
                <a:lnTo>
                  <a:pt x="1679219" y="134759"/>
                </a:lnTo>
                <a:lnTo>
                  <a:pt x="1682788" y="145072"/>
                </a:lnTo>
                <a:lnTo>
                  <a:pt x="1688973" y="152400"/>
                </a:lnTo>
                <a:lnTo>
                  <a:pt x="1697736" y="156781"/>
                </a:lnTo>
                <a:lnTo>
                  <a:pt x="1709039" y="158229"/>
                </a:lnTo>
                <a:lnTo>
                  <a:pt x="1715312" y="157886"/>
                </a:lnTo>
                <a:lnTo>
                  <a:pt x="1722920" y="156718"/>
                </a:lnTo>
                <a:lnTo>
                  <a:pt x="1730971" y="154559"/>
                </a:lnTo>
                <a:lnTo>
                  <a:pt x="1738553" y="1511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1" name="object 81"/>
          <p:cNvGrpSpPr/>
          <p:nvPr/>
        </p:nvGrpSpPr>
        <p:grpSpPr>
          <a:xfrm>
            <a:off x="1070055" y="6018168"/>
            <a:ext cx="1397000" cy="160020"/>
            <a:chOff x="1070055" y="6018168"/>
            <a:chExt cx="1397000" cy="160020"/>
          </a:xfrm>
        </p:grpSpPr>
        <p:sp>
          <p:nvSpPr>
            <p:cNvPr id="82" name="object 82"/>
            <p:cNvSpPr/>
            <p:nvPr/>
          </p:nvSpPr>
          <p:spPr>
            <a:xfrm>
              <a:off x="1070051" y="6022104"/>
              <a:ext cx="185420" cy="151130"/>
            </a:xfrm>
            <a:custGeom>
              <a:avLst/>
              <a:gdLst/>
              <a:ahLst/>
              <a:cxnLst/>
              <a:rect l="l" t="t" r="r" b="b"/>
              <a:pathLst>
                <a:path w="185419" h="151129">
                  <a:moveTo>
                    <a:pt x="185039" y="0"/>
                  </a:moveTo>
                  <a:lnTo>
                    <a:pt x="107937" y="0"/>
                  </a:lnTo>
                  <a:lnTo>
                    <a:pt x="107937" y="26670"/>
                  </a:lnTo>
                  <a:lnTo>
                    <a:pt x="124040" y="26670"/>
                  </a:lnTo>
                  <a:lnTo>
                    <a:pt x="124040" y="60960"/>
                  </a:lnTo>
                  <a:lnTo>
                    <a:pt x="60998" y="60960"/>
                  </a:lnTo>
                  <a:lnTo>
                    <a:pt x="60998" y="26670"/>
                  </a:lnTo>
                  <a:lnTo>
                    <a:pt x="75095" y="26670"/>
                  </a:lnTo>
                  <a:lnTo>
                    <a:pt x="75095" y="0"/>
                  </a:lnTo>
                  <a:lnTo>
                    <a:pt x="0" y="0"/>
                  </a:lnTo>
                  <a:lnTo>
                    <a:pt x="0" y="26670"/>
                  </a:lnTo>
                  <a:lnTo>
                    <a:pt x="18453" y="26670"/>
                  </a:lnTo>
                  <a:lnTo>
                    <a:pt x="18453" y="60960"/>
                  </a:lnTo>
                  <a:lnTo>
                    <a:pt x="18453" y="87630"/>
                  </a:lnTo>
                  <a:lnTo>
                    <a:pt x="18453" y="124460"/>
                  </a:lnTo>
                  <a:lnTo>
                    <a:pt x="0" y="124460"/>
                  </a:lnTo>
                  <a:lnTo>
                    <a:pt x="0" y="151130"/>
                  </a:lnTo>
                  <a:lnTo>
                    <a:pt x="76771" y="151130"/>
                  </a:lnTo>
                  <a:lnTo>
                    <a:pt x="76771" y="124460"/>
                  </a:lnTo>
                  <a:lnTo>
                    <a:pt x="60998" y="124460"/>
                  </a:lnTo>
                  <a:lnTo>
                    <a:pt x="60998" y="87630"/>
                  </a:lnTo>
                  <a:lnTo>
                    <a:pt x="124040" y="87630"/>
                  </a:lnTo>
                  <a:lnTo>
                    <a:pt x="124040" y="124460"/>
                  </a:lnTo>
                  <a:lnTo>
                    <a:pt x="109613" y="124460"/>
                  </a:lnTo>
                  <a:lnTo>
                    <a:pt x="109613" y="151130"/>
                  </a:lnTo>
                  <a:lnTo>
                    <a:pt x="184708" y="151130"/>
                  </a:lnTo>
                  <a:lnTo>
                    <a:pt x="184708" y="124460"/>
                  </a:lnTo>
                  <a:lnTo>
                    <a:pt x="166585" y="124460"/>
                  </a:lnTo>
                  <a:lnTo>
                    <a:pt x="166585" y="87630"/>
                  </a:lnTo>
                  <a:lnTo>
                    <a:pt x="166585" y="60960"/>
                  </a:lnTo>
                  <a:lnTo>
                    <a:pt x="166585" y="26670"/>
                  </a:lnTo>
                  <a:lnTo>
                    <a:pt x="185039" y="26670"/>
                  </a:lnTo>
                  <a:lnTo>
                    <a:pt x="1850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274586" y="6018841"/>
              <a:ext cx="329199" cy="157534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626875" y="6022520"/>
              <a:ext cx="188392" cy="150854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838490" y="6018180"/>
              <a:ext cx="628650" cy="160020"/>
            </a:xfrm>
            <a:custGeom>
              <a:avLst/>
              <a:gdLst/>
              <a:ahLst/>
              <a:cxnLst/>
              <a:rect l="l" t="t" r="r" b="b"/>
              <a:pathLst>
                <a:path w="628650" h="160020">
                  <a:moveTo>
                    <a:pt x="185039" y="3924"/>
                  </a:moveTo>
                  <a:lnTo>
                    <a:pt x="107950" y="3924"/>
                  </a:lnTo>
                  <a:lnTo>
                    <a:pt x="107950" y="30594"/>
                  </a:lnTo>
                  <a:lnTo>
                    <a:pt x="124040" y="30594"/>
                  </a:lnTo>
                  <a:lnTo>
                    <a:pt x="124040" y="64884"/>
                  </a:lnTo>
                  <a:lnTo>
                    <a:pt x="61010" y="64884"/>
                  </a:lnTo>
                  <a:lnTo>
                    <a:pt x="61010" y="30594"/>
                  </a:lnTo>
                  <a:lnTo>
                    <a:pt x="75095" y="30594"/>
                  </a:lnTo>
                  <a:lnTo>
                    <a:pt x="75095" y="3924"/>
                  </a:lnTo>
                  <a:lnTo>
                    <a:pt x="0" y="3924"/>
                  </a:lnTo>
                  <a:lnTo>
                    <a:pt x="0" y="30594"/>
                  </a:lnTo>
                  <a:lnTo>
                    <a:pt x="18453" y="30594"/>
                  </a:lnTo>
                  <a:lnTo>
                    <a:pt x="18453" y="64884"/>
                  </a:lnTo>
                  <a:lnTo>
                    <a:pt x="18453" y="91554"/>
                  </a:lnTo>
                  <a:lnTo>
                    <a:pt x="18453" y="128384"/>
                  </a:lnTo>
                  <a:lnTo>
                    <a:pt x="0" y="128384"/>
                  </a:lnTo>
                  <a:lnTo>
                    <a:pt x="0" y="155054"/>
                  </a:lnTo>
                  <a:lnTo>
                    <a:pt x="76771" y="155054"/>
                  </a:lnTo>
                  <a:lnTo>
                    <a:pt x="76771" y="128384"/>
                  </a:lnTo>
                  <a:lnTo>
                    <a:pt x="61010" y="128384"/>
                  </a:lnTo>
                  <a:lnTo>
                    <a:pt x="61010" y="91554"/>
                  </a:lnTo>
                  <a:lnTo>
                    <a:pt x="124040" y="91554"/>
                  </a:lnTo>
                  <a:lnTo>
                    <a:pt x="124040" y="128384"/>
                  </a:lnTo>
                  <a:lnTo>
                    <a:pt x="109626" y="128384"/>
                  </a:lnTo>
                  <a:lnTo>
                    <a:pt x="109626" y="155054"/>
                  </a:lnTo>
                  <a:lnTo>
                    <a:pt x="184721" y="155054"/>
                  </a:lnTo>
                  <a:lnTo>
                    <a:pt x="184721" y="128384"/>
                  </a:lnTo>
                  <a:lnTo>
                    <a:pt x="166598" y="128384"/>
                  </a:lnTo>
                  <a:lnTo>
                    <a:pt x="166598" y="91554"/>
                  </a:lnTo>
                  <a:lnTo>
                    <a:pt x="166598" y="64884"/>
                  </a:lnTo>
                  <a:lnTo>
                    <a:pt x="166598" y="30594"/>
                  </a:lnTo>
                  <a:lnTo>
                    <a:pt x="185039" y="30594"/>
                  </a:lnTo>
                  <a:lnTo>
                    <a:pt x="185039" y="3924"/>
                  </a:lnTo>
                  <a:close/>
                </a:path>
                <a:path w="628650" h="160020">
                  <a:moveTo>
                    <a:pt x="361467" y="151168"/>
                  </a:moveTo>
                  <a:lnTo>
                    <a:pt x="358000" y="134747"/>
                  </a:lnTo>
                  <a:lnTo>
                    <a:pt x="356870" y="129387"/>
                  </a:lnTo>
                  <a:lnTo>
                    <a:pt x="356438" y="127368"/>
                  </a:lnTo>
                  <a:lnTo>
                    <a:pt x="353758" y="128384"/>
                  </a:lnTo>
                  <a:lnTo>
                    <a:pt x="352082" y="129044"/>
                  </a:lnTo>
                  <a:lnTo>
                    <a:pt x="350075" y="129387"/>
                  </a:lnTo>
                  <a:lnTo>
                    <a:pt x="341020" y="129387"/>
                  </a:lnTo>
                  <a:lnTo>
                    <a:pt x="341223" y="124307"/>
                  </a:lnTo>
                  <a:lnTo>
                    <a:pt x="341655" y="103505"/>
                  </a:lnTo>
                  <a:lnTo>
                    <a:pt x="342049" y="87160"/>
                  </a:lnTo>
                  <a:lnTo>
                    <a:pt x="342239" y="77254"/>
                  </a:lnTo>
                  <a:lnTo>
                    <a:pt x="342303" y="71412"/>
                  </a:lnTo>
                  <a:lnTo>
                    <a:pt x="342366" y="62674"/>
                  </a:lnTo>
                  <a:lnTo>
                    <a:pt x="338569" y="36017"/>
                  </a:lnTo>
                  <a:lnTo>
                    <a:pt x="332003" y="25146"/>
                  </a:lnTo>
                  <a:lnTo>
                    <a:pt x="326821" y="16586"/>
                  </a:lnTo>
                  <a:lnTo>
                    <a:pt x="306590" y="4699"/>
                  </a:lnTo>
                  <a:lnTo>
                    <a:pt x="277342" y="673"/>
                  </a:lnTo>
                  <a:lnTo>
                    <a:pt x="254419" y="3187"/>
                  </a:lnTo>
                  <a:lnTo>
                    <a:pt x="235051" y="10553"/>
                  </a:lnTo>
                  <a:lnTo>
                    <a:pt x="221665" y="22440"/>
                  </a:lnTo>
                  <a:lnTo>
                    <a:pt x="216662" y="38544"/>
                  </a:lnTo>
                  <a:lnTo>
                    <a:pt x="217805" y="45491"/>
                  </a:lnTo>
                  <a:lnTo>
                    <a:pt x="250177" y="30175"/>
                  </a:lnTo>
                  <a:lnTo>
                    <a:pt x="255536" y="27152"/>
                  </a:lnTo>
                  <a:lnTo>
                    <a:pt x="262242" y="25146"/>
                  </a:lnTo>
                  <a:lnTo>
                    <a:pt x="271310" y="25146"/>
                  </a:lnTo>
                  <a:lnTo>
                    <a:pt x="285445" y="27711"/>
                  </a:lnTo>
                  <a:lnTo>
                    <a:pt x="294652" y="34899"/>
                  </a:lnTo>
                  <a:lnTo>
                    <a:pt x="299643" y="45923"/>
                  </a:lnTo>
                  <a:lnTo>
                    <a:pt x="301142" y="59994"/>
                  </a:lnTo>
                  <a:lnTo>
                    <a:pt x="301053" y="68351"/>
                  </a:lnTo>
                  <a:lnTo>
                    <a:pt x="300786" y="71412"/>
                  </a:lnTo>
                  <a:lnTo>
                    <a:pt x="300469" y="71297"/>
                  </a:lnTo>
                  <a:lnTo>
                    <a:pt x="300469" y="93510"/>
                  </a:lnTo>
                  <a:lnTo>
                    <a:pt x="300469" y="113957"/>
                  </a:lnTo>
                  <a:lnTo>
                    <a:pt x="295910" y="119341"/>
                  </a:lnTo>
                  <a:lnTo>
                    <a:pt x="289648" y="124307"/>
                  </a:lnTo>
                  <a:lnTo>
                    <a:pt x="281508" y="127965"/>
                  </a:lnTo>
                  <a:lnTo>
                    <a:pt x="271310" y="129387"/>
                  </a:lnTo>
                  <a:lnTo>
                    <a:pt x="261708" y="127736"/>
                  </a:lnTo>
                  <a:lnTo>
                    <a:pt x="254673" y="123228"/>
                  </a:lnTo>
                  <a:lnTo>
                    <a:pt x="250329" y="116509"/>
                  </a:lnTo>
                  <a:lnTo>
                    <a:pt x="248843" y="108254"/>
                  </a:lnTo>
                  <a:lnTo>
                    <a:pt x="250583" y="99441"/>
                  </a:lnTo>
                  <a:lnTo>
                    <a:pt x="255676" y="92811"/>
                  </a:lnTo>
                  <a:lnTo>
                    <a:pt x="263969" y="88620"/>
                  </a:lnTo>
                  <a:lnTo>
                    <a:pt x="275310" y="87160"/>
                  </a:lnTo>
                  <a:lnTo>
                    <a:pt x="282359" y="87541"/>
                  </a:lnTo>
                  <a:lnTo>
                    <a:pt x="288899" y="88696"/>
                  </a:lnTo>
                  <a:lnTo>
                    <a:pt x="294932" y="90678"/>
                  </a:lnTo>
                  <a:lnTo>
                    <a:pt x="300469" y="93510"/>
                  </a:lnTo>
                  <a:lnTo>
                    <a:pt x="300469" y="71297"/>
                  </a:lnTo>
                  <a:lnTo>
                    <a:pt x="293979" y="68897"/>
                  </a:lnTo>
                  <a:lnTo>
                    <a:pt x="285546" y="66992"/>
                  </a:lnTo>
                  <a:lnTo>
                    <a:pt x="276098" y="65786"/>
                  </a:lnTo>
                  <a:lnTo>
                    <a:pt x="266280" y="65354"/>
                  </a:lnTo>
                  <a:lnTo>
                    <a:pt x="240665" y="68351"/>
                  </a:lnTo>
                  <a:lnTo>
                    <a:pt x="221234" y="77254"/>
                  </a:lnTo>
                  <a:lnTo>
                    <a:pt x="208902" y="91948"/>
                  </a:lnTo>
                  <a:lnTo>
                    <a:pt x="204597" y="112293"/>
                  </a:lnTo>
                  <a:lnTo>
                    <a:pt x="208191" y="131711"/>
                  </a:lnTo>
                  <a:lnTo>
                    <a:pt x="218503" y="146011"/>
                  </a:lnTo>
                  <a:lnTo>
                    <a:pt x="234861" y="154851"/>
                  </a:lnTo>
                  <a:lnTo>
                    <a:pt x="256565" y="157873"/>
                  </a:lnTo>
                  <a:lnTo>
                    <a:pt x="272770" y="155956"/>
                  </a:lnTo>
                  <a:lnTo>
                    <a:pt x="285762" y="150837"/>
                  </a:lnTo>
                  <a:lnTo>
                    <a:pt x="295541" y="143446"/>
                  </a:lnTo>
                  <a:lnTo>
                    <a:pt x="302145" y="134747"/>
                  </a:lnTo>
                  <a:lnTo>
                    <a:pt x="305714" y="145059"/>
                  </a:lnTo>
                  <a:lnTo>
                    <a:pt x="311899" y="152387"/>
                  </a:lnTo>
                  <a:lnTo>
                    <a:pt x="320662" y="156756"/>
                  </a:lnTo>
                  <a:lnTo>
                    <a:pt x="331965" y="158203"/>
                  </a:lnTo>
                  <a:lnTo>
                    <a:pt x="338226" y="157861"/>
                  </a:lnTo>
                  <a:lnTo>
                    <a:pt x="345846" y="156692"/>
                  </a:lnTo>
                  <a:lnTo>
                    <a:pt x="353898" y="154520"/>
                  </a:lnTo>
                  <a:lnTo>
                    <a:pt x="361467" y="151168"/>
                  </a:lnTo>
                  <a:close/>
                </a:path>
                <a:path w="628650" h="160020">
                  <a:moveTo>
                    <a:pt x="628561" y="79768"/>
                  </a:moveTo>
                  <a:lnTo>
                    <a:pt x="611339" y="28511"/>
                  </a:lnTo>
                  <a:lnTo>
                    <a:pt x="581621" y="5943"/>
                  </a:lnTo>
                  <a:lnTo>
                    <a:pt x="581621" y="79768"/>
                  </a:lnTo>
                  <a:lnTo>
                    <a:pt x="579310" y="100596"/>
                  </a:lnTo>
                  <a:lnTo>
                    <a:pt x="572414" y="116674"/>
                  </a:lnTo>
                  <a:lnTo>
                    <a:pt x="560984" y="127038"/>
                  </a:lnTo>
                  <a:lnTo>
                    <a:pt x="545084" y="130708"/>
                  </a:lnTo>
                  <a:lnTo>
                    <a:pt x="529145" y="126949"/>
                  </a:lnTo>
                  <a:lnTo>
                    <a:pt x="517588" y="116433"/>
                  </a:lnTo>
                  <a:lnTo>
                    <a:pt x="510578" y="100317"/>
                  </a:lnTo>
                  <a:lnTo>
                    <a:pt x="509485" y="90843"/>
                  </a:lnTo>
                  <a:lnTo>
                    <a:pt x="508203" y="79768"/>
                  </a:lnTo>
                  <a:lnTo>
                    <a:pt x="517588" y="42710"/>
                  </a:lnTo>
                  <a:lnTo>
                    <a:pt x="545084" y="28511"/>
                  </a:lnTo>
                  <a:lnTo>
                    <a:pt x="561124" y="32372"/>
                  </a:lnTo>
                  <a:lnTo>
                    <a:pt x="572541" y="43078"/>
                  </a:lnTo>
                  <a:lnTo>
                    <a:pt x="579361" y="59309"/>
                  </a:lnTo>
                  <a:lnTo>
                    <a:pt x="581621" y="79768"/>
                  </a:lnTo>
                  <a:lnTo>
                    <a:pt x="581621" y="5943"/>
                  </a:lnTo>
                  <a:lnTo>
                    <a:pt x="546430" y="0"/>
                  </a:lnTo>
                  <a:lnTo>
                    <a:pt x="514731" y="5016"/>
                  </a:lnTo>
                  <a:lnTo>
                    <a:pt x="490664" y="18821"/>
                  </a:lnTo>
                  <a:lnTo>
                    <a:pt x="474459" y="39458"/>
                  </a:lnTo>
                  <a:lnTo>
                    <a:pt x="466318" y="65024"/>
                  </a:lnTo>
                  <a:lnTo>
                    <a:pt x="439166" y="65024"/>
                  </a:lnTo>
                  <a:lnTo>
                    <a:pt x="439166" y="31153"/>
                  </a:lnTo>
                  <a:lnTo>
                    <a:pt x="452907" y="31153"/>
                  </a:lnTo>
                  <a:lnTo>
                    <a:pt x="452907" y="4356"/>
                  </a:lnTo>
                  <a:lnTo>
                    <a:pt x="378498" y="4356"/>
                  </a:lnTo>
                  <a:lnTo>
                    <a:pt x="378498" y="31153"/>
                  </a:lnTo>
                  <a:lnTo>
                    <a:pt x="396265" y="31153"/>
                  </a:lnTo>
                  <a:lnTo>
                    <a:pt x="396265" y="128384"/>
                  </a:lnTo>
                  <a:lnTo>
                    <a:pt x="378498" y="128384"/>
                  </a:lnTo>
                  <a:lnTo>
                    <a:pt x="378498" y="155194"/>
                  </a:lnTo>
                  <a:lnTo>
                    <a:pt x="454583" y="155194"/>
                  </a:lnTo>
                  <a:lnTo>
                    <a:pt x="454583" y="128384"/>
                  </a:lnTo>
                  <a:lnTo>
                    <a:pt x="439166" y="128384"/>
                  </a:lnTo>
                  <a:lnTo>
                    <a:pt x="439166" y="90843"/>
                  </a:lnTo>
                  <a:lnTo>
                    <a:pt x="465975" y="90843"/>
                  </a:lnTo>
                  <a:lnTo>
                    <a:pt x="473633" y="118122"/>
                  </a:lnTo>
                  <a:lnTo>
                    <a:pt x="489991" y="139903"/>
                  </a:lnTo>
                  <a:lnTo>
                    <a:pt x="514959" y="154330"/>
                  </a:lnTo>
                  <a:lnTo>
                    <a:pt x="548436" y="159550"/>
                  </a:lnTo>
                  <a:lnTo>
                    <a:pt x="582879" y="153682"/>
                  </a:lnTo>
                  <a:lnTo>
                    <a:pt x="607987" y="137261"/>
                  </a:lnTo>
                  <a:lnTo>
                    <a:pt x="611974" y="130708"/>
                  </a:lnTo>
                  <a:lnTo>
                    <a:pt x="623341" y="112039"/>
                  </a:lnTo>
                  <a:lnTo>
                    <a:pt x="628561" y="797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6" name="object 86"/>
          <p:cNvGrpSpPr/>
          <p:nvPr/>
        </p:nvGrpSpPr>
        <p:grpSpPr>
          <a:xfrm>
            <a:off x="2485623" y="6022098"/>
            <a:ext cx="640080" cy="186690"/>
            <a:chOff x="2485623" y="6022098"/>
            <a:chExt cx="640080" cy="186690"/>
          </a:xfrm>
        </p:grpSpPr>
        <p:sp>
          <p:nvSpPr>
            <p:cNvPr id="87" name="object 87"/>
            <p:cNvSpPr/>
            <p:nvPr/>
          </p:nvSpPr>
          <p:spPr>
            <a:xfrm>
              <a:off x="2485618" y="6022104"/>
              <a:ext cx="251460" cy="186690"/>
            </a:xfrm>
            <a:custGeom>
              <a:avLst/>
              <a:gdLst/>
              <a:ahLst/>
              <a:cxnLst/>
              <a:rect l="l" t="t" r="r" b="b"/>
              <a:pathLst>
                <a:path w="251460" h="186689">
                  <a:moveTo>
                    <a:pt x="251079" y="123190"/>
                  </a:moveTo>
                  <a:lnTo>
                    <a:pt x="225945" y="123190"/>
                  </a:lnTo>
                  <a:lnTo>
                    <a:pt x="225945" y="26670"/>
                  </a:lnTo>
                  <a:lnTo>
                    <a:pt x="243700" y="26670"/>
                  </a:lnTo>
                  <a:lnTo>
                    <a:pt x="243700" y="0"/>
                  </a:lnTo>
                  <a:lnTo>
                    <a:pt x="171627" y="0"/>
                  </a:lnTo>
                  <a:lnTo>
                    <a:pt x="171627" y="26670"/>
                  </a:lnTo>
                  <a:lnTo>
                    <a:pt x="184048" y="26670"/>
                  </a:lnTo>
                  <a:lnTo>
                    <a:pt x="184048" y="123190"/>
                  </a:lnTo>
                  <a:lnTo>
                    <a:pt x="143141" y="123190"/>
                  </a:lnTo>
                  <a:lnTo>
                    <a:pt x="143141" y="26670"/>
                  </a:lnTo>
                  <a:lnTo>
                    <a:pt x="154889" y="26670"/>
                  </a:lnTo>
                  <a:lnTo>
                    <a:pt x="154889" y="0"/>
                  </a:lnTo>
                  <a:lnTo>
                    <a:pt x="89166" y="0"/>
                  </a:lnTo>
                  <a:lnTo>
                    <a:pt x="89166" y="26670"/>
                  </a:lnTo>
                  <a:lnTo>
                    <a:pt x="100901" y="26670"/>
                  </a:lnTo>
                  <a:lnTo>
                    <a:pt x="100901" y="123190"/>
                  </a:lnTo>
                  <a:lnTo>
                    <a:pt x="60007" y="123190"/>
                  </a:lnTo>
                  <a:lnTo>
                    <a:pt x="60007" y="26670"/>
                  </a:lnTo>
                  <a:lnTo>
                    <a:pt x="72072" y="26670"/>
                  </a:lnTo>
                  <a:lnTo>
                    <a:pt x="72072" y="0"/>
                  </a:lnTo>
                  <a:lnTo>
                    <a:pt x="1003" y="0"/>
                  </a:lnTo>
                  <a:lnTo>
                    <a:pt x="1003" y="26670"/>
                  </a:lnTo>
                  <a:lnTo>
                    <a:pt x="18097" y="26670"/>
                  </a:lnTo>
                  <a:lnTo>
                    <a:pt x="18097" y="123190"/>
                  </a:lnTo>
                  <a:lnTo>
                    <a:pt x="18097" y="124460"/>
                  </a:lnTo>
                  <a:lnTo>
                    <a:pt x="0" y="124460"/>
                  </a:lnTo>
                  <a:lnTo>
                    <a:pt x="0" y="151130"/>
                  </a:lnTo>
                  <a:lnTo>
                    <a:pt x="219913" y="151130"/>
                  </a:lnTo>
                  <a:lnTo>
                    <a:pt x="219913" y="186690"/>
                  </a:lnTo>
                  <a:lnTo>
                    <a:pt x="251079" y="186690"/>
                  </a:lnTo>
                  <a:lnTo>
                    <a:pt x="251079" y="151130"/>
                  </a:lnTo>
                  <a:lnTo>
                    <a:pt x="251079" y="124460"/>
                  </a:lnTo>
                  <a:lnTo>
                    <a:pt x="251079" y="1231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756666" y="6022520"/>
              <a:ext cx="188392" cy="150854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964547" y="6022525"/>
              <a:ext cx="160885" cy="150843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0" name="object 90"/>
          <p:cNvGrpSpPr/>
          <p:nvPr/>
        </p:nvGrpSpPr>
        <p:grpSpPr>
          <a:xfrm>
            <a:off x="1066368" y="6340805"/>
            <a:ext cx="1559560" cy="302260"/>
            <a:chOff x="1066368" y="6340805"/>
            <a:chExt cx="1559560" cy="302260"/>
          </a:xfrm>
        </p:grpSpPr>
        <p:sp>
          <p:nvSpPr>
            <p:cNvPr id="91" name="object 91"/>
            <p:cNvSpPr/>
            <p:nvPr/>
          </p:nvSpPr>
          <p:spPr>
            <a:xfrm>
              <a:off x="1066368" y="6340811"/>
              <a:ext cx="1194435" cy="302260"/>
            </a:xfrm>
            <a:custGeom>
              <a:avLst/>
              <a:gdLst/>
              <a:ahLst/>
              <a:cxnLst/>
              <a:rect l="l" t="t" r="r" b="b"/>
              <a:pathLst>
                <a:path w="1194435" h="302259">
                  <a:moveTo>
                    <a:pt x="222923" y="159232"/>
                  </a:moveTo>
                  <a:lnTo>
                    <a:pt x="217233" y="128193"/>
                  </a:lnTo>
                  <a:lnTo>
                    <a:pt x="203581" y="107607"/>
                  </a:lnTo>
                  <a:lnTo>
                    <a:pt x="200583" y="103085"/>
                  </a:lnTo>
                  <a:lnTo>
                    <a:pt x="176987" y="88404"/>
                  </a:lnTo>
                  <a:lnTo>
                    <a:pt x="176987" y="159232"/>
                  </a:lnTo>
                  <a:lnTo>
                    <a:pt x="174015" y="180251"/>
                  </a:lnTo>
                  <a:lnTo>
                    <a:pt x="165544" y="196443"/>
                  </a:lnTo>
                  <a:lnTo>
                    <a:pt x="152234" y="206844"/>
                  </a:lnTo>
                  <a:lnTo>
                    <a:pt x="134759" y="210515"/>
                  </a:lnTo>
                  <a:lnTo>
                    <a:pt x="132397" y="210515"/>
                  </a:lnTo>
                  <a:lnTo>
                    <a:pt x="132397" y="107607"/>
                  </a:lnTo>
                  <a:lnTo>
                    <a:pt x="135750" y="107607"/>
                  </a:lnTo>
                  <a:lnTo>
                    <a:pt x="153365" y="111760"/>
                  </a:lnTo>
                  <a:lnTo>
                    <a:pt x="166306" y="122974"/>
                  </a:lnTo>
                  <a:lnTo>
                    <a:pt x="174269" y="139420"/>
                  </a:lnTo>
                  <a:lnTo>
                    <a:pt x="176987" y="159232"/>
                  </a:lnTo>
                  <a:lnTo>
                    <a:pt x="176987" y="88404"/>
                  </a:lnTo>
                  <a:lnTo>
                    <a:pt x="173558" y="86258"/>
                  </a:lnTo>
                  <a:lnTo>
                    <a:pt x="136753" y="80124"/>
                  </a:lnTo>
                  <a:lnTo>
                    <a:pt x="132397" y="80124"/>
                  </a:lnTo>
                  <a:lnTo>
                    <a:pt x="132397" y="0"/>
                  </a:lnTo>
                  <a:lnTo>
                    <a:pt x="70713" y="0"/>
                  </a:lnTo>
                  <a:lnTo>
                    <a:pt x="70713" y="26822"/>
                  </a:lnTo>
                  <a:lnTo>
                    <a:pt x="90500" y="26822"/>
                  </a:lnTo>
                  <a:lnTo>
                    <a:pt x="90500" y="80124"/>
                  </a:lnTo>
                  <a:lnTo>
                    <a:pt x="90500" y="107607"/>
                  </a:lnTo>
                  <a:lnTo>
                    <a:pt x="90500" y="210515"/>
                  </a:lnTo>
                  <a:lnTo>
                    <a:pt x="88163" y="210515"/>
                  </a:lnTo>
                  <a:lnTo>
                    <a:pt x="70675" y="206883"/>
                  </a:lnTo>
                  <a:lnTo>
                    <a:pt x="57365" y="196557"/>
                  </a:lnTo>
                  <a:lnTo>
                    <a:pt x="48895" y="180390"/>
                  </a:lnTo>
                  <a:lnTo>
                    <a:pt x="45935" y="159232"/>
                  </a:lnTo>
                  <a:lnTo>
                    <a:pt x="48463" y="139141"/>
                  </a:lnTo>
                  <a:lnTo>
                    <a:pt x="56108" y="122732"/>
                  </a:lnTo>
                  <a:lnTo>
                    <a:pt x="68973" y="111671"/>
                  </a:lnTo>
                  <a:lnTo>
                    <a:pt x="87160" y="107607"/>
                  </a:lnTo>
                  <a:lnTo>
                    <a:pt x="90500" y="107607"/>
                  </a:lnTo>
                  <a:lnTo>
                    <a:pt x="90500" y="80124"/>
                  </a:lnTo>
                  <a:lnTo>
                    <a:pt x="86487" y="80124"/>
                  </a:lnTo>
                  <a:lnTo>
                    <a:pt x="49212" y="86690"/>
                  </a:lnTo>
                  <a:lnTo>
                    <a:pt x="22123" y="104216"/>
                  </a:lnTo>
                  <a:lnTo>
                    <a:pt x="5588" y="129476"/>
                  </a:lnTo>
                  <a:lnTo>
                    <a:pt x="0" y="159232"/>
                  </a:lnTo>
                  <a:lnTo>
                    <a:pt x="5638" y="190538"/>
                  </a:lnTo>
                  <a:lnTo>
                    <a:pt x="22288" y="215620"/>
                  </a:lnTo>
                  <a:lnTo>
                    <a:pt x="49491" y="232283"/>
                  </a:lnTo>
                  <a:lnTo>
                    <a:pt x="86804" y="238328"/>
                  </a:lnTo>
                  <a:lnTo>
                    <a:pt x="90500" y="238328"/>
                  </a:lnTo>
                  <a:lnTo>
                    <a:pt x="90500" y="274866"/>
                  </a:lnTo>
                  <a:lnTo>
                    <a:pt x="71069" y="274866"/>
                  </a:lnTo>
                  <a:lnTo>
                    <a:pt x="71069" y="301688"/>
                  </a:lnTo>
                  <a:lnTo>
                    <a:pt x="151523" y="301688"/>
                  </a:lnTo>
                  <a:lnTo>
                    <a:pt x="151523" y="274866"/>
                  </a:lnTo>
                  <a:lnTo>
                    <a:pt x="132397" y="274866"/>
                  </a:lnTo>
                  <a:lnTo>
                    <a:pt x="132397" y="238328"/>
                  </a:lnTo>
                  <a:lnTo>
                    <a:pt x="136753" y="238328"/>
                  </a:lnTo>
                  <a:lnTo>
                    <a:pt x="174548" y="232283"/>
                  </a:lnTo>
                  <a:lnTo>
                    <a:pt x="201460" y="215620"/>
                  </a:lnTo>
                  <a:lnTo>
                    <a:pt x="204736" y="210515"/>
                  </a:lnTo>
                  <a:lnTo>
                    <a:pt x="217563" y="190538"/>
                  </a:lnTo>
                  <a:lnTo>
                    <a:pt x="222923" y="159232"/>
                  </a:lnTo>
                  <a:close/>
                </a:path>
                <a:path w="1194435" h="302259">
                  <a:moveTo>
                    <a:pt x="402615" y="150177"/>
                  </a:moveTo>
                  <a:lnTo>
                    <a:pt x="401891" y="146481"/>
                  </a:lnTo>
                  <a:lnTo>
                    <a:pt x="397052" y="121551"/>
                  </a:lnTo>
                  <a:lnTo>
                    <a:pt x="387921" y="108597"/>
                  </a:lnTo>
                  <a:lnTo>
                    <a:pt x="381457" y="99428"/>
                  </a:lnTo>
                  <a:lnTo>
                    <a:pt x="358711" y="85890"/>
                  </a:lnTo>
                  <a:lnTo>
                    <a:pt x="358711" y="146481"/>
                  </a:lnTo>
                  <a:lnTo>
                    <a:pt x="288315" y="146481"/>
                  </a:lnTo>
                  <a:lnTo>
                    <a:pt x="290677" y="132638"/>
                  </a:lnTo>
                  <a:lnTo>
                    <a:pt x="297700" y="120497"/>
                  </a:lnTo>
                  <a:lnTo>
                    <a:pt x="309245" y="111874"/>
                  </a:lnTo>
                  <a:lnTo>
                    <a:pt x="325196" y="108597"/>
                  </a:lnTo>
                  <a:lnTo>
                    <a:pt x="340614" y="111734"/>
                  </a:lnTo>
                  <a:lnTo>
                    <a:pt x="351002" y="120116"/>
                  </a:lnTo>
                  <a:lnTo>
                    <a:pt x="356870" y="132219"/>
                  </a:lnTo>
                  <a:lnTo>
                    <a:pt x="358711" y="146481"/>
                  </a:lnTo>
                  <a:lnTo>
                    <a:pt x="358711" y="85890"/>
                  </a:lnTo>
                  <a:lnTo>
                    <a:pt x="357517" y="85178"/>
                  </a:lnTo>
                  <a:lnTo>
                    <a:pt x="326872" y="80124"/>
                  </a:lnTo>
                  <a:lnTo>
                    <a:pt x="290004" y="86309"/>
                  </a:lnTo>
                  <a:lnTo>
                    <a:pt x="263474" y="103200"/>
                  </a:lnTo>
                  <a:lnTo>
                    <a:pt x="247434" y="128333"/>
                  </a:lnTo>
                  <a:lnTo>
                    <a:pt x="242049" y="159232"/>
                  </a:lnTo>
                  <a:lnTo>
                    <a:pt x="247611" y="191516"/>
                  </a:lnTo>
                  <a:lnTo>
                    <a:pt x="264185" y="216496"/>
                  </a:lnTo>
                  <a:lnTo>
                    <a:pt x="291553" y="232613"/>
                  </a:lnTo>
                  <a:lnTo>
                    <a:pt x="329552" y="238328"/>
                  </a:lnTo>
                  <a:lnTo>
                    <a:pt x="348068" y="236766"/>
                  </a:lnTo>
                  <a:lnTo>
                    <a:pt x="365112" y="232168"/>
                  </a:lnTo>
                  <a:lnTo>
                    <a:pt x="380225" y="224612"/>
                  </a:lnTo>
                  <a:lnTo>
                    <a:pt x="392912" y="214198"/>
                  </a:lnTo>
                  <a:lnTo>
                    <a:pt x="388848" y="208153"/>
                  </a:lnTo>
                  <a:lnTo>
                    <a:pt x="378485" y="192722"/>
                  </a:lnTo>
                  <a:lnTo>
                    <a:pt x="370763" y="198539"/>
                  </a:lnTo>
                  <a:lnTo>
                    <a:pt x="360997" y="203466"/>
                  </a:lnTo>
                  <a:lnTo>
                    <a:pt x="348919" y="206870"/>
                  </a:lnTo>
                  <a:lnTo>
                    <a:pt x="334225" y="208153"/>
                  </a:lnTo>
                  <a:lnTo>
                    <a:pt x="316738" y="205828"/>
                  </a:lnTo>
                  <a:lnTo>
                    <a:pt x="302933" y="198932"/>
                  </a:lnTo>
                  <a:lnTo>
                    <a:pt x="293458" y="187502"/>
                  </a:lnTo>
                  <a:lnTo>
                    <a:pt x="288988" y="171615"/>
                  </a:lnTo>
                  <a:lnTo>
                    <a:pt x="400265" y="171615"/>
                  </a:lnTo>
                  <a:lnTo>
                    <a:pt x="401624" y="165925"/>
                  </a:lnTo>
                  <a:lnTo>
                    <a:pt x="402615" y="159550"/>
                  </a:lnTo>
                  <a:lnTo>
                    <a:pt x="402615" y="150177"/>
                  </a:lnTo>
                  <a:close/>
                </a:path>
                <a:path w="1194435" h="302259">
                  <a:moveTo>
                    <a:pt x="595045" y="156870"/>
                  </a:moveTo>
                  <a:lnTo>
                    <a:pt x="590435" y="126072"/>
                  </a:lnTo>
                  <a:lnTo>
                    <a:pt x="582663" y="111937"/>
                  </a:lnTo>
                  <a:lnTo>
                    <a:pt x="577862" y="103225"/>
                  </a:lnTo>
                  <a:lnTo>
                    <a:pt x="577075" y="101777"/>
                  </a:lnTo>
                  <a:lnTo>
                    <a:pt x="555586" y="85839"/>
                  </a:lnTo>
                  <a:lnTo>
                    <a:pt x="549135" y="84569"/>
                  </a:lnTo>
                  <a:lnTo>
                    <a:pt x="549135" y="157873"/>
                  </a:lnTo>
                  <a:lnTo>
                    <a:pt x="546798" y="178714"/>
                  </a:lnTo>
                  <a:lnTo>
                    <a:pt x="539534" y="194805"/>
                  </a:lnTo>
                  <a:lnTo>
                    <a:pt x="526923" y="205168"/>
                  </a:lnTo>
                  <a:lnTo>
                    <a:pt x="508558" y="208838"/>
                  </a:lnTo>
                  <a:lnTo>
                    <a:pt x="500646" y="208419"/>
                  </a:lnTo>
                  <a:lnTo>
                    <a:pt x="493229" y="206997"/>
                  </a:lnTo>
                  <a:lnTo>
                    <a:pt x="485927" y="204317"/>
                  </a:lnTo>
                  <a:lnTo>
                    <a:pt x="478383" y="200126"/>
                  </a:lnTo>
                  <a:lnTo>
                    <a:pt x="478383" y="127368"/>
                  </a:lnTo>
                  <a:lnTo>
                    <a:pt x="484886" y="120853"/>
                  </a:lnTo>
                  <a:lnTo>
                    <a:pt x="492721" y="116014"/>
                  </a:lnTo>
                  <a:lnTo>
                    <a:pt x="501675" y="112991"/>
                  </a:lnTo>
                  <a:lnTo>
                    <a:pt x="511581" y="111937"/>
                  </a:lnTo>
                  <a:lnTo>
                    <a:pt x="528205" y="115023"/>
                  </a:lnTo>
                  <a:lnTo>
                    <a:pt x="539915" y="123977"/>
                  </a:lnTo>
                  <a:lnTo>
                    <a:pt x="546849" y="138404"/>
                  </a:lnTo>
                  <a:lnTo>
                    <a:pt x="549135" y="157873"/>
                  </a:lnTo>
                  <a:lnTo>
                    <a:pt x="549135" y="84569"/>
                  </a:lnTo>
                  <a:lnTo>
                    <a:pt x="526669" y="80124"/>
                  </a:lnTo>
                  <a:lnTo>
                    <a:pt x="511289" y="81711"/>
                  </a:lnTo>
                  <a:lnTo>
                    <a:pt x="497674" y="86271"/>
                  </a:lnTo>
                  <a:lnTo>
                    <a:pt x="486321" y="93548"/>
                  </a:lnTo>
                  <a:lnTo>
                    <a:pt x="477735" y="103225"/>
                  </a:lnTo>
                  <a:lnTo>
                    <a:pt x="477735" y="83807"/>
                  </a:lnTo>
                  <a:lnTo>
                    <a:pt x="417385" y="83807"/>
                  </a:lnTo>
                  <a:lnTo>
                    <a:pt x="417385" y="110617"/>
                  </a:lnTo>
                  <a:lnTo>
                    <a:pt x="435483" y="110617"/>
                  </a:lnTo>
                  <a:lnTo>
                    <a:pt x="435483" y="274853"/>
                  </a:lnTo>
                  <a:lnTo>
                    <a:pt x="417385" y="274853"/>
                  </a:lnTo>
                  <a:lnTo>
                    <a:pt x="417385" y="301688"/>
                  </a:lnTo>
                  <a:lnTo>
                    <a:pt x="502183" y="301688"/>
                  </a:lnTo>
                  <a:lnTo>
                    <a:pt x="502183" y="274853"/>
                  </a:lnTo>
                  <a:lnTo>
                    <a:pt x="478383" y="274853"/>
                  </a:lnTo>
                  <a:lnTo>
                    <a:pt x="478383" y="230619"/>
                  </a:lnTo>
                  <a:lnTo>
                    <a:pt x="485863" y="234086"/>
                  </a:lnTo>
                  <a:lnTo>
                    <a:pt x="494474" y="236486"/>
                  </a:lnTo>
                  <a:lnTo>
                    <a:pt x="503847" y="237871"/>
                  </a:lnTo>
                  <a:lnTo>
                    <a:pt x="513575" y="238328"/>
                  </a:lnTo>
                  <a:lnTo>
                    <a:pt x="548081" y="232295"/>
                  </a:lnTo>
                  <a:lnTo>
                    <a:pt x="550621" y="230619"/>
                  </a:lnTo>
                  <a:lnTo>
                    <a:pt x="573671" y="215442"/>
                  </a:lnTo>
                  <a:lnTo>
                    <a:pt x="577748" y="208838"/>
                  </a:lnTo>
                  <a:lnTo>
                    <a:pt x="589572" y="189674"/>
                  </a:lnTo>
                  <a:lnTo>
                    <a:pt x="595045" y="156870"/>
                  </a:lnTo>
                  <a:close/>
                </a:path>
                <a:path w="1194435" h="302259">
                  <a:moveTo>
                    <a:pt x="823836" y="207822"/>
                  </a:moveTo>
                  <a:lnTo>
                    <a:pt x="805395" y="207822"/>
                  </a:lnTo>
                  <a:lnTo>
                    <a:pt x="805395" y="110617"/>
                  </a:lnTo>
                  <a:lnTo>
                    <a:pt x="823493" y="110617"/>
                  </a:lnTo>
                  <a:lnTo>
                    <a:pt x="823493" y="83807"/>
                  </a:lnTo>
                  <a:lnTo>
                    <a:pt x="768870" y="83807"/>
                  </a:lnTo>
                  <a:lnTo>
                    <a:pt x="720928" y="149161"/>
                  </a:lnTo>
                  <a:lnTo>
                    <a:pt x="672325" y="83807"/>
                  </a:lnTo>
                  <a:lnTo>
                    <a:pt x="613321" y="83807"/>
                  </a:lnTo>
                  <a:lnTo>
                    <a:pt x="613321" y="110617"/>
                  </a:lnTo>
                  <a:lnTo>
                    <a:pt x="631431" y="110617"/>
                  </a:lnTo>
                  <a:lnTo>
                    <a:pt x="631431" y="207822"/>
                  </a:lnTo>
                  <a:lnTo>
                    <a:pt x="613321" y="207822"/>
                  </a:lnTo>
                  <a:lnTo>
                    <a:pt x="613321" y="234657"/>
                  </a:lnTo>
                  <a:lnTo>
                    <a:pt x="678700" y="234657"/>
                  </a:lnTo>
                  <a:lnTo>
                    <a:pt x="678700" y="207822"/>
                  </a:lnTo>
                  <a:lnTo>
                    <a:pt x="660933" y="207822"/>
                  </a:lnTo>
                  <a:lnTo>
                    <a:pt x="660933" y="134073"/>
                  </a:lnTo>
                  <a:lnTo>
                    <a:pt x="711200" y="200126"/>
                  </a:lnTo>
                  <a:lnTo>
                    <a:pt x="715556" y="200126"/>
                  </a:lnTo>
                  <a:lnTo>
                    <a:pt x="763498" y="135750"/>
                  </a:lnTo>
                  <a:lnTo>
                    <a:pt x="763498" y="207822"/>
                  </a:lnTo>
                  <a:lnTo>
                    <a:pt x="749096" y="207822"/>
                  </a:lnTo>
                  <a:lnTo>
                    <a:pt x="749096" y="234657"/>
                  </a:lnTo>
                  <a:lnTo>
                    <a:pt x="823836" y="234657"/>
                  </a:lnTo>
                  <a:lnTo>
                    <a:pt x="823836" y="207822"/>
                  </a:lnTo>
                  <a:close/>
                </a:path>
                <a:path w="1194435" h="302259">
                  <a:moveTo>
                    <a:pt x="1001966" y="150177"/>
                  </a:moveTo>
                  <a:lnTo>
                    <a:pt x="1001255" y="146481"/>
                  </a:lnTo>
                  <a:lnTo>
                    <a:pt x="996403" y="121551"/>
                  </a:lnTo>
                  <a:lnTo>
                    <a:pt x="987272" y="108597"/>
                  </a:lnTo>
                  <a:lnTo>
                    <a:pt x="980821" y="99428"/>
                  </a:lnTo>
                  <a:lnTo>
                    <a:pt x="958062" y="85890"/>
                  </a:lnTo>
                  <a:lnTo>
                    <a:pt x="958062" y="146481"/>
                  </a:lnTo>
                  <a:lnTo>
                    <a:pt x="887666" y="146481"/>
                  </a:lnTo>
                  <a:lnTo>
                    <a:pt x="890041" y="132638"/>
                  </a:lnTo>
                  <a:lnTo>
                    <a:pt x="897051" y="120497"/>
                  </a:lnTo>
                  <a:lnTo>
                    <a:pt x="908608" y="111874"/>
                  </a:lnTo>
                  <a:lnTo>
                    <a:pt x="924547" y="108597"/>
                  </a:lnTo>
                  <a:lnTo>
                    <a:pt x="939965" y="111734"/>
                  </a:lnTo>
                  <a:lnTo>
                    <a:pt x="950353" y="120116"/>
                  </a:lnTo>
                  <a:lnTo>
                    <a:pt x="956221" y="132219"/>
                  </a:lnTo>
                  <a:lnTo>
                    <a:pt x="958062" y="146481"/>
                  </a:lnTo>
                  <a:lnTo>
                    <a:pt x="958062" y="85890"/>
                  </a:lnTo>
                  <a:lnTo>
                    <a:pt x="956868" y="85178"/>
                  </a:lnTo>
                  <a:lnTo>
                    <a:pt x="926223" y="80124"/>
                  </a:lnTo>
                  <a:lnTo>
                    <a:pt x="889355" y="86309"/>
                  </a:lnTo>
                  <a:lnTo>
                    <a:pt x="862825" y="103200"/>
                  </a:lnTo>
                  <a:lnTo>
                    <a:pt x="846785" y="128333"/>
                  </a:lnTo>
                  <a:lnTo>
                    <a:pt x="841413" y="159232"/>
                  </a:lnTo>
                  <a:lnTo>
                    <a:pt x="846975" y="191516"/>
                  </a:lnTo>
                  <a:lnTo>
                    <a:pt x="863536" y="216496"/>
                  </a:lnTo>
                  <a:lnTo>
                    <a:pt x="890905" y="232613"/>
                  </a:lnTo>
                  <a:lnTo>
                    <a:pt x="928903" y="238328"/>
                  </a:lnTo>
                  <a:lnTo>
                    <a:pt x="947432" y="236766"/>
                  </a:lnTo>
                  <a:lnTo>
                    <a:pt x="964476" y="232168"/>
                  </a:lnTo>
                  <a:lnTo>
                    <a:pt x="979576" y="224612"/>
                  </a:lnTo>
                  <a:lnTo>
                    <a:pt x="992263" y="214198"/>
                  </a:lnTo>
                  <a:lnTo>
                    <a:pt x="988199" y="208153"/>
                  </a:lnTo>
                  <a:lnTo>
                    <a:pt x="977849" y="192722"/>
                  </a:lnTo>
                  <a:lnTo>
                    <a:pt x="970114" y="198539"/>
                  </a:lnTo>
                  <a:lnTo>
                    <a:pt x="960361" y="203466"/>
                  </a:lnTo>
                  <a:lnTo>
                    <a:pt x="948270" y="206870"/>
                  </a:lnTo>
                  <a:lnTo>
                    <a:pt x="933589" y="208153"/>
                  </a:lnTo>
                  <a:lnTo>
                    <a:pt x="916101" y="205828"/>
                  </a:lnTo>
                  <a:lnTo>
                    <a:pt x="902284" y="198932"/>
                  </a:lnTo>
                  <a:lnTo>
                    <a:pt x="892822" y="187502"/>
                  </a:lnTo>
                  <a:lnTo>
                    <a:pt x="888352" y="171615"/>
                  </a:lnTo>
                  <a:lnTo>
                    <a:pt x="999617" y="171615"/>
                  </a:lnTo>
                  <a:lnTo>
                    <a:pt x="1000975" y="165925"/>
                  </a:lnTo>
                  <a:lnTo>
                    <a:pt x="1001966" y="159550"/>
                  </a:lnTo>
                  <a:lnTo>
                    <a:pt x="1001966" y="150177"/>
                  </a:lnTo>
                  <a:close/>
                </a:path>
                <a:path w="1194435" h="302259">
                  <a:moveTo>
                    <a:pt x="1194396" y="156870"/>
                  </a:moveTo>
                  <a:lnTo>
                    <a:pt x="1189799" y="126072"/>
                  </a:lnTo>
                  <a:lnTo>
                    <a:pt x="1182014" y="111937"/>
                  </a:lnTo>
                  <a:lnTo>
                    <a:pt x="1177226" y="103225"/>
                  </a:lnTo>
                  <a:lnTo>
                    <a:pt x="1176426" y="101777"/>
                  </a:lnTo>
                  <a:lnTo>
                    <a:pt x="1154950" y="85839"/>
                  </a:lnTo>
                  <a:lnTo>
                    <a:pt x="1148486" y="84569"/>
                  </a:lnTo>
                  <a:lnTo>
                    <a:pt x="1148486" y="157873"/>
                  </a:lnTo>
                  <a:lnTo>
                    <a:pt x="1146149" y="178714"/>
                  </a:lnTo>
                  <a:lnTo>
                    <a:pt x="1138885" y="194805"/>
                  </a:lnTo>
                  <a:lnTo>
                    <a:pt x="1126274" y="205168"/>
                  </a:lnTo>
                  <a:lnTo>
                    <a:pt x="1107909" y="208838"/>
                  </a:lnTo>
                  <a:lnTo>
                    <a:pt x="1099997" y="208419"/>
                  </a:lnTo>
                  <a:lnTo>
                    <a:pt x="1092581" y="206997"/>
                  </a:lnTo>
                  <a:lnTo>
                    <a:pt x="1085291" y="204317"/>
                  </a:lnTo>
                  <a:lnTo>
                    <a:pt x="1077747" y="200126"/>
                  </a:lnTo>
                  <a:lnTo>
                    <a:pt x="1077747" y="127368"/>
                  </a:lnTo>
                  <a:lnTo>
                    <a:pt x="1084249" y="120853"/>
                  </a:lnTo>
                  <a:lnTo>
                    <a:pt x="1092073" y="116014"/>
                  </a:lnTo>
                  <a:lnTo>
                    <a:pt x="1101039" y="112991"/>
                  </a:lnTo>
                  <a:lnTo>
                    <a:pt x="1110932" y="111937"/>
                  </a:lnTo>
                  <a:lnTo>
                    <a:pt x="1127556" y="115023"/>
                  </a:lnTo>
                  <a:lnTo>
                    <a:pt x="1139266" y="123977"/>
                  </a:lnTo>
                  <a:lnTo>
                    <a:pt x="1146200" y="138404"/>
                  </a:lnTo>
                  <a:lnTo>
                    <a:pt x="1148486" y="157873"/>
                  </a:lnTo>
                  <a:lnTo>
                    <a:pt x="1148486" y="84569"/>
                  </a:lnTo>
                  <a:lnTo>
                    <a:pt x="1126020" y="80124"/>
                  </a:lnTo>
                  <a:lnTo>
                    <a:pt x="1110653" y="81711"/>
                  </a:lnTo>
                  <a:lnTo>
                    <a:pt x="1097026" y="86271"/>
                  </a:lnTo>
                  <a:lnTo>
                    <a:pt x="1085672" y="93548"/>
                  </a:lnTo>
                  <a:lnTo>
                    <a:pt x="1077099" y="103225"/>
                  </a:lnTo>
                  <a:lnTo>
                    <a:pt x="1077099" y="83807"/>
                  </a:lnTo>
                  <a:lnTo>
                    <a:pt x="1016736" y="83807"/>
                  </a:lnTo>
                  <a:lnTo>
                    <a:pt x="1016736" y="110617"/>
                  </a:lnTo>
                  <a:lnTo>
                    <a:pt x="1034834" y="110617"/>
                  </a:lnTo>
                  <a:lnTo>
                    <a:pt x="1034834" y="274853"/>
                  </a:lnTo>
                  <a:lnTo>
                    <a:pt x="1016736" y="274853"/>
                  </a:lnTo>
                  <a:lnTo>
                    <a:pt x="1016736" y="301688"/>
                  </a:lnTo>
                  <a:lnTo>
                    <a:pt x="1101547" y="301688"/>
                  </a:lnTo>
                  <a:lnTo>
                    <a:pt x="1101547" y="274853"/>
                  </a:lnTo>
                  <a:lnTo>
                    <a:pt x="1077747" y="274853"/>
                  </a:lnTo>
                  <a:lnTo>
                    <a:pt x="1077747" y="230619"/>
                  </a:lnTo>
                  <a:lnTo>
                    <a:pt x="1085227" y="234086"/>
                  </a:lnTo>
                  <a:lnTo>
                    <a:pt x="1093838" y="236486"/>
                  </a:lnTo>
                  <a:lnTo>
                    <a:pt x="1103198" y="237871"/>
                  </a:lnTo>
                  <a:lnTo>
                    <a:pt x="1112939" y="238328"/>
                  </a:lnTo>
                  <a:lnTo>
                    <a:pt x="1147445" y="232295"/>
                  </a:lnTo>
                  <a:lnTo>
                    <a:pt x="1149985" y="230619"/>
                  </a:lnTo>
                  <a:lnTo>
                    <a:pt x="1173022" y="215442"/>
                  </a:lnTo>
                  <a:lnTo>
                    <a:pt x="1177099" y="208838"/>
                  </a:lnTo>
                  <a:lnTo>
                    <a:pt x="1188935" y="189674"/>
                  </a:lnTo>
                  <a:lnTo>
                    <a:pt x="1194396" y="1568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280446" y="6420233"/>
              <a:ext cx="345251" cy="159555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/>
          <p:nvPr/>
        </p:nvSpPr>
        <p:spPr>
          <a:xfrm>
            <a:off x="1062847" y="5229966"/>
            <a:ext cx="4155440" cy="83820"/>
          </a:xfrm>
          <a:custGeom>
            <a:avLst/>
            <a:gdLst/>
            <a:ahLst/>
            <a:cxnLst/>
            <a:rect l="l" t="t" r="r" b="b"/>
            <a:pathLst>
              <a:path w="4155440" h="83820">
                <a:moveTo>
                  <a:pt x="4155370" y="0"/>
                </a:moveTo>
                <a:lnTo>
                  <a:pt x="0" y="0"/>
                </a:lnTo>
                <a:lnTo>
                  <a:pt x="0" y="83767"/>
                </a:lnTo>
                <a:lnTo>
                  <a:pt x="4155370" y="83767"/>
                </a:lnTo>
                <a:lnTo>
                  <a:pt x="4155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066228" y="7431030"/>
            <a:ext cx="791845" cy="416559"/>
          </a:xfrm>
          <a:custGeom>
            <a:avLst/>
            <a:gdLst/>
            <a:ahLst/>
            <a:cxnLst/>
            <a:rect l="l" t="t" r="r" b="b"/>
            <a:pathLst>
              <a:path w="791844" h="416559">
                <a:moveTo>
                  <a:pt x="391426" y="277088"/>
                </a:moveTo>
                <a:lnTo>
                  <a:pt x="336461" y="277088"/>
                </a:lnTo>
                <a:lnTo>
                  <a:pt x="336461" y="71831"/>
                </a:lnTo>
                <a:lnTo>
                  <a:pt x="336461" y="68186"/>
                </a:lnTo>
                <a:lnTo>
                  <a:pt x="376047" y="68186"/>
                </a:lnTo>
                <a:lnTo>
                  <a:pt x="376047" y="9525"/>
                </a:lnTo>
                <a:lnTo>
                  <a:pt x="242620" y="9525"/>
                </a:lnTo>
                <a:lnTo>
                  <a:pt x="242620" y="71831"/>
                </a:lnTo>
                <a:lnTo>
                  <a:pt x="242620" y="277088"/>
                </a:lnTo>
                <a:lnTo>
                  <a:pt x="115049" y="277088"/>
                </a:lnTo>
                <a:lnTo>
                  <a:pt x="128244" y="253555"/>
                </a:lnTo>
                <a:lnTo>
                  <a:pt x="141274" y="217525"/>
                </a:lnTo>
                <a:lnTo>
                  <a:pt x="152387" y="169672"/>
                </a:lnTo>
                <a:lnTo>
                  <a:pt x="159804" y="110693"/>
                </a:lnTo>
                <a:lnTo>
                  <a:pt x="161963" y="71831"/>
                </a:lnTo>
                <a:lnTo>
                  <a:pt x="242620" y="71831"/>
                </a:lnTo>
                <a:lnTo>
                  <a:pt x="242620" y="9525"/>
                </a:lnTo>
                <a:lnTo>
                  <a:pt x="46177" y="9525"/>
                </a:lnTo>
                <a:lnTo>
                  <a:pt x="46177" y="68186"/>
                </a:lnTo>
                <a:lnTo>
                  <a:pt x="93827" y="68186"/>
                </a:lnTo>
                <a:lnTo>
                  <a:pt x="90741" y="119786"/>
                </a:lnTo>
                <a:lnTo>
                  <a:pt x="81254" y="177584"/>
                </a:lnTo>
                <a:lnTo>
                  <a:pt x="65036" y="232892"/>
                </a:lnTo>
                <a:lnTo>
                  <a:pt x="41757" y="277088"/>
                </a:lnTo>
                <a:lnTo>
                  <a:pt x="0" y="277088"/>
                </a:lnTo>
                <a:lnTo>
                  <a:pt x="0" y="416382"/>
                </a:lnTo>
                <a:lnTo>
                  <a:pt x="67411" y="416382"/>
                </a:lnTo>
                <a:lnTo>
                  <a:pt x="67411" y="339394"/>
                </a:lnTo>
                <a:lnTo>
                  <a:pt x="323989" y="339394"/>
                </a:lnTo>
                <a:lnTo>
                  <a:pt x="323989" y="416382"/>
                </a:lnTo>
                <a:lnTo>
                  <a:pt x="391426" y="416382"/>
                </a:lnTo>
                <a:lnTo>
                  <a:pt x="391426" y="339394"/>
                </a:lnTo>
                <a:lnTo>
                  <a:pt x="391426" y="277088"/>
                </a:lnTo>
                <a:close/>
              </a:path>
              <a:path w="791844" h="416559">
                <a:moveTo>
                  <a:pt x="791768" y="174459"/>
                </a:moveTo>
                <a:lnTo>
                  <a:pt x="786422" y="126923"/>
                </a:lnTo>
                <a:lnTo>
                  <a:pt x="770509" y="84924"/>
                </a:lnTo>
                <a:lnTo>
                  <a:pt x="744207" y="49847"/>
                </a:lnTo>
                <a:lnTo>
                  <a:pt x="707707" y="23075"/>
                </a:lnTo>
                <a:lnTo>
                  <a:pt x="690587" y="16802"/>
                </a:lnTo>
                <a:lnTo>
                  <a:pt x="690587" y="174459"/>
                </a:lnTo>
                <a:lnTo>
                  <a:pt x="684707" y="221564"/>
                </a:lnTo>
                <a:lnTo>
                  <a:pt x="667778" y="256565"/>
                </a:lnTo>
                <a:lnTo>
                  <a:pt x="640816" y="278371"/>
                </a:lnTo>
                <a:lnTo>
                  <a:pt x="604850" y="285889"/>
                </a:lnTo>
                <a:lnTo>
                  <a:pt x="568744" y="278066"/>
                </a:lnTo>
                <a:lnTo>
                  <a:pt x="541515" y="255739"/>
                </a:lnTo>
                <a:lnTo>
                  <a:pt x="524332" y="220637"/>
                </a:lnTo>
                <a:lnTo>
                  <a:pt x="518350" y="174459"/>
                </a:lnTo>
                <a:lnTo>
                  <a:pt x="524433" y="127254"/>
                </a:lnTo>
                <a:lnTo>
                  <a:pt x="541794" y="91998"/>
                </a:lnTo>
                <a:lnTo>
                  <a:pt x="569061" y="69938"/>
                </a:lnTo>
                <a:lnTo>
                  <a:pt x="604850" y="62306"/>
                </a:lnTo>
                <a:lnTo>
                  <a:pt x="640511" y="70040"/>
                </a:lnTo>
                <a:lnTo>
                  <a:pt x="667499" y="92278"/>
                </a:lnTo>
                <a:lnTo>
                  <a:pt x="684606" y="127558"/>
                </a:lnTo>
                <a:lnTo>
                  <a:pt x="690587" y="174459"/>
                </a:lnTo>
                <a:lnTo>
                  <a:pt x="690587" y="16802"/>
                </a:lnTo>
                <a:lnTo>
                  <a:pt x="661187" y="5994"/>
                </a:lnTo>
                <a:lnTo>
                  <a:pt x="604850" y="0"/>
                </a:lnTo>
                <a:lnTo>
                  <a:pt x="549249" y="5994"/>
                </a:lnTo>
                <a:lnTo>
                  <a:pt x="502932" y="23075"/>
                </a:lnTo>
                <a:lnTo>
                  <a:pt x="466280" y="49847"/>
                </a:lnTo>
                <a:lnTo>
                  <a:pt x="439635" y="84924"/>
                </a:lnTo>
                <a:lnTo>
                  <a:pt x="423392" y="126923"/>
                </a:lnTo>
                <a:lnTo>
                  <a:pt x="417893" y="174459"/>
                </a:lnTo>
                <a:lnTo>
                  <a:pt x="422783" y="222008"/>
                </a:lnTo>
                <a:lnTo>
                  <a:pt x="437680" y="264007"/>
                </a:lnTo>
                <a:lnTo>
                  <a:pt x="462978" y="299085"/>
                </a:lnTo>
                <a:lnTo>
                  <a:pt x="499021" y="325856"/>
                </a:lnTo>
                <a:lnTo>
                  <a:pt x="546188" y="342925"/>
                </a:lnTo>
                <a:lnTo>
                  <a:pt x="604850" y="348932"/>
                </a:lnTo>
                <a:lnTo>
                  <a:pt x="660438" y="342925"/>
                </a:lnTo>
                <a:lnTo>
                  <a:pt x="706742" y="325856"/>
                </a:lnTo>
                <a:lnTo>
                  <a:pt x="743394" y="299085"/>
                </a:lnTo>
                <a:lnTo>
                  <a:pt x="770026" y="264007"/>
                </a:lnTo>
                <a:lnTo>
                  <a:pt x="786269" y="222008"/>
                </a:lnTo>
                <a:lnTo>
                  <a:pt x="791768" y="1744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065384" y="7215505"/>
            <a:ext cx="368300" cy="563245"/>
          </a:xfrm>
          <a:custGeom>
            <a:avLst/>
            <a:gdLst/>
            <a:ahLst/>
            <a:cxnLst/>
            <a:rect l="l" t="t" r="r" b="b"/>
            <a:pathLst>
              <a:path w="368300" h="563245">
                <a:moveTo>
                  <a:pt x="367946" y="0"/>
                </a:moveTo>
                <a:lnTo>
                  <a:pt x="303446" y="0"/>
                </a:lnTo>
                <a:lnTo>
                  <a:pt x="296127" y="41778"/>
                </a:lnTo>
                <a:lnTo>
                  <a:pt x="77673" y="41778"/>
                </a:lnTo>
                <a:lnTo>
                  <a:pt x="43967" y="313739"/>
                </a:lnTo>
                <a:lnTo>
                  <a:pt x="58851" y="306741"/>
                </a:lnTo>
                <a:lnTo>
                  <a:pt x="77862" y="300637"/>
                </a:lnTo>
                <a:lnTo>
                  <a:pt x="100449" y="296319"/>
                </a:lnTo>
                <a:lnTo>
                  <a:pt x="126058" y="294682"/>
                </a:lnTo>
                <a:lnTo>
                  <a:pt x="174050" y="302747"/>
                </a:lnTo>
                <a:lnTo>
                  <a:pt x="210280" y="325110"/>
                </a:lnTo>
                <a:lnTo>
                  <a:pt x="233173" y="359017"/>
                </a:lnTo>
                <a:lnTo>
                  <a:pt x="241154" y="401715"/>
                </a:lnTo>
                <a:lnTo>
                  <a:pt x="234603" y="441219"/>
                </a:lnTo>
                <a:lnTo>
                  <a:pt x="216230" y="473091"/>
                </a:lnTo>
                <a:lnTo>
                  <a:pt x="187956" y="494379"/>
                </a:lnTo>
                <a:lnTo>
                  <a:pt x="151702" y="502131"/>
                </a:lnTo>
                <a:lnTo>
                  <a:pt x="134506" y="501158"/>
                </a:lnTo>
                <a:lnTo>
                  <a:pt x="119095" y="498192"/>
                </a:lnTo>
                <a:lnTo>
                  <a:pt x="105334" y="493168"/>
                </a:lnTo>
                <a:lnTo>
                  <a:pt x="93086" y="486016"/>
                </a:lnTo>
                <a:lnTo>
                  <a:pt x="102734" y="477597"/>
                </a:lnTo>
                <a:lnTo>
                  <a:pt x="110393" y="467045"/>
                </a:lnTo>
                <a:lnTo>
                  <a:pt x="113051" y="419260"/>
                </a:lnTo>
                <a:lnTo>
                  <a:pt x="82630" y="388018"/>
                </a:lnTo>
                <a:lnTo>
                  <a:pt x="35851" y="387938"/>
                </a:lnTo>
                <a:lnTo>
                  <a:pt x="4624" y="419574"/>
                </a:lnTo>
                <a:lnTo>
                  <a:pt x="0" y="443504"/>
                </a:lnTo>
                <a:lnTo>
                  <a:pt x="9294" y="486045"/>
                </a:lnTo>
                <a:lnTo>
                  <a:pt x="34596" y="519439"/>
                </a:lnTo>
                <a:lnTo>
                  <a:pt x="72037" y="543510"/>
                </a:lnTo>
                <a:lnTo>
                  <a:pt x="117748" y="558081"/>
                </a:lnTo>
                <a:lnTo>
                  <a:pt x="167858" y="562977"/>
                </a:lnTo>
                <a:lnTo>
                  <a:pt x="219531" y="557538"/>
                </a:lnTo>
                <a:lnTo>
                  <a:pt x="265101" y="541696"/>
                </a:lnTo>
                <a:lnTo>
                  <a:pt x="303102" y="516160"/>
                </a:lnTo>
                <a:lnTo>
                  <a:pt x="332063" y="481644"/>
                </a:lnTo>
                <a:lnTo>
                  <a:pt x="350516" y="438857"/>
                </a:lnTo>
                <a:lnTo>
                  <a:pt x="356994" y="388511"/>
                </a:lnTo>
                <a:lnTo>
                  <a:pt x="350776" y="341132"/>
                </a:lnTo>
                <a:lnTo>
                  <a:pt x="333152" y="301227"/>
                </a:lnTo>
                <a:lnTo>
                  <a:pt x="305671" y="269304"/>
                </a:lnTo>
                <a:lnTo>
                  <a:pt x="269879" y="245872"/>
                </a:lnTo>
                <a:lnTo>
                  <a:pt x="227325" y="231440"/>
                </a:lnTo>
                <a:lnTo>
                  <a:pt x="179554" y="226516"/>
                </a:lnTo>
                <a:lnTo>
                  <a:pt x="159741" y="227169"/>
                </a:lnTo>
                <a:lnTo>
                  <a:pt x="142935" y="228990"/>
                </a:lnTo>
                <a:lnTo>
                  <a:pt x="128866" y="231773"/>
                </a:lnTo>
                <a:lnTo>
                  <a:pt x="117263" y="235312"/>
                </a:lnTo>
                <a:lnTo>
                  <a:pt x="129734" y="140749"/>
                </a:lnTo>
                <a:lnTo>
                  <a:pt x="349622" y="140749"/>
                </a:lnTo>
                <a:lnTo>
                  <a:pt x="3679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650236" y="7440555"/>
            <a:ext cx="890269" cy="337820"/>
          </a:xfrm>
          <a:custGeom>
            <a:avLst/>
            <a:gdLst/>
            <a:ahLst/>
            <a:cxnLst/>
            <a:rect l="l" t="t" r="r" b="b"/>
            <a:pathLst>
              <a:path w="890270" h="337820">
                <a:moveTo>
                  <a:pt x="460349" y="271246"/>
                </a:moveTo>
                <a:lnTo>
                  <a:pt x="420052" y="271246"/>
                </a:lnTo>
                <a:lnTo>
                  <a:pt x="420052" y="58648"/>
                </a:lnTo>
                <a:lnTo>
                  <a:pt x="459613" y="58648"/>
                </a:lnTo>
                <a:lnTo>
                  <a:pt x="459613" y="0"/>
                </a:lnTo>
                <a:lnTo>
                  <a:pt x="340131" y="0"/>
                </a:lnTo>
                <a:lnTo>
                  <a:pt x="235305" y="142951"/>
                </a:lnTo>
                <a:lnTo>
                  <a:pt x="129044" y="0"/>
                </a:lnTo>
                <a:lnTo>
                  <a:pt x="0" y="0"/>
                </a:lnTo>
                <a:lnTo>
                  <a:pt x="0" y="58648"/>
                </a:lnTo>
                <a:lnTo>
                  <a:pt x="39585" y="58648"/>
                </a:lnTo>
                <a:lnTo>
                  <a:pt x="39585" y="271246"/>
                </a:lnTo>
                <a:lnTo>
                  <a:pt x="0" y="271246"/>
                </a:lnTo>
                <a:lnTo>
                  <a:pt x="0" y="329882"/>
                </a:lnTo>
                <a:lnTo>
                  <a:pt x="142951" y="329882"/>
                </a:lnTo>
                <a:lnTo>
                  <a:pt x="142951" y="271246"/>
                </a:lnTo>
                <a:lnTo>
                  <a:pt x="104089" y="271246"/>
                </a:lnTo>
                <a:lnTo>
                  <a:pt x="104089" y="109969"/>
                </a:lnTo>
                <a:lnTo>
                  <a:pt x="214071" y="254368"/>
                </a:lnTo>
                <a:lnTo>
                  <a:pt x="223596" y="254368"/>
                </a:lnTo>
                <a:lnTo>
                  <a:pt x="328396" y="113626"/>
                </a:lnTo>
                <a:lnTo>
                  <a:pt x="328396" y="271246"/>
                </a:lnTo>
                <a:lnTo>
                  <a:pt x="296900" y="271246"/>
                </a:lnTo>
                <a:lnTo>
                  <a:pt x="296900" y="329882"/>
                </a:lnTo>
                <a:lnTo>
                  <a:pt x="460349" y="329882"/>
                </a:lnTo>
                <a:lnTo>
                  <a:pt x="460349" y="271246"/>
                </a:lnTo>
                <a:close/>
              </a:path>
              <a:path w="890270" h="337820">
                <a:moveTo>
                  <a:pt x="889863" y="0"/>
                </a:moveTo>
                <a:lnTo>
                  <a:pt x="559993" y="0"/>
                </a:lnTo>
                <a:lnTo>
                  <a:pt x="559993" y="58648"/>
                </a:lnTo>
                <a:lnTo>
                  <a:pt x="606894" y="58648"/>
                </a:lnTo>
                <a:lnTo>
                  <a:pt x="606158" y="93840"/>
                </a:lnTo>
                <a:lnTo>
                  <a:pt x="601916" y="154432"/>
                </a:lnTo>
                <a:lnTo>
                  <a:pt x="594080" y="199771"/>
                </a:lnTo>
                <a:lnTo>
                  <a:pt x="583488" y="231355"/>
                </a:lnTo>
                <a:lnTo>
                  <a:pt x="570979" y="250710"/>
                </a:lnTo>
                <a:lnTo>
                  <a:pt x="566166" y="242658"/>
                </a:lnTo>
                <a:lnTo>
                  <a:pt x="559269" y="236410"/>
                </a:lnTo>
                <a:lnTo>
                  <a:pt x="520598" y="234543"/>
                </a:lnTo>
                <a:lnTo>
                  <a:pt x="494004" y="278561"/>
                </a:lnTo>
                <a:lnTo>
                  <a:pt x="497967" y="302564"/>
                </a:lnTo>
                <a:lnTo>
                  <a:pt x="509689" y="321068"/>
                </a:lnTo>
                <a:lnTo>
                  <a:pt x="528967" y="332981"/>
                </a:lnTo>
                <a:lnTo>
                  <a:pt x="555612" y="337197"/>
                </a:lnTo>
                <a:lnTo>
                  <a:pt x="584073" y="331647"/>
                </a:lnTo>
                <a:lnTo>
                  <a:pt x="631825" y="283044"/>
                </a:lnTo>
                <a:lnTo>
                  <a:pt x="649795" y="237185"/>
                </a:lnTo>
                <a:lnTo>
                  <a:pt x="662952" y="175069"/>
                </a:lnTo>
                <a:lnTo>
                  <a:pt x="670661" y="95300"/>
                </a:lnTo>
                <a:lnTo>
                  <a:pt x="672147" y="62318"/>
                </a:lnTo>
                <a:lnTo>
                  <a:pt x="756437" y="62318"/>
                </a:lnTo>
                <a:lnTo>
                  <a:pt x="756437" y="271246"/>
                </a:lnTo>
                <a:lnTo>
                  <a:pt x="721258" y="271246"/>
                </a:lnTo>
                <a:lnTo>
                  <a:pt x="721258" y="329882"/>
                </a:lnTo>
                <a:lnTo>
                  <a:pt x="889863" y="329882"/>
                </a:lnTo>
                <a:lnTo>
                  <a:pt x="889863" y="271246"/>
                </a:lnTo>
                <a:lnTo>
                  <a:pt x="850265" y="271246"/>
                </a:lnTo>
                <a:lnTo>
                  <a:pt x="850265" y="58648"/>
                </a:lnTo>
                <a:lnTo>
                  <a:pt x="889863" y="58648"/>
                </a:lnTo>
                <a:lnTo>
                  <a:pt x="8898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588363" y="7711791"/>
            <a:ext cx="168275" cy="58419"/>
          </a:xfrm>
          <a:custGeom>
            <a:avLst/>
            <a:gdLst/>
            <a:ahLst/>
            <a:cxnLst/>
            <a:rect l="l" t="t" r="r" b="b"/>
            <a:pathLst>
              <a:path w="168275" h="58420">
                <a:moveTo>
                  <a:pt x="0" y="58419"/>
                </a:moveTo>
                <a:lnTo>
                  <a:pt x="167858" y="58419"/>
                </a:lnTo>
                <a:lnTo>
                  <a:pt x="167858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828053" y="7711791"/>
            <a:ext cx="164465" cy="58419"/>
          </a:xfrm>
          <a:custGeom>
            <a:avLst/>
            <a:gdLst/>
            <a:ahLst/>
            <a:cxnLst/>
            <a:rect l="l" t="t" r="r" b="b"/>
            <a:pathLst>
              <a:path w="164464" h="58420">
                <a:moveTo>
                  <a:pt x="0" y="58419"/>
                </a:moveTo>
                <a:lnTo>
                  <a:pt x="164214" y="58419"/>
                </a:lnTo>
                <a:lnTo>
                  <a:pt x="164214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628697" y="7633051"/>
            <a:ext cx="93345" cy="78740"/>
          </a:xfrm>
          <a:custGeom>
            <a:avLst/>
            <a:gdLst/>
            <a:ahLst/>
            <a:cxnLst/>
            <a:rect l="l" t="t" r="r" b="b"/>
            <a:pathLst>
              <a:path w="93345" h="78740">
                <a:moveTo>
                  <a:pt x="0" y="78739"/>
                </a:moveTo>
                <a:lnTo>
                  <a:pt x="93086" y="78739"/>
                </a:lnTo>
                <a:lnTo>
                  <a:pt x="93086" y="0"/>
                </a:lnTo>
                <a:lnTo>
                  <a:pt x="0" y="0"/>
                </a:lnTo>
                <a:lnTo>
                  <a:pt x="0" y="78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588359" y="7440021"/>
            <a:ext cx="405130" cy="271780"/>
          </a:xfrm>
          <a:custGeom>
            <a:avLst/>
            <a:gdLst/>
            <a:ahLst/>
            <a:cxnLst/>
            <a:rect l="l" t="t" r="r" b="b"/>
            <a:pathLst>
              <a:path w="405129" h="271779">
                <a:moveTo>
                  <a:pt x="404647" y="0"/>
                </a:moveTo>
                <a:lnTo>
                  <a:pt x="236042" y="0"/>
                </a:lnTo>
                <a:lnTo>
                  <a:pt x="236042" y="59690"/>
                </a:lnTo>
                <a:lnTo>
                  <a:pt x="271221" y="59690"/>
                </a:lnTo>
                <a:lnTo>
                  <a:pt x="271221" y="133350"/>
                </a:lnTo>
                <a:lnTo>
                  <a:pt x="133413" y="133350"/>
                </a:lnTo>
                <a:lnTo>
                  <a:pt x="133413" y="59690"/>
                </a:lnTo>
                <a:lnTo>
                  <a:pt x="164185" y="59690"/>
                </a:lnTo>
                <a:lnTo>
                  <a:pt x="164185" y="0"/>
                </a:lnTo>
                <a:lnTo>
                  <a:pt x="0" y="0"/>
                </a:lnTo>
                <a:lnTo>
                  <a:pt x="0" y="59690"/>
                </a:lnTo>
                <a:lnTo>
                  <a:pt x="40335" y="59690"/>
                </a:lnTo>
                <a:lnTo>
                  <a:pt x="40335" y="133350"/>
                </a:lnTo>
                <a:lnTo>
                  <a:pt x="40335" y="193040"/>
                </a:lnTo>
                <a:lnTo>
                  <a:pt x="271221" y="193040"/>
                </a:lnTo>
                <a:lnTo>
                  <a:pt x="271221" y="271780"/>
                </a:lnTo>
                <a:lnTo>
                  <a:pt x="364312" y="271780"/>
                </a:lnTo>
                <a:lnTo>
                  <a:pt x="364312" y="193040"/>
                </a:lnTo>
                <a:lnTo>
                  <a:pt x="364312" y="133350"/>
                </a:lnTo>
                <a:lnTo>
                  <a:pt x="364312" y="59690"/>
                </a:lnTo>
                <a:lnTo>
                  <a:pt x="404647" y="59690"/>
                </a:lnTo>
                <a:lnTo>
                  <a:pt x="4046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128551" y="7266078"/>
            <a:ext cx="325755" cy="504825"/>
          </a:xfrm>
          <a:custGeom>
            <a:avLst/>
            <a:gdLst/>
            <a:ahLst/>
            <a:cxnLst/>
            <a:rect l="l" t="t" r="r" b="b"/>
            <a:pathLst>
              <a:path w="325754" h="504825">
                <a:moveTo>
                  <a:pt x="129744" y="439107"/>
                </a:moveTo>
                <a:lnTo>
                  <a:pt x="32972" y="439107"/>
                </a:lnTo>
                <a:lnTo>
                  <a:pt x="32972" y="504340"/>
                </a:lnTo>
                <a:lnTo>
                  <a:pt x="129744" y="504340"/>
                </a:lnTo>
                <a:lnTo>
                  <a:pt x="129744" y="439107"/>
                </a:lnTo>
                <a:close/>
              </a:path>
              <a:path w="325754" h="504825">
                <a:moveTo>
                  <a:pt x="237521" y="362868"/>
                </a:moveTo>
                <a:lnTo>
                  <a:pt x="0" y="362868"/>
                </a:lnTo>
                <a:lnTo>
                  <a:pt x="0" y="439107"/>
                </a:lnTo>
                <a:lnTo>
                  <a:pt x="237521" y="439107"/>
                </a:lnTo>
                <a:lnTo>
                  <a:pt x="237521" y="362868"/>
                </a:lnTo>
                <a:close/>
              </a:path>
              <a:path w="325754" h="504825">
                <a:moveTo>
                  <a:pt x="129744" y="313760"/>
                </a:moveTo>
                <a:lnTo>
                  <a:pt x="32972" y="313760"/>
                </a:lnTo>
                <a:lnTo>
                  <a:pt x="32972" y="362868"/>
                </a:lnTo>
                <a:lnTo>
                  <a:pt x="129744" y="362868"/>
                </a:lnTo>
                <a:lnTo>
                  <a:pt x="129744" y="313760"/>
                </a:lnTo>
                <a:close/>
              </a:path>
              <a:path w="325754" h="504825">
                <a:moveTo>
                  <a:pt x="309998" y="77714"/>
                </a:moveTo>
                <a:lnTo>
                  <a:pt x="162016" y="77714"/>
                </a:lnTo>
                <a:lnTo>
                  <a:pt x="190024" y="82423"/>
                </a:lnTo>
                <a:lnTo>
                  <a:pt x="210204" y="96686"/>
                </a:lnTo>
                <a:lnTo>
                  <a:pt x="222415" y="120709"/>
                </a:lnTo>
                <a:lnTo>
                  <a:pt x="226516" y="154696"/>
                </a:lnTo>
                <a:lnTo>
                  <a:pt x="222990" y="189283"/>
                </a:lnTo>
                <a:lnTo>
                  <a:pt x="210945" y="215349"/>
                </a:lnTo>
                <a:lnTo>
                  <a:pt x="188178" y="231795"/>
                </a:lnTo>
                <a:lnTo>
                  <a:pt x="152487" y="237521"/>
                </a:lnTo>
                <a:lnTo>
                  <a:pt x="0" y="237521"/>
                </a:lnTo>
                <a:lnTo>
                  <a:pt x="0" y="313760"/>
                </a:lnTo>
                <a:lnTo>
                  <a:pt x="157597" y="313760"/>
                </a:lnTo>
                <a:lnTo>
                  <a:pt x="223487" y="305717"/>
                </a:lnTo>
                <a:lnTo>
                  <a:pt x="269539" y="284357"/>
                </a:lnTo>
                <a:lnTo>
                  <a:pt x="299259" y="253833"/>
                </a:lnTo>
                <a:lnTo>
                  <a:pt x="316148" y="218301"/>
                </a:lnTo>
                <a:lnTo>
                  <a:pt x="325456" y="148822"/>
                </a:lnTo>
                <a:lnTo>
                  <a:pt x="322489" y="115148"/>
                </a:lnTo>
                <a:lnTo>
                  <a:pt x="312215" y="81246"/>
                </a:lnTo>
                <a:lnTo>
                  <a:pt x="309998" y="77714"/>
                </a:lnTo>
                <a:close/>
              </a:path>
              <a:path w="325754" h="504825">
                <a:moveTo>
                  <a:pt x="156864" y="0"/>
                </a:moveTo>
                <a:lnTo>
                  <a:pt x="121132" y="229"/>
                </a:lnTo>
                <a:lnTo>
                  <a:pt x="96316" y="1833"/>
                </a:lnTo>
                <a:lnTo>
                  <a:pt x="70801" y="6188"/>
                </a:lnTo>
                <a:lnTo>
                  <a:pt x="32972" y="14669"/>
                </a:lnTo>
                <a:lnTo>
                  <a:pt x="32972" y="237521"/>
                </a:lnTo>
                <a:lnTo>
                  <a:pt x="129744" y="237521"/>
                </a:lnTo>
                <a:lnTo>
                  <a:pt x="129744" y="80646"/>
                </a:lnTo>
                <a:lnTo>
                  <a:pt x="133033" y="80188"/>
                </a:lnTo>
                <a:lnTo>
                  <a:pt x="141203" y="79180"/>
                </a:lnTo>
                <a:lnTo>
                  <a:pt x="151712" y="78173"/>
                </a:lnTo>
                <a:lnTo>
                  <a:pt x="162016" y="77714"/>
                </a:lnTo>
                <a:lnTo>
                  <a:pt x="309998" y="77714"/>
                </a:lnTo>
                <a:lnTo>
                  <a:pt x="292574" y="49948"/>
                </a:lnTo>
                <a:lnTo>
                  <a:pt x="261509" y="24087"/>
                </a:lnTo>
                <a:lnTo>
                  <a:pt x="216958" y="6493"/>
                </a:lnTo>
                <a:lnTo>
                  <a:pt x="1568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2" name="object 102"/>
          <p:cNvGrpSpPr/>
          <p:nvPr/>
        </p:nvGrpSpPr>
        <p:grpSpPr>
          <a:xfrm>
            <a:off x="6684014" y="8033018"/>
            <a:ext cx="358140" cy="173990"/>
            <a:chOff x="6684014" y="8033018"/>
            <a:chExt cx="358140" cy="173990"/>
          </a:xfrm>
        </p:grpSpPr>
        <p:sp>
          <p:nvSpPr>
            <p:cNvPr id="103" name="object 103"/>
            <p:cNvSpPr/>
            <p:nvPr/>
          </p:nvSpPr>
          <p:spPr>
            <a:xfrm>
              <a:off x="6684014" y="8033018"/>
              <a:ext cx="255994" cy="173806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963490" y="8085369"/>
              <a:ext cx="78322" cy="94237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5" name="object 105"/>
          <p:cNvGrpSpPr/>
          <p:nvPr/>
        </p:nvGrpSpPr>
        <p:grpSpPr>
          <a:xfrm>
            <a:off x="7119297" y="8083284"/>
            <a:ext cx="403860" cy="98425"/>
            <a:chOff x="7119297" y="8083284"/>
            <a:chExt cx="403860" cy="98425"/>
          </a:xfrm>
        </p:grpSpPr>
        <p:sp>
          <p:nvSpPr>
            <p:cNvPr id="106" name="object 106"/>
            <p:cNvSpPr/>
            <p:nvPr/>
          </p:nvSpPr>
          <p:spPr>
            <a:xfrm>
              <a:off x="7119297" y="8084531"/>
              <a:ext cx="77924" cy="95913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7218453" y="8083284"/>
              <a:ext cx="304197" cy="98407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8" name="object 108"/>
          <p:cNvSpPr/>
          <p:nvPr/>
        </p:nvSpPr>
        <p:spPr>
          <a:xfrm>
            <a:off x="7590085" y="8140237"/>
            <a:ext cx="17145" cy="39370"/>
          </a:xfrm>
          <a:custGeom>
            <a:avLst/>
            <a:gdLst/>
            <a:ahLst/>
            <a:cxnLst/>
            <a:rect l="l" t="t" r="r" b="b"/>
            <a:pathLst>
              <a:path w="17145" h="39370">
                <a:moveTo>
                  <a:pt x="0" y="39369"/>
                </a:moveTo>
                <a:lnTo>
                  <a:pt x="16742" y="39369"/>
                </a:lnTo>
                <a:lnTo>
                  <a:pt x="16742" y="0"/>
                </a:lnTo>
                <a:lnTo>
                  <a:pt x="0" y="0"/>
                </a:lnTo>
                <a:lnTo>
                  <a:pt x="0" y="393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9" name="object 109"/>
          <p:cNvGrpSpPr/>
          <p:nvPr/>
        </p:nvGrpSpPr>
        <p:grpSpPr>
          <a:xfrm>
            <a:off x="7590085" y="8083284"/>
            <a:ext cx="235585" cy="97790"/>
            <a:chOff x="7590085" y="8083284"/>
            <a:chExt cx="235585" cy="97790"/>
          </a:xfrm>
        </p:grpSpPr>
        <p:sp>
          <p:nvSpPr>
            <p:cNvPr id="110" name="object 110"/>
            <p:cNvSpPr/>
            <p:nvPr/>
          </p:nvSpPr>
          <p:spPr>
            <a:xfrm>
              <a:off x="7590079" y="8085639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77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77" y="93980"/>
                  </a:lnTo>
                  <a:lnTo>
                    <a:pt x="85877" y="54610"/>
                  </a:lnTo>
                  <a:lnTo>
                    <a:pt x="85877" y="38100"/>
                  </a:lnTo>
                  <a:lnTo>
                    <a:pt x="858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702178" y="8083284"/>
              <a:ext cx="74971" cy="97787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808373" y="8100867"/>
              <a:ext cx="17145" cy="78740"/>
            </a:xfrm>
            <a:custGeom>
              <a:avLst/>
              <a:gdLst/>
              <a:ahLst/>
              <a:cxnLst/>
              <a:rect l="l" t="t" r="r" b="b"/>
              <a:pathLst>
                <a:path w="17145" h="78740">
                  <a:moveTo>
                    <a:pt x="0" y="78740"/>
                  </a:moveTo>
                  <a:lnTo>
                    <a:pt x="16753" y="78740"/>
                  </a:lnTo>
                  <a:lnTo>
                    <a:pt x="16753" y="0"/>
                  </a:lnTo>
                  <a:lnTo>
                    <a:pt x="0" y="0"/>
                  </a:lnTo>
                  <a:lnTo>
                    <a:pt x="0" y="78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3" name="object 113"/>
          <p:cNvGrpSpPr/>
          <p:nvPr/>
        </p:nvGrpSpPr>
        <p:grpSpPr>
          <a:xfrm>
            <a:off x="7808372" y="8083284"/>
            <a:ext cx="687070" cy="138430"/>
            <a:chOff x="7808372" y="8083284"/>
            <a:chExt cx="687070" cy="138430"/>
          </a:xfrm>
        </p:grpSpPr>
        <p:sp>
          <p:nvSpPr>
            <p:cNvPr id="114" name="object 114"/>
            <p:cNvSpPr/>
            <p:nvPr/>
          </p:nvSpPr>
          <p:spPr>
            <a:xfrm>
              <a:off x="7808367" y="8085639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90" h="93979">
                  <a:moveTo>
                    <a:pt x="8481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810" y="93980"/>
                  </a:lnTo>
                  <a:lnTo>
                    <a:pt x="84810" y="15240"/>
                  </a:lnTo>
                  <a:lnTo>
                    <a:pt x="848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925776" y="8083284"/>
              <a:ext cx="92363" cy="138205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8038443" y="8083285"/>
              <a:ext cx="74982" cy="97787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8144564" y="8084531"/>
              <a:ext cx="77924" cy="95913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8242617" y="8085369"/>
              <a:ext cx="90049" cy="95484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8359535" y="8083284"/>
              <a:ext cx="92374" cy="98405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8478218" y="8140237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69"/>
                  </a:moveTo>
                  <a:lnTo>
                    <a:pt x="16742" y="39369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1" name="object 121"/>
          <p:cNvGrpSpPr/>
          <p:nvPr/>
        </p:nvGrpSpPr>
        <p:grpSpPr>
          <a:xfrm>
            <a:off x="8478218" y="8037207"/>
            <a:ext cx="327025" cy="142875"/>
            <a:chOff x="8478218" y="8037207"/>
            <a:chExt cx="327025" cy="142875"/>
          </a:xfrm>
        </p:grpSpPr>
        <p:sp>
          <p:nvSpPr>
            <p:cNvPr id="122" name="object 122"/>
            <p:cNvSpPr/>
            <p:nvPr/>
          </p:nvSpPr>
          <p:spPr>
            <a:xfrm>
              <a:off x="8478215" y="8085639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77" y="0"/>
                  </a:moveTo>
                  <a:lnTo>
                    <a:pt x="69088" y="0"/>
                  </a:lnTo>
                  <a:lnTo>
                    <a:pt x="69088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088" y="54610"/>
                  </a:lnTo>
                  <a:lnTo>
                    <a:pt x="69088" y="93980"/>
                  </a:lnTo>
                  <a:lnTo>
                    <a:pt x="85877" y="93980"/>
                  </a:lnTo>
                  <a:lnTo>
                    <a:pt x="85877" y="54610"/>
                  </a:lnTo>
                  <a:lnTo>
                    <a:pt x="85877" y="38100"/>
                  </a:lnTo>
                  <a:lnTo>
                    <a:pt x="858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8596686" y="8085367"/>
              <a:ext cx="87965" cy="94237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8717157" y="8037207"/>
              <a:ext cx="87955" cy="142404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5" name="object 125"/>
          <p:cNvSpPr/>
          <p:nvPr/>
        </p:nvSpPr>
        <p:spPr>
          <a:xfrm>
            <a:off x="6686728" y="7431030"/>
            <a:ext cx="791845" cy="416559"/>
          </a:xfrm>
          <a:custGeom>
            <a:avLst/>
            <a:gdLst/>
            <a:ahLst/>
            <a:cxnLst/>
            <a:rect l="l" t="t" r="r" b="b"/>
            <a:pathLst>
              <a:path w="791845" h="416559">
                <a:moveTo>
                  <a:pt x="391426" y="277088"/>
                </a:moveTo>
                <a:lnTo>
                  <a:pt x="336461" y="277088"/>
                </a:lnTo>
                <a:lnTo>
                  <a:pt x="336461" y="71831"/>
                </a:lnTo>
                <a:lnTo>
                  <a:pt x="336461" y="68186"/>
                </a:lnTo>
                <a:lnTo>
                  <a:pt x="376059" y="68186"/>
                </a:lnTo>
                <a:lnTo>
                  <a:pt x="376059" y="9525"/>
                </a:lnTo>
                <a:lnTo>
                  <a:pt x="242646" y="9525"/>
                </a:lnTo>
                <a:lnTo>
                  <a:pt x="242646" y="71831"/>
                </a:lnTo>
                <a:lnTo>
                  <a:pt x="242646" y="277088"/>
                </a:lnTo>
                <a:lnTo>
                  <a:pt x="115074" y="277088"/>
                </a:lnTo>
                <a:lnTo>
                  <a:pt x="128257" y="253555"/>
                </a:lnTo>
                <a:lnTo>
                  <a:pt x="141300" y="217525"/>
                </a:lnTo>
                <a:lnTo>
                  <a:pt x="152412" y="169672"/>
                </a:lnTo>
                <a:lnTo>
                  <a:pt x="159816" y="110693"/>
                </a:lnTo>
                <a:lnTo>
                  <a:pt x="162001" y="71831"/>
                </a:lnTo>
                <a:lnTo>
                  <a:pt x="242646" y="71831"/>
                </a:lnTo>
                <a:lnTo>
                  <a:pt x="242646" y="9525"/>
                </a:lnTo>
                <a:lnTo>
                  <a:pt x="46189" y="9525"/>
                </a:lnTo>
                <a:lnTo>
                  <a:pt x="46189" y="68186"/>
                </a:lnTo>
                <a:lnTo>
                  <a:pt x="93840" y="68186"/>
                </a:lnTo>
                <a:lnTo>
                  <a:pt x="90754" y="119786"/>
                </a:lnTo>
                <a:lnTo>
                  <a:pt x="81280" y="177584"/>
                </a:lnTo>
                <a:lnTo>
                  <a:pt x="65062" y="232892"/>
                </a:lnTo>
                <a:lnTo>
                  <a:pt x="41783" y="277088"/>
                </a:lnTo>
                <a:lnTo>
                  <a:pt x="0" y="277088"/>
                </a:lnTo>
                <a:lnTo>
                  <a:pt x="0" y="416382"/>
                </a:lnTo>
                <a:lnTo>
                  <a:pt x="67437" y="416382"/>
                </a:lnTo>
                <a:lnTo>
                  <a:pt x="67437" y="339394"/>
                </a:lnTo>
                <a:lnTo>
                  <a:pt x="324015" y="339394"/>
                </a:lnTo>
                <a:lnTo>
                  <a:pt x="324015" y="416382"/>
                </a:lnTo>
                <a:lnTo>
                  <a:pt x="391426" y="416382"/>
                </a:lnTo>
                <a:lnTo>
                  <a:pt x="391426" y="339394"/>
                </a:lnTo>
                <a:lnTo>
                  <a:pt x="391426" y="277088"/>
                </a:lnTo>
                <a:close/>
              </a:path>
              <a:path w="791845" h="416559">
                <a:moveTo>
                  <a:pt x="791781" y="174459"/>
                </a:moveTo>
                <a:lnTo>
                  <a:pt x="786434" y="126923"/>
                </a:lnTo>
                <a:lnTo>
                  <a:pt x="770521" y="84924"/>
                </a:lnTo>
                <a:lnTo>
                  <a:pt x="744220" y="49847"/>
                </a:lnTo>
                <a:lnTo>
                  <a:pt x="707720" y="23075"/>
                </a:lnTo>
                <a:lnTo>
                  <a:pt x="690613" y="16802"/>
                </a:lnTo>
                <a:lnTo>
                  <a:pt x="690613" y="174459"/>
                </a:lnTo>
                <a:lnTo>
                  <a:pt x="684745" y="221564"/>
                </a:lnTo>
                <a:lnTo>
                  <a:pt x="667804" y="256565"/>
                </a:lnTo>
                <a:lnTo>
                  <a:pt x="640829" y="278371"/>
                </a:lnTo>
                <a:lnTo>
                  <a:pt x="604862" y="285889"/>
                </a:lnTo>
                <a:lnTo>
                  <a:pt x="568769" y="278066"/>
                </a:lnTo>
                <a:lnTo>
                  <a:pt x="541540" y="255739"/>
                </a:lnTo>
                <a:lnTo>
                  <a:pt x="524357" y="220637"/>
                </a:lnTo>
                <a:lnTo>
                  <a:pt x="518363" y="174459"/>
                </a:lnTo>
                <a:lnTo>
                  <a:pt x="524459" y="127254"/>
                </a:lnTo>
                <a:lnTo>
                  <a:pt x="541820" y="91998"/>
                </a:lnTo>
                <a:lnTo>
                  <a:pt x="569074" y="69938"/>
                </a:lnTo>
                <a:lnTo>
                  <a:pt x="604862" y="62306"/>
                </a:lnTo>
                <a:lnTo>
                  <a:pt x="640524" y="70040"/>
                </a:lnTo>
                <a:lnTo>
                  <a:pt x="667524" y="92278"/>
                </a:lnTo>
                <a:lnTo>
                  <a:pt x="684644" y="127558"/>
                </a:lnTo>
                <a:lnTo>
                  <a:pt x="690613" y="174459"/>
                </a:lnTo>
                <a:lnTo>
                  <a:pt x="690613" y="16802"/>
                </a:lnTo>
                <a:lnTo>
                  <a:pt x="661212" y="5994"/>
                </a:lnTo>
                <a:lnTo>
                  <a:pt x="604862" y="0"/>
                </a:lnTo>
                <a:lnTo>
                  <a:pt x="549262" y="5994"/>
                </a:lnTo>
                <a:lnTo>
                  <a:pt x="502958" y="23075"/>
                </a:lnTo>
                <a:lnTo>
                  <a:pt x="466305" y="49847"/>
                </a:lnTo>
                <a:lnTo>
                  <a:pt x="439674" y="84924"/>
                </a:lnTo>
                <a:lnTo>
                  <a:pt x="423418" y="126923"/>
                </a:lnTo>
                <a:lnTo>
                  <a:pt x="417918" y="174459"/>
                </a:lnTo>
                <a:lnTo>
                  <a:pt x="422808" y="222008"/>
                </a:lnTo>
                <a:lnTo>
                  <a:pt x="437718" y="264007"/>
                </a:lnTo>
                <a:lnTo>
                  <a:pt x="463003" y="299085"/>
                </a:lnTo>
                <a:lnTo>
                  <a:pt x="499059" y="325856"/>
                </a:lnTo>
                <a:lnTo>
                  <a:pt x="546214" y="342925"/>
                </a:lnTo>
                <a:lnTo>
                  <a:pt x="604862" y="348932"/>
                </a:lnTo>
                <a:lnTo>
                  <a:pt x="660450" y="342925"/>
                </a:lnTo>
                <a:lnTo>
                  <a:pt x="706755" y="325856"/>
                </a:lnTo>
                <a:lnTo>
                  <a:pt x="743394" y="299085"/>
                </a:lnTo>
                <a:lnTo>
                  <a:pt x="770026" y="264007"/>
                </a:lnTo>
                <a:lnTo>
                  <a:pt x="786282" y="222008"/>
                </a:lnTo>
                <a:lnTo>
                  <a:pt x="791781" y="1744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684416" y="7249235"/>
            <a:ext cx="366395" cy="529590"/>
          </a:xfrm>
          <a:custGeom>
            <a:avLst/>
            <a:gdLst/>
            <a:ahLst/>
            <a:cxnLst/>
            <a:rect l="l" t="t" r="r" b="b"/>
            <a:pathLst>
              <a:path w="366395" h="529590">
                <a:moveTo>
                  <a:pt x="180340" y="0"/>
                </a:moveTo>
                <a:lnTo>
                  <a:pt x="128253" y="5289"/>
                </a:lnTo>
                <a:lnTo>
                  <a:pt x="82290" y="20499"/>
                </a:lnTo>
                <a:lnTo>
                  <a:pt x="45583" y="44646"/>
                </a:lnTo>
                <a:lnTo>
                  <a:pt x="21263" y="76744"/>
                </a:lnTo>
                <a:lnTo>
                  <a:pt x="12460" y="115807"/>
                </a:lnTo>
                <a:lnTo>
                  <a:pt x="16709" y="136968"/>
                </a:lnTo>
                <a:lnTo>
                  <a:pt x="28313" y="154211"/>
                </a:lnTo>
                <a:lnTo>
                  <a:pt x="45555" y="165817"/>
                </a:lnTo>
                <a:lnTo>
                  <a:pt x="66720" y="170068"/>
                </a:lnTo>
                <a:lnTo>
                  <a:pt x="88716" y="165817"/>
                </a:lnTo>
                <a:lnTo>
                  <a:pt x="118152" y="136968"/>
                </a:lnTo>
                <a:lnTo>
                  <a:pt x="116556" y="91899"/>
                </a:lnTo>
                <a:lnTo>
                  <a:pt x="101892" y="74029"/>
                </a:lnTo>
                <a:lnTo>
                  <a:pt x="111747" y="67833"/>
                </a:lnTo>
                <a:lnTo>
                  <a:pt x="124073" y="63492"/>
                </a:lnTo>
                <a:lnTo>
                  <a:pt x="137771" y="60938"/>
                </a:lnTo>
                <a:lnTo>
                  <a:pt x="151744" y="60102"/>
                </a:lnTo>
                <a:lnTo>
                  <a:pt x="183907" y="66231"/>
                </a:lnTo>
                <a:lnTo>
                  <a:pt x="208919" y="83289"/>
                </a:lnTo>
                <a:lnTo>
                  <a:pt x="225133" y="109281"/>
                </a:lnTo>
                <a:lnTo>
                  <a:pt x="230903" y="142215"/>
                </a:lnTo>
                <a:lnTo>
                  <a:pt x="224410" y="178070"/>
                </a:lnTo>
                <a:lnTo>
                  <a:pt x="206440" y="204793"/>
                </a:lnTo>
                <a:lnTo>
                  <a:pt x="179260" y="221485"/>
                </a:lnTo>
                <a:lnTo>
                  <a:pt x="145136" y="227249"/>
                </a:lnTo>
                <a:lnTo>
                  <a:pt x="118027" y="227249"/>
                </a:lnTo>
                <a:lnTo>
                  <a:pt x="118027" y="289540"/>
                </a:lnTo>
                <a:lnTo>
                  <a:pt x="147356" y="289540"/>
                </a:lnTo>
                <a:lnTo>
                  <a:pt x="191639" y="296129"/>
                </a:lnTo>
                <a:lnTo>
                  <a:pt x="224038" y="314746"/>
                </a:lnTo>
                <a:lnTo>
                  <a:pt x="243934" y="343671"/>
                </a:lnTo>
                <a:lnTo>
                  <a:pt x="250704" y="381182"/>
                </a:lnTo>
                <a:lnTo>
                  <a:pt x="244163" y="413668"/>
                </a:lnTo>
                <a:lnTo>
                  <a:pt x="225319" y="441555"/>
                </a:lnTo>
                <a:lnTo>
                  <a:pt x="195341" y="461062"/>
                </a:lnTo>
                <a:lnTo>
                  <a:pt x="155398" y="468404"/>
                </a:lnTo>
                <a:lnTo>
                  <a:pt x="138938" y="467591"/>
                </a:lnTo>
                <a:lnTo>
                  <a:pt x="122140" y="464648"/>
                </a:lnTo>
                <a:lnTo>
                  <a:pt x="106029" y="458818"/>
                </a:lnTo>
                <a:lnTo>
                  <a:pt x="91630" y="449347"/>
                </a:lnTo>
                <a:lnTo>
                  <a:pt x="100327" y="440941"/>
                </a:lnTo>
                <a:lnTo>
                  <a:pt x="107301" y="430475"/>
                </a:lnTo>
                <a:lnTo>
                  <a:pt x="109015" y="383564"/>
                </a:lnTo>
                <a:lnTo>
                  <a:pt x="78368" y="353328"/>
                </a:lnTo>
                <a:lnTo>
                  <a:pt x="34332" y="353431"/>
                </a:lnTo>
                <a:lnTo>
                  <a:pt x="4387" y="383873"/>
                </a:lnTo>
                <a:lnTo>
                  <a:pt x="0" y="406113"/>
                </a:lnTo>
                <a:lnTo>
                  <a:pt x="9318" y="448186"/>
                </a:lnTo>
                <a:lnTo>
                  <a:pt x="35139" y="482380"/>
                </a:lnTo>
                <a:lnTo>
                  <a:pt x="74261" y="507850"/>
                </a:lnTo>
                <a:lnTo>
                  <a:pt x="123480" y="523752"/>
                </a:lnTo>
                <a:lnTo>
                  <a:pt x="179596" y="529240"/>
                </a:lnTo>
                <a:lnTo>
                  <a:pt x="229530" y="524615"/>
                </a:lnTo>
                <a:lnTo>
                  <a:pt x="274128" y="511052"/>
                </a:lnTo>
                <a:lnTo>
                  <a:pt x="311722" y="489019"/>
                </a:lnTo>
                <a:lnTo>
                  <a:pt x="340641" y="458984"/>
                </a:lnTo>
                <a:lnTo>
                  <a:pt x="359216" y="421416"/>
                </a:lnTo>
                <a:lnTo>
                  <a:pt x="365779" y="376784"/>
                </a:lnTo>
                <a:lnTo>
                  <a:pt x="358084" y="332812"/>
                </a:lnTo>
                <a:lnTo>
                  <a:pt x="334997" y="294958"/>
                </a:lnTo>
                <a:lnTo>
                  <a:pt x="296514" y="267413"/>
                </a:lnTo>
                <a:lnTo>
                  <a:pt x="242631" y="254369"/>
                </a:lnTo>
                <a:lnTo>
                  <a:pt x="242631" y="252159"/>
                </a:lnTo>
                <a:lnTo>
                  <a:pt x="286001" y="234282"/>
                </a:lnTo>
                <a:lnTo>
                  <a:pt x="318506" y="206988"/>
                </a:lnTo>
                <a:lnTo>
                  <a:pt x="338913" y="171857"/>
                </a:lnTo>
                <a:lnTo>
                  <a:pt x="345989" y="130467"/>
                </a:lnTo>
                <a:lnTo>
                  <a:pt x="338121" y="85093"/>
                </a:lnTo>
                <a:lnTo>
                  <a:pt x="315759" y="48762"/>
                </a:lnTo>
                <a:lnTo>
                  <a:pt x="280766" y="22070"/>
                </a:lnTo>
                <a:lnTo>
                  <a:pt x="235005" y="5617"/>
                </a:lnTo>
                <a:lnTo>
                  <a:pt x="1803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105574" y="7251435"/>
            <a:ext cx="381000" cy="525145"/>
          </a:xfrm>
          <a:custGeom>
            <a:avLst/>
            <a:gdLst/>
            <a:ahLst/>
            <a:cxnLst/>
            <a:rect l="l" t="t" r="r" b="b"/>
            <a:pathLst>
              <a:path w="381000" h="525145">
                <a:moveTo>
                  <a:pt x="189858" y="0"/>
                </a:moveTo>
                <a:lnTo>
                  <a:pt x="145714" y="4872"/>
                </a:lnTo>
                <a:lnTo>
                  <a:pt x="107316" y="19047"/>
                </a:lnTo>
                <a:lnTo>
                  <a:pt x="74706" y="41864"/>
                </a:lnTo>
                <a:lnTo>
                  <a:pt x="47927" y="72662"/>
                </a:lnTo>
                <a:lnTo>
                  <a:pt x="27024" y="110779"/>
                </a:lnTo>
                <a:lnTo>
                  <a:pt x="12039" y="155554"/>
                </a:lnTo>
                <a:lnTo>
                  <a:pt x="3017" y="206325"/>
                </a:lnTo>
                <a:lnTo>
                  <a:pt x="0" y="262431"/>
                </a:lnTo>
                <a:lnTo>
                  <a:pt x="3109" y="318531"/>
                </a:lnTo>
                <a:lnTo>
                  <a:pt x="12369" y="369298"/>
                </a:lnTo>
                <a:lnTo>
                  <a:pt x="27676" y="414071"/>
                </a:lnTo>
                <a:lnTo>
                  <a:pt x="48927" y="452187"/>
                </a:lnTo>
                <a:lnTo>
                  <a:pt x="76021" y="482986"/>
                </a:lnTo>
                <a:lnTo>
                  <a:pt x="108853" y="505804"/>
                </a:lnTo>
                <a:lnTo>
                  <a:pt x="147322" y="519980"/>
                </a:lnTo>
                <a:lnTo>
                  <a:pt x="191324" y="524853"/>
                </a:lnTo>
                <a:lnTo>
                  <a:pt x="235017" y="519980"/>
                </a:lnTo>
                <a:lnTo>
                  <a:pt x="273137" y="505804"/>
                </a:lnTo>
                <a:lnTo>
                  <a:pt x="305604" y="482986"/>
                </a:lnTo>
                <a:lnTo>
                  <a:pt x="322072" y="464017"/>
                </a:lnTo>
                <a:lnTo>
                  <a:pt x="191324" y="464017"/>
                </a:lnTo>
                <a:lnTo>
                  <a:pt x="162009" y="456773"/>
                </a:lnTo>
                <a:lnTo>
                  <a:pt x="140431" y="434222"/>
                </a:lnTo>
                <a:lnTo>
                  <a:pt x="125888" y="395134"/>
                </a:lnTo>
                <a:lnTo>
                  <a:pt x="117677" y="338280"/>
                </a:lnTo>
                <a:lnTo>
                  <a:pt x="115095" y="262431"/>
                </a:lnTo>
                <a:lnTo>
                  <a:pt x="117523" y="187061"/>
                </a:lnTo>
                <a:lnTo>
                  <a:pt x="125369" y="130095"/>
                </a:lnTo>
                <a:lnTo>
                  <a:pt x="139477" y="90582"/>
                </a:lnTo>
                <a:lnTo>
                  <a:pt x="160692" y="67572"/>
                </a:lnTo>
                <a:lnTo>
                  <a:pt x="189858" y="60113"/>
                </a:lnTo>
                <a:lnTo>
                  <a:pt x="322663" y="60113"/>
                </a:lnTo>
                <a:lnTo>
                  <a:pt x="306856" y="41864"/>
                </a:lnTo>
                <a:lnTo>
                  <a:pt x="274064" y="19047"/>
                </a:lnTo>
                <a:lnTo>
                  <a:pt x="235088" y="4872"/>
                </a:lnTo>
                <a:lnTo>
                  <a:pt x="189858" y="0"/>
                </a:lnTo>
                <a:close/>
              </a:path>
              <a:path w="381000" h="525145">
                <a:moveTo>
                  <a:pt x="322663" y="60113"/>
                </a:moveTo>
                <a:lnTo>
                  <a:pt x="189858" y="60113"/>
                </a:lnTo>
                <a:lnTo>
                  <a:pt x="219872" y="67713"/>
                </a:lnTo>
                <a:lnTo>
                  <a:pt x="241193" y="91007"/>
                </a:lnTo>
                <a:lnTo>
                  <a:pt x="254983" y="130733"/>
                </a:lnTo>
                <a:lnTo>
                  <a:pt x="262404" y="187628"/>
                </a:lnTo>
                <a:lnTo>
                  <a:pt x="264620" y="262431"/>
                </a:lnTo>
                <a:lnTo>
                  <a:pt x="262346" y="338280"/>
                </a:lnTo>
                <a:lnTo>
                  <a:pt x="254866" y="395134"/>
                </a:lnTo>
                <a:lnTo>
                  <a:pt x="241193" y="434222"/>
                </a:lnTo>
                <a:lnTo>
                  <a:pt x="220341" y="456773"/>
                </a:lnTo>
                <a:lnTo>
                  <a:pt x="191324" y="464017"/>
                </a:lnTo>
                <a:lnTo>
                  <a:pt x="322072" y="464017"/>
                </a:lnTo>
                <a:lnTo>
                  <a:pt x="353272" y="414071"/>
                </a:lnTo>
                <a:lnTo>
                  <a:pt x="368319" y="369298"/>
                </a:lnTo>
                <a:lnTo>
                  <a:pt x="377403" y="318531"/>
                </a:lnTo>
                <a:lnTo>
                  <a:pt x="380449" y="262431"/>
                </a:lnTo>
                <a:lnTo>
                  <a:pt x="377551" y="206325"/>
                </a:lnTo>
                <a:lnTo>
                  <a:pt x="368811" y="155554"/>
                </a:lnTo>
                <a:lnTo>
                  <a:pt x="354161" y="110779"/>
                </a:lnTo>
                <a:lnTo>
                  <a:pt x="333533" y="72662"/>
                </a:lnTo>
                <a:lnTo>
                  <a:pt x="322663" y="601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712441" y="7440555"/>
            <a:ext cx="890269" cy="337820"/>
          </a:xfrm>
          <a:custGeom>
            <a:avLst/>
            <a:gdLst/>
            <a:ahLst/>
            <a:cxnLst/>
            <a:rect l="l" t="t" r="r" b="b"/>
            <a:pathLst>
              <a:path w="890270" h="337820">
                <a:moveTo>
                  <a:pt x="460349" y="271246"/>
                </a:moveTo>
                <a:lnTo>
                  <a:pt x="420039" y="271246"/>
                </a:lnTo>
                <a:lnTo>
                  <a:pt x="420039" y="58648"/>
                </a:lnTo>
                <a:lnTo>
                  <a:pt x="459638" y="58648"/>
                </a:lnTo>
                <a:lnTo>
                  <a:pt x="459638" y="0"/>
                </a:lnTo>
                <a:lnTo>
                  <a:pt x="340144" y="0"/>
                </a:lnTo>
                <a:lnTo>
                  <a:pt x="235305" y="142951"/>
                </a:lnTo>
                <a:lnTo>
                  <a:pt x="129019" y="0"/>
                </a:lnTo>
                <a:lnTo>
                  <a:pt x="0" y="0"/>
                </a:lnTo>
                <a:lnTo>
                  <a:pt x="0" y="58648"/>
                </a:lnTo>
                <a:lnTo>
                  <a:pt x="39585" y="58648"/>
                </a:lnTo>
                <a:lnTo>
                  <a:pt x="39585" y="271246"/>
                </a:lnTo>
                <a:lnTo>
                  <a:pt x="0" y="271246"/>
                </a:lnTo>
                <a:lnTo>
                  <a:pt x="0" y="329882"/>
                </a:lnTo>
                <a:lnTo>
                  <a:pt x="142951" y="329882"/>
                </a:lnTo>
                <a:lnTo>
                  <a:pt x="142951" y="271246"/>
                </a:lnTo>
                <a:lnTo>
                  <a:pt x="104089" y="271246"/>
                </a:lnTo>
                <a:lnTo>
                  <a:pt x="104089" y="109969"/>
                </a:lnTo>
                <a:lnTo>
                  <a:pt x="214058" y="254368"/>
                </a:lnTo>
                <a:lnTo>
                  <a:pt x="223596" y="254368"/>
                </a:lnTo>
                <a:lnTo>
                  <a:pt x="328396" y="113626"/>
                </a:lnTo>
                <a:lnTo>
                  <a:pt x="328396" y="271246"/>
                </a:lnTo>
                <a:lnTo>
                  <a:pt x="296900" y="271246"/>
                </a:lnTo>
                <a:lnTo>
                  <a:pt x="296900" y="329882"/>
                </a:lnTo>
                <a:lnTo>
                  <a:pt x="460349" y="329882"/>
                </a:lnTo>
                <a:lnTo>
                  <a:pt x="460349" y="271246"/>
                </a:lnTo>
                <a:close/>
              </a:path>
              <a:path w="890270" h="337820">
                <a:moveTo>
                  <a:pt x="889889" y="0"/>
                </a:moveTo>
                <a:lnTo>
                  <a:pt x="560019" y="0"/>
                </a:lnTo>
                <a:lnTo>
                  <a:pt x="560019" y="58648"/>
                </a:lnTo>
                <a:lnTo>
                  <a:pt x="606920" y="58648"/>
                </a:lnTo>
                <a:lnTo>
                  <a:pt x="606196" y="93840"/>
                </a:lnTo>
                <a:lnTo>
                  <a:pt x="601929" y="154432"/>
                </a:lnTo>
                <a:lnTo>
                  <a:pt x="594093" y="199771"/>
                </a:lnTo>
                <a:lnTo>
                  <a:pt x="583514" y="231355"/>
                </a:lnTo>
                <a:lnTo>
                  <a:pt x="571004" y="250710"/>
                </a:lnTo>
                <a:lnTo>
                  <a:pt x="566178" y="242658"/>
                </a:lnTo>
                <a:lnTo>
                  <a:pt x="559269" y="236410"/>
                </a:lnTo>
                <a:lnTo>
                  <a:pt x="520623" y="234543"/>
                </a:lnTo>
                <a:lnTo>
                  <a:pt x="494030" y="278561"/>
                </a:lnTo>
                <a:lnTo>
                  <a:pt x="497979" y="302564"/>
                </a:lnTo>
                <a:lnTo>
                  <a:pt x="509701" y="321068"/>
                </a:lnTo>
                <a:lnTo>
                  <a:pt x="528980" y="332981"/>
                </a:lnTo>
                <a:lnTo>
                  <a:pt x="555612" y="337197"/>
                </a:lnTo>
                <a:lnTo>
                  <a:pt x="584085" y="331647"/>
                </a:lnTo>
                <a:lnTo>
                  <a:pt x="631850" y="283044"/>
                </a:lnTo>
                <a:lnTo>
                  <a:pt x="649820" y="237185"/>
                </a:lnTo>
                <a:lnTo>
                  <a:pt x="662978" y="175069"/>
                </a:lnTo>
                <a:lnTo>
                  <a:pt x="670687" y="95300"/>
                </a:lnTo>
                <a:lnTo>
                  <a:pt x="672172" y="62318"/>
                </a:lnTo>
                <a:lnTo>
                  <a:pt x="756462" y="62318"/>
                </a:lnTo>
                <a:lnTo>
                  <a:pt x="756462" y="271246"/>
                </a:lnTo>
                <a:lnTo>
                  <a:pt x="721283" y="271246"/>
                </a:lnTo>
                <a:lnTo>
                  <a:pt x="721283" y="329882"/>
                </a:lnTo>
                <a:lnTo>
                  <a:pt x="889889" y="329882"/>
                </a:lnTo>
                <a:lnTo>
                  <a:pt x="889889" y="271246"/>
                </a:lnTo>
                <a:lnTo>
                  <a:pt x="850277" y="271246"/>
                </a:lnTo>
                <a:lnTo>
                  <a:pt x="850277" y="58648"/>
                </a:lnTo>
                <a:lnTo>
                  <a:pt x="889889" y="58648"/>
                </a:lnTo>
                <a:lnTo>
                  <a:pt x="889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9650577" y="7711791"/>
            <a:ext cx="168275" cy="58419"/>
          </a:xfrm>
          <a:custGeom>
            <a:avLst/>
            <a:gdLst/>
            <a:ahLst/>
            <a:cxnLst/>
            <a:rect l="l" t="t" r="r" b="b"/>
            <a:pathLst>
              <a:path w="168275" h="58420">
                <a:moveTo>
                  <a:pt x="0" y="58419"/>
                </a:moveTo>
                <a:lnTo>
                  <a:pt x="167879" y="58419"/>
                </a:lnTo>
                <a:lnTo>
                  <a:pt x="167879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9890287" y="7711791"/>
            <a:ext cx="164465" cy="58419"/>
          </a:xfrm>
          <a:custGeom>
            <a:avLst/>
            <a:gdLst/>
            <a:ahLst/>
            <a:cxnLst/>
            <a:rect l="l" t="t" r="r" b="b"/>
            <a:pathLst>
              <a:path w="164465" h="58420">
                <a:moveTo>
                  <a:pt x="0" y="58419"/>
                </a:moveTo>
                <a:lnTo>
                  <a:pt x="164193" y="58419"/>
                </a:lnTo>
                <a:lnTo>
                  <a:pt x="164193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9690900" y="7633051"/>
            <a:ext cx="93345" cy="78740"/>
          </a:xfrm>
          <a:custGeom>
            <a:avLst/>
            <a:gdLst/>
            <a:ahLst/>
            <a:cxnLst/>
            <a:rect l="l" t="t" r="r" b="b"/>
            <a:pathLst>
              <a:path w="93345" h="78740">
                <a:moveTo>
                  <a:pt x="0" y="78739"/>
                </a:moveTo>
                <a:lnTo>
                  <a:pt x="93096" y="78739"/>
                </a:lnTo>
                <a:lnTo>
                  <a:pt x="93096" y="0"/>
                </a:lnTo>
                <a:lnTo>
                  <a:pt x="0" y="0"/>
                </a:lnTo>
                <a:lnTo>
                  <a:pt x="0" y="78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9650565" y="7440021"/>
            <a:ext cx="405130" cy="271780"/>
          </a:xfrm>
          <a:custGeom>
            <a:avLst/>
            <a:gdLst/>
            <a:ahLst/>
            <a:cxnLst/>
            <a:rect l="l" t="t" r="r" b="b"/>
            <a:pathLst>
              <a:path w="405129" h="271779">
                <a:moveTo>
                  <a:pt x="404647" y="0"/>
                </a:moveTo>
                <a:lnTo>
                  <a:pt x="236054" y="0"/>
                </a:lnTo>
                <a:lnTo>
                  <a:pt x="236054" y="59690"/>
                </a:lnTo>
                <a:lnTo>
                  <a:pt x="271233" y="59690"/>
                </a:lnTo>
                <a:lnTo>
                  <a:pt x="271233" y="133350"/>
                </a:lnTo>
                <a:lnTo>
                  <a:pt x="133426" y="133350"/>
                </a:lnTo>
                <a:lnTo>
                  <a:pt x="133426" y="59690"/>
                </a:lnTo>
                <a:lnTo>
                  <a:pt x="164211" y="59690"/>
                </a:lnTo>
                <a:lnTo>
                  <a:pt x="164211" y="0"/>
                </a:lnTo>
                <a:lnTo>
                  <a:pt x="0" y="0"/>
                </a:lnTo>
                <a:lnTo>
                  <a:pt x="0" y="59690"/>
                </a:lnTo>
                <a:lnTo>
                  <a:pt x="40335" y="59690"/>
                </a:lnTo>
                <a:lnTo>
                  <a:pt x="40335" y="133350"/>
                </a:lnTo>
                <a:lnTo>
                  <a:pt x="40335" y="193040"/>
                </a:lnTo>
                <a:lnTo>
                  <a:pt x="271233" y="193040"/>
                </a:lnTo>
                <a:lnTo>
                  <a:pt x="271233" y="271780"/>
                </a:lnTo>
                <a:lnTo>
                  <a:pt x="364324" y="271780"/>
                </a:lnTo>
                <a:lnTo>
                  <a:pt x="364324" y="193040"/>
                </a:lnTo>
                <a:lnTo>
                  <a:pt x="364324" y="133350"/>
                </a:lnTo>
                <a:lnTo>
                  <a:pt x="364324" y="59690"/>
                </a:lnTo>
                <a:lnTo>
                  <a:pt x="404647" y="59690"/>
                </a:lnTo>
                <a:lnTo>
                  <a:pt x="4046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0190733" y="7266078"/>
            <a:ext cx="325755" cy="504825"/>
          </a:xfrm>
          <a:custGeom>
            <a:avLst/>
            <a:gdLst/>
            <a:ahLst/>
            <a:cxnLst/>
            <a:rect l="l" t="t" r="r" b="b"/>
            <a:pathLst>
              <a:path w="325754" h="504825">
                <a:moveTo>
                  <a:pt x="129776" y="439107"/>
                </a:moveTo>
                <a:lnTo>
                  <a:pt x="33004" y="439107"/>
                </a:lnTo>
                <a:lnTo>
                  <a:pt x="33004" y="504340"/>
                </a:lnTo>
                <a:lnTo>
                  <a:pt x="129776" y="504340"/>
                </a:lnTo>
                <a:lnTo>
                  <a:pt x="129776" y="439107"/>
                </a:lnTo>
                <a:close/>
              </a:path>
              <a:path w="325754" h="504825">
                <a:moveTo>
                  <a:pt x="237532" y="362868"/>
                </a:moveTo>
                <a:lnTo>
                  <a:pt x="0" y="362868"/>
                </a:lnTo>
                <a:lnTo>
                  <a:pt x="0" y="439107"/>
                </a:lnTo>
                <a:lnTo>
                  <a:pt x="237532" y="439107"/>
                </a:lnTo>
                <a:lnTo>
                  <a:pt x="237532" y="362868"/>
                </a:lnTo>
                <a:close/>
              </a:path>
              <a:path w="325754" h="504825">
                <a:moveTo>
                  <a:pt x="129776" y="313760"/>
                </a:moveTo>
                <a:lnTo>
                  <a:pt x="33004" y="313760"/>
                </a:lnTo>
                <a:lnTo>
                  <a:pt x="33004" y="362868"/>
                </a:lnTo>
                <a:lnTo>
                  <a:pt x="129776" y="362868"/>
                </a:lnTo>
                <a:lnTo>
                  <a:pt x="129776" y="313760"/>
                </a:lnTo>
                <a:close/>
              </a:path>
              <a:path w="325754" h="504825">
                <a:moveTo>
                  <a:pt x="310022" y="77714"/>
                </a:moveTo>
                <a:lnTo>
                  <a:pt x="162016" y="77714"/>
                </a:lnTo>
                <a:lnTo>
                  <a:pt x="190033" y="82423"/>
                </a:lnTo>
                <a:lnTo>
                  <a:pt x="210212" y="96686"/>
                </a:lnTo>
                <a:lnTo>
                  <a:pt x="222418" y="120709"/>
                </a:lnTo>
                <a:lnTo>
                  <a:pt x="226516" y="154696"/>
                </a:lnTo>
                <a:lnTo>
                  <a:pt x="222990" y="189283"/>
                </a:lnTo>
                <a:lnTo>
                  <a:pt x="210946" y="215349"/>
                </a:lnTo>
                <a:lnTo>
                  <a:pt x="188182" y="231795"/>
                </a:lnTo>
                <a:lnTo>
                  <a:pt x="152497" y="237521"/>
                </a:lnTo>
                <a:lnTo>
                  <a:pt x="0" y="237521"/>
                </a:lnTo>
                <a:lnTo>
                  <a:pt x="0" y="313760"/>
                </a:lnTo>
                <a:lnTo>
                  <a:pt x="157628" y="313760"/>
                </a:lnTo>
                <a:lnTo>
                  <a:pt x="223511" y="305717"/>
                </a:lnTo>
                <a:lnTo>
                  <a:pt x="269562" y="284357"/>
                </a:lnTo>
                <a:lnTo>
                  <a:pt x="299282" y="253833"/>
                </a:lnTo>
                <a:lnTo>
                  <a:pt x="316175" y="218301"/>
                </a:lnTo>
                <a:lnTo>
                  <a:pt x="325487" y="148822"/>
                </a:lnTo>
                <a:lnTo>
                  <a:pt x="322518" y="115148"/>
                </a:lnTo>
                <a:lnTo>
                  <a:pt x="312239" y="81246"/>
                </a:lnTo>
                <a:lnTo>
                  <a:pt x="310022" y="77714"/>
                </a:lnTo>
                <a:close/>
              </a:path>
              <a:path w="325754" h="504825">
                <a:moveTo>
                  <a:pt x="156885" y="0"/>
                </a:moveTo>
                <a:lnTo>
                  <a:pt x="121147" y="229"/>
                </a:lnTo>
                <a:lnTo>
                  <a:pt x="96330" y="1833"/>
                </a:lnTo>
                <a:lnTo>
                  <a:pt x="70820" y="6188"/>
                </a:lnTo>
                <a:lnTo>
                  <a:pt x="33004" y="14669"/>
                </a:lnTo>
                <a:lnTo>
                  <a:pt x="33004" y="237521"/>
                </a:lnTo>
                <a:lnTo>
                  <a:pt x="129776" y="237521"/>
                </a:lnTo>
                <a:lnTo>
                  <a:pt x="129776" y="80646"/>
                </a:lnTo>
                <a:lnTo>
                  <a:pt x="133059" y="80188"/>
                </a:lnTo>
                <a:lnTo>
                  <a:pt x="141219" y="79180"/>
                </a:lnTo>
                <a:lnTo>
                  <a:pt x="151717" y="78173"/>
                </a:lnTo>
                <a:lnTo>
                  <a:pt x="162016" y="77714"/>
                </a:lnTo>
                <a:lnTo>
                  <a:pt x="310022" y="77714"/>
                </a:lnTo>
                <a:lnTo>
                  <a:pt x="292593" y="49948"/>
                </a:lnTo>
                <a:lnTo>
                  <a:pt x="261523" y="24087"/>
                </a:lnTo>
                <a:lnTo>
                  <a:pt x="216973" y="6493"/>
                </a:lnTo>
                <a:lnTo>
                  <a:pt x="1568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688544" y="5485796"/>
            <a:ext cx="746760" cy="302895"/>
          </a:xfrm>
          <a:custGeom>
            <a:avLst/>
            <a:gdLst/>
            <a:ahLst/>
            <a:cxnLst/>
            <a:rect l="l" t="t" r="r" b="b"/>
            <a:pathLst>
              <a:path w="746759" h="302895">
                <a:moveTo>
                  <a:pt x="116992" y="205740"/>
                </a:moveTo>
                <a:lnTo>
                  <a:pt x="0" y="205740"/>
                </a:lnTo>
                <a:lnTo>
                  <a:pt x="0" y="234950"/>
                </a:lnTo>
                <a:lnTo>
                  <a:pt x="116992" y="234950"/>
                </a:lnTo>
                <a:lnTo>
                  <a:pt x="116992" y="205740"/>
                </a:lnTo>
                <a:close/>
              </a:path>
              <a:path w="746759" h="302895">
                <a:moveTo>
                  <a:pt x="175996" y="0"/>
                </a:moveTo>
                <a:lnTo>
                  <a:pt x="0" y="0"/>
                </a:lnTo>
                <a:lnTo>
                  <a:pt x="0" y="29210"/>
                </a:lnTo>
                <a:lnTo>
                  <a:pt x="25819" y="29210"/>
                </a:lnTo>
                <a:lnTo>
                  <a:pt x="25819" y="31737"/>
                </a:lnTo>
                <a:lnTo>
                  <a:pt x="25819" y="205727"/>
                </a:lnTo>
                <a:lnTo>
                  <a:pt x="78447" y="205727"/>
                </a:lnTo>
                <a:lnTo>
                  <a:pt x="78447" y="31750"/>
                </a:lnTo>
                <a:lnTo>
                  <a:pt x="145821" y="31750"/>
                </a:lnTo>
                <a:lnTo>
                  <a:pt x="145821" y="74930"/>
                </a:lnTo>
                <a:lnTo>
                  <a:pt x="175996" y="74930"/>
                </a:lnTo>
                <a:lnTo>
                  <a:pt x="175996" y="31750"/>
                </a:lnTo>
                <a:lnTo>
                  <a:pt x="175996" y="29210"/>
                </a:lnTo>
                <a:lnTo>
                  <a:pt x="175996" y="0"/>
                </a:lnTo>
                <a:close/>
              </a:path>
              <a:path w="746759" h="302895">
                <a:moveTo>
                  <a:pt x="370065" y="157467"/>
                </a:moveTo>
                <a:lnTo>
                  <a:pt x="365467" y="126669"/>
                </a:lnTo>
                <a:lnTo>
                  <a:pt x="357695" y="112560"/>
                </a:lnTo>
                <a:lnTo>
                  <a:pt x="352907" y="103847"/>
                </a:lnTo>
                <a:lnTo>
                  <a:pt x="352094" y="102374"/>
                </a:lnTo>
                <a:lnTo>
                  <a:pt x="330619" y="86436"/>
                </a:lnTo>
                <a:lnTo>
                  <a:pt x="324167" y="85166"/>
                </a:lnTo>
                <a:lnTo>
                  <a:pt x="324167" y="158496"/>
                </a:lnTo>
                <a:lnTo>
                  <a:pt x="321830" y="179311"/>
                </a:lnTo>
                <a:lnTo>
                  <a:pt x="314566" y="195402"/>
                </a:lnTo>
                <a:lnTo>
                  <a:pt x="301955" y="205765"/>
                </a:lnTo>
                <a:lnTo>
                  <a:pt x="283591" y="209435"/>
                </a:lnTo>
                <a:lnTo>
                  <a:pt x="275678" y="209016"/>
                </a:lnTo>
                <a:lnTo>
                  <a:pt x="268249" y="207594"/>
                </a:lnTo>
                <a:lnTo>
                  <a:pt x="260959" y="204901"/>
                </a:lnTo>
                <a:lnTo>
                  <a:pt x="253415" y="200723"/>
                </a:lnTo>
                <a:lnTo>
                  <a:pt x="253415" y="127977"/>
                </a:lnTo>
                <a:lnTo>
                  <a:pt x="259918" y="121462"/>
                </a:lnTo>
                <a:lnTo>
                  <a:pt x="267741" y="116624"/>
                </a:lnTo>
                <a:lnTo>
                  <a:pt x="276707" y="113601"/>
                </a:lnTo>
                <a:lnTo>
                  <a:pt x="286613" y="112560"/>
                </a:lnTo>
                <a:lnTo>
                  <a:pt x="303225" y="115633"/>
                </a:lnTo>
                <a:lnTo>
                  <a:pt x="314947" y="124587"/>
                </a:lnTo>
                <a:lnTo>
                  <a:pt x="321881" y="139014"/>
                </a:lnTo>
                <a:lnTo>
                  <a:pt x="324167" y="158496"/>
                </a:lnTo>
                <a:lnTo>
                  <a:pt x="324167" y="85166"/>
                </a:lnTo>
                <a:lnTo>
                  <a:pt x="301701" y="80721"/>
                </a:lnTo>
                <a:lnTo>
                  <a:pt x="286321" y="82308"/>
                </a:lnTo>
                <a:lnTo>
                  <a:pt x="272694" y="86880"/>
                </a:lnTo>
                <a:lnTo>
                  <a:pt x="261340" y="94145"/>
                </a:lnTo>
                <a:lnTo>
                  <a:pt x="252768" y="103847"/>
                </a:lnTo>
                <a:lnTo>
                  <a:pt x="252768" y="84404"/>
                </a:lnTo>
                <a:lnTo>
                  <a:pt x="192405" y="84404"/>
                </a:lnTo>
                <a:lnTo>
                  <a:pt x="192405" y="111213"/>
                </a:lnTo>
                <a:lnTo>
                  <a:pt x="210515" y="111213"/>
                </a:lnTo>
                <a:lnTo>
                  <a:pt x="210515" y="275475"/>
                </a:lnTo>
                <a:lnTo>
                  <a:pt x="192405" y="275475"/>
                </a:lnTo>
                <a:lnTo>
                  <a:pt x="192405" y="302285"/>
                </a:lnTo>
                <a:lnTo>
                  <a:pt x="277215" y="302285"/>
                </a:lnTo>
                <a:lnTo>
                  <a:pt x="277215" y="275475"/>
                </a:lnTo>
                <a:lnTo>
                  <a:pt x="253415" y="275475"/>
                </a:lnTo>
                <a:lnTo>
                  <a:pt x="253415" y="231216"/>
                </a:lnTo>
                <a:lnTo>
                  <a:pt x="260896" y="234683"/>
                </a:lnTo>
                <a:lnTo>
                  <a:pt x="269506" y="237083"/>
                </a:lnTo>
                <a:lnTo>
                  <a:pt x="278879" y="238493"/>
                </a:lnTo>
                <a:lnTo>
                  <a:pt x="288620" y="238937"/>
                </a:lnTo>
                <a:lnTo>
                  <a:pt x="323113" y="232905"/>
                </a:lnTo>
                <a:lnTo>
                  <a:pt x="325678" y="231216"/>
                </a:lnTo>
                <a:lnTo>
                  <a:pt x="348691" y="216065"/>
                </a:lnTo>
                <a:lnTo>
                  <a:pt x="352780" y="209435"/>
                </a:lnTo>
                <a:lnTo>
                  <a:pt x="364604" y="190284"/>
                </a:lnTo>
                <a:lnTo>
                  <a:pt x="370065" y="157467"/>
                </a:lnTo>
                <a:close/>
              </a:path>
              <a:path w="746759" h="302895">
                <a:moveTo>
                  <a:pt x="544614" y="231216"/>
                </a:moveTo>
                <a:lnTo>
                  <a:pt x="541147" y="214795"/>
                </a:lnTo>
                <a:lnTo>
                  <a:pt x="540016" y="209435"/>
                </a:lnTo>
                <a:lnTo>
                  <a:pt x="539597" y="207416"/>
                </a:lnTo>
                <a:lnTo>
                  <a:pt x="536905" y="208432"/>
                </a:lnTo>
                <a:lnTo>
                  <a:pt x="535241" y="209092"/>
                </a:lnTo>
                <a:lnTo>
                  <a:pt x="533222" y="209435"/>
                </a:lnTo>
                <a:lnTo>
                  <a:pt x="524154" y="209435"/>
                </a:lnTo>
                <a:lnTo>
                  <a:pt x="524370" y="204355"/>
                </a:lnTo>
                <a:lnTo>
                  <a:pt x="524903" y="179489"/>
                </a:lnTo>
                <a:lnTo>
                  <a:pt x="525195" y="167208"/>
                </a:lnTo>
                <a:lnTo>
                  <a:pt x="525399" y="157302"/>
                </a:lnTo>
                <a:lnTo>
                  <a:pt x="525449" y="151460"/>
                </a:lnTo>
                <a:lnTo>
                  <a:pt x="525526" y="142722"/>
                </a:lnTo>
                <a:lnTo>
                  <a:pt x="515150" y="105194"/>
                </a:lnTo>
                <a:lnTo>
                  <a:pt x="460476" y="80721"/>
                </a:lnTo>
                <a:lnTo>
                  <a:pt x="437565" y="83235"/>
                </a:lnTo>
                <a:lnTo>
                  <a:pt x="418198" y="90601"/>
                </a:lnTo>
                <a:lnTo>
                  <a:pt x="404812" y="102489"/>
                </a:lnTo>
                <a:lnTo>
                  <a:pt x="399808" y="118592"/>
                </a:lnTo>
                <a:lnTo>
                  <a:pt x="400951" y="125539"/>
                </a:lnTo>
                <a:lnTo>
                  <a:pt x="433311" y="110223"/>
                </a:lnTo>
                <a:lnTo>
                  <a:pt x="438683" y="107200"/>
                </a:lnTo>
                <a:lnTo>
                  <a:pt x="445389" y="105194"/>
                </a:lnTo>
                <a:lnTo>
                  <a:pt x="454444" y="105194"/>
                </a:lnTo>
                <a:lnTo>
                  <a:pt x="468591" y="107772"/>
                </a:lnTo>
                <a:lnTo>
                  <a:pt x="477786" y="114947"/>
                </a:lnTo>
                <a:lnTo>
                  <a:pt x="482777" y="125971"/>
                </a:lnTo>
                <a:lnTo>
                  <a:pt x="484289" y="140042"/>
                </a:lnTo>
                <a:lnTo>
                  <a:pt x="484200" y="148399"/>
                </a:lnTo>
                <a:lnTo>
                  <a:pt x="483933" y="151460"/>
                </a:lnTo>
                <a:lnTo>
                  <a:pt x="483603" y="151345"/>
                </a:lnTo>
                <a:lnTo>
                  <a:pt x="483603" y="173558"/>
                </a:lnTo>
                <a:lnTo>
                  <a:pt x="483603" y="194017"/>
                </a:lnTo>
                <a:lnTo>
                  <a:pt x="479056" y="199390"/>
                </a:lnTo>
                <a:lnTo>
                  <a:pt x="472795" y="204355"/>
                </a:lnTo>
                <a:lnTo>
                  <a:pt x="464654" y="208013"/>
                </a:lnTo>
                <a:lnTo>
                  <a:pt x="454444" y="209435"/>
                </a:lnTo>
                <a:lnTo>
                  <a:pt x="444855" y="207784"/>
                </a:lnTo>
                <a:lnTo>
                  <a:pt x="437819" y="203276"/>
                </a:lnTo>
                <a:lnTo>
                  <a:pt x="433476" y="196557"/>
                </a:lnTo>
                <a:lnTo>
                  <a:pt x="431990" y="188302"/>
                </a:lnTo>
                <a:lnTo>
                  <a:pt x="433730" y="179489"/>
                </a:lnTo>
                <a:lnTo>
                  <a:pt x="438823" y="172859"/>
                </a:lnTo>
                <a:lnTo>
                  <a:pt x="447116" y="168668"/>
                </a:lnTo>
                <a:lnTo>
                  <a:pt x="458457" y="167208"/>
                </a:lnTo>
                <a:lnTo>
                  <a:pt x="465505" y="167589"/>
                </a:lnTo>
                <a:lnTo>
                  <a:pt x="472046" y="168744"/>
                </a:lnTo>
                <a:lnTo>
                  <a:pt x="478078" y="170726"/>
                </a:lnTo>
                <a:lnTo>
                  <a:pt x="483603" y="173558"/>
                </a:lnTo>
                <a:lnTo>
                  <a:pt x="483603" y="151345"/>
                </a:lnTo>
                <a:lnTo>
                  <a:pt x="477126" y="148945"/>
                </a:lnTo>
                <a:lnTo>
                  <a:pt x="468693" y="147040"/>
                </a:lnTo>
                <a:lnTo>
                  <a:pt x="459244" y="145834"/>
                </a:lnTo>
                <a:lnTo>
                  <a:pt x="449427" y="145402"/>
                </a:lnTo>
                <a:lnTo>
                  <a:pt x="423811" y="148399"/>
                </a:lnTo>
                <a:lnTo>
                  <a:pt x="404380" y="157302"/>
                </a:lnTo>
                <a:lnTo>
                  <a:pt x="392061" y="171996"/>
                </a:lnTo>
                <a:lnTo>
                  <a:pt x="387743" y="192341"/>
                </a:lnTo>
                <a:lnTo>
                  <a:pt x="391337" y="211759"/>
                </a:lnTo>
                <a:lnTo>
                  <a:pt x="401650" y="226072"/>
                </a:lnTo>
                <a:lnTo>
                  <a:pt x="418007" y="234899"/>
                </a:lnTo>
                <a:lnTo>
                  <a:pt x="439699" y="237921"/>
                </a:lnTo>
                <a:lnTo>
                  <a:pt x="455917" y="236004"/>
                </a:lnTo>
                <a:lnTo>
                  <a:pt x="468909" y="230886"/>
                </a:lnTo>
                <a:lnTo>
                  <a:pt x="478688" y="223494"/>
                </a:lnTo>
                <a:lnTo>
                  <a:pt x="485292" y="214795"/>
                </a:lnTo>
                <a:lnTo>
                  <a:pt x="488861" y="225107"/>
                </a:lnTo>
                <a:lnTo>
                  <a:pt x="495033" y="232435"/>
                </a:lnTo>
                <a:lnTo>
                  <a:pt x="503796" y="236804"/>
                </a:lnTo>
                <a:lnTo>
                  <a:pt x="515099" y="238252"/>
                </a:lnTo>
                <a:lnTo>
                  <a:pt x="521373" y="237909"/>
                </a:lnTo>
                <a:lnTo>
                  <a:pt x="528993" y="236740"/>
                </a:lnTo>
                <a:lnTo>
                  <a:pt x="537044" y="234581"/>
                </a:lnTo>
                <a:lnTo>
                  <a:pt x="544614" y="231216"/>
                </a:lnTo>
                <a:close/>
              </a:path>
              <a:path w="746759" h="302895">
                <a:moveTo>
                  <a:pt x="746658" y="83972"/>
                </a:moveTo>
                <a:lnTo>
                  <a:pt x="669556" y="83972"/>
                </a:lnTo>
                <a:lnTo>
                  <a:pt x="669556" y="110642"/>
                </a:lnTo>
                <a:lnTo>
                  <a:pt x="685660" y="110642"/>
                </a:lnTo>
                <a:lnTo>
                  <a:pt x="685660" y="144932"/>
                </a:lnTo>
                <a:lnTo>
                  <a:pt x="622617" y="144932"/>
                </a:lnTo>
                <a:lnTo>
                  <a:pt x="622617" y="110642"/>
                </a:lnTo>
                <a:lnTo>
                  <a:pt x="636714" y="110642"/>
                </a:lnTo>
                <a:lnTo>
                  <a:pt x="636714" y="83972"/>
                </a:lnTo>
                <a:lnTo>
                  <a:pt x="561606" y="83972"/>
                </a:lnTo>
                <a:lnTo>
                  <a:pt x="561606" y="110642"/>
                </a:lnTo>
                <a:lnTo>
                  <a:pt x="580072" y="110642"/>
                </a:lnTo>
                <a:lnTo>
                  <a:pt x="580072" y="144932"/>
                </a:lnTo>
                <a:lnTo>
                  <a:pt x="580072" y="171602"/>
                </a:lnTo>
                <a:lnTo>
                  <a:pt x="580072" y="208432"/>
                </a:lnTo>
                <a:lnTo>
                  <a:pt x="561606" y="208432"/>
                </a:lnTo>
                <a:lnTo>
                  <a:pt x="561606" y="235102"/>
                </a:lnTo>
                <a:lnTo>
                  <a:pt x="638378" y="235102"/>
                </a:lnTo>
                <a:lnTo>
                  <a:pt x="638378" y="208432"/>
                </a:lnTo>
                <a:lnTo>
                  <a:pt x="622617" y="208432"/>
                </a:lnTo>
                <a:lnTo>
                  <a:pt x="622617" y="171602"/>
                </a:lnTo>
                <a:lnTo>
                  <a:pt x="685660" y="171602"/>
                </a:lnTo>
                <a:lnTo>
                  <a:pt x="685660" y="208432"/>
                </a:lnTo>
                <a:lnTo>
                  <a:pt x="671233" y="208432"/>
                </a:lnTo>
                <a:lnTo>
                  <a:pt x="671233" y="235102"/>
                </a:lnTo>
                <a:lnTo>
                  <a:pt x="746328" y="235102"/>
                </a:lnTo>
                <a:lnTo>
                  <a:pt x="746328" y="208432"/>
                </a:lnTo>
                <a:lnTo>
                  <a:pt x="728205" y="208432"/>
                </a:lnTo>
                <a:lnTo>
                  <a:pt x="728205" y="171602"/>
                </a:lnTo>
                <a:lnTo>
                  <a:pt x="728205" y="144932"/>
                </a:lnTo>
                <a:lnTo>
                  <a:pt x="728205" y="110642"/>
                </a:lnTo>
                <a:lnTo>
                  <a:pt x="746658" y="110642"/>
                </a:lnTo>
                <a:lnTo>
                  <a:pt x="746658" y="839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5" name="object 135"/>
          <p:cNvGrpSpPr/>
          <p:nvPr/>
        </p:nvGrpSpPr>
        <p:grpSpPr>
          <a:xfrm>
            <a:off x="7454688" y="5569763"/>
            <a:ext cx="398145" cy="151765"/>
            <a:chOff x="7454688" y="5569763"/>
            <a:chExt cx="398145" cy="151765"/>
          </a:xfrm>
        </p:grpSpPr>
        <p:sp>
          <p:nvSpPr>
            <p:cNvPr id="136" name="object 136"/>
            <p:cNvSpPr/>
            <p:nvPr/>
          </p:nvSpPr>
          <p:spPr>
            <a:xfrm>
              <a:off x="7454684" y="5569768"/>
              <a:ext cx="153670" cy="151130"/>
            </a:xfrm>
            <a:custGeom>
              <a:avLst/>
              <a:gdLst/>
              <a:ahLst/>
              <a:cxnLst/>
              <a:rect l="l" t="t" r="r" b="b"/>
              <a:pathLst>
                <a:path w="153670" h="151129">
                  <a:moveTo>
                    <a:pt x="15353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0" y="59690"/>
                  </a:lnTo>
                  <a:lnTo>
                    <a:pt x="27813" y="59690"/>
                  </a:lnTo>
                  <a:lnTo>
                    <a:pt x="27813" y="27940"/>
                  </a:lnTo>
                  <a:lnTo>
                    <a:pt x="55295" y="27940"/>
                  </a:lnTo>
                  <a:lnTo>
                    <a:pt x="55295" y="59690"/>
                  </a:lnTo>
                  <a:lnTo>
                    <a:pt x="55295" y="124460"/>
                  </a:lnTo>
                  <a:lnTo>
                    <a:pt x="34861" y="124460"/>
                  </a:lnTo>
                  <a:lnTo>
                    <a:pt x="34861" y="151130"/>
                  </a:lnTo>
                  <a:lnTo>
                    <a:pt x="117970" y="151130"/>
                  </a:lnTo>
                  <a:lnTo>
                    <a:pt x="117970" y="124460"/>
                  </a:lnTo>
                  <a:lnTo>
                    <a:pt x="98209" y="124460"/>
                  </a:lnTo>
                  <a:lnTo>
                    <a:pt x="98209" y="59690"/>
                  </a:lnTo>
                  <a:lnTo>
                    <a:pt x="98209" y="27940"/>
                  </a:lnTo>
                  <a:lnTo>
                    <a:pt x="125704" y="27940"/>
                  </a:lnTo>
                  <a:lnTo>
                    <a:pt x="125704" y="59690"/>
                  </a:lnTo>
                  <a:lnTo>
                    <a:pt x="153530" y="59690"/>
                  </a:lnTo>
                  <a:lnTo>
                    <a:pt x="153530" y="27940"/>
                  </a:lnTo>
                  <a:lnTo>
                    <a:pt x="1535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7627539" y="5570191"/>
              <a:ext cx="225281" cy="150843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8" name="object 138"/>
          <p:cNvGrpSpPr/>
          <p:nvPr/>
        </p:nvGrpSpPr>
        <p:grpSpPr>
          <a:xfrm>
            <a:off x="7952218" y="5566507"/>
            <a:ext cx="361950" cy="158115"/>
            <a:chOff x="7952218" y="5566507"/>
            <a:chExt cx="361950" cy="158115"/>
          </a:xfrm>
        </p:grpSpPr>
        <p:sp>
          <p:nvSpPr>
            <p:cNvPr id="139" name="object 139"/>
            <p:cNvSpPr/>
            <p:nvPr/>
          </p:nvSpPr>
          <p:spPr>
            <a:xfrm>
              <a:off x="7952206" y="5569769"/>
              <a:ext cx="185420" cy="151130"/>
            </a:xfrm>
            <a:custGeom>
              <a:avLst/>
              <a:gdLst/>
              <a:ahLst/>
              <a:cxnLst/>
              <a:rect l="l" t="t" r="r" b="b"/>
              <a:pathLst>
                <a:path w="185420" h="151129">
                  <a:moveTo>
                    <a:pt x="185051" y="0"/>
                  </a:moveTo>
                  <a:lnTo>
                    <a:pt x="107950" y="0"/>
                  </a:lnTo>
                  <a:lnTo>
                    <a:pt x="107950" y="26670"/>
                  </a:lnTo>
                  <a:lnTo>
                    <a:pt x="124053" y="26670"/>
                  </a:lnTo>
                  <a:lnTo>
                    <a:pt x="124053" y="60960"/>
                  </a:lnTo>
                  <a:lnTo>
                    <a:pt x="61010" y="60960"/>
                  </a:lnTo>
                  <a:lnTo>
                    <a:pt x="61010" y="26670"/>
                  </a:lnTo>
                  <a:lnTo>
                    <a:pt x="75107" y="26670"/>
                  </a:lnTo>
                  <a:lnTo>
                    <a:pt x="75107" y="0"/>
                  </a:lnTo>
                  <a:lnTo>
                    <a:pt x="0" y="0"/>
                  </a:lnTo>
                  <a:lnTo>
                    <a:pt x="0" y="26670"/>
                  </a:lnTo>
                  <a:lnTo>
                    <a:pt x="18465" y="26670"/>
                  </a:lnTo>
                  <a:lnTo>
                    <a:pt x="18465" y="60960"/>
                  </a:lnTo>
                  <a:lnTo>
                    <a:pt x="18465" y="87630"/>
                  </a:lnTo>
                  <a:lnTo>
                    <a:pt x="18465" y="124460"/>
                  </a:lnTo>
                  <a:lnTo>
                    <a:pt x="0" y="124460"/>
                  </a:lnTo>
                  <a:lnTo>
                    <a:pt x="0" y="151130"/>
                  </a:lnTo>
                  <a:lnTo>
                    <a:pt x="76784" y="151130"/>
                  </a:lnTo>
                  <a:lnTo>
                    <a:pt x="76784" y="124460"/>
                  </a:lnTo>
                  <a:lnTo>
                    <a:pt x="61010" y="124460"/>
                  </a:lnTo>
                  <a:lnTo>
                    <a:pt x="61010" y="87630"/>
                  </a:lnTo>
                  <a:lnTo>
                    <a:pt x="124053" y="87630"/>
                  </a:lnTo>
                  <a:lnTo>
                    <a:pt x="124053" y="124460"/>
                  </a:lnTo>
                  <a:lnTo>
                    <a:pt x="109639" y="124460"/>
                  </a:lnTo>
                  <a:lnTo>
                    <a:pt x="109639" y="151130"/>
                  </a:lnTo>
                  <a:lnTo>
                    <a:pt x="184721" y="151130"/>
                  </a:lnTo>
                  <a:lnTo>
                    <a:pt x="184721" y="124460"/>
                  </a:lnTo>
                  <a:lnTo>
                    <a:pt x="166598" y="124460"/>
                  </a:lnTo>
                  <a:lnTo>
                    <a:pt x="166598" y="87630"/>
                  </a:lnTo>
                  <a:lnTo>
                    <a:pt x="166598" y="60960"/>
                  </a:lnTo>
                  <a:lnTo>
                    <a:pt x="166598" y="26670"/>
                  </a:lnTo>
                  <a:lnTo>
                    <a:pt x="185051" y="26670"/>
                  </a:lnTo>
                  <a:lnTo>
                    <a:pt x="1850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8156769" y="5566507"/>
              <a:ext cx="156874" cy="157534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1" name="object 141"/>
          <p:cNvGrpSpPr/>
          <p:nvPr/>
        </p:nvGrpSpPr>
        <p:grpSpPr>
          <a:xfrm>
            <a:off x="8401046" y="5566507"/>
            <a:ext cx="888365" cy="221615"/>
            <a:chOff x="8401046" y="5566507"/>
            <a:chExt cx="888365" cy="221615"/>
          </a:xfrm>
        </p:grpSpPr>
        <p:sp>
          <p:nvSpPr>
            <p:cNvPr id="142" name="object 142"/>
            <p:cNvSpPr/>
            <p:nvPr/>
          </p:nvSpPr>
          <p:spPr>
            <a:xfrm>
              <a:off x="8401046" y="5566507"/>
              <a:ext cx="501586" cy="221563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8923152" y="5568528"/>
              <a:ext cx="156874" cy="154183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9100868" y="5570185"/>
              <a:ext cx="188392" cy="150854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5" name="object 145"/>
          <p:cNvGrpSpPr/>
          <p:nvPr/>
        </p:nvGrpSpPr>
        <p:grpSpPr>
          <a:xfrm>
            <a:off x="9308566" y="5566507"/>
            <a:ext cx="539750" cy="158750"/>
            <a:chOff x="9308566" y="5566507"/>
            <a:chExt cx="539750" cy="158750"/>
          </a:xfrm>
        </p:grpSpPr>
        <p:sp>
          <p:nvSpPr>
            <p:cNvPr id="146" name="object 146"/>
            <p:cNvSpPr/>
            <p:nvPr/>
          </p:nvSpPr>
          <p:spPr>
            <a:xfrm>
              <a:off x="9308566" y="5569769"/>
              <a:ext cx="153670" cy="151130"/>
            </a:xfrm>
            <a:custGeom>
              <a:avLst/>
              <a:gdLst/>
              <a:ahLst/>
              <a:cxnLst/>
              <a:rect l="l" t="t" r="r" b="b"/>
              <a:pathLst>
                <a:path w="153670" h="151129">
                  <a:moveTo>
                    <a:pt x="15353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0" y="59690"/>
                  </a:lnTo>
                  <a:lnTo>
                    <a:pt x="27800" y="59690"/>
                  </a:lnTo>
                  <a:lnTo>
                    <a:pt x="27800" y="27940"/>
                  </a:lnTo>
                  <a:lnTo>
                    <a:pt x="55295" y="27940"/>
                  </a:lnTo>
                  <a:lnTo>
                    <a:pt x="55295" y="59690"/>
                  </a:lnTo>
                  <a:lnTo>
                    <a:pt x="55295" y="124460"/>
                  </a:lnTo>
                  <a:lnTo>
                    <a:pt x="34848" y="124460"/>
                  </a:lnTo>
                  <a:lnTo>
                    <a:pt x="34848" y="151130"/>
                  </a:lnTo>
                  <a:lnTo>
                    <a:pt x="117983" y="151130"/>
                  </a:lnTo>
                  <a:lnTo>
                    <a:pt x="117983" y="124460"/>
                  </a:lnTo>
                  <a:lnTo>
                    <a:pt x="98209" y="124460"/>
                  </a:lnTo>
                  <a:lnTo>
                    <a:pt x="98209" y="59690"/>
                  </a:lnTo>
                  <a:lnTo>
                    <a:pt x="98209" y="27940"/>
                  </a:lnTo>
                  <a:lnTo>
                    <a:pt x="125691" y="27940"/>
                  </a:lnTo>
                  <a:lnTo>
                    <a:pt x="125691" y="59690"/>
                  </a:lnTo>
                  <a:lnTo>
                    <a:pt x="153530" y="59690"/>
                  </a:lnTo>
                  <a:lnTo>
                    <a:pt x="153530" y="27940"/>
                  </a:lnTo>
                  <a:lnTo>
                    <a:pt x="1535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9481419" y="5566507"/>
              <a:ext cx="366527" cy="158225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8" name="object 148"/>
          <p:cNvGrpSpPr/>
          <p:nvPr/>
        </p:nvGrpSpPr>
        <p:grpSpPr>
          <a:xfrm>
            <a:off x="6681851" y="5895523"/>
            <a:ext cx="1575435" cy="231775"/>
            <a:chOff x="6681851" y="5895523"/>
            <a:chExt cx="1575435" cy="231775"/>
          </a:xfrm>
        </p:grpSpPr>
        <p:sp>
          <p:nvSpPr>
            <p:cNvPr id="149" name="object 149"/>
            <p:cNvSpPr/>
            <p:nvPr/>
          </p:nvSpPr>
          <p:spPr>
            <a:xfrm>
              <a:off x="6681851" y="5895523"/>
              <a:ext cx="1146810" cy="231775"/>
            </a:xfrm>
            <a:custGeom>
              <a:avLst/>
              <a:gdLst/>
              <a:ahLst/>
              <a:cxnLst/>
              <a:rect l="l" t="t" r="r" b="b"/>
              <a:pathLst>
                <a:path w="1146809" h="231775">
                  <a:moveTo>
                    <a:pt x="147815" y="199110"/>
                  </a:moveTo>
                  <a:lnTo>
                    <a:pt x="130708" y="180340"/>
                  </a:lnTo>
                  <a:lnTo>
                    <a:pt x="123063" y="188671"/>
                  </a:lnTo>
                  <a:lnTo>
                    <a:pt x="113957" y="194881"/>
                  </a:lnTo>
                  <a:lnTo>
                    <a:pt x="103847" y="198780"/>
                  </a:lnTo>
                  <a:lnTo>
                    <a:pt x="93179" y="200113"/>
                  </a:lnTo>
                  <a:lnTo>
                    <a:pt x="75044" y="196748"/>
                  </a:lnTo>
                  <a:lnTo>
                    <a:pt x="59994" y="186994"/>
                  </a:lnTo>
                  <a:lnTo>
                    <a:pt x="49707" y="171411"/>
                  </a:lnTo>
                  <a:lnTo>
                    <a:pt x="45910" y="150507"/>
                  </a:lnTo>
                  <a:lnTo>
                    <a:pt x="49085" y="129984"/>
                  </a:lnTo>
                  <a:lnTo>
                    <a:pt x="57975" y="114592"/>
                  </a:lnTo>
                  <a:lnTo>
                    <a:pt x="71653" y="104927"/>
                  </a:lnTo>
                  <a:lnTo>
                    <a:pt x="89154" y="101561"/>
                  </a:lnTo>
                  <a:lnTo>
                    <a:pt x="94869" y="101561"/>
                  </a:lnTo>
                  <a:lnTo>
                    <a:pt x="100228" y="102895"/>
                  </a:lnTo>
                  <a:lnTo>
                    <a:pt x="104914" y="105587"/>
                  </a:lnTo>
                  <a:lnTo>
                    <a:pt x="103225" y="108623"/>
                  </a:lnTo>
                  <a:lnTo>
                    <a:pt x="102577" y="112306"/>
                  </a:lnTo>
                  <a:lnTo>
                    <a:pt x="139725" y="130022"/>
                  </a:lnTo>
                  <a:lnTo>
                    <a:pt x="145796" y="114312"/>
                  </a:lnTo>
                  <a:lnTo>
                    <a:pt x="140906" y="96126"/>
                  </a:lnTo>
                  <a:lnTo>
                    <a:pt x="127533" y="83261"/>
                  </a:lnTo>
                  <a:lnTo>
                    <a:pt x="107619" y="75603"/>
                  </a:lnTo>
                  <a:lnTo>
                    <a:pt x="83134" y="73075"/>
                  </a:lnTo>
                  <a:lnTo>
                    <a:pt x="48641" y="79260"/>
                  </a:lnTo>
                  <a:lnTo>
                    <a:pt x="22453" y="96164"/>
                  </a:lnTo>
                  <a:lnTo>
                    <a:pt x="5816" y="121297"/>
                  </a:lnTo>
                  <a:lnTo>
                    <a:pt x="0" y="152184"/>
                  </a:lnTo>
                  <a:lnTo>
                    <a:pt x="5829" y="184480"/>
                  </a:lnTo>
                  <a:lnTo>
                    <a:pt x="22542" y="209448"/>
                  </a:lnTo>
                  <a:lnTo>
                    <a:pt x="48920" y="225564"/>
                  </a:lnTo>
                  <a:lnTo>
                    <a:pt x="83807" y="231279"/>
                  </a:lnTo>
                  <a:lnTo>
                    <a:pt x="103708" y="229323"/>
                  </a:lnTo>
                  <a:lnTo>
                    <a:pt x="121348" y="223367"/>
                  </a:lnTo>
                  <a:lnTo>
                    <a:pt x="136207" y="213334"/>
                  </a:lnTo>
                  <a:lnTo>
                    <a:pt x="147815" y="199110"/>
                  </a:lnTo>
                  <a:close/>
                </a:path>
                <a:path w="1146809" h="231775">
                  <a:moveTo>
                    <a:pt x="323837" y="143141"/>
                  </a:moveTo>
                  <a:lnTo>
                    <a:pt x="323113" y="139458"/>
                  </a:lnTo>
                  <a:lnTo>
                    <a:pt x="318274" y="114515"/>
                  </a:lnTo>
                  <a:lnTo>
                    <a:pt x="309143" y="101561"/>
                  </a:lnTo>
                  <a:lnTo>
                    <a:pt x="302679" y="92392"/>
                  </a:lnTo>
                  <a:lnTo>
                    <a:pt x="279920" y="78841"/>
                  </a:lnTo>
                  <a:lnTo>
                    <a:pt x="279920" y="139458"/>
                  </a:lnTo>
                  <a:lnTo>
                    <a:pt x="209537" y="139458"/>
                  </a:lnTo>
                  <a:lnTo>
                    <a:pt x="211899" y="125615"/>
                  </a:lnTo>
                  <a:lnTo>
                    <a:pt x="218922" y="113474"/>
                  </a:lnTo>
                  <a:lnTo>
                    <a:pt x="230466" y="104851"/>
                  </a:lnTo>
                  <a:lnTo>
                    <a:pt x="246405" y="101561"/>
                  </a:lnTo>
                  <a:lnTo>
                    <a:pt x="261823" y="104698"/>
                  </a:lnTo>
                  <a:lnTo>
                    <a:pt x="272211" y="113093"/>
                  </a:lnTo>
                  <a:lnTo>
                    <a:pt x="278079" y="125183"/>
                  </a:lnTo>
                  <a:lnTo>
                    <a:pt x="279920" y="139458"/>
                  </a:lnTo>
                  <a:lnTo>
                    <a:pt x="279920" y="78841"/>
                  </a:lnTo>
                  <a:lnTo>
                    <a:pt x="278726" y="78130"/>
                  </a:lnTo>
                  <a:lnTo>
                    <a:pt x="248094" y="73075"/>
                  </a:lnTo>
                  <a:lnTo>
                    <a:pt x="211226" y="79260"/>
                  </a:lnTo>
                  <a:lnTo>
                    <a:pt x="184696" y="96164"/>
                  </a:lnTo>
                  <a:lnTo>
                    <a:pt x="168656" y="121297"/>
                  </a:lnTo>
                  <a:lnTo>
                    <a:pt x="163271" y="152184"/>
                  </a:lnTo>
                  <a:lnTo>
                    <a:pt x="168833" y="184480"/>
                  </a:lnTo>
                  <a:lnTo>
                    <a:pt x="185407" y="209461"/>
                  </a:lnTo>
                  <a:lnTo>
                    <a:pt x="212775" y="225577"/>
                  </a:lnTo>
                  <a:lnTo>
                    <a:pt x="250761" y="231292"/>
                  </a:lnTo>
                  <a:lnTo>
                    <a:pt x="269278" y="229730"/>
                  </a:lnTo>
                  <a:lnTo>
                    <a:pt x="286334" y="225132"/>
                  </a:lnTo>
                  <a:lnTo>
                    <a:pt x="301434" y="217563"/>
                  </a:lnTo>
                  <a:lnTo>
                    <a:pt x="314121" y="207149"/>
                  </a:lnTo>
                  <a:lnTo>
                    <a:pt x="310070" y="201117"/>
                  </a:lnTo>
                  <a:lnTo>
                    <a:pt x="299694" y="185699"/>
                  </a:lnTo>
                  <a:lnTo>
                    <a:pt x="291973" y="191503"/>
                  </a:lnTo>
                  <a:lnTo>
                    <a:pt x="282219" y="196430"/>
                  </a:lnTo>
                  <a:lnTo>
                    <a:pt x="270141" y="199847"/>
                  </a:lnTo>
                  <a:lnTo>
                    <a:pt x="255447" y="201117"/>
                  </a:lnTo>
                  <a:lnTo>
                    <a:pt x="237959" y="198805"/>
                  </a:lnTo>
                  <a:lnTo>
                    <a:pt x="224142" y="191897"/>
                  </a:lnTo>
                  <a:lnTo>
                    <a:pt x="214668" y="180467"/>
                  </a:lnTo>
                  <a:lnTo>
                    <a:pt x="210210" y="164566"/>
                  </a:lnTo>
                  <a:lnTo>
                    <a:pt x="321487" y="164566"/>
                  </a:lnTo>
                  <a:lnTo>
                    <a:pt x="322834" y="158877"/>
                  </a:lnTo>
                  <a:lnTo>
                    <a:pt x="323837" y="152501"/>
                  </a:lnTo>
                  <a:lnTo>
                    <a:pt x="323837" y="143141"/>
                  </a:lnTo>
                  <a:close/>
                </a:path>
                <a:path w="1146809" h="231775">
                  <a:moveTo>
                    <a:pt x="552640" y="200787"/>
                  </a:moveTo>
                  <a:lnTo>
                    <a:pt x="534187" y="200787"/>
                  </a:lnTo>
                  <a:lnTo>
                    <a:pt x="534187" y="103593"/>
                  </a:lnTo>
                  <a:lnTo>
                    <a:pt x="552297" y="103593"/>
                  </a:lnTo>
                  <a:lnTo>
                    <a:pt x="552297" y="76758"/>
                  </a:lnTo>
                  <a:lnTo>
                    <a:pt x="497674" y="76758"/>
                  </a:lnTo>
                  <a:lnTo>
                    <a:pt x="449719" y="142113"/>
                  </a:lnTo>
                  <a:lnTo>
                    <a:pt x="401116" y="76758"/>
                  </a:lnTo>
                  <a:lnTo>
                    <a:pt x="342112" y="76758"/>
                  </a:lnTo>
                  <a:lnTo>
                    <a:pt x="342112" y="103593"/>
                  </a:lnTo>
                  <a:lnTo>
                    <a:pt x="360222" y="103593"/>
                  </a:lnTo>
                  <a:lnTo>
                    <a:pt x="360222" y="200787"/>
                  </a:lnTo>
                  <a:lnTo>
                    <a:pt x="342112" y="200787"/>
                  </a:lnTo>
                  <a:lnTo>
                    <a:pt x="342112" y="227609"/>
                  </a:lnTo>
                  <a:lnTo>
                    <a:pt x="407466" y="227609"/>
                  </a:lnTo>
                  <a:lnTo>
                    <a:pt x="407466" y="200787"/>
                  </a:lnTo>
                  <a:lnTo>
                    <a:pt x="389737" y="200787"/>
                  </a:lnTo>
                  <a:lnTo>
                    <a:pt x="389737" y="127050"/>
                  </a:lnTo>
                  <a:lnTo>
                    <a:pt x="440004" y="193090"/>
                  </a:lnTo>
                  <a:lnTo>
                    <a:pt x="444360" y="193090"/>
                  </a:lnTo>
                  <a:lnTo>
                    <a:pt x="492290" y="128714"/>
                  </a:lnTo>
                  <a:lnTo>
                    <a:pt x="492290" y="200787"/>
                  </a:lnTo>
                  <a:lnTo>
                    <a:pt x="477888" y="200787"/>
                  </a:lnTo>
                  <a:lnTo>
                    <a:pt x="477888" y="227609"/>
                  </a:lnTo>
                  <a:lnTo>
                    <a:pt x="552640" y="227609"/>
                  </a:lnTo>
                  <a:lnTo>
                    <a:pt x="552640" y="200787"/>
                  </a:lnTo>
                  <a:close/>
                </a:path>
                <a:path w="1146809" h="231775">
                  <a:moveTo>
                    <a:pt x="730758" y="143141"/>
                  </a:moveTo>
                  <a:lnTo>
                    <a:pt x="716076" y="101561"/>
                  </a:lnTo>
                  <a:lnTo>
                    <a:pt x="686866" y="78854"/>
                  </a:lnTo>
                  <a:lnTo>
                    <a:pt x="686866" y="139458"/>
                  </a:lnTo>
                  <a:lnTo>
                    <a:pt x="616458" y="139458"/>
                  </a:lnTo>
                  <a:lnTo>
                    <a:pt x="618832" y="125615"/>
                  </a:lnTo>
                  <a:lnTo>
                    <a:pt x="625843" y="113474"/>
                  </a:lnTo>
                  <a:lnTo>
                    <a:pt x="637400" y="104851"/>
                  </a:lnTo>
                  <a:lnTo>
                    <a:pt x="653351" y="101561"/>
                  </a:lnTo>
                  <a:lnTo>
                    <a:pt x="668756" y="104698"/>
                  </a:lnTo>
                  <a:lnTo>
                    <a:pt x="679157" y="113093"/>
                  </a:lnTo>
                  <a:lnTo>
                    <a:pt x="685025" y="125183"/>
                  </a:lnTo>
                  <a:lnTo>
                    <a:pt x="686866" y="139458"/>
                  </a:lnTo>
                  <a:lnTo>
                    <a:pt x="686866" y="78854"/>
                  </a:lnTo>
                  <a:lnTo>
                    <a:pt x="685660" y="78130"/>
                  </a:lnTo>
                  <a:lnTo>
                    <a:pt x="655015" y="73075"/>
                  </a:lnTo>
                  <a:lnTo>
                    <a:pt x="618147" y="79260"/>
                  </a:lnTo>
                  <a:lnTo>
                    <a:pt x="591616" y="96164"/>
                  </a:lnTo>
                  <a:lnTo>
                    <a:pt x="575576" y="121297"/>
                  </a:lnTo>
                  <a:lnTo>
                    <a:pt x="570204" y="152184"/>
                  </a:lnTo>
                  <a:lnTo>
                    <a:pt x="575767" y="184480"/>
                  </a:lnTo>
                  <a:lnTo>
                    <a:pt x="592328" y="209461"/>
                  </a:lnTo>
                  <a:lnTo>
                    <a:pt x="619709" y="225577"/>
                  </a:lnTo>
                  <a:lnTo>
                    <a:pt x="657707" y="231292"/>
                  </a:lnTo>
                  <a:lnTo>
                    <a:pt x="676224" y="229730"/>
                  </a:lnTo>
                  <a:lnTo>
                    <a:pt x="693280" y="225132"/>
                  </a:lnTo>
                  <a:lnTo>
                    <a:pt x="708380" y="217563"/>
                  </a:lnTo>
                  <a:lnTo>
                    <a:pt x="721067" y="207149"/>
                  </a:lnTo>
                  <a:lnTo>
                    <a:pt x="717003" y="201117"/>
                  </a:lnTo>
                  <a:lnTo>
                    <a:pt x="706640" y="185699"/>
                  </a:lnTo>
                  <a:lnTo>
                    <a:pt x="698919" y="191503"/>
                  </a:lnTo>
                  <a:lnTo>
                    <a:pt x="689152" y="196430"/>
                  </a:lnTo>
                  <a:lnTo>
                    <a:pt x="677075" y="199847"/>
                  </a:lnTo>
                  <a:lnTo>
                    <a:pt x="662381" y="201117"/>
                  </a:lnTo>
                  <a:lnTo>
                    <a:pt x="644906" y="198805"/>
                  </a:lnTo>
                  <a:lnTo>
                    <a:pt x="631088" y="191897"/>
                  </a:lnTo>
                  <a:lnTo>
                    <a:pt x="621614" y="180467"/>
                  </a:lnTo>
                  <a:lnTo>
                    <a:pt x="617143" y="164566"/>
                  </a:lnTo>
                  <a:lnTo>
                    <a:pt x="728408" y="164566"/>
                  </a:lnTo>
                  <a:lnTo>
                    <a:pt x="729780" y="158877"/>
                  </a:lnTo>
                  <a:lnTo>
                    <a:pt x="730758" y="152501"/>
                  </a:lnTo>
                  <a:lnTo>
                    <a:pt x="730758" y="143141"/>
                  </a:lnTo>
                  <a:close/>
                </a:path>
                <a:path w="1146809" h="231775">
                  <a:moveTo>
                    <a:pt x="897547" y="19786"/>
                  </a:moveTo>
                  <a:lnTo>
                    <a:pt x="895870" y="11176"/>
                  </a:lnTo>
                  <a:lnTo>
                    <a:pt x="891387" y="4991"/>
                  </a:lnTo>
                  <a:lnTo>
                    <a:pt x="884961" y="1257"/>
                  </a:lnTo>
                  <a:lnTo>
                    <a:pt x="877443" y="0"/>
                  </a:lnTo>
                  <a:lnTo>
                    <a:pt x="870127" y="1397"/>
                  </a:lnTo>
                  <a:lnTo>
                    <a:pt x="864158" y="5321"/>
                  </a:lnTo>
                  <a:lnTo>
                    <a:pt x="860145" y="11455"/>
                  </a:lnTo>
                  <a:lnTo>
                    <a:pt x="858672" y="19443"/>
                  </a:lnTo>
                  <a:lnTo>
                    <a:pt x="858672" y="24142"/>
                  </a:lnTo>
                  <a:lnTo>
                    <a:pt x="860018" y="28155"/>
                  </a:lnTo>
                  <a:lnTo>
                    <a:pt x="862342" y="31851"/>
                  </a:lnTo>
                  <a:lnTo>
                    <a:pt x="858342" y="35534"/>
                  </a:lnTo>
                  <a:lnTo>
                    <a:pt x="852639" y="37211"/>
                  </a:lnTo>
                  <a:lnTo>
                    <a:pt x="837895" y="37211"/>
                  </a:lnTo>
                  <a:lnTo>
                    <a:pt x="831862" y="35191"/>
                  </a:lnTo>
                  <a:lnTo>
                    <a:pt x="827506" y="31521"/>
                  </a:lnTo>
                  <a:lnTo>
                    <a:pt x="829830" y="27813"/>
                  </a:lnTo>
                  <a:lnTo>
                    <a:pt x="831062" y="24142"/>
                  </a:lnTo>
                  <a:lnTo>
                    <a:pt x="812419" y="0"/>
                  </a:lnTo>
                  <a:lnTo>
                    <a:pt x="804887" y="1397"/>
                  </a:lnTo>
                  <a:lnTo>
                    <a:pt x="798461" y="5321"/>
                  </a:lnTo>
                  <a:lnTo>
                    <a:pt x="793991" y="11455"/>
                  </a:lnTo>
                  <a:lnTo>
                    <a:pt x="792314" y="19443"/>
                  </a:lnTo>
                  <a:lnTo>
                    <a:pt x="796061" y="34709"/>
                  </a:lnTo>
                  <a:lnTo>
                    <a:pt x="806754" y="47053"/>
                  </a:lnTo>
                  <a:lnTo>
                    <a:pt x="823556" y="55295"/>
                  </a:lnTo>
                  <a:lnTo>
                    <a:pt x="845591" y="58305"/>
                  </a:lnTo>
                  <a:lnTo>
                    <a:pt x="867994" y="54787"/>
                  </a:lnTo>
                  <a:lnTo>
                    <a:pt x="884262" y="45707"/>
                  </a:lnTo>
                  <a:lnTo>
                    <a:pt x="891057" y="37211"/>
                  </a:lnTo>
                  <a:lnTo>
                    <a:pt x="894194" y="33286"/>
                  </a:lnTo>
                  <a:lnTo>
                    <a:pt x="897547" y="19786"/>
                  </a:lnTo>
                  <a:close/>
                </a:path>
                <a:path w="1146809" h="231775">
                  <a:moveTo>
                    <a:pt x="937450" y="200799"/>
                  </a:moveTo>
                  <a:lnTo>
                    <a:pt x="918997" y="200799"/>
                  </a:lnTo>
                  <a:lnTo>
                    <a:pt x="918997" y="124371"/>
                  </a:lnTo>
                  <a:lnTo>
                    <a:pt x="918997" y="103593"/>
                  </a:lnTo>
                  <a:lnTo>
                    <a:pt x="937094" y="103593"/>
                  </a:lnTo>
                  <a:lnTo>
                    <a:pt x="937094" y="76758"/>
                  </a:lnTo>
                  <a:lnTo>
                    <a:pt x="876439" y="76758"/>
                  </a:lnTo>
                  <a:lnTo>
                    <a:pt x="810056" y="179666"/>
                  </a:lnTo>
                  <a:lnTo>
                    <a:pt x="810056" y="103593"/>
                  </a:lnTo>
                  <a:lnTo>
                    <a:pt x="824141" y="103593"/>
                  </a:lnTo>
                  <a:lnTo>
                    <a:pt x="824141" y="76758"/>
                  </a:lnTo>
                  <a:lnTo>
                    <a:pt x="749058" y="76758"/>
                  </a:lnTo>
                  <a:lnTo>
                    <a:pt x="749058" y="103593"/>
                  </a:lnTo>
                  <a:lnTo>
                    <a:pt x="767499" y="103593"/>
                  </a:lnTo>
                  <a:lnTo>
                    <a:pt x="767499" y="200799"/>
                  </a:lnTo>
                  <a:lnTo>
                    <a:pt x="749401" y="200799"/>
                  </a:lnTo>
                  <a:lnTo>
                    <a:pt x="749401" y="227596"/>
                  </a:lnTo>
                  <a:lnTo>
                    <a:pt x="810056" y="227596"/>
                  </a:lnTo>
                  <a:lnTo>
                    <a:pt x="840879" y="179666"/>
                  </a:lnTo>
                  <a:lnTo>
                    <a:pt x="876439" y="124371"/>
                  </a:lnTo>
                  <a:lnTo>
                    <a:pt x="876439" y="200799"/>
                  </a:lnTo>
                  <a:lnTo>
                    <a:pt x="862342" y="200799"/>
                  </a:lnTo>
                  <a:lnTo>
                    <a:pt x="862342" y="227596"/>
                  </a:lnTo>
                  <a:lnTo>
                    <a:pt x="937450" y="227596"/>
                  </a:lnTo>
                  <a:lnTo>
                    <a:pt x="937450" y="200799"/>
                  </a:lnTo>
                  <a:close/>
                </a:path>
                <a:path w="1146809" h="231775">
                  <a:moveTo>
                    <a:pt x="1146390" y="76327"/>
                  </a:moveTo>
                  <a:lnTo>
                    <a:pt x="1069301" y="76327"/>
                  </a:lnTo>
                  <a:lnTo>
                    <a:pt x="1069301" y="102997"/>
                  </a:lnTo>
                  <a:lnTo>
                    <a:pt x="1085380" y="102997"/>
                  </a:lnTo>
                  <a:lnTo>
                    <a:pt x="1085380" y="137287"/>
                  </a:lnTo>
                  <a:lnTo>
                    <a:pt x="1022362" y="137287"/>
                  </a:lnTo>
                  <a:lnTo>
                    <a:pt x="1022362" y="102997"/>
                  </a:lnTo>
                  <a:lnTo>
                    <a:pt x="1036447" y="102997"/>
                  </a:lnTo>
                  <a:lnTo>
                    <a:pt x="1036447" y="76327"/>
                  </a:lnTo>
                  <a:lnTo>
                    <a:pt x="961351" y="76327"/>
                  </a:lnTo>
                  <a:lnTo>
                    <a:pt x="961351" y="102997"/>
                  </a:lnTo>
                  <a:lnTo>
                    <a:pt x="979792" y="102997"/>
                  </a:lnTo>
                  <a:lnTo>
                    <a:pt x="979792" y="137287"/>
                  </a:lnTo>
                  <a:lnTo>
                    <a:pt x="979792" y="163957"/>
                  </a:lnTo>
                  <a:lnTo>
                    <a:pt x="979792" y="200787"/>
                  </a:lnTo>
                  <a:lnTo>
                    <a:pt x="961351" y="200787"/>
                  </a:lnTo>
                  <a:lnTo>
                    <a:pt x="961351" y="227457"/>
                  </a:lnTo>
                  <a:lnTo>
                    <a:pt x="1038123" y="227457"/>
                  </a:lnTo>
                  <a:lnTo>
                    <a:pt x="1038123" y="200787"/>
                  </a:lnTo>
                  <a:lnTo>
                    <a:pt x="1022362" y="200787"/>
                  </a:lnTo>
                  <a:lnTo>
                    <a:pt x="1022362" y="163957"/>
                  </a:lnTo>
                  <a:lnTo>
                    <a:pt x="1085380" y="163957"/>
                  </a:lnTo>
                  <a:lnTo>
                    <a:pt x="1085380" y="200787"/>
                  </a:lnTo>
                  <a:lnTo>
                    <a:pt x="1070978" y="200787"/>
                  </a:lnTo>
                  <a:lnTo>
                    <a:pt x="1070978" y="227457"/>
                  </a:lnTo>
                  <a:lnTo>
                    <a:pt x="1146073" y="227457"/>
                  </a:lnTo>
                  <a:lnTo>
                    <a:pt x="1146073" y="200787"/>
                  </a:lnTo>
                  <a:lnTo>
                    <a:pt x="1127950" y="200787"/>
                  </a:lnTo>
                  <a:lnTo>
                    <a:pt x="1127950" y="163957"/>
                  </a:lnTo>
                  <a:lnTo>
                    <a:pt x="1127950" y="137287"/>
                  </a:lnTo>
                  <a:lnTo>
                    <a:pt x="1127950" y="102997"/>
                  </a:lnTo>
                  <a:lnTo>
                    <a:pt x="1146390" y="102997"/>
                  </a:lnTo>
                  <a:lnTo>
                    <a:pt x="1146390" y="763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851487" y="5972277"/>
              <a:ext cx="225260" cy="150843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8096212" y="5972277"/>
              <a:ext cx="160885" cy="150843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2" name="object 152"/>
          <p:cNvGrpSpPr/>
          <p:nvPr/>
        </p:nvGrpSpPr>
        <p:grpSpPr>
          <a:xfrm>
            <a:off x="8345840" y="5967920"/>
            <a:ext cx="2040889" cy="190500"/>
            <a:chOff x="8345840" y="5967920"/>
            <a:chExt cx="2040889" cy="190500"/>
          </a:xfrm>
        </p:grpSpPr>
        <p:sp>
          <p:nvSpPr>
            <p:cNvPr id="153" name="object 153"/>
            <p:cNvSpPr/>
            <p:nvPr/>
          </p:nvSpPr>
          <p:spPr>
            <a:xfrm>
              <a:off x="8345840" y="5972271"/>
              <a:ext cx="448210" cy="150854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8817298" y="5970602"/>
              <a:ext cx="156874" cy="154194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8993909" y="5967920"/>
              <a:ext cx="342470" cy="159555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9355709" y="5967926"/>
              <a:ext cx="548005" cy="160020"/>
            </a:xfrm>
            <a:custGeom>
              <a:avLst/>
              <a:gdLst/>
              <a:ahLst/>
              <a:cxnLst/>
              <a:rect l="l" t="t" r="r" b="b"/>
              <a:pathLst>
                <a:path w="548004" h="160020">
                  <a:moveTo>
                    <a:pt x="185026" y="3924"/>
                  </a:moveTo>
                  <a:lnTo>
                    <a:pt x="107950" y="3924"/>
                  </a:lnTo>
                  <a:lnTo>
                    <a:pt x="107950" y="30594"/>
                  </a:lnTo>
                  <a:lnTo>
                    <a:pt x="124028" y="30594"/>
                  </a:lnTo>
                  <a:lnTo>
                    <a:pt x="124028" y="64884"/>
                  </a:lnTo>
                  <a:lnTo>
                    <a:pt x="60998" y="64884"/>
                  </a:lnTo>
                  <a:lnTo>
                    <a:pt x="60998" y="30594"/>
                  </a:lnTo>
                  <a:lnTo>
                    <a:pt x="75082" y="30594"/>
                  </a:lnTo>
                  <a:lnTo>
                    <a:pt x="75082" y="3924"/>
                  </a:lnTo>
                  <a:lnTo>
                    <a:pt x="0" y="3924"/>
                  </a:lnTo>
                  <a:lnTo>
                    <a:pt x="0" y="30594"/>
                  </a:lnTo>
                  <a:lnTo>
                    <a:pt x="18440" y="30594"/>
                  </a:lnTo>
                  <a:lnTo>
                    <a:pt x="18440" y="64884"/>
                  </a:lnTo>
                  <a:lnTo>
                    <a:pt x="18440" y="91554"/>
                  </a:lnTo>
                  <a:lnTo>
                    <a:pt x="18440" y="128384"/>
                  </a:lnTo>
                  <a:lnTo>
                    <a:pt x="0" y="128384"/>
                  </a:lnTo>
                  <a:lnTo>
                    <a:pt x="0" y="155054"/>
                  </a:lnTo>
                  <a:lnTo>
                    <a:pt x="76771" y="155054"/>
                  </a:lnTo>
                  <a:lnTo>
                    <a:pt x="76771" y="128384"/>
                  </a:lnTo>
                  <a:lnTo>
                    <a:pt x="60998" y="128384"/>
                  </a:lnTo>
                  <a:lnTo>
                    <a:pt x="60998" y="91554"/>
                  </a:lnTo>
                  <a:lnTo>
                    <a:pt x="124028" y="91554"/>
                  </a:lnTo>
                  <a:lnTo>
                    <a:pt x="124028" y="128384"/>
                  </a:lnTo>
                  <a:lnTo>
                    <a:pt x="109613" y="128384"/>
                  </a:lnTo>
                  <a:lnTo>
                    <a:pt x="109613" y="155054"/>
                  </a:lnTo>
                  <a:lnTo>
                    <a:pt x="184721" y="155054"/>
                  </a:lnTo>
                  <a:lnTo>
                    <a:pt x="184721" y="128384"/>
                  </a:lnTo>
                  <a:lnTo>
                    <a:pt x="166585" y="128384"/>
                  </a:lnTo>
                  <a:lnTo>
                    <a:pt x="166585" y="91554"/>
                  </a:lnTo>
                  <a:lnTo>
                    <a:pt x="166585" y="64884"/>
                  </a:lnTo>
                  <a:lnTo>
                    <a:pt x="166585" y="30594"/>
                  </a:lnTo>
                  <a:lnTo>
                    <a:pt x="185026" y="30594"/>
                  </a:lnTo>
                  <a:lnTo>
                    <a:pt x="185026" y="3924"/>
                  </a:lnTo>
                  <a:close/>
                </a:path>
                <a:path w="548004" h="160020">
                  <a:moveTo>
                    <a:pt x="373583" y="79781"/>
                  </a:moveTo>
                  <a:lnTo>
                    <a:pt x="368096" y="48082"/>
                  </a:lnTo>
                  <a:lnTo>
                    <a:pt x="355498" y="28486"/>
                  </a:lnTo>
                  <a:lnTo>
                    <a:pt x="351840" y="22796"/>
                  </a:lnTo>
                  <a:lnTo>
                    <a:pt x="327317" y="7467"/>
                  </a:lnTo>
                  <a:lnTo>
                    <a:pt x="327317" y="79781"/>
                  </a:lnTo>
                  <a:lnTo>
                    <a:pt x="324637" y="101320"/>
                  </a:lnTo>
                  <a:lnTo>
                    <a:pt x="316890" y="117335"/>
                  </a:lnTo>
                  <a:lnTo>
                    <a:pt x="304558" y="127304"/>
                  </a:lnTo>
                  <a:lnTo>
                    <a:pt x="288112" y="130733"/>
                  </a:lnTo>
                  <a:lnTo>
                    <a:pt x="271602" y="127165"/>
                  </a:lnTo>
                  <a:lnTo>
                    <a:pt x="259156" y="116954"/>
                  </a:lnTo>
                  <a:lnTo>
                    <a:pt x="251294" y="100888"/>
                  </a:lnTo>
                  <a:lnTo>
                    <a:pt x="248551" y="79781"/>
                  </a:lnTo>
                  <a:lnTo>
                    <a:pt x="251345" y="58191"/>
                  </a:lnTo>
                  <a:lnTo>
                    <a:pt x="259270" y="42062"/>
                  </a:lnTo>
                  <a:lnTo>
                    <a:pt x="271741" y="31978"/>
                  </a:lnTo>
                  <a:lnTo>
                    <a:pt x="288112" y="28486"/>
                  </a:lnTo>
                  <a:lnTo>
                    <a:pt x="304419" y="32029"/>
                  </a:lnTo>
                  <a:lnTo>
                    <a:pt x="316763" y="42189"/>
                  </a:lnTo>
                  <a:lnTo>
                    <a:pt x="324586" y="58331"/>
                  </a:lnTo>
                  <a:lnTo>
                    <a:pt x="327317" y="79781"/>
                  </a:lnTo>
                  <a:lnTo>
                    <a:pt x="327317" y="7467"/>
                  </a:lnTo>
                  <a:lnTo>
                    <a:pt x="325081" y="6057"/>
                  </a:lnTo>
                  <a:lnTo>
                    <a:pt x="288112" y="0"/>
                  </a:lnTo>
                  <a:lnTo>
                    <a:pt x="251561" y="6057"/>
                  </a:lnTo>
                  <a:lnTo>
                    <a:pt x="224751" y="22796"/>
                  </a:lnTo>
                  <a:lnTo>
                    <a:pt x="208254" y="48082"/>
                  </a:lnTo>
                  <a:lnTo>
                    <a:pt x="202628" y="79781"/>
                  </a:lnTo>
                  <a:lnTo>
                    <a:pt x="207683" y="111480"/>
                  </a:lnTo>
                  <a:lnTo>
                    <a:pt x="223240" y="136766"/>
                  </a:lnTo>
                  <a:lnTo>
                    <a:pt x="249859" y="153504"/>
                  </a:lnTo>
                  <a:lnTo>
                    <a:pt x="288112" y="159550"/>
                  </a:lnTo>
                  <a:lnTo>
                    <a:pt x="324662" y="153504"/>
                  </a:lnTo>
                  <a:lnTo>
                    <a:pt x="351459" y="136766"/>
                  </a:lnTo>
                  <a:lnTo>
                    <a:pt x="355384" y="130733"/>
                  </a:lnTo>
                  <a:lnTo>
                    <a:pt x="367957" y="111480"/>
                  </a:lnTo>
                  <a:lnTo>
                    <a:pt x="373583" y="79781"/>
                  </a:lnTo>
                  <a:close/>
                </a:path>
                <a:path w="548004" h="160020">
                  <a:moveTo>
                    <a:pt x="547852" y="111302"/>
                  </a:moveTo>
                  <a:lnTo>
                    <a:pt x="510984" y="76428"/>
                  </a:lnTo>
                  <a:lnTo>
                    <a:pt x="510984" y="75768"/>
                  </a:lnTo>
                  <a:lnTo>
                    <a:pt x="523989" y="72123"/>
                  </a:lnTo>
                  <a:lnTo>
                    <a:pt x="529399" y="68389"/>
                  </a:lnTo>
                  <a:lnTo>
                    <a:pt x="534276" y="65024"/>
                  </a:lnTo>
                  <a:lnTo>
                    <a:pt x="541058" y="54914"/>
                  </a:lnTo>
                  <a:lnTo>
                    <a:pt x="543496" y="42227"/>
                  </a:lnTo>
                  <a:lnTo>
                    <a:pt x="540181" y="28486"/>
                  </a:lnTo>
                  <a:lnTo>
                    <a:pt x="539191" y="24320"/>
                  </a:lnTo>
                  <a:lnTo>
                    <a:pt x="526110" y="12026"/>
                  </a:lnTo>
                  <a:lnTo>
                    <a:pt x="504050" y="4953"/>
                  </a:lnTo>
                  <a:lnTo>
                    <a:pt x="502602" y="4851"/>
                  </a:lnTo>
                  <a:lnTo>
                    <a:pt x="502602" y="110286"/>
                  </a:lnTo>
                  <a:lnTo>
                    <a:pt x="500761" y="118579"/>
                  </a:lnTo>
                  <a:lnTo>
                    <a:pt x="495363" y="125044"/>
                  </a:lnTo>
                  <a:lnTo>
                    <a:pt x="486638" y="129247"/>
                  </a:lnTo>
                  <a:lnTo>
                    <a:pt x="474789" y="130746"/>
                  </a:lnTo>
                  <a:lnTo>
                    <a:pt x="465721" y="130746"/>
                  </a:lnTo>
                  <a:lnTo>
                    <a:pt x="456349" y="130048"/>
                  </a:lnTo>
                  <a:lnTo>
                    <a:pt x="450977" y="129717"/>
                  </a:lnTo>
                  <a:lnTo>
                    <a:pt x="450977" y="90170"/>
                  </a:lnTo>
                  <a:lnTo>
                    <a:pt x="474103" y="90170"/>
                  </a:lnTo>
                  <a:lnTo>
                    <a:pt x="486473" y="91567"/>
                  </a:lnTo>
                  <a:lnTo>
                    <a:pt x="495401" y="95567"/>
                  </a:lnTo>
                  <a:lnTo>
                    <a:pt x="500799" y="101904"/>
                  </a:lnTo>
                  <a:lnTo>
                    <a:pt x="502602" y="110286"/>
                  </a:lnTo>
                  <a:lnTo>
                    <a:pt x="502602" y="4851"/>
                  </a:lnTo>
                  <a:lnTo>
                    <a:pt x="498602" y="4559"/>
                  </a:lnTo>
                  <a:lnTo>
                    <a:pt x="498602" y="48285"/>
                  </a:lnTo>
                  <a:lnTo>
                    <a:pt x="496633" y="56934"/>
                  </a:lnTo>
                  <a:lnTo>
                    <a:pt x="491223" y="63233"/>
                  </a:lnTo>
                  <a:lnTo>
                    <a:pt x="483031" y="67081"/>
                  </a:lnTo>
                  <a:lnTo>
                    <a:pt x="472782" y="68389"/>
                  </a:lnTo>
                  <a:lnTo>
                    <a:pt x="450977" y="68389"/>
                  </a:lnTo>
                  <a:lnTo>
                    <a:pt x="450977" y="29502"/>
                  </a:lnTo>
                  <a:lnTo>
                    <a:pt x="456006" y="29159"/>
                  </a:lnTo>
                  <a:lnTo>
                    <a:pt x="463397" y="28486"/>
                  </a:lnTo>
                  <a:lnTo>
                    <a:pt x="472782" y="28486"/>
                  </a:lnTo>
                  <a:lnTo>
                    <a:pt x="483463" y="29730"/>
                  </a:lnTo>
                  <a:lnTo>
                    <a:pt x="491591" y="33477"/>
                  </a:lnTo>
                  <a:lnTo>
                    <a:pt x="496773" y="39662"/>
                  </a:lnTo>
                  <a:lnTo>
                    <a:pt x="498602" y="48285"/>
                  </a:lnTo>
                  <a:lnTo>
                    <a:pt x="498602" y="4559"/>
                  </a:lnTo>
                  <a:lnTo>
                    <a:pt x="472782" y="2679"/>
                  </a:lnTo>
                  <a:lnTo>
                    <a:pt x="454672" y="2946"/>
                  </a:lnTo>
                  <a:lnTo>
                    <a:pt x="420966" y="4089"/>
                  </a:lnTo>
                  <a:lnTo>
                    <a:pt x="409079" y="4356"/>
                  </a:lnTo>
                  <a:lnTo>
                    <a:pt x="390982" y="4356"/>
                  </a:lnTo>
                  <a:lnTo>
                    <a:pt x="390982" y="31178"/>
                  </a:lnTo>
                  <a:lnTo>
                    <a:pt x="409079" y="31178"/>
                  </a:lnTo>
                  <a:lnTo>
                    <a:pt x="409079" y="128384"/>
                  </a:lnTo>
                  <a:lnTo>
                    <a:pt x="390982" y="128384"/>
                  </a:lnTo>
                  <a:lnTo>
                    <a:pt x="390982" y="155206"/>
                  </a:lnTo>
                  <a:lnTo>
                    <a:pt x="409079" y="155206"/>
                  </a:lnTo>
                  <a:lnTo>
                    <a:pt x="422160" y="155460"/>
                  </a:lnTo>
                  <a:lnTo>
                    <a:pt x="457352" y="156616"/>
                  </a:lnTo>
                  <a:lnTo>
                    <a:pt x="473430" y="156870"/>
                  </a:lnTo>
                  <a:lnTo>
                    <a:pt x="506704" y="153949"/>
                  </a:lnTo>
                  <a:lnTo>
                    <a:pt x="529869" y="145275"/>
                  </a:lnTo>
                  <a:lnTo>
                    <a:pt x="543433" y="131000"/>
                  </a:lnTo>
                  <a:lnTo>
                    <a:pt x="543496" y="130746"/>
                  </a:lnTo>
                  <a:lnTo>
                    <a:pt x="547852" y="111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9923333" y="5967920"/>
              <a:ext cx="463093" cy="190396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8" name="object 158"/>
          <p:cNvGrpSpPr/>
          <p:nvPr/>
        </p:nvGrpSpPr>
        <p:grpSpPr>
          <a:xfrm>
            <a:off x="6676827" y="6370678"/>
            <a:ext cx="1093470" cy="158750"/>
            <a:chOff x="6676827" y="6370678"/>
            <a:chExt cx="1093470" cy="158750"/>
          </a:xfrm>
        </p:grpSpPr>
        <p:sp>
          <p:nvSpPr>
            <p:cNvPr id="159" name="object 159"/>
            <p:cNvSpPr/>
            <p:nvPr/>
          </p:nvSpPr>
          <p:spPr>
            <a:xfrm>
              <a:off x="6676827" y="6370678"/>
              <a:ext cx="348601" cy="158225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045090" y="6370680"/>
              <a:ext cx="147807" cy="158225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212413" y="6374357"/>
              <a:ext cx="377506" cy="150854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609397" y="6374363"/>
              <a:ext cx="160885" cy="150843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3" name="object 163"/>
          <p:cNvSpPr/>
          <p:nvPr/>
        </p:nvSpPr>
        <p:spPr>
          <a:xfrm>
            <a:off x="7861706" y="6290570"/>
            <a:ext cx="824230" cy="302260"/>
          </a:xfrm>
          <a:custGeom>
            <a:avLst/>
            <a:gdLst/>
            <a:ahLst/>
            <a:cxnLst/>
            <a:rect l="l" t="t" r="r" b="b"/>
            <a:pathLst>
              <a:path w="824229" h="302259">
                <a:moveTo>
                  <a:pt x="222923" y="159219"/>
                </a:moveTo>
                <a:lnTo>
                  <a:pt x="217233" y="128206"/>
                </a:lnTo>
                <a:lnTo>
                  <a:pt x="203581" y="107607"/>
                </a:lnTo>
                <a:lnTo>
                  <a:pt x="200571" y="103085"/>
                </a:lnTo>
                <a:lnTo>
                  <a:pt x="176974" y="88404"/>
                </a:lnTo>
                <a:lnTo>
                  <a:pt x="176974" y="159219"/>
                </a:lnTo>
                <a:lnTo>
                  <a:pt x="174002" y="180251"/>
                </a:lnTo>
                <a:lnTo>
                  <a:pt x="165544" y="196430"/>
                </a:lnTo>
                <a:lnTo>
                  <a:pt x="152234" y="206832"/>
                </a:lnTo>
                <a:lnTo>
                  <a:pt x="134747" y="210515"/>
                </a:lnTo>
                <a:lnTo>
                  <a:pt x="132384" y="210515"/>
                </a:lnTo>
                <a:lnTo>
                  <a:pt x="132384" y="107607"/>
                </a:lnTo>
                <a:lnTo>
                  <a:pt x="135750" y="107607"/>
                </a:lnTo>
                <a:lnTo>
                  <a:pt x="153365" y="111760"/>
                </a:lnTo>
                <a:lnTo>
                  <a:pt x="166293" y="122974"/>
                </a:lnTo>
                <a:lnTo>
                  <a:pt x="174256" y="139407"/>
                </a:lnTo>
                <a:lnTo>
                  <a:pt x="176974" y="159219"/>
                </a:lnTo>
                <a:lnTo>
                  <a:pt x="176974" y="88404"/>
                </a:lnTo>
                <a:lnTo>
                  <a:pt x="173545" y="86258"/>
                </a:lnTo>
                <a:lnTo>
                  <a:pt x="136740" y="80111"/>
                </a:lnTo>
                <a:lnTo>
                  <a:pt x="132384" y="80111"/>
                </a:lnTo>
                <a:lnTo>
                  <a:pt x="132384" y="0"/>
                </a:lnTo>
                <a:lnTo>
                  <a:pt x="70700" y="0"/>
                </a:lnTo>
                <a:lnTo>
                  <a:pt x="70700" y="26822"/>
                </a:lnTo>
                <a:lnTo>
                  <a:pt x="90500" y="26822"/>
                </a:lnTo>
                <a:lnTo>
                  <a:pt x="90500" y="80111"/>
                </a:lnTo>
                <a:lnTo>
                  <a:pt x="90500" y="107607"/>
                </a:lnTo>
                <a:lnTo>
                  <a:pt x="90500" y="210515"/>
                </a:lnTo>
                <a:lnTo>
                  <a:pt x="88150" y="210515"/>
                </a:lnTo>
                <a:lnTo>
                  <a:pt x="70675" y="206883"/>
                </a:lnTo>
                <a:lnTo>
                  <a:pt x="57365" y="196557"/>
                </a:lnTo>
                <a:lnTo>
                  <a:pt x="48895" y="180390"/>
                </a:lnTo>
                <a:lnTo>
                  <a:pt x="45923" y="159219"/>
                </a:lnTo>
                <a:lnTo>
                  <a:pt x="48450" y="139141"/>
                </a:lnTo>
                <a:lnTo>
                  <a:pt x="56108" y="122732"/>
                </a:lnTo>
                <a:lnTo>
                  <a:pt x="68973" y="111658"/>
                </a:lnTo>
                <a:lnTo>
                  <a:pt x="87160" y="107607"/>
                </a:lnTo>
                <a:lnTo>
                  <a:pt x="90500" y="107607"/>
                </a:lnTo>
                <a:lnTo>
                  <a:pt x="90500" y="80111"/>
                </a:lnTo>
                <a:lnTo>
                  <a:pt x="86487" y="80111"/>
                </a:lnTo>
                <a:lnTo>
                  <a:pt x="49212" y="86677"/>
                </a:lnTo>
                <a:lnTo>
                  <a:pt x="22123" y="104203"/>
                </a:lnTo>
                <a:lnTo>
                  <a:pt x="5588" y="129463"/>
                </a:lnTo>
                <a:lnTo>
                  <a:pt x="0" y="159219"/>
                </a:lnTo>
                <a:lnTo>
                  <a:pt x="5638" y="190538"/>
                </a:lnTo>
                <a:lnTo>
                  <a:pt x="22288" y="215633"/>
                </a:lnTo>
                <a:lnTo>
                  <a:pt x="49491" y="232295"/>
                </a:lnTo>
                <a:lnTo>
                  <a:pt x="86804" y="238340"/>
                </a:lnTo>
                <a:lnTo>
                  <a:pt x="90500" y="238340"/>
                </a:lnTo>
                <a:lnTo>
                  <a:pt x="90500" y="274866"/>
                </a:lnTo>
                <a:lnTo>
                  <a:pt x="71056" y="274866"/>
                </a:lnTo>
                <a:lnTo>
                  <a:pt x="71056" y="301675"/>
                </a:lnTo>
                <a:lnTo>
                  <a:pt x="151511" y="301675"/>
                </a:lnTo>
                <a:lnTo>
                  <a:pt x="151511" y="274866"/>
                </a:lnTo>
                <a:lnTo>
                  <a:pt x="132384" y="274866"/>
                </a:lnTo>
                <a:lnTo>
                  <a:pt x="132384" y="238340"/>
                </a:lnTo>
                <a:lnTo>
                  <a:pt x="136740" y="238340"/>
                </a:lnTo>
                <a:lnTo>
                  <a:pt x="174536" y="232295"/>
                </a:lnTo>
                <a:lnTo>
                  <a:pt x="201460" y="215633"/>
                </a:lnTo>
                <a:lnTo>
                  <a:pt x="204749" y="210515"/>
                </a:lnTo>
                <a:lnTo>
                  <a:pt x="217563" y="190538"/>
                </a:lnTo>
                <a:lnTo>
                  <a:pt x="222923" y="159219"/>
                </a:lnTo>
                <a:close/>
              </a:path>
              <a:path w="824229" h="302259">
                <a:moveTo>
                  <a:pt x="402615" y="150164"/>
                </a:moveTo>
                <a:lnTo>
                  <a:pt x="401891" y="146481"/>
                </a:lnTo>
                <a:lnTo>
                  <a:pt x="397052" y="121551"/>
                </a:lnTo>
                <a:lnTo>
                  <a:pt x="387921" y="108610"/>
                </a:lnTo>
                <a:lnTo>
                  <a:pt x="381457" y="99428"/>
                </a:lnTo>
                <a:lnTo>
                  <a:pt x="358711" y="85890"/>
                </a:lnTo>
                <a:lnTo>
                  <a:pt x="358711" y="146481"/>
                </a:lnTo>
                <a:lnTo>
                  <a:pt x="288302" y="146481"/>
                </a:lnTo>
                <a:lnTo>
                  <a:pt x="290677" y="132638"/>
                </a:lnTo>
                <a:lnTo>
                  <a:pt x="297688" y="120497"/>
                </a:lnTo>
                <a:lnTo>
                  <a:pt x="309245" y="111887"/>
                </a:lnTo>
                <a:lnTo>
                  <a:pt x="325196" y="108610"/>
                </a:lnTo>
                <a:lnTo>
                  <a:pt x="340601" y="111747"/>
                </a:lnTo>
                <a:lnTo>
                  <a:pt x="351002" y="120129"/>
                </a:lnTo>
                <a:lnTo>
                  <a:pt x="356870" y="132219"/>
                </a:lnTo>
                <a:lnTo>
                  <a:pt x="358711" y="146481"/>
                </a:lnTo>
                <a:lnTo>
                  <a:pt x="358711" y="85890"/>
                </a:lnTo>
                <a:lnTo>
                  <a:pt x="357517" y="85166"/>
                </a:lnTo>
                <a:lnTo>
                  <a:pt x="326872" y="80111"/>
                </a:lnTo>
                <a:lnTo>
                  <a:pt x="289991" y="86296"/>
                </a:lnTo>
                <a:lnTo>
                  <a:pt x="263461" y="103200"/>
                </a:lnTo>
                <a:lnTo>
                  <a:pt x="247434" y="128333"/>
                </a:lnTo>
                <a:lnTo>
                  <a:pt x="242049" y="159219"/>
                </a:lnTo>
                <a:lnTo>
                  <a:pt x="247611" y="191516"/>
                </a:lnTo>
                <a:lnTo>
                  <a:pt x="264185" y="216496"/>
                </a:lnTo>
                <a:lnTo>
                  <a:pt x="291553" y="232625"/>
                </a:lnTo>
                <a:lnTo>
                  <a:pt x="329552" y="238340"/>
                </a:lnTo>
                <a:lnTo>
                  <a:pt x="348068" y="236778"/>
                </a:lnTo>
                <a:lnTo>
                  <a:pt x="365125" y="232181"/>
                </a:lnTo>
                <a:lnTo>
                  <a:pt x="380225" y="224624"/>
                </a:lnTo>
                <a:lnTo>
                  <a:pt x="392912" y="214198"/>
                </a:lnTo>
                <a:lnTo>
                  <a:pt x="388848" y="208165"/>
                </a:lnTo>
                <a:lnTo>
                  <a:pt x="378472" y="192735"/>
                </a:lnTo>
                <a:lnTo>
                  <a:pt x="370763" y="198551"/>
                </a:lnTo>
                <a:lnTo>
                  <a:pt x="360997" y="203466"/>
                </a:lnTo>
                <a:lnTo>
                  <a:pt x="348907" y="206883"/>
                </a:lnTo>
                <a:lnTo>
                  <a:pt x="334213" y="208165"/>
                </a:lnTo>
                <a:lnTo>
                  <a:pt x="316738" y="205854"/>
                </a:lnTo>
                <a:lnTo>
                  <a:pt x="302933" y="198945"/>
                </a:lnTo>
                <a:lnTo>
                  <a:pt x="293458" y="187515"/>
                </a:lnTo>
                <a:lnTo>
                  <a:pt x="288988" y="171627"/>
                </a:lnTo>
                <a:lnTo>
                  <a:pt x="400265" y="171627"/>
                </a:lnTo>
                <a:lnTo>
                  <a:pt x="401624" y="165925"/>
                </a:lnTo>
                <a:lnTo>
                  <a:pt x="402615" y="159562"/>
                </a:lnTo>
                <a:lnTo>
                  <a:pt x="402615" y="150164"/>
                </a:lnTo>
                <a:close/>
              </a:path>
              <a:path w="824229" h="302259">
                <a:moveTo>
                  <a:pt x="595033" y="156870"/>
                </a:moveTo>
                <a:lnTo>
                  <a:pt x="590435" y="126060"/>
                </a:lnTo>
                <a:lnTo>
                  <a:pt x="582663" y="111963"/>
                </a:lnTo>
                <a:lnTo>
                  <a:pt x="577875" y="103251"/>
                </a:lnTo>
                <a:lnTo>
                  <a:pt x="577062" y="101777"/>
                </a:lnTo>
                <a:lnTo>
                  <a:pt x="555586" y="85839"/>
                </a:lnTo>
                <a:lnTo>
                  <a:pt x="549122" y="84569"/>
                </a:lnTo>
                <a:lnTo>
                  <a:pt x="549122" y="157899"/>
                </a:lnTo>
                <a:lnTo>
                  <a:pt x="546785" y="178714"/>
                </a:lnTo>
                <a:lnTo>
                  <a:pt x="539521" y="194792"/>
                </a:lnTo>
                <a:lnTo>
                  <a:pt x="526910" y="205168"/>
                </a:lnTo>
                <a:lnTo>
                  <a:pt x="508546" y="208838"/>
                </a:lnTo>
                <a:lnTo>
                  <a:pt x="500634" y="208419"/>
                </a:lnTo>
                <a:lnTo>
                  <a:pt x="493217" y="206984"/>
                </a:lnTo>
                <a:lnTo>
                  <a:pt x="485927" y="204304"/>
                </a:lnTo>
                <a:lnTo>
                  <a:pt x="478383" y="200126"/>
                </a:lnTo>
                <a:lnTo>
                  <a:pt x="478383" y="127381"/>
                </a:lnTo>
                <a:lnTo>
                  <a:pt x="484886" y="120865"/>
                </a:lnTo>
                <a:lnTo>
                  <a:pt x="492709" y="116014"/>
                </a:lnTo>
                <a:lnTo>
                  <a:pt x="501675" y="112991"/>
                </a:lnTo>
                <a:lnTo>
                  <a:pt x="511581" y="111963"/>
                </a:lnTo>
                <a:lnTo>
                  <a:pt x="528193" y="115036"/>
                </a:lnTo>
                <a:lnTo>
                  <a:pt x="539902" y="123990"/>
                </a:lnTo>
                <a:lnTo>
                  <a:pt x="546836" y="138417"/>
                </a:lnTo>
                <a:lnTo>
                  <a:pt x="549122" y="157899"/>
                </a:lnTo>
                <a:lnTo>
                  <a:pt x="549122" y="84569"/>
                </a:lnTo>
                <a:lnTo>
                  <a:pt x="526669" y="80111"/>
                </a:lnTo>
                <a:lnTo>
                  <a:pt x="511289" y="81699"/>
                </a:lnTo>
                <a:lnTo>
                  <a:pt x="497662" y="86271"/>
                </a:lnTo>
                <a:lnTo>
                  <a:pt x="486308" y="93548"/>
                </a:lnTo>
                <a:lnTo>
                  <a:pt x="477723" y="103251"/>
                </a:lnTo>
                <a:lnTo>
                  <a:pt x="477723" y="83807"/>
                </a:lnTo>
                <a:lnTo>
                  <a:pt x="417372" y="83807"/>
                </a:lnTo>
                <a:lnTo>
                  <a:pt x="417372" y="110604"/>
                </a:lnTo>
                <a:lnTo>
                  <a:pt x="435483" y="110604"/>
                </a:lnTo>
                <a:lnTo>
                  <a:pt x="435483" y="274878"/>
                </a:lnTo>
                <a:lnTo>
                  <a:pt x="417372" y="274878"/>
                </a:lnTo>
                <a:lnTo>
                  <a:pt x="417372" y="301675"/>
                </a:lnTo>
                <a:lnTo>
                  <a:pt x="502183" y="301675"/>
                </a:lnTo>
                <a:lnTo>
                  <a:pt x="502183" y="274878"/>
                </a:lnTo>
                <a:lnTo>
                  <a:pt x="478383" y="274878"/>
                </a:lnTo>
                <a:lnTo>
                  <a:pt x="478383" y="230619"/>
                </a:lnTo>
                <a:lnTo>
                  <a:pt x="485863" y="234086"/>
                </a:lnTo>
                <a:lnTo>
                  <a:pt x="494474" y="236486"/>
                </a:lnTo>
                <a:lnTo>
                  <a:pt x="503847" y="237883"/>
                </a:lnTo>
                <a:lnTo>
                  <a:pt x="513575" y="238340"/>
                </a:lnTo>
                <a:lnTo>
                  <a:pt x="548081" y="232308"/>
                </a:lnTo>
                <a:lnTo>
                  <a:pt x="550646" y="230619"/>
                </a:lnTo>
                <a:lnTo>
                  <a:pt x="573659" y="215455"/>
                </a:lnTo>
                <a:lnTo>
                  <a:pt x="577748" y="208838"/>
                </a:lnTo>
                <a:lnTo>
                  <a:pt x="589559" y="189687"/>
                </a:lnTo>
                <a:lnTo>
                  <a:pt x="595033" y="156870"/>
                </a:lnTo>
                <a:close/>
              </a:path>
              <a:path w="824229" h="302259">
                <a:moveTo>
                  <a:pt x="823861" y="207835"/>
                </a:moveTo>
                <a:lnTo>
                  <a:pt x="805408" y="207835"/>
                </a:lnTo>
                <a:lnTo>
                  <a:pt x="805408" y="110604"/>
                </a:lnTo>
                <a:lnTo>
                  <a:pt x="823518" y="110604"/>
                </a:lnTo>
                <a:lnTo>
                  <a:pt x="823518" y="83794"/>
                </a:lnTo>
                <a:lnTo>
                  <a:pt x="768883" y="83794"/>
                </a:lnTo>
                <a:lnTo>
                  <a:pt x="720940" y="149174"/>
                </a:lnTo>
                <a:lnTo>
                  <a:pt x="672338" y="83794"/>
                </a:lnTo>
                <a:lnTo>
                  <a:pt x="613346" y="83794"/>
                </a:lnTo>
                <a:lnTo>
                  <a:pt x="613346" y="110604"/>
                </a:lnTo>
                <a:lnTo>
                  <a:pt x="631444" y="110604"/>
                </a:lnTo>
                <a:lnTo>
                  <a:pt x="631444" y="207835"/>
                </a:lnTo>
                <a:lnTo>
                  <a:pt x="613346" y="207835"/>
                </a:lnTo>
                <a:lnTo>
                  <a:pt x="613346" y="234645"/>
                </a:lnTo>
                <a:lnTo>
                  <a:pt x="678688" y="234645"/>
                </a:lnTo>
                <a:lnTo>
                  <a:pt x="678688" y="207835"/>
                </a:lnTo>
                <a:lnTo>
                  <a:pt x="660958" y="207835"/>
                </a:lnTo>
                <a:lnTo>
                  <a:pt x="660958" y="134086"/>
                </a:lnTo>
                <a:lnTo>
                  <a:pt x="711225" y="200126"/>
                </a:lnTo>
                <a:lnTo>
                  <a:pt x="715581" y="200126"/>
                </a:lnTo>
                <a:lnTo>
                  <a:pt x="763524" y="135763"/>
                </a:lnTo>
                <a:lnTo>
                  <a:pt x="763524" y="207835"/>
                </a:lnTo>
                <a:lnTo>
                  <a:pt x="749122" y="207835"/>
                </a:lnTo>
                <a:lnTo>
                  <a:pt x="749122" y="234645"/>
                </a:lnTo>
                <a:lnTo>
                  <a:pt x="823861" y="234645"/>
                </a:lnTo>
                <a:lnTo>
                  <a:pt x="823861" y="2078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674142" y="5229966"/>
            <a:ext cx="4155440" cy="83820"/>
          </a:xfrm>
          <a:custGeom>
            <a:avLst/>
            <a:gdLst/>
            <a:ahLst/>
            <a:cxnLst/>
            <a:rect l="l" t="t" r="r" b="b"/>
            <a:pathLst>
              <a:path w="4155440" h="83820">
                <a:moveTo>
                  <a:pt x="4155381" y="0"/>
                </a:moveTo>
                <a:lnTo>
                  <a:pt x="0" y="0"/>
                </a:lnTo>
                <a:lnTo>
                  <a:pt x="0" y="83767"/>
                </a:lnTo>
                <a:lnTo>
                  <a:pt x="4155381" y="83767"/>
                </a:lnTo>
                <a:lnTo>
                  <a:pt x="41553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5" name="object 165"/>
          <p:cNvGrpSpPr/>
          <p:nvPr/>
        </p:nvGrpSpPr>
        <p:grpSpPr>
          <a:xfrm>
            <a:off x="6677296" y="8686623"/>
            <a:ext cx="471805" cy="173990"/>
            <a:chOff x="6677296" y="8686623"/>
            <a:chExt cx="471805" cy="173990"/>
          </a:xfrm>
        </p:grpSpPr>
        <p:sp>
          <p:nvSpPr>
            <p:cNvPr id="166" name="object 166"/>
            <p:cNvSpPr/>
            <p:nvPr/>
          </p:nvSpPr>
          <p:spPr>
            <a:xfrm>
              <a:off x="6677296" y="8686623"/>
              <a:ext cx="369906" cy="173795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7070714" y="8738981"/>
              <a:ext cx="78290" cy="94237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8" name="object 168"/>
          <p:cNvGrpSpPr/>
          <p:nvPr/>
        </p:nvGrpSpPr>
        <p:grpSpPr>
          <a:xfrm>
            <a:off x="7220212" y="8684516"/>
            <a:ext cx="788035" cy="151130"/>
            <a:chOff x="7220212" y="8684516"/>
            <a:chExt cx="788035" cy="151130"/>
          </a:xfrm>
        </p:grpSpPr>
        <p:sp>
          <p:nvSpPr>
            <p:cNvPr id="169" name="object 169"/>
            <p:cNvSpPr/>
            <p:nvPr/>
          </p:nvSpPr>
          <p:spPr>
            <a:xfrm>
              <a:off x="7220212" y="8736876"/>
              <a:ext cx="203007" cy="98427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7444116" y="8684516"/>
              <a:ext cx="98216" cy="150791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563430" y="8736877"/>
              <a:ext cx="188763" cy="98426"/>
            </a:xfrm>
            <a:prstGeom prst="rect">
              <a:avLst/>
            </a:prstGeom>
            <a:blipFill>
              <a:blip r:embed="rId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773513" y="8738122"/>
              <a:ext cx="77913" cy="95913"/>
            </a:xfrm>
            <a:prstGeom prst="rect">
              <a:avLst/>
            </a:prstGeom>
            <a:blipFill>
              <a:blip r:embed="rId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872690" y="8736875"/>
              <a:ext cx="92353" cy="98426"/>
            </a:xfrm>
            <a:prstGeom prst="rect">
              <a:avLst/>
            </a:prstGeom>
            <a:blipFill>
              <a:blip r:embed="rId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991353" y="8793848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69"/>
                  </a:moveTo>
                  <a:lnTo>
                    <a:pt x="16763" y="39369"/>
                  </a:lnTo>
                  <a:lnTo>
                    <a:pt x="16763" y="0"/>
                  </a:lnTo>
                  <a:lnTo>
                    <a:pt x="0" y="0"/>
                  </a:lnTo>
                  <a:lnTo>
                    <a:pt x="0" y="393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5" name="object 175"/>
          <p:cNvSpPr/>
          <p:nvPr/>
        </p:nvSpPr>
        <p:spPr>
          <a:xfrm>
            <a:off x="7991348" y="8739244"/>
            <a:ext cx="86360" cy="93980"/>
          </a:xfrm>
          <a:custGeom>
            <a:avLst/>
            <a:gdLst/>
            <a:ahLst/>
            <a:cxnLst/>
            <a:rect l="l" t="t" r="r" b="b"/>
            <a:pathLst>
              <a:path w="86359" h="93979">
                <a:moveTo>
                  <a:pt x="85852" y="0"/>
                </a:moveTo>
                <a:lnTo>
                  <a:pt x="69113" y="0"/>
                </a:lnTo>
                <a:lnTo>
                  <a:pt x="69113" y="38100"/>
                </a:lnTo>
                <a:lnTo>
                  <a:pt x="16764" y="38100"/>
                </a:lnTo>
                <a:lnTo>
                  <a:pt x="16764" y="0"/>
                </a:lnTo>
                <a:lnTo>
                  <a:pt x="0" y="0"/>
                </a:lnTo>
                <a:lnTo>
                  <a:pt x="0" y="38100"/>
                </a:lnTo>
                <a:lnTo>
                  <a:pt x="0" y="54610"/>
                </a:lnTo>
                <a:lnTo>
                  <a:pt x="69113" y="54610"/>
                </a:lnTo>
                <a:lnTo>
                  <a:pt x="69113" y="93980"/>
                </a:lnTo>
                <a:lnTo>
                  <a:pt x="85852" y="93980"/>
                </a:lnTo>
                <a:lnTo>
                  <a:pt x="85852" y="54610"/>
                </a:lnTo>
                <a:lnTo>
                  <a:pt x="85852" y="38100"/>
                </a:lnTo>
                <a:lnTo>
                  <a:pt x="858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6" name="object 176"/>
          <p:cNvGrpSpPr/>
          <p:nvPr/>
        </p:nvGrpSpPr>
        <p:grpSpPr>
          <a:xfrm>
            <a:off x="9066803" y="8738122"/>
            <a:ext cx="185420" cy="96520"/>
            <a:chOff x="9066803" y="8738122"/>
            <a:chExt cx="185420" cy="96520"/>
          </a:xfrm>
        </p:grpSpPr>
        <p:sp>
          <p:nvSpPr>
            <p:cNvPr id="177" name="object 177"/>
            <p:cNvSpPr/>
            <p:nvPr/>
          </p:nvSpPr>
          <p:spPr>
            <a:xfrm>
              <a:off x="9066797" y="8739206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77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4544" y="16510"/>
                  </a:lnTo>
                  <a:lnTo>
                    <a:pt x="34544" y="93980"/>
                  </a:lnTo>
                  <a:lnTo>
                    <a:pt x="51320" y="93980"/>
                  </a:lnTo>
                  <a:lnTo>
                    <a:pt x="51320" y="16510"/>
                  </a:lnTo>
                  <a:lnTo>
                    <a:pt x="85877" y="16510"/>
                  </a:lnTo>
                  <a:lnTo>
                    <a:pt x="858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9173994" y="8738122"/>
              <a:ext cx="77913" cy="95913"/>
            </a:xfrm>
            <a:prstGeom prst="rect">
              <a:avLst/>
            </a:prstGeom>
            <a:blipFill>
              <a:blip r:embed="rId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9" name="object 179"/>
          <p:cNvGrpSpPr/>
          <p:nvPr/>
        </p:nvGrpSpPr>
        <p:grpSpPr>
          <a:xfrm>
            <a:off x="9324587" y="8738979"/>
            <a:ext cx="137795" cy="94615"/>
            <a:chOff x="9324587" y="8738979"/>
            <a:chExt cx="137795" cy="94615"/>
          </a:xfrm>
        </p:grpSpPr>
        <p:sp>
          <p:nvSpPr>
            <p:cNvPr id="180" name="object 180"/>
            <p:cNvSpPr/>
            <p:nvPr/>
          </p:nvSpPr>
          <p:spPr>
            <a:xfrm>
              <a:off x="9324587" y="8738979"/>
              <a:ext cx="87944" cy="94237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9445037" y="8793848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69"/>
                  </a:moveTo>
                  <a:lnTo>
                    <a:pt x="16722" y="39369"/>
                  </a:lnTo>
                  <a:lnTo>
                    <a:pt x="16722" y="0"/>
                  </a:lnTo>
                  <a:lnTo>
                    <a:pt x="0" y="0"/>
                  </a:lnTo>
                  <a:lnTo>
                    <a:pt x="0" y="393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2" name="object 182"/>
          <p:cNvGrpSpPr/>
          <p:nvPr/>
        </p:nvGrpSpPr>
        <p:grpSpPr>
          <a:xfrm>
            <a:off x="9445037" y="8738979"/>
            <a:ext cx="207010" cy="94615"/>
            <a:chOff x="9445037" y="8738979"/>
            <a:chExt cx="207010" cy="94615"/>
          </a:xfrm>
        </p:grpSpPr>
        <p:sp>
          <p:nvSpPr>
            <p:cNvPr id="183" name="object 183"/>
            <p:cNvSpPr/>
            <p:nvPr/>
          </p:nvSpPr>
          <p:spPr>
            <a:xfrm>
              <a:off x="9445028" y="8739244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69075" y="0"/>
                  </a:lnTo>
                  <a:lnTo>
                    <a:pt x="69075" y="38100"/>
                  </a:lnTo>
                  <a:lnTo>
                    <a:pt x="16725" y="38100"/>
                  </a:lnTo>
                  <a:lnTo>
                    <a:pt x="1672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075" y="54610"/>
                  </a:lnTo>
                  <a:lnTo>
                    <a:pt x="69075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9563495" y="8738979"/>
              <a:ext cx="87944" cy="94237"/>
            </a:xfrm>
            <a:prstGeom prst="rect">
              <a:avLst/>
            </a:prstGeom>
            <a:blipFill>
              <a:blip r:embed="rId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5" name="object 185"/>
          <p:cNvGrpSpPr/>
          <p:nvPr/>
        </p:nvGrpSpPr>
        <p:grpSpPr>
          <a:xfrm>
            <a:off x="9683943" y="8736875"/>
            <a:ext cx="745490" cy="138430"/>
            <a:chOff x="9683943" y="8736875"/>
            <a:chExt cx="745490" cy="138430"/>
          </a:xfrm>
        </p:grpSpPr>
        <p:sp>
          <p:nvSpPr>
            <p:cNvPr id="186" name="object 186"/>
            <p:cNvSpPr/>
            <p:nvPr/>
          </p:nvSpPr>
          <p:spPr>
            <a:xfrm>
              <a:off x="9683941" y="8739244"/>
              <a:ext cx="99695" cy="116839"/>
            </a:xfrm>
            <a:custGeom>
              <a:avLst/>
              <a:gdLst/>
              <a:ahLst/>
              <a:cxnLst/>
              <a:rect l="l" t="t" r="r" b="b"/>
              <a:pathLst>
                <a:path w="99695" h="116840">
                  <a:moveTo>
                    <a:pt x="99466" y="78740"/>
                  </a:moveTo>
                  <a:lnTo>
                    <a:pt x="83769" y="78740"/>
                  </a:lnTo>
                  <a:lnTo>
                    <a:pt x="83769" y="0"/>
                  </a:lnTo>
                  <a:lnTo>
                    <a:pt x="66992" y="0"/>
                  </a:lnTo>
                  <a:lnTo>
                    <a:pt x="66992" y="78740"/>
                  </a:lnTo>
                  <a:lnTo>
                    <a:pt x="16751" y="78740"/>
                  </a:lnTo>
                  <a:lnTo>
                    <a:pt x="16751" y="0"/>
                  </a:lnTo>
                  <a:lnTo>
                    <a:pt x="0" y="0"/>
                  </a:lnTo>
                  <a:lnTo>
                    <a:pt x="0" y="78740"/>
                  </a:lnTo>
                  <a:lnTo>
                    <a:pt x="0" y="93980"/>
                  </a:lnTo>
                  <a:lnTo>
                    <a:pt x="83769" y="93980"/>
                  </a:lnTo>
                  <a:lnTo>
                    <a:pt x="83769" y="116840"/>
                  </a:lnTo>
                  <a:lnTo>
                    <a:pt x="99466" y="116840"/>
                  </a:lnTo>
                  <a:lnTo>
                    <a:pt x="99466" y="93980"/>
                  </a:lnTo>
                  <a:lnTo>
                    <a:pt x="99466" y="78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9805716" y="8738979"/>
              <a:ext cx="87965" cy="94237"/>
            </a:xfrm>
            <a:prstGeom prst="rect">
              <a:avLst/>
            </a:prstGeom>
            <a:blipFill>
              <a:blip r:embed="rId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9919787" y="8736879"/>
              <a:ext cx="74971" cy="97787"/>
            </a:xfrm>
            <a:prstGeom prst="rect">
              <a:avLst/>
            </a:prstGeom>
            <a:blipFill>
              <a:blip r:embed="rId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10014183" y="8736876"/>
              <a:ext cx="201234" cy="98426"/>
            </a:xfrm>
            <a:prstGeom prst="rect">
              <a:avLst/>
            </a:prstGeom>
            <a:blipFill>
              <a:blip r:embed="rId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0241755" y="8736875"/>
              <a:ext cx="92321" cy="138226"/>
            </a:xfrm>
            <a:prstGeom prst="rect">
              <a:avLst/>
            </a:prstGeom>
            <a:blipFill>
              <a:blip r:embed="rId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0354400" y="8736879"/>
              <a:ext cx="74961" cy="97787"/>
            </a:xfrm>
            <a:prstGeom prst="rect">
              <a:avLst/>
            </a:prstGeom>
            <a:blipFill>
              <a:blip r:embed="rId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2" name="object 192"/>
          <p:cNvSpPr/>
          <p:nvPr/>
        </p:nvSpPr>
        <p:spPr>
          <a:xfrm>
            <a:off x="6689235" y="9005780"/>
            <a:ext cx="17145" cy="78740"/>
          </a:xfrm>
          <a:custGeom>
            <a:avLst/>
            <a:gdLst/>
            <a:ahLst/>
            <a:cxnLst/>
            <a:rect l="l" t="t" r="r" b="b"/>
            <a:pathLst>
              <a:path w="17145" h="78740">
                <a:moveTo>
                  <a:pt x="0" y="78739"/>
                </a:moveTo>
                <a:lnTo>
                  <a:pt x="16763" y="78739"/>
                </a:lnTo>
                <a:lnTo>
                  <a:pt x="16763" y="0"/>
                </a:lnTo>
                <a:lnTo>
                  <a:pt x="0" y="0"/>
                </a:lnTo>
                <a:lnTo>
                  <a:pt x="0" y="78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3" name="object 193"/>
          <p:cNvGrpSpPr/>
          <p:nvPr/>
        </p:nvGrpSpPr>
        <p:grpSpPr>
          <a:xfrm>
            <a:off x="6689235" y="8988176"/>
            <a:ext cx="746125" cy="138430"/>
            <a:chOff x="6689235" y="8988176"/>
            <a:chExt cx="746125" cy="138430"/>
          </a:xfrm>
        </p:grpSpPr>
        <p:sp>
          <p:nvSpPr>
            <p:cNvPr id="194" name="object 194"/>
            <p:cNvSpPr/>
            <p:nvPr/>
          </p:nvSpPr>
          <p:spPr>
            <a:xfrm>
              <a:off x="6689230" y="8990552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90" h="93979">
                  <a:moveTo>
                    <a:pt x="84823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823" y="93980"/>
                  </a:lnTo>
                  <a:lnTo>
                    <a:pt x="84823" y="15240"/>
                  </a:lnTo>
                  <a:lnTo>
                    <a:pt x="848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6806671" y="8988176"/>
              <a:ext cx="92342" cy="138226"/>
            </a:xfrm>
            <a:prstGeom prst="rect">
              <a:avLst/>
            </a:prstGeom>
            <a:blipFill>
              <a:blip r:embed="rId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6920132" y="8988178"/>
              <a:ext cx="100520" cy="98426"/>
            </a:xfrm>
            <a:prstGeom prst="rect">
              <a:avLst/>
            </a:prstGeom>
            <a:blipFill>
              <a:blip r:embed="rId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7041747" y="8988176"/>
              <a:ext cx="92353" cy="98426"/>
            </a:xfrm>
            <a:prstGeom prst="rect">
              <a:avLst/>
            </a:prstGeom>
            <a:blipFill>
              <a:blip r:embed="rId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7160421" y="8988181"/>
              <a:ext cx="274788" cy="97787"/>
            </a:xfrm>
            <a:prstGeom prst="rect">
              <a:avLst/>
            </a:prstGeom>
            <a:blipFill>
              <a:blip r:embed="rId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9" name="object 199"/>
          <p:cNvSpPr/>
          <p:nvPr/>
        </p:nvSpPr>
        <p:spPr>
          <a:xfrm>
            <a:off x="8109815" y="8736875"/>
            <a:ext cx="1625390" cy="370670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514148" y="9020636"/>
            <a:ext cx="86995" cy="15240"/>
          </a:xfrm>
          <a:custGeom>
            <a:avLst/>
            <a:gdLst/>
            <a:ahLst/>
            <a:cxnLst/>
            <a:rect l="l" t="t" r="r" b="b"/>
            <a:pathLst>
              <a:path w="86995" h="15240">
                <a:moveTo>
                  <a:pt x="86698" y="0"/>
                </a:moveTo>
                <a:lnTo>
                  <a:pt x="0" y="0"/>
                </a:lnTo>
                <a:lnTo>
                  <a:pt x="0" y="14659"/>
                </a:lnTo>
                <a:lnTo>
                  <a:pt x="86698" y="14659"/>
                </a:lnTo>
                <a:lnTo>
                  <a:pt x="866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681890" y="9045150"/>
            <a:ext cx="17145" cy="39370"/>
          </a:xfrm>
          <a:custGeom>
            <a:avLst/>
            <a:gdLst/>
            <a:ahLst/>
            <a:cxnLst/>
            <a:rect l="l" t="t" r="r" b="b"/>
            <a:pathLst>
              <a:path w="17145" h="39370">
                <a:moveTo>
                  <a:pt x="0" y="39369"/>
                </a:moveTo>
                <a:lnTo>
                  <a:pt x="16753" y="39369"/>
                </a:lnTo>
                <a:lnTo>
                  <a:pt x="16753" y="0"/>
                </a:lnTo>
                <a:lnTo>
                  <a:pt x="0" y="0"/>
                </a:lnTo>
                <a:lnTo>
                  <a:pt x="0" y="393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2" name="object 202"/>
          <p:cNvGrpSpPr/>
          <p:nvPr/>
        </p:nvGrpSpPr>
        <p:grpSpPr>
          <a:xfrm>
            <a:off x="7681890" y="8988176"/>
            <a:ext cx="205740" cy="98425"/>
            <a:chOff x="7681890" y="8988176"/>
            <a:chExt cx="205740" cy="98425"/>
          </a:xfrm>
        </p:grpSpPr>
        <p:sp>
          <p:nvSpPr>
            <p:cNvPr id="203" name="object 203"/>
            <p:cNvSpPr/>
            <p:nvPr/>
          </p:nvSpPr>
          <p:spPr>
            <a:xfrm>
              <a:off x="7681887" y="8990552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51" y="38100"/>
                  </a:lnTo>
                  <a:lnTo>
                    <a:pt x="16751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7794812" y="8988176"/>
              <a:ext cx="92363" cy="98426"/>
            </a:xfrm>
            <a:prstGeom prst="rect">
              <a:avLst/>
            </a:prstGeom>
            <a:blipFill>
              <a:blip r:embed="rId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5" name="object 205"/>
          <p:cNvGrpSpPr/>
          <p:nvPr/>
        </p:nvGrpSpPr>
        <p:grpSpPr>
          <a:xfrm>
            <a:off x="7957101" y="8988176"/>
            <a:ext cx="220345" cy="98425"/>
            <a:chOff x="7957101" y="8988176"/>
            <a:chExt cx="220345" cy="98425"/>
          </a:xfrm>
        </p:grpSpPr>
        <p:sp>
          <p:nvSpPr>
            <p:cNvPr id="206" name="object 206"/>
            <p:cNvSpPr/>
            <p:nvPr/>
          </p:nvSpPr>
          <p:spPr>
            <a:xfrm>
              <a:off x="7957101" y="8990282"/>
              <a:ext cx="100761" cy="94237"/>
            </a:xfrm>
            <a:prstGeom prst="rect">
              <a:avLst/>
            </a:prstGeom>
            <a:blipFill>
              <a:blip r:embed="rId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8084920" y="8988176"/>
              <a:ext cx="92374" cy="98426"/>
            </a:xfrm>
            <a:prstGeom prst="rect">
              <a:avLst/>
            </a:prstGeom>
            <a:blipFill>
              <a:blip r:embed="rId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8" name="object 208"/>
          <p:cNvSpPr/>
          <p:nvPr/>
        </p:nvSpPr>
        <p:spPr>
          <a:xfrm>
            <a:off x="9750590" y="8988190"/>
            <a:ext cx="175260" cy="97790"/>
          </a:xfrm>
          <a:custGeom>
            <a:avLst/>
            <a:gdLst/>
            <a:ahLst/>
            <a:cxnLst/>
            <a:rect l="l" t="t" r="r" b="b"/>
            <a:pathLst>
              <a:path w="175259" h="97790">
                <a:moveTo>
                  <a:pt x="85864" y="2324"/>
                </a:moveTo>
                <a:lnTo>
                  <a:pt x="0" y="2324"/>
                </a:lnTo>
                <a:lnTo>
                  <a:pt x="0" y="18834"/>
                </a:lnTo>
                <a:lnTo>
                  <a:pt x="34544" y="18834"/>
                </a:lnTo>
                <a:lnTo>
                  <a:pt x="34544" y="96304"/>
                </a:lnTo>
                <a:lnTo>
                  <a:pt x="51308" y="96304"/>
                </a:lnTo>
                <a:lnTo>
                  <a:pt x="51308" y="18834"/>
                </a:lnTo>
                <a:lnTo>
                  <a:pt x="85864" y="18834"/>
                </a:lnTo>
                <a:lnTo>
                  <a:pt x="85864" y="2324"/>
                </a:lnTo>
                <a:close/>
              </a:path>
              <a:path w="175259" h="97790">
                <a:moveTo>
                  <a:pt x="175171" y="38544"/>
                </a:moveTo>
                <a:lnTo>
                  <a:pt x="174637" y="29337"/>
                </a:lnTo>
                <a:lnTo>
                  <a:pt x="173024" y="21412"/>
                </a:lnTo>
                <a:lnTo>
                  <a:pt x="170446" y="15062"/>
                </a:lnTo>
                <a:lnTo>
                  <a:pt x="170332" y="14770"/>
                </a:lnTo>
                <a:lnTo>
                  <a:pt x="138925" y="0"/>
                </a:lnTo>
                <a:lnTo>
                  <a:pt x="130454" y="533"/>
                </a:lnTo>
                <a:lnTo>
                  <a:pt x="122389" y="2146"/>
                </a:lnTo>
                <a:lnTo>
                  <a:pt x="114744" y="4826"/>
                </a:lnTo>
                <a:lnTo>
                  <a:pt x="107505" y="8585"/>
                </a:lnTo>
                <a:lnTo>
                  <a:pt x="111937" y="21971"/>
                </a:lnTo>
                <a:lnTo>
                  <a:pt x="118503" y="18961"/>
                </a:lnTo>
                <a:lnTo>
                  <a:pt x="125018" y="16802"/>
                </a:lnTo>
                <a:lnTo>
                  <a:pt x="131483" y="15494"/>
                </a:lnTo>
                <a:lnTo>
                  <a:pt x="137909" y="15062"/>
                </a:lnTo>
                <a:lnTo>
                  <a:pt x="146265" y="15062"/>
                </a:lnTo>
                <a:lnTo>
                  <a:pt x="151930" y="17373"/>
                </a:lnTo>
                <a:lnTo>
                  <a:pt x="157772" y="26606"/>
                </a:lnTo>
                <a:lnTo>
                  <a:pt x="159245" y="34201"/>
                </a:lnTo>
                <a:lnTo>
                  <a:pt x="159245" y="44805"/>
                </a:lnTo>
                <a:lnTo>
                  <a:pt x="159245" y="58623"/>
                </a:lnTo>
                <a:lnTo>
                  <a:pt x="159245" y="70573"/>
                </a:lnTo>
                <a:lnTo>
                  <a:pt x="153885" y="75882"/>
                </a:lnTo>
                <a:lnTo>
                  <a:pt x="148043" y="79679"/>
                </a:lnTo>
                <a:lnTo>
                  <a:pt x="141744" y="81953"/>
                </a:lnTo>
                <a:lnTo>
                  <a:pt x="134962" y="82715"/>
                </a:lnTo>
                <a:lnTo>
                  <a:pt x="129641" y="82715"/>
                </a:lnTo>
                <a:lnTo>
                  <a:pt x="125514" y="81381"/>
                </a:lnTo>
                <a:lnTo>
                  <a:pt x="122491" y="78752"/>
                </a:lnTo>
                <a:lnTo>
                  <a:pt x="119494" y="76085"/>
                </a:lnTo>
                <a:lnTo>
                  <a:pt x="117983" y="72440"/>
                </a:lnTo>
                <a:lnTo>
                  <a:pt x="117983" y="62953"/>
                </a:lnTo>
                <a:lnTo>
                  <a:pt x="119900" y="59156"/>
                </a:lnTo>
                <a:lnTo>
                  <a:pt x="127596" y="53708"/>
                </a:lnTo>
                <a:lnTo>
                  <a:pt x="132372" y="52349"/>
                </a:lnTo>
                <a:lnTo>
                  <a:pt x="146329" y="52349"/>
                </a:lnTo>
                <a:lnTo>
                  <a:pt x="153390" y="54457"/>
                </a:lnTo>
                <a:lnTo>
                  <a:pt x="159245" y="58623"/>
                </a:lnTo>
                <a:lnTo>
                  <a:pt x="159245" y="44805"/>
                </a:lnTo>
                <a:lnTo>
                  <a:pt x="153530" y="40754"/>
                </a:lnTo>
                <a:lnTo>
                  <a:pt x="145707" y="38747"/>
                </a:lnTo>
                <a:lnTo>
                  <a:pt x="135801" y="38747"/>
                </a:lnTo>
                <a:lnTo>
                  <a:pt x="100190" y="59486"/>
                </a:lnTo>
                <a:lnTo>
                  <a:pt x="100190" y="77622"/>
                </a:lnTo>
                <a:lnTo>
                  <a:pt x="102857" y="84696"/>
                </a:lnTo>
                <a:lnTo>
                  <a:pt x="113436" y="95161"/>
                </a:lnTo>
                <a:lnTo>
                  <a:pt x="120434" y="97790"/>
                </a:lnTo>
                <a:lnTo>
                  <a:pt x="129082" y="97790"/>
                </a:lnTo>
                <a:lnTo>
                  <a:pt x="138112" y="96939"/>
                </a:lnTo>
                <a:lnTo>
                  <a:pt x="146151" y="94399"/>
                </a:lnTo>
                <a:lnTo>
                  <a:pt x="153200" y="90144"/>
                </a:lnTo>
                <a:lnTo>
                  <a:pt x="159245" y="84188"/>
                </a:lnTo>
                <a:lnTo>
                  <a:pt x="159245" y="96342"/>
                </a:lnTo>
                <a:lnTo>
                  <a:pt x="175171" y="96342"/>
                </a:lnTo>
                <a:lnTo>
                  <a:pt x="175171" y="84188"/>
                </a:lnTo>
                <a:lnTo>
                  <a:pt x="175171" y="82715"/>
                </a:lnTo>
                <a:lnTo>
                  <a:pt x="175171" y="52349"/>
                </a:lnTo>
                <a:lnTo>
                  <a:pt x="175171" y="44805"/>
                </a:lnTo>
                <a:lnTo>
                  <a:pt x="175171" y="385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0000928" y="9005780"/>
            <a:ext cx="17145" cy="78740"/>
          </a:xfrm>
          <a:custGeom>
            <a:avLst/>
            <a:gdLst/>
            <a:ahLst/>
            <a:cxnLst/>
            <a:rect l="l" t="t" r="r" b="b"/>
            <a:pathLst>
              <a:path w="17145" h="78740">
                <a:moveTo>
                  <a:pt x="0" y="78739"/>
                </a:moveTo>
                <a:lnTo>
                  <a:pt x="16774" y="78739"/>
                </a:lnTo>
                <a:lnTo>
                  <a:pt x="16774" y="0"/>
                </a:lnTo>
                <a:lnTo>
                  <a:pt x="0" y="0"/>
                </a:lnTo>
                <a:lnTo>
                  <a:pt x="0" y="78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0" name="object 210"/>
          <p:cNvGrpSpPr/>
          <p:nvPr/>
        </p:nvGrpSpPr>
        <p:grpSpPr>
          <a:xfrm>
            <a:off x="10000928" y="8988176"/>
            <a:ext cx="746125" cy="138430"/>
            <a:chOff x="10000928" y="8988176"/>
            <a:chExt cx="746125" cy="138430"/>
          </a:xfrm>
        </p:grpSpPr>
        <p:sp>
          <p:nvSpPr>
            <p:cNvPr id="211" name="object 211"/>
            <p:cNvSpPr/>
            <p:nvPr/>
          </p:nvSpPr>
          <p:spPr>
            <a:xfrm>
              <a:off x="10000920" y="8990552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90" h="93979">
                  <a:moveTo>
                    <a:pt x="84836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836" y="93980"/>
                  </a:lnTo>
                  <a:lnTo>
                    <a:pt x="84836" y="15240"/>
                  </a:lnTo>
                  <a:lnTo>
                    <a:pt x="848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10118374" y="8988176"/>
              <a:ext cx="92342" cy="138226"/>
            </a:xfrm>
            <a:prstGeom prst="rect">
              <a:avLst/>
            </a:prstGeom>
            <a:blipFill>
              <a:blip r:embed="rId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0231827" y="8988178"/>
              <a:ext cx="100510" cy="98426"/>
            </a:xfrm>
            <a:prstGeom prst="rect">
              <a:avLst/>
            </a:prstGeom>
            <a:blipFill>
              <a:blip r:embed="rId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10353441" y="8988176"/>
              <a:ext cx="92374" cy="98426"/>
            </a:xfrm>
            <a:prstGeom prst="rect">
              <a:avLst/>
            </a:prstGeom>
            <a:blipFill>
              <a:blip r:embed="rId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10472115" y="8988181"/>
              <a:ext cx="274788" cy="97787"/>
            </a:xfrm>
            <a:prstGeom prst="rect">
              <a:avLst/>
            </a:prstGeom>
            <a:blipFill>
              <a:blip r:embed="rId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6" name="object 216"/>
          <p:cNvSpPr/>
          <p:nvPr/>
        </p:nvSpPr>
        <p:spPr>
          <a:xfrm>
            <a:off x="1047088" y="8551257"/>
            <a:ext cx="4155440" cy="15875"/>
          </a:xfrm>
          <a:custGeom>
            <a:avLst/>
            <a:gdLst/>
            <a:ahLst/>
            <a:cxnLst/>
            <a:rect l="l" t="t" r="r" b="b"/>
            <a:pathLst>
              <a:path w="4155440" h="15875">
                <a:moveTo>
                  <a:pt x="4155391" y="0"/>
                </a:moveTo>
                <a:lnTo>
                  <a:pt x="0" y="0"/>
                </a:lnTo>
                <a:lnTo>
                  <a:pt x="0" y="15706"/>
                </a:lnTo>
                <a:lnTo>
                  <a:pt x="4155391" y="15706"/>
                </a:lnTo>
                <a:lnTo>
                  <a:pt x="4155391" y="0"/>
                </a:lnTo>
                <a:close/>
              </a:path>
            </a:pathLst>
          </a:custGeom>
          <a:solidFill>
            <a:srgbClr val="D0D0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667555" y="8551257"/>
            <a:ext cx="4155440" cy="15875"/>
          </a:xfrm>
          <a:custGeom>
            <a:avLst/>
            <a:gdLst/>
            <a:ahLst/>
            <a:cxnLst/>
            <a:rect l="l" t="t" r="r" b="b"/>
            <a:pathLst>
              <a:path w="4155440" h="15875">
                <a:moveTo>
                  <a:pt x="4155391" y="0"/>
                </a:moveTo>
                <a:lnTo>
                  <a:pt x="0" y="0"/>
                </a:lnTo>
                <a:lnTo>
                  <a:pt x="0" y="15706"/>
                </a:lnTo>
                <a:lnTo>
                  <a:pt x="4155391" y="15706"/>
                </a:lnTo>
                <a:lnTo>
                  <a:pt x="4155391" y="0"/>
                </a:lnTo>
                <a:close/>
              </a:path>
            </a:pathLst>
          </a:custGeom>
          <a:solidFill>
            <a:srgbClr val="D0D0C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8" name="object 218"/>
          <p:cNvGrpSpPr/>
          <p:nvPr/>
        </p:nvGrpSpPr>
        <p:grpSpPr>
          <a:xfrm>
            <a:off x="6718964" y="2187490"/>
            <a:ext cx="3594100" cy="2562225"/>
            <a:chOff x="6718964" y="2187490"/>
            <a:chExt cx="3594100" cy="2562225"/>
          </a:xfrm>
        </p:grpSpPr>
        <p:sp>
          <p:nvSpPr>
            <p:cNvPr id="219" name="object 219"/>
            <p:cNvSpPr/>
            <p:nvPr/>
          </p:nvSpPr>
          <p:spPr>
            <a:xfrm>
              <a:off x="6718960" y="2187492"/>
              <a:ext cx="3594100" cy="2557145"/>
            </a:xfrm>
            <a:custGeom>
              <a:avLst/>
              <a:gdLst/>
              <a:ahLst/>
              <a:cxnLst/>
              <a:rect l="l" t="t" r="r" b="b"/>
              <a:pathLst>
                <a:path w="3594100" h="2557145">
                  <a:moveTo>
                    <a:pt x="3594087" y="1620799"/>
                  </a:moveTo>
                  <a:lnTo>
                    <a:pt x="3564051" y="1560372"/>
                  </a:lnTo>
                  <a:lnTo>
                    <a:pt x="3508908" y="1502029"/>
                  </a:lnTo>
                  <a:lnTo>
                    <a:pt x="3508324" y="1441577"/>
                  </a:lnTo>
                  <a:lnTo>
                    <a:pt x="3505416" y="1202359"/>
                  </a:lnTo>
                  <a:lnTo>
                    <a:pt x="3502037" y="981684"/>
                  </a:lnTo>
                  <a:lnTo>
                    <a:pt x="3496297" y="672846"/>
                  </a:lnTo>
                  <a:lnTo>
                    <a:pt x="3489909" y="390296"/>
                  </a:lnTo>
                  <a:lnTo>
                    <a:pt x="3490963" y="384886"/>
                  </a:lnTo>
                  <a:lnTo>
                    <a:pt x="3474720" y="380072"/>
                  </a:lnTo>
                  <a:lnTo>
                    <a:pt x="3474720" y="397586"/>
                  </a:lnTo>
                  <a:lnTo>
                    <a:pt x="3471837" y="410286"/>
                  </a:lnTo>
                  <a:lnTo>
                    <a:pt x="3467430" y="435686"/>
                  </a:lnTo>
                  <a:lnTo>
                    <a:pt x="3461626" y="461086"/>
                  </a:lnTo>
                  <a:lnTo>
                    <a:pt x="3454501" y="499186"/>
                  </a:lnTo>
                  <a:lnTo>
                    <a:pt x="3446157" y="537286"/>
                  </a:lnTo>
                  <a:lnTo>
                    <a:pt x="3436709" y="588086"/>
                  </a:lnTo>
                  <a:lnTo>
                    <a:pt x="3426256" y="638886"/>
                  </a:lnTo>
                  <a:lnTo>
                    <a:pt x="3414890" y="702386"/>
                  </a:lnTo>
                  <a:lnTo>
                    <a:pt x="3402723" y="765886"/>
                  </a:lnTo>
                  <a:lnTo>
                    <a:pt x="3389846" y="842086"/>
                  </a:lnTo>
                  <a:lnTo>
                    <a:pt x="3376358" y="918286"/>
                  </a:lnTo>
                  <a:lnTo>
                    <a:pt x="3362375" y="994486"/>
                  </a:lnTo>
                  <a:lnTo>
                    <a:pt x="3353397" y="1057986"/>
                  </a:lnTo>
                  <a:lnTo>
                    <a:pt x="3348825" y="1134186"/>
                  </a:lnTo>
                  <a:lnTo>
                    <a:pt x="3348151" y="1197686"/>
                  </a:lnTo>
                  <a:lnTo>
                    <a:pt x="3350857" y="1261186"/>
                  </a:lnTo>
                  <a:lnTo>
                    <a:pt x="3356457" y="1324686"/>
                  </a:lnTo>
                  <a:lnTo>
                    <a:pt x="3364433" y="1388186"/>
                  </a:lnTo>
                  <a:lnTo>
                    <a:pt x="3374275" y="1451686"/>
                  </a:lnTo>
                  <a:lnTo>
                    <a:pt x="3385477" y="1515186"/>
                  </a:lnTo>
                  <a:lnTo>
                    <a:pt x="3397516" y="1565986"/>
                  </a:lnTo>
                  <a:lnTo>
                    <a:pt x="3409912" y="1616786"/>
                  </a:lnTo>
                  <a:lnTo>
                    <a:pt x="3422129" y="1667586"/>
                  </a:lnTo>
                  <a:lnTo>
                    <a:pt x="3433686" y="1705686"/>
                  </a:lnTo>
                  <a:lnTo>
                    <a:pt x="3444049" y="1743786"/>
                  </a:lnTo>
                  <a:lnTo>
                    <a:pt x="3452723" y="1769186"/>
                  </a:lnTo>
                  <a:lnTo>
                    <a:pt x="3459213" y="1781886"/>
                  </a:lnTo>
                  <a:lnTo>
                    <a:pt x="3462985" y="1794586"/>
                  </a:lnTo>
                  <a:lnTo>
                    <a:pt x="3290557" y="2543886"/>
                  </a:lnTo>
                  <a:lnTo>
                    <a:pt x="3186684" y="2543886"/>
                  </a:lnTo>
                  <a:lnTo>
                    <a:pt x="3199142" y="2518486"/>
                  </a:lnTo>
                  <a:lnTo>
                    <a:pt x="3216668" y="2480386"/>
                  </a:lnTo>
                  <a:lnTo>
                    <a:pt x="3236772" y="2429586"/>
                  </a:lnTo>
                  <a:lnTo>
                    <a:pt x="3256965" y="2366086"/>
                  </a:lnTo>
                  <a:lnTo>
                    <a:pt x="3274733" y="2302586"/>
                  </a:lnTo>
                  <a:lnTo>
                    <a:pt x="3287191" y="2239086"/>
                  </a:lnTo>
                  <a:lnTo>
                    <a:pt x="3292945" y="2175586"/>
                  </a:lnTo>
                  <a:lnTo>
                    <a:pt x="3292030" y="2124786"/>
                  </a:lnTo>
                  <a:lnTo>
                    <a:pt x="3284499" y="2073986"/>
                  </a:lnTo>
                  <a:lnTo>
                    <a:pt x="3270364" y="2035886"/>
                  </a:lnTo>
                  <a:lnTo>
                    <a:pt x="3249688" y="1997786"/>
                  </a:lnTo>
                  <a:lnTo>
                    <a:pt x="3205657" y="1959686"/>
                  </a:lnTo>
                  <a:lnTo>
                    <a:pt x="3188817" y="1946986"/>
                  </a:lnTo>
                  <a:lnTo>
                    <a:pt x="3181807" y="1946986"/>
                  </a:lnTo>
                  <a:lnTo>
                    <a:pt x="2985605" y="2480386"/>
                  </a:lnTo>
                  <a:lnTo>
                    <a:pt x="2913850" y="2480386"/>
                  </a:lnTo>
                  <a:lnTo>
                    <a:pt x="2921952" y="2467686"/>
                  </a:lnTo>
                  <a:lnTo>
                    <a:pt x="2932417" y="2442286"/>
                  </a:lnTo>
                  <a:lnTo>
                    <a:pt x="2944330" y="2416886"/>
                  </a:lnTo>
                  <a:lnTo>
                    <a:pt x="2956814" y="2378786"/>
                  </a:lnTo>
                  <a:lnTo>
                    <a:pt x="2968955" y="2340686"/>
                  </a:lnTo>
                  <a:lnTo>
                    <a:pt x="2979864" y="2289886"/>
                  </a:lnTo>
                  <a:lnTo>
                    <a:pt x="2988640" y="2239086"/>
                  </a:lnTo>
                  <a:lnTo>
                    <a:pt x="2994393" y="2188286"/>
                  </a:lnTo>
                  <a:lnTo>
                    <a:pt x="2996222" y="2137486"/>
                  </a:lnTo>
                  <a:lnTo>
                    <a:pt x="2993237" y="2073986"/>
                  </a:lnTo>
                  <a:lnTo>
                    <a:pt x="2984525" y="2023186"/>
                  </a:lnTo>
                  <a:lnTo>
                    <a:pt x="2969209" y="1959686"/>
                  </a:lnTo>
                  <a:lnTo>
                    <a:pt x="2946374" y="1896186"/>
                  </a:lnTo>
                  <a:lnTo>
                    <a:pt x="2945092" y="1883486"/>
                  </a:lnTo>
                  <a:lnTo>
                    <a:pt x="2911106" y="1883486"/>
                  </a:lnTo>
                  <a:lnTo>
                    <a:pt x="2876575" y="1870786"/>
                  </a:lnTo>
                  <a:lnTo>
                    <a:pt x="2831706" y="1858086"/>
                  </a:lnTo>
                  <a:lnTo>
                    <a:pt x="2778341" y="1845386"/>
                  </a:lnTo>
                  <a:lnTo>
                    <a:pt x="2718270" y="1832686"/>
                  </a:lnTo>
                  <a:lnTo>
                    <a:pt x="2653347" y="1832686"/>
                  </a:lnTo>
                  <a:lnTo>
                    <a:pt x="2516174" y="1807286"/>
                  </a:lnTo>
                  <a:lnTo>
                    <a:pt x="2408580" y="1807286"/>
                  </a:lnTo>
                  <a:lnTo>
                    <a:pt x="2365324" y="1819986"/>
                  </a:lnTo>
                  <a:lnTo>
                    <a:pt x="2318118" y="1819986"/>
                  </a:lnTo>
                  <a:lnTo>
                    <a:pt x="2267293" y="1832686"/>
                  </a:lnTo>
                  <a:lnTo>
                    <a:pt x="2213140" y="1845386"/>
                  </a:lnTo>
                  <a:lnTo>
                    <a:pt x="2155977" y="1858086"/>
                  </a:lnTo>
                  <a:lnTo>
                    <a:pt x="2049272" y="1883486"/>
                  </a:lnTo>
                  <a:lnTo>
                    <a:pt x="2001126" y="1883486"/>
                  </a:lnTo>
                  <a:lnTo>
                    <a:pt x="1799628" y="1934286"/>
                  </a:lnTo>
                  <a:lnTo>
                    <a:pt x="1748066" y="1934286"/>
                  </a:lnTo>
                  <a:lnTo>
                    <a:pt x="1696427" y="1946986"/>
                  </a:lnTo>
                  <a:lnTo>
                    <a:pt x="1593799" y="1946986"/>
                  </a:lnTo>
                  <a:lnTo>
                    <a:pt x="1543202" y="1959686"/>
                  </a:lnTo>
                  <a:lnTo>
                    <a:pt x="1444485" y="1959686"/>
                  </a:lnTo>
                  <a:lnTo>
                    <a:pt x="1396784" y="1946986"/>
                  </a:lnTo>
                  <a:lnTo>
                    <a:pt x="1342390" y="1946986"/>
                  </a:lnTo>
                  <a:lnTo>
                    <a:pt x="1342605" y="1959686"/>
                  </a:lnTo>
                  <a:lnTo>
                    <a:pt x="1342948" y="1972386"/>
                  </a:lnTo>
                  <a:lnTo>
                    <a:pt x="1343101" y="1997786"/>
                  </a:lnTo>
                  <a:lnTo>
                    <a:pt x="1342720" y="2035886"/>
                  </a:lnTo>
                  <a:lnTo>
                    <a:pt x="1341462" y="2073986"/>
                  </a:lnTo>
                  <a:lnTo>
                    <a:pt x="1339024" y="2124786"/>
                  </a:lnTo>
                  <a:lnTo>
                    <a:pt x="1335049" y="2188286"/>
                  </a:lnTo>
                  <a:lnTo>
                    <a:pt x="1329207" y="2251786"/>
                  </a:lnTo>
                  <a:lnTo>
                    <a:pt x="1321181" y="2315286"/>
                  </a:lnTo>
                  <a:lnTo>
                    <a:pt x="1310614" y="2391486"/>
                  </a:lnTo>
                  <a:lnTo>
                    <a:pt x="1297190" y="2467686"/>
                  </a:lnTo>
                  <a:lnTo>
                    <a:pt x="1280579" y="2543886"/>
                  </a:lnTo>
                  <a:lnTo>
                    <a:pt x="1193647" y="2543886"/>
                  </a:lnTo>
                  <a:lnTo>
                    <a:pt x="1196886" y="2531186"/>
                  </a:lnTo>
                  <a:lnTo>
                    <a:pt x="1201039" y="2505786"/>
                  </a:lnTo>
                  <a:lnTo>
                    <a:pt x="1205484" y="2467686"/>
                  </a:lnTo>
                  <a:lnTo>
                    <a:pt x="1209586" y="2416886"/>
                  </a:lnTo>
                  <a:lnTo>
                    <a:pt x="1212723" y="2378786"/>
                  </a:lnTo>
                  <a:lnTo>
                    <a:pt x="1214272" y="2315286"/>
                  </a:lnTo>
                  <a:lnTo>
                    <a:pt x="1213586" y="2251786"/>
                  </a:lnTo>
                  <a:lnTo>
                    <a:pt x="1210056" y="2188286"/>
                  </a:lnTo>
                  <a:lnTo>
                    <a:pt x="1203058" y="2124786"/>
                  </a:lnTo>
                  <a:lnTo>
                    <a:pt x="1195641" y="2073986"/>
                  </a:lnTo>
                  <a:lnTo>
                    <a:pt x="1191945" y="2048586"/>
                  </a:lnTo>
                  <a:lnTo>
                    <a:pt x="1186802" y="2010486"/>
                  </a:lnTo>
                  <a:lnTo>
                    <a:pt x="1033145" y="2543886"/>
                  </a:lnTo>
                  <a:lnTo>
                    <a:pt x="965949" y="2543886"/>
                  </a:lnTo>
                  <a:lnTo>
                    <a:pt x="968883" y="2518486"/>
                  </a:lnTo>
                  <a:lnTo>
                    <a:pt x="972972" y="2493086"/>
                  </a:lnTo>
                  <a:lnTo>
                    <a:pt x="977684" y="2454986"/>
                  </a:lnTo>
                  <a:lnTo>
                    <a:pt x="982522" y="2404186"/>
                  </a:lnTo>
                  <a:lnTo>
                    <a:pt x="986967" y="2353386"/>
                  </a:lnTo>
                  <a:lnTo>
                    <a:pt x="990523" y="2289886"/>
                  </a:lnTo>
                  <a:lnTo>
                    <a:pt x="992670" y="2239086"/>
                  </a:lnTo>
                  <a:lnTo>
                    <a:pt x="992898" y="2175586"/>
                  </a:lnTo>
                  <a:lnTo>
                    <a:pt x="990701" y="2112086"/>
                  </a:lnTo>
                  <a:lnTo>
                    <a:pt x="985570" y="2048586"/>
                  </a:lnTo>
                  <a:lnTo>
                    <a:pt x="976985" y="1997786"/>
                  </a:lnTo>
                  <a:lnTo>
                    <a:pt x="964463" y="1946986"/>
                  </a:lnTo>
                  <a:lnTo>
                    <a:pt x="956932" y="1946986"/>
                  </a:lnTo>
                  <a:lnTo>
                    <a:pt x="946340" y="1934286"/>
                  </a:lnTo>
                  <a:lnTo>
                    <a:pt x="930097" y="1921586"/>
                  </a:lnTo>
                  <a:lnTo>
                    <a:pt x="909053" y="1908886"/>
                  </a:lnTo>
                  <a:lnTo>
                    <a:pt x="884110" y="1883486"/>
                  </a:lnTo>
                  <a:lnTo>
                    <a:pt x="856132" y="1858086"/>
                  </a:lnTo>
                  <a:lnTo>
                    <a:pt x="825995" y="1819986"/>
                  </a:lnTo>
                  <a:lnTo>
                    <a:pt x="794575" y="1781886"/>
                  </a:lnTo>
                  <a:lnTo>
                    <a:pt x="762749" y="1731086"/>
                  </a:lnTo>
                  <a:lnTo>
                    <a:pt x="731405" y="1680286"/>
                  </a:lnTo>
                  <a:lnTo>
                    <a:pt x="701408" y="1604086"/>
                  </a:lnTo>
                  <a:lnTo>
                    <a:pt x="673633" y="1527886"/>
                  </a:lnTo>
                  <a:lnTo>
                    <a:pt x="648957" y="1451686"/>
                  </a:lnTo>
                  <a:lnTo>
                    <a:pt x="637184" y="1400886"/>
                  </a:lnTo>
                  <a:lnTo>
                    <a:pt x="626262" y="1350086"/>
                  </a:lnTo>
                  <a:lnTo>
                    <a:pt x="615988" y="1311986"/>
                  </a:lnTo>
                  <a:lnTo>
                    <a:pt x="595960" y="1210386"/>
                  </a:lnTo>
                  <a:lnTo>
                    <a:pt x="585685" y="1172286"/>
                  </a:lnTo>
                  <a:lnTo>
                    <a:pt x="574992" y="1121486"/>
                  </a:lnTo>
                  <a:lnTo>
                    <a:pt x="563638" y="1070686"/>
                  </a:lnTo>
                  <a:lnTo>
                    <a:pt x="551307" y="1032586"/>
                  </a:lnTo>
                  <a:lnTo>
                    <a:pt x="537756" y="994486"/>
                  </a:lnTo>
                  <a:lnTo>
                    <a:pt x="522706" y="943686"/>
                  </a:lnTo>
                  <a:lnTo>
                    <a:pt x="505866" y="905586"/>
                  </a:lnTo>
                  <a:lnTo>
                    <a:pt x="486981" y="880186"/>
                  </a:lnTo>
                  <a:lnTo>
                    <a:pt x="465772" y="842086"/>
                  </a:lnTo>
                  <a:lnTo>
                    <a:pt x="441960" y="803986"/>
                  </a:lnTo>
                  <a:lnTo>
                    <a:pt x="385457" y="753186"/>
                  </a:lnTo>
                  <a:lnTo>
                    <a:pt x="352209" y="727786"/>
                  </a:lnTo>
                  <a:lnTo>
                    <a:pt x="315264" y="702386"/>
                  </a:lnTo>
                  <a:lnTo>
                    <a:pt x="274358" y="689686"/>
                  </a:lnTo>
                  <a:lnTo>
                    <a:pt x="229209" y="676986"/>
                  </a:lnTo>
                  <a:lnTo>
                    <a:pt x="179552" y="664286"/>
                  </a:lnTo>
                  <a:lnTo>
                    <a:pt x="125095" y="651586"/>
                  </a:lnTo>
                  <a:lnTo>
                    <a:pt x="65582" y="651586"/>
                  </a:lnTo>
                  <a:lnTo>
                    <a:pt x="21971" y="575386"/>
                  </a:lnTo>
                  <a:lnTo>
                    <a:pt x="91528" y="562686"/>
                  </a:lnTo>
                  <a:lnTo>
                    <a:pt x="156972" y="422986"/>
                  </a:lnTo>
                  <a:lnTo>
                    <a:pt x="144513" y="308686"/>
                  </a:lnTo>
                  <a:lnTo>
                    <a:pt x="203911" y="245186"/>
                  </a:lnTo>
                  <a:lnTo>
                    <a:pt x="321919" y="219786"/>
                  </a:lnTo>
                  <a:lnTo>
                    <a:pt x="322973" y="220243"/>
                  </a:lnTo>
                  <a:lnTo>
                    <a:pt x="324040" y="271056"/>
                  </a:lnTo>
                  <a:lnTo>
                    <a:pt x="333857" y="297649"/>
                  </a:lnTo>
                  <a:lnTo>
                    <a:pt x="360489" y="287096"/>
                  </a:lnTo>
                  <a:lnTo>
                    <a:pt x="400532" y="253123"/>
                  </a:lnTo>
                  <a:lnTo>
                    <a:pt x="471716" y="283286"/>
                  </a:lnTo>
                  <a:lnTo>
                    <a:pt x="474941" y="283286"/>
                  </a:lnTo>
                  <a:lnTo>
                    <a:pt x="483374" y="270586"/>
                  </a:lnTo>
                  <a:lnTo>
                    <a:pt x="506907" y="245186"/>
                  </a:lnTo>
                  <a:lnTo>
                    <a:pt x="544220" y="194386"/>
                  </a:lnTo>
                  <a:lnTo>
                    <a:pt x="593953" y="156286"/>
                  </a:lnTo>
                  <a:lnTo>
                    <a:pt x="654761" y="130886"/>
                  </a:lnTo>
                  <a:lnTo>
                    <a:pt x="652602" y="156286"/>
                  </a:lnTo>
                  <a:lnTo>
                    <a:pt x="645502" y="194386"/>
                  </a:lnTo>
                  <a:lnTo>
                    <a:pt x="630555" y="232486"/>
                  </a:lnTo>
                  <a:lnTo>
                    <a:pt x="604862" y="270586"/>
                  </a:lnTo>
                  <a:lnTo>
                    <a:pt x="591807" y="283286"/>
                  </a:lnTo>
                  <a:lnTo>
                    <a:pt x="577316" y="283286"/>
                  </a:lnTo>
                  <a:lnTo>
                    <a:pt x="561416" y="295986"/>
                  </a:lnTo>
                  <a:lnTo>
                    <a:pt x="520331" y="295986"/>
                  </a:lnTo>
                  <a:lnTo>
                    <a:pt x="519277" y="308686"/>
                  </a:lnTo>
                  <a:lnTo>
                    <a:pt x="746620" y="308686"/>
                  </a:lnTo>
                  <a:lnTo>
                    <a:pt x="789038" y="321386"/>
                  </a:lnTo>
                  <a:lnTo>
                    <a:pt x="1211097" y="321386"/>
                  </a:lnTo>
                  <a:lnTo>
                    <a:pt x="1271143" y="334086"/>
                  </a:lnTo>
                  <a:lnTo>
                    <a:pt x="2497912" y="334086"/>
                  </a:lnTo>
                  <a:lnTo>
                    <a:pt x="2578481" y="321386"/>
                  </a:lnTo>
                  <a:lnTo>
                    <a:pt x="2785364" y="321386"/>
                  </a:lnTo>
                  <a:lnTo>
                    <a:pt x="2842793" y="308686"/>
                  </a:lnTo>
                  <a:lnTo>
                    <a:pt x="2940494" y="308686"/>
                  </a:lnTo>
                  <a:lnTo>
                    <a:pt x="2980817" y="295986"/>
                  </a:lnTo>
                  <a:lnTo>
                    <a:pt x="3104743" y="295986"/>
                  </a:lnTo>
                  <a:lnTo>
                    <a:pt x="3474720" y="397586"/>
                  </a:lnTo>
                  <a:lnTo>
                    <a:pt x="3474720" y="380072"/>
                  </a:lnTo>
                  <a:lnTo>
                    <a:pt x="3105886" y="270586"/>
                  </a:lnTo>
                  <a:lnTo>
                    <a:pt x="3101035" y="283286"/>
                  </a:lnTo>
                  <a:lnTo>
                    <a:pt x="2994241" y="283286"/>
                  </a:lnTo>
                  <a:lnTo>
                    <a:pt x="2954782" y="295986"/>
                  </a:lnTo>
                  <a:lnTo>
                    <a:pt x="2799765" y="295986"/>
                  </a:lnTo>
                  <a:lnTo>
                    <a:pt x="2735783" y="308686"/>
                  </a:lnTo>
                  <a:lnTo>
                    <a:pt x="2506535" y="308686"/>
                  </a:lnTo>
                  <a:lnTo>
                    <a:pt x="2417597" y="321386"/>
                  </a:lnTo>
                  <a:lnTo>
                    <a:pt x="1311554" y="321386"/>
                  </a:lnTo>
                  <a:lnTo>
                    <a:pt x="1253388" y="308686"/>
                  </a:lnTo>
                  <a:lnTo>
                    <a:pt x="836168" y="308686"/>
                  </a:lnTo>
                  <a:lnTo>
                    <a:pt x="792721" y="295986"/>
                  </a:lnTo>
                  <a:lnTo>
                    <a:pt x="597560" y="295986"/>
                  </a:lnTo>
                  <a:lnTo>
                    <a:pt x="603351" y="283286"/>
                  </a:lnTo>
                  <a:lnTo>
                    <a:pt x="614299" y="283286"/>
                  </a:lnTo>
                  <a:lnTo>
                    <a:pt x="646836" y="232486"/>
                  </a:lnTo>
                  <a:lnTo>
                    <a:pt x="662927" y="181686"/>
                  </a:lnTo>
                  <a:lnTo>
                    <a:pt x="668312" y="143586"/>
                  </a:lnTo>
                  <a:lnTo>
                    <a:pt x="668540" y="130886"/>
                  </a:lnTo>
                  <a:lnTo>
                    <a:pt x="668756" y="118186"/>
                  </a:lnTo>
                  <a:lnTo>
                    <a:pt x="668502" y="105486"/>
                  </a:lnTo>
                  <a:lnTo>
                    <a:pt x="659625" y="118186"/>
                  </a:lnTo>
                  <a:lnTo>
                    <a:pt x="599884" y="143586"/>
                  </a:lnTo>
                  <a:lnTo>
                    <a:pt x="549897" y="181686"/>
                  </a:lnTo>
                  <a:lnTo>
                    <a:pt x="510476" y="219786"/>
                  </a:lnTo>
                  <a:lnTo>
                    <a:pt x="482409" y="245186"/>
                  </a:lnTo>
                  <a:lnTo>
                    <a:pt x="466509" y="270586"/>
                  </a:lnTo>
                  <a:lnTo>
                    <a:pt x="409663" y="245376"/>
                  </a:lnTo>
                  <a:lnTo>
                    <a:pt x="412356" y="243090"/>
                  </a:lnTo>
                  <a:lnTo>
                    <a:pt x="484047" y="141681"/>
                  </a:lnTo>
                  <a:lnTo>
                    <a:pt x="498589" y="82550"/>
                  </a:lnTo>
                  <a:lnTo>
                    <a:pt x="447598" y="42926"/>
                  </a:lnTo>
                  <a:lnTo>
                    <a:pt x="322630" y="0"/>
                  </a:lnTo>
                  <a:lnTo>
                    <a:pt x="416255" y="77762"/>
                  </a:lnTo>
                  <a:lnTo>
                    <a:pt x="447471" y="124879"/>
                  </a:lnTo>
                  <a:lnTo>
                    <a:pt x="416255" y="160464"/>
                  </a:lnTo>
                  <a:lnTo>
                    <a:pt x="322630" y="203593"/>
                  </a:lnTo>
                  <a:lnTo>
                    <a:pt x="322694" y="207225"/>
                  </a:lnTo>
                  <a:lnTo>
                    <a:pt x="196824" y="232486"/>
                  </a:lnTo>
                  <a:lnTo>
                    <a:pt x="129971" y="295986"/>
                  </a:lnTo>
                  <a:lnTo>
                    <a:pt x="142760" y="410286"/>
                  </a:lnTo>
                  <a:lnTo>
                    <a:pt x="81953" y="549986"/>
                  </a:lnTo>
                  <a:lnTo>
                    <a:pt x="0" y="562686"/>
                  </a:lnTo>
                  <a:lnTo>
                    <a:pt x="57404" y="664286"/>
                  </a:lnTo>
                  <a:lnTo>
                    <a:pt x="119773" y="664286"/>
                  </a:lnTo>
                  <a:lnTo>
                    <a:pt x="173240" y="676986"/>
                  </a:lnTo>
                  <a:lnTo>
                    <a:pt x="222021" y="689686"/>
                  </a:lnTo>
                  <a:lnTo>
                    <a:pt x="266357" y="702386"/>
                  </a:lnTo>
                  <a:lnTo>
                    <a:pt x="306539" y="715086"/>
                  </a:lnTo>
                  <a:lnTo>
                    <a:pt x="342836" y="740486"/>
                  </a:lnTo>
                  <a:lnTo>
                    <a:pt x="375500" y="765886"/>
                  </a:lnTo>
                  <a:lnTo>
                    <a:pt x="404799" y="791286"/>
                  </a:lnTo>
                  <a:lnTo>
                    <a:pt x="454431" y="854786"/>
                  </a:lnTo>
                  <a:lnTo>
                    <a:pt x="475284" y="880186"/>
                  </a:lnTo>
                  <a:lnTo>
                    <a:pt x="493852" y="918286"/>
                  </a:lnTo>
                  <a:lnTo>
                    <a:pt x="510400" y="956386"/>
                  </a:lnTo>
                  <a:lnTo>
                    <a:pt x="525221" y="994486"/>
                  </a:lnTo>
                  <a:lnTo>
                    <a:pt x="538556" y="1032586"/>
                  </a:lnTo>
                  <a:lnTo>
                    <a:pt x="550684" y="1083386"/>
                  </a:lnTo>
                  <a:lnTo>
                    <a:pt x="561873" y="1121486"/>
                  </a:lnTo>
                  <a:lnTo>
                    <a:pt x="572401" y="1172286"/>
                  </a:lnTo>
                  <a:lnTo>
                    <a:pt x="582523" y="1223086"/>
                  </a:lnTo>
                  <a:lnTo>
                    <a:pt x="602411" y="1311986"/>
                  </a:lnTo>
                  <a:lnTo>
                    <a:pt x="612724" y="1362786"/>
                  </a:lnTo>
                  <a:lnTo>
                    <a:pt x="623671" y="1400886"/>
                  </a:lnTo>
                  <a:lnTo>
                    <a:pt x="635495" y="1451686"/>
                  </a:lnTo>
                  <a:lnTo>
                    <a:pt x="659015" y="1527886"/>
                  </a:lnTo>
                  <a:lnTo>
                    <a:pt x="685419" y="1604086"/>
                  </a:lnTo>
                  <a:lnTo>
                    <a:pt x="713943" y="1667586"/>
                  </a:lnTo>
                  <a:lnTo>
                    <a:pt x="743864" y="1731086"/>
                  </a:lnTo>
                  <a:lnTo>
                    <a:pt x="774420" y="1781886"/>
                  </a:lnTo>
                  <a:lnTo>
                    <a:pt x="804875" y="1819986"/>
                  </a:lnTo>
                  <a:lnTo>
                    <a:pt x="834453" y="1858086"/>
                  </a:lnTo>
                  <a:lnTo>
                    <a:pt x="862444" y="1883486"/>
                  </a:lnTo>
                  <a:lnTo>
                    <a:pt x="888060" y="1908886"/>
                  </a:lnTo>
                  <a:lnTo>
                    <a:pt x="910590" y="1934286"/>
                  </a:lnTo>
                  <a:lnTo>
                    <a:pt x="929259" y="1946986"/>
                  </a:lnTo>
                  <a:lnTo>
                    <a:pt x="943330" y="1946986"/>
                  </a:lnTo>
                  <a:lnTo>
                    <a:pt x="952055" y="1959686"/>
                  </a:lnTo>
                  <a:lnTo>
                    <a:pt x="964755" y="2010486"/>
                  </a:lnTo>
                  <a:lnTo>
                    <a:pt x="973035" y="2073986"/>
                  </a:lnTo>
                  <a:lnTo>
                    <a:pt x="977506" y="2137486"/>
                  </a:lnTo>
                  <a:lnTo>
                    <a:pt x="978814" y="2200986"/>
                  </a:lnTo>
                  <a:lnTo>
                    <a:pt x="977582" y="2264486"/>
                  </a:lnTo>
                  <a:lnTo>
                    <a:pt x="974458" y="2327986"/>
                  </a:lnTo>
                  <a:lnTo>
                    <a:pt x="970051" y="2378786"/>
                  </a:lnTo>
                  <a:lnTo>
                    <a:pt x="964996" y="2442286"/>
                  </a:lnTo>
                  <a:lnTo>
                    <a:pt x="959942" y="2480386"/>
                  </a:lnTo>
                  <a:lnTo>
                    <a:pt x="955497" y="2518486"/>
                  </a:lnTo>
                  <a:lnTo>
                    <a:pt x="952309" y="2543886"/>
                  </a:lnTo>
                  <a:lnTo>
                    <a:pt x="951001" y="2543886"/>
                  </a:lnTo>
                  <a:lnTo>
                    <a:pt x="949744" y="2556586"/>
                  </a:lnTo>
                  <a:lnTo>
                    <a:pt x="1043571" y="2556586"/>
                  </a:lnTo>
                  <a:lnTo>
                    <a:pt x="1183195" y="2073986"/>
                  </a:lnTo>
                  <a:lnTo>
                    <a:pt x="1193914" y="2162886"/>
                  </a:lnTo>
                  <a:lnTo>
                    <a:pt x="1199286" y="2239086"/>
                  </a:lnTo>
                  <a:lnTo>
                    <a:pt x="1200391" y="2315286"/>
                  </a:lnTo>
                  <a:lnTo>
                    <a:pt x="1198321" y="2378786"/>
                  </a:lnTo>
                  <a:lnTo>
                    <a:pt x="1194155" y="2442286"/>
                  </a:lnTo>
                  <a:lnTo>
                    <a:pt x="1188986" y="2480386"/>
                  </a:lnTo>
                  <a:lnTo>
                    <a:pt x="1183894" y="2518486"/>
                  </a:lnTo>
                  <a:lnTo>
                    <a:pt x="1179982" y="2543886"/>
                  </a:lnTo>
                  <a:lnTo>
                    <a:pt x="1178331" y="2543886"/>
                  </a:lnTo>
                  <a:lnTo>
                    <a:pt x="1176324" y="2556586"/>
                  </a:lnTo>
                  <a:lnTo>
                    <a:pt x="1292885" y="2556586"/>
                  </a:lnTo>
                  <a:lnTo>
                    <a:pt x="1308379" y="2480386"/>
                  </a:lnTo>
                  <a:lnTo>
                    <a:pt x="1321181" y="2404186"/>
                  </a:lnTo>
                  <a:lnTo>
                    <a:pt x="1331569" y="2340686"/>
                  </a:lnTo>
                  <a:lnTo>
                    <a:pt x="1339761" y="2277186"/>
                  </a:lnTo>
                  <a:lnTo>
                    <a:pt x="1346009" y="2213686"/>
                  </a:lnTo>
                  <a:lnTo>
                    <a:pt x="1350581" y="2162886"/>
                  </a:lnTo>
                  <a:lnTo>
                    <a:pt x="1353718" y="2112086"/>
                  </a:lnTo>
                  <a:lnTo>
                    <a:pt x="1355661" y="2073986"/>
                  </a:lnTo>
                  <a:lnTo>
                    <a:pt x="1356664" y="2035886"/>
                  </a:lnTo>
                  <a:lnTo>
                    <a:pt x="1356880" y="2010486"/>
                  </a:lnTo>
                  <a:lnTo>
                    <a:pt x="1356868" y="1972386"/>
                  </a:lnTo>
                  <a:lnTo>
                    <a:pt x="1356563" y="1959686"/>
                  </a:lnTo>
                  <a:lnTo>
                    <a:pt x="1403096" y="1972386"/>
                  </a:lnTo>
                  <a:lnTo>
                    <a:pt x="1600009" y="1972386"/>
                  </a:lnTo>
                  <a:lnTo>
                    <a:pt x="1650949" y="1959686"/>
                  </a:lnTo>
                  <a:lnTo>
                    <a:pt x="1702193" y="1959686"/>
                  </a:lnTo>
                  <a:lnTo>
                    <a:pt x="1753527" y="1946986"/>
                  </a:lnTo>
                  <a:lnTo>
                    <a:pt x="1804758" y="1946986"/>
                  </a:lnTo>
                  <a:lnTo>
                    <a:pt x="1955914" y="1908886"/>
                  </a:lnTo>
                  <a:lnTo>
                    <a:pt x="2004783" y="1908886"/>
                  </a:lnTo>
                  <a:lnTo>
                    <a:pt x="2052574" y="1896186"/>
                  </a:lnTo>
                  <a:lnTo>
                    <a:pt x="2158619" y="1870786"/>
                  </a:lnTo>
                  <a:lnTo>
                    <a:pt x="2215438" y="1858086"/>
                  </a:lnTo>
                  <a:lnTo>
                    <a:pt x="2269236" y="1845386"/>
                  </a:lnTo>
                  <a:lnTo>
                    <a:pt x="2319667" y="1832686"/>
                  </a:lnTo>
                  <a:lnTo>
                    <a:pt x="2409177" y="1832686"/>
                  </a:lnTo>
                  <a:lnTo>
                    <a:pt x="2447582" y="1819986"/>
                  </a:lnTo>
                  <a:lnTo>
                    <a:pt x="2511488" y="1832686"/>
                  </a:lnTo>
                  <a:lnTo>
                    <a:pt x="2576042" y="1832686"/>
                  </a:lnTo>
                  <a:lnTo>
                    <a:pt x="2639733" y="1845386"/>
                  </a:lnTo>
                  <a:lnTo>
                    <a:pt x="2701048" y="1845386"/>
                  </a:lnTo>
                  <a:lnTo>
                    <a:pt x="2758490" y="1858086"/>
                  </a:lnTo>
                  <a:lnTo>
                    <a:pt x="2810548" y="1870786"/>
                  </a:lnTo>
                  <a:lnTo>
                    <a:pt x="2855722" y="1883486"/>
                  </a:lnTo>
                  <a:lnTo>
                    <a:pt x="2892501" y="1883486"/>
                  </a:lnTo>
                  <a:lnTo>
                    <a:pt x="2919374" y="1896186"/>
                  </a:lnTo>
                  <a:lnTo>
                    <a:pt x="2934855" y="1896186"/>
                  </a:lnTo>
                  <a:lnTo>
                    <a:pt x="2958909" y="1972386"/>
                  </a:lnTo>
                  <a:lnTo>
                    <a:pt x="2973959" y="2035886"/>
                  </a:lnTo>
                  <a:lnTo>
                    <a:pt x="2981236" y="2099386"/>
                  </a:lnTo>
                  <a:lnTo>
                    <a:pt x="2981972" y="2162886"/>
                  </a:lnTo>
                  <a:lnTo>
                    <a:pt x="2977375" y="2226386"/>
                  </a:lnTo>
                  <a:lnTo>
                    <a:pt x="2968688" y="2277186"/>
                  </a:lnTo>
                  <a:lnTo>
                    <a:pt x="2957118" y="2327986"/>
                  </a:lnTo>
                  <a:lnTo>
                    <a:pt x="2943910" y="2378786"/>
                  </a:lnTo>
                  <a:lnTo>
                    <a:pt x="2930283" y="2404186"/>
                  </a:lnTo>
                  <a:lnTo>
                    <a:pt x="2917469" y="2442286"/>
                  </a:lnTo>
                  <a:lnTo>
                    <a:pt x="2906687" y="2467686"/>
                  </a:lnTo>
                  <a:lnTo>
                    <a:pt x="2899168" y="2480386"/>
                  </a:lnTo>
                  <a:lnTo>
                    <a:pt x="2896133" y="2480386"/>
                  </a:lnTo>
                  <a:lnTo>
                    <a:pt x="2889783" y="2493086"/>
                  </a:lnTo>
                  <a:lnTo>
                    <a:pt x="2995345" y="2493086"/>
                  </a:lnTo>
                  <a:lnTo>
                    <a:pt x="3189351" y="1959686"/>
                  </a:lnTo>
                  <a:lnTo>
                    <a:pt x="3226130" y="1985086"/>
                  </a:lnTo>
                  <a:lnTo>
                    <a:pt x="3252305" y="2023186"/>
                  </a:lnTo>
                  <a:lnTo>
                    <a:pt x="3269056" y="2073986"/>
                  </a:lnTo>
                  <a:lnTo>
                    <a:pt x="3277590" y="2112086"/>
                  </a:lnTo>
                  <a:lnTo>
                    <a:pt x="3279102" y="2175586"/>
                  </a:lnTo>
                  <a:lnTo>
                    <a:pt x="3274758" y="2226386"/>
                  </a:lnTo>
                  <a:lnTo>
                    <a:pt x="3265767" y="2277186"/>
                  </a:lnTo>
                  <a:lnTo>
                    <a:pt x="3253321" y="2327986"/>
                  </a:lnTo>
                  <a:lnTo>
                    <a:pt x="3238614" y="2378786"/>
                  </a:lnTo>
                  <a:lnTo>
                    <a:pt x="3222815" y="2429586"/>
                  </a:lnTo>
                  <a:lnTo>
                    <a:pt x="3207143" y="2467686"/>
                  </a:lnTo>
                  <a:lnTo>
                    <a:pt x="3192767" y="2505786"/>
                  </a:lnTo>
                  <a:lnTo>
                    <a:pt x="3180892" y="2531186"/>
                  </a:lnTo>
                  <a:lnTo>
                    <a:pt x="3172714" y="2543886"/>
                  </a:lnTo>
                  <a:lnTo>
                    <a:pt x="3169399" y="2556586"/>
                  </a:lnTo>
                  <a:lnTo>
                    <a:pt x="3301631" y="2556586"/>
                  </a:lnTo>
                  <a:lnTo>
                    <a:pt x="3304565" y="2543886"/>
                  </a:lnTo>
                  <a:lnTo>
                    <a:pt x="3477450" y="1794586"/>
                  </a:lnTo>
                  <a:lnTo>
                    <a:pt x="3474631" y="1781886"/>
                  </a:lnTo>
                  <a:lnTo>
                    <a:pt x="3469360" y="1769186"/>
                  </a:lnTo>
                  <a:lnTo>
                    <a:pt x="3461486" y="1743786"/>
                  </a:lnTo>
                  <a:lnTo>
                    <a:pt x="3451555" y="1718386"/>
                  </a:lnTo>
                  <a:lnTo>
                    <a:pt x="3440138" y="1680286"/>
                  </a:lnTo>
                  <a:lnTo>
                    <a:pt x="3427768" y="1629486"/>
                  </a:lnTo>
                  <a:lnTo>
                    <a:pt x="3415030" y="1578686"/>
                  </a:lnTo>
                  <a:lnTo>
                    <a:pt x="3402482" y="1527886"/>
                  </a:lnTo>
                  <a:lnTo>
                    <a:pt x="3390684" y="1464386"/>
                  </a:lnTo>
                  <a:lnTo>
                    <a:pt x="3380194" y="1400886"/>
                  </a:lnTo>
                  <a:lnTo>
                    <a:pt x="3371558" y="1337386"/>
                  </a:lnTo>
                  <a:lnTo>
                    <a:pt x="3365360" y="1273886"/>
                  </a:lnTo>
                  <a:lnTo>
                    <a:pt x="3362147" y="1210386"/>
                  </a:lnTo>
                  <a:lnTo>
                    <a:pt x="3362490" y="1134186"/>
                  </a:lnTo>
                  <a:lnTo>
                    <a:pt x="3366935" y="1070686"/>
                  </a:lnTo>
                  <a:lnTo>
                    <a:pt x="3376053" y="994486"/>
                  </a:lnTo>
                  <a:lnTo>
                    <a:pt x="3391382" y="905586"/>
                  </a:lnTo>
                  <a:lnTo>
                    <a:pt x="3406089" y="829386"/>
                  </a:lnTo>
                  <a:lnTo>
                    <a:pt x="3420046" y="753186"/>
                  </a:lnTo>
                  <a:lnTo>
                    <a:pt x="3433114" y="676986"/>
                  </a:lnTo>
                  <a:lnTo>
                    <a:pt x="3445167" y="613486"/>
                  </a:lnTo>
                  <a:lnTo>
                    <a:pt x="3456051" y="562686"/>
                  </a:lnTo>
                  <a:lnTo>
                    <a:pt x="3465652" y="511886"/>
                  </a:lnTo>
                  <a:lnTo>
                    <a:pt x="3473831" y="473786"/>
                  </a:lnTo>
                  <a:lnTo>
                    <a:pt x="3477437" y="452996"/>
                  </a:lnTo>
                  <a:lnTo>
                    <a:pt x="3481349" y="622414"/>
                  </a:lnTo>
                  <a:lnTo>
                    <a:pt x="3488156" y="981938"/>
                  </a:lnTo>
                  <a:lnTo>
                    <a:pt x="3492563" y="1280553"/>
                  </a:lnTo>
                  <a:lnTo>
                    <a:pt x="3494824" y="1487119"/>
                  </a:lnTo>
                  <a:lnTo>
                    <a:pt x="3489909" y="1481899"/>
                  </a:lnTo>
                  <a:lnTo>
                    <a:pt x="3449243" y="1576324"/>
                  </a:lnTo>
                  <a:lnTo>
                    <a:pt x="3441014" y="1642046"/>
                  </a:lnTo>
                  <a:lnTo>
                    <a:pt x="3469983" y="1709915"/>
                  </a:lnTo>
                  <a:lnTo>
                    <a:pt x="3540937" y="1810727"/>
                  </a:lnTo>
                  <a:lnTo>
                    <a:pt x="3584778" y="1693964"/>
                  </a:lnTo>
                  <a:lnTo>
                    <a:pt x="3594087" y="16207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6815702" y="2252710"/>
              <a:ext cx="149924" cy="172539"/>
            </a:xfrm>
            <a:prstGeom prst="rect">
              <a:avLst/>
            </a:prstGeom>
            <a:blipFill>
              <a:blip r:embed="rId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7598855" y="2509729"/>
              <a:ext cx="2423795" cy="2239645"/>
            </a:xfrm>
            <a:custGeom>
              <a:avLst/>
              <a:gdLst/>
              <a:ahLst/>
              <a:cxnLst/>
              <a:rect l="l" t="t" r="r" b="b"/>
              <a:pathLst>
                <a:path w="2423795" h="2239645">
                  <a:moveTo>
                    <a:pt x="167855" y="2207183"/>
                  </a:moveTo>
                  <a:lnTo>
                    <a:pt x="80822" y="2163673"/>
                  </a:lnTo>
                  <a:lnTo>
                    <a:pt x="0" y="2238260"/>
                  </a:lnTo>
                  <a:lnTo>
                    <a:pt x="158483" y="2239378"/>
                  </a:lnTo>
                  <a:lnTo>
                    <a:pt x="167855" y="2207183"/>
                  </a:lnTo>
                  <a:close/>
                </a:path>
                <a:path w="2423795" h="2239645">
                  <a:moveTo>
                    <a:pt x="416547" y="2207183"/>
                  </a:moveTo>
                  <a:lnTo>
                    <a:pt x="317068" y="2163673"/>
                  </a:lnTo>
                  <a:lnTo>
                    <a:pt x="248691" y="2238273"/>
                  </a:lnTo>
                  <a:lnTo>
                    <a:pt x="406209" y="2239378"/>
                  </a:lnTo>
                  <a:lnTo>
                    <a:pt x="416547" y="2207183"/>
                  </a:lnTo>
                  <a:close/>
                </a:path>
                <a:path w="2423795" h="2239645">
                  <a:moveTo>
                    <a:pt x="590702" y="1240066"/>
                  </a:moveTo>
                  <a:lnTo>
                    <a:pt x="584301" y="1165974"/>
                  </a:lnTo>
                  <a:lnTo>
                    <a:pt x="576389" y="1126388"/>
                  </a:lnTo>
                  <a:lnTo>
                    <a:pt x="565848" y="1086485"/>
                  </a:lnTo>
                  <a:lnTo>
                    <a:pt x="553072" y="1047280"/>
                  </a:lnTo>
                  <a:lnTo>
                    <a:pt x="538441" y="1009789"/>
                  </a:lnTo>
                  <a:lnTo>
                    <a:pt x="522351" y="975042"/>
                  </a:lnTo>
                  <a:lnTo>
                    <a:pt x="487311" y="917829"/>
                  </a:lnTo>
                  <a:lnTo>
                    <a:pt x="435241" y="870407"/>
                  </a:lnTo>
                  <a:lnTo>
                    <a:pt x="400481" y="851877"/>
                  </a:lnTo>
                  <a:lnTo>
                    <a:pt x="330454" y="837488"/>
                  </a:lnTo>
                  <a:lnTo>
                    <a:pt x="296214" y="840244"/>
                  </a:lnTo>
                  <a:lnTo>
                    <a:pt x="231838" y="862228"/>
                  </a:lnTo>
                  <a:lnTo>
                    <a:pt x="176377" y="901611"/>
                  </a:lnTo>
                  <a:lnTo>
                    <a:pt x="133908" y="952893"/>
                  </a:lnTo>
                  <a:lnTo>
                    <a:pt x="108546" y="1010564"/>
                  </a:lnTo>
                  <a:lnTo>
                    <a:pt x="103568" y="1040079"/>
                  </a:lnTo>
                  <a:lnTo>
                    <a:pt x="104394" y="1069136"/>
                  </a:lnTo>
                  <a:lnTo>
                    <a:pt x="125539" y="1123124"/>
                  </a:lnTo>
                  <a:lnTo>
                    <a:pt x="176098" y="1167015"/>
                  </a:lnTo>
                  <a:lnTo>
                    <a:pt x="271767" y="1220343"/>
                  </a:lnTo>
                  <a:lnTo>
                    <a:pt x="283756" y="1227404"/>
                  </a:lnTo>
                  <a:lnTo>
                    <a:pt x="353733" y="1271625"/>
                  </a:lnTo>
                  <a:lnTo>
                    <a:pt x="433984" y="1319403"/>
                  </a:lnTo>
                  <a:lnTo>
                    <a:pt x="473595" y="1339189"/>
                  </a:lnTo>
                  <a:lnTo>
                    <a:pt x="506704" y="1348460"/>
                  </a:lnTo>
                  <a:lnTo>
                    <a:pt x="533717" y="1348206"/>
                  </a:lnTo>
                  <a:lnTo>
                    <a:pt x="555002" y="1339481"/>
                  </a:lnTo>
                  <a:lnTo>
                    <a:pt x="570953" y="1323276"/>
                  </a:lnTo>
                  <a:lnTo>
                    <a:pt x="581964" y="1300632"/>
                  </a:lnTo>
                  <a:lnTo>
                    <a:pt x="588429" y="1272552"/>
                  </a:lnTo>
                  <a:lnTo>
                    <a:pt x="590702" y="1240066"/>
                  </a:lnTo>
                  <a:close/>
                </a:path>
                <a:path w="2423795" h="2239645">
                  <a:moveTo>
                    <a:pt x="1808467" y="340347"/>
                  </a:moveTo>
                  <a:lnTo>
                    <a:pt x="1807743" y="300482"/>
                  </a:lnTo>
                  <a:lnTo>
                    <a:pt x="1801050" y="260832"/>
                  </a:lnTo>
                  <a:lnTo>
                    <a:pt x="1788617" y="221970"/>
                  </a:lnTo>
                  <a:lnTo>
                    <a:pt x="1770646" y="184480"/>
                  </a:lnTo>
                  <a:lnTo>
                    <a:pt x="1747367" y="148920"/>
                  </a:lnTo>
                  <a:lnTo>
                    <a:pt x="1719021" y="115874"/>
                  </a:lnTo>
                  <a:lnTo>
                    <a:pt x="1685798" y="85915"/>
                  </a:lnTo>
                  <a:lnTo>
                    <a:pt x="1647964" y="59601"/>
                  </a:lnTo>
                  <a:lnTo>
                    <a:pt x="1605699" y="37528"/>
                  </a:lnTo>
                  <a:lnTo>
                    <a:pt x="1559255" y="20243"/>
                  </a:lnTo>
                  <a:lnTo>
                    <a:pt x="1508848" y="8343"/>
                  </a:lnTo>
                  <a:lnTo>
                    <a:pt x="1454696" y="2374"/>
                  </a:lnTo>
                  <a:lnTo>
                    <a:pt x="1391323" y="215"/>
                  </a:lnTo>
                  <a:lnTo>
                    <a:pt x="1355242" y="0"/>
                  </a:lnTo>
                  <a:lnTo>
                    <a:pt x="1317320" y="698"/>
                  </a:lnTo>
                  <a:lnTo>
                    <a:pt x="1278343" y="2552"/>
                  </a:lnTo>
                  <a:lnTo>
                    <a:pt x="1239139" y="5842"/>
                  </a:lnTo>
                  <a:lnTo>
                    <a:pt x="1200492" y="10807"/>
                  </a:lnTo>
                  <a:lnTo>
                    <a:pt x="1128115" y="26809"/>
                  </a:lnTo>
                  <a:lnTo>
                    <a:pt x="1067676" y="52603"/>
                  </a:lnTo>
                  <a:lnTo>
                    <a:pt x="1025601" y="90220"/>
                  </a:lnTo>
                  <a:lnTo>
                    <a:pt x="1008341" y="141719"/>
                  </a:lnTo>
                  <a:lnTo>
                    <a:pt x="1011021" y="173316"/>
                  </a:lnTo>
                  <a:lnTo>
                    <a:pt x="1043063" y="249466"/>
                  </a:lnTo>
                  <a:lnTo>
                    <a:pt x="1074026" y="294525"/>
                  </a:lnTo>
                  <a:lnTo>
                    <a:pt x="1104112" y="332105"/>
                  </a:lnTo>
                  <a:lnTo>
                    <a:pt x="1136611" y="369443"/>
                  </a:lnTo>
                  <a:lnTo>
                    <a:pt x="1171130" y="406298"/>
                  </a:lnTo>
                  <a:lnTo>
                    <a:pt x="1207300" y="442404"/>
                  </a:lnTo>
                  <a:lnTo>
                    <a:pt x="1244777" y="477532"/>
                  </a:lnTo>
                  <a:lnTo>
                    <a:pt x="1283169" y="511416"/>
                  </a:lnTo>
                  <a:lnTo>
                    <a:pt x="1322120" y="543839"/>
                  </a:lnTo>
                  <a:lnTo>
                    <a:pt x="1361249" y="574535"/>
                  </a:lnTo>
                  <a:lnTo>
                    <a:pt x="1400200" y="603275"/>
                  </a:lnTo>
                  <a:lnTo>
                    <a:pt x="1438592" y="629793"/>
                  </a:lnTo>
                  <a:lnTo>
                    <a:pt x="1476057" y="653846"/>
                  </a:lnTo>
                  <a:lnTo>
                    <a:pt x="1512239" y="675195"/>
                  </a:lnTo>
                  <a:lnTo>
                    <a:pt x="1546758" y="693597"/>
                  </a:lnTo>
                  <a:lnTo>
                    <a:pt x="1609344" y="720572"/>
                  </a:lnTo>
                  <a:lnTo>
                    <a:pt x="1660867" y="732790"/>
                  </a:lnTo>
                  <a:lnTo>
                    <a:pt x="1681556" y="732739"/>
                  </a:lnTo>
                  <a:lnTo>
                    <a:pt x="1718894" y="705078"/>
                  </a:lnTo>
                  <a:lnTo>
                    <a:pt x="1719516" y="661225"/>
                  </a:lnTo>
                  <a:lnTo>
                    <a:pt x="1695221" y="581279"/>
                  </a:lnTo>
                  <a:lnTo>
                    <a:pt x="1684248" y="544830"/>
                  </a:lnTo>
                  <a:lnTo>
                    <a:pt x="1678025" y="519607"/>
                  </a:lnTo>
                  <a:lnTo>
                    <a:pt x="1676107" y="503643"/>
                  </a:lnTo>
                  <a:lnTo>
                    <a:pt x="1678025" y="494944"/>
                  </a:lnTo>
                  <a:lnTo>
                    <a:pt x="1683308" y="491566"/>
                  </a:lnTo>
                  <a:lnTo>
                    <a:pt x="1691500" y="491502"/>
                  </a:lnTo>
                  <a:lnTo>
                    <a:pt x="1702130" y="492798"/>
                  </a:lnTo>
                  <a:lnTo>
                    <a:pt x="1714728" y="493471"/>
                  </a:lnTo>
                  <a:lnTo>
                    <a:pt x="1759737" y="472046"/>
                  </a:lnTo>
                  <a:lnTo>
                    <a:pt x="1791106" y="418465"/>
                  </a:lnTo>
                  <a:lnTo>
                    <a:pt x="1802993" y="379869"/>
                  </a:lnTo>
                  <a:lnTo>
                    <a:pt x="1808467" y="340347"/>
                  </a:lnTo>
                  <a:close/>
                </a:path>
                <a:path w="2423795" h="2239645">
                  <a:moveTo>
                    <a:pt x="2133523" y="2144064"/>
                  </a:moveTo>
                  <a:lnTo>
                    <a:pt x="2034057" y="2100541"/>
                  </a:lnTo>
                  <a:lnTo>
                    <a:pt x="1965680" y="2175154"/>
                  </a:lnTo>
                  <a:lnTo>
                    <a:pt x="2123198" y="2176259"/>
                  </a:lnTo>
                  <a:lnTo>
                    <a:pt x="2133523" y="2144064"/>
                  </a:lnTo>
                  <a:close/>
                </a:path>
                <a:path w="2423795" h="2239645">
                  <a:moveTo>
                    <a:pt x="2232025" y="1606880"/>
                  </a:moveTo>
                  <a:lnTo>
                    <a:pt x="2061984" y="1558505"/>
                  </a:lnTo>
                  <a:lnTo>
                    <a:pt x="2058187" y="1571866"/>
                  </a:lnTo>
                  <a:lnTo>
                    <a:pt x="2228227" y="1620227"/>
                  </a:lnTo>
                  <a:lnTo>
                    <a:pt x="2232025" y="1606880"/>
                  </a:lnTo>
                  <a:close/>
                </a:path>
                <a:path w="2423795" h="2239645">
                  <a:moveTo>
                    <a:pt x="2423210" y="2207183"/>
                  </a:moveTo>
                  <a:lnTo>
                    <a:pt x="2323731" y="2163673"/>
                  </a:lnTo>
                  <a:lnTo>
                    <a:pt x="2255342" y="2238273"/>
                  </a:lnTo>
                  <a:lnTo>
                    <a:pt x="2412873" y="2239378"/>
                  </a:lnTo>
                  <a:lnTo>
                    <a:pt x="2423210" y="22071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7754021" y="2691742"/>
              <a:ext cx="234778" cy="159676"/>
            </a:xfrm>
            <a:prstGeom prst="rect">
              <a:avLst/>
            </a:prstGeom>
            <a:blipFill>
              <a:blip r:embed="rId1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3" name="object 223"/>
          <p:cNvGrpSpPr/>
          <p:nvPr/>
        </p:nvGrpSpPr>
        <p:grpSpPr>
          <a:xfrm>
            <a:off x="3698954" y="2066354"/>
            <a:ext cx="216535" cy="2766060"/>
            <a:chOff x="3698954" y="2066354"/>
            <a:chExt cx="216535" cy="2766060"/>
          </a:xfrm>
        </p:grpSpPr>
        <p:sp>
          <p:nvSpPr>
            <p:cNvPr id="224" name="object 224"/>
            <p:cNvSpPr/>
            <p:nvPr/>
          </p:nvSpPr>
          <p:spPr>
            <a:xfrm>
              <a:off x="3740805" y="2478353"/>
              <a:ext cx="89473" cy="145136"/>
            </a:xfrm>
            <a:prstGeom prst="rect">
              <a:avLst/>
            </a:prstGeom>
            <a:blipFill>
              <a:blip r:embed="rId1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3704351" y="2066693"/>
              <a:ext cx="205740" cy="2760345"/>
            </a:xfrm>
            <a:custGeom>
              <a:avLst/>
              <a:gdLst/>
              <a:ahLst/>
              <a:cxnLst/>
              <a:rect l="l" t="t" r="r" b="b"/>
              <a:pathLst>
                <a:path w="205739" h="2760345">
                  <a:moveTo>
                    <a:pt x="28815" y="0"/>
                  </a:moveTo>
                  <a:lnTo>
                    <a:pt x="0" y="5916"/>
                  </a:lnTo>
                  <a:lnTo>
                    <a:pt x="184622" y="2759821"/>
                  </a:lnTo>
                  <a:lnTo>
                    <a:pt x="205208" y="2759821"/>
                  </a:lnTo>
                  <a:lnTo>
                    <a:pt x="28815" y="0"/>
                  </a:lnTo>
                  <a:close/>
                </a:path>
              </a:pathLst>
            </a:custGeom>
            <a:solidFill>
              <a:srgbClr val="FE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3698954" y="2066354"/>
              <a:ext cx="216535" cy="2766060"/>
            </a:xfrm>
            <a:custGeom>
              <a:avLst/>
              <a:gdLst/>
              <a:ahLst/>
              <a:cxnLst/>
              <a:rect l="l" t="t" r="r" b="b"/>
              <a:pathLst>
                <a:path w="216535" h="2766060">
                  <a:moveTo>
                    <a:pt x="39600" y="0"/>
                  </a:moveTo>
                  <a:lnTo>
                    <a:pt x="28826" y="680"/>
                  </a:lnTo>
                  <a:lnTo>
                    <a:pt x="204841" y="2754764"/>
                  </a:lnTo>
                  <a:lnTo>
                    <a:pt x="195072" y="2754764"/>
                  </a:lnTo>
                  <a:lnTo>
                    <a:pt x="10774" y="5895"/>
                  </a:lnTo>
                  <a:lnTo>
                    <a:pt x="0" y="6628"/>
                  </a:lnTo>
                  <a:lnTo>
                    <a:pt x="184968" y="2765570"/>
                  </a:lnTo>
                  <a:lnTo>
                    <a:pt x="216349" y="2765570"/>
                  </a:lnTo>
                  <a:lnTo>
                    <a:pt x="39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7" name="object 227"/>
          <p:cNvSpPr/>
          <p:nvPr/>
        </p:nvSpPr>
        <p:spPr>
          <a:xfrm>
            <a:off x="2812087" y="1039649"/>
            <a:ext cx="339090" cy="198755"/>
          </a:xfrm>
          <a:custGeom>
            <a:avLst/>
            <a:gdLst/>
            <a:ahLst/>
            <a:cxnLst/>
            <a:rect l="l" t="t" r="r" b="b"/>
            <a:pathLst>
              <a:path w="339089" h="198755">
                <a:moveTo>
                  <a:pt x="112322" y="0"/>
                </a:moveTo>
                <a:lnTo>
                  <a:pt x="64364" y="7986"/>
                </a:lnTo>
                <a:lnTo>
                  <a:pt x="33023" y="45719"/>
                </a:lnTo>
                <a:lnTo>
                  <a:pt x="0" y="123752"/>
                </a:lnTo>
                <a:lnTo>
                  <a:pt x="338911" y="198158"/>
                </a:lnTo>
                <a:lnTo>
                  <a:pt x="320267" y="113334"/>
                </a:lnTo>
                <a:lnTo>
                  <a:pt x="277518" y="50153"/>
                </a:lnTo>
                <a:lnTo>
                  <a:pt x="195198" y="11211"/>
                </a:lnTo>
                <a:lnTo>
                  <a:pt x="112322" y="0"/>
                </a:lnTo>
                <a:close/>
              </a:path>
            </a:pathLst>
          </a:custGeom>
          <a:solidFill>
            <a:srgbClr val="94C11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8" name="object 228"/>
          <p:cNvGrpSpPr/>
          <p:nvPr/>
        </p:nvGrpSpPr>
        <p:grpSpPr>
          <a:xfrm>
            <a:off x="2292023" y="1477987"/>
            <a:ext cx="1428115" cy="3172460"/>
            <a:chOff x="2292023" y="1477987"/>
            <a:chExt cx="1428115" cy="3172460"/>
          </a:xfrm>
        </p:grpSpPr>
        <p:sp>
          <p:nvSpPr>
            <p:cNvPr id="229" name="object 229"/>
            <p:cNvSpPr/>
            <p:nvPr/>
          </p:nvSpPr>
          <p:spPr>
            <a:xfrm>
              <a:off x="2292019" y="1477993"/>
              <a:ext cx="946150" cy="3172460"/>
            </a:xfrm>
            <a:custGeom>
              <a:avLst/>
              <a:gdLst/>
              <a:ahLst/>
              <a:cxnLst/>
              <a:rect l="l" t="t" r="r" b="b"/>
              <a:pathLst>
                <a:path w="946150" h="3172460">
                  <a:moveTo>
                    <a:pt x="945934" y="1745856"/>
                  </a:moveTo>
                  <a:lnTo>
                    <a:pt x="944105" y="1684693"/>
                  </a:lnTo>
                  <a:lnTo>
                    <a:pt x="938923" y="1620888"/>
                  </a:lnTo>
                  <a:lnTo>
                    <a:pt x="930846" y="1555267"/>
                  </a:lnTo>
                  <a:lnTo>
                    <a:pt x="920292" y="1488630"/>
                  </a:lnTo>
                  <a:lnTo>
                    <a:pt x="907719" y="1421803"/>
                  </a:lnTo>
                  <a:lnTo>
                    <a:pt x="893572" y="1355585"/>
                  </a:lnTo>
                  <a:lnTo>
                    <a:pt x="878293" y="1290777"/>
                  </a:lnTo>
                  <a:lnTo>
                    <a:pt x="862330" y="1228217"/>
                  </a:lnTo>
                  <a:lnTo>
                    <a:pt x="846112" y="1168704"/>
                  </a:lnTo>
                  <a:lnTo>
                    <a:pt x="830110" y="1113053"/>
                  </a:lnTo>
                  <a:lnTo>
                    <a:pt x="814755" y="1062062"/>
                  </a:lnTo>
                  <a:lnTo>
                    <a:pt x="800493" y="1016558"/>
                  </a:lnTo>
                  <a:lnTo>
                    <a:pt x="787768" y="977341"/>
                  </a:lnTo>
                  <a:lnTo>
                    <a:pt x="768705" y="921042"/>
                  </a:lnTo>
                  <a:lnTo>
                    <a:pt x="761136" y="899642"/>
                  </a:lnTo>
                  <a:lnTo>
                    <a:pt x="750989" y="903351"/>
                  </a:lnTo>
                  <a:lnTo>
                    <a:pt x="766826" y="948778"/>
                  </a:lnTo>
                  <a:lnTo>
                    <a:pt x="777532" y="980770"/>
                  </a:lnTo>
                  <a:lnTo>
                    <a:pt x="790206" y="1019835"/>
                  </a:lnTo>
                  <a:lnTo>
                    <a:pt x="804418" y="1065161"/>
                  </a:lnTo>
                  <a:lnTo>
                    <a:pt x="819721" y="1115949"/>
                  </a:lnTo>
                  <a:lnTo>
                    <a:pt x="835672" y="1171384"/>
                  </a:lnTo>
                  <a:lnTo>
                    <a:pt x="851827" y="1230655"/>
                  </a:lnTo>
                  <a:lnTo>
                    <a:pt x="867727" y="1292948"/>
                  </a:lnTo>
                  <a:lnTo>
                    <a:pt x="882954" y="1357477"/>
                  </a:lnTo>
                  <a:lnTo>
                    <a:pt x="897051" y="1423403"/>
                  </a:lnTo>
                  <a:lnTo>
                    <a:pt x="909586" y="1489925"/>
                  </a:lnTo>
                  <a:lnTo>
                    <a:pt x="920102" y="1556245"/>
                  </a:lnTo>
                  <a:lnTo>
                    <a:pt x="928154" y="1621548"/>
                  </a:lnTo>
                  <a:lnTo>
                    <a:pt x="933323" y="1685023"/>
                  </a:lnTo>
                  <a:lnTo>
                    <a:pt x="935139" y="1745856"/>
                  </a:lnTo>
                  <a:lnTo>
                    <a:pt x="934783" y="1821865"/>
                  </a:lnTo>
                  <a:lnTo>
                    <a:pt x="933069" y="1964385"/>
                  </a:lnTo>
                  <a:lnTo>
                    <a:pt x="929093" y="2191461"/>
                  </a:lnTo>
                  <a:lnTo>
                    <a:pt x="922515" y="2500325"/>
                  </a:lnTo>
                  <a:lnTo>
                    <a:pt x="907656" y="3103918"/>
                  </a:lnTo>
                  <a:lnTo>
                    <a:pt x="781964" y="2680411"/>
                  </a:lnTo>
                  <a:lnTo>
                    <a:pt x="638263" y="1673313"/>
                  </a:lnTo>
                  <a:lnTo>
                    <a:pt x="549960" y="1673313"/>
                  </a:lnTo>
                  <a:lnTo>
                    <a:pt x="375196" y="3145358"/>
                  </a:lnTo>
                  <a:lnTo>
                    <a:pt x="271602" y="3145358"/>
                  </a:lnTo>
                  <a:lnTo>
                    <a:pt x="265150" y="2986074"/>
                  </a:lnTo>
                  <a:lnTo>
                    <a:pt x="262051" y="2891028"/>
                  </a:lnTo>
                  <a:lnTo>
                    <a:pt x="258991" y="2779090"/>
                  </a:lnTo>
                  <a:lnTo>
                    <a:pt x="256298" y="2652687"/>
                  </a:lnTo>
                  <a:lnTo>
                    <a:pt x="255193" y="2584831"/>
                  </a:lnTo>
                  <a:lnTo>
                    <a:pt x="254292" y="2514282"/>
                  </a:lnTo>
                  <a:lnTo>
                    <a:pt x="253631" y="2441333"/>
                  </a:lnTo>
                  <a:lnTo>
                    <a:pt x="253276" y="2366302"/>
                  </a:lnTo>
                  <a:lnTo>
                    <a:pt x="253238" y="2289492"/>
                  </a:lnTo>
                  <a:lnTo>
                    <a:pt x="253733" y="2190889"/>
                  </a:lnTo>
                  <a:lnTo>
                    <a:pt x="254927" y="2087994"/>
                  </a:lnTo>
                  <a:lnTo>
                    <a:pt x="256946" y="1981758"/>
                  </a:lnTo>
                  <a:lnTo>
                    <a:pt x="258305" y="1927682"/>
                  </a:lnTo>
                  <a:lnTo>
                    <a:pt x="259905" y="1873123"/>
                  </a:lnTo>
                  <a:lnTo>
                    <a:pt x="261759" y="1818208"/>
                  </a:lnTo>
                  <a:lnTo>
                    <a:pt x="263906" y="1763039"/>
                  </a:lnTo>
                  <a:lnTo>
                    <a:pt x="266331" y="1707743"/>
                  </a:lnTo>
                  <a:lnTo>
                    <a:pt x="269074" y="1652447"/>
                  </a:lnTo>
                  <a:lnTo>
                    <a:pt x="272135" y="1597266"/>
                  </a:lnTo>
                  <a:lnTo>
                    <a:pt x="275539" y="1542313"/>
                  </a:lnTo>
                  <a:lnTo>
                    <a:pt x="279285" y="1487703"/>
                  </a:lnTo>
                  <a:lnTo>
                    <a:pt x="283387" y="1433563"/>
                  </a:lnTo>
                  <a:lnTo>
                    <a:pt x="287883" y="1380007"/>
                  </a:lnTo>
                  <a:lnTo>
                    <a:pt x="292773" y="1327162"/>
                  </a:lnTo>
                  <a:lnTo>
                    <a:pt x="298056" y="1275130"/>
                  </a:lnTo>
                  <a:lnTo>
                    <a:pt x="303771" y="1224038"/>
                  </a:lnTo>
                  <a:lnTo>
                    <a:pt x="309930" y="1174013"/>
                  </a:lnTo>
                  <a:lnTo>
                    <a:pt x="316534" y="1125169"/>
                  </a:lnTo>
                  <a:lnTo>
                    <a:pt x="323608" y="1077607"/>
                  </a:lnTo>
                  <a:lnTo>
                    <a:pt x="331165" y="1031468"/>
                  </a:lnTo>
                  <a:lnTo>
                    <a:pt x="339217" y="986866"/>
                  </a:lnTo>
                  <a:lnTo>
                    <a:pt x="347776" y="943902"/>
                  </a:lnTo>
                  <a:lnTo>
                    <a:pt x="356857" y="902716"/>
                  </a:lnTo>
                  <a:lnTo>
                    <a:pt x="351612" y="901496"/>
                  </a:lnTo>
                  <a:lnTo>
                    <a:pt x="356920" y="900455"/>
                  </a:lnTo>
                  <a:lnTo>
                    <a:pt x="275323" y="485368"/>
                  </a:lnTo>
                  <a:lnTo>
                    <a:pt x="264706" y="487451"/>
                  </a:lnTo>
                  <a:lnTo>
                    <a:pt x="346075" y="901433"/>
                  </a:lnTo>
                  <a:lnTo>
                    <a:pt x="337540" y="940066"/>
                  </a:lnTo>
                  <a:lnTo>
                    <a:pt x="334098" y="957262"/>
                  </a:lnTo>
                  <a:lnTo>
                    <a:pt x="14046" y="783297"/>
                  </a:lnTo>
                  <a:lnTo>
                    <a:pt x="270522" y="231533"/>
                  </a:lnTo>
                  <a:lnTo>
                    <a:pt x="489331" y="133362"/>
                  </a:lnTo>
                  <a:lnTo>
                    <a:pt x="522262" y="110286"/>
                  </a:lnTo>
                  <a:lnTo>
                    <a:pt x="555015" y="67157"/>
                  </a:lnTo>
                  <a:lnTo>
                    <a:pt x="569874" y="0"/>
                  </a:lnTo>
                  <a:lnTo>
                    <a:pt x="559079" y="0"/>
                  </a:lnTo>
                  <a:lnTo>
                    <a:pt x="545744" y="62077"/>
                  </a:lnTo>
                  <a:lnTo>
                    <a:pt x="516102" y="101879"/>
                  </a:lnTo>
                  <a:lnTo>
                    <a:pt x="485686" y="123291"/>
                  </a:lnTo>
                  <a:lnTo>
                    <a:pt x="262407" y="223316"/>
                  </a:lnTo>
                  <a:lnTo>
                    <a:pt x="0" y="787933"/>
                  </a:lnTo>
                  <a:lnTo>
                    <a:pt x="331876" y="968336"/>
                  </a:lnTo>
                  <a:lnTo>
                    <a:pt x="329247" y="981506"/>
                  </a:lnTo>
                  <a:lnTo>
                    <a:pt x="321411" y="1024483"/>
                  </a:lnTo>
                  <a:lnTo>
                    <a:pt x="314058" y="1068908"/>
                  </a:lnTo>
                  <a:lnTo>
                    <a:pt x="307136" y="1114653"/>
                  </a:lnTo>
                  <a:lnTo>
                    <a:pt x="300659" y="1161618"/>
                  </a:lnTo>
                  <a:lnTo>
                    <a:pt x="294614" y="1209713"/>
                  </a:lnTo>
                  <a:lnTo>
                    <a:pt x="288975" y="1258811"/>
                  </a:lnTo>
                  <a:lnTo>
                    <a:pt x="283730" y="1308823"/>
                  </a:lnTo>
                  <a:lnTo>
                    <a:pt x="278879" y="1359623"/>
                  </a:lnTo>
                  <a:lnTo>
                    <a:pt x="274396" y="1411122"/>
                  </a:lnTo>
                  <a:lnTo>
                    <a:pt x="270268" y="1463205"/>
                  </a:lnTo>
                  <a:lnTo>
                    <a:pt x="266496" y="1515770"/>
                  </a:lnTo>
                  <a:lnTo>
                    <a:pt x="263042" y="1568704"/>
                  </a:lnTo>
                  <a:lnTo>
                    <a:pt x="259918" y="1621904"/>
                  </a:lnTo>
                  <a:lnTo>
                    <a:pt x="257098" y="1675269"/>
                  </a:lnTo>
                  <a:lnTo>
                    <a:pt x="254571" y="1728698"/>
                  </a:lnTo>
                  <a:lnTo>
                    <a:pt x="252323" y="1782064"/>
                  </a:lnTo>
                  <a:lnTo>
                    <a:pt x="250355" y="1835277"/>
                  </a:lnTo>
                  <a:lnTo>
                    <a:pt x="248627" y="1888223"/>
                  </a:lnTo>
                  <a:lnTo>
                    <a:pt x="247142" y="1940801"/>
                  </a:lnTo>
                  <a:lnTo>
                    <a:pt x="245897" y="1992896"/>
                  </a:lnTo>
                  <a:lnTo>
                    <a:pt x="244017" y="2095246"/>
                  </a:lnTo>
                  <a:lnTo>
                    <a:pt x="242900" y="2194407"/>
                  </a:lnTo>
                  <a:lnTo>
                    <a:pt x="242430" y="2289543"/>
                  </a:lnTo>
                  <a:lnTo>
                    <a:pt x="242481" y="2371433"/>
                  </a:lnTo>
                  <a:lnTo>
                    <a:pt x="242900" y="2451290"/>
                  </a:lnTo>
                  <a:lnTo>
                    <a:pt x="243649" y="2528722"/>
                  </a:lnTo>
                  <a:lnTo>
                    <a:pt x="244665" y="2603373"/>
                  </a:lnTo>
                  <a:lnTo>
                    <a:pt x="245910" y="2674848"/>
                  </a:lnTo>
                  <a:lnTo>
                    <a:pt x="247332" y="2742793"/>
                  </a:lnTo>
                  <a:lnTo>
                    <a:pt x="250520" y="2866618"/>
                  </a:lnTo>
                  <a:lnTo>
                    <a:pt x="253847" y="2971850"/>
                  </a:lnTo>
                  <a:lnTo>
                    <a:pt x="256933" y="3055543"/>
                  </a:lnTo>
                  <a:lnTo>
                    <a:pt x="261340" y="3156153"/>
                  </a:lnTo>
                  <a:lnTo>
                    <a:pt x="384784" y="3156153"/>
                  </a:lnTo>
                  <a:lnTo>
                    <a:pt x="559562" y="1684121"/>
                  </a:lnTo>
                  <a:lnTo>
                    <a:pt x="628904" y="1684121"/>
                  </a:lnTo>
                  <a:lnTo>
                    <a:pt x="771436" y="2682710"/>
                  </a:lnTo>
                  <a:lnTo>
                    <a:pt x="916647" y="3172155"/>
                  </a:lnTo>
                  <a:lnTo>
                    <a:pt x="934186" y="2461590"/>
                  </a:lnTo>
                  <a:lnTo>
                    <a:pt x="941247" y="2120239"/>
                  </a:lnTo>
                  <a:lnTo>
                    <a:pt x="944270" y="1936496"/>
                  </a:lnTo>
                  <a:lnTo>
                    <a:pt x="945489" y="1831644"/>
                  </a:lnTo>
                  <a:lnTo>
                    <a:pt x="945934" y="17458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2449031" y="2061039"/>
              <a:ext cx="180193" cy="234159"/>
            </a:xfrm>
            <a:prstGeom prst="rect">
              <a:avLst/>
            </a:prstGeom>
            <a:blipFill>
              <a:blip r:embed="rId1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2981178" y="1494800"/>
              <a:ext cx="739140" cy="1096010"/>
            </a:xfrm>
            <a:custGeom>
              <a:avLst/>
              <a:gdLst/>
              <a:ahLst/>
              <a:cxnLst/>
              <a:rect l="l" t="t" r="r" b="b"/>
              <a:pathLst>
                <a:path w="739139" h="1096010">
                  <a:moveTo>
                    <a:pt x="0" y="0"/>
                  </a:moveTo>
                  <a:lnTo>
                    <a:pt x="6434" y="58702"/>
                  </a:lnTo>
                  <a:lnTo>
                    <a:pt x="24994" y="98557"/>
                  </a:lnTo>
                  <a:lnTo>
                    <a:pt x="74521" y="141890"/>
                  </a:lnTo>
                  <a:lnTo>
                    <a:pt x="81903" y="146592"/>
                  </a:lnTo>
                  <a:lnTo>
                    <a:pt x="132540" y="182849"/>
                  </a:lnTo>
                  <a:lnTo>
                    <a:pt x="185324" y="221905"/>
                  </a:lnTo>
                  <a:lnTo>
                    <a:pt x="235498" y="259660"/>
                  </a:lnTo>
                  <a:lnTo>
                    <a:pt x="296221" y="305948"/>
                  </a:lnTo>
                  <a:lnTo>
                    <a:pt x="422500" y="861450"/>
                  </a:lnTo>
                  <a:lnTo>
                    <a:pt x="725297" y="1016848"/>
                  </a:lnTo>
                  <a:lnTo>
                    <a:pt x="703496" y="1081453"/>
                  </a:lnTo>
                  <a:lnTo>
                    <a:pt x="332419" y="944243"/>
                  </a:lnTo>
                  <a:lnTo>
                    <a:pt x="159869" y="651896"/>
                  </a:lnTo>
                  <a:lnTo>
                    <a:pt x="150560" y="657383"/>
                  </a:lnTo>
                  <a:lnTo>
                    <a:pt x="325068" y="953049"/>
                  </a:lnTo>
                  <a:lnTo>
                    <a:pt x="710166" y="1095432"/>
                  </a:lnTo>
                  <a:lnTo>
                    <a:pt x="738522" y="1011477"/>
                  </a:lnTo>
                  <a:lnTo>
                    <a:pt x="431934" y="854141"/>
                  </a:lnTo>
                  <a:lnTo>
                    <a:pt x="305896" y="299760"/>
                  </a:lnTo>
                  <a:lnTo>
                    <a:pt x="250267" y="257295"/>
                  </a:lnTo>
                  <a:lnTo>
                    <a:pt x="198155" y="218006"/>
                  </a:lnTo>
                  <a:lnTo>
                    <a:pt x="141997" y="176373"/>
                  </a:lnTo>
                  <a:lnTo>
                    <a:pt x="87965" y="137639"/>
                  </a:lnTo>
                  <a:lnTo>
                    <a:pt x="80322" y="132770"/>
                  </a:lnTo>
                  <a:lnTo>
                    <a:pt x="56436" y="116189"/>
                  </a:lnTo>
                  <a:lnTo>
                    <a:pt x="33481" y="91919"/>
                  </a:lnTo>
                  <a:lnTo>
                    <a:pt x="16568" y="54946"/>
                  </a:lnTo>
                  <a:lnTo>
                    <a:pt x="10805" y="2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2" name="object 232"/>
          <p:cNvSpPr/>
          <p:nvPr/>
        </p:nvSpPr>
        <p:spPr>
          <a:xfrm>
            <a:off x="3043048" y="2026377"/>
            <a:ext cx="145415" cy="355600"/>
          </a:xfrm>
          <a:custGeom>
            <a:avLst/>
            <a:gdLst/>
            <a:ahLst/>
            <a:cxnLst/>
            <a:rect l="l" t="t" r="r" b="b"/>
            <a:pathLst>
              <a:path w="145414" h="355600">
                <a:moveTo>
                  <a:pt x="134812" y="0"/>
                </a:moveTo>
                <a:lnTo>
                  <a:pt x="0" y="351162"/>
                </a:lnTo>
                <a:lnTo>
                  <a:pt x="10072" y="355046"/>
                </a:lnTo>
                <a:lnTo>
                  <a:pt x="144885" y="3884"/>
                </a:lnTo>
                <a:lnTo>
                  <a:pt x="1348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3" name="object 233"/>
          <p:cNvGrpSpPr/>
          <p:nvPr/>
        </p:nvGrpSpPr>
        <p:grpSpPr>
          <a:xfrm>
            <a:off x="2624653" y="1154431"/>
            <a:ext cx="654050" cy="358140"/>
            <a:chOff x="2624653" y="1154431"/>
            <a:chExt cx="654050" cy="358140"/>
          </a:xfrm>
        </p:grpSpPr>
        <p:sp>
          <p:nvSpPr>
            <p:cNvPr id="234" name="object 234"/>
            <p:cNvSpPr/>
            <p:nvPr/>
          </p:nvSpPr>
          <p:spPr>
            <a:xfrm>
              <a:off x="2624645" y="1154435"/>
              <a:ext cx="654050" cy="358140"/>
            </a:xfrm>
            <a:custGeom>
              <a:avLst/>
              <a:gdLst/>
              <a:ahLst/>
              <a:cxnLst/>
              <a:rect l="l" t="t" r="r" b="b"/>
              <a:pathLst>
                <a:path w="654050" h="358140">
                  <a:moveTo>
                    <a:pt x="653834" y="170535"/>
                  </a:moveTo>
                  <a:lnTo>
                    <a:pt x="650151" y="160515"/>
                  </a:lnTo>
                  <a:lnTo>
                    <a:pt x="642061" y="148907"/>
                  </a:lnTo>
                  <a:lnTo>
                    <a:pt x="642061" y="169849"/>
                  </a:lnTo>
                  <a:lnTo>
                    <a:pt x="640384" y="172796"/>
                  </a:lnTo>
                  <a:lnTo>
                    <a:pt x="638949" y="174510"/>
                  </a:lnTo>
                  <a:lnTo>
                    <a:pt x="631825" y="179311"/>
                  </a:lnTo>
                  <a:lnTo>
                    <a:pt x="612800" y="183857"/>
                  </a:lnTo>
                  <a:lnTo>
                    <a:pt x="576262" y="184277"/>
                  </a:lnTo>
                  <a:lnTo>
                    <a:pt x="521220" y="177304"/>
                  </a:lnTo>
                  <a:lnTo>
                    <a:pt x="522008" y="165620"/>
                  </a:lnTo>
                  <a:lnTo>
                    <a:pt x="515239" y="150634"/>
                  </a:lnTo>
                  <a:lnTo>
                    <a:pt x="504342" y="139331"/>
                  </a:lnTo>
                  <a:lnTo>
                    <a:pt x="493179" y="132219"/>
                  </a:lnTo>
                  <a:lnTo>
                    <a:pt x="488467" y="141947"/>
                  </a:lnTo>
                  <a:lnTo>
                    <a:pt x="493534" y="144894"/>
                  </a:lnTo>
                  <a:lnTo>
                    <a:pt x="502907" y="152552"/>
                  </a:lnTo>
                  <a:lnTo>
                    <a:pt x="510578" y="164503"/>
                  </a:lnTo>
                  <a:lnTo>
                    <a:pt x="510540" y="180327"/>
                  </a:lnTo>
                  <a:lnTo>
                    <a:pt x="500075" y="193103"/>
                  </a:lnTo>
                  <a:lnTo>
                    <a:pt x="484708" y="198158"/>
                  </a:lnTo>
                  <a:lnTo>
                    <a:pt x="470738" y="198755"/>
                  </a:lnTo>
                  <a:lnTo>
                    <a:pt x="464489" y="198196"/>
                  </a:lnTo>
                  <a:lnTo>
                    <a:pt x="460235" y="197523"/>
                  </a:lnTo>
                  <a:lnTo>
                    <a:pt x="458635" y="201510"/>
                  </a:lnTo>
                  <a:lnTo>
                    <a:pt x="430809" y="253479"/>
                  </a:lnTo>
                  <a:lnTo>
                    <a:pt x="397840" y="296430"/>
                  </a:lnTo>
                  <a:lnTo>
                    <a:pt x="353314" y="332308"/>
                  </a:lnTo>
                  <a:lnTo>
                    <a:pt x="298094" y="347319"/>
                  </a:lnTo>
                  <a:lnTo>
                    <a:pt x="295109" y="347319"/>
                  </a:lnTo>
                  <a:lnTo>
                    <a:pt x="244970" y="328599"/>
                  </a:lnTo>
                  <a:lnTo>
                    <a:pt x="215531" y="289623"/>
                  </a:lnTo>
                  <a:lnTo>
                    <a:pt x="197802" y="240614"/>
                  </a:lnTo>
                  <a:lnTo>
                    <a:pt x="188823" y="192189"/>
                  </a:lnTo>
                  <a:lnTo>
                    <a:pt x="185216" y="139509"/>
                  </a:lnTo>
                  <a:lnTo>
                    <a:pt x="185267" y="135293"/>
                  </a:lnTo>
                  <a:lnTo>
                    <a:pt x="181203" y="134226"/>
                  </a:lnTo>
                  <a:lnTo>
                    <a:pt x="173443" y="131521"/>
                  </a:lnTo>
                  <a:lnTo>
                    <a:pt x="158483" y="123329"/>
                  </a:lnTo>
                  <a:lnTo>
                    <a:pt x="144640" y="108445"/>
                  </a:lnTo>
                  <a:lnTo>
                    <a:pt x="140246" y="85661"/>
                  </a:lnTo>
                  <a:lnTo>
                    <a:pt x="141439" y="75285"/>
                  </a:lnTo>
                  <a:lnTo>
                    <a:pt x="145173" y="67995"/>
                  </a:lnTo>
                  <a:lnTo>
                    <a:pt x="151320" y="64008"/>
                  </a:lnTo>
                  <a:lnTo>
                    <a:pt x="160108" y="60667"/>
                  </a:lnTo>
                  <a:lnTo>
                    <a:pt x="168783" y="60236"/>
                  </a:lnTo>
                  <a:lnTo>
                    <a:pt x="175437" y="61150"/>
                  </a:lnTo>
                  <a:lnTo>
                    <a:pt x="178168" y="61823"/>
                  </a:lnTo>
                  <a:lnTo>
                    <a:pt x="181483" y="51536"/>
                  </a:lnTo>
                  <a:lnTo>
                    <a:pt x="177673" y="50571"/>
                  </a:lnTo>
                  <a:lnTo>
                    <a:pt x="168948" y="49428"/>
                  </a:lnTo>
                  <a:lnTo>
                    <a:pt x="157492" y="50190"/>
                  </a:lnTo>
                  <a:lnTo>
                    <a:pt x="130695" y="78359"/>
                  </a:lnTo>
                  <a:lnTo>
                    <a:pt x="72948" y="62826"/>
                  </a:lnTo>
                  <a:lnTo>
                    <a:pt x="34264" y="47967"/>
                  </a:lnTo>
                  <a:lnTo>
                    <a:pt x="15125" y="36118"/>
                  </a:lnTo>
                  <a:lnTo>
                    <a:pt x="10591" y="28194"/>
                  </a:lnTo>
                  <a:lnTo>
                    <a:pt x="20802" y="20180"/>
                  </a:lnTo>
                  <a:lnTo>
                    <a:pt x="47815" y="13970"/>
                  </a:lnTo>
                  <a:lnTo>
                    <a:pt x="91376" y="10820"/>
                  </a:lnTo>
                  <a:lnTo>
                    <a:pt x="151206" y="11912"/>
                  </a:lnTo>
                  <a:lnTo>
                    <a:pt x="227025" y="18491"/>
                  </a:lnTo>
                  <a:lnTo>
                    <a:pt x="318604" y="31762"/>
                  </a:lnTo>
                  <a:lnTo>
                    <a:pt x="394754" y="47447"/>
                  </a:lnTo>
                  <a:lnTo>
                    <a:pt x="462102" y="66167"/>
                  </a:lnTo>
                  <a:lnTo>
                    <a:pt x="519874" y="86766"/>
                  </a:lnTo>
                  <a:lnTo>
                    <a:pt x="567309" y="108051"/>
                  </a:lnTo>
                  <a:lnTo>
                    <a:pt x="603643" y="128841"/>
                  </a:lnTo>
                  <a:lnTo>
                    <a:pt x="640016" y="164261"/>
                  </a:lnTo>
                  <a:lnTo>
                    <a:pt x="642061" y="169849"/>
                  </a:lnTo>
                  <a:lnTo>
                    <a:pt x="642061" y="148907"/>
                  </a:lnTo>
                  <a:lnTo>
                    <a:pt x="610057" y="119786"/>
                  </a:lnTo>
                  <a:lnTo>
                    <a:pt x="571614" y="97701"/>
                  </a:lnTo>
                  <a:lnTo>
                    <a:pt x="522351" y="75806"/>
                  </a:lnTo>
                  <a:lnTo>
                    <a:pt x="463346" y="55079"/>
                  </a:lnTo>
                  <a:lnTo>
                    <a:pt x="395681" y="36512"/>
                  </a:lnTo>
                  <a:lnTo>
                    <a:pt x="320433" y="21120"/>
                  </a:lnTo>
                  <a:lnTo>
                    <a:pt x="247586" y="10160"/>
                  </a:lnTo>
                  <a:lnTo>
                    <a:pt x="181063" y="3124"/>
                  </a:lnTo>
                  <a:lnTo>
                    <a:pt x="122478" y="0"/>
                  </a:lnTo>
                  <a:lnTo>
                    <a:pt x="73456" y="762"/>
                  </a:lnTo>
                  <a:lnTo>
                    <a:pt x="35623" y="5372"/>
                  </a:lnTo>
                  <a:lnTo>
                    <a:pt x="10604" y="13817"/>
                  </a:lnTo>
                  <a:lnTo>
                    <a:pt x="0" y="26073"/>
                  </a:lnTo>
                  <a:lnTo>
                    <a:pt x="9664" y="45212"/>
                  </a:lnTo>
                  <a:lnTo>
                    <a:pt x="40881" y="62611"/>
                  </a:lnTo>
                  <a:lnTo>
                    <a:pt x="85077" y="77800"/>
                  </a:lnTo>
                  <a:lnTo>
                    <a:pt x="130086" y="89395"/>
                  </a:lnTo>
                  <a:lnTo>
                    <a:pt x="132181" y="107073"/>
                  </a:lnTo>
                  <a:lnTo>
                    <a:pt x="143306" y="124282"/>
                  </a:lnTo>
                  <a:lnTo>
                    <a:pt x="158750" y="136334"/>
                  </a:lnTo>
                  <a:lnTo>
                    <a:pt x="174421" y="143471"/>
                  </a:lnTo>
                  <a:lnTo>
                    <a:pt x="175488" y="169138"/>
                  </a:lnTo>
                  <a:lnTo>
                    <a:pt x="180187" y="210337"/>
                  </a:lnTo>
                  <a:lnTo>
                    <a:pt x="191173" y="258419"/>
                  </a:lnTo>
                  <a:lnTo>
                    <a:pt x="211061" y="304774"/>
                  </a:lnTo>
                  <a:lnTo>
                    <a:pt x="242506" y="340741"/>
                  </a:lnTo>
                  <a:lnTo>
                    <a:pt x="288150" y="357695"/>
                  </a:lnTo>
                  <a:lnTo>
                    <a:pt x="298348" y="358140"/>
                  </a:lnTo>
                  <a:lnTo>
                    <a:pt x="352983" y="344982"/>
                  </a:lnTo>
                  <a:lnTo>
                    <a:pt x="397560" y="312724"/>
                  </a:lnTo>
                  <a:lnTo>
                    <a:pt x="431698" y="272161"/>
                  </a:lnTo>
                  <a:lnTo>
                    <a:pt x="454990" y="234111"/>
                  </a:lnTo>
                  <a:lnTo>
                    <a:pt x="467042" y="209372"/>
                  </a:lnTo>
                  <a:lnTo>
                    <a:pt x="479196" y="209575"/>
                  </a:lnTo>
                  <a:lnTo>
                    <a:pt x="495007" y="207035"/>
                  </a:lnTo>
                  <a:lnTo>
                    <a:pt x="510286" y="199237"/>
                  </a:lnTo>
                  <a:lnTo>
                    <a:pt x="517982" y="187871"/>
                  </a:lnTo>
                  <a:lnTo>
                    <a:pt x="534377" y="190525"/>
                  </a:lnTo>
                  <a:lnTo>
                    <a:pt x="554583" y="193167"/>
                  </a:lnTo>
                  <a:lnTo>
                    <a:pt x="574636" y="194970"/>
                  </a:lnTo>
                  <a:lnTo>
                    <a:pt x="593813" y="195643"/>
                  </a:lnTo>
                  <a:lnTo>
                    <a:pt x="611225" y="194894"/>
                  </a:lnTo>
                  <a:lnTo>
                    <a:pt x="626389" y="192468"/>
                  </a:lnTo>
                  <a:lnTo>
                    <a:pt x="638632" y="188087"/>
                  </a:lnTo>
                  <a:lnTo>
                    <a:pt x="647242" y="181444"/>
                  </a:lnTo>
                  <a:lnTo>
                    <a:pt x="650608" y="177419"/>
                  </a:lnTo>
                  <a:lnTo>
                    <a:pt x="653834" y="1705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2765408" y="1163396"/>
              <a:ext cx="401470" cy="256491"/>
            </a:xfrm>
            <a:prstGeom prst="rect">
              <a:avLst/>
            </a:prstGeom>
            <a:blipFill>
              <a:blip r:embed="rId1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6" name="object 236"/>
          <p:cNvSpPr/>
          <p:nvPr/>
        </p:nvSpPr>
        <p:spPr>
          <a:xfrm>
            <a:off x="2591676" y="1598758"/>
            <a:ext cx="555625" cy="528955"/>
          </a:xfrm>
          <a:custGeom>
            <a:avLst/>
            <a:gdLst/>
            <a:ahLst/>
            <a:cxnLst/>
            <a:rect l="l" t="t" r="r" b="b"/>
            <a:pathLst>
              <a:path w="555625" h="528955">
                <a:moveTo>
                  <a:pt x="441871" y="18173"/>
                </a:moveTo>
                <a:lnTo>
                  <a:pt x="436410" y="8851"/>
                </a:lnTo>
                <a:lnTo>
                  <a:pt x="374472" y="34264"/>
                </a:lnTo>
                <a:lnTo>
                  <a:pt x="317919" y="40030"/>
                </a:lnTo>
                <a:lnTo>
                  <a:pt x="269316" y="32829"/>
                </a:lnTo>
                <a:lnTo>
                  <a:pt x="231241" y="19316"/>
                </a:lnTo>
                <a:lnTo>
                  <a:pt x="206286" y="6146"/>
                </a:lnTo>
                <a:lnTo>
                  <a:pt x="197027" y="0"/>
                </a:lnTo>
                <a:lnTo>
                  <a:pt x="190449" y="8559"/>
                </a:lnTo>
                <a:lnTo>
                  <a:pt x="200825" y="15443"/>
                </a:lnTo>
                <a:lnTo>
                  <a:pt x="228752" y="30010"/>
                </a:lnTo>
                <a:lnTo>
                  <a:pt x="271246" y="44450"/>
                </a:lnTo>
                <a:lnTo>
                  <a:pt x="325285" y="50990"/>
                </a:lnTo>
                <a:lnTo>
                  <a:pt x="352526" y="49288"/>
                </a:lnTo>
                <a:lnTo>
                  <a:pt x="381215" y="43726"/>
                </a:lnTo>
                <a:lnTo>
                  <a:pt x="411086" y="33591"/>
                </a:lnTo>
                <a:lnTo>
                  <a:pt x="441871" y="18173"/>
                </a:lnTo>
                <a:close/>
              </a:path>
              <a:path w="555625" h="528955">
                <a:moveTo>
                  <a:pt x="555434" y="94653"/>
                </a:moveTo>
                <a:lnTo>
                  <a:pt x="545160" y="91300"/>
                </a:lnTo>
                <a:lnTo>
                  <a:pt x="406285" y="517563"/>
                </a:lnTo>
                <a:lnTo>
                  <a:pt x="134226" y="511213"/>
                </a:lnTo>
                <a:lnTo>
                  <a:pt x="86918" y="54660"/>
                </a:lnTo>
                <a:lnTo>
                  <a:pt x="76174" y="55791"/>
                </a:lnTo>
                <a:lnTo>
                  <a:pt x="123355" y="511098"/>
                </a:lnTo>
                <a:lnTo>
                  <a:pt x="0" y="511098"/>
                </a:lnTo>
                <a:lnTo>
                  <a:pt x="0" y="521906"/>
                </a:lnTo>
                <a:lnTo>
                  <a:pt x="128816" y="521906"/>
                </a:lnTo>
                <a:lnTo>
                  <a:pt x="414070" y="528574"/>
                </a:lnTo>
                <a:lnTo>
                  <a:pt x="555320" y="528472"/>
                </a:lnTo>
                <a:lnTo>
                  <a:pt x="555320" y="517664"/>
                </a:lnTo>
                <a:lnTo>
                  <a:pt x="417614" y="517664"/>
                </a:lnTo>
                <a:lnTo>
                  <a:pt x="555434" y="946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2724549" y="2208823"/>
            <a:ext cx="276225" cy="314960"/>
          </a:xfrm>
          <a:custGeom>
            <a:avLst/>
            <a:gdLst/>
            <a:ahLst/>
            <a:cxnLst/>
            <a:rect l="l" t="t" r="r" b="b"/>
            <a:pathLst>
              <a:path w="276225" h="314960">
                <a:moveTo>
                  <a:pt x="0" y="0"/>
                </a:moveTo>
                <a:lnTo>
                  <a:pt x="0" y="234003"/>
                </a:lnTo>
                <a:lnTo>
                  <a:pt x="6345" y="265363"/>
                </a:lnTo>
                <a:lnTo>
                  <a:pt x="23641" y="290997"/>
                </a:lnTo>
                <a:lnTo>
                  <a:pt x="49276" y="308293"/>
                </a:lnTo>
                <a:lnTo>
                  <a:pt x="80636" y="314639"/>
                </a:lnTo>
                <a:lnTo>
                  <a:pt x="195083" y="314639"/>
                </a:lnTo>
                <a:lnTo>
                  <a:pt x="226443" y="308293"/>
                </a:lnTo>
                <a:lnTo>
                  <a:pt x="233053" y="303833"/>
                </a:lnTo>
                <a:lnTo>
                  <a:pt x="80636" y="303833"/>
                </a:lnTo>
                <a:lnTo>
                  <a:pt x="53482" y="298336"/>
                </a:lnTo>
                <a:lnTo>
                  <a:pt x="31283" y="283356"/>
                </a:lnTo>
                <a:lnTo>
                  <a:pt x="16302" y="261157"/>
                </a:lnTo>
                <a:lnTo>
                  <a:pt x="10805" y="234003"/>
                </a:lnTo>
                <a:lnTo>
                  <a:pt x="10805" y="11392"/>
                </a:lnTo>
                <a:lnTo>
                  <a:pt x="212602" y="11392"/>
                </a:lnTo>
                <a:lnTo>
                  <a:pt x="0" y="0"/>
                </a:lnTo>
                <a:close/>
              </a:path>
              <a:path w="276225" h="314960">
                <a:moveTo>
                  <a:pt x="212602" y="11392"/>
                </a:moveTo>
                <a:lnTo>
                  <a:pt x="10805" y="11392"/>
                </a:lnTo>
                <a:lnTo>
                  <a:pt x="264923" y="25014"/>
                </a:lnTo>
                <a:lnTo>
                  <a:pt x="264923" y="234003"/>
                </a:lnTo>
                <a:lnTo>
                  <a:pt x="259425" y="261157"/>
                </a:lnTo>
                <a:lnTo>
                  <a:pt x="244441" y="283356"/>
                </a:lnTo>
                <a:lnTo>
                  <a:pt x="222238" y="298336"/>
                </a:lnTo>
                <a:lnTo>
                  <a:pt x="195083" y="303833"/>
                </a:lnTo>
                <a:lnTo>
                  <a:pt x="233053" y="303833"/>
                </a:lnTo>
                <a:lnTo>
                  <a:pt x="252077" y="290997"/>
                </a:lnTo>
                <a:lnTo>
                  <a:pt x="269373" y="265363"/>
                </a:lnTo>
                <a:lnTo>
                  <a:pt x="275719" y="234003"/>
                </a:lnTo>
                <a:lnTo>
                  <a:pt x="275719" y="14774"/>
                </a:lnTo>
                <a:lnTo>
                  <a:pt x="212602" y="113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2263083" y="3875845"/>
            <a:ext cx="549275" cy="951230"/>
          </a:xfrm>
          <a:custGeom>
            <a:avLst/>
            <a:gdLst/>
            <a:ahLst/>
            <a:cxnLst/>
            <a:rect l="l" t="t" r="r" b="b"/>
            <a:pathLst>
              <a:path w="549275" h="951229">
                <a:moveTo>
                  <a:pt x="276043" y="0"/>
                </a:moveTo>
                <a:lnTo>
                  <a:pt x="282075" y="814781"/>
                </a:lnTo>
                <a:lnTo>
                  <a:pt x="145084" y="893334"/>
                </a:lnTo>
                <a:lnTo>
                  <a:pt x="0" y="950672"/>
                </a:lnTo>
                <a:lnTo>
                  <a:pt x="412521" y="919144"/>
                </a:lnTo>
                <a:lnTo>
                  <a:pt x="548998" y="29433"/>
                </a:lnTo>
                <a:lnTo>
                  <a:pt x="2760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2973796" y="3882188"/>
            <a:ext cx="564515" cy="944880"/>
          </a:xfrm>
          <a:custGeom>
            <a:avLst/>
            <a:gdLst/>
            <a:ahLst/>
            <a:cxnLst/>
            <a:rect l="l" t="t" r="r" b="b"/>
            <a:pathLst>
              <a:path w="564514" h="944879">
                <a:moveTo>
                  <a:pt x="272955" y="0"/>
                </a:moveTo>
                <a:lnTo>
                  <a:pt x="0" y="29433"/>
                </a:lnTo>
                <a:lnTo>
                  <a:pt x="155010" y="912799"/>
                </a:lnTo>
                <a:lnTo>
                  <a:pt x="564087" y="944327"/>
                </a:lnTo>
                <a:lnTo>
                  <a:pt x="469661" y="894433"/>
                </a:lnTo>
                <a:lnTo>
                  <a:pt x="285457" y="808446"/>
                </a:lnTo>
                <a:lnTo>
                  <a:pt x="2729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0" name="object 240"/>
          <p:cNvGrpSpPr/>
          <p:nvPr/>
        </p:nvGrpSpPr>
        <p:grpSpPr>
          <a:xfrm>
            <a:off x="3414682" y="1919016"/>
            <a:ext cx="666750" cy="159385"/>
            <a:chOff x="3414682" y="1919016"/>
            <a:chExt cx="666750" cy="159385"/>
          </a:xfrm>
        </p:grpSpPr>
        <p:sp>
          <p:nvSpPr>
            <p:cNvPr id="241" name="object 241"/>
            <p:cNvSpPr/>
            <p:nvPr/>
          </p:nvSpPr>
          <p:spPr>
            <a:xfrm>
              <a:off x="3460852" y="1921438"/>
              <a:ext cx="615315" cy="151765"/>
            </a:xfrm>
            <a:custGeom>
              <a:avLst/>
              <a:gdLst/>
              <a:ahLst/>
              <a:cxnLst/>
              <a:rect l="l" t="t" r="r" b="b"/>
              <a:pathLst>
                <a:path w="615314" h="151764">
                  <a:moveTo>
                    <a:pt x="573584" y="0"/>
                  </a:moveTo>
                  <a:lnTo>
                    <a:pt x="0" y="140550"/>
                  </a:lnTo>
                  <a:lnTo>
                    <a:pt x="614944" y="151168"/>
                  </a:lnTo>
                  <a:lnTo>
                    <a:pt x="611989" y="113605"/>
                  </a:lnTo>
                  <a:lnTo>
                    <a:pt x="603617" y="75650"/>
                  </a:lnTo>
                  <a:lnTo>
                    <a:pt x="590569" y="37662"/>
                  </a:lnTo>
                  <a:lnTo>
                    <a:pt x="573584" y="0"/>
                  </a:lnTo>
                  <a:close/>
                </a:path>
              </a:pathLst>
            </a:custGeom>
            <a:solidFill>
              <a:srgbClr val="FE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3460759" y="1919021"/>
              <a:ext cx="621030" cy="159385"/>
            </a:xfrm>
            <a:custGeom>
              <a:avLst/>
              <a:gdLst/>
              <a:ahLst/>
              <a:cxnLst/>
              <a:rect l="l" t="t" r="r" b="b"/>
              <a:pathLst>
                <a:path w="621029" h="159385">
                  <a:moveTo>
                    <a:pt x="578516" y="0"/>
                  </a:moveTo>
                  <a:lnTo>
                    <a:pt x="568862" y="4837"/>
                  </a:lnTo>
                  <a:lnTo>
                    <a:pt x="586017" y="43033"/>
                  </a:lnTo>
                  <a:lnTo>
                    <a:pt x="598541" y="79718"/>
                  </a:lnTo>
                  <a:lnTo>
                    <a:pt x="606401" y="114776"/>
                  </a:lnTo>
                  <a:lnTo>
                    <a:pt x="609562" y="148089"/>
                  </a:lnTo>
                  <a:lnTo>
                    <a:pt x="198" y="137566"/>
                  </a:lnTo>
                  <a:lnTo>
                    <a:pt x="0" y="148372"/>
                  </a:lnTo>
                  <a:lnTo>
                    <a:pt x="620441" y="159094"/>
                  </a:lnTo>
                  <a:lnTo>
                    <a:pt x="620441" y="153597"/>
                  </a:lnTo>
                  <a:lnTo>
                    <a:pt x="617803" y="117884"/>
                  </a:lnTo>
                  <a:lnTo>
                    <a:pt x="609912" y="80289"/>
                  </a:lnTo>
                  <a:lnTo>
                    <a:pt x="596804" y="40949"/>
                  </a:lnTo>
                  <a:lnTo>
                    <a:pt x="5785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3904210" y="1921440"/>
              <a:ext cx="41910" cy="151765"/>
            </a:xfrm>
            <a:custGeom>
              <a:avLst/>
              <a:gdLst/>
              <a:ahLst/>
              <a:cxnLst/>
              <a:rect l="l" t="t" r="r" b="b"/>
              <a:pathLst>
                <a:path w="41910" h="151764">
                  <a:moveTo>
                    <a:pt x="0" y="0"/>
                  </a:moveTo>
                  <a:lnTo>
                    <a:pt x="41349" y="151168"/>
                  </a:lnTo>
                  <a:lnTo>
                    <a:pt x="38396" y="113605"/>
                  </a:lnTo>
                  <a:lnTo>
                    <a:pt x="30027" y="75650"/>
                  </a:lnTo>
                  <a:lnTo>
                    <a:pt x="16983" y="37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3899379" y="1919016"/>
              <a:ext cx="52069" cy="153670"/>
            </a:xfrm>
            <a:custGeom>
              <a:avLst/>
              <a:gdLst/>
              <a:ahLst/>
              <a:cxnLst/>
              <a:rect l="l" t="t" r="r" b="b"/>
              <a:pathLst>
                <a:path w="52070" h="153669">
                  <a:moveTo>
                    <a:pt x="9654" y="0"/>
                  </a:moveTo>
                  <a:lnTo>
                    <a:pt x="0" y="4848"/>
                  </a:lnTo>
                  <a:lnTo>
                    <a:pt x="17787" y="44627"/>
                  </a:lnTo>
                  <a:lnTo>
                    <a:pt x="30538" y="82768"/>
                  </a:lnTo>
                  <a:lnTo>
                    <a:pt x="38216" y="119136"/>
                  </a:lnTo>
                  <a:lnTo>
                    <a:pt x="40784" y="153597"/>
                  </a:lnTo>
                  <a:lnTo>
                    <a:pt x="51590" y="153597"/>
                  </a:lnTo>
                  <a:lnTo>
                    <a:pt x="48949" y="117878"/>
                  </a:lnTo>
                  <a:lnTo>
                    <a:pt x="41055" y="80281"/>
                  </a:lnTo>
                  <a:lnTo>
                    <a:pt x="27943" y="40943"/>
                  </a:lnTo>
                  <a:lnTo>
                    <a:pt x="96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3419503" y="1921440"/>
              <a:ext cx="41910" cy="151765"/>
            </a:xfrm>
            <a:custGeom>
              <a:avLst/>
              <a:gdLst/>
              <a:ahLst/>
              <a:cxnLst/>
              <a:rect l="l" t="t" r="r" b="b"/>
              <a:pathLst>
                <a:path w="41910" h="151764">
                  <a:moveTo>
                    <a:pt x="0" y="0"/>
                  </a:moveTo>
                  <a:lnTo>
                    <a:pt x="41349" y="151168"/>
                  </a:lnTo>
                  <a:lnTo>
                    <a:pt x="38396" y="113605"/>
                  </a:lnTo>
                  <a:lnTo>
                    <a:pt x="30027" y="75650"/>
                  </a:lnTo>
                  <a:lnTo>
                    <a:pt x="16983" y="37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3414682" y="1919016"/>
              <a:ext cx="52069" cy="153670"/>
            </a:xfrm>
            <a:custGeom>
              <a:avLst/>
              <a:gdLst/>
              <a:ahLst/>
              <a:cxnLst/>
              <a:rect l="l" t="t" r="r" b="b"/>
              <a:pathLst>
                <a:path w="52070" h="153669">
                  <a:moveTo>
                    <a:pt x="9654" y="0"/>
                  </a:moveTo>
                  <a:lnTo>
                    <a:pt x="0" y="4848"/>
                  </a:lnTo>
                  <a:lnTo>
                    <a:pt x="17781" y="44633"/>
                  </a:lnTo>
                  <a:lnTo>
                    <a:pt x="30529" y="82776"/>
                  </a:lnTo>
                  <a:lnTo>
                    <a:pt x="38206" y="119142"/>
                  </a:lnTo>
                  <a:lnTo>
                    <a:pt x="40773" y="153597"/>
                  </a:lnTo>
                  <a:lnTo>
                    <a:pt x="51579" y="153597"/>
                  </a:lnTo>
                  <a:lnTo>
                    <a:pt x="48941" y="117888"/>
                  </a:lnTo>
                  <a:lnTo>
                    <a:pt x="41049" y="80293"/>
                  </a:lnTo>
                  <a:lnTo>
                    <a:pt x="27942" y="40950"/>
                  </a:lnTo>
                  <a:lnTo>
                    <a:pt x="96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3778407" y="1921440"/>
              <a:ext cx="41910" cy="151765"/>
            </a:xfrm>
            <a:custGeom>
              <a:avLst/>
              <a:gdLst/>
              <a:ahLst/>
              <a:cxnLst/>
              <a:rect l="l" t="t" r="r" b="b"/>
              <a:pathLst>
                <a:path w="41910" h="151764">
                  <a:moveTo>
                    <a:pt x="0" y="0"/>
                  </a:moveTo>
                  <a:lnTo>
                    <a:pt x="41349" y="151168"/>
                  </a:lnTo>
                  <a:lnTo>
                    <a:pt x="38396" y="113605"/>
                  </a:lnTo>
                  <a:lnTo>
                    <a:pt x="30027" y="75650"/>
                  </a:lnTo>
                  <a:lnTo>
                    <a:pt x="16983" y="37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3773586" y="1919016"/>
              <a:ext cx="52069" cy="153670"/>
            </a:xfrm>
            <a:custGeom>
              <a:avLst/>
              <a:gdLst/>
              <a:ahLst/>
              <a:cxnLst/>
              <a:rect l="l" t="t" r="r" b="b"/>
              <a:pathLst>
                <a:path w="52070" h="153669">
                  <a:moveTo>
                    <a:pt x="9654" y="0"/>
                  </a:moveTo>
                  <a:lnTo>
                    <a:pt x="0" y="4848"/>
                  </a:lnTo>
                  <a:lnTo>
                    <a:pt x="17781" y="44633"/>
                  </a:lnTo>
                  <a:lnTo>
                    <a:pt x="30529" y="82776"/>
                  </a:lnTo>
                  <a:lnTo>
                    <a:pt x="38206" y="119142"/>
                  </a:lnTo>
                  <a:lnTo>
                    <a:pt x="40773" y="153597"/>
                  </a:lnTo>
                  <a:lnTo>
                    <a:pt x="51569" y="153597"/>
                  </a:lnTo>
                  <a:lnTo>
                    <a:pt x="48932" y="117888"/>
                  </a:lnTo>
                  <a:lnTo>
                    <a:pt x="41044" y="80293"/>
                  </a:lnTo>
                  <a:lnTo>
                    <a:pt x="27940" y="40950"/>
                  </a:lnTo>
                  <a:lnTo>
                    <a:pt x="96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3651723" y="1921440"/>
              <a:ext cx="41910" cy="151765"/>
            </a:xfrm>
            <a:custGeom>
              <a:avLst/>
              <a:gdLst/>
              <a:ahLst/>
              <a:cxnLst/>
              <a:rect l="l" t="t" r="r" b="b"/>
              <a:pathLst>
                <a:path w="41910" h="151764">
                  <a:moveTo>
                    <a:pt x="0" y="0"/>
                  </a:moveTo>
                  <a:lnTo>
                    <a:pt x="41349" y="151168"/>
                  </a:lnTo>
                  <a:lnTo>
                    <a:pt x="38394" y="113605"/>
                  </a:lnTo>
                  <a:lnTo>
                    <a:pt x="30023" y="75650"/>
                  </a:lnTo>
                  <a:lnTo>
                    <a:pt x="16978" y="37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3646881" y="1919016"/>
              <a:ext cx="52069" cy="153670"/>
            </a:xfrm>
            <a:custGeom>
              <a:avLst/>
              <a:gdLst/>
              <a:ahLst/>
              <a:cxnLst/>
              <a:rect l="l" t="t" r="r" b="b"/>
              <a:pathLst>
                <a:path w="52070" h="153669">
                  <a:moveTo>
                    <a:pt x="9654" y="0"/>
                  </a:moveTo>
                  <a:lnTo>
                    <a:pt x="0" y="4848"/>
                  </a:lnTo>
                  <a:lnTo>
                    <a:pt x="17788" y="44627"/>
                  </a:lnTo>
                  <a:lnTo>
                    <a:pt x="30543" y="82768"/>
                  </a:lnTo>
                  <a:lnTo>
                    <a:pt x="38225" y="119136"/>
                  </a:lnTo>
                  <a:lnTo>
                    <a:pt x="40794" y="153597"/>
                  </a:lnTo>
                  <a:lnTo>
                    <a:pt x="51590" y="153597"/>
                  </a:lnTo>
                  <a:lnTo>
                    <a:pt x="48951" y="117878"/>
                  </a:lnTo>
                  <a:lnTo>
                    <a:pt x="41058" y="80281"/>
                  </a:lnTo>
                  <a:lnTo>
                    <a:pt x="27948" y="40943"/>
                  </a:lnTo>
                  <a:lnTo>
                    <a:pt x="96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3517206" y="1921440"/>
              <a:ext cx="41910" cy="151765"/>
            </a:xfrm>
            <a:custGeom>
              <a:avLst/>
              <a:gdLst/>
              <a:ahLst/>
              <a:cxnLst/>
              <a:rect l="l" t="t" r="r" b="b"/>
              <a:pathLst>
                <a:path w="41910" h="151764">
                  <a:moveTo>
                    <a:pt x="0" y="0"/>
                  </a:moveTo>
                  <a:lnTo>
                    <a:pt x="41349" y="151168"/>
                  </a:lnTo>
                  <a:lnTo>
                    <a:pt x="38394" y="113605"/>
                  </a:lnTo>
                  <a:lnTo>
                    <a:pt x="30023" y="75650"/>
                  </a:lnTo>
                  <a:lnTo>
                    <a:pt x="16978" y="37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3512366" y="1919016"/>
              <a:ext cx="52069" cy="153670"/>
            </a:xfrm>
            <a:custGeom>
              <a:avLst/>
              <a:gdLst/>
              <a:ahLst/>
              <a:cxnLst/>
              <a:rect l="l" t="t" r="r" b="b"/>
              <a:pathLst>
                <a:path w="52070" h="153669">
                  <a:moveTo>
                    <a:pt x="9654" y="0"/>
                  </a:moveTo>
                  <a:lnTo>
                    <a:pt x="0" y="4848"/>
                  </a:lnTo>
                  <a:lnTo>
                    <a:pt x="17788" y="44627"/>
                  </a:lnTo>
                  <a:lnTo>
                    <a:pt x="30543" y="82768"/>
                  </a:lnTo>
                  <a:lnTo>
                    <a:pt x="38225" y="119136"/>
                  </a:lnTo>
                  <a:lnTo>
                    <a:pt x="40794" y="153597"/>
                  </a:lnTo>
                  <a:lnTo>
                    <a:pt x="51590" y="153597"/>
                  </a:lnTo>
                  <a:lnTo>
                    <a:pt x="48949" y="117878"/>
                  </a:lnTo>
                  <a:lnTo>
                    <a:pt x="41055" y="80281"/>
                  </a:lnTo>
                  <a:lnTo>
                    <a:pt x="27943" y="40943"/>
                  </a:lnTo>
                  <a:lnTo>
                    <a:pt x="96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3" name="object 253"/>
          <p:cNvSpPr/>
          <p:nvPr/>
        </p:nvSpPr>
        <p:spPr>
          <a:xfrm>
            <a:off x="3666532" y="2479201"/>
            <a:ext cx="137447" cy="144288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082305" y="9886718"/>
            <a:ext cx="18415" cy="129539"/>
          </a:xfrm>
          <a:custGeom>
            <a:avLst/>
            <a:gdLst/>
            <a:ahLst/>
            <a:cxnLst/>
            <a:rect l="l" t="t" r="r" b="b"/>
            <a:pathLst>
              <a:path w="18415" h="129540">
                <a:moveTo>
                  <a:pt x="0" y="129540"/>
                </a:moveTo>
                <a:lnTo>
                  <a:pt x="17831" y="129540"/>
                </a:lnTo>
                <a:lnTo>
                  <a:pt x="17831" y="0"/>
                </a:lnTo>
                <a:lnTo>
                  <a:pt x="0" y="0"/>
                </a:lnTo>
                <a:lnTo>
                  <a:pt x="0" y="1295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5" name="object 255"/>
          <p:cNvGrpSpPr/>
          <p:nvPr/>
        </p:nvGrpSpPr>
        <p:grpSpPr>
          <a:xfrm>
            <a:off x="1082305" y="9870208"/>
            <a:ext cx="593090" cy="148590"/>
            <a:chOff x="1082305" y="9870208"/>
            <a:chExt cx="593090" cy="148590"/>
          </a:xfrm>
        </p:grpSpPr>
        <p:sp>
          <p:nvSpPr>
            <p:cNvPr id="256" name="object 256"/>
            <p:cNvSpPr/>
            <p:nvPr/>
          </p:nvSpPr>
          <p:spPr>
            <a:xfrm>
              <a:off x="1082294" y="9870217"/>
              <a:ext cx="115570" cy="146050"/>
            </a:xfrm>
            <a:custGeom>
              <a:avLst/>
              <a:gdLst/>
              <a:ahLst/>
              <a:cxnLst/>
              <a:rect l="l" t="t" r="r" b="b"/>
              <a:pathLst>
                <a:path w="115569" h="146050">
                  <a:moveTo>
                    <a:pt x="11518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97396" y="16510"/>
                  </a:lnTo>
                  <a:lnTo>
                    <a:pt x="97396" y="146050"/>
                  </a:lnTo>
                  <a:lnTo>
                    <a:pt x="115189" y="146050"/>
                  </a:lnTo>
                  <a:lnTo>
                    <a:pt x="115189" y="16510"/>
                  </a:lnTo>
                  <a:lnTo>
                    <a:pt x="1151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1227734" y="9919936"/>
              <a:ext cx="100510" cy="98426"/>
            </a:xfrm>
            <a:prstGeom prst="rect">
              <a:avLst/>
            </a:prstGeom>
            <a:blipFill>
              <a:blip r:embed="rId1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1349348" y="9919930"/>
              <a:ext cx="278058" cy="98432"/>
            </a:xfrm>
            <a:prstGeom prst="rect">
              <a:avLst/>
            </a:prstGeom>
            <a:blipFill>
              <a:blip r:embed="rId1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1658635" y="9976888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69"/>
                  </a:moveTo>
                  <a:lnTo>
                    <a:pt x="16742" y="39369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0" name="object 260"/>
          <p:cNvGrpSpPr/>
          <p:nvPr/>
        </p:nvGrpSpPr>
        <p:grpSpPr>
          <a:xfrm>
            <a:off x="1658635" y="9919934"/>
            <a:ext cx="590550" cy="99060"/>
            <a:chOff x="1658635" y="9919934"/>
            <a:chExt cx="590550" cy="99060"/>
          </a:xfrm>
        </p:grpSpPr>
        <p:sp>
          <p:nvSpPr>
            <p:cNvPr id="261" name="object 261"/>
            <p:cNvSpPr/>
            <p:nvPr/>
          </p:nvSpPr>
          <p:spPr>
            <a:xfrm>
              <a:off x="1658632" y="9922287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79">
                  <a:moveTo>
                    <a:pt x="85864" y="0"/>
                  </a:moveTo>
                  <a:lnTo>
                    <a:pt x="69088" y="0"/>
                  </a:lnTo>
                  <a:lnTo>
                    <a:pt x="69088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088" y="54610"/>
                  </a:lnTo>
                  <a:lnTo>
                    <a:pt x="69088" y="93980"/>
                  </a:lnTo>
                  <a:lnTo>
                    <a:pt x="85864" y="93980"/>
                  </a:lnTo>
                  <a:lnTo>
                    <a:pt x="85864" y="54610"/>
                  </a:lnTo>
                  <a:lnTo>
                    <a:pt x="85864" y="38100"/>
                  </a:lnTo>
                  <a:lnTo>
                    <a:pt x="858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1771279" y="9919936"/>
              <a:ext cx="100510" cy="98426"/>
            </a:xfrm>
            <a:prstGeom prst="rect">
              <a:avLst/>
            </a:prstGeom>
            <a:blipFill>
              <a:blip r:embed="rId1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1898445" y="9921185"/>
              <a:ext cx="77913" cy="95913"/>
            </a:xfrm>
            <a:prstGeom prst="rect">
              <a:avLst/>
            </a:prstGeom>
            <a:blipFill>
              <a:blip r:embed="rId1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1996499" y="9922020"/>
              <a:ext cx="90049" cy="95504"/>
            </a:xfrm>
            <a:prstGeom prst="rect">
              <a:avLst/>
            </a:prstGeom>
            <a:blipFill>
              <a:blip r:embed="rId1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2113416" y="9919934"/>
              <a:ext cx="92363" cy="98436"/>
            </a:xfrm>
            <a:prstGeom prst="rect">
              <a:avLst/>
            </a:prstGeom>
            <a:blipFill>
              <a:blip r:embed="rId1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2232099" y="9976888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69"/>
                  </a:moveTo>
                  <a:lnTo>
                    <a:pt x="16742" y="39369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7" name="object 267"/>
          <p:cNvGrpSpPr/>
          <p:nvPr/>
        </p:nvGrpSpPr>
        <p:grpSpPr>
          <a:xfrm>
            <a:off x="2232099" y="9919934"/>
            <a:ext cx="326390" cy="99060"/>
            <a:chOff x="2232099" y="9919934"/>
            <a:chExt cx="326390" cy="99060"/>
          </a:xfrm>
        </p:grpSpPr>
        <p:sp>
          <p:nvSpPr>
            <p:cNvPr id="268" name="object 268"/>
            <p:cNvSpPr/>
            <p:nvPr/>
          </p:nvSpPr>
          <p:spPr>
            <a:xfrm>
              <a:off x="2232088" y="9922287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79">
                  <a:moveTo>
                    <a:pt x="85877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51" y="38100"/>
                  </a:lnTo>
                  <a:lnTo>
                    <a:pt x="16751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77" y="93980"/>
                  </a:lnTo>
                  <a:lnTo>
                    <a:pt x="85877" y="54610"/>
                  </a:lnTo>
                  <a:lnTo>
                    <a:pt x="85877" y="38100"/>
                  </a:lnTo>
                  <a:lnTo>
                    <a:pt x="858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2350568" y="9922018"/>
              <a:ext cx="87965" cy="94237"/>
            </a:xfrm>
            <a:prstGeom prst="rect">
              <a:avLst/>
            </a:prstGeom>
            <a:blipFill>
              <a:blip r:embed="rId1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2465499" y="9919934"/>
              <a:ext cx="92363" cy="98436"/>
            </a:xfrm>
            <a:prstGeom prst="rect">
              <a:avLst/>
            </a:prstGeom>
            <a:blipFill>
              <a:blip r:embed="rId1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1" name="object 271"/>
          <p:cNvGrpSpPr/>
          <p:nvPr/>
        </p:nvGrpSpPr>
        <p:grpSpPr>
          <a:xfrm>
            <a:off x="3219876" y="9919930"/>
            <a:ext cx="808355" cy="99060"/>
            <a:chOff x="3219876" y="9919930"/>
            <a:chExt cx="808355" cy="99060"/>
          </a:xfrm>
        </p:grpSpPr>
        <p:sp>
          <p:nvSpPr>
            <p:cNvPr id="272" name="object 272"/>
            <p:cNvSpPr/>
            <p:nvPr/>
          </p:nvSpPr>
          <p:spPr>
            <a:xfrm>
              <a:off x="3219876" y="9919934"/>
              <a:ext cx="299424" cy="98436"/>
            </a:xfrm>
            <a:prstGeom prst="rect">
              <a:avLst/>
            </a:prstGeom>
            <a:blipFill>
              <a:blip r:embed="rId1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3551700" y="9922024"/>
              <a:ext cx="71202" cy="94237"/>
            </a:xfrm>
            <a:prstGeom prst="rect">
              <a:avLst/>
            </a:prstGeom>
            <a:blipFill>
              <a:blip r:embed="rId1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3643147" y="9919936"/>
              <a:ext cx="188762" cy="98426"/>
            </a:xfrm>
            <a:prstGeom prst="rect">
              <a:avLst/>
            </a:prstGeom>
            <a:blipFill>
              <a:blip r:embed="rId1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3853250" y="9921184"/>
              <a:ext cx="77913" cy="95913"/>
            </a:xfrm>
            <a:prstGeom prst="rect">
              <a:avLst/>
            </a:prstGeom>
            <a:blipFill>
              <a:blip r:embed="rId1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3952905" y="9919930"/>
              <a:ext cx="74971" cy="97798"/>
            </a:xfrm>
            <a:prstGeom prst="rect">
              <a:avLst/>
            </a:prstGeom>
            <a:blipFill>
              <a:blip r:embed="rId1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7" name="object 277"/>
          <p:cNvGrpSpPr/>
          <p:nvPr/>
        </p:nvGrpSpPr>
        <p:grpSpPr>
          <a:xfrm>
            <a:off x="1062431" y="10121206"/>
            <a:ext cx="873760" cy="188595"/>
            <a:chOff x="1062431" y="10121206"/>
            <a:chExt cx="873760" cy="188595"/>
          </a:xfrm>
        </p:grpSpPr>
        <p:sp>
          <p:nvSpPr>
            <p:cNvPr id="278" name="object 278"/>
            <p:cNvSpPr/>
            <p:nvPr/>
          </p:nvSpPr>
          <p:spPr>
            <a:xfrm>
              <a:off x="1062431" y="10121206"/>
              <a:ext cx="199802" cy="147192"/>
            </a:xfrm>
            <a:prstGeom prst="rect">
              <a:avLst/>
            </a:prstGeom>
            <a:blipFill>
              <a:blip r:embed="rId1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1283476" y="10171235"/>
              <a:ext cx="92363" cy="98405"/>
            </a:xfrm>
            <a:prstGeom prst="rect">
              <a:avLst/>
            </a:prstGeom>
            <a:blipFill>
              <a:blip r:embed="rId1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1401832" y="10171235"/>
              <a:ext cx="92353" cy="138205"/>
            </a:xfrm>
            <a:prstGeom prst="rect">
              <a:avLst/>
            </a:prstGeom>
            <a:blipFill>
              <a:blip r:embed="rId1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1515287" y="10171237"/>
              <a:ext cx="86698" cy="98405"/>
            </a:xfrm>
            <a:prstGeom prst="rect">
              <a:avLst/>
            </a:prstGeom>
            <a:blipFill>
              <a:blip r:embed="rId1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1625249" y="10171237"/>
              <a:ext cx="195923" cy="98405"/>
            </a:xfrm>
            <a:prstGeom prst="rect">
              <a:avLst/>
            </a:prstGeom>
            <a:blipFill>
              <a:blip r:embed="rId1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1847827" y="10125159"/>
              <a:ext cx="87955" cy="142404"/>
            </a:xfrm>
            <a:prstGeom prst="rect">
              <a:avLst/>
            </a:prstGeom>
            <a:blipFill>
              <a:blip r:embed="rId1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4" name="object 284"/>
          <p:cNvGrpSpPr/>
          <p:nvPr/>
        </p:nvGrpSpPr>
        <p:grpSpPr>
          <a:xfrm>
            <a:off x="2006976" y="9870208"/>
            <a:ext cx="2031364" cy="400050"/>
            <a:chOff x="2006976" y="9870208"/>
            <a:chExt cx="2031364" cy="400050"/>
          </a:xfrm>
        </p:grpSpPr>
        <p:sp>
          <p:nvSpPr>
            <p:cNvPr id="285" name="object 285"/>
            <p:cNvSpPr/>
            <p:nvPr/>
          </p:nvSpPr>
          <p:spPr>
            <a:xfrm>
              <a:off x="2006976" y="10171237"/>
              <a:ext cx="100510" cy="98405"/>
            </a:xfrm>
            <a:prstGeom prst="rect">
              <a:avLst/>
            </a:prstGeom>
            <a:blipFill>
              <a:blip r:embed="rId1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2128413" y="10118877"/>
              <a:ext cx="204201" cy="150770"/>
            </a:xfrm>
            <a:prstGeom prst="rect">
              <a:avLst/>
            </a:prstGeom>
            <a:blipFill>
              <a:blip r:embed="rId1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2358652" y="10171240"/>
              <a:ext cx="74971" cy="97787"/>
            </a:xfrm>
            <a:prstGeom prst="rect">
              <a:avLst/>
            </a:prstGeom>
            <a:blipFill>
              <a:blip r:embed="rId1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2458832" y="10171237"/>
              <a:ext cx="188742" cy="98405"/>
            </a:xfrm>
            <a:prstGeom prst="rect">
              <a:avLst/>
            </a:prstGeom>
            <a:blipFill>
              <a:blip r:embed="rId1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2634695" y="9870208"/>
              <a:ext cx="1403508" cy="399434"/>
            </a:xfrm>
            <a:prstGeom prst="rect">
              <a:avLst/>
            </a:prstGeom>
            <a:blipFill>
              <a:blip r:embed="rId1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2668908" y="10173319"/>
              <a:ext cx="87965" cy="94237"/>
            </a:xfrm>
            <a:prstGeom prst="rect">
              <a:avLst/>
            </a:prstGeom>
            <a:blipFill>
              <a:blip r:embed="rId1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2828082" y="10171237"/>
              <a:ext cx="100965" cy="98425"/>
            </a:xfrm>
            <a:custGeom>
              <a:avLst/>
              <a:gdLst/>
              <a:ahLst/>
              <a:cxnLst/>
              <a:rect l="l" t="t" r="r" b="b"/>
              <a:pathLst>
                <a:path w="100964" h="98425">
                  <a:moveTo>
                    <a:pt x="50270" y="0"/>
                  </a:moveTo>
                  <a:lnTo>
                    <a:pt x="13821" y="14030"/>
                  </a:lnTo>
                  <a:lnTo>
                    <a:pt x="0" y="49202"/>
                  </a:lnTo>
                  <a:lnTo>
                    <a:pt x="862" y="59351"/>
                  </a:lnTo>
                  <a:lnTo>
                    <a:pt x="30047" y="94956"/>
                  </a:lnTo>
                  <a:lnTo>
                    <a:pt x="50270" y="98405"/>
                  </a:lnTo>
                  <a:lnTo>
                    <a:pt x="60930" y="97543"/>
                  </a:lnTo>
                  <a:lnTo>
                    <a:pt x="70524" y="94956"/>
                  </a:lnTo>
                  <a:lnTo>
                    <a:pt x="79045" y="90644"/>
                  </a:lnTo>
                  <a:lnTo>
                    <a:pt x="86489" y="84604"/>
                  </a:lnTo>
                  <a:lnTo>
                    <a:pt x="88051" y="82699"/>
                  </a:lnTo>
                  <a:lnTo>
                    <a:pt x="40752" y="82699"/>
                  </a:lnTo>
                  <a:lnTo>
                    <a:pt x="32941" y="79568"/>
                  </a:lnTo>
                  <a:lnTo>
                    <a:pt x="17790" y="49202"/>
                  </a:lnTo>
                  <a:lnTo>
                    <a:pt x="18368" y="42120"/>
                  </a:lnTo>
                  <a:lnTo>
                    <a:pt x="40752" y="15706"/>
                  </a:lnTo>
                  <a:lnTo>
                    <a:pt x="87881" y="15706"/>
                  </a:lnTo>
                  <a:lnTo>
                    <a:pt x="86489" y="14030"/>
                  </a:lnTo>
                  <a:lnTo>
                    <a:pt x="79045" y="7885"/>
                  </a:lnTo>
                  <a:lnTo>
                    <a:pt x="70524" y="3501"/>
                  </a:lnTo>
                  <a:lnTo>
                    <a:pt x="60930" y="874"/>
                  </a:lnTo>
                  <a:lnTo>
                    <a:pt x="50270" y="0"/>
                  </a:lnTo>
                  <a:close/>
                </a:path>
                <a:path w="100964" h="98425">
                  <a:moveTo>
                    <a:pt x="87881" y="15706"/>
                  </a:moveTo>
                  <a:lnTo>
                    <a:pt x="59757" y="15706"/>
                  </a:lnTo>
                  <a:lnTo>
                    <a:pt x="67505" y="18837"/>
                  </a:lnTo>
                  <a:lnTo>
                    <a:pt x="73495" y="25109"/>
                  </a:lnTo>
                  <a:lnTo>
                    <a:pt x="77533" y="30231"/>
                  </a:lnTo>
                  <a:lnTo>
                    <a:pt x="80416" y="35954"/>
                  </a:lnTo>
                  <a:lnTo>
                    <a:pt x="82144" y="42278"/>
                  </a:lnTo>
                  <a:lnTo>
                    <a:pt x="82719" y="49202"/>
                  </a:lnTo>
                  <a:lnTo>
                    <a:pt x="82149" y="56292"/>
                  </a:lnTo>
                  <a:lnTo>
                    <a:pt x="59757" y="82699"/>
                  </a:lnTo>
                  <a:lnTo>
                    <a:pt x="88051" y="82699"/>
                  </a:lnTo>
                  <a:lnTo>
                    <a:pt x="92620" y="77126"/>
                  </a:lnTo>
                  <a:lnTo>
                    <a:pt x="97002" y="68733"/>
                  </a:lnTo>
                  <a:lnTo>
                    <a:pt x="99632" y="59425"/>
                  </a:lnTo>
                  <a:lnTo>
                    <a:pt x="100510" y="49202"/>
                  </a:lnTo>
                  <a:lnTo>
                    <a:pt x="99632" y="38998"/>
                  </a:lnTo>
                  <a:lnTo>
                    <a:pt x="97002" y="29732"/>
                  </a:lnTo>
                  <a:lnTo>
                    <a:pt x="92620" y="21408"/>
                  </a:lnTo>
                  <a:lnTo>
                    <a:pt x="87881" y="157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2" name="object 292"/>
          <p:cNvGrpSpPr/>
          <p:nvPr/>
        </p:nvGrpSpPr>
        <p:grpSpPr>
          <a:xfrm>
            <a:off x="4118843" y="10119291"/>
            <a:ext cx="647700" cy="148590"/>
            <a:chOff x="4118843" y="10119291"/>
            <a:chExt cx="647700" cy="148590"/>
          </a:xfrm>
        </p:grpSpPr>
        <p:sp>
          <p:nvSpPr>
            <p:cNvPr id="293" name="object 293"/>
            <p:cNvSpPr/>
            <p:nvPr/>
          </p:nvSpPr>
          <p:spPr>
            <a:xfrm>
              <a:off x="4118843" y="10120963"/>
              <a:ext cx="209616" cy="146592"/>
            </a:xfrm>
            <a:prstGeom prst="rect">
              <a:avLst/>
            </a:prstGeom>
            <a:blipFill>
              <a:blip r:embed="rId1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4351819" y="10119291"/>
              <a:ext cx="89410" cy="148267"/>
            </a:xfrm>
            <a:prstGeom prst="rect">
              <a:avLst/>
            </a:prstGeom>
            <a:blipFill>
              <a:blip r:embed="rId1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4464094" y="10119291"/>
              <a:ext cx="256086" cy="148267"/>
            </a:xfrm>
            <a:prstGeom prst="rect">
              <a:avLst/>
            </a:prstGeom>
            <a:blipFill>
              <a:blip r:embed="rId1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4749524" y="10188819"/>
              <a:ext cx="17145" cy="78740"/>
            </a:xfrm>
            <a:custGeom>
              <a:avLst/>
              <a:gdLst/>
              <a:ahLst/>
              <a:cxnLst/>
              <a:rect l="l" t="t" r="r" b="b"/>
              <a:pathLst>
                <a:path w="17145" h="78740">
                  <a:moveTo>
                    <a:pt x="0" y="78739"/>
                  </a:moveTo>
                  <a:lnTo>
                    <a:pt x="16753" y="78739"/>
                  </a:lnTo>
                  <a:lnTo>
                    <a:pt x="16753" y="0"/>
                  </a:lnTo>
                  <a:lnTo>
                    <a:pt x="0" y="0"/>
                  </a:lnTo>
                  <a:lnTo>
                    <a:pt x="0" y="787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7" name="object 297"/>
          <p:cNvSpPr/>
          <p:nvPr/>
        </p:nvSpPr>
        <p:spPr>
          <a:xfrm>
            <a:off x="4749520" y="10173582"/>
            <a:ext cx="134620" cy="93980"/>
          </a:xfrm>
          <a:custGeom>
            <a:avLst/>
            <a:gdLst/>
            <a:ahLst/>
            <a:cxnLst/>
            <a:rect l="l" t="t" r="r" b="b"/>
            <a:pathLst>
              <a:path w="134620" h="93979">
                <a:moveTo>
                  <a:pt x="84810" y="0"/>
                </a:moveTo>
                <a:lnTo>
                  <a:pt x="0" y="0"/>
                </a:lnTo>
                <a:lnTo>
                  <a:pt x="0" y="15240"/>
                </a:lnTo>
                <a:lnTo>
                  <a:pt x="68059" y="15240"/>
                </a:lnTo>
                <a:lnTo>
                  <a:pt x="68059" y="93980"/>
                </a:lnTo>
                <a:lnTo>
                  <a:pt x="84810" y="93980"/>
                </a:lnTo>
                <a:lnTo>
                  <a:pt x="84810" y="15240"/>
                </a:lnTo>
                <a:lnTo>
                  <a:pt x="84810" y="0"/>
                </a:lnTo>
                <a:close/>
              </a:path>
              <a:path w="134620" h="93979">
                <a:moveTo>
                  <a:pt x="134162" y="15240"/>
                </a:moveTo>
                <a:lnTo>
                  <a:pt x="117411" y="15240"/>
                </a:lnTo>
                <a:lnTo>
                  <a:pt x="117411" y="93980"/>
                </a:lnTo>
                <a:lnTo>
                  <a:pt x="134162" y="93980"/>
                </a:lnTo>
                <a:lnTo>
                  <a:pt x="134162" y="15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4866932" y="10173582"/>
            <a:ext cx="85090" cy="93980"/>
          </a:xfrm>
          <a:custGeom>
            <a:avLst/>
            <a:gdLst/>
            <a:ahLst/>
            <a:cxnLst/>
            <a:rect l="l" t="t" r="r" b="b"/>
            <a:pathLst>
              <a:path w="85089" h="93979">
                <a:moveTo>
                  <a:pt x="84810" y="0"/>
                </a:moveTo>
                <a:lnTo>
                  <a:pt x="0" y="0"/>
                </a:lnTo>
                <a:lnTo>
                  <a:pt x="0" y="15240"/>
                </a:lnTo>
                <a:lnTo>
                  <a:pt x="68059" y="15240"/>
                </a:lnTo>
                <a:lnTo>
                  <a:pt x="68059" y="93980"/>
                </a:lnTo>
                <a:lnTo>
                  <a:pt x="84810" y="93980"/>
                </a:lnTo>
                <a:lnTo>
                  <a:pt x="84810" y="15240"/>
                </a:lnTo>
                <a:lnTo>
                  <a:pt x="848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12248477" y="4772640"/>
            <a:ext cx="791845" cy="416559"/>
          </a:xfrm>
          <a:custGeom>
            <a:avLst/>
            <a:gdLst/>
            <a:ahLst/>
            <a:cxnLst/>
            <a:rect l="l" t="t" r="r" b="b"/>
            <a:pathLst>
              <a:path w="791844" h="416560">
                <a:moveTo>
                  <a:pt x="391426" y="277088"/>
                </a:moveTo>
                <a:lnTo>
                  <a:pt x="336461" y="277088"/>
                </a:lnTo>
                <a:lnTo>
                  <a:pt x="336461" y="71843"/>
                </a:lnTo>
                <a:lnTo>
                  <a:pt x="336461" y="68186"/>
                </a:lnTo>
                <a:lnTo>
                  <a:pt x="376047" y="68186"/>
                </a:lnTo>
                <a:lnTo>
                  <a:pt x="376047" y="9525"/>
                </a:lnTo>
                <a:lnTo>
                  <a:pt x="242633" y="9525"/>
                </a:lnTo>
                <a:lnTo>
                  <a:pt x="242633" y="71843"/>
                </a:lnTo>
                <a:lnTo>
                  <a:pt x="242633" y="277088"/>
                </a:lnTo>
                <a:lnTo>
                  <a:pt x="115074" y="277088"/>
                </a:lnTo>
                <a:lnTo>
                  <a:pt x="128257" y="253568"/>
                </a:lnTo>
                <a:lnTo>
                  <a:pt x="141287" y="217525"/>
                </a:lnTo>
                <a:lnTo>
                  <a:pt x="152400" y="169672"/>
                </a:lnTo>
                <a:lnTo>
                  <a:pt x="159804" y="110693"/>
                </a:lnTo>
                <a:lnTo>
                  <a:pt x="161988" y="71843"/>
                </a:lnTo>
                <a:lnTo>
                  <a:pt x="242633" y="71843"/>
                </a:lnTo>
                <a:lnTo>
                  <a:pt x="242633" y="9525"/>
                </a:lnTo>
                <a:lnTo>
                  <a:pt x="46177" y="9525"/>
                </a:lnTo>
                <a:lnTo>
                  <a:pt x="46177" y="68186"/>
                </a:lnTo>
                <a:lnTo>
                  <a:pt x="93827" y="68186"/>
                </a:lnTo>
                <a:lnTo>
                  <a:pt x="90741" y="119786"/>
                </a:lnTo>
                <a:lnTo>
                  <a:pt x="81267" y="177584"/>
                </a:lnTo>
                <a:lnTo>
                  <a:pt x="65062" y="232892"/>
                </a:lnTo>
                <a:lnTo>
                  <a:pt x="41770" y="277088"/>
                </a:lnTo>
                <a:lnTo>
                  <a:pt x="0" y="277088"/>
                </a:lnTo>
                <a:lnTo>
                  <a:pt x="0" y="416382"/>
                </a:lnTo>
                <a:lnTo>
                  <a:pt x="67424" y="416382"/>
                </a:lnTo>
                <a:lnTo>
                  <a:pt x="67424" y="339394"/>
                </a:lnTo>
                <a:lnTo>
                  <a:pt x="324002" y="339394"/>
                </a:lnTo>
                <a:lnTo>
                  <a:pt x="324002" y="416382"/>
                </a:lnTo>
                <a:lnTo>
                  <a:pt x="391426" y="416382"/>
                </a:lnTo>
                <a:lnTo>
                  <a:pt x="391426" y="339394"/>
                </a:lnTo>
                <a:lnTo>
                  <a:pt x="391426" y="277088"/>
                </a:lnTo>
                <a:close/>
              </a:path>
              <a:path w="791844" h="416560">
                <a:moveTo>
                  <a:pt x="791781" y="174459"/>
                </a:moveTo>
                <a:lnTo>
                  <a:pt x="786434" y="126923"/>
                </a:lnTo>
                <a:lnTo>
                  <a:pt x="770521" y="84924"/>
                </a:lnTo>
                <a:lnTo>
                  <a:pt x="744220" y="49847"/>
                </a:lnTo>
                <a:lnTo>
                  <a:pt x="707720" y="23075"/>
                </a:lnTo>
                <a:lnTo>
                  <a:pt x="690600" y="16802"/>
                </a:lnTo>
                <a:lnTo>
                  <a:pt x="690600" y="174459"/>
                </a:lnTo>
                <a:lnTo>
                  <a:pt x="684733" y="221564"/>
                </a:lnTo>
                <a:lnTo>
                  <a:pt x="667791" y="256565"/>
                </a:lnTo>
                <a:lnTo>
                  <a:pt x="640829" y="278358"/>
                </a:lnTo>
                <a:lnTo>
                  <a:pt x="604862" y="285877"/>
                </a:lnTo>
                <a:lnTo>
                  <a:pt x="568756" y="278053"/>
                </a:lnTo>
                <a:lnTo>
                  <a:pt x="541528" y="255739"/>
                </a:lnTo>
                <a:lnTo>
                  <a:pt x="524344" y="220637"/>
                </a:lnTo>
                <a:lnTo>
                  <a:pt x="518350" y="174459"/>
                </a:lnTo>
                <a:lnTo>
                  <a:pt x="524446" y="127254"/>
                </a:lnTo>
                <a:lnTo>
                  <a:pt x="541807" y="91998"/>
                </a:lnTo>
                <a:lnTo>
                  <a:pt x="569074" y="69938"/>
                </a:lnTo>
                <a:lnTo>
                  <a:pt x="604862" y="62306"/>
                </a:lnTo>
                <a:lnTo>
                  <a:pt x="640511" y="70040"/>
                </a:lnTo>
                <a:lnTo>
                  <a:pt x="667524" y="92278"/>
                </a:lnTo>
                <a:lnTo>
                  <a:pt x="684631" y="127571"/>
                </a:lnTo>
                <a:lnTo>
                  <a:pt x="690600" y="174459"/>
                </a:lnTo>
                <a:lnTo>
                  <a:pt x="690600" y="16802"/>
                </a:lnTo>
                <a:lnTo>
                  <a:pt x="661200" y="5994"/>
                </a:lnTo>
                <a:lnTo>
                  <a:pt x="604862" y="0"/>
                </a:lnTo>
                <a:lnTo>
                  <a:pt x="549262" y="5994"/>
                </a:lnTo>
                <a:lnTo>
                  <a:pt x="502958" y="23075"/>
                </a:lnTo>
                <a:lnTo>
                  <a:pt x="466293" y="49847"/>
                </a:lnTo>
                <a:lnTo>
                  <a:pt x="439661" y="84924"/>
                </a:lnTo>
                <a:lnTo>
                  <a:pt x="423405" y="126923"/>
                </a:lnTo>
                <a:lnTo>
                  <a:pt x="417918" y="174459"/>
                </a:lnTo>
                <a:lnTo>
                  <a:pt x="422795" y="222008"/>
                </a:lnTo>
                <a:lnTo>
                  <a:pt x="437705" y="264007"/>
                </a:lnTo>
                <a:lnTo>
                  <a:pt x="463003" y="299085"/>
                </a:lnTo>
                <a:lnTo>
                  <a:pt x="499046" y="325856"/>
                </a:lnTo>
                <a:lnTo>
                  <a:pt x="546214" y="342925"/>
                </a:lnTo>
                <a:lnTo>
                  <a:pt x="604862" y="348932"/>
                </a:lnTo>
                <a:lnTo>
                  <a:pt x="660438" y="342925"/>
                </a:lnTo>
                <a:lnTo>
                  <a:pt x="706742" y="325856"/>
                </a:lnTo>
                <a:lnTo>
                  <a:pt x="743394" y="299085"/>
                </a:lnTo>
                <a:lnTo>
                  <a:pt x="770026" y="264007"/>
                </a:lnTo>
                <a:lnTo>
                  <a:pt x="786282" y="222008"/>
                </a:lnTo>
                <a:lnTo>
                  <a:pt x="791781" y="1744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13253479" y="4593062"/>
            <a:ext cx="743585" cy="525145"/>
          </a:xfrm>
          <a:custGeom>
            <a:avLst/>
            <a:gdLst/>
            <a:ahLst/>
            <a:cxnLst/>
            <a:rect l="l" t="t" r="r" b="b"/>
            <a:pathLst>
              <a:path w="743584" h="525145">
                <a:moveTo>
                  <a:pt x="346735" y="5842"/>
                </a:moveTo>
                <a:lnTo>
                  <a:pt x="0" y="5842"/>
                </a:lnTo>
                <a:lnTo>
                  <a:pt x="0" y="165646"/>
                </a:lnTo>
                <a:lnTo>
                  <a:pt x="63792" y="165646"/>
                </a:lnTo>
                <a:lnTo>
                  <a:pt x="63792" y="108470"/>
                </a:lnTo>
                <a:lnTo>
                  <a:pt x="245567" y="108470"/>
                </a:lnTo>
                <a:lnTo>
                  <a:pt x="220052" y="151968"/>
                </a:lnTo>
                <a:lnTo>
                  <a:pt x="195046" y="195961"/>
                </a:lnTo>
                <a:lnTo>
                  <a:pt x="170865" y="240474"/>
                </a:lnTo>
                <a:lnTo>
                  <a:pt x="147853" y="285508"/>
                </a:lnTo>
                <a:lnTo>
                  <a:pt x="126365" y="331089"/>
                </a:lnTo>
                <a:lnTo>
                  <a:pt x="106730" y="377202"/>
                </a:lnTo>
                <a:lnTo>
                  <a:pt x="89281" y="423887"/>
                </a:lnTo>
                <a:lnTo>
                  <a:pt x="74358" y="471144"/>
                </a:lnTo>
                <a:lnTo>
                  <a:pt x="62306" y="518985"/>
                </a:lnTo>
                <a:lnTo>
                  <a:pt x="173012" y="518985"/>
                </a:lnTo>
                <a:lnTo>
                  <a:pt x="181737" y="468998"/>
                </a:lnTo>
                <a:lnTo>
                  <a:pt x="192481" y="419747"/>
                </a:lnTo>
                <a:lnTo>
                  <a:pt x="205219" y="371233"/>
                </a:lnTo>
                <a:lnTo>
                  <a:pt x="219913" y="323430"/>
                </a:lnTo>
                <a:lnTo>
                  <a:pt x="236499" y="276352"/>
                </a:lnTo>
                <a:lnTo>
                  <a:pt x="254965" y="229971"/>
                </a:lnTo>
                <a:lnTo>
                  <a:pt x="275259" y="184289"/>
                </a:lnTo>
                <a:lnTo>
                  <a:pt x="297357" y="139280"/>
                </a:lnTo>
                <a:lnTo>
                  <a:pt x="321195" y="94957"/>
                </a:lnTo>
                <a:lnTo>
                  <a:pt x="346735" y="51308"/>
                </a:lnTo>
                <a:lnTo>
                  <a:pt x="346735" y="5842"/>
                </a:lnTo>
                <a:close/>
              </a:path>
              <a:path w="743584" h="525145">
                <a:moveTo>
                  <a:pt x="743051" y="262420"/>
                </a:moveTo>
                <a:lnTo>
                  <a:pt x="740143" y="206311"/>
                </a:lnTo>
                <a:lnTo>
                  <a:pt x="731405" y="155549"/>
                </a:lnTo>
                <a:lnTo>
                  <a:pt x="716762" y="110769"/>
                </a:lnTo>
                <a:lnTo>
                  <a:pt x="696125" y="72656"/>
                </a:lnTo>
                <a:lnTo>
                  <a:pt x="685253" y="60109"/>
                </a:lnTo>
                <a:lnTo>
                  <a:pt x="669455" y="41859"/>
                </a:lnTo>
                <a:lnTo>
                  <a:pt x="636663" y="19050"/>
                </a:lnTo>
                <a:lnTo>
                  <a:pt x="627227" y="15621"/>
                </a:lnTo>
                <a:lnTo>
                  <a:pt x="627227" y="262420"/>
                </a:lnTo>
                <a:lnTo>
                  <a:pt x="624954" y="338277"/>
                </a:lnTo>
                <a:lnTo>
                  <a:pt x="617474" y="395122"/>
                </a:lnTo>
                <a:lnTo>
                  <a:pt x="603796" y="434213"/>
                </a:lnTo>
                <a:lnTo>
                  <a:pt x="582942" y="456768"/>
                </a:lnTo>
                <a:lnTo>
                  <a:pt x="553935" y="464007"/>
                </a:lnTo>
                <a:lnTo>
                  <a:pt x="524611" y="456768"/>
                </a:lnTo>
                <a:lnTo>
                  <a:pt x="503034" y="434213"/>
                </a:lnTo>
                <a:lnTo>
                  <a:pt x="488480" y="395122"/>
                </a:lnTo>
                <a:lnTo>
                  <a:pt x="480275" y="338277"/>
                </a:lnTo>
                <a:lnTo>
                  <a:pt x="477697" y="262420"/>
                </a:lnTo>
                <a:lnTo>
                  <a:pt x="480123" y="187058"/>
                </a:lnTo>
                <a:lnTo>
                  <a:pt x="487972" y="130086"/>
                </a:lnTo>
                <a:lnTo>
                  <a:pt x="502069" y="90576"/>
                </a:lnTo>
                <a:lnTo>
                  <a:pt x="523290" y="67564"/>
                </a:lnTo>
                <a:lnTo>
                  <a:pt x="552450" y="60109"/>
                </a:lnTo>
                <a:lnTo>
                  <a:pt x="582472" y="67703"/>
                </a:lnTo>
                <a:lnTo>
                  <a:pt x="603796" y="90995"/>
                </a:lnTo>
                <a:lnTo>
                  <a:pt x="617588" y="130721"/>
                </a:lnTo>
                <a:lnTo>
                  <a:pt x="625017" y="187617"/>
                </a:lnTo>
                <a:lnTo>
                  <a:pt x="627227" y="262420"/>
                </a:lnTo>
                <a:lnTo>
                  <a:pt x="627227" y="15621"/>
                </a:lnTo>
                <a:lnTo>
                  <a:pt x="597687" y="4876"/>
                </a:lnTo>
                <a:lnTo>
                  <a:pt x="552450" y="0"/>
                </a:lnTo>
                <a:lnTo>
                  <a:pt x="508317" y="4876"/>
                </a:lnTo>
                <a:lnTo>
                  <a:pt x="469912" y="19050"/>
                </a:lnTo>
                <a:lnTo>
                  <a:pt x="437299" y="41859"/>
                </a:lnTo>
                <a:lnTo>
                  <a:pt x="410527" y="72656"/>
                </a:lnTo>
                <a:lnTo>
                  <a:pt x="389623" y="110769"/>
                </a:lnTo>
                <a:lnTo>
                  <a:pt x="374637" y="155549"/>
                </a:lnTo>
                <a:lnTo>
                  <a:pt x="365620" y="206311"/>
                </a:lnTo>
                <a:lnTo>
                  <a:pt x="362597" y="262420"/>
                </a:lnTo>
                <a:lnTo>
                  <a:pt x="365709" y="318528"/>
                </a:lnTo>
                <a:lnTo>
                  <a:pt x="374967" y="369290"/>
                </a:lnTo>
                <a:lnTo>
                  <a:pt x="390271" y="414058"/>
                </a:lnTo>
                <a:lnTo>
                  <a:pt x="411530" y="452183"/>
                </a:lnTo>
                <a:lnTo>
                  <a:pt x="438619" y="482981"/>
                </a:lnTo>
                <a:lnTo>
                  <a:pt x="471462" y="505790"/>
                </a:lnTo>
                <a:lnTo>
                  <a:pt x="509930" y="519976"/>
                </a:lnTo>
                <a:lnTo>
                  <a:pt x="553935" y="524840"/>
                </a:lnTo>
                <a:lnTo>
                  <a:pt x="597623" y="519976"/>
                </a:lnTo>
                <a:lnTo>
                  <a:pt x="635736" y="505790"/>
                </a:lnTo>
                <a:lnTo>
                  <a:pt x="668197" y="482981"/>
                </a:lnTo>
                <a:lnTo>
                  <a:pt x="684669" y="464007"/>
                </a:lnTo>
                <a:lnTo>
                  <a:pt x="694944" y="452183"/>
                </a:lnTo>
                <a:lnTo>
                  <a:pt x="715873" y="414058"/>
                </a:lnTo>
                <a:lnTo>
                  <a:pt x="730910" y="369290"/>
                </a:lnTo>
                <a:lnTo>
                  <a:pt x="740003" y="318528"/>
                </a:lnTo>
                <a:lnTo>
                  <a:pt x="743051" y="2624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14222959" y="4782165"/>
            <a:ext cx="890269" cy="337820"/>
          </a:xfrm>
          <a:custGeom>
            <a:avLst/>
            <a:gdLst/>
            <a:ahLst/>
            <a:cxnLst/>
            <a:rect l="l" t="t" r="r" b="b"/>
            <a:pathLst>
              <a:path w="890269" h="337820">
                <a:moveTo>
                  <a:pt x="460349" y="271246"/>
                </a:moveTo>
                <a:lnTo>
                  <a:pt x="420039" y="271246"/>
                </a:lnTo>
                <a:lnTo>
                  <a:pt x="420039" y="58648"/>
                </a:lnTo>
                <a:lnTo>
                  <a:pt x="459613" y="58648"/>
                </a:lnTo>
                <a:lnTo>
                  <a:pt x="459613" y="0"/>
                </a:lnTo>
                <a:lnTo>
                  <a:pt x="340131" y="0"/>
                </a:lnTo>
                <a:lnTo>
                  <a:pt x="235305" y="142951"/>
                </a:lnTo>
                <a:lnTo>
                  <a:pt x="129019" y="0"/>
                </a:lnTo>
                <a:lnTo>
                  <a:pt x="0" y="0"/>
                </a:lnTo>
                <a:lnTo>
                  <a:pt x="0" y="58648"/>
                </a:lnTo>
                <a:lnTo>
                  <a:pt x="39585" y="58648"/>
                </a:lnTo>
                <a:lnTo>
                  <a:pt x="39585" y="271246"/>
                </a:lnTo>
                <a:lnTo>
                  <a:pt x="0" y="271246"/>
                </a:lnTo>
                <a:lnTo>
                  <a:pt x="0" y="329882"/>
                </a:lnTo>
                <a:lnTo>
                  <a:pt x="142938" y="329882"/>
                </a:lnTo>
                <a:lnTo>
                  <a:pt x="142938" y="271246"/>
                </a:lnTo>
                <a:lnTo>
                  <a:pt x="104089" y="271246"/>
                </a:lnTo>
                <a:lnTo>
                  <a:pt x="104089" y="109969"/>
                </a:lnTo>
                <a:lnTo>
                  <a:pt x="214045" y="254381"/>
                </a:lnTo>
                <a:lnTo>
                  <a:pt x="223596" y="254381"/>
                </a:lnTo>
                <a:lnTo>
                  <a:pt x="328396" y="113626"/>
                </a:lnTo>
                <a:lnTo>
                  <a:pt x="328396" y="271246"/>
                </a:lnTo>
                <a:lnTo>
                  <a:pt x="296887" y="271246"/>
                </a:lnTo>
                <a:lnTo>
                  <a:pt x="296887" y="329882"/>
                </a:lnTo>
                <a:lnTo>
                  <a:pt x="460349" y="329882"/>
                </a:lnTo>
                <a:lnTo>
                  <a:pt x="460349" y="271246"/>
                </a:lnTo>
                <a:close/>
              </a:path>
              <a:path w="890269" h="337820">
                <a:moveTo>
                  <a:pt x="889876" y="0"/>
                </a:moveTo>
                <a:lnTo>
                  <a:pt x="560006" y="0"/>
                </a:lnTo>
                <a:lnTo>
                  <a:pt x="560006" y="58648"/>
                </a:lnTo>
                <a:lnTo>
                  <a:pt x="606920" y="58648"/>
                </a:lnTo>
                <a:lnTo>
                  <a:pt x="606183" y="93840"/>
                </a:lnTo>
                <a:lnTo>
                  <a:pt x="601929" y="154432"/>
                </a:lnTo>
                <a:lnTo>
                  <a:pt x="594093" y="199771"/>
                </a:lnTo>
                <a:lnTo>
                  <a:pt x="583514" y="231355"/>
                </a:lnTo>
                <a:lnTo>
                  <a:pt x="571004" y="250710"/>
                </a:lnTo>
                <a:lnTo>
                  <a:pt x="566166" y="242658"/>
                </a:lnTo>
                <a:lnTo>
                  <a:pt x="559269" y="236410"/>
                </a:lnTo>
                <a:lnTo>
                  <a:pt x="520623" y="234543"/>
                </a:lnTo>
                <a:lnTo>
                  <a:pt x="494030" y="278561"/>
                </a:lnTo>
                <a:lnTo>
                  <a:pt x="497979" y="302564"/>
                </a:lnTo>
                <a:lnTo>
                  <a:pt x="509689" y="321068"/>
                </a:lnTo>
                <a:lnTo>
                  <a:pt x="528967" y="332981"/>
                </a:lnTo>
                <a:lnTo>
                  <a:pt x="555612" y="337197"/>
                </a:lnTo>
                <a:lnTo>
                  <a:pt x="584085" y="331647"/>
                </a:lnTo>
                <a:lnTo>
                  <a:pt x="631837" y="283044"/>
                </a:lnTo>
                <a:lnTo>
                  <a:pt x="649808" y="237185"/>
                </a:lnTo>
                <a:lnTo>
                  <a:pt x="662978" y="175069"/>
                </a:lnTo>
                <a:lnTo>
                  <a:pt x="670687" y="95300"/>
                </a:lnTo>
                <a:lnTo>
                  <a:pt x="672160" y="62318"/>
                </a:lnTo>
                <a:lnTo>
                  <a:pt x="756450" y="62318"/>
                </a:lnTo>
                <a:lnTo>
                  <a:pt x="756450" y="271246"/>
                </a:lnTo>
                <a:lnTo>
                  <a:pt x="721283" y="271246"/>
                </a:lnTo>
                <a:lnTo>
                  <a:pt x="721283" y="329882"/>
                </a:lnTo>
                <a:lnTo>
                  <a:pt x="889876" y="329882"/>
                </a:lnTo>
                <a:lnTo>
                  <a:pt x="889876" y="271246"/>
                </a:lnTo>
                <a:lnTo>
                  <a:pt x="850277" y="271246"/>
                </a:lnTo>
                <a:lnTo>
                  <a:pt x="850277" y="58648"/>
                </a:lnTo>
                <a:lnTo>
                  <a:pt x="889876" y="58648"/>
                </a:lnTo>
                <a:lnTo>
                  <a:pt x="8898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15161065" y="5053403"/>
            <a:ext cx="168275" cy="58419"/>
          </a:xfrm>
          <a:custGeom>
            <a:avLst/>
            <a:gdLst/>
            <a:ahLst/>
            <a:cxnLst/>
            <a:rect l="l" t="t" r="r" b="b"/>
            <a:pathLst>
              <a:path w="168275" h="58420">
                <a:moveTo>
                  <a:pt x="0" y="58420"/>
                </a:moveTo>
                <a:lnTo>
                  <a:pt x="167879" y="58420"/>
                </a:lnTo>
                <a:lnTo>
                  <a:pt x="167879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15400774" y="5053403"/>
            <a:ext cx="164465" cy="58419"/>
          </a:xfrm>
          <a:custGeom>
            <a:avLst/>
            <a:gdLst/>
            <a:ahLst/>
            <a:cxnLst/>
            <a:rect l="l" t="t" r="r" b="b"/>
            <a:pathLst>
              <a:path w="164465" h="58420">
                <a:moveTo>
                  <a:pt x="0" y="58420"/>
                </a:moveTo>
                <a:lnTo>
                  <a:pt x="164193" y="58420"/>
                </a:lnTo>
                <a:lnTo>
                  <a:pt x="164193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15201399" y="4974663"/>
            <a:ext cx="93345" cy="78740"/>
          </a:xfrm>
          <a:custGeom>
            <a:avLst/>
            <a:gdLst/>
            <a:ahLst/>
            <a:cxnLst/>
            <a:rect l="l" t="t" r="r" b="b"/>
            <a:pathLst>
              <a:path w="93344" h="78739">
                <a:moveTo>
                  <a:pt x="0" y="78739"/>
                </a:moveTo>
                <a:lnTo>
                  <a:pt x="93086" y="78739"/>
                </a:lnTo>
                <a:lnTo>
                  <a:pt x="93086" y="0"/>
                </a:lnTo>
                <a:lnTo>
                  <a:pt x="0" y="0"/>
                </a:lnTo>
                <a:lnTo>
                  <a:pt x="0" y="78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15161057" y="4781632"/>
            <a:ext cx="405130" cy="271780"/>
          </a:xfrm>
          <a:custGeom>
            <a:avLst/>
            <a:gdLst/>
            <a:ahLst/>
            <a:cxnLst/>
            <a:rect l="l" t="t" r="r" b="b"/>
            <a:pathLst>
              <a:path w="405130" h="271779">
                <a:moveTo>
                  <a:pt x="404647" y="0"/>
                </a:moveTo>
                <a:lnTo>
                  <a:pt x="236042" y="0"/>
                </a:lnTo>
                <a:lnTo>
                  <a:pt x="236042" y="59690"/>
                </a:lnTo>
                <a:lnTo>
                  <a:pt x="271233" y="59690"/>
                </a:lnTo>
                <a:lnTo>
                  <a:pt x="271233" y="133350"/>
                </a:lnTo>
                <a:lnTo>
                  <a:pt x="133426" y="133350"/>
                </a:lnTo>
                <a:lnTo>
                  <a:pt x="133426" y="59690"/>
                </a:lnTo>
                <a:lnTo>
                  <a:pt x="164211" y="59690"/>
                </a:lnTo>
                <a:lnTo>
                  <a:pt x="164211" y="0"/>
                </a:lnTo>
                <a:lnTo>
                  <a:pt x="0" y="0"/>
                </a:lnTo>
                <a:lnTo>
                  <a:pt x="0" y="59690"/>
                </a:lnTo>
                <a:lnTo>
                  <a:pt x="40335" y="59690"/>
                </a:lnTo>
                <a:lnTo>
                  <a:pt x="40335" y="133350"/>
                </a:lnTo>
                <a:lnTo>
                  <a:pt x="40335" y="193040"/>
                </a:lnTo>
                <a:lnTo>
                  <a:pt x="271233" y="193040"/>
                </a:lnTo>
                <a:lnTo>
                  <a:pt x="271233" y="271780"/>
                </a:lnTo>
                <a:lnTo>
                  <a:pt x="364337" y="271780"/>
                </a:lnTo>
                <a:lnTo>
                  <a:pt x="364337" y="193040"/>
                </a:lnTo>
                <a:lnTo>
                  <a:pt x="364337" y="133350"/>
                </a:lnTo>
                <a:lnTo>
                  <a:pt x="364337" y="59690"/>
                </a:lnTo>
                <a:lnTo>
                  <a:pt x="404647" y="59690"/>
                </a:lnTo>
                <a:lnTo>
                  <a:pt x="4046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15701252" y="4607691"/>
            <a:ext cx="325755" cy="504825"/>
          </a:xfrm>
          <a:custGeom>
            <a:avLst/>
            <a:gdLst/>
            <a:ahLst/>
            <a:cxnLst/>
            <a:rect l="l" t="t" r="r" b="b"/>
            <a:pathLst>
              <a:path w="325755" h="504825">
                <a:moveTo>
                  <a:pt x="129765" y="439107"/>
                </a:moveTo>
                <a:lnTo>
                  <a:pt x="32993" y="439107"/>
                </a:lnTo>
                <a:lnTo>
                  <a:pt x="32993" y="504340"/>
                </a:lnTo>
                <a:lnTo>
                  <a:pt x="129765" y="504340"/>
                </a:lnTo>
                <a:lnTo>
                  <a:pt x="129765" y="439107"/>
                </a:lnTo>
                <a:close/>
              </a:path>
              <a:path w="325755" h="504825">
                <a:moveTo>
                  <a:pt x="237521" y="362868"/>
                </a:moveTo>
                <a:lnTo>
                  <a:pt x="0" y="362868"/>
                </a:lnTo>
                <a:lnTo>
                  <a:pt x="0" y="439107"/>
                </a:lnTo>
                <a:lnTo>
                  <a:pt x="237521" y="439107"/>
                </a:lnTo>
                <a:lnTo>
                  <a:pt x="237521" y="362868"/>
                </a:lnTo>
                <a:close/>
              </a:path>
              <a:path w="325755" h="504825">
                <a:moveTo>
                  <a:pt x="129765" y="313760"/>
                </a:moveTo>
                <a:lnTo>
                  <a:pt x="32993" y="313760"/>
                </a:lnTo>
                <a:lnTo>
                  <a:pt x="32993" y="362868"/>
                </a:lnTo>
                <a:lnTo>
                  <a:pt x="129765" y="362868"/>
                </a:lnTo>
                <a:lnTo>
                  <a:pt x="129765" y="313760"/>
                </a:lnTo>
                <a:close/>
              </a:path>
              <a:path w="325755" h="504825">
                <a:moveTo>
                  <a:pt x="310014" y="77714"/>
                </a:moveTo>
                <a:lnTo>
                  <a:pt x="162016" y="77714"/>
                </a:lnTo>
                <a:lnTo>
                  <a:pt x="190033" y="82423"/>
                </a:lnTo>
                <a:lnTo>
                  <a:pt x="210212" y="96686"/>
                </a:lnTo>
                <a:lnTo>
                  <a:pt x="222418" y="120709"/>
                </a:lnTo>
                <a:lnTo>
                  <a:pt x="226516" y="154696"/>
                </a:lnTo>
                <a:lnTo>
                  <a:pt x="222990" y="189283"/>
                </a:lnTo>
                <a:lnTo>
                  <a:pt x="210945" y="215349"/>
                </a:lnTo>
                <a:lnTo>
                  <a:pt x="188178" y="231795"/>
                </a:lnTo>
                <a:lnTo>
                  <a:pt x="152487" y="237521"/>
                </a:lnTo>
                <a:lnTo>
                  <a:pt x="0" y="237521"/>
                </a:lnTo>
                <a:lnTo>
                  <a:pt x="0" y="313760"/>
                </a:lnTo>
                <a:lnTo>
                  <a:pt x="157618" y="313760"/>
                </a:lnTo>
                <a:lnTo>
                  <a:pt x="223500" y="305717"/>
                </a:lnTo>
                <a:lnTo>
                  <a:pt x="269551" y="284357"/>
                </a:lnTo>
                <a:lnTo>
                  <a:pt x="299272" y="253833"/>
                </a:lnTo>
                <a:lnTo>
                  <a:pt x="316165" y="218301"/>
                </a:lnTo>
                <a:lnTo>
                  <a:pt x="325477" y="148822"/>
                </a:lnTo>
                <a:lnTo>
                  <a:pt x="322508" y="115148"/>
                </a:lnTo>
                <a:lnTo>
                  <a:pt x="312231" y="81246"/>
                </a:lnTo>
                <a:lnTo>
                  <a:pt x="310014" y="77714"/>
                </a:lnTo>
                <a:close/>
              </a:path>
              <a:path w="325755" h="504825">
                <a:moveTo>
                  <a:pt x="156885" y="0"/>
                </a:moveTo>
                <a:lnTo>
                  <a:pt x="121141" y="229"/>
                </a:lnTo>
                <a:lnTo>
                  <a:pt x="96321" y="1833"/>
                </a:lnTo>
                <a:lnTo>
                  <a:pt x="70810" y="6188"/>
                </a:lnTo>
                <a:lnTo>
                  <a:pt x="32993" y="14669"/>
                </a:lnTo>
                <a:lnTo>
                  <a:pt x="32993" y="237521"/>
                </a:lnTo>
                <a:lnTo>
                  <a:pt x="129765" y="237521"/>
                </a:lnTo>
                <a:lnTo>
                  <a:pt x="129765" y="80646"/>
                </a:lnTo>
                <a:lnTo>
                  <a:pt x="133051" y="80188"/>
                </a:lnTo>
                <a:lnTo>
                  <a:pt x="141214" y="79180"/>
                </a:lnTo>
                <a:lnTo>
                  <a:pt x="151715" y="78173"/>
                </a:lnTo>
                <a:lnTo>
                  <a:pt x="162016" y="77714"/>
                </a:lnTo>
                <a:lnTo>
                  <a:pt x="310014" y="77714"/>
                </a:lnTo>
                <a:lnTo>
                  <a:pt x="292587" y="49948"/>
                </a:lnTo>
                <a:lnTo>
                  <a:pt x="261520" y="24087"/>
                </a:lnTo>
                <a:lnTo>
                  <a:pt x="216972" y="6493"/>
                </a:lnTo>
                <a:lnTo>
                  <a:pt x="1568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15980680" y="8929937"/>
            <a:ext cx="2036825" cy="187933"/>
          </a:xfrm>
          <a:prstGeom prst="rect">
            <a:avLst/>
          </a:prstGeom>
          <a:blipFill>
            <a:blip r:embed="rId1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18032438" y="8979439"/>
            <a:ext cx="139700" cy="97790"/>
          </a:xfrm>
          <a:custGeom>
            <a:avLst/>
            <a:gdLst/>
            <a:ahLst/>
            <a:cxnLst/>
            <a:rect l="l" t="t" r="r" b="b"/>
            <a:pathLst>
              <a:path w="139700" h="97790">
                <a:moveTo>
                  <a:pt x="85852" y="2260"/>
                </a:moveTo>
                <a:lnTo>
                  <a:pt x="0" y="2260"/>
                </a:lnTo>
                <a:lnTo>
                  <a:pt x="0" y="26390"/>
                </a:lnTo>
                <a:lnTo>
                  <a:pt x="30975" y="26390"/>
                </a:lnTo>
                <a:lnTo>
                  <a:pt x="30975" y="96240"/>
                </a:lnTo>
                <a:lnTo>
                  <a:pt x="55054" y="96240"/>
                </a:lnTo>
                <a:lnTo>
                  <a:pt x="55054" y="26390"/>
                </a:lnTo>
                <a:lnTo>
                  <a:pt x="85852" y="26390"/>
                </a:lnTo>
                <a:lnTo>
                  <a:pt x="85852" y="2260"/>
                </a:lnTo>
                <a:close/>
              </a:path>
              <a:path w="139700" h="97790">
                <a:moveTo>
                  <a:pt x="139636" y="76923"/>
                </a:moveTo>
                <a:lnTo>
                  <a:pt x="138163" y="73355"/>
                </a:lnTo>
                <a:lnTo>
                  <a:pt x="132308" y="66941"/>
                </a:lnTo>
                <a:lnTo>
                  <a:pt x="128676" y="65354"/>
                </a:lnTo>
                <a:lnTo>
                  <a:pt x="119329" y="65354"/>
                </a:lnTo>
                <a:lnTo>
                  <a:pt x="115277" y="66941"/>
                </a:lnTo>
                <a:lnTo>
                  <a:pt x="112204" y="70167"/>
                </a:lnTo>
                <a:lnTo>
                  <a:pt x="109131" y="73355"/>
                </a:lnTo>
                <a:lnTo>
                  <a:pt x="107607" y="76923"/>
                </a:lnTo>
                <a:lnTo>
                  <a:pt x="107607" y="85305"/>
                </a:lnTo>
                <a:lnTo>
                  <a:pt x="109131" y="89217"/>
                </a:lnTo>
                <a:lnTo>
                  <a:pt x="115277" y="95923"/>
                </a:lnTo>
                <a:lnTo>
                  <a:pt x="119329" y="97574"/>
                </a:lnTo>
                <a:lnTo>
                  <a:pt x="128676" y="97574"/>
                </a:lnTo>
                <a:lnTo>
                  <a:pt x="132308" y="95923"/>
                </a:lnTo>
                <a:lnTo>
                  <a:pt x="135255" y="92570"/>
                </a:lnTo>
                <a:lnTo>
                  <a:pt x="138163" y="89217"/>
                </a:lnTo>
                <a:lnTo>
                  <a:pt x="139636" y="85305"/>
                </a:lnTo>
                <a:lnTo>
                  <a:pt x="139636" y="76923"/>
                </a:lnTo>
                <a:close/>
              </a:path>
              <a:path w="139700" h="97790">
                <a:moveTo>
                  <a:pt x="139636" y="11607"/>
                </a:moveTo>
                <a:lnTo>
                  <a:pt x="138163" y="8039"/>
                </a:lnTo>
                <a:lnTo>
                  <a:pt x="135255" y="4813"/>
                </a:lnTo>
                <a:lnTo>
                  <a:pt x="132308" y="1625"/>
                </a:lnTo>
                <a:lnTo>
                  <a:pt x="128676" y="0"/>
                </a:lnTo>
                <a:lnTo>
                  <a:pt x="119329" y="0"/>
                </a:lnTo>
                <a:lnTo>
                  <a:pt x="115277" y="1625"/>
                </a:lnTo>
                <a:lnTo>
                  <a:pt x="112204" y="4813"/>
                </a:lnTo>
                <a:lnTo>
                  <a:pt x="109131" y="8039"/>
                </a:lnTo>
                <a:lnTo>
                  <a:pt x="107607" y="11607"/>
                </a:lnTo>
                <a:lnTo>
                  <a:pt x="107607" y="19964"/>
                </a:lnTo>
                <a:lnTo>
                  <a:pt x="109131" y="23876"/>
                </a:lnTo>
                <a:lnTo>
                  <a:pt x="115277" y="30581"/>
                </a:lnTo>
                <a:lnTo>
                  <a:pt x="119329" y="32258"/>
                </a:lnTo>
                <a:lnTo>
                  <a:pt x="128676" y="32258"/>
                </a:lnTo>
                <a:lnTo>
                  <a:pt x="132308" y="30581"/>
                </a:lnTo>
                <a:lnTo>
                  <a:pt x="135255" y="27228"/>
                </a:lnTo>
                <a:lnTo>
                  <a:pt x="138163" y="23876"/>
                </a:lnTo>
                <a:lnTo>
                  <a:pt x="139636" y="19964"/>
                </a:lnTo>
                <a:lnTo>
                  <a:pt x="139636" y="11607"/>
                </a:lnTo>
                <a:close/>
              </a:path>
            </a:pathLst>
          </a:custGeom>
          <a:solidFill>
            <a:srgbClr val="94C11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9" name="object 309"/>
          <p:cNvGrpSpPr/>
          <p:nvPr/>
        </p:nvGrpSpPr>
        <p:grpSpPr>
          <a:xfrm>
            <a:off x="15982336" y="9264463"/>
            <a:ext cx="316230" cy="146685"/>
            <a:chOff x="15982336" y="9264463"/>
            <a:chExt cx="316230" cy="146685"/>
          </a:xfrm>
        </p:grpSpPr>
        <p:sp>
          <p:nvSpPr>
            <p:cNvPr id="310" name="object 310"/>
            <p:cNvSpPr/>
            <p:nvPr/>
          </p:nvSpPr>
          <p:spPr>
            <a:xfrm>
              <a:off x="15982336" y="9264463"/>
              <a:ext cx="142822" cy="146592"/>
            </a:xfrm>
            <a:prstGeom prst="rect">
              <a:avLst/>
            </a:prstGeom>
            <a:blipFill>
              <a:blip r:embed="rId1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16161258" y="9316815"/>
              <a:ext cx="87944" cy="94237"/>
            </a:xfrm>
            <a:prstGeom prst="rect">
              <a:avLst/>
            </a:prstGeom>
            <a:blipFill>
              <a:blip r:embed="rId1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16281718" y="9371685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70"/>
                  </a:moveTo>
                  <a:lnTo>
                    <a:pt x="16722" y="39370"/>
                  </a:lnTo>
                  <a:lnTo>
                    <a:pt x="1672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3" name="object 313"/>
          <p:cNvGrpSpPr/>
          <p:nvPr/>
        </p:nvGrpSpPr>
        <p:grpSpPr>
          <a:xfrm>
            <a:off x="16281717" y="9314711"/>
            <a:ext cx="1078865" cy="138430"/>
            <a:chOff x="16281717" y="9314711"/>
            <a:chExt cx="1078865" cy="138430"/>
          </a:xfrm>
        </p:grpSpPr>
        <p:sp>
          <p:nvSpPr>
            <p:cNvPr id="314" name="object 314"/>
            <p:cNvSpPr/>
            <p:nvPr/>
          </p:nvSpPr>
          <p:spPr>
            <a:xfrm>
              <a:off x="16281718" y="9317081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39" y="0"/>
                  </a:moveTo>
                  <a:lnTo>
                    <a:pt x="69075" y="0"/>
                  </a:lnTo>
                  <a:lnTo>
                    <a:pt x="69075" y="38100"/>
                  </a:lnTo>
                  <a:lnTo>
                    <a:pt x="16713" y="38100"/>
                  </a:lnTo>
                  <a:lnTo>
                    <a:pt x="16713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075" y="54610"/>
                  </a:lnTo>
                  <a:lnTo>
                    <a:pt x="69075" y="93980"/>
                  </a:lnTo>
                  <a:lnTo>
                    <a:pt x="85839" y="93980"/>
                  </a:lnTo>
                  <a:lnTo>
                    <a:pt x="85839" y="54610"/>
                  </a:lnTo>
                  <a:lnTo>
                    <a:pt x="85839" y="38100"/>
                  </a:lnTo>
                  <a:lnTo>
                    <a:pt x="858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16400165" y="9316815"/>
              <a:ext cx="87944" cy="94237"/>
            </a:xfrm>
            <a:prstGeom prst="rect">
              <a:avLst/>
            </a:prstGeom>
            <a:blipFill>
              <a:blip r:embed="rId1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16514769" y="9314711"/>
              <a:ext cx="296157" cy="98429"/>
            </a:xfrm>
            <a:prstGeom prst="rect">
              <a:avLst/>
            </a:prstGeom>
            <a:blipFill>
              <a:blip r:embed="rId1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16836878" y="9314711"/>
              <a:ext cx="92353" cy="138226"/>
            </a:xfrm>
            <a:prstGeom prst="rect">
              <a:avLst/>
            </a:prstGeom>
            <a:blipFill>
              <a:blip r:embed="rId1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16950334" y="9314714"/>
              <a:ext cx="188741" cy="98426"/>
            </a:xfrm>
            <a:prstGeom prst="rect">
              <a:avLst/>
            </a:prstGeom>
            <a:blipFill>
              <a:blip r:embed="rId1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17160406" y="9315959"/>
              <a:ext cx="77924" cy="95913"/>
            </a:xfrm>
            <a:prstGeom prst="rect">
              <a:avLst/>
            </a:prstGeom>
            <a:blipFill>
              <a:blip r:embed="rId1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17259477" y="9314713"/>
              <a:ext cx="100510" cy="98426"/>
            </a:xfrm>
            <a:prstGeom prst="rect">
              <a:avLst/>
            </a:prstGeom>
            <a:blipFill>
              <a:blip r:embed="rId1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1" name="object 321"/>
          <p:cNvGrpSpPr/>
          <p:nvPr/>
        </p:nvGrpSpPr>
        <p:grpSpPr>
          <a:xfrm>
            <a:off x="17424908" y="9314711"/>
            <a:ext cx="931544" cy="98425"/>
            <a:chOff x="17424908" y="9314711"/>
            <a:chExt cx="931544" cy="98425"/>
          </a:xfrm>
        </p:grpSpPr>
        <p:sp>
          <p:nvSpPr>
            <p:cNvPr id="322" name="object 322"/>
            <p:cNvSpPr/>
            <p:nvPr/>
          </p:nvSpPr>
          <p:spPr>
            <a:xfrm>
              <a:off x="17424908" y="9314711"/>
              <a:ext cx="301196" cy="98429"/>
            </a:xfrm>
            <a:prstGeom prst="rect">
              <a:avLst/>
            </a:prstGeom>
            <a:blipFill>
              <a:blip r:embed="rId1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17758503" y="9316820"/>
              <a:ext cx="71181" cy="94237"/>
            </a:xfrm>
            <a:prstGeom prst="rect">
              <a:avLst/>
            </a:prstGeom>
            <a:blipFill>
              <a:blip r:embed="rId1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17849940" y="9314714"/>
              <a:ext cx="86709" cy="98426"/>
            </a:xfrm>
            <a:prstGeom prst="rect">
              <a:avLst/>
            </a:prstGeom>
            <a:blipFill>
              <a:blip r:embed="rId1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17959914" y="9314713"/>
              <a:ext cx="195901" cy="98426"/>
            </a:xfrm>
            <a:prstGeom prst="rect">
              <a:avLst/>
            </a:prstGeom>
            <a:blipFill>
              <a:blip r:embed="rId1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18182463" y="9314713"/>
              <a:ext cx="173464" cy="98426"/>
            </a:xfrm>
            <a:prstGeom prst="rect">
              <a:avLst/>
            </a:prstGeom>
            <a:blipFill>
              <a:blip r:embed="rId1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7" name="object 327"/>
          <p:cNvGrpSpPr/>
          <p:nvPr/>
        </p:nvGrpSpPr>
        <p:grpSpPr>
          <a:xfrm>
            <a:off x="15965585" y="9519936"/>
            <a:ext cx="931544" cy="144780"/>
            <a:chOff x="15965585" y="9519936"/>
            <a:chExt cx="931544" cy="144780"/>
          </a:xfrm>
        </p:grpSpPr>
        <p:sp>
          <p:nvSpPr>
            <p:cNvPr id="328" name="object 328"/>
            <p:cNvSpPr/>
            <p:nvPr/>
          </p:nvSpPr>
          <p:spPr>
            <a:xfrm>
              <a:off x="15965585" y="9566014"/>
              <a:ext cx="399650" cy="98428"/>
            </a:xfrm>
            <a:prstGeom prst="rect">
              <a:avLst/>
            </a:prstGeom>
            <a:blipFill>
              <a:blip r:embed="rId1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16397736" y="9519936"/>
              <a:ext cx="87955" cy="142424"/>
            </a:xfrm>
            <a:prstGeom prst="rect">
              <a:avLst/>
            </a:prstGeom>
            <a:blipFill>
              <a:blip r:embed="rId1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16512345" y="9566015"/>
              <a:ext cx="188732" cy="98426"/>
            </a:xfrm>
            <a:prstGeom prst="rect">
              <a:avLst/>
            </a:prstGeom>
            <a:blipFill>
              <a:blip r:embed="rId1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16722428" y="9567260"/>
              <a:ext cx="77903" cy="95913"/>
            </a:xfrm>
            <a:prstGeom prst="rect">
              <a:avLst/>
            </a:prstGeom>
            <a:blipFill>
              <a:blip r:embed="rId1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16822094" y="9566017"/>
              <a:ext cx="74971" cy="97787"/>
            </a:xfrm>
            <a:prstGeom prst="rect">
              <a:avLst/>
            </a:prstGeom>
            <a:blipFill>
              <a:blip r:embed="rId1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3" name="object 333"/>
          <p:cNvGrpSpPr/>
          <p:nvPr/>
        </p:nvGrpSpPr>
        <p:grpSpPr>
          <a:xfrm>
            <a:off x="16959259" y="9515985"/>
            <a:ext cx="873760" cy="188595"/>
            <a:chOff x="16959259" y="9515985"/>
            <a:chExt cx="873760" cy="188595"/>
          </a:xfrm>
        </p:grpSpPr>
        <p:sp>
          <p:nvSpPr>
            <p:cNvPr id="334" name="object 334"/>
            <p:cNvSpPr/>
            <p:nvPr/>
          </p:nvSpPr>
          <p:spPr>
            <a:xfrm>
              <a:off x="16959259" y="9515985"/>
              <a:ext cx="199802" cy="147187"/>
            </a:xfrm>
            <a:prstGeom prst="rect">
              <a:avLst/>
            </a:prstGeom>
            <a:blipFill>
              <a:blip r:embed="rId1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17180305" y="9566012"/>
              <a:ext cx="92363" cy="98426"/>
            </a:xfrm>
            <a:prstGeom prst="rect">
              <a:avLst/>
            </a:prstGeom>
            <a:blipFill>
              <a:blip r:embed="rId1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17298661" y="9566012"/>
              <a:ext cx="92353" cy="138226"/>
            </a:xfrm>
            <a:prstGeom prst="rect">
              <a:avLst/>
            </a:prstGeom>
            <a:blipFill>
              <a:blip r:embed="rId1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17412126" y="9566015"/>
              <a:ext cx="86709" cy="98426"/>
            </a:xfrm>
            <a:prstGeom prst="rect">
              <a:avLst/>
            </a:prstGeom>
            <a:blipFill>
              <a:blip r:embed="rId1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17522099" y="9566014"/>
              <a:ext cx="195901" cy="98426"/>
            </a:xfrm>
            <a:prstGeom prst="rect">
              <a:avLst/>
            </a:prstGeom>
            <a:blipFill>
              <a:blip r:embed="rId1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17744656" y="9519935"/>
              <a:ext cx="87955" cy="142424"/>
            </a:xfrm>
            <a:prstGeom prst="rect">
              <a:avLst/>
            </a:prstGeom>
            <a:blipFill>
              <a:blip r:embed="rId1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0" name="object 340"/>
          <p:cNvGrpSpPr/>
          <p:nvPr/>
        </p:nvGrpSpPr>
        <p:grpSpPr>
          <a:xfrm>
            <a:off x="17903804" y="9513654"/>
            <a:ext cx="749935" cy="151130"/>
            <a:chOff x="17903804" y="9513654"/>
            <a:chExt cx="749935" cy="151130"/>
          </a:xfrm>
        </p:grpSpPr>
        <p:sp>
          <p:nvSpPr>
            <p:cNvPr id="341" name="object 341"/>
            <p:cNvSpPr/>
            <p:nvPr/>
          </p:nvSpPr>
          <p:spPr>
            <a:xfrm>
              <a:off x="17903804" y="9566014"/>
              <a:ext cx="100530" cy="98426"/>
            </a:xfrm>
            <a:prstGeom prst="rect">
              <a:avLst/>
            </a:prstGeom>
            <a:blipFill>
              <a:blip r:embed="rId1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18025243" y="9513654"/>
              <a:ext cx="204221" cy="150791"/>
            </a:xfrm>
            <a:prstGeom prst="rect">
              <a:avLst/>
            </a:prstGeom>
            <a:blipFill>
              <a:blip r:embed="rId1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18255481" y="9566016"/>
              <a:ext cx="74971" cy="97787"/>
            </a:xfrm>
            <a:prstGeom prst="rect">
              <a:avLst/>
            </a:prstGeom>
            <a:blipFill>
              <a:blip r:embed="rId1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18355682" y="9566015"/>
              <a:ext cx="188722" cy="98426"/>
            </a:xfrm>
            <a:prstGeom prst="rect">
              <a:avLst/>
            </a:prstGeom>
            <a:blipFill>
              <a:blip r:embed="rId1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18565757" y="9568117"/>
              <a:ext cx="87944" cy="94237"/>
            </a:xfrm>
            <a:prstGeom prst="rect">
              <a:avLst/>
            </a:prstGeom>
            <a:blipFill>
              <a:blip r:embed="rId1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6" name="object 346"/>
          <p:cNvGrpSpPr/>
          <p:nvPr/>
        </p:nvGrpSpPr>
        <p:grpSpPr>
          <a:xfrm>
            <a:off x="15973764" y="9900873"/>
            <a:ext cx="1157605" cy="99060"/>
            <a:chOff x="15973764" y="9900873"/>
            <a:chExt cx="1157605" cy="99060"/>
          </a:xfrm>
        </p:grpSpPr>
        <p:sp>
          <p:nvSpPr>
            <p:cNvPr id="347" name="object 347"/>
            <p:cNvSpPr/>
            <p:nvPr/>
          </p:nvSpPr>
          <p:spPr>
            <a:xfrm>
              <a:off x="15973764" y="9903187"/>
              <a:ext cx="105326" cy="94237"/>
            </a:xfrm>
            <a:prstGeom prst="rect">
              <a:avLst/>
            </a:prstGeom>
            <a:blipFill>
              <a:blip r:embed="rId1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16108780" y="9903187"/>
              <a:ext cx="92133" cy="94237"/>
            </a:xfrm>
            <a:prstGeom prst="rect">
              <a:avLst/>
            </a:prstGeom>
            <a:blipFill>
              <a:blip r:embed="rId1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16230587" y="9903453"/>
              <a:ext cx="89535" cy="93980"/>
            </a:xfrm>
            <a:custGeom>
              <a:avLst/>
              <a:gdLst/>
              <a:ahLst/>
              <a:cxnLst/>
              <a:rect l="l" t="t" r="r" b="b"/>
              <a:pathLst>
                <a:path w="89534" h="93979">
                  <a:moveTo>
                    <a:pt x="89408" y="0"/>
                  </a:moveTo>
                  <a:lnTo>
                    <a:pt x="65316" y="0"/>
                  </a:lnTo>
                  <a:lnTo>
                    <a:pt x="65316" y="35560"/>
                  </a:lnTo>
                  <a:lnTo>
                    <a:pt x="24079" y="35560"/>
                  </a:lnTo>
                  <a:lnTo>
                    <a:pt x="24079" y="0"/>
                  </a:lnTo>
                  <a:lnTo>
                    <a:pt x="0" y="0"/>
                  </a:lnTo>
                  <a:lnTo>
                    <a:pt x="0" y="35560"/>
                  </a:lnTo>
                  <a:lnTo>
                    <a:pt x="0" y="58420"/>
                  </a:lnTo>
                  <a:lnTo>
                    <a:pt x="0" y="93980"/>
                  </a:lnTo>
                  <a:lnTo>
                    <a:pt x="24079" y="93980"/>
                  </a:lnTo>
                  <a:lnTo>
                    <a:pt x="24079" y="58420"/>
                  </a:lnTo>
                  <a:lnTo>
                    <a:pt x="65316" y="58420"/>
                  </a:lnTo>
                  <a:lnTo>
                    <a:pt x="65316" y="93980"/>
                  </a:lnTo>
                  <a:lnTo>
                    <a:pt x="89408" y="93980"/>
                  </a:lnTo>
                  <a:lnTo>
                    <a:pt x="89408" y="58420"/>
                  </a:lnTo>
                  <a:lnTo>
                    <a:pt x="89408" y="35560"/>
                  </a:lnTo>
                  <a:lnTo>
                    <a:pt x="894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16344048" y="9900875"/>
              <a:ext cx="304272" cy="98845"/>
            </a:xfrm>
            <a:prstGeom prst="rect">
              <a:avLst/>
            </a:prstGeom>
            <a:blipFill>
              <a:blip r:embed="rId1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16677971" y="9900873"/>
              <a:ext cx="399980" cy="98845"/>
            </a:xfrm>
            <a:prstGeom prst="rect">
              <a:avLst/>
            </a:prstGeom>
            <a:blipFill>
              <a:blip r:embed="rId1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17099058" y="9966221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4" h="32384">
                  <a:moveTo>
                    <a:pt x="21067" y="0"/>
                  </a:moveTo>
                  <a:lnTo>
                    <a:pt x="11695" y="0"/>
                  </a:lnTo>
                  <a:lnTo>
                    <a:pt x="7643" y="1591"/>
                  </a:lnTo>
                  <a:lnTo>
                    <a:pt x="1518" y="8010"/>
                  </a:lnTo>
                  <a:lnTo>
                    <a:pt x="0" y="11570"/>
                  </a:lnTo>
                  <a:lnTo>
                    <a:pt x="0" y="19957"/>
                  </a:lnTo>
                  <a:lnTo>
                    <a:pt x="1518" y="23863"/>
                  </a:lnTo>
                  <a:lnTo>
                    <a:pt x="7643" y="30574"/>
                  </a:lnTo>
                  <a:lnTo>
                    <a:pt x="11695" y="32229"/>
                  </a:lnTo>
                  <a:lnTo>
                    <a:pt x="21067" y="32229"/>
                  </a:lnTo>
                  <a:lnTo>
                    <a:pt x="24700" y="30574"/>
                  </a:lnTo>
                  <a:lnTo>
                    <a:pt x="30554" y="23863"/>
                  </a:lnTo>
                  <a:lnTo>
                    <a:pt x="32030" y="19957"/>
                  </a:lnTo>
                  <a:lnTo>
                    <a:pt x="32030" y="11570"/>
                  </a:lnTo>
                  <a:lnTo>
                    <a:pt x="30554" y="8010"/>
                  </a:lnTo>
                  <a:lnTo>
                    <a:pt x="24700" y="15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3" name="object 353"/>
          <p:cNvSpPr/>
          <p:nvPr/>
        </p:nvSpPr>
        <p:spPr>
          <a:xfrm>
            <a:off x="18585474" y="9927257"/>
            <a:ext cx="24130" cy="69850"/>
          </a:xfrm>
          <a:custGeom>
            <a:avLst/>
            <a:gdLst/>
            <a:ahLst/>
            <a:cxnLst/>
            <a:rect l="l" t="t" r="r" b="b"/>
            <a:pathLst>
              <a:path w="24130" h="69850">
                <a:moveTo>
                  <a:pt x="0" y="69850"/>
                </a:moveTo>
                <a:lnTo>
                  <a:pt x="24093" y="69850"/>
                </a:lnTo>
                <a:lnTo>
                  <a:pt x="24093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4" name="object 354"/>
          <p:cNvGrpSpPr/>
          <p:nvPr/>
        </p:nvGrpSpPr>
        <p:grpSpPr>
          <a:xfrm>
            <a:off x="16987849" y="9848519"/>
            <a:ext cx="2070100" cy="401955"/>
            <a:chOff x="16987849" y="9848519"/>
            <a:chExt cx="2070100" cy="401955"/>
          </a:xfrm>
        </p:grpSpPr>
        <p:sp>
          <p:nvSpPr>
            <p:cNvPr id="355" name="object 355"/>
            <p:cNvSpPr/>
            <p:nvPr/>
          </p:nvSpPr>
          <p:spPr>
            <a:xfrm>
              <a:off x="16987849" y="9848519"/>
              <a:ext cx="1551731" cy="401885"/>
            </a:xfrm>
            <a:prstGeom prst="rect">
              <a:avLst/>
            </a:prstGeom>
            <a:blipFill>
              <a:blip r:embed="rId1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18554471" y="9903127"/>
              <a:ext cx="86360" cy="24130"/>
            </a:xfrm>
            <a:custGeom>
              <a:avLst/>
              <a:gdLst/>
              <a:ahLst/>
              <a:cxnLst/>
              <a:rect l="l" t="t" r="r" b="b"/>
              <a:pathLst>
                <a:path w="86359" h="24129">
                  <a:moveTo>
                    <a:pt x="0" y="24129"/>
                  </a:moveTo>
                  <a:lnTo>
                    <a:pt x="85871" y="24129"/>
                  </a:lnTo>
                  <a:lnTo>
                    <a:pt x="85871" y="0"/>
                  </a:lnTo>
                  <a:lnTo>
                    <a:pt x="0" y="0"/>
                  </a:lnTo>
                  <a:lnTo>
                    <a:pt x="0" y="241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18660160" y="9903185"/>
              <a:ext cx="128335" cy="95266"/>
            </a:xfrm>
            <a:prstGeom prst="rect">
              <a:avLst/>
            </a:prstGeom>
            <a:blipFill>
              <a:blip r:embed="rId1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18814140" y="9850829"/>
              <a:ext cx="243302" cy="188475"/>
            </a:xfrm>
            <a:prstGeom prst="rect">
              <a:avLst/>
            </a:prstGeom>
            <a:blipFill>
              <a:blip r:embed="rId1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9" name="object 359"/>
          <p:cNvSpPr/>
          <p:nvPr/>
        </p:nvSpPr>
        <p:spPr>
          <a:xfrm>
            <a:off x="15973973" y="10100030"/>
            <a:ext cx="97236" cy="150780"/>
          </a:xfrm>
          <a:prstGeom prst="rect">
            <a:avLst/>
          </a:prstGeom>
          <a:blipFill>
            <a:blip r:embed="rId1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16140434" y="10102134"/>
            <a:ext cx="157922" cy="189725"/>
          </a:xfrm>
          <a:prstGeom prst="rect">
            <a:avLst/>
          </a:prstGeom>
          <a:blipFill>
            <a:blip r:embed="rId1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1" name="object 361"/>
          <p:cNvGrpSpPr/>
          <p:nvPr/>
        </p:nvGrpSpPr>
        <p:grpSpPr>
          <a:xfrm>
            <a:off x="16320658" y="10100030"/>
            <a:ext cx="387350" cy="192405"/>
            <a:chOff x="16320658" y="10100030"/>
            <a:chExt cx="387350" cy="192405"/>
          </a:xfrm>
        </p:grpSpPr>
        <p:sp>
          <p:nvSpPr>
            <p:cNvPr id="362" name="object 362"/>
            <p:cNvSpPr/>
            <p:nvPr/>
          </p:nvSpPr>
          <p:spPr>
            <a:xfrm>
              <a:off x="16439453" y="10100459"/>
              <a:ext cx="89431" cy="148267"/>
            </a:xfrm>
            <a:prstGeom prst="rect">
              <a:avLst/>
            </a:prstGeom>
            <a:blipFill>
              <a:blip r:embed="rId1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16320658" y="10100030"/>
              <a:ext cx="97257" cy="150780"/>
            </a:xfrm>
            <a:prstGeom prst="rect">
              <a:avLst/>
            </a:prstGeom>
            <a:blipFill>
              <a:blip r:embed="rId1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16551708" y="10100459"/>
              <a:ext cx="156224" cy="191398"/>
            </a:xfrm>
            <a:prstGeom prst="rect">
              <a:avLst/>
            </a:prstGeom>
            <a:blipFill>
              <a:blip r:embed="rId1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5" name="object 365"/>
          <p:cNvGrpSpPr/>
          <p:nvPr/>
        </p:nvGrpSpPr>
        <p:grpSpPr>
          <a:xfrm>
            <a:off x="16770782" y="10100031"/>
            <a:ext cx="201295" cy="151130"/>
            <a:chOff x="16770782" y="10100031"/>
            <a:chExt cx="201295" cy="151130"/>
          </a:xfrm>
        </p:grpSpPr>
        <p:sp>
          <p:nvSpPr>
            <p:cNvPr id="366" name="object 366"/>
            <p:cNvSpPr/>
            <p:nvPr/>
          </p:nvSpPr>
          <p:spPr>
            <a:xfrm>
              <a:off x="16770782" y="10100031"/>
              <a:ext cx="90447" cy="150780"/>
            </a:xfrm>
            <a:prstGeom prst="rect">
              <a:avLst/>
            </a:prstGeom>
            <a:blipFill>
              <a:blip r:embed="rId1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16882564" y="10100458"/>
              <a:ext cx="89535" cy="148590"/>
            </a:xfrm>
            <a:custGeom>
              <a:avLst/>
              <a:gdLst/>
              <a:ahLst/>
              <a:cxnLst/>
              <a:rect l="l" t="t" r="r" b="b"/>
              <a:pathLst>
                <a:path w="89534" h="148590">
                  <a:moveTo>
                    <a:pt x="43108" y="0"/>
                  </a:moveTo>
                  <a:lnTo>
                    <a:pt x="6022" y="20224"/>
                  </a:lnTo>
                  <a:lnTo>
                    <a:pt x="1225" y="34334"/>
                  </a:lnTo>
                  <a:lnTo>
                    <a:pt x="15475" y="40208"/>
                  </a:lnTo>
                  <a:lnTo>
                    <a:pt x="16868" y="32805"/>
                  </a:lnTo>
                  <a:lnTo>
                    <a:pt x="19978" y="27035"/>
                  </a:lnTo>
                  <a:lnTo>
                    <a:pt x="29611" y="18816"/>
                  </a:lnTo>
                  <a:lnTo>
                    <a:pt x="35234" y="16753"/>
                  </a:lnTo>
                  <a:lnTo>
                    <a:pt x="49056" y="16753"/>
                  </a:lnTo>
                  <a:lnTo>
                    <a:pt x="54888" y="18931"/>
                  </a:lnTo>
                  <a:lnTo>
                    <a:pt x="63401" y="27726"/>
                  </a:lnTo>
                  <a:lnTo>
                    <a:pt x="65526" y="33412"/>
                  </a:lnTo>
                  <a:lnTo>
                    <a:pt x="65526" y="40407"/>
                  </a:lnTo>
                  <a:lnTo>
                    <a:pt x="41883" y="90248"/>
                  </a:lnTo>
                  <a:lnTo>
                    <a:pt x="13288" y="121426"/>
                  </a:lnTo>
                  <a:lnTo>
                    <a:pt x="0" y="134645"/>
                  </a:lnTo>
                  <a:lnTo>
                    <a:pt x="0" y="148267"/>
                  </a:lnTo>
                  <a:lnTo>
                    <a:pt x="89410" y="148267"/>
                  </a:lnTo>
                  <a:lnTo>
                    <a:pt x="89410" y="132561"/>
                  </a:lnTo>
                  <a:lnTo>
                    <a:pt x="21758" y="132561"/>
                  </a:lnTo>
                  <a:lnTo>
                    <a:pt x="27632" y="127388"/>
                  </a:lnTo>
                  <a:lnTo>
                    <a:pt x="56322" y="97159"/>
                  </a:lnTo>
                  <a:lnTo>
                    <a:pt x="81647" y="51421"/>
                  </a:lnTo>
                  <a:lnTo>
                    <a:pt x="83337" y="37056"/>
                  </a:lnTo>
                  <a:lnTo>
                    <a:pt x="82682" y="29863"/>
                  </a:lnTo>
                  <a:lnTo>
                    <a:pt x="52197" y="689"/>
                  </a:lnTo>
                  <a:lnTo>
                    <a:pt x="431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8" name="object 368"/>
          <p:cNvSpPr/>
          <p:nvPr/>
        </p:nvSpPr>
        <p:spPr>
          <a:xfrm>
            <a:off x="12237334" y="5683429"/>
            <a:ext cx="4155440" cy="15875"/>
          </a:xfrm>
          <a:custGeom>
            <a:avLst/>
            <a:gdLst/>
            <a:ahLst/>
            <a:cxnLst/>
            <a:rect l="l" t="t" r="r" b="b"/>
            <a:pathLst>
              <a:path w="4155440" h="15875">
                <a:moveTo>
                  <a:pt x="4155391" y="0"/>
                </a:moveTo>
                <a:lnTo>
                  <a:pt x="0" y="0"/>
                </a:lnTo>
                <a:lnTo>
                  <a:pt x="0" y="15706"/>
                </a:lnTo>
                <a:lnTo>
                  <a:pt x="4155391" y="15706"/>
                </a:lnTo>
                <a:lnTo>
                  <a:pt x="4155391" y="0"/>
                </a:lnTo>
                <a:close/>
              </a:path>
            </a:pathLst>
          </a:custGeom>
          <a:solidFill>
            <a:srgbClr val="D0D0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12248617" y="2754889"/>
            <a:ext cx="746760" cy="302895"/>
          </a:xfrm>
          <a:custGeom>
            <a:avLst/>
            <a:gdLst/>
            <a:ahLst/>
            <a:cxnLst/>
            <a:rect l="l" t="t" r="r" b="b"/>
            <a:pathLst>
              <a:path w="746759" h="302894">
                <a:moveTo>
                  <a:pt x="116979" y="205740"/>
                </a:moveTo>
                <a:lnTo>
                  <a:pt x="78422" y="205740"/>
                </a:lnTo>
                <a:lnTo>
                  <a:pt x="78422" y="31762"/>
                </a:lnTo>
                <a:lnTo>
                  <a:pt x="25806" y="31762"/>
                </a:lnTo>
                <a:lnTo>
                  <a:pt x="25806" y="205740"/>
                </a:lnTo>
                <a:lnTo>
                  <a:pt x="0" y="205740"/>
                </a:lnTo>
                <a:lnTo>
                  <a:pt x="0" y="234950"/>
                </a:lnTo>
                <a:lnTo>
                  <a:pt x="116979" y="234950"/>
                </a:lnTo>
                <a:lnTo>
                  <a:pt x="116979" y="205740"/>
                </a:lnTo>
                <a:close/>
              </a:path>
              <a:path w="746759" h="302894">
                <a:moveTo>
                  <a:pt x="175983" y="0"/>
                </a:moveTo>
                <a:lnTo>
                  <a:pt x="0" y="0"/>
                </a:lnTo>
                <a:lnTo>
                  <a:pt x="0" y="29210"/>
                </a:lnTo>
                <a:lnTo>
                  <a:pt x="25819" y="29210"/>
                </a:lnTo>
                <a:lnTo>
                  <a:pt x="25819" y="31750"/>
                </a:lnTo>
                <a:lnTo>
                  <a:pt x="145821" y="31750"/>
                </a:lnTo>
                <a:lnTo>
                  <a:pt x="145821" y="74930"/>
                </a:lnTo>
                <a:lnTo>
                  <a:pt x="175983" y="74930"/>
                </a:lnTo>
                <a:lnTo>
                  <a:pt x="175983" y="31750"/>
                </a:lnTo>
                <a:lnTo>
                  <a:pt x="175983" y="29210"/>
                </a:lnTo>
                <a:lnTo>
                  <a:pt x="175983" y="0"/>
                </a:lnTo>
                <a:close/>
              </a:path>
              <a:path w="746759" h="302894">
                <a:moveTo>
                  <a:pt x="370090" y="157480"/>
                </a:moveTo>
                <a:lnTo>
                  <a:pt x="357708" y="112547"/>
                </a:lnTo>
                <a:lnTo>
                  <a:pt x="324167" y="85178"/>
                </a:lnTo>
                <a:lnTo>
                  <a:pt x="324167" y="158483"/>
                </a:lnTo>
                <a:lnTo>
                  <a:pt x="321843" y="179324"/>
                </a:lnTo>
                <a:lnTo>
                  <a:pt x="314579" y="195414"/>
                </a:lnTo>
                <a:lnTo>
                  <a:pt x="301967" y="205778"/>
                </a:lnTo>
                <a:lnTo>
                  <a:pt x="283591" y="209448"/>
                </a:lnTo>
                <a:lnTo>
                  <a:pt x="275678" y="209029"/>
                </a:lnTo>
                <a:lnTo>
                  <a:pt x="268262" y="207606"/>
                </a:lnTo>
                <a:lnTo>
                  <a:pt x="260972" y="204914"/>
                </a:lnTo>
                <a:lnTo>
                  <a:pt x="253428" y="200736"/>
                </a:lnTo>
                <a:lnTo>
                  <a:pt x="253428" y="127977"/>
                </a:lnTo>
                <a:lnTo>
                  <a:pt x="259930" y="121462"/>
                </a:lnTo>
                <a:lnTo>
                  <a:pt x="267766" y="116624"/>
                </a:lnTo>
                <a:lnTo>
                  <a:pt x="276720" y="113588"/>
                </a:lnTo>
                <a:lnTo>
                  <a:pt x="286626" y="112547"/>
                </a:lnTo>
                <a:lnTo>
                  <a:pt x="303237" y="115620"/>
                </a:lnTo>
                <a:lnTo>
                  <a:pt x="314960" y="124587"/>
                </a:lnTo>
                <a:lnTo>
                  <a:pt x="321894" y="139001"/>
                </a:lnTo>
                <a:lnTo>
                  <a:pt x="324167" y="158483"/>
                </a:lnTo>
                <a:lnTo>
                  <a:pt x="324167" y="85178"/>
                </a:lnTo>
                <a:lnTo>
                  <a:pt x="301713" y="80733"/>
                </a:lnTo>
                <a:lnTo>
                  <a:pt x="286334" y="82321"/>
                </a:lnTo>
                <a:lnTo>
                  <a:pt x="272719" y="86880"/>
                </a:lnTo>
                <a:lnTo>
                  <a:pt x="261366" y="94157"/>
                </a:lnTo>
                <a:lnTo>
                  <a:pt x="252780" y="103835"/>
                </a:lnTo>
                <a:lnTo>
                  <a:pt x="252780" y="84416"/>
                </a:lnTo>
                <a:lnTo>
                  <a:pt x="192430" y="84416"/>
                </a:lnTo>
                <a:lnTo>
                  <a:pt x="192430" y="111226"/>
                </a:lnTo>
                <a:lnTo>
                  <a:pt x="210515" y="111226"/>
                </a:lnTo>
                <a:lnTo>
                  <a:pt x="210515" y="275463"/>
                </a:lnTo>
                <a:lnTo>
                  <a:pt x="192430" y="275463"/>
                </a:lnTo>
                <a:lnTo>
                  <a:pt x="192430" y="302298"/>
                </a:lnTo>
                <a:lnTo>
                  <a:pt x="277228" y="302298"/>
                </a:lnTo>
                <a:lnTo>
                  <a:pt x="277228" y="275463"/>
                </a:lnTo>
                <a:lnTo>
                  <a:pt x="253428" y="275463"/>
                </a:lnTo>
                <a:lnTo>
                  <a:pt x="253428" y="231228"/>
                </a:lnTo>
                <a:lnTo>
                  <a:pt x="260908" y="234696"/>
                </a:lnTo>
                <a:lnTo>
                  <a:pt x="269519" y="237096"/>
                </a:lnTo>
                <a:lnTo>
                  <a:pt x="278879" y="238480"/>
                </a:lnTo>
                <a:lnTo>
                  <a:pt x="288620" y="238937"/>
                </a:lnTo>
                <a:lnTo>
                  <a:pt x="323126" y="232905"/>
                </a:lnTo>
                <a:lnTo>
                  <a:pt x="325666" y="231228"/>
                </a:lnTo>
                <a:lnTo>
                  <a:pt x="348716" y="216052"/>
                </a:lnTo>
                <a:lnTo>
                  <a:pt x="352793" y="209448"/>
                </a:lnTo>
                <a:lnTo>
                  <a:pt x="364617" y="190284"/>
                </a:lnTo>
                <a:lnTo>
                  <a:pt x="370090" y="157480"/>
                </a:lnTo>
                <a:close/>
              </a:path>
              <a:path w="746759" h="302894">
                <a:moveTo>
                  <a:pt x="544626" y="231228"/>
                </a:moveTo>
                <a:lnTo>
                  <a:pt x="541159" y="214807"/>
                </a:lnTo>
                <a:lnTo>
                  <a:pt x="540029" y="209448"/>
                </a:lnTo>
                <a:lnTo>
                  <a:pt x="539597" y="207429"/>
                </a:lnTo>
                <a:lnTo>
                  <a:pt x="536917" y="208419"/>
                </a:lnTo>
                <a:lnTo>
                  <a:pt x="535241" y="209105"/>
                </a:lnTo>
                <a:lnTo>
                  <a:pt x="533234" y="209448"/>
                </a:lnTo>
                <a:lnTo>
                  <a:pt x="524179" y="209448"/>
                </a:lnTo>
                <a:lnTo>
                  <a:pt x="524383" y="204368"/>
                </a:lnTo>
                <a:lnTo>
                  <a:pt x="524814" y="183540"/>
                </a:lnTo>
                <a:lnTo>
                  <a:pt x="525208" y="167195"/>
                </a:lnTo>
                <a:lnTo>
                  <a:pt x="525399" y="157314"/>
                </a:lnTo>
                <a:lnTo>
                  <a:pt x="525462" y="151447"/>
                </a:lnTo>
                <a:lnTo>
                  <a:pt x="525526" y="142735"/>
                </a:lnTo>
                <a:lnTo>
                  <a:pt x="521728" y="116078"/>
                </a:lnTo>
                <a:lnTo>
                  <a:pt x="515150" y="105194"/>
                </a:lnTo>
                <a:lnTo>
                  <a:pt x="509981" y="96647"/>
                </a:lnTo>
                <a:lnTo>
                  <a:pt x="489750" y="84759"/>
                </a:lnTo>
                <a:lnTo>
                  <a:pt x="460489" y="80733"/>
                </a:lnTo>
                <a:lnTo>
                  <a:pt x="437578" y="83248"/>
                </a:lnTo>
                <a:lnTo>
                  <a:pt x="418211" y="90614"/>
                </a:lnTo>
                <a:lnTo>
                  <a:pt x="404812" y="102501"/>
                </a:lnTo>
                <a:lnTo>
                  <a:pt x="399808" y="118605"/>
                </a:lnTo>
                <a:lnTo>
                  <a:pt x="400964" y="125539"/>
                </a:lnTo>
                <a:lnTo>
                  <a:pt x="433336" y="110210"/>
                </a:lnTo>
                <a:lnTo>
                  <a:pt x="438696" y="107188"/>
                </a:lnTo>
                <a:lnTo>
                  <a:pt x="445401" y="105194"/>
                </a:lnTo>
                <a:lnTo>
                  <a:pt x="454456" y="105194"/>
                </a:lnTo>
                <a:lnTo>
                  <a:pt x="468604" y="107759"/>
                </a:lnTo>
                <a:lnTo>
                  <a:pt x="477812" y="114947"/>
                </a:lnTo>
                <a:lnTo>
                  <a:pt x="482803" y="125958"/>
                </a:lnTo>
                <a:lnTo>
                  <a:pt x="484301" y="140030"/>
                </a:lnTo>
                <a:lnTo>
                  <a:pt x="484212" y="148412"/>
                </a:lnTo>
                <a:lnTo>
                  <a:pt x="483946" y="151447"/>
                </a:lnTo>
                <a:lnTo>
                  <a:pt x="483628" y="151333"/>
                </a:lnTo>
                <a:lnTo>
                  <a:pt x="483628" y="173570"/>
                </a:lnTo>
                <a:lnTo>
                  <a:pt x="483628" y="194017"/>
                </a:lnTo>
                <a:lnTo>
                  <a:pt x="479069" y="199402"/>
                </a:lnTo>
                <a:lnTo>
                  <a:pt x="472808" y="204368"/>
                </a:lnTo>
                <a:lnTo>
                  <a:pt x="464667" y="208026"/>
                </a:lnTo>
                <a:lnTo>
                  <a:pt x="454456" y="209448"/>
                </a:lnTo>
                <a:lnTo>
                  <a:pt x="444868" y="207797"/>
                </a:lnTo>
                <a:lnTo>
                  <a:pt x="437819" y="203276"/>
                </a:lnTo>
                <a:lnTo>
                  <a:pt x="433489" y="196570"/>
                </a:lnTo>
                <a:lnTo>
                  <a:pt x="432003" y="188315"/>
                </a:lnTo>
                <a:lnTo>
                  <a:pt x="433743" y="179501"/>
                </a:lnTo>
                <a:lnTo>
                  <a:pt x="438835" y="172859"/>
                </a:lnTo>
                <a:lnTo>
                  <a:pt x="447128" y="168656"/>
                </a:lnTo>
                <a:lnTo>
                  <a:pt x="458470" y="167195"/>
                </a:lnTo>
                <a:lnTo>
                  <a:pt x="465518" y="167576"/>
                </a:lnTo>
                <a:lnTo>
                  <a:pt x="472059" y="168744"/>
                </a:lnTo>
                <a:lnTo>
                  <a:pt x="478091" y="170726"/>
                </a:lnTo>
                <a:lnTo>
                  <a:pt x="483628" y="173570"/>
                </a:lnTo>
                <a:lnTo>
                  <a:pt x="483628" y="151333"/>
                </a:lnTo>
                <a:lnTo>
                  <a:pt x="477139" y="148958"/>
                </a:lnTo>
                <a:lnTo>
                  <a:pt x="468706" y="147053"/>
                </a:lnTo>
                <a:lnTo>
                  <a:pt x="459257" y="145846"/>
                </a:lnTo>
                <a:lnTo>
                  <a:pt x="449440" y="145415"/>
                </a:lnTo>
                <a:lnTo>
                  <a:pt x="423811" y="148412"/>
                </a:lnTo>
                <a:lnTo>
                  <a:pt x="404393" y="157314"/>
                </a:lnTo>
                <a:lnTo>
                  <a:pt x="392061" y="172008"/>
                </a:lnTo>
                <a:lnTo>
                  <a:pt x="387756" y="192354"/>
                </a:lnTo>
                <a:lnTo>
                  <a:pt x="391350" y="211772"/>
                </a:lnTo>
                <a:lnTo>
                  <a:pt x="401662" y="226072"/>
                </a:lnTo>
                <a:lnTo>
                  <a:pt x="418020" y="234899"/>
                </a:lnTo>
                <a:lnTo>
                  <a:pt x="439724" y="237921"/>
                </a:lnTo>
                <a:lnTo>
                  <a:pt x="455930" y="236004"/>
                </a:lnTo>
                <a:lnTo>
                  <a:pt x="468909" y="230886"/>
                </a:lnTo>
                <a:lnTo>
                  <a:pt x="478688" y="223507"/>
                </a:lnTo>
                <a:lnTo>
                  <a:pt x="485305" y="214807"/>
                </a:lnTo>
                <a:lnTo>
                  <a:pt x="488873" y="225120"/>
                </a:lnTo>
                <a:lnTo>
                  <a:pt x="495058" y="232448"/>
                </a:lnTo>
                <a:lnTo>
                  <a:pt x="503821" y="236816"/>
                </a:lnTo>
                <a:lnTo>
                  <a:pt x="515124" y="238264"/>
                </a:lnTo>
                <a:lnTo>
                  <a:pt x="521385" y="237921"/>
                </a:lnTo>
                <a:lnTo>
                  <a:pt x="529005" y="236753"/>
                </a:lnTo>
                <a:lnTo>
                  <a:pt x="537057" y="234594"/>
                </a:lnTo>
                <a:lnTo>
                  <a:pt x="544626" y="231228"/>
                </a:lnTo>
                <a:close/>
              </a:path>
              <a:path w="746759" h="302894">
                <a:moveTo>
                  <a:pt x="746671" y="83959"/>
                </a:moveTo>
                <a:lnTo>
                  <a:pt x="669569" y="83959"/>
                </a:lnTo>
                <a:lnTo>
                  <a:pt x="669569" y="110629"/>
                </a:lnTo>
                <a:lnTo>
                  <a:pt x="685660" y="110629"/>
                </a:lnTo>
                <a:lnTo>
                  <a:pt x="685660" y="144919"/>
                </a:lnTo>
                <a:lnTo>
                  <a:pt x="622630" y="144919"/>
                </a:lnTo>
                <a:lnTo>
                  <a:pt x="622630" y="110629"/>
                </a:lnTo>
                <a:lnTo>
                  <a:pt x="636727" y="110629"/>
                </a:lnTo>
                <a:lnTo>
                  <a:pt x="636727" y="83959"/>
                </a:lnTo>
                <a:lnTo>
                  <a:pt x="561632" y="83959"/>
                </a:lnTo>
                <a:lnTo>
                  <a:pt x="561632" y="110629"/>
                </a:lnTo>
                <a:lnTo>
                  <a:pt x="580072" y="110629"/>
                </a:lnTo>
                <a:lnTo>
                  <a:pt x="580072" y="144919"/>
                </a:lnTo>
                <a:lnTo>
                  <a:pt x="580072" y="171589"/>
                </a:lnTo>
                <a:lnTo>
                  <a:pt x="580072" y="208419"/>
                </a:lnTo>
                <a:lnTo>
                  <a:pt x="561632" y="208419"/>
                </a:lnTo>
                <a:lnTo>
                  <a:pt x="561632" y="235089"/>
                </a:lnTo>
                <a:lnTo>
                  <a:pt x="638403" y="235089"/>
                </a:lnTo>
                <a:lnTo>
                  <a:pt x="638403" y="208419"/>
                </a:lnTo>
                <a:lnTo>
                  <a:pt x="622630" y="208419"/>
                </a:lnTo>
                <a:lnTo>
                  <a:pt x="622630" y="171589"/>
                </a:lnTo>
                <a:lnTo>
                  <a:pt x="685660" y="171589"/>
                </a:lnTo>
                <a:lnTo>
                  <a:pt x="685660" y="208419"/>
                </a:lnTo>
                <a:lnTo>
                  <a:pt x="671245" y="208419"/>
                </a:lnTo>
                <a:lnTo>
                  <a:pt x="671245" y="235089"/>
                </a:lnTo>
                <a:lnTo>
                  <a:pt x="746340" y="235089"/>
                </a:lnTo>
                <a:lnTo>
                  <a:pt x="746340" y="208419"/>
                </a:lnTo>
                <a:lnTo>
                  <a:pt x="728218" y="208419"/>
                </a:lnTo>
                <a:lnTo>
                  <a:pt x="728218" y="171589"/>
                </a:lnTo>
                <a:lnTo>
                  <a:pt x="728218" y="144919"/>
                </a:lnTo>
                <a:lnTo>
                  <a:pt x="728218" y="110629"/>
                </a:lnTo>
                <a:lnTo>
                  <a:pt x="746671" y="110629"/>
                </a:lnTo>
                <a:lnTo>
                  <a:pt x="746671" y="83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0" name="object 370"/>
          <p:cNvGrpSpPr/>
          <p:nvPr/>
        </p:nvGrpSpPr>
        <p:grpSpPr>
          <a:xfrm>
            <a:off x="13014779" y="2834919"/>
            <a:ext cx="869315" cy="160020"/>
            <a:chOff x="13014779" y="2834919"/>
            <a:chExt cx="869315" cy="160020"/>
          </a:xfrm>
        </p:grpSpPr>
        <p:sp>
          <p:nvSpPr>
            <p:cNvPr id="371" name="object 371"/>
            <p:cNvSpPr/>
            <p:nvPr/>
          </p:nvSpPr>
          <p:spPr>
            <a:xfrm>
              <a:off x="13014769" y="2834925"/>
              <a:ext cx="516890" cy="160020"/>
            </a:xfrm>
            <a:custGeom>
              <a:avLst/>
              <a:gdLst/>
              <a:ahLst/>
              <a:cxnLst/>
              <a:rect l="l" t="t" r="r" b="b"/>
              <a:pathLst>
                <a:path w="516890" h="160019">
                  <a:moveTo>
                    <a:pt x="153530" y="3924"/>
                  </a:moveTo>
                  <a:lnTo>
                    <a:pt x="0" y="3924"/>
                  </a:lnTo>
                  <a:lnTo>
                    <a:pt x="0" y="31864"/>
                  </a:lnTo>
                  <a:lnTo>
                    <a:pt x="0" y="63614"/>
                  </a:lnTo>
                  <a:lnTo>
                    <a:pt x="27813" y="63614"/>
                  </a:lnTo>
                  <a:lnTo>
                    <a:pt x="27813" y="31864"/>
                  </a:lnTo>
                  <a:lnTo>
                    <a:pt x="55295" y="31864"/>
                  </a:lnTo>
                  <a:lnTo>
                    <a:pt x="55295" y="63614"/>
                  </a:lnTo>
                  <a:lnTo>
                    <a:pt x="55295" y="128384"/>
                  </a:lnTo>
                  <a:lnTo>
                    <a:pt x="34848" y="128384"/>
                  </a:lnTo>
                  <a:lnTo>
                    <a:pt x="34848" y="155054"/>
                  </a:lnTo>
                  <a:lnTo>
                    <a:pt x="117983" y="155054"/>
                  </a:lnTo>
                  <a:lnTo>
                    <a:pt x="117983" y="128384"/>
                  </a:lnTo>
                  <a:lnTo>
                    <a:pt x="98209" y="128384"/>
                  </a:lnTo>
                  <a:lnTo>
                    <a:pt x="98209" y="63614"/>
                  </a:lnTo>
                  <a:lnTo>
                    <a:pt x="98209" y="31864"/>
                  </a:lnTo>
                  <a:lnTo>
                    <a:pt x="125691" y="31864"/>
                  </a:lnTo>
                  <a:lnTo>
                    <a:pt x="125691" y="63614"/>
                  </a:lnTo>
                  <a:lnTo>
                    <a:pt x="153530" y="63614"/>
                  </a:lnTo>
                  <a:lnTo>
                    <a:pt x="153530" y="31864"/>
                  </a:lnTo>
                  <a:lnTo>
                    <a:pt x="153530" y="3924"/>
                  </a:lnTo>
                  <a:close/>
                </a:path>
                <a:path w="516890" h="160019">
                  <a:moveTo>
                    <a:pt x="342480" y="79794"/>
                  </a:moveTo>
                  <a:lnTo>
                    <a:pt x="336994" y="48094"/>
                  </a:lnTo>
                  <a:lnTo>
                    <a:pt x="324408" y="28511"/>
                  </a:lnTo>
                  <a:lnTo>
                    <a:pt x="320738" y="22796"/>
                  </a:lnTo>
                  <a:lnTo>
                    <a:pt x="296214" y="7467"/>
                  </a:lnTo>
                  <a:lnTo>
                    <a:pt x="296214" y="79794"/>
                  </a:lnTo>
                  <a:lnTo>
                    <a:pt x="293535" y="101333"/>
                  </a:lnTo>
                  <a:lnTo>
                    <a:pt x="285788" y="117335"/>
                  </a:lnTo>
                  <a:lnTo>
                    <a:pt x="273456" y="127304"/>
                  </a:lnTo>
                  <a:lnTo>
                    <a:pt x="257009" y="130733"/>
                  </a:lnTo>
                  <a:lnTo>
                    <a:pt x="240499" y="127165"/>
                  </a:lnTo>
                  <a:lnTo>
                    <a:pt x="228053" y="116954"/>
                  </a:lnTo>
                  <a:lnTo>
                    <a:pt x="220205" y="100914"/>
                  </a:lnTo>
                  <a:lnTo>
                    <a:pt x="217462" y="79794"/>
                  </a:lnTo>
                  <a:lnTo>
                    <a:pt x="220243" y="58204"/>
                  </a:lnTo>
                  <a:lnTo>
                    <a:pt x="228180" y="42087"/>
                  </a:lnTo>
                  <a:lnTo>
                    <a:pt x="240639" y="32004"/>
                  </a:lnTo>
                  <a:lnTo>
                    <a:pt x="257009" y="28511"/>
                  </a:lnTo>
                  <a:lnTo>
                    <a:pt x="273316" y="32042"/>
                  </a:lnTo>
                  <a:lnTo>
                    <a:pt x="285661" y="42202"/>
                  </a:lnTo>
                  <a:lnTo>
                    <a:pt x="293484" y="58343"/>
                  </a:lnTo>
                  <a:lnTo>
                    <a:pt x="296214" y="79794"/>
                  </a:lnTo>
                  <a:lnTo>
                    <a:pt x="296214" y="7467"/>
                  </a:lnTo>
                  <a:lnTo>
                    <a:pt x="293979" y="6057"/>
                  </a:lnTo>
                  <a:lnTo>
                    <a:pt x="257009" y="0"/>
                  </a:lnTo>
                  <a:lnTo>
                    <a:pt x="220459" y="6057"/>
                  </a:lnTo>
                  <a:lnTo>
                    <a:pt x="193649" y="22796"/>
                  </a:lnTo>
                  <a:lnTo>
                    <a:pt x="177152" y="48094"/>
                  </a:lnTo>
                  <a:lnTo>
                    <a:pt x="171526" y="79794"/>
                  </a:lnTo>
                  <a:lnTo>
                    <a:pt x="176580" y="111480"/>
                  </a:lnTo>
                  <a:lnTo>
                    <a:pt x="192138" y="136766"/>
                  </a:lnTo>
                  <a:lnTo>
                    <a:pt x="218757" y="153504"/>
                  </a:lnTo>
                  <a:lnTo>
                    <a:pt x="257009" y="159550"/>
                  </a:lnTo>
                  <a:lnTo>
                    <a:pt x="293560" y="153504"/>
                  </a:lnTo>
                  <a:lnTo>
                    <a:pt x="320357" y="136766"/>
                  </a:lnTo>
                  <a:lnTo>
                    <a:pt x="324294" y="130733"/>
                  </a:lnTo>
                  <a:lnTo>
                    <a:pt x="336854" y="111480"/>
                  </a:lnTo>
                  <a:lnTo>
                    <a:pt x="342480" y="79794"/>
                  </a:lnTo>
                  <a:close/>
                </a:path>
                <a:path w="516890" h="160019">
                  <a:moveTo>
                    <a:pt x="516775" y="111290"/>
                  </a:moveTo>
                  <a:lnTo>
                    <a:pt x="479894" y="76454"/>
                  </a:lnTo>
                  <a:lnTo>
                    <a:pt x="479894" y="75768"/>
                  </a:lnTo>
                  <a:lnTo>
                    <a:pt x="512419" y="42252"/>
                  </a:lnTo>
                  <a:lnTo>
                    <a:pt x="509117" y="28498"/>
                  </a:lnTo>
                  <a:lnTo>
                    <a:pt x="508114" y="24333"/>
                  </a:lnTo>
                  <a:lnTo>
                    <a:pt x="495033" y="12039"/>
                  </a:lnTo>
                  <a:lnTo>
                    <a:pt x="472960" y="4965"/>
                  </a:lnTo>
                  <a:lnTo>
                    <a:pt x="471525" y="4864"/>
                  </a:lnTo>
                  <a:lnTo>
                    <a:pt x="471525" y="110286"/>
                  </a:lnTo>
                  <a:lnTo>
                    <a:pt x="469671" y="118579"/>
                  </a:lnTo>
                  <a:lnTo>
                    <a:pt x="464286" y="125044"/>
                  </a:lnTo>
                  <a:lnTo>
                    <a:pt x="455549" y="129247"/>
                  </a:lnTo>
                  <a:lnTo>
                    <a:pt x="443699" y="130746"/>
                  </a:lnTo>
                  <a:lnTo>
                    <a:pt x="434644" y="130746"/>
                  </a:lnTo>
                  <a:lnTo>
                    <a:pt x="419900" y="129730"/>
                  </a:lnTo>
                  <a:lnTo>
                    <a:pt x="419900" y="90182"/>
                  </a:lnTo>
                  <a:lnTo>
                    <a:pt x="443026" y="90182"/>
                  </a:lnTo>
                  <a:lnTo>
                    <a:pt x="455409" y="91579"/>
                  </a:lnTo>
                  <a:lnTo>
                    <a:pt x="464312" y="95580"/>
                  </a:lnTo>
                  <a:lnTo>
                    <a:pt x="469709" y="101917"/>
                  </a:lnTo>
                  <a:lnTo>
                    <a:pt x="471525" y="110286"/>
                  </a:lnTo>
                  <a:lnTo>
                    <a:pt x="471525" y="4864"/>
                  </a:lnTo>
                  <a:lnTo>
                    <a:pt x="467512" y="4572"/>
                  </a:lnTo>
                  <a:lnTo>
                    <a:pt x="467512" y="48285"/>
                  </a:lnTo>
                  <a:lnTo>
                    <a:pt x="465556" y="56934"/>
                  </a:lnTo>
                  <a:lnTo>
                    <a:pt x="460133" y="63233"/>
                  </a:lnTo>
                  <a:lnTo>
                    <a:pt x="451954" y="67081"/>
                  </a:lnTo>
                  <a:lnTo>
                    <a:pt x="441706" y="68389"/>
                  </a:lnTo>
                  <a:lnTo>
                    <a:pt x="419900" y="68389"/>
                  </a:lnTo>
                  <a:lnTo>
                    <a:pt x="419900" y="29514"/>
                  </a:lnTo>
                  <a:lnTo>
                    <a:pt x="424929" y="29159"/>
                  </a:lnTo>
                  <a:lnTo>
                    <a:pt x="432320" y="28498"/>
                  </a:lnTo>
                  <a:lnTo>
                    <a:pt x="441706" y="28498"/>
                  </a:lnTo>
                  <a:lnTo>
                    <a:pt x="452374" y="29756"/>
                  </a:lnTo>
                  <a:lnTo>
                    <a:pt x="460514" y="33489"/>
                  </a:lnTo>
                  <a:lnTo>
                    <a:pt x="465696" y="39674"/>
                  </a:lnTo>
                  <a:lnTo>
                    <a:pt x="467512" y="48285"/>
                  </a:lnTo>
                  <a:lnTo>
                    <a:pt x="467512" y="4572"/>
                  </a:lnTo>
                  <a:lnTo>
                    <a:pt x="441706" y="2705"/>
                  </a:lnTo>
                  <a:lnTo>
                    <a:pt x="423595" y="2959"/>
                  </a:lnTo>
                  <a:lnTo>
                    <a:pt x="389890" y="4114"/>
                  </a:lnTo>
                  <a:lnTo>
                    <a:pt x="378002" y="4381"/>
                  </a:lnTo>
                  <a:lnTo>
                    <a:pt x="359905" y="4381"/>
                  </a:lnTo>
                  <a:lnTo>
                    <a:pt x="359905" y="31178"/>
                  </a:lnTo>
                  <a:lnTo>
                    <a:pt x="378002" y="31178"/>
                  </a:lnTo>
                  <a:lnTo>
                    <a:pt x="378002" y="128384"/>
                  </a:lnTo>
                  <a:lnTo>
                    <a:pt x="359905" y="128384"/>
                  </a:lnTo>
                  <a:lnTo>
                    <a:pt x="359905" y="155219"/>
                  </a:lnTo>
                  <a:lnTo>
                    <a:pt x="378002" y="155219"/>
                  </a:lnTo>
                  <a:lnTo>
                    <a:pt x="391071" y="155486"/>
                  </a:lnTo>
                  <a:lnTo>
                    <a:pt x="426275" y="156641"/>
                  </a:lnTo>
                  <a:lnTo>
                    <a:pt x="442366" y="156895"/>
                  </a:lnTo>
                  <a:lnTo>
                    <a:pt x="475627" y="153962"/>
                  </a:lnTo>
                  <a:lnTo>
                    <a:pt x="498805" y="145288"/>
                  </a:lnTo>
                  <a:lnTo>
                    <a:pt x="512368" y="131000"/>
                  </a:lnTo>
                  <a:lnTo>
                    <a:pt x="512419" y="130746"/>
                  </a:lnTo>
                  <a:lnTo>
                    <a:pt x="516775" y="1112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13551227" y="2835613"/>
              <a:ext cx="332632" cy="157534"/>
            </a:xfrm>
            <a:prstGeom prst="rect">
              <a:avLst/>
            </a:prstGeom>
            <a:blipFill>
              <a:blip r:embed="rId1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3" name="object 373"/>
          <p:cNvSpPr/>
          <p:nvPr/>
        </p:nvSpPr>
        <p:spPr>
          <a:xfrm>
            <a:off x="13983284" y="2834925"/>
            <a:ext cx="1738630" cy="222885"/>
          </a:xfrm>
          <a:custGeom>
            <a:avLst/>
            <a:gdLst/>
            <a:ahLst/>
            <a:cxnLst/>
            <a:rect l="l" t="t" r="r" b="b"/>
            <a:pathLst>
              <a:path w="1738630" h="222885">
                <a:moveTo>
                  <a:pt x="181013" y="3924"/>
                </a:moveTo>
                <a:lnTo>
                  <a:pt x="0" y="3924"/>
                </a:lnTo>
                <a:lnTo>
                  <a:pt x="0" y="30594"/>
                </a:lnTo>
                <a:lnTo>
                  <a:pt x="18110" y="30594"/>
                </a:lnTo>
                <a:lnTo>
                  <a:pt x="18110" y="31864"/>
                </a:lnTo>
                <a:lnTo>
                  <a:pt x="18110" y="128384"/>
                </a:lnTo>
                <a:lnTo>
                  <a:pt x="0" y="128384"/>
                </a:lnTo>
                <a:lnTo>
                  <a:pt x="0" y="155054"/>
                </a:lnTo>
                <a:lnTo>
                  <a:pt x="75425" y="155054"/>
                </a:lnTo>
                <a:lnTo>
                  <a:pt x="75425" y="128384"/>
                </a:lnTo>
                <a:lnTo>
                  <a:pt x="60680" y="128384"/>
                </a:lnTo>
                <a:lnTo>
                  <a:pt x="60680" y="31864"/>
                </a:lnTo>
                <a:lnTo>
                  <a:pt x="120357" y="31864"/>
                </a:lnTo>
                <a:lnTo>
                  <a:pt x="120357" y="128384"/>
                </a:lnTo>
                <a:lnTo>
                  <a:pt x="105587" y="128384"/>
                </a:lnTo>
                <a:lnTo>
                  <a:pt x="105587" y="155054"/>
                </a:lnTo>
                <a:lnTo>
                  <a:pt x="181013" y="155054"/>
                </a:lnTo>
                <a:lnTo>
                  <a:pt x="181013" y="128384"/>
                </a:lnTo>
                <a:lnTo>
                  <a:pt x="162915" y="128384"/>
                </a:lnTo>
                <a:lnTo>
                  <a:pt x="162915" y="31864"/>
                </a:lnTo>
                <a:lnTo>
                  <a:pt x="162915" y="30594"/>
                </a:lnTo>
                <a:lnTo>
                  <a:pt x="181013" y="30594"/>
                </a:lnTo>
                <a:lnTo>
                  <a:pt x="181013" y="3924"/>
                </a:lnTo>
                <a:close/>
              </a:path>
              <a:path w="1738630" h="222885">
                <a:moveTo>
                  <a:pt x="369557" y="79794"/>
                </a:moveTo>
                <a:lnTo>
                  <a:pt x="364070" y="48094"/>
                </a:lnTo>
                <a:lnTo>
                  <a:pt x="351485" y="28511"/>
                </a:lnTo>
                <a:lnTo>
                  <a:pt x="347814" y="22796"/>
                </a:lnTo>
                <a:lnTo>
                  <a:pt x="323291" y="7467"/>
                </a:lnTo>
                <a:lnTo>
                  <a:pt x="323291" y="79794"/>
                </a:lnTo>
                <a:lnTo>
                  <a:pt x="320611" y="101333"/>
                </a:lnTo>
                <a:lnTo>
                  <a:pt x="312864" y="117335"/>
                </a:lnTo>
                <a:lnTo>
                  <a:pt x="300532" y="127304"/>
                </a:lnTo>
                <a:lnTo>
                  <a:pt x="284086" y="130733"/>
                </a:lnTo>
                <a:lnTo>
                  <a:pt x="267576" y="127165"/>
                </a:lnTo>
                <a:lnTo>
                  <a:pt x="255130" y="116954"/>
                </a:lnTo>
                <a:lnTo>
                  <a:pt x="247281" y="100914"/>
                </a:lnTo>
                <a:lnTo>
                  <a:pt x="244538" y="79794"/>
                </a:lnTo>
                <a:lnTo>
                  <a:pt x="247319" y="58204"/>
                </a:lnTo>
                <a:lnTo>
                  <a:pt x="255257" y="42087"/>
                </a:lnTo>
                <a:lnTo>
                  <a:pt x="267716" y="32004"/>
                </a:lnTo>
                <a:lnTo>
                  <a:pt x="284086" y="28511"/>
                </a:lnTo>
                <a:lnTo>
                  <a:pt x="300393" y="32042"/>
                </a:lnTo>
                <a:lnTo>
                  <a:pt x="312737" y="42202"/>
                </a:lnTo>
                <a:lnTo>
                  <a:pt x="320560" y="58343"/>
                </a:lnTo>
                <a:lnTo>
                  <a:pt x="323291" y="79794"/>
                </a:lnTo>
                <a:lnTo>
                  <a:pt x="323291" y="7467"/>
                </a:lnTo>
                <a:lnTo>
                  <a:pt x="321056" y="6057"/>
                </a:lnTo>
                <a:lnTo>
                  <a:pt x="284086" y="0"/>
                </a:lnTo>
                <a:lnTo>
                  <a:pt x="247535" y="6057"/>
                </a:lnTo>
                <a:lnTo>
                  <a:pt x="220738" y="22796"/>
                </a:lnTo>
                <a:lnTo>
                  <a:pt x="204228" y="48094"/>
                </a:lnTo>
                <a:lnTo>
                  <a:pt x="198602" y="79794"/>
                </a:lnTo>
                <a:lnTo>
                  <a:pt x="203669" y="111480"/>
                </a:lnTo>
                <a:lnTo>
                  <a:pt x="219227" y="136766"/>
                </a:lnTo>
                <a:lnTo>
                  <a:pt x="245846" y="153504"/>
                </a:lnTo>
                <a:lnTo>
                  <a:pt x="284086" y="159550"/>
                </a:lnTo>
                <a:lnTo>
                  <a:pt x="320636" y="153504"/>
                </a:lnTo>
                <a:lnTo>
                  <a:pt x="347433" y="136766"/>
                </a:lnTo>
                <a:lnTo>
                  <a:pt x="351370" y="130733"/>
                </a:lnTo>
                <a:lnTo>
                  <a:pt x="363931" y="111480"/>
                </a:lnTo>
                <a:lnTo>
                  <a:pt x="369557" y="79794"/>
                </a:lnTo>
                <a:close/>
              </a:path>
              <a:path w="1738630" h="222885">
                <a:moveTo>
                  <a:pt x="560336" y="126707"/>
                </a:moveTo>
                <a:lnTo>
                  <a:pt x="535190" y="126707"/>
                </a:lnTo>
                <a:lnTo>
                  <a:pt x="535190" y="32867"/>
                </a:lnTo>
                <a:lnTo>
                  <a:pt x="535190" y="31191"/>
                </a:lnTo>
                <a:lnTo>
                  <a:pt x="553300" y="31191"/>
                </a:lnTo>
                <a:lnTo>
                  <a:pt x="553300" y="4368"/>
                </a:lnTo>
                <a:lnTo>
                  <a:pt x="492277" y="4368"/>
                </a:lnTo>
                <a:lnTo>
                  <a:pt x="492277" y="32867"/>
                </a:lnTo>
                <a:lnTo>
                  <a:pt x="492277" y="126707"/>
                </a:lnTo>
                <a:lnTo>
                  <a:pt x="433959" y="126707"/>
                </a:lnTo>
                <a:lnTo>
                  <a:pt x="439978" y="115963"/>
                </a:lnTo>
                <a:lnTo>
                  <a:pt x="445947" y="99491"/>
                </a:lnTo>
                <a:lnTo>
                  <a:pt x="451027" y="77609"/>
                </a:lnTo>
                <a:lnTo>
                  <a:pt x="454406" y="50634"/>
                </a:lnTo>
                <a:lnTo>
                  <a:pt x="455409" y="32867"/>
                </a:lnTo>
                <a:lnTo>
                  <a:pt x="492277" y="32867"/>
                </a:lnTo>
                <a:lnTo>
                  <a:pt x="492277" y="4368"/>
                </a:lnTo>
                <a:lnTo>
                  <a:pt x="402463" y="4368"/>
                </a:lnTo>
                <a:lnTo>
                  <a:pt x="402463" y="31191"/>
                </a:lnTo>
                <a:lnTo>
                  <a:pt x="424243" y="31191"/>
                </a:lnTo>
                <a:lnTo>
                  <a:pt x="422833" y="54787"/>
                </a:lnTo>
                <a:lnTo>
                  <a:pt x="418503" y="81216"/>
                </a:lnTo>
                <a:lnTo>
                  <a:pt x="411099" y="106514"/>
                </a:lnTo>
                <a:lnTo>
                  <a:pt x="400443" y="126707"/>
                </a:lnTo>
                <a:lnTo>
                  <a:pt x="381330" y="126707"/>
                </a:lnTo>
                <a:lnTo>
                  <a:pt x="381330" y="190398"/>
                </a:lnTo>
                <a:lnTo>
                  <a:pt x="412178" y="190398"/>
                </a:lnTo>
                <a:lnTo>
                  <a:pt x="412178" y="155219"/>
                </a:lnTo>
                <a:lnTo>
                  <a:pt x="529501" y="155219"/>
                </a:lnTo>
                <a:lnTo>
                  <a:pt x="529501" y="190398"/>
                </a:lnTo>
                <a:lnTo>
                  <a:pt x="560336" y="190398"/>
                </a:lnTo>
                <a:lnTo>
                  <a:pt x="560336" y="155219"/>
                </a:lnTo>
                <a:lnTo>
                  <a:pt x="560336" y="126707"/>
                </a:lnTo>
                <a:close/>
              </a:path>
              <a:path w="1738630" h="222885">
                <a:moveTo>
                  <a:pt x="755662" y="126707"/>
                </a:moveTo>
                <a:lnTo>
                  <a:pt x="730516" y="126707"/>
                </a:lnTo>
                <a:lnTo>
                  <a:pt x="730516" y="32867"/>
                </a:lnTo>
                <a:lnTo>
                  <a:pt x="730516" y="31191"/>
                </a:lnTo>
                <a:lnTo>
                  <a:pt x="748626" y="31191"/>
                </a:lnTo>
                <a:lnTo>
                  <a:pt x="748626" y="4368"/>
                </a:lnTo>
                <a:lnTo>
                  <a:pt x="687603" y="4368"/>
                </a:lnTo>
                <a:lnTo>
                  <a:pt x="687603" y="32867"/>
                </a:lnTo>
                <a:lnTo>
                  <a:pt x="687603" y="126707"/>
                </a:lnTo>
                <a:lnTo>
                  <a:pt x="629285" y="126707"/>
                </a:lnTo>
                <a:lnTo>
                  <a:pt x="635304" y="115963"/>
                </a:lnTo>
                <a:lnTo>
                  <a:pt x="641273" y="99491"/>
                </a:lnTo>
                <a:lnTo>
                  <a:pt x="646353" y="77609"/>
                </a:lnTo>
                <a:lnTo>
                  <a:pt x="649732" y="50634"/>
                </a:lnTo>
                <a:lnTo>
                  <a:pt x="650735" y="32867"/>
                </a:lnTo>
                <a:lnTo>
                  <a:pt x="687603" y="32867"/>
                </a:lnTo>
                <a:lnTo>
                  <a:pt x="687603" y="4368"/>
                </a:lnTo>
                <a:lnTo>
                  <a:pt x="597789" y="4368"/>
                </a:lnTo>
                <a:lnTo>
                  <a:pt x="597789" y="31191"/>
                </a:lnTo>
                <a:lnTo>
                  <a:pt x="619569" y="31191"/>
                </a:lnTo>
                <a:lnTo>
                  <a:pt x="618159" y="54787"/>
                </a:lnTo>
                <a:lnTo>
                  <a:pt x="613829" y="81216"/>
                </a:lnTo>
                <a:lnTo>
                  <a:pt x="606425" y="106514"/>
                </a:lnTo>
                <a:lnTo>
                  <a:pt x="595769" y="126707"/>
                </a:lnTo>
                <a:lnTo>
                  <a:pt x="576656" y="126707"/>
                </a:lnTo>
                <a:lnTo>
                  <a:pt x="576656" y="190398"/>
                </a:lnTo>
                <a:lnTo>
                  <a:pt x="607504" y="190398"/>
                </a:lnTo>
                <a:lnTo>
                  <a:pt x="607504" y="155219"/>
                </a:lnTo>
                <a:lnTo>
                  <a:pt x="724827" y="155219"/>
                </a:lnTo>
                <a:lnTo>
                  <a:pt x="724827" y="190398"/>
                </a:lnTo>
                <a:lnTo>
                  <a:pt x="755662" y="190398"/>
                </a:lnTo>
                <a:lnTo>
                  <a:pt x="755662" y="155219"/>
                </a:lnTo>
                <a:lnTo>
                  <a:pt x="755662" y="126707"/>
                </a:lnTo>
                <a:close/>
              </a:path>
              <a:path w="1738630" h="222885">
                <a:moveTo>
                  <a:pt x="929982" y="70739"/>
                </a:moveTo>
                <a:lnTo>
                  <a:pt x="929271" y="67056"/>
                </a:lnTo>
                <a:lnTo>
                  <a:pt x="924420" y="42113"/>
                </a:lnTo>
                <a:lnTo>
                  <a:pt x="915289" y="29159"/>
                </a:lnTo>
                <a:lnTo>
                  <a:pt x="908837" y="20002"/>
                </a:lnTo>
                <a:lnTo>
                  <a:pt x="886079" y="6451"/>
                </a:lnTo>
                <a:lnTo>
                  <a:pt x="886079" y="67056"/>
                </a:lnTo>
                <a:lnTo>
                  <a:pt x="815682" y="67056"/>
                </a:lnTo>
                <a:lnTo>
                  <a:pt x="818057" y="53213"/>
                </a:lnTo>
                <a:lnTo>
                  <a:pt x="825080" y="41071"/>
                </a:lnTo>
                <a:lnTo>
                  <a:pt x="836625" y="32448"/>
                </a:lnTo>
                <a:lnTo>
                  <a:pt x="852563" y="29159"/>
                </a:lnTo>
                <a:lnTo>
                  <a:pt x="867981" y="32308"/>
                </a:lnTo>
                <a:lnTo>
                  <a:pt x="878370" y="40690"/>
                </a:lnTo>
                <a:lnTo>
                  <a:pt x="884237" y="52793"/>
                </a:lnTo>
                <a:lnTo>
                  <a:pt x="886079" y="67056"/>
                </a:lnTo>
                <a:lnTo>
                  <a:pt x="886079" y="6451"/>
                </a:lnTo>
                <a:lnTo>
                  <a:pt x="884885" y="5740"/>
                </a:lnTo>
                <a:lnTo>
                  <a:pt x="854240" y="698"/>
                </a:lnTo>
                <a:lnTo>
                  <a:pt x="817372" y="6870"/>
                </a:lnTo>
                <a:lnTo>
                  <a:pt x="790841" y="23774"/>
                </a:lnTo>
                <a:lnTo>
                  <a:pt x="774801" y="48907"/>
                </a:lnTo>
                <a:lnTo>
                  <a:pt x="769429" y="79794"/>
                </a:lnTo>
                <a:lnTo>
                  <a:pt x="774992" y="112090"/>
                </a:lnTo>
                <a:lnTo>
                  <a:pt x="791552" y="137071"/>
                </a:lnTo>
                <a:lnTo>
                  <a:pt x="818934" y="153187"/>
                </a:lnTo>
                <a:lnTo>
                  <a:pt x="856919" y="158902"/>
                </a:lnTo>
                <a:lnTo>
                  <a:pt x="875449" y="157340"/>
                </a:lnTo>
                <a:lnTo>
                  <a:pt x="892492" y="152742"/>
                </a:lnTo>
                <a:lnTo>
                  <a:pt x="907592" y="145186"/>
                </a:lnTo>
                <a:lnTo>
                  <a:pt x="920280" y="134772"/>
                </a:lnTo>
                <a:lnTo>
                  <a:pt x="916216" y="128714"/>
                </a:lnTo>
                <a:lnTo>
                  <a:pt x="905865" y="113296"/>
                </a:lnTo>
                <a:lnTo>
                  <a:pt x="898144" y="119113"/>
                </a:lnTo>
                <a:lnTo>
                  <a:pt x="888377" y="124028"/>
                </a:lnTo>
                <a:lnTo>
                  <a:pt x="876300" y="127444"/>
                </a:lnTo>
                <a:lnTo>
                  <a:pt x="861606" y="128714"/>
                </a:lnTo>
                <a:lnTo>
                  <a:pt x="844118" y="126403"/>
                </a:lnTo>
                <a:lnTo>
                  <a:pt x="830313" y="119507"/>
                </a:lnTo>
                <a:lnTo>
                  <a:pt x="820839" y="108077"/>
                </a:lnTo>
                <a:lnTo>
                  <a:pt x="816368" y="92189"/>
                </a:lnTo>
                <a:lnTo>
                  <a:pt x="927646" y="92189"/>
                </a:lnTo>
                <a:lnTo>
                  <a:pt x="928992" y="86499"/>
                </a:lnTo>
                <a:lnTo>
                  <a:pt x="929982" y="80124"/>
                </a:lnTo>
                <a:lnTo>
                  <a:pt x="929982" y="70739"/>
                </a:lnTo>
                <a:close/>
              </a:path>
              <a:path w="1738630" h="222885">
                <a:moveTo>
                  <a:pt x="1122413" y="77444"/>
                </a:moveTo>
                <a:lnTo>
                  <a:pt x="1117815" y="46647"/>
                </a:lnTo>
                <a:lnTo>
                  <a:pt x="1110030" y="32512"/>
                </a:lnTo>
                <a:lnTo>
                  <a:pt x="1105242" y="23799"/>
                </a:lnTo>
                <a:lnTo>
                  <a:pt x="1104442" y="22352"/>
                </a:lnTo>
                <a:lnTo>
                  <a:pt x="1082967" y="6413"/>
                </a:lnTo>
                <a:lnTo>
                  <a:pt x="1076502" y="5143"/>
                </a:lnTo>
                <a:lnTo>
                  <a:pt x="1076502" y="78447"/>
                </a:lnTo>
                <a:lnTo>
                  <a:pt x="1074166" y="99288"/>
                </a:lnTo>
                <a:lnTo>
                  <a:pt x="1066901" y="115379"/>
                </a:lnTo>
                <a:lnTo>
                  <a:pt x="1054290" y="125742"/>
                </a:lnTo>
                <a:lnTo>
                  <a:pt x="1035926" y="129413"/>
                </a:lnTo>
                <a:lnTo>
                  <a:pt x="1028014" y="128993"/>
                </a:lnTo>
                <a:lnTo>
                  <a:pt x="1020597" y="127571"/>
                </a:lnTo>
                <a:lnTo>
                  <a:pt x="1013307" y="124879"/>
                </a:lnTo>
                <a:lnTo>
                  <a:pt x="1005763" y="120700"/>
                </a:lnTo>
                <a:lnTo>
                  <a:pt x="1005763" y="47942"/>
                </a:lnTo>
                <a:lnTo>
                  <a:pt x="1012266" y="41427"/>
                </a:lnTo>
                <a:lnTo>
                  <a:pt x="1020089" y="36588"/>
                </a:lnTo>
                <a:lnTo>
                  <a:pt x="1029055" y="33553"/>
                </a:lnTo>
                <a:lnTo>
                  <a:pt x="1038948" y="32512"/>
                </a:lnTo>
                <a:lnTo>
                  <a:pt x="1055573" y="35585"/>
                </a:lnTo>
                <a:lnTo>
                  <a:pt x="1067282" y="44551"/>
                </a:lnTo>
                <a:lnTo>
                  <a:pt x="1074216" y="58966"/>
                </a:lnTo>
                <a:lnTo>
                  <a:pt x="1076502" y="78447"/>
                </a:lnTo>
                <a:lnTo>
                  <a:pt x="1076502" y="5143"/>
                </a:lnTo>
                <a:lnTo>
                  <a:pt x="1054036" y="698"/>
                </a:lnTo>
                <a:lnTo>
                  <a:pt x="1038669" y="2286"/>
                </a:lnTo>
                <a:lnTo>
                  <a:pt x="1025042" y="6845"/>
                </a:lnTo>
                <a:lnTo>
                  <a:pt x="1013688" y="14122"/>
                </a:lnTo>
                <a:lnTo>
                  <a:pt x="1005116" y="23799"/>
                </a:lnTo>
                <a:lnTo>
                  <a:pt x="1005116" y="4381"/>
                </a:lnTo>
                <a:lnTo>
                  <a:pt x="944753" y="4381"/>
                </a:lnTo>
                <a:lnTo>
                  <a:pt x="944753" y="31191"/>
                </a:lnTo>
                <a:lnTo>
                  <a:pt x="962850" y="31191"/>
                </a:lnTo>
                <a:lnTo>
                  <a:pt x="962850" y="195427"/>
                </a:lnTo>
                <a:lnTo>
                  <a:pt x="944753" y="195427"/>
                </a:lnTo>
                <a:lnTo>
                  <a:pt x="944753" y="222262"/>
                </a:lnTo>
                <a:lnTo>
                  <a:pt x="1029563" y="222262"/>
                </a:lnTo>
                <a:lnTo>
                  <a:pt x="1029563" y="195427"/>
                </a:lnTo>
                <a:lnTo>
                  <a:pt x="1005763" y="195427"/>
                </a:lnTo>
                <a:lnTo>
                  <a:pt x="1005763" y="151193"/>
                </a:lnTo>
                <a:lnTo>
                  <a:pt x="1013244" y="154660"/>
                </a:lnTo>
                <a:lnTo>
                  <a:pt x="1021854" y="157060"/>
                </a:lnTo>
                <a:lnTo>
                  <a:pt x="1031214" y="158445"/>
                </a:lnTo>
                <a:lnTo>
                  <a:pt x="1040955" y="158902"/>
                </a:lnTo>
                <a:lnTo>
                  <a:pt x="1075461" y="152869"/>
                </a:lnTo>
                <a:lnTo>
                  <a:pt x="1078001" y="151193"/>
                </a:lnTo>
                <a:lnTo>
                  <a:pt x="1101039" y="136017"/>
                </a:lnTo>
                <a:lnTo>
                  <a:pt x="1105115" y="129413"/>
                </a:lnTo>
                <a:lnTo>
                  <a:pt x="1116952" y="110248"/>
                </a:lnTo>
                <a:lnTo>
                  <a:pt x="1122413" y="77444"/>
                </a:lnTo>
                <a:close/>
              </a:path>
              <a:path w="1738630" h="222885">
                <a:moveTo>
                  <a:pt x="1228394" y="77800"/>
                </a:moveTo>
                <a:lnTo>
                  <a:pt x="1188834" y="31178"/>
                </a:lnTo>
                <a:lnTo>
                  <a:pt x="1203934" y="31178"/>
                </a:lnTo>
                <a:lnTo>
                  <a:pt x="1203934" y="4381"/>
                </a:lnTo>
                <a:lnTo>
                  <a:pt x="1137221" y="4381"/>
                </a:lnTo>
                <a:lnTo>
                  <a:pt x="1137221" y="31178"/>
                </a:lnTo>
                <a:lnTo>
                  <a:pt x="1150289" y="31178"/>
                </a:lnTo>
                <a:lnTo>
                  <a:pt x="1190866" y="76771"/>
                </a:lnTo>
                <a:lnTo>
                  <a:pt x="1151280" y="128384"/>
                </a:lnTo>
                <a:lnTo>
                  <a:pt x="1134541" y="128384"/>
                </a:lnTo>
                <a:lnTo>
                  <a:pt x="1134541" y="155219"/>
                </a:lnTo>
                <a:lnTo>
                  <a:pt x="1183144" y="155219"/>
                </a:lnTo>
                <a:lnTo>
                  <a:pt x="1228394" y="79794"/>
                </a:lnTo>
                <a:lnTo>
                  <a:pt x="1228394" y="77800"/>
                </a:lnTo>
                <a:close/>
              </a:path>
              <a:path w="1738630" h="222885">
                <a:moveTo>
                  <a:pt x="1286395" y="4381"/>
                </a:moveTo>
                <a:lnTo>
                  <a:pt x="1223352" y="4381"/>
                </a:lnTo>
                <a:lnTo>
                  <a:pt x="1223352" y="31178"/>
                </a:lnTo>
                <a:lnTo>
                  <a:pt x="1236103" y="31178"/>
                </a:lnTo>
                <a:lnTo>
                  <a:pt x="1236103" y="128384"/>
                </a:lnTo>
                <a:lnTo>
                  <a:pt x="1223352" y="128384"/>
                </a:lnTo>
                <a:lnTo>
                  <a:pt x="1223352" y="155219"/>
                </a:lnTo>
                <a:lnTo>
                  <a:pt x="1286395" y="155219"/>
                </a:lnTo>
                <a:lnTo>
                  <a:pt x="1286395" y="128384"/>
                </a:lnTo>
                <a:lnTo>
                  <a:pt x="1273644" y="128384"/>
                </a:lnTo>
                <a:lnTo>
                  <a:pt x="1273644" y="31178"/>
                </a:lnTo>
                <a:lnTo>
                  <a:pt x="1286395" y="31178"/>
                </a:lnTo>
                <a:lnTo>
                  <a:pt x="1286395" y="4381"/>
                </a:lnTo>
                <a:close/>
              </a:path>
              <a:path w="1738630" h="222885">
                <a:moveTo>
                  <a:pt x="1375549" y="128384"/>
                </a:moveTo>
                <a:lnTo>
                  <a:pt x="1359128" y="128384"/>
                </a:lnTo>
                <a:lnTo>
                  <a:pt x="1318907" y="76111"/>
                </a:lnTo>
                <a:lnTo>
                  <a:pt x="1359458" y="31178"/>
                </a:lnTo>
                <a:lnTo>
                  <a:pt x="1373200" y="31178"/>
                </a:lnTo>
                <a:lnTo>
                  <a:pt x="1373200" y="4381"/>
                </a:lnTo>
                <a:lnTo>
                  <a:pt x="1306156" y="4381"/>
                </a:lnTo>
                <a:lnTo>
                  <a:pt x="1306156" y="31178"/>
                </a:lnTo>
                <a:lnTo>
                  <a:pt x="1321587" y="31178"/>
                </a:lnTo>
                <a:lnTo>
                  <a:pt x="1281036" y="77800"/>
                </a:lnTo>
                <a:lnTo>
                  <a:pt x="1281036" y="79794"/>
                </a:lnTo>
                <a:lnTo>
                  <a:pt x="1326946" y="155219"/>
                </a:lnTo>
                <a:lnTo>
                  <a:pt x="1375549" y="155219"/>
                </a:lnTo>
                <a:lnTo>
                  <a:pt x="1375549" y="128384"/>
                </a:lnTo>
                <a:close/>
              </a:path>
              <a:path w="1738630" h="222885">
                <a:moveTo>
                  <a:pt x="1468259" y="4381"/>
                </a:moveTo>
                <a:lnTo>
                  <a:pt x="1394510" y="4381"/>
                </a:lnTo>
                <a:lnTo>
                  <a:pt x="1394510" y="31178"/>
                </a:lnTo>
                <a:lnTo>
                  <a:pt x="1412963" y="31178"/>
                </a:lnTo>
                <a:lnTo>
                  <a:pt x="1412963" y="128397"/>
                </a:lnTo>
                <a:lnTo>
                  <a:pt x="1394510" y="128397"/>
                </a:lnTo>
                <a:lnTo>
                  <a:pt x="1394510" y="155219"/>
                </a:lnTo>
                <a:lnTo>
                  <a:pt x="1468259" y="155219"/>
                </a:lnTo>
                <a:lnTo>
                  <a:pt x="1468259" y="128397"/>
                </a:lnTo>
                <a:lnTo>
                  <a:pt x="1455508" y="128397"/>
                </a:lnTo>
                <a:lnTo>
                  <a:pt x="1455508" y="31178"/>
                </a:lnTo>
                <a:lnTo>
                  <a:pt x="1468259" y="31178"/>
                </a:lnTo>
                <a:lnTo>
                  <a:pt x="1468259" y="4381"/>
                </a:lnTo>
                <a:close/>
              </a:path>
              <a:path w="1738630" h="222885">
                <a:moveTo>
                  <a:pt x="1565135" y="128397"/>
                </a:moveTo>
                <a:lnTo>
                  <a:pt x="1553070" y="128397"/>
                </a:lnTo>
                <a:lnTo>
                  <a:pt x="1501127" y="71412"/>
                </a:lnTo>
                <a:lnTo>
                  <a:pt x="1547368" y="31178"/>
                </a:lnTo>
                <a:lnTo>
                  <a:pt x="1561782" y="31178"/>
                </a:lnTo>
                <a:lnTo>
                  <a:pt x="1561782" y="4381"/>
                </a:lnTo>
                <a:lnTo>
                  <a:pt x="1489710" y="4381"/>
                </a:lnTo>
                <a:lnTo>
                  <a:pt x="1489710" y="31178"/>
                </a:lnTo>
                <a:lnTo>
                  <a:pt x="1506131" y="31178"/>
                </a:lnTo>
                <a:lnTo>
                  <a:pt x="1457871" y="78117"/>
                </a:lnTo>
                <a:lnTo>
                  <a:pt x="1517865" y="155219"/>
                </a:lnTo>
                <a:lnTo>
                  <a:pt x="1565135" y="155219"/>
                </a:lnTo>
                <a:lnTo>
                  <a:pt x="1565135" y="128397"/>
                </a:lnTo>
                <a:close/>
              </a:path>
              <a:path w="1738630" h="222885">
                <a:moveTo>
                  <a:pt x="1738541" y="151193"/>
                </a:moveTo>
                <a:lnTo>
                  <a:pt x="1735074" y="134772"/>
                </a:lnTo>
                <a:lnTo>
                  <a:pt x="1733931" y="129413"/>
                </a:lnTo>
                <a:lnTo>
                  <a:pt x="1733511" y="127393"/>
                </a:lnTo>
                <a:lnTo>
                  <a:pt x="1730832" y="128384"/>
                </a:lnTo>
                <a:lnTo>
                  <a:pt x="1729155" y="129070"/>
                </a:lnTo>
                <a:lnTo>
                  <a:pt x="1727149" y="129413"/>
                </a:lnTo>
                <a:lnTo>
                  <a:pt x="1718081" y="129413"/>
                </a:lnTo>
                <a:lnTo>
                  <a:pt x="1718284" y="124333"/>
                </a:lnTo>
                <a:lnTo>
                  <a:pt x="1718716" y="103505"/>
                </a:lnTo>
                <a:lnTo>
                  <a:pt x="1719110" y="87160"/>
                </a:lnTo>
                <a:lnTo>
                  <a:pt x="1719313" y="77279"/>
                </a:lnTo>
                <a:lnTo>
                  <a:pt x="1719364" y="71412"/>
                </a:lnTo>
                <a:lnTo>
                  <a:pt x="1719440" y="62699"/>
                </a:lnTo>
                <a:lnTo>
                  <a:pt x="1715643" y="36042"/>
                </a:lnTo>
                <a:lnTo>
                  <a:pt x="1709051" y="25158"/>
                </a:lnTo>
                <a:lnTo>
                  <a:pt x="1703895" y="16611"/>
                </a:lnTo>
                <a:lnTo>
                  <a:pt x="1683651" y="4724"/>
                </a:lnTo>
                <a:lnTo>
                  <a:pt x="1654403" y="698"/>
                </a:lnTo>
                <a:lnTo>
                  <a:pt x="1631492" y="3213"/>
                </a:lnTo>
                <a:lnTo>
                  <a:pt x="1612125" y="10579"/>
                </a:lnTo>
                <a:lnTo>
                  <a:pt x="1598726" y="22466"/>
                </a:lnTo>
                <a:lnTo>
                  <a:pt x="1593723" y="38569"/>
                </a:lnTo>
                <a:lnTo>
                  <a:pt x="1594866" y="45504"/>
                </a:lnTo>
                <a:lnTo>
                  <a:pt x="1598371" y="51625"/>
                </a:lnTo>
                <a:lnTo>
                  <a:pt x="1604327" y="55994"/>
                </a:lnTo>
                <a:lnTo>
                  <a:pt x="1612823" y="57670"/>
                </a:lnTo>
                <a:lnTo>
                  <a:pt x="1624571" y="57670"/>
                </a:lnTo>
                <a:lnTo>
                  <a:pt x="1631594" y="50965"/>
                </a:lnTo>
                <a:lnTo>
                  <a:pt x="1631518" y="36042"/>
                </a:lnTo>
                <a:lnTo>
                  <a:pt x="1629600" y="31864"/>
                </a:lnTo>
                <a:lnTo>
                  <a:pt x="1627238" y="30175"/>
                </a:lnTo>
                <a:lnTo>
                  <a:pt x="1632597" y="27152"/>
                </a:lnTo>
                <a:lnTo>
                  <a:pt x="1639316" y="25158"/>
                </a:lnTo>
                <a:lnTo>
                  <a:pt x="1648371" y="25158"/>
                </a:lnTo>
                <a:lnTo>
                  <a:pt x="1662506" y="27724"/>
                </a:lnTo>
                <a:lnTo>
                  <a:pt x="1671713" y="34912"/>
                </a:lnTo>
                <a:lnTo>
                  <a:pt x="1676704" y="45923"/>
                </a:lnTo>
                <a:lnTo>
                  <a:pt x="1678216" y="59994"/>
                </a:lnTo>
                <a:lnTo>
                  <a:pt x="1678127" y="68376"/>
                </a:lnTo>
                <a:lnTo>
                  <a:pt x="1677860" y="71412"/>
                </a:lnTo>
                <a:lnTo>
                  <a:pt x="1677530" y="71297"/>
                </a:lnTo>
                <a:lnTo>
                  <a:pt x="1677530" y="93535"/>
                </a:lnTo>
                <a:lnTo>
                  <a:pt x="1677530" y="113982"/>
                </a:lnTo>
                <a:lnTo>
                  <a:pt x="1672971" y="119367"/>
                </a:lnTo>
                <a:lnTo>
                  <a:pt x="1666722" y="124333"/>
                </a:lnTo>
                <a:lnTo>
                  <a:pt x="1658581" y="127990"/>
                </a:lnTo>
                <a:lnTo>
                  <a:pt x="1648371" y="129413"/>
                </a:lnTo>
                <a:lnTo>
                  <a:pt x="1638782" y="127762"/>
                </a:lnTo>
                <a:lnTo>
                  <a:pt x="1631734" y="123240"/>
                </a:lnTo>
                <a:lnTo>
                  <a:pt x="1627390" y="116535"/>
                </a:lnTo>
                <a:lnTo>
                  <a:pt x="1625904" y="108280"/>
                </a:lnTo>
                <a:lnTo>
                  <a:pt x="1627644" y="99466"/>
                </a:lnTo>
                <a:lnTo>
                  <a:pt x="1632737" y="92824"/>
                </a:lnTo>
                <a:lnTo>
                  <a:pt x="1641043" y="88620"/>
                </a:lnTo>
                <a:lnTo>
                  <a:pt x="1652384" y="87160"/>
                </a:lnTo>
                <a:lnTo>
                  <a:pt x="1659420" y="87541"/>
                </a:lnTo>
                <a:lnTo>
                  <a:pt x="1665960" y="88709"/>
                </a:lnTo>
                <a:lnTo>
                  <a:pt x="1672005" y="90690"/>
                </a:lnTo>
                <a:lnTo>
                  <a:pt x="1677530" y="93535"/>
                </a:lnTo>
                <a:lnTo>
                  <a:pt x="1677530" y="71297"/>
                </a:lnTo>
                <a:lnTo>
                  <a:pt x="1671053" y="68922"/>
                </a:lnTo>
                <a:lnTo>
                  <a:pt x="1662607" y="67017"/>
                </a:lnTo>
                <a:lnTo>
                  <a:pt x="1653171" y="65811"/>
                </a:lnTo>
                <a:lnTo>
                  <a:pt x="1643341" y="65379"/>
                </a:lnTo>
                <a:lnTo>
                  <a:pt x="1617726" y="68376"/>
                </a:lnTo>
                <a:lnTo>
                  <a:pt x="1598295" y="77279"/>
                </a:lnTo>
                <a:lnTo>
                  <a:pt x="1585976" y="91973"/>
                </a:lnTo>
                <a:lnTo>
                  <a:pt x="1581658" y="112318"/>
                </a:lnTo>
                <a:lnTo>
                  <a:pt x="1585252" y="131737"/>
                </a:lnTo>
                <a:lnTo>
                  <a:pt x="1595577" y="146037"/>
                </a:lnTo>
                <a:lnTo>
                  <a:pt x="1611934" y="154863"/>
                </a:lnTo>
                <a:lnTo>
                  <a:pt x="1633626" y="157886"/>
                </a:lnTo>
                <a:lnTo>
                  <a:pt x="1649844" y="155968"/>
                </a:lnTo>
                <a:lnTo>
                  <a:pt x="1662823" y="150850"/>
                </a:lnTo>
                <a:lnTo>
                  <a:pt x="1672602" y="143471"/>
                </a:lnTo>
                <a:lnTo>
                  <a:pt x="1679206" y="134772"/>
                </a:lnTo>
                <a:lnTo>
                  <a:pt x="1682775" y="145084"/>
                </a:lnTo>
                <a:lnTo>
                  <a:pt x="1688960" y="152412"/>
                </a:lnTo>
                <a:lnTo>
                  <a:pt x="1697723" y="156781"/>
                </a:lnTo>
                <a:lnTo>
                  <a:pt x="1709026" y="158229"/>
                </a:lnTo>
                <a:lnTo>
                  <a:pt x="1715300" y="157886"/>
                </a:lnTo>
                <a:lnTo>
                  <a:pt x="1722907" y="156718"/>
                </a:lnTo>
                <a:lnTo>
                  <a:pt x="1730959" y="154559"/>
                </a:lnTo>
                <a:lnTo>
                  <a:pt x="1738541" y="1511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4" name="object 374"/>
          <p:cNvGrpSpPr/>
          <p:nvPr/>
        </p:nvGrpSpPr>
        <p:grpSpPr>
          <a:xfrm>
            <a:off x="12241921" y="3164605"/>
            <a:ext cx="2297430" cy="232410"/>
            <a:chOff x="12241921" y="3164605"/>
            <a:chExt cx="2297430" cy="232410"/>
          </a:xfrm>
        </p:grpSpPr>
        <p:sp>
          <p:nvSpPr>
            <p:cNvPr id="375" name="object 375"/>
            <p:cNvSpPr/>
            <p:nvPr/>
          </p:nvSpPr>
          <p:spPr>
            <a:xfrm>
              <a:off x="12241911" y="3237680"/>
              <a:ext cx="516255" cy="158750"/>
            </a:xfrm>
            <a:custGeom>
              <a:avLst/>
              <a:gdLst/>
              <a:ahLst/>
              <a:cxnLst/>
              <a:rect l="l" t="t" r="r" b="b"/>
              <a:pathLst>
                <a:path w="516254" h="158750">
                  <a:moveTo>
                    <a:pt x="147828" y="126047"/>
                  </a:moveTo>
                  <a:lnTo>
                    <a:pt x="130721" y="107264"/>
                  </a:lnTo>
                  <a:lnTo>
                    <a:pt x="123075" y="115595"/>
                  </a:lnTo>
                  <a:lnTo>
                    <a:pt x="113969" y="121805"/>
                  </a:lnTo>
                  <a:lnTo>
                    <a:pt x="103860" y="125704"/>
                  </a:lnTo>
                  <a:lnTo>
                    <a:pt x="93192" y="127050"/>
                  </a:lnTo>
                  <a:lnTo>
                    <a:pt x="75057" y="123672"/>
                  </a:lnTo>
                  <a:lnTo>
                    <a:pt x="60007" y="113931"/>
                  </a:lnTo>
                  <a:lnTo>
                    <a:pt x="49733" y="98336"/>
                  </a:lnTo>
                  <a:lnTo>
                    <a:pt x="45923" y="77431"/>
                  </a:lnTo>
                  <a:lnTo>
                    <a:pt x="49098" y="56908"/>
                  </a:lnTo>
                  <a:lnTo>
                    <a:pt x="57988" y="41516"/>
                  </a:lnTo>
                  <a:lnTo>
                    <a:pt x="71666" y="31851"/>
                  </a:lnTo>
                  <a:lnTo>
                    <a:pt x="89166" y="28498"/>
                  </a:lnTo>
                  <a:lnTo>
                    <a:pt x="94869" y="28498"/>
                  </a:lnTo>
                  <a:lnTo>
                    <a:pt x="100228" y="29819"/>
                  </a:lnTo>
                  <a:lnTo>
                    <a:pt x="104914" y="32512"/>
                  </a:lnTo>
                  <a:lnTo>
                    <a:pt x="103238" y="35547"/>
                  </a:lnTo>
                  <a:lnTo>
                    <a:pt x="102577" y="39230"/>
                  </a:lnTo>
                  <a:lnTo>
                    <a:pt x="139738" y="56946"/>
                  </a:lnTo>
                  <a:lnTo>
                    <a:pt x="145808" y="41236"/>
                  </a:lnTo>
                  <a:lnTo>
                    <a:pt x="140919" y="23063"/>
                  </a:lnTo>
                  <a:lnTo>
                    <a:pt x="127533" y="10185"/>
                  </a:lnTo>
                  <a:lnTo>
                    <a:pt x="107632" y="2540"/>
                  </a:lnTo>
                  <a:lnTo>
                    <a:pt x="83134" y="0"/>
                  </a:lnTo>
                  <a:lnTo>
                    <a:pt x="48641" y="6184"/>
                  </a:lnTo>
                  <a:lnTo>
                    <a:pt x="22453" y="23088"/>
                  </a:lnTo>
                  <a:lnTo>
                    <a:pt x="5829" y="48221"/>
                  </a:lnTo>
                  <a:lnTo>
                    <a:pt x="0" y="79108"/>
                  </a:lnTo>
                  <a:lnTo>
                    <a:pt x="5842" y="111404"/>
                  </a:lnTo>
                  <a:lnTo>
                    <a:pt x="22542" y="136385"/>
                  </a:lnTo>
                  <a:lnTo>
                    <a:pt x="48933" y="152501"/>
                  </a:lnTo>
                  <a:lnTo>
                    <a:pt x="83807" y="158203"/>
                  </a:lnTo>
                  <a:lnTo>
                    <a:pt x="103708" y="156248"/>
                  </a:lnTo>
                  <a:lnTo>
                    <a:pt x="121348" y="150291"/>
                  </a:lnTo>
                  <a:lnTo>
                    <a:pt x="136220" y="140258"/>
                  </a:lnTo>
                  <a:lnTo>
                    <a:pt x="147828" y="126047"/>
                  </a:lnTo>
                  <a:close/>
                </a:path>
                <a:path w="516254" h="158750">
                  <a:moveTo>
                    <a:pt x="323837" y="70078"/>
                  </a:moveTo>
                  <a:lnTo>
                    <a:pt x="323126" y="66382"/>
                  </a:lnTo>
                  <a:lnTo>
                    <a:pt x="318274" y="41440"/>
                  </a:lnTo>
                  <a:lnTo>
                    <a:pt x="309143" y="28498"/>
                  </a:lnTo>
                  <a:lnTo>
                    <a:pt x="302679" y="19316"/>
                  </a:lnTo>
                  <a:lnTo>
                    <a:pt x="279933" y="5778"/>
                  </a:lnTo>
                  <a:lnTo>
                    <a:pt x="279933" y="66382"/>
                  </a:lnTo>
                  <a:lnTo>
                    <a:pt x="209537" y="66382"/>
                  </a:lnTo>
                  <a:lnTo>
                    <a:pt x="211899" y="52552"/>
                  </a:lnTo>
                  <a:lnTo>
                    <a:pt x="218922" y="40398"/>
                  </a:lnTo>
                  <a:lnTo>
                    <a:pt x="230466" y="31775"/>
                  </a:lnTo>
                  <a:lnTo>
                    <a:pt x="246418" y="28498"/>
                  </a:lnTo>
                  <a:lnTo>
                    <a:pt x="261835" y="31635"/>
                  </a:lnTo>
                  <a:lnTo>
                    <a:pt x="272224" y="40017"/>
                  </a:lnTo>
                  <a:lnTo>
                    <a:pt x="278091" y="52108"/>
                  </a:lnTo>
                  <a:lnTo>
                    <a:pt x="279933" y="66382"/>
                  </a:lnTo>
                  <a:lnTo>
                    <a:pt x="279933" y="5778"/>
                  </a:lnTo>
                  <a:lnTo>
                    <a:pt x="278739" y="5054"/>
                  </a:lnTo>
                  <a:lnTo>
                    <a:pt x="248094" y="0"/>
                  </a:lnTo>
                  <a:lnTo>
                    <a:pt x="211226" y="6184"/>
                  </a:lnTo>
                  <a:lnTo>
                    <a:pt x="184696" y="23088"/>
                  </a:lnTo>
                  <a:lnTo>
                    <a:pt x="168656" y="48221"/>
                  </a:lnTo>
                  <a:lnTo>
                    <a:pt x="163271" y="79108"/>
                  </a:lnTo>
                  <a:lnTo>
                    <a:pt x="168833" y="111417"/>
                  </a:lnTo>
                  <a:lnTo>
                    <a:pt x="185407" y="136385"/>
                  </a:lnTo>
                  <a:lnTo>
                    <a:pt x="212775" y="152501"/>
                  </a:lnTo>
                  <a:lnTo>
                    <a:pt x="250774" y="158216"/>
                  </a:lnTo>
                  <a:lnTo>
                    <a:pt x="269290" y="156667"/>
                  </a:lnTo>
                  <a:lnTo>
                    <a:pt x="286346" y="152057"/>
                  </a:lnTo>
                  <a:lnTo>
                    <a:pt x="301447" y="144500"/>
                  </a:lnTo>
                  <a:lnTo>
                    <a:pt x="314134" y="134086"/>
                  </a:lnTo>
                  <a:lnTo>
                    <a:pt x="310070" y="128054"/>
                  </a:lnTo>
                  <a:lnTo>
                    <a:pt x="299707" y="112623"/>
                  </a:lnTo>
                  <a:lnTo>
                    <a:pt x="291985" y="118427"/>
                  </a:lnTo>
                  <a:lnTo>
                    <a:pt x="282232" y="123355"/>
                  </a:lnTo>
                  <a:lnTo>
                    <a:pt x="270141" y="126771"/>
                  </a:lnTo>
                  <a:lnTo>
                    <a:pt x="255447" y="128054"/>
                  </a:lnTo>
                  <a:lnTo>
                    <a:pt x="237972" y="125730"/>
                  </a:lnTo>
                  <a:lnTo>
                    <a:pt x="224155" y="118821"/>
                  </a:lnTo>
                  <a:lnTo>
                    <a:pt x="214680" y="107391"/>
                  </a:lnTo>
                  <a:lnTo>
                    <a:pt x="210210" y="91503"/>
                  </a:lnTo>
                  <a:lnTo>
                    <a:pt x="321487" y="91503"/>
                  </a:lnTo>
                  <a:lnTo>
                    <a:pt x="322846" y="85813"/>
                  </a:lnTo>
                  <a:lnTo>
                    <a:pt x="323837" y="79438"/>
                  </a:lnTo>
                  <a:lnTo>
                    <a:pt x="323837" y="70078"/>
                  </a:lnTo>
                  <a:close/>
                </a:path>
                <a:path w="516254" h="158750">
                  <a:moveTo>
                    <a:pt x="515810" y="3683"/>
                  </a:moveTo>
                  <a:lnTo>
                    <a:pt x="364972" y="3683"/>
                  </a:lnTo>
                  <a:lnTo>
                    <a:pt x="364972" y="30518"/>
                  </a:lnTo>
                  <a:lnTo>
                    <a:pt x="386422" y="30518"/>
                  </a:lnTo>
                  <a:lnTo>
                    <a:pt x="386092" y="46596"/>
                  </a:lnTo>
                  <a:lnTo>
                    <a:pt x="384136" y="74307"/>
                  </a:lnTo>
                  <a:lnTo>
                    <a:pt x="380555" y="95034"/>
                  </a:lnTo>
                  <a:lnTo>
                    <a:pt x="375716" y="109474"/>
                  </a:lnTo>
                  <a:lnTo>
                    <a:pt x="370001" y="118325"/>
                  </a:lnTo>
                  <a:lnTo>
                    <a:pt x="367652" y="112979"/>
                  </a:lnTo>
                  <a:lnTo>
                    <a:pt x="362966" y="109296"/>
                  </a:lnTo>
                  <a:lnTo>
                    <a:pt x="334797" y="131051"/>
                  </a:lnTo>
                  <a:lnTo>
                    <a:pt x="336600" y="142036"/>
                  </a:lnTo>
                  <a:lnTo>
                    <a:pt x="341960" y="150507"/>
                  </a:lnTo>
                  <a:lnTo>
                    <a:pt x="350786" y="155956"/>
                  </a:lnTo>
                  <a:lnTo>
                    <a:pt x="362966" y="157886"/>
                  </a:lnTo>
                  <a:lnTo>
                    <a:pt x="382016" y="152057"/>
                  </a:lnTo>
                  <a:lnTo>
                    <a:pt x="397814" y="133121"/>
                  </a:lnTo>
                  <a:lnTo>
                    <a:pt x="409333" y="98920"/>
                  </a:lnTo>
                  <a:lnTo>
                    <a:pt x="415582" y="47269"/>
                  </a:lnTo>
                  <a:lnTo>
                    <a:pt x="416255" y="32194"/>
                  </a:lnTo>
                  <a:lnTo>
                    <a:pt x="454812" y="32194"/>
                  </a:lnTo>
                  <a:lnTo>
                    <a:pt x="454812" y="127698"/>
                  </a:lnTo>
                  <a:lnTo>
                    <a:pt x="438708" y="127698"/>
                  </a:lnTo>
                  <a:lnTo>
                    <a:pt x="438708" y="154533"/>
                  </a:lnTo>
                  <a:lnTo>
                    <a:pt x="515810" y="154533"/>
                  </a:lnTo>
                  <a:lnTo>
                    <a:pt x="515810" y="127698"/>
                  </a:lnTo>
                  <a:lnTo>
                    <a:pt x="497713" y="127698"/>
                  </a:lnTo>
                  <a:lnTo>
                    <a:pt x="497713" y="30518"/>
                  </a:lnTo>
                  <a:lnTo>
                    <a:pt x="515810" y="30518"/>
                  </a:lnTo>
                  <a:lnTo>
                    <a:pt x="515810" y="36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12781473" y="3237679"/>
              <a:ext cx="316645" cy="158204"/>
            </a:xfrm>
            <a:prstGeom prst="rect">
              <a:avLst/>
            </a:prstGeom>
            <a:blipFill>
              <a:blip r:embed="rId1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13117614" y="3164617"/>
              <a:ext cx="1421765" cy="232410"/>
            </a:xfrm>
            <a:custGeom>
              <a:avLst/>
              <a:gdLst/>
              <a:ahLst/>
              <a:cxnLst/>
              <a:rect l="l" t="t" r="r" b="b"/>
              <a:pathLst>
                <a:path w="1421765" h="232410">
                  <a:moveTo>
                    <a:pt x="73748" y="76746"/>
                  </a:moveTo>
                  <a:lnTo>
                    <a:pt x="0" y="76746"/>
                  </a:lnTo>
                  <a:lnTo>
                    <a:pt x="0" y="103581"/>
                  </a:lnTo>
                  <a:lnTo>
                    <a:pt x="18453" y="103581"/>
                  </a:lnTo>
                  <a:lnTo>
                    <a:pt x="18453" y="200761"/>
                  </a:lnTo>
                  <a:lnTo>
                    <a:pt x="0" y="200761"/>
                  </a:lnTo>
                  <a:lnTo>
                    <a:pt x="0" y="227596"/>
                  </a:lnTo>
                  <a:lnTo>
                    <a:pt x="73748" y="227596"/>
                  </a:lnTo>
                  <a:lnTo>
                    <a:pt x="73748" y="200761"/>
                  </a:lnTo>
                  <a:lnTo>
                    <a:pt x="61010" y="200761"/>
                  </a:lnTo>
                  <a:lnTo>
                    <a:pt x="61010" y="103581"/>
                  </a:lnTo>
                  <a:lnTo>
                    <a:pt x="73748" y="103581"/>
                  </a:lnTo>
                  <a:lnTo>
                    <a:pt x="73748" y="76746"/>
                  </a:lnTo>
                  <a:close/>
                </a:path>
                <a:path w="1421765" h="232410">
                  <a:moveTo>
                    <a:pt x="170624" y="200761"/>
                  </a:moveTo>
                  <a:lnTo>
                    <a:pt x="158559" y="200761"/>
                  </a:lnTo>
                  <a:lnTo>
                    <a:pt x="106616" y="143789"/>
                  </a:lnTo>
                  <a:lnTo>
                    <a:pt x="152857" y="103581"/>
                  </a:lnTo>
                  <a:lnTo>
                    <a:pt x="167271" y="103581"/>
                  </a:lnTo>
                  <a:lnTo>
                    <a:pt x="167271" y="76746"/>
                  </a:lnTo>
                  <a:lnTo>
                    <a:pt x="95211" y="76746"/>
                  </a:lnTo>
                  <a:lnTo>
                    <a:pt x="95211" y="103581"/>
                  </a:lnTo>
                  <a:lnTo>
                    <a:pt x="111620" y="103581"/>
                  </a:lnTo>
                  <a:lnTo>
                    <a:pt x="63360" y="150495"/>
                  </a:lnTo>
                  <a:lnTo>
                    <a:pt x="123367" y="227596"/>
                  </a:lnTo>
                  <a:lnTo>
                    <a:pt x="170624" y="227596"/>
                  </a:lnTo>
                  <a:lnTo>
                    <a:pt x="170624" y="200761"/>
                  </a:lnTo>
                  <a:close/>
                </a:path>
                <a:path w="1421765" h="232410">
                  <a:moveTo>
                    <a:pt x="354380" y="152171"/>
                  </a:moveTo>
                  <a:lnTo>
                    <a:pt x="348894" y="120472"/>
                  </a:lnTo>
                  <a:lnTo>
                    <a:pt x="336296" y="100888"/>
                  </a:lnTo>
                  <a:lnTo>
                    <a:pt x="332638" y="95186"/>
                  </a:lnTo>
                  <a:lnTo>
                    <a:pt x="308114" y="79844"/>
                  </a:lnTo>
                  <a:lnTo>
                    <a:pt x="308114" y="152171"/>
                  </a:lnTo>
                  <a:lnTo>
                    <a:pt x="305435" y="173710"/>
                  </a:lnTo>
                  <a:lnTo>
                    <a:pt x="297688" y="189725"/>
                  </a:lnTo>
                  <a:lnTo>
                    <a:pt x="285356" y="199694"/>
                  </a:lnTo>
                  <a:lnTo>
                    <a:pt x="268922" y="203136"/>
                  </a:lnTo>
                  <a:lnTo>
                    <a:pt x="252412" y="199555"/>
                  </a:lnTo>
                  <a:lnTo>
                    <a:pt x="239953" y="189344"/>
                  </a:lnTo>
                  <a:lnTo>
                    <a:pt x="232092" y="173278"/>
                  </a:lnTo>
                  <a:lnTo>
                    <a:pt x="229349" y="152171"/>
                  </a:lnTo>
                  <a:lnTo>
                    <a:pt x="232130" y="130581"/>
                  </a:lnTo>
                  <a:lnTo>
                    <a:pt x="240068" y="114452"/>
                  </a:lnTo>
                  <a:lnTo>
                    <a:pt x="252539" y="104368"/>
                  </a:lnTo>
                  <a:lnTo>
                    <a:pt x="268922" y="100888"/>
                  </a:lnTo>
                  <a:lnTo>
                    <a:pt x="285229" y="104419"/>
                  </a:lnTo>
                  <a:lnTo>
                    <a:pt x="297573" y="114579"/>
                  </a:lnTo>
                  <a:lnTo>
                    <a:pt x="305384" y="130721"/>
                  </a:lnTo>
                  <a:lnTo>
                    <a:pt x="308114" y="152171"/>
                  </a:lnTo>
                  <a:lnTo>
                    <a:pt x="308114" y="79844"/>
                  </a:lnTo>
                  <a:lnTo>
                    <a:pt x="305892" y="78447"/>
                  </a:lnTo>
                  <a:lnTo>
                    <a:pt x="268922" y="72390"/>
                  </a:lnTo>
                  <a:lnTo>
                    <a:pt x="232371" y="78447"/>
                  </a:lnTo>
                  <a:lnTo>
                    <a:pt x="205562" y="95186"/>
                  </a:lnTo>
                  <a:lnTo>
                    <a:pt x="189064" y="120472"/>
                  </a:lnTo>
                  <a:lnTo>
                    <a:pt x="183438" y="152171"/>
                  </a:lnTo>
                  <a:lnTo>
                    <a:pt x="188493" y="183870"/>
                  </a:lnTo>
                  <a:lnTo>
                    <a:pt x="204050" y="209156"/>
                  </a:lnTo>
                  <a:lnTo>
                    <a:pt x="230670" y="225894"/>
                  </a:lnTo>
                  <a:lnTo>
                    <a:pt x="268922" y="231952"/>
                  </a:lnTo>
                  <a:lnTo>
                    <a:pt x="305460" y="225894"/>
                  </a:lnTo>
                  <a:lnTo>
                    <a:pt x="332270" y="209156"/>
                  </a:lnTo>
                  <a:lnTo>
                    <a:pt x="336194" y="203136"/>
                  </a:lnTo>
                  <a:lnTo>
                    <a:pt x="348754" y="183870"/>
                  </a:lnTo>
                  <a:lnTo>
                    <a:pt x="354380" y="152171"/>
                  </a:lnTo>
                  <a:close/>
                </a:path>
                <a:path w="1421765" h="232410">
                  <a:moveTo>
                    <a:pt x="528193" y="200761"/>
                  </a:moveTo>
                  <a:lnTo>
                    <a:pt x="513118" y="200761"/>
                  </a:lnTo>
                  <a:lnTo>
                    <a:pt x="473214" y="149148"/>
                  </a:lnTo>
                  <a:lnTo>
                    <a:pt x="511441" y="103581"/>
                  </a:lnTo>
                  <a:lnTo>
                    <a:pt x="525183" y="103581"/>
                  </a:lnTo>
                  <a:lnTo>
                    <a:pt x="525183" y="76746"/>
                  </a:lnTo>
                  <a:lnTo>
                    <a:pt x="459473" y="76746"/>
                  </a:lnTo>
                  <a:lnTo>
                    <a:pt x="459473" y="103581"/>
                  </a:lnTo>
                  <a:lnTo>
                    <a:pt x="475576" y="103581"/>
                  </a:lnTo>
                  <a:lnTo>
                    <a:pt x="454799" y="131394"/>
                  </a:lnTo>
                  <a:lnTo>
                    <a:pt x="417576" y="76746"/>
                  </a:lnTo>
                  <a:lnTo>
                    <a:pt x="370649" y="76746"/>
                  </a:lnTo>
                  <a:lnTo>
                    <a:pt x="370649" y="103581"/>
                  </a:lnTo>
                  <a:lnTo>
                    <a:pt x="387413" y="103581"/>
                  </a:lnTo>
                  <a:lnTo>
                    <a:pt x="424281" y="151511"/>
                  </a:lnTo>
                  <a:lnTo>
                    <a:pt x="383717" y="200761"/>
                  </a:lnTo>
                  <a:lnTo>
                    <a:pt x="367309" y="200761"/>
                  </a:lnTo>
                  <a:lnTo>
                    <a:pt x="367309" y="227596"/>
                  </a:lnTo>
                  <a:lnTo>
                    <a:pt x="436346" y="227596"/>
                  </a:lnTo>
                  <a:lnTo>
                    <a:pt x="436346" y="200761"/>
                  </a:lnTo>
                  <a:lnTo>
                    <a:pt x="418922" y="200761"/>
                  </a:lnTo>
                  <a:lnTo>
                    <a:pt x="442379" y="169595"/>
                  </a:lnTo>
                  <a:lnTo>
                    <a:pt x="484289" y="227596"/>
                  </a:lnTo>
                  <a:lnTo>
                    <a:pt x="528193" y="227596"/>
                  </a:lnTo>
                  <a:lnTo>
                    <a:pt x="528193" y="200761"/>
                  </a:lnTo>
                  <a:close/>
                </a:path>
                <a:path w="1421765" h="232410">
                  <a:moveTo>
                    <a:pt x="712762" y="152171"/>
                  </a:moveTo>
                  <a:lnTo>
                    <a:pt x="707275" y="120472"/>
                  </a:lnTo>
                  <a:lnTo>
                    <a:pt x="694690" y="100888"/>
                  </a:lnTo>
                  <a:lnTo>
                    <a:pt x="691019" y="95186"/>
                  </a:lnTo>
                  <a:lnTo>
                    <a:pt x="666496" y="79844"/>
                  </a:lnTo>
                  <a:lnTo>
                    <a:pt x="666496" y="152171"/>
                  </a:lnTo>
                  <a:lnTo>
                    <a:pt x="663816" y="173710"/>
                  </a:lnTo>
                  <a:lnTo>
                    <a:pt x="656069" y="189725"/>
                  </a:lnTo>
                  <a:lnTo>
                    <a:pt x="643737" y="199694"/>
                  </a:lnTo>
                  <a:lnTo>
                    <a:pt x="627303" y="203136"/>
                  </a:lnTo>
                  <a:lnTo>
                    <a:pt x="610793" y="199555"/>
                  </a:lnTo>
                  <a:lnTo>
                    <a:pt x="598335" y="189344"/>
                  </a:lnTo>
                  <a:lnTo>
                    <a:pt x="590473" y="173278"/>
                  </a:lnTo>
                  <a:lnTo>
                    <a:pt x="587730" y="152171"/>
                  </a:lnTo>
                  <a:lnTo>
                    <a:pt x="590511" y="130581"/>
                  </a:lnTo>
                  <a:lnTo>
                    <a:pt x="598462" y="114452"/>
                  </a:lnTo>
                  <a:lnTo>
                    <a:pt x="610920" y="104368"/>
                  </a:lnTo>
                  <a:lnTo>
                    <a:pt x="627303" y="100888"/>
                  </a:lnTo>
                  <a:lnTo>
                    <a:pt x="643610" y="104419"/>
                  </a:lnTo>
                  <a:lnTo>
                    <a:pt x="655955" y="114579"/>
                  </a:lnTo>
                  <a:lnTo>
                    <a:pt x="663765" y="130721"/>
                  </a:lnTo>
                  <a:lnTo>
                    <a:pt x="666496" y="152171"/>
                  </a:lnTo>
                  <a:lnTo>
                    <a:pt x="666496" y="79844"/>
                  </a:lnTo>
                  <a:lnTo>
                    <a:pt x="664273" y="78447"/>
                  </a:lnTo>
                  <a:lnTo>
                    <a:pt x="627303" y="72390"/>
                  </a:lnTo>
                  <a:lnTo>
                    <a:pt x="590753" y="78447"/>
                  </a:lnTo>
                  <a:lnTo>
                    <a:pt x="563943" y="95186"/>
                  </a:lnTo>
                  <a:lnTo>
                    <a:pt x="547446" y="120472"/>
                  </a:lnTo>
                  <a:lnTo>
                    <a:pt x="541820" y="152171"/>
                  </a:lnTo>
                  <a:lnTo>
                    <a:pt x="546874" y="183870"/>
                  </a:lnTo>
                  <a:lnTo>
                    <a:pt x="562432" y="209156"/>
                  </a:lnTo>
                  <a:lnTo>
                    <a:pt x="589051" y="225894"/>
                  </a:lnTo>
                  <a:lnTo>
                    <a:pt x="627303" y="231952"/>
                  </a:lnTo>
                  <a:lnTo>
                    <a:pt x="663841" y="225894"/>
                  </a:lnTo>
                  <a:lnTo>
                    <a:pt x="690651" y="209156"/>
                  </a:lnTo>
                  <a:lnTo>
                    <a:pt x="694575" y="203136"/>
                  </a:lnTo>
                  <a:lnTo>
                    <a:pt x="707136" y="183870"/>
                  </a:lnTo>
                  <a:lnTo>
                    <a:pt x="712762" y="152171"/>
                  </a:lnTo>
                  <a:close/>
                </a:path>
                <a:path w="1421765" h="232410">
                  <a:moveTo>
                    <a:pt x="865505" y="185686"/>
                  </a:moveTo>
                  <a:lnTo>
                    <a:pt x="863371" y="173304"/>
                  </a:lnTo>
                  <a:lnTo>
                    <a:pt x="856919" y="162775"/>
                  </a:lnTo>
                  <a:lnTo>
                    <a:pt x="846137" y="154825"/>
                  </a:lnTo>
                  <a:lnTo>
                    <a:pt x="830986" y="150164"/>
                  </a:lnTo>
                  <a:lnTo>
                    <a:pt x="830986" y="149491"/>
                  </a:lnTo>
                  <a:lnTo>
                    <a:pt x="844181" y="144208"/>
                  </a:lnTo>
                  <a:lnTo>
                    <a:pt x="853605" y="136410"/>
                  </a:lnTo>
                  <a:lnTo>
                    <a:pt x="859269" y="126111"/>
                  </a:lnTo>
                  <a:lnTo>
                    <a:pt x="861148" y="113296"/>
                  </a:lnTo>
                  <a:lnTo>
                    <a:pt x="857262" y="95834"/>
                  </a:lnTo>
                  <a:lnTo>
                    <a:pt x="846112" y="83248"/>
                  </a:lnTo>
                  <a:lnTo>
                    <a:pt x="828484" y="75628"/>
                  </a:lnTo>
                  <a:lnTo>
                    <a:pt x="805180" y="73063"/>
                  </a:lnTo>
                  <a:lnTo>
                    <a:pt x="792734" y="74142"/>
                  </a:lnTo>
                  <a:lnTo>
                    <a:pt x="781583" y="77127"/>
                  </a:lnTo>
                  <a:lnTo>
                    <a:pt x="771753" y="81686"/>
                  </a:lnTo>
                  <a:lnTo>
                    <a:pt x="763282" y="87464"/>
                  </a:lnTo>
                  <a:lnTo>
                    <a:pt x="763282" y="76746"/>
                  </a:lnTo>
                  <a:lnTo>
                    <a:pt x="735799" y="76746"/>
                  </a:lnTo>
                  <a:lnTo>
                    <a:pt x="735799" y="127038"/>
                  </a:lnTo>
                  <a:lnTo>
                    <a:pt x="763282" y="127038"/>
                  </a:lnTo>
                  <a:lnTo>
                    <a:pt x="763282" y="113296"/>
                  </a:lnTo>
                  <a:lnTo>
                    <a:pt x="767994" y="107111"/>
                  </a:lnTo>
                  <a:lnTo>
                    <a:pt x="774344" y="102349"/>
                  </a:lnTo>
                  <a:lnTo>
                    <a:pt x="781939" y="99288"/>
                  </a:lnTo>
                  <a:lnTo>
                    <a:pt x="790435" y="98196"/>
                  </a:lnTo>
                  <a:lnTo>
                    <a:pt x="801192" y="99656"/>
                  </a:lnTo>
                  <a:lnTo>
                    <a:pt x="809193" y="103860"/>
                  </a:lnTo>
                  <a:lnTo>
                    <a:pt x="814184" y="110502"/>
                  </a:lnTo>
                  <a:lnTo>
                    <a:pt x="815898" y="119329"/>
                  </a:lnTo>
                  <a:lnTo>
                    <a:pt x="814374" y="126987"/>
                  </a:lnTo>
                  <a:lnTo>
                    <a:pt x="810031" y="133413"/>
                  </a:lnTo>
                  <a:lnTo>
                    <a:pt x="803173" y="137820"/>
                  </a:lnTo>
                  <a:lnTo>
                    <a:pt x="794118" y="139458"/>
                  </a:lnTo>
                  <a:lnTo>
                    <a:pt x="772668" y="139458"/>
                  </a:lnTo>
                  <a:lnTo>
                    <a:pt x="772668" y="162890"/>
                  </a:lnTo>
                  <a:lnTo>
                    <a:pt x="795794" y="162890"/>
                  </a:lnTo>
                  <a:lnTo>
                    <a:pt x="806259" y="164223"/>
                  </a:lnTo>
                  <a:lnTo>
                    <a:pt x="813930" y="168046"/>
                  </a:lnTo>
                  <a:lnTo>
                    <a:pt x="818642" y="174066"/>
                  </a:lnTo>
                  <a:lnTo>
                    <a:pt x="820254" y="182003"/>
                  </a:lnTo>
                  <a:lnTo>
                    <a:pt x="818705" y="191401"/>
                  </a:lnTo>
                  <a:lnTo>
                    <a:pt x="813676" y="199313"/>
                  </a:lnTo>
                  <a:lnTo>
                    <a:pt x="804557" y="204774"/>
                  </a:lnTo>
                  <a:lnTo>
                    <a:pt x="790765" y="206819"/>
                  </a:lnTo>
                  <a:lnTo>
                    <a:pt x="783259" y="206438"/>
                  </a:lnTo>
                  <a:lnTo>
                    <a:pt x="776465" y="205308"/>
                  </a:lnTo>
                  <a:lnTo>
                    <a:pt x="770623" y="203415"/>
                  </a:lnTo>
                  <a:lnTo>
                    <a:pt x="765949" y="200761"/>
                  </a:lnTo>
                  <a:lnTo>
                    <a:pt x="768972" y="194424"/>
                  </a:lnTo>
                  <a:lnTo>
                    <a:pt x="768972" y="190373"/>
                  </a:lnTo>
                  <a:lnTo>
                    <a:pt x="767626" y="183642"/>
                  </a:lnTo>
                  <a:lnTo>
                    <a:pt x="763739" y="177990"/>
                  </a:lnTo>
                  <a:lnTo>
                    <a:pt x="757516" y="174078"/>
                  </a:lnTo>
                  <a:lnTo>
                    <a:pt x="749185" y="172631"/>
                  </a:lnTo>
                  <a:lnTo>
                    <a:pt x="741387" y="174205"/>
                  </a:lnTo>
                  <a:lnTo>
                    <a:pt x="734987" y="178523"/>
                  </a:lnTo>
                  <a:lnTo>
                    <a:pt x="730669" y="184924"/>
                  </a:lnTo>
                  <a:lnTo>
                    <a:pt x="729081" y="192735"/>
                  </a:lnTo>
                  <a:lnTo>
                    <a:pt x="734390" y="209359"/>
                  </a:lnTo>
                  <a:lnTo>
                    <a:pt x="748690" y="221424"/>
                  </a:lnTo>
                  <a:lnTo>
                    <a:pt x="769531" y="228790"/>
                  </a:lnTo>
                  <a:lnTo>
                    <a:pt x="794448" y="231279"/>
                  </a:lnTo>
                  <a:lnTo>
                    <a:pt x="824357" y="228117"/>
                  </a:lnTo>
                  <a:lnTo>
                    <a:pt x="846696" y="219036"/>
                  </a:lnTo>
                  <a:lnTo>
                    <a:pt x="860679" y="204685"/>
                  </a:lnTo>
                  <a:lnTo>
                    <a:pt x="865505" y="185686"/>
                  </a:lnTo>
                  <a:close/>
                </a:path>
                <a:path w="1421765" h="232410">
                  <a:moveTo>
                    <a:pt x="1044740" y="200761"/>
                  </a:moveTo>
                  <a:lnTo>
                    <a:pt x="1026287" y="200761"/>
                  </a:lnTo>
                  <a:lnTo>
                    <a:pt x="1026287" y="175641"/>
                  </a:lnTo>
                  <a:lnTo>
                    <a:pt x="1026287" y="152844"/>
                  </a:lnTo>
                  <a:lnTo>
                    <a:pt x="1026287" y="103581"/>
                  </a:lnTo>
                  <a:lnTo>
                    <a:pt x="1044397" y="103581"/>
                  </a:lnTo>
                  <a:lnTo>
                    <a:pt x="1044397" y="76746"/>
                  </a:lnTo>
                  <a:lnTo>
                    <a:pt x="983716" y="76746"/>
                  </a:lnTo>
                  <a:lnTo>
                    <a:pt x="983716" y="103581"/>
                  </a:lnTo>
                  <a:lnTo>
                    <a:pt x="983716" y="152844"/>
                  </a:lnTo>
                  <a:lnTo>
                    <a:pt x="961936" y="152844"/>
                  </a:lnTo>
                  <a:lnTo>
                    <a:pt x="953135" y="151206"/>
                  </a:lnTo>
                  <a:lnTo>
                    <a:pt x="945515" y="146469"/>
                  </a:lnTo>
                  <a:lnTo>
                    <a:pt x="940155" y="138988"/>
                  </a:lnTo>
                  <a:lnTo>
                    <a:pt x="938123" y="129044"/>
                  </a:lnTo>
                  <a:lnTo>
                    <a:pt x="939685" y="118986"/>
                  </a:lnTo>
                  <a:lnTo>
                    <a:pt x="944511" y="110909"/>
                  </a:lnTo>
                  <a:lnTo>
                    <a:pt x="952855" y="105537"/>
                  </a:lnTo>
                  <a:lnTo>
                    <a:pt x="964958" y="103581"/>
                  </a:lnTo>
                  <a:lnTo>
                    <a:pt x="983716" y="103581"/>
                  </a:lnTo>
                  <a:lnTo>
                    <a:pt x="983716" y="76746"/>
                  </a:lnTo>
                  <a:lnTo>
                    <a:pt x="962609" y="76746"/>
                  </a:lnTo>
                  <a:lnTo>
                    <a:pt x="929779" y="80899"/>
                  </a:lnTo>
                  <a:lnTo>
                    <a:pt x="907884" y="92125"/>
                  </a:lnTo>
                  <a:lnTo>
                    <a:pt x="895667" y="108572"/>
                  </a:lnTo>
                  <a:lnTo>
                    <a:pt x="891882" y="128371"/>
                  </a:lnTo>
                  <a:lnTo>
                    <a:pt x="894562" y="144830"/>
                  </a:lnTo>
                  <a:lnTo>
                    <a:pt x="901560" y="157162"/>
                  </a:lnTo>
                  <a:lnTo>
                    <a:pt x="911263" y="165658"/>
                  </a:lnTo>
                  <a:lnTo>
                    <a:pt x="922058" y="170611"/>
                  </a:lnTo>
                  <a:lnTo>
                    <a:pt x="897902" y="200761"/>
                  </a:lnTo>
                  <a:lnTo>
                    <a:pt x="884504" y="200761"/>
                  </a:lnTo>
                  <a:lnTo>
                    <a:pt x="884504" y="227596"/>
                  </a:lnTo>
                  <a:lnTo>
                    <a:pt x="931100" y="227596"/>
                  </a:lnTo>
                  <a:lnTo>
                    <a:pt x="961263" y="175641"/>
                  </a:lnTo>
                  <a:lnTo>
                    <a:pt x="983716" y="175641"/>
                  </a:lnTo>
                  <a:lnTo>
                    <a:pt x="983716" y="200761"/>
                  </a:lnTo>
                  <a:lnTo>
                    <a:pt x="969975" y="200761"/>
                  </a:lnTo>
                  <a:lnTo>
                    <a:pt x="969975" y="227596"/>
                  </a:lnTo>
                  <a:lnTo>
                    <a:pt x="1044740" y="227596"/>
                  </a:lnTo>
                  <a:lnTo>
                    <a:pt x="1044740" y="200761"/>
                  </a:lnTo>
                  <a:close/>
                </a:path>
                <a:path w="1421765" h="232410">
                  <a:moveTo>
                    <a:pt x="1216329" y="19773"/>
                  </a:moveTo>
                  <a:lnTo>
                    <a:pt x="1214640" y="11163"/>
                  </a:lnTo>
                  <a:lnTo>
                    <a:pt x="1210170" y="4978"/>
                  </a:lnTo>
                  <a:lnTo>
                    <a:pt x="1203744" y="1244"/>
                  </a:lnTo>
                  <a:lnTo>
                    <a:pt x="1196225" y="0"/>
                  </a:lnTo>
                  <a:lnTo>
                    <a:pt x="1188910" y="1384"/>
                  </a:lnTo>
                  <a:lnTo>
                    <a:pt x="1182941" y="5321"/>
                  </a:lnTo>
                  <a:lnTo>
                    <a:pt x="1178915" y="11455"/>
                  </a:lnTo>
                  <a:lnTo>
                    <a:pt x="1177455" y="19443"/>
                  </a:lnTo>
                  <a:lnTo>
                    <a:pt x="1177455" y="24130"/>
                  </a:lnTo>
                  <a:lnTo>
                    <a:pt x="1178801" y="28155"/>
                  </a:lnTo>
                  <a:lnTo>
                    <a:pt x="1181138" y="31838"/>
                  </a:lnTo>
                  <a:lnTo>
                    <a:pt x="1177124" y="35521"/>
                  </a:lnTo>
                  <a:lnTo>
                    <a:pt x="1171422" y="37198"/>
                  </a:lnTo>
                  <a:lnTo>
                    <a:pt x="1156677" y="37198"/>
                  </a:lnTo>
                  <a:lnTo>
                    <a:pt x="1150632" y="35191"/>
                  </a:lnTo>
                  <a:lnTo>
                    <a:pt x="1146276" y="31508"/>
                  </a:lnTo>
                  <a:lnTo>
                    <a:pt x="1148613" y="27800"/>
                  </a:lnTo>
                  <a:lnTo>
                    <a:pt x="1149845" y="24130"/>
                  </a:lnTo>
                  <a:lnTo>
                    <a:pt x="1131189" y="0"/>
                  </a:lnTo>
                  <a:lnTo>
                    <a:pt x="1123670" y="1384"/>
                  </a:lnTo>
                  <a:lnTo>
                    <a:pt x="1117244" y="5321"/>
                  </a:lnTo>
                  <a:lnTo>
                    <a:pt x="1112761" y="11455"/>
                  </a:lnTo>
                  <a:lnTo>
                    <a:pt x="1111084" y="19443"/>
                  </a:lnTo>
                  <a:lnTo>
                    <a:pt x="1114844" y="34709"/>
                  </a:lnTo>
                  <a:lnTo>
                    <a:pt x="1125537" y="47040"/>
                  </a:lnTo>
                  <a:lnTo>
                    <a:pt x="1142339" y="55295"/>
                  </a:lnTo>
                  <a:lnTo>
                    <a:pt x="1164386" y="58305"/>
                  </a:lnTo>
                  <a:lnTo>
                    <a:pt x="1186776" y="54775"/>
                  </a:lnTo>
                  <a:lnTo>
                    <a:pt x="1203045" y="45694"/>
                  </a:lnTo>
                  <a:lnTo>
                    <a:pt x="1209840" y="37198"/>
                  </a:lnTo>
                  <a:lnTo>
                    <a:pt x="1212964" y="33286"/>
                  </a:lnTo>
                  <a:lnTo>
                    <a:pt x="1216329" y="19773"/>
                  </a:lnTo>
                  <a:close/>
                </a:path>
                <a:path w="1421765" h="232410">
                  <a:moveTo>
                    <a:pt x="1256220" y="200761"/>
                  </a:moveTo>
                  <a:lnTo>
                    <a:pt x="1237780" y="200761"/>
                  </a:lnTo>
                  <a:lnTo>
                    <a:pt x="1237780" y="124358"/>
                  </a:lnTo>
                  <a:lnTo>
                    <a:pt x="1237780" y="103581"/>
                  </a:lnTo>
                  <a:lnTo>
                    <a:pt x="1255877" y="103581"/>
                  </a:lnTo>
                  <a:lnTo>
                    <a:pt x="1255877" y="76746"/>
                  </a:lnTo>
                  <a:lnTo>
                    <a:pt x="1195222" y="76746"/>
                  </a:lnTo>
                  <a:lnTo>
                    <a:pt x="1128826" y="179654"/>
                  </a:lnTo>
                  <a:lnTo>
                    <a:pt x="1128826" y="103581"/>
                  </a:lnTo>
                  <a:lnTo>
                    <a:pt x="1142923" y="103581"/>
                  </a:lnTo>
                  <a:lnTo>
                    <a:pt x="1142923" y="76746"/>
                  </a:lnTo>
                  <a:lnTo>
                    <a:pt x="1067828" y="76746"/>
                  </a:lnTo>
                  <a:lnTo>
                    <a:pt x="1067828" y="103581"/>
                  </a:lnTo>
                  <a:lnTo>
                    <a:pt x="1086281" y="103581"/>
                  </a:lnTo>
                  <a:lnTo>
                    <a:pt x="1086281" y="200761"/>
                  </a:lnTo>
                  <a:lnTo>
                    <a:pt x="1068171" y="200761"/>
                  </a:lnTo>
                  <a:lnTo>
                    <a:pt x="1068171" y="227596"/>
                  </a:lnTo>
                  <a:lnTo>
                    <a:pt x="1128826" y="227596"/>
                  </a:lnTo>
                  <a:lnTo>
                    <a:pt x="1159662" y="179654"/>
                  </a:lnTo>
                  <a:lnTo>
                    <a:pt x="1195222" y="124358"/>
                  </a:lnTo>
                  <a:lnTo>
                    <a:pt x="1195222" y="200761"/>
                  </a:lnTo>
                  <a:lnTo>
                    <a:pt x="1181138" y="200761"/>
                  </a:lnTo>
                  <a:lnTo>
                    <a:pt x="1181138" y="227596"/>
                  </a:lnTo>
                  <a:lnTo>
                    <a:pt x="1256220" y="227596"/>
                  </a:lnTo>
                  <a:lnTo>
                    <a:pt x="1256220" y="200761"/>
                  </a:lnTo>
                  <a:close/>
                </a:path>
                <a:path w="1421765" h="232410">
                  <a:moveTo>
                    <a:pt x="1421612" y="199110"/>
                  </a:moveTo>
                  <a:lnTo>
                    <a:pt x="1404518" y="180327"/>
                  </a:lnTo>
                  <a:lnTo>
                    <a:pt x="1396860" y="188658"/>
                  </a:lnTo>
                  <a:lnTo>
                    <a:pt x="1387767" y="194868"/>
                  </a:lnTo>
                  <a:lnTo>
                    <a:pt x="1377657" y="198767"/>
                  </a:lnTo>
                  <a:lnTo>
                    <a:pt x="1366989" y="200113"/>
                  </a:lnTo>
                  <a:lnTo>
                    <a:pt x="1348854" y="196735"/>
                  </a:lnTo>
                  <a:lnTo>
                    <a:pt x="1333792" y="186994"/>
                  </a:lnTo>
                  <a:lnTo>
                    <a:pt x="1323505" y="171399"/>
                  </a:lnTo>
                  <a:lnTo>
                    <a:pt x="1319707" y="150495"/>
                  </a:lnTo>
                  <a:lnTo>
                    <a:pt x="1322882" y="129971"/>
                  </a:lnTo>
                  <a:lnTo>
                    <a:pt x="1331772" y="114579"/>
                  </a:lnTo>
                  <a:lnTo>
                    <a:pt x="1345450" y="104914"/>
                  </a:lnTo>
                  <a:lnTo>
                    <a:pt x="1362951" y="101561"/>
                  </a:lnTo>
                  <a:lnTo>
                    <a:pt x="1368666" y="101561"/>
                  </a:lnTo>
                  <a:lnTo>
                    <a:pt x="1374025" y="102882"/>
                  </a:lnTo>
                  <a:lnTo>
                    <a:pt x="1378712" y="105575"/>
                  </a:lnTo>
                  <a:lnTo>
                    <a:pt x="1377035" y="108610"/>
                  </a:lnTo>
                  <a:lnTo>
                    <a:pt x="1376375" y="112293"/>
                  </a:lnTo>
                  <a:lnTo>
                    <a:pt x="1413522" y="130009"/>
                  </a:lnTo>
                  <a:lnTo>
                    <a:pt x="1419606" y="114300"/>
                  </a:lnTo>
                  <a:lnTo>
                    <a:pt x="1414716" y="96126"/>
                  </a:lnTo>
                  <a:lnTo>
                    <a:pt x="1401330" y="83248"/>
                  </a:lnTo>
                  <a:lnTo>
                    <a:pt x="1381417" y="75603"/>
                  </a:lnTo>
                  <a:lnTo>
                    <a:pt x="1356931" y="73063"/>
                  </a:lnTo>
                  <a:lnTo>
                    <a:pt x="1322438" y="79248"/>
                  </a:lnTo>
                  <a:lnTo>
                    <a:pt x="1296250" y="96151"/>
                  </a:lnTo>
                  <a:lnTo>
                    <a:pt x="1279626" y="121285"/>
                  </a:lnTo>
                  <a:lnTo>
                    <a:pt x="1273797" y="152171"/>
                  </a:lnTo>
                  <a:lnTo>
                    <a:pt x="1279626" y="184467"/>
                  </a:lnTo>
                  <a:lnTo>
                    <a:pt x="1296339" y="209448"/>
                  </a:lnTo>
                  <a:lnTo>
                    <a:pt x="1322717" y="225564"/>
                  </a:lnTo>
                  <a:lnTo>
                    <a:pt x="1357591" y="231267"/>
                  </a:lnTo>
                  <a:lnTo>
                    <a:pt x="1377492" y="229311"/>
                  </a:lnTo>
                  <a:lnTo>
                    <a:pt x="1395133" y="223354"/>
                  </a:lnTo>
                  <a:lnTo>
                    <a:pt x="1410017" y="213321"/>
                  </a:lnTo>
                  <a:lnTo>
                    <a:pt x="1421612" y="1991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8" name="object 378"/>
          <p:cNvGrpSpPr/>
          <p:nvPr/>
        </p:nvGrpSpPr>
        <p:grpSpPr>
          <a:xfrm>
            <a:off x="14555432" y="3237677"/>
            <a:ext cx="1350645" cy="158750"/>
            <a:chOff x="14555432" y="3237677"/>
            <a:chExt cx="1350645" cy="158750"/>
          </a:xfrm>
        </p:grpSpPr>
        <p:sp>
          <p:nvSpPr>
            <p:cNvPr id="379" name="object 379"/>
            <p:cNvSpPr/>
            <p:nvPr/>
          </p:nvSpPr>
          <p:spPr>
            <a:xfrm>
              <a:off x="14555432" y="3240918"/>
              <a:ext cx="153670" cy="151130"/>
            </a:xfrm>
            <a:custGeom>
              <a:avLst/>
              <a:gdLst/>
              <a:ahLst/>
              <a:cxnLst/>
              <a:rect l="l" t="t" r="r" b="b"/>
              <a:pathLst>
                <a:path w="153669" h="151129">
                  <a:moveTo>
                    <a:pt x="153517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0" y="59690"/>
                  </a:lnTo>
                  <a:lnTo>
                    <a:pt x="27800" y="59690"/>
                  </a:lnTo>
                  <a:lnTo>
                    <a:pt x="27800" y="27940"/>
                  </a:lnTo>
                  <a:lnTo>
                    <a:pt x="55295" y="27940"/>
                  </a:lnTo>
                  <a:lnTo>
                    <a:pt x="55295" y="59690"/>
                  </a:lnTo>
                  <a:lnTo>
                    <a:pt x="55295" y="124460"/>
                  </a:lnTo>
                  <a:lnTo>
                    <a:pt x="34836" y="124460"/>
                  </a:lnTo>
                  <a:lnTo>
                    <a:pt x="34836" y="151130"/>
                  </a:lnTo>
                  <a:lnTo>
                    <a:pt x="117970" y="151130"/>
                  </a:lnTo>
                  <a:lnTo>
                    <a:pt x="117970" y="124460"/>
                  </a:lnTo>
                  <a:lnTo>
                    <a:pt x="98196" y="124460"/>
                  </a:lnTo>
                  <a:lnTo>
                    <a:pt x="98196" y="59690"/>
                  </a:lnTo>
                  <a:lnTo>
                    <a:pt x="98196" y="27940"/>
                  </a:lnTo>
                  <a:lnTo>
                    <a:pt x="125691" y="27940"/>
                  </a:lnTo>
                  <a:lnTo>
                    <a:pt x="125691" y="59690"/>
                  </a:lnTo>
                  <a:lnTo>
                    <a:pt x="153517" y="59690"/>
                  </a:lnTo>
                  <a:lnTo>
                    <a:pt x="153517" y="27940"/>
                  </a:lnTo>
                  <a:lnTo>
                    <a:pt x="1535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14728286" y="3239685"/>
              <a:ext cx="156874" cy="154194"/>
            </a:xfrm>
            <a:prstGeom prst="rect">
              <a:avLst/>
            </a:prstGeom>
            <a:blipFill>
              <a:blip r:embed="rId1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14904893" y="3237677"/>
              <a:ext cx="363888" cy="158215"/>
            </a:xfrm>
            <a:prstGeom prst="rect">
              <a:avLst/>
            </a:prstGeom>
            <a:blipFill>
              <a:blip r:embed="rId1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15292032" y="3240918"/>
              <a:ext cx="185420" cy="151130"/>
            </a:xfrm>
            <a:custGeom>
              <a:avLst/>
              <a:gdLst/>
              <a:ahLst/>
              <a:cxnLst/>
              <a:rect l="l" t="t" r="r" b="b"/>
              <a:pathLst>
                <a:path w="185419" h="151129">
                  <a:moveTo>
                    <a:pt x="185039" y="0"/>
                  </a:moveTo>
                  <a:lnTo>
                    <a:pt x="107937" y="0"/>
                  </a:lnTo>
                  <a:lnTo>
                    <a:pt x="107937" y="26670"/>
                  </a:lnTo>
                  <a:lnTo>
                    <a:pt x="124028" y="26670"/>
                  </a:lnTo>
                  <a:lnTo>
                    <a:pt x="124028" y="60960"/>
                  </a:lnTo>
                  <a:lnTo>
                    <a:pt x="60998" y="60960"/>
                  </a:lnTo>
                  <a:lnTo>
                    <a:pt x="60998" y="26670"/>
                  </a:lnTo>
                  <a:lnTo>
                    <a:pt x="75095" y="26670"/>
                  </a:lnTo>
                  <a:lnTo>
                    <a:pt x="75095" y="0"/>
                  </a:lnTo>
                  <a:lnTo>
                    <a:pt x="0" y="0"/>
                  </a:lnTo>
                  <a:lnTo>
                    <a:pt x="0" y="26670"/>
                  </a:lnTo>
                  <a:lnTo>
                    <a:pt x="18440" y="26670"/>
                  </a:lnTo>
                  <a:lnTo>
                    <a:pt x="18440" y="60960"/>
                  </a:lnTo>
                  <a:lnTo>
                    <a:pt x="18440" y="87630"/>
                  </a:lnTo>
                  <a:lnTo>
                    <a:pt x="18440" y="124460"/>
                  </a:lnTo>
                  <a:lnTo>
                    <a:pt x="0" y="124460"/>
                  </a:lnTo>
                  <a:lnTo>
                    <a:pt x="0" y="151130"/>
                  </a:lnTo>
                  <a:lnTo>
                    <a:pt x="76771" y="151130"/>
                  </a:lnTo>
                  <a:lnTo>
                    <a:pt x="76771" y="124460"/>
                  </a:lnTo>
                  <a:lnTo>
                    <a:pt x="60998" y="124460"/>
                  </a:lnTo>
                  <a:lnTo>
                    <a:pt x="60998" y="87630"/>
                  </a:lnTo>
                  <a:lnTo>
                    <a:pt x="124028" y="87630"/>
                  </a:lnTo>
                  <a:lnTo>
                    <a:pt x="124028" y="124460"/>
                  </a:lnTo>
                  <a:lnTo>
                    <a:pt x="109613" y="124460"/>
                  </a:lnTo>
                  <a:lnTo>
                    <a:pt x="109613" y="151130"/>
                  </a:lnTo>
                  <a:lnTo>
                    <a:pt x="184708" y="151130"/>
                  </a:lnTo>
                  <a:lnTo>
                    <a:pt x="184708" y="124460"/>
                  </a:lnTo>
                  <a:lnTo>
                    <a:pt x="166585" y="124460"/>
                  </a:lnTo>
                  <a:lnTo>
                    <a:pt x="166585" y="87630"/>
                  </a:lnTo>
                  <a:lnTo>
                    <a:pt x="166585" y="60960"/>
                  </a:lnTo>
                  <a:lnTo>
                    <a:pt x="166585" y="26670"/>
                  </a:lnTo>
                  <a:lnTo>
                    <a:pt x="185039" y="26670"/>
                  </a:lnTo>
                  <a:lnTo>
                    <a:pt x="1850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15500305" y="3241363"/>
              <a:ext cx="225270" cy="150843"/>
            </a:xfrm>
            <a:prstGeom prst="rect">
              <a:avLst/>
            </a:prstGeom>
            <a:blipFill>
              <a:blip r:embed="rId1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15745040" y="3241363"/>
              <a:ext cx="160885" cy="150843"/>
            </a:xfrm>
            <a:prstGeom prst="rect">
              <a:avLst/>
            </a:prstGeom>
            <a:blipFill>
              <a:blip r:embed="rId1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5" name="object 385"/>
          <p:cNvGrpSpPr/>
          <p:nvPr/>
        </p:nvGrpSpPr>
        <p:grpSpPr>
          <a:xfrm>
            <a:off x="12243919" y="3639089"/>
            <a:ext cx="2200910" cy="222250"/>
            <a:chOff x="12243919" y="3639089"/>
            <a:chExt cx="2200910" cy="222250"/>
          </a:xfrm>
        </p:grpSpPr>
        <p:sp>
          <p:nvSpPr>
            <p:cNvPr id="386" name="object 386"/>
            <p:cNvSpPr/>
            <p:nvPr/>
          </p:nvSpPr>
          <p:spPr>
            <a:xfrm>
              <a:off x="12243919" y="3639089"/>
              <a:ext cx="354355" cy="159555"/>
            </a:xfrm>
            <a:prstGeom prst="rect">
              <a:avLst/>
            </a:prstGeom>
            <a:blipFill>
              <a:blip r:embed="rId1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12617945" y="3639089"/>
              <a:ext cx="1073785" cy="222250"/>
            </a:xfrm>
            <a:custGeom>
              <a:avLst/>
              <a:gdLst/>
              <a:ahLst/>
              <a:cxnLst/>
              <a:rect l="l" t="t" r="r" b="b"/>
              <a:pathLst>
                <a:path w="1073784" h="222250">
                  <a:moveTo>
                    <a:pt x="170942" y="79781"/>
                  </a:moveTo>
                  <a:lnTo>
                    <a:pt x="165468" y="48094"/>
                  </a:lnTo>
                  <a:lnTo>
                    <a:pt x="152882" y="28524"/>
                  </a:lnTo>
                  <a:lnTo>
                    <a:pt x="149212" y="22796"/>
                  </a:lnTo>
                  <a:lnTo>
                    <a:pt x="124688" y="7467"/>
                  </a:lnTo>
                  <a:lnTo>
                    <a:pt x="124688" y="79781"/>
                  </a:lnTo>
                  <a:lnTo>
                    <a:pt x="121996" y="101320"/>
                  </a:lnTo>
                  <a:lnTo>
                    <a:pt x="114261" y="117322"/>
                  </a:lnTo>
                  <a:lnTo>
                    <a:pt x="101930" y="127292"/>
                  </a:lnTo>
                  <a:lnTo>
                    <a:pt x="85483" y="130721"/>
                  </a:lnTo>
                  <a:lnTo>
                    <a:pt x="68973" y="127152"/>
                  </a:lnTo>
                  <a:lnTo>
                    <a:pt x="56515" y="116954"/>
                  </a:lnTo>
                  <a:lnTo>
                    <a:pt x="48653" y="100901"/>
                  </a:lnTo>
                  <a:lnTo>
                    <a:pt x="45910" y="79781"/>
                  </a:lnTo>
                  <a:lnTo>
                    <a:pt x="48704" y="58204"/>
                  </a:lnTo>
                  <a:lnTo>
                    <a:pt x="56642" y="42087"/>
                  </a:lnTo>
                  <a:lnTo>
                    <a:pt x="69113" y="32004"/>
                  </a:lnTo>
                  <a:lnTo>
                    <a:pt x="85483" y="28524"/>
                  </a:lnTo>
                  <a:lnTo>
                    <a:pt x="101790" y="32054"/>
                  </a:lnTo>
                  <a:lnTo>
                    <a:pt x="114134" y="42214"/>
                  </a:lnTo>
                  <a:lnTo>
                    <a:pt x="121958" y="58343"/>
                  </a:lnTo>
                  <a:lnTo>
                    <a:pt x="124688" y="79781"/>
                  </a:lnTo>
                  <a:lnTo>
                    <a:pt x="124688" y="7467"/>
                  </a:lnTo>
                  <a:lnTo>
                    <a:pt x="122453" y="6057"/>
                  </a:lnTo>
                  <a:lnTo>
                    <a:pt x="85483" y="0"/>
                  </a:lnTo>
                  <a:lnTo>
                    <a:pt x="48933" y="6057"/>
                  </a:lnTo>
                  <a:lnTo>
                    <a:pt x="22123" y="22796"/>
                  </a:lnTo>
                  <a:lnTo>
                    <a:pt x="5626" y="48094"/>
                  </a:lnTo>
                  <a:lnTo>
                    <a:pt x="0" y="79781"/>
                  </a:lnTo>
                  <a:lnTo>
                    <a:pt x="5054" y="111480"/>
                  </a:lnTo>
                  <a:lnTo>
                    <a:pt x="20612" y="136766"/>
                  </a:lnTo>
                  <a:lnTo>
                    <a:pt x="47231" y="153504"/>
                  </a:lnTo>
                  <a:lnTo>
                    <a:pt x="85483" y="159562"/>
                  </a:lnTo>
                  <a:lnTo>
                    <a:pt x="122034" y="153504"/>
                  </a:lnTo>
                  <a:lnTo>
                    <a:pt x="148831" y="136766"/>
                  </a:lnTo>
                  <a:lnTo>
                    <a:pt x="152768" y="130721"/>
                  </a:lnTo>
                  <a:lnTo>
                    <a:pt x="165328" y="111480"/>
                  </a:lnTo>
                  <a:lnTo>
                    <a:pt x="170942" y="79781"/>
                  </a:lnTo>
                  <a:close/>
                </a:path>
                <a:path w="1073784" h="222250">
                  <a:moveTo>
                    <a:pt x="369379" y="3937"/>
                  </a:moveTo>
                  <a:lnTo>
                    <a:pt x="188366" y="3937"/>
                  </a:lnTo>
                  <a:lnTo>
                    <a:pt x="188366" y="30607"/>
                  </a:lnTo>
                  <a:lnTo>
                    <a:pt x="206476" y="30607"/>
                  </a:lnTo>
                  <a:lnTo>
                    <a:pt x="206476" y="31877"/>
                  </a:lnTo>
                  <a:lnTo>
                    <a:pt x="206476" y="128397"/>
                  </a:lnTo>
                  <a:lnTo>
                    <a:pt x="188366" y="128397"/>
                  </a:lnTo>
                  <a:lnTo>
                    <a:pt x="188366" y="155067"/>
                  </a:lnTo>
                  <a:lnTo>
                    <a:pt x="263791" y="155067"/>
                  </a:lnTo>
                  <a:lnTo>
                    <a:pt x="263791" y="128397"/>
                  </a:lnTo>
                  <a:lnTo>
                    <a:pt x="249047" y="128397"/>
                  </a:lnTo>
                  <a:lnTo>
                    <a:pt x="249047" y="31877"/>
                  </a:lnTo>
                  <a:lnTo>
                    <a:pt x="308724" y="31877"/>
                  </a:lnTo>
                  <a:lnTo>
                    <a:pt x="308724" y="128397"/>
                  </a:lnTo>
                  <a:lnTo>
                    <a:pt x="293954" y="128397"/>
                  </a:lnTo>
                  <a:lnTo>
                    <a:pt x="293954" y="155067"/>
                  </a:lnTo>
                  <a:lnTo>
                    <a:pt x="369379" y="155067"/>
                  </a:lnTo>
                  <a:lnTo>
                    <a:pt x="369379" y="128397"/>
                  </a:lnTo>
                  <a:lnTo>
                    <a:pt x="351282" y="128397"/>
                  </a:lnTo>
                  <a:lnTo>
                    <a:pt x="351282" y="31877"/>
                  </a:lnTo>
                  <a:lnTo>
                    <a:pt x="351282" y="30607"/>
                  </a:lnTo>
                  <a:lnTo>
                    <a:pt x="369379" y="30607"/>
                  </a:lnTo>
                  <a:lnTo>
                    <a:pt x="369379" y="3937"/>
                  </a:lnTo>
                  <a:close/>
                </a:path>
                <a:path w="1073784" h="222250">
                  <a:moveTo>
                    <a:pt x="547522" y="70726"/>
                  </a:moveTo>
                  <a:lnTo>
                    <a:pt x="532841" y="29171"/>
                  </a:lnTo>
                  <a:lnTo>
                    <a:pt x="503618" y="6451"/>
                  </a:lnTo>
                  <a:lnTo>
                    <a:pt x="503618" y="67043"/>
                  </a:lnTo>
                  <a:lnTo>
                    <a:pt x="433222" y="67043"/>
                  </a:lnTo>
                  <a:lnTo>
                    <a:pt x="435597" y="53200"/>
                  </a:lnTo>
                  <a:lnTo>
                    <a:pt x="442620" y="41071"/>
                  </a:lnTo>
                  <a:lnTo>
                    <a:pt x="454164" y="32448"/>
                  </a:lnTo>
                  <a:lnTo>
                    <a:pt x="470103" y="29171"/>
                  </a:lnTo>
                  <a:lnTo>
                    <a:pt x="485521" y="32308"/>
                  </a:lnTo>
                  <a:lnTo>
                    <a:pt x="495909" y="40690"/>
                  </a:lnTo>
                  <a:lnTo>
                    <a:pt x="501777" y="52781"/>
                  </a:lnTo>
                  <a:lnTo>
                    <a:pt x="503618" y="67043"/>
                  </a:lnTo>
                  <a:lnTo>
                    <a:pt x="503618" y="6451"/>
                  </a:lnTo>
                  <a:lnTo>
                    <a:pt x="502424" y="5727"/>
                  </a:lnTo>
                  <a:lnTo>
                    <a:pt x="471779" y="673"/>
                  </a:lnTo>
                  <a:lnTo>
                    <a:pt x="434911" y="6870"/>
                  </a:lnTo>
                  <a:lnTo>
                    <a:pt x="408381" y="23761"/>
                  </a:lnTo>
                  <a:lnTo>
                    <a:pt x="392341" y="48907"/>
                  </a:lnTo>
                  <a:lnTo>
                    <a:pt x="386969" y="79781"/>
                  </a:lnTo>
                  <a:lnTo>
                    <a:pt x="392531" y="112090"/>
                  </a:lnTo>
                  <a:lnTo>
                    <a:pt x="409092" y="137071"/>
                  </a:lnTo>
                  <a:lnTo>
                    <a:pt x="436460" y="153200"/>
                  </a:lnTo>
                  <a:lnTo>
                    <a:pt x="474459" y="158915"/>
                  </a:lnTo>
                  <a:lnTo>
                    <a:pt x="492988" y="157353"/>
                  </a:lnTo>
                  <a:lnTo>
                    <a:pt x="510032" y="152755"/>
                  </a:lnTo>
                  <a:lnTo>
                    <a:pt x="525132" y="145186"/>
                  </a:lnTo>
                  <a:lnTo>
                    <a:pt x="537819" y="134759"/>
                  </a:lnTo>
                  <a:lnTo>
                    <a:pt x="533768" y="128727"/>
                  </a:lnTo>
                  <a:lnTo>
                    <a:pt x="523405" y="113296"/>
                  </a:lnTo>
                  <a:lnTo>
                    <a:pt x="515670" y="119113"/>
                  </a:lnTo>
                  <a:lnTo>
                    <a:pt x="505917" y="124040"/>
                  </a:lnTo>
                  <a:lnTo>
                    <a:pt x="493826" y="127444"/>
                  </a:lnTo>
                  <a:lnTo>
                    <a:pt x="479145" y="128727"/>
                  </a:lnTo>
                  <a:lnTo>
                    <a:pt x="461657" y="126415"/>
                  </a:lnTo>
                  <a:lnTo>
                    <a:pt x="447840" y="119507"/>
                  </a:lnTo>
                  <a:lnTo>
                    <a:pt x="438378" y="108089"/>
                  </a:lnTo>
                  <a:lnTo>
                    <a:pt x="433908" y="92202"/>
                  </a:lnTo>
                  <a:lnTo>
                    <a:pt x="545185" y="92202"/>
                  </a:lnTo>
                  <a:lnTo>
                    <a:pt x="546531" y="86499"/>
                  </a:lnTo>
                  <a:lnTo>
                    <a:pt x="547522" y="80137"/>
                  </a:lnTo>
                  <a:lnTo>
                    <a:pt x="547522" y="70726"/>
                  </a:lnTo>
                  <a:close/>
                </a:path>
                <a:path w="1073784" h="222250">
                  <a:moveTo>
                    <a:pt x="739952" y="77431"/>
                  </a:moveTo>
                  <a:lnTo>
                    <a:pt x="735355" y="46634"/>
                  </a:lnTo>
                  <a:lnTo>
                    <a:pt x="727583" y="32524"/>
                  </a:lnTo>
                  <a:lnTo>
                    <a:pt x="722795" y="23812"/>
                  </a:lnTo>
                  <a:lnTo>
                    <a:pt x="721982" y="22339"/>
                  </a:lnTo>
                  <a:lnTo>
                    <a:pt x="700506" y="6400"/>
                  </a:lnTo>
                  <a:lnTo>
                    <a:pt x="694042" y="5130"/>
                  </a:lnTo>
                  <a:lnTo>
                    <a:pt x="694042" y="78460"/>
                  </a:lnTo>
                  <a:lnTo>
                    <a:pt x="691705" y="99275"/>
                  </a:lnTo>
                  <a:lnTo>
                    <a:pt x="684441" y="115366"/>
                  </a:lnTo>
                  <a:lnTo>
                    <a:pt x="671830" y="125730"/>
                  </a:lnTo>
                  <a:lnTo>
                    <a:pt x="653465" y="129400"/>
                  </a:lnTo>
                  <a:lnTo>
                    <a:pt x="645553" y="128981"/>
                  </a:lnTo>
                  <a:lnTo>
                    <a:pt x="638136" y="127558"/>
                  </a:lnTo>
                  <a:lnTo>
                    <a:pt x="630847" y="124866"/>
                  </a:lnTo>
                  <a:lnTo>
                    <a:pt x="623303" y="120688"/>
                  </a:lnTo>
                  <a:lnTo>
                    <a:pt x="623303" y="47942"/>
                  </a:lnTo>
                  <a:lnTo>
                    <a:pt x="629805" y="41427"/>
                  </a:lnTo>
                  <a:lnTo>
                    <a:pt x="637628" y="36576"/>
                  </a:lnTo>
                  <a:lnTo>
                    <a:pt x="646595" y="33566"/>
                  </a:lnTo>
                  <a:lnTo>
                    <a:pt x="656488" y="32524"/>
                  </a:lnTo>
                  <a:lnTo>
                    <a:pt x="673112" y="35598"/>
                  </a:lnTo>
                  <a:lnTo>
                    <a:pt x="684822" y="44551"/>
                  </a:lnTo>
                  <a:lnTo>
                    <a:pt x="691756" y="58978"/>
                  </a:lnTo>
                  <a:lnTo>
                    <a:pt x="694042" y="78460"/>
                  </a:lnTo>
                  <a:lnTo>
                    <a:pt x="694042" y="5130"/>
                  </a:lnTo>
                  <a:lnTo>
                    <a:pt x="671576" y="685"/>
                  </a:lnTo>
                  <a:lnTo>
                    <a:pt x="656209" y="2273"/>
                  </a:lnTo>
                  <a:lnTo>
                    <a:pt x="642581" y="6845"/>
                  </a:lnTo>
                  <a:lnTo>
                    <a:pt x="631228" y="14109"/>
                  </a:lnTo>
                  <a:lnTo>
                    <a:pt x="622655" y="23812"/>
                  </a:lnTo>
                  <a:lnTo>
                    <a:pt x="622655" y="4368"/>
                  </a:lnTo>
                  <a:lnTo>
                    <a:pt x="562292" y="4368"/>
                  </a:lnTo>
                  <a:lnTo>
                    <a:pt x="562292" y="31178"/>
                  </a:lnTo>
                  <a:lnTo>
                    <a:pt x="580390" y="31178"/>
                  </a:lnTo>
                  <a:lnTo>
                    <a:pt x="580390" y="195440"/>
                  </a:lnTo>
                  <a:lnTo>
                    <a:pt x="562292" y="195440"/>
                  </a:lnTo>
                  <a:lnTo>
                    <a:pt x="562292" y="222250"/>
                  </a:lnTo>
                  <a:lnTo>
                    <a:pt x="647103" y="222250"/>
                  </a:lnTo>
                  <a:lnTo>
                    <a:pt x="647103" y="195440"/>
                  </a:lnTo>
                  <a:lnTo>
                    <a:pt x="623303" y="195440"/>
                  </a:lnTo>
                  <a:lnTo>
                    <a:pt x="623303" y="151180"/>
                  </a:lnTo>
                  <a:lnTo>
                    <a:pt x="630783" y="154647"/>
                  </a:lnTo>
                  <a:lnTo>
                    <a:pt x="639394" y="157048"/>
                  </a:lnTo>
                  <a:lnTo>
                    <a:pt x="648754" y="158457"/>
                  </a:lnTo>
                  <a:lnTo>
                    <a:pt x="658495" y="158902"/>
                  </a:lnTo>
                  <a:lnTo>
                    <a:pt x="693000" y="152869"/>
                  </a:lnTo>
                  <a:lnTo>
                    <a:pt x="695566" y="151180"/>
                  </a:lnTo>
                  <a:lnTo>
                    <a:pt x="718578" y="136029"/>
                  </a:lnTo>
                  <a:lnTo>
                    <a:pt x="722668" y="129400"/>
                  </a:lnTo>
                  <a:lnTo>
                    <a:pt x="734491" y="110248"/>
                  </a:lnTo>
                  <a:lnTo>
                    <a:pt x="739952" y="77431"/>
                  </a:lnTo>
                  <a:close/>
                </a:path>
                <a:path w="1073784" h="222250">
                  <a:moveTo>
                    <a:pt x="914476" y="151180"/>
                  </a:moveTo>
                  <a:lnTo>
                    <a:pt x="911009" y="134747"/>
                  </a:lnTo>
                  <a:lnTo>
                    <a:pt x="909878" y="129400"/>
                  </a:lnTo>
                  <a:lnTo>
                    <a:pt x="909447" y="127381"/>
                  </a:lnTo>
                  <a:lnTo>
                    <a:pt x="906767" y="128397"/>
                  </a:lnTo>
                  <a:lnTo>
                    <a:pt x="905090" y="129057"/>
                  </a:lnTo>
                  <a:lnTo>
                    <a:pt x="903084" y="129400"/>
                  </a:lnTo>
                  <a:lnTo>
                    <a:pt x="894029" y="129400"/>
                  </a:lnTo>
                  <a:lnTo>
                    <a:pt x="894232" y="124320"/>
                  </a:lnTo>
                  <a:lnTo>
                    <a:pt x="894664" y="103517"/>
                  </a:lnTo>
                  <a:lnTo>
                    <a:pt x="895057" y="87172"/>
                  </a:lnTo>
                  <a:lnTo>
                    <a:pt x="895248" y="77266"/>
                  </a:lnTo>
                  <a:lnTo>
                    <a:pt x="895311" y="71424"/>
                  </a:lnTo>
                  <a:lnTo>
                    <a:pt x="895375" y="62687"/>
                  </a:lnTo>
                  <a:lnTo>
                    <a:pt x="891578" y="36029"/>
                  </a:lnTo>
                  <a:lnTo>
                    <a:pt x="885012" y="25158"/>
                  </a:lnTo>
                  <a:lnTo>
                    <a:pt x="879830" y="16598"/>
                  </a:lnTo>
                  <a:lnTo>
                    <a:pt x="859599" y="4711"/>
                  </a:lnTo>
                  <a:lnTo>
                    <a:pt x="830338" y="685"/>
                  </a:lnTo>
                  <a:lnTo>
                    <a:pt x="807427" y="3200"/>
                  </a:lnTo>
                  <a:lnTo>
                    <a:pt x="788060" y="10566"/>
                  </a:lnTo>
                  <a:lnTo>
                    <a:pt x="774674" y="22453"/>
                  </a:lnTo>
                  <a:lnTo>
                    <a:pt x="769670" y="38557"/>
                  </a:lnTo>
                  <a:lnTo>
                    <a:pt x="770813" y="45504"/>
                  </a:lnTo>
                  <a:lnTo>
                    <a:pt x="803186" y="30187"/>
                  </a:lnTo>
                  <a:lnTo>
                    <a:pt x="808545" y="27165"/>
                  </a:lnTo>
                  <a:lnTo>
                    <a:pt x="815251" y="25158"/>
                  </a:lnTo>
                  <a:lnTo>
                    <a:pt x="824318" y="25158"/>
                  </a:lnTo>
                  <a:lnTo>
                    <a:pt x="838454" y="27736"/>
                  </a:lnTo>
                  <a:lnTo>
                    <a:pt x="847661" y="34912"/>
                  </a:lnTo>
                  <a:lnTo>
                    <a:pt x="852652" y="45935"/>
                  </a:lnTo>
                  <a:lnTo>
                    <a:pt x="854151" y="60007"/>
                  </a:lnTo>
                  <a:lnTo>
                    <a:pt x="854062" y="68364"/>
                  </a:lnTo>
                  <a:lnTo>
                    <a:pt x="853795" y="71424"/>
                  </a:lnTo>
                  <a:lnTo>
                    <a:pt x="853478" y="71310"/>
                  </a:lnTo>
                  <a:lnTo>
                    <a:pt x="853478" y="93522"/>
                  </a:lnTo>
                  <a:lnTo>
                    <a:pt x="853478" y="113982"/>
                  </a:lnTo>
                  <a:lnTo>
                    <a:pt x="848918" y="119354"/>
                  </a:lnTo>
                  <a:lnTo>
                    <a:pt x="842657" y="124320"/>
                  </a:lnTo>
                  <a:lnTo>
                    <a:pt x="834517" y="127977"/>
                  </a:lnTo>
                  <a:lnTo>
                    <a:pt x="824318" y="129400"/>
                  </a:lnTo>
                  <a:lnTo>
                    <a:pt x="814717" y="127749"/>
                  </a:lnTo>
                  <a:lnTo>
                    <a:pt x="807681" y="123240"/>
                  </a:lnTo>
                  <a:lnTo>
                    <a:pt x="803338" y="116522"/>
                  </a:lnTo>
                  <a:lnTo>
                    <a:pt x="801852" y="108267"/>
                  </a:lnTo>
                  <a:lnTo>
                    <a:pt x="803592" y="99453"/>
                  </a:lnTo>
                  <a:lnTo>
                    <a:pt x="808685" y="92824"/>
                  </a:lnTo>
                  <a:lnTo>
                    <a:pt x="816978" y="88633"/>
                  </a:lnTo>
                  <a:lnTo>
                    <a:pt x="828319" y="87172"/>
                  </a:lnTo>
                  <a:lnTo>
                    <a:pt x="835367" y="87553"/>
                  </a:lnTo>
                  <a:lnTo>
                    <a:pt x="841908" y="88709"/>
                  </a:lnTo>
                  <a:lnTo>
                    <a:pt x="847940" y="90690"/>
                  </a:lnTo>
                  <a:lnTo>
                    <a:pt x="853478" y="93522"/>
                  </a:lnTo>
                  <a:lnTo>
                    <a:pt x="853478" y="71310"/>
                  </a:lnTo>
                  <a:lnTo>
                    <a:pt x="846988" y="68910"/>
                  </a:lnTo>
                  <a:lnTo>
                    <a:pt x="838555" y="67005"/>
                  </a:lnTo>
                  <a:lnTo>
                    <a:pt x="829106" y="65798"/>
                  </a:lnTo>
                  <a:lnTo>
                    <a:pt x="819289" y="65366"/>
                  </a:lnTo>
                  <a:lnTo>
                    <a:pt x="793661" y="68364"/>
                  </a:lnTo>
                  <a:lnTo>
                    <a:pt x="774242" y="77266"/>
                  </a:lnTo>
                  <a:lnTo>
                    <a:pt x="761911" y="91960"/>
                  </a:lnTo>
                  <a:lnTo>
                    <a:pt x="757605" y="112306"/>
                  </a:lnTo>
                  <a:lnTo>
                    <a:pt x="761199" y="131724"/>
                  </a:lnTo>
                  <a:lnTo>
                    <a:pt x="771512" y="146024"/>
                  </a:lnTo>
                  <a:lnTo>
                    <a:pt x="787869" y="154863"/>
                  </a:lnTo>
                  <a:lnTo>
                    <a:pt x="809574" y="157886"/>
                  </a:lnTo>
                  <a:lnTo>
                    <a:pt x="825779" y="155968"/>
                  </a:lnTo>
                  <a:lnTo>
                    <a:pt x="838758" y="150837"/>
                  </a:lnTo>
                  <a:lnTo>
                    <a:pt x="848550" y="143459"/>
                  </a:lnTo>
                  <a:lnTo>
                    <a:pt x="855154" y="134747"/>
                  </a:lnTo>
                  <a:lnTo>
                    <a:pt x="858723" y="145072"/>
                  </a:lnTo>
                  <a:lnTo>
                    <a:pt x="864908" y="152400"/>
                  </a:lnTo>
                  <a:lnTo>
                    <a:pt x="873671" y="156768"/>
                  </a:lnTo>
                  <a:lnTo>
                    <a:pt x="884974" y="158216"/>
                  </a:lnTo>
                  <a:lnTo>
                    <a:pt x="891235" y="157873"/>
                  </a:lnTo>
                  <a:lnTo>
                    <a:pt x="898855" y="156705"/>
                  </a:lnTo>
                  <a:lnTo>
                    <a:pt x="906907" y="154546"/>
                  </a:lnTo>
                  <a:lnTo>
                    <a:pt x="914476" y="151180"/>
                  </a:lnTo>
                  <a:close/>
                </a:path>
                <a:path w="1073784" h="222250">
                  <a:moveTo>
                    <a:pt x="1073594" y="3937"/>
                  </a:moveTo>
                  <a:lnTo>
                    <a:pt x="920064" y="3937"/>
                  </a:lnTo>
                  <a:lnTo>
                    <a:pt x="920064" y="31877"/>
                  </a:lnTo>
                  <a:lnTo>
                    <a:pt x="920064" y="63627"/>
                  </a:lnTo>
                  <a:lnTo>
                    <a:pt x="947877" y="63627"/>
                  </a:lnTo>
                  <a:lnTo>
                    <a:pt x="947877" y="31877"/>
                  </a:lnTo>
                  <a:lnTo>
                    <a:pt x="975360" y="31877"/>
                  </a:lnTo>
                  <a:lnTo>
                    <a:pt x="975360" y="63627"/>
                  </a:lnTo>
                  <a:lnTo>
                    <a:pt x="975360" y="128397"/>
                  </a:lnTo>
                  <a:lnTo>
                    <a:pt x="954913" y="128397"/>
                  </a:lnTo>
                  <a:lnTo>
                    <a:pt x="954913" y="155067"/>
                  </a:lnTo>
                  <a:lnTo>
                    <a:pt x="1038047" y="155067"/>
                  </a:lnTo>
                  <a:lnTo>
                    <a:pt x="1038047" y="128397"/>
                  </a:lnTo>
                  <a:lnTo>
                    <a:pt x="1018273" y="128397"/>
                  </a:lnTo>
                  <a:lnTo>
                    <a:pt x="1018273" y="63627"/>
                  </a:lnTo>
                  <a:lnTo>
                    <a:pt x="1018273" y="31877"/>
                  </a:lnTo>
                  <a:lnTo>
                    <a:pt x="1045756" y="31877"/>
                  </a:lnTo>
                  <a:lnTo>
                    <a:pt x="1045756" y="63627"/>
                  </a:lnTo>
                  <a:lnTo>
                    <a:pt x="1073594" y="63627"/>
                  </a:lnTo>
                  <a:lnTo>
                    <a:pt x="1073594" y="31877"/>
                  </a:lnTo>
                  <a:lnTo>
                    <a:pt x="1073594" y="39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13710869" y="3643451"/>
              <a:ext cx="188392" cy="150843"/>
            </a:xfrm>
            <a:prstGeom prst="rect">
              <a:avLst/>
            </a:prstGeom>
            <a:blipFill>
              <a:blip r:embed="rId1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13922478" y="3641792"/>
              <a:ext cx="156874" cy="154173"/>
            </a:xfrm>
            <a:prstGeom prst="rect">
              <a:avLst/>
            </a:prstGeom>
            <a:blipFill>
              <a:blip r:embed="rId1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14099110" y="3639089"/>
              <a:ext cx="345230" cy="159555"/>
            </a:xfrm>
            <a:prstGeom prst="rect">
              <a:avLst/>
            </a:prstGeom>
            <a:blipFill>
              <a:blip r:embed="rId1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1" name="object 391"/>
          <p:cNvSpPr/>
          <p:nvPr/>
        </p:nvSpPr>
        <p:spPr>
          <a:xfrm>
            <a:off x="12234203" y="2435433"/>
            <a:ext cx="4155440" cy="83820"/>
          </a:xfrm>
          <a:custGeom>
            <a:avLst/>
            <a:gdLst/>
            <a:ahLst/>
            <a:cxnLst/>
            <a:rect l="l" t="t" r="r" b="b"/>
            <a:pathLst>
              <a:path w="4155440" h="83819">
                <a:moveTo>
                  <a:pt x="4155391" y="0"/>
                </a:moveTo>
                <a:lnTo>
                  <a:pt x="0" y="0"/>
                </a:lnTo>
                <a:lnTo>
                  <a:pt x="0" y="83767"/>
                </a:lnTo>
                <a:lnTo>
                  <a:pt x="4155391" y="83767"/>
                </a:lnTo>
                <a:lnTo>
                  <a:pt x="41553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92" name="object 392"/>
          <p:cNvGrpSpPr/>
          <p:nvPr/>
        </p:nvGrpSpPr>
        <p:grpSpPr>
          <a:xfrm>
            <a:off x="12244696" y="5816667"/>
            <a:ext cx="551815" cy="191135"/>
            <a:chOff x="12244696" y="5816667"/>
            <a:chExt cx="551815" cy="191135"/>
          </a:xfrm>
        </p:grpSpPr>
        <p:sp>
          <p:nvSpPr>
            <p:cNvPr id="393" name="object 393"/>
            <p:cNvSpPr/>
            <p:nvPr/>
          </p:nvSpPr>
          <p:spPr>
            <a:xfrm>
              <a:off x="12244696" y="5816667"/>
              <a:ext cx="332537" cy="190586"/>
            </a:xfrm>
            <a:prstGeom prst="rect">
              <a:avLst/>
            </a:prstGeom>
            <a:blipFill>
              <a:blip r:embed="rId1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12598331" y="5869027"/>
              <a:ext cx="86719" cy="98447"/>
            </a:xfrm>
            <a:prstGeom prst="rect">
              <a:avLst/>
            </a:prstGeom>
            <a:blipFill>
              <a:blip r:embed="rId1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12708298" y="5871130"/>
              <a:ext cx="87965" cy="94237"/>
            </a:xfrm>
            <a:prstGeom prst="rect">
              <a:avLst/>
            </a:prstGeom>
            <a:blipFill>
              <a:blip r:embed="rId1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6" name="object 396"/>
          <p:cNvGrpSpPr/>
          <p:nvPr/>
        </p:nvGrpSpPr>
        <p:grpSpPr>
          <a:xfrm>
            <a:off x="12817157" y="5871130"/>
            <a:ext cx="338455" cy="117475"/>
            <a:chOff x="12817157" y="5871130"/>
            <a:chExt cx="338455" cy="117475"/>
          </a:xfrm>
        </p:grpSpPr>
        <p:sp>
          <p:nvSpPr>
            <p:cNvPr id="397" name="object 397"/>
            <p:cNvSpPr/>
            <p:nvPr/>
          </p:nvSpPr>
          <p:spPr>
            <a:xfrm>
              <a:off x="12947105" y="5871130"/>
              <a:ext cx="87944" cy="94237"/>
            </a:xfrm>
            <a:prstGeom prst="rect">
              <a:avLst/>
            </a:prstGeom>
            <a:blipFill>
              <a:blip r:embed="rId1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12817157" y="5871132"/>
              <a:ext cx="107640" cy="117284"/>
            </a:xfrm>
            <a:prstGeom prst="rect">
              <a:avLst/>
            </a:prstGeom>
            <a:blipFill>
              <a:blip r:embed="rId1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13067561" y="5871130"/>
              <a:ext cx="87944" cy="94237"/>
            </a:xfrm>
            <a:prstGeom prst="rect">
              <a:avLst/>
            </a:prstGeom>
            <a:blipFill>
              <a:blip r:embed="rId1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0" name="object 400"/>
          <p:cNvSpPr/>
          <p:nvPr/>
        </p:nvSpPr>
        <p:spPr>
          <a:xfrm>
            <a:off x="13232989" y="5871130"/>
            <a:ext cx="87965" cy="94237"/>
          </a:xfrm>
          <a:prstGeom prst="rect">
            <a:avLst/>
          </a:prstGeom>
          <a:blipFill>
            <a:blip r:embed="rId1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1" name="object 401"/>
          <p:cNvGrpSpPr/>
          <p:nvPr/>
        </p:nvGrpSpPr>
        <p:grpSpPr>
          <a:xfrm>
            <a:off x="13398413" y="5869025"/>
            <a:ext cx="853440" cy="119380"/>
            <a:chOff x="13398413" y="5869025"/>
            <a:chExt cx="853440" cy="119380"/>
          </a:xfrm>
        </p:grpSpPr>
        <p:sp>
          <p:nvSpPr>
            <p:cNvPr id="402" name="object 402"/>
            <p:cNvSpPr/>
            <p:nvPr/>
          </p:nvSpPr>
          <p:spPr>
            <a:xfrm>
              <a:off x="13398413" y="5870294"/>
              <a:ext cx="77924" cy="95913"/>
            </a:xfrm>
            <a:prstGeom prst="rect">
              <a:avLst/>
            </a:prstGeom>
            <a:blipFill>
              <a:blip r:embed="rId1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13497484" y="5869027"/>
              <a:ext cx="194974" cy="98449"/>
            </a:xfrm>
            <a:prstGeom prst="rect">
              <a:avLst/>
            </a:prstGeom>
            <a:blipFill>
              <a:blip r:embed="rId1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13720291" y="5871132"/>
              <a:ext cx="100729" cy="94237"/>
            </a:xfrm>
            <a:prstGeom prst="rect">
              <a:avLst/>
            </a:prstGeom>
            <a:blipFill>
              <a:blip r:embed="rId1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13848089" y="5869025"/>
              <a:ext cx="92363" cy="98447"/>
            </a:xfrm>
            <a:prstGeom prst="rect">
              <a:avLst/>
            </a:prstGeom>
            <a:blipFill>
              <a:blip r:embed="rId1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13966468" y="5869025"/>
              <a:ext cx="241892" cy="119204"/>
            </a:xfrm>
            <a:prstGeom prst="rect">
              <a:avLst/>
            </a:prstGeom>
            <a:blipFill>
              <a:blip r:embed="rId1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14234660" y="5926000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70"/>
                  </a:moveTo>
                  <a:lnTo>
                    <a:pt x="16763" y="39370"/>
                  </a:lnTo>
                  <a:lnTo>
                    <a:pt x="16763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8" name="object 408"/>
          <p:cNvGrpSpPr/>
          <p:nvPr/>
        </p:nvGrpSpPr>
        <p:grpSpPr>
          <a:xfrm>
            <a:off x="14234659" y="5869025"/>
            <a:ext cx="325755" cy="99060"/>
            <a:chOff x="14234659" y="5869025"/>
            <a:chExt cx="325755" cy="99060"/>
          </a:xfrm>
        </p:grpSpPr>
        <p:sp>
          <p:nvSpPr>
            <p:cNvPr id="409" name="object 409"/>
            <p:cNvSpPr/>
            <p:nvPr/>
          </p:nvSpPr>
          <p:spPr>
            <a:xfrm>
              <a:off x="14234655" y="5871393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69113" y="0"/>
                  </a:lnTo>
                  <a:lnTo>
                    <a:pt x="69113" y="38100"/>
                  </a:lnTo>
                  <a:lnTo>
                    <a:pt x="16764" y="38100"/>
                  </a:lnTo>
                  <a:lnTo>
                    <a:pt x="1676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13" y="54610"/>
                  </a:lnTo>
                  <a:lnTo>
                    <a:pt x="69113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14353128" y="5871130"/>
              <a:ext cx="87965" cy="94237"/>
            </a:xfrm>
            <a:prstGeom prst="rect">
              <a:avLst/>
            </a:prstGeom>
            <a:blipFill>
              <a:blip r:embed="rId1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14468048" y="5869025"/>
              <a:ext cx="92353" cy="98447"/>
            </a:xfrm>
            <a:prstGeom prst="rect">
              <a:avLst/>
            </a:prstGeom>
            <a:blipFill>
              <a:blip r:embed="rId1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2" name="object 412"/>
          <p:cNvGrpSpPr/>
          <p:nvPr/>
        </p:nvGrpSpPr>
        <p:grpSpPr>
          <a:xfrm>
            <a:off x="14622609" y="5869029"/>
            <a:ext cx="175895" cy="99060"/>
            <a:chOff x="14622609" y="5869029"/>
            <a:chExt cx="175895" cy="99060"/>
          </a:xfrm>
        </p:grpSpPr>
        <p:sp>
          <p:nvSpPr>
            <p:cNvPr id="413" name="object 413"/>
            <p:cNvSpPr/>
            <p:nvPr/>
          </p:nvSpPr>
          <p:spPr>
            <a:xfrm>
              <a:off x="14622609" y="5869029"/>
              <a:ext cx="78940" cy="98447"/>
            </a:xfrm>
            <a:prstGeom prst="rect">
              <a:avLst/>
            </a:prstGeom>
            <a:blipFill>
              <a:blip r:embed="rId1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14723316" y="5869029"/>
              <a:ext cx="74971" cy="97798"/>
            </a:xfrm>
            <a:prstGeom prst="rect">
              <a:avLst/>
            </a:prstGeom>
            <a:blipFill>
              <a:blip r:embed="rId1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5" name="object 415"/>
          <p:cNvGrpSpPr/>
          <p:nvPr/>
        </p:nvGrpSpPr>
        <p:grpSpPr>
          <a:xfrm>
            <a:off x="14817711" y="5869025"/>
            <a:ext cx="295275" cy="138430"/>
            <a:chOff x="14817711" y="5869025"/>
            <a:chExt cx="295275" cy="138430"/>
          </a:xfrm>
        </p:grpSpPr>
        <p:sp>
          <p:nvSpPr>
            <p:cNvPr id="416" name="object 416"/>
            <p:cNvSpPr/>
            <p:nvPr/>
          </p:nvSpPr>
          <p:spPr>
            <a:xfrm>
              <a:off x="14817700" y="5871381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4569" y="16510"/>
                  </a:lnTo>
                  <a:lnTo>
                    <a:pt x="34569" y="93980"/>
                  </a:lnTo>
                  <a:lnTo>
                    <a:pt x="51320" y="93980"/>
                  </a:lnTo>
                  <a:lnTo>
                    <a:pt x="51320" y="16510"/>
                  </a:lnTo>
                  <a:lnTo>
                    <a:pt x="85852" y="1651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14924920" y="5869025"/>
              <a:ext cx="92353" cy="138226"/>
            </a:xfrm>
            <a:prstGeom prst="rect">
              <a:avLst/>
            </a:prstGeom>
            <a:blipFill>
              <a:blip r:embed="rId1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15037565" y="5869029"/>
              <a:ext cx="74971" cy="97798"/>
            </a:xfrm>
            <a:prstGeom prst="rect">
              <a:avLst/>
            </a:prstGeom>
            <a:blipFill>
              <a:blip r:embed="rId2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9" name="object 419"/>
          <p:cNvSpPr/>
          <p:nvPr/>
        </p:nvSpPr>
        <p:spPr>
          <a:xfrm>
            <a:off x="15131961" y="5871381"/>
            <a:ext cx="86360" cy="93980"/>
          </a:xfrm>
          <a:custGeom>
            <a:avLst/>
            <a:gdLst/>
            <a:ahLst/>
            <a:cxnLst/>
            <a:rect l="l" t="t" r="r" b="b"/>
            <a:pathLst>
              <a:path w="86359" h="93979">
                <a:moveTo>
                  <a:pt x="85864" y="0"/>
                </a:moveTo>
                <a:lnTo>
                  <a:pt x="0" y="0"/>
                </a:lnTo>
                <a:lnTo>
                  <a:pt x="0" y="16510"/>
                </a:lnTo>
                <a:lnTo>
                  <a:pt x="34556" y="16510"/>
                </a:lnTo>
                <a:lnTo>
                  <a:pt x="34556" y="93980"/>
                </a:lnTo>
                <a:lnTo>
                  <a:pt x="51333" y="93980"/>
                </a:lnTo>
                <a:lnTo>
                  <a:pt x="51333" y="16510"/>
                </a:lnTo>
                <a:lnTo>
                  <a:pt x="85864" y="16510"/>
                </a:lnTo>
                <a:lnTo>
                  <a:pt x="858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15283180" y="5926000"/>
            <a:ext cx="17145" cy="39370"/>
          </a:xfrm>
          <a:custGeom>
            <a:avLst/>
            <a:gdLst/>
            <a:ahLst/>
            <a:cxnLst/>
            <a:rect l="l" t="t" r="r" b="b"/>
            <a:pathLst>
              <a:path w="17144" h="39370">
                <a:moveTo>
                  <a:pt x="0" y="39370"/>
                </a:moveTo>
                <a:lnTo>
                  <a:pt x="16742" y="39370"/>
                </a:lnTo>
                <a:lnTo>
                  <a:pt x="16742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21" name="object 421"/>
          <p:cNvGrpSpPr/>
          <p:nvPr/>
        </p:nvGrpSpPr>
        <p:grpSpPr>
          <a:xfrm>
            <a:off x="15283180" y="5869029"/>
            <a:ext cx="187325" cy="98425"/>
            <a:chOff x="15283180" y="5869029"/>
            <a:chExt cx="187325" cy="98425"/>
          </a:xfrm>
        </p:grpSpPr>
        <p:sp>
          <p:nvSpPr>
            <p:cNvPr id="422" name="object 422"/>
            <p:cNvSpPr/>
            <p:nvPr/>
          </p:nvSpPr>
          <p:spPr>
            <a:xfrm>
              <a:off x="15283168" y="5871393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51" y="38100"/>
                  </a:lnTo>
                  <a:lnTo>
                    <a:pt x="16751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15395252" y="5869029"/>
              <a:ext cx="74971" cy="97798"/>
            </a:xfrm>
            <a:prstGeom prst="rect">
              <a:avLst/>
            </a:prstGeom>
            <a:blipFill>
              <a:blip r:embed="rId1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4" name="object 424"/>
          <p:cNvSpPr/>
          <p:nvPr/>
        </p:nvSpPr>
        <p:spPr>
          <a:xfrm>
            <a:off x="15545395" y="5886630"/>
            <a:ext cx="17145" cy="78740"/>
          </a:xfrm>
          <a:custGeom>
            <a:avLst/>
            <a:gdLst/>
            <a:ahLst/>
            <a:cxnLst/>
            <a:rect l="l" t="t" r="r" b="b"/>
            <a:pathLst>
              <a:path w="17144" h="78739">
                <a:moveTo>
                  <a:pt x="0" y="78739"/>
                </a:moveTo>
                <a:lnTo>
                  <a:pt x="16774" y="78739"/>
                </a:lnTo>
                <a:lnTo>
                  <a:pt x="16774" y="0"/>
                </a:lnTo>
                <a:lnTo>
                  <a:pt x="0" y="0"/>
                </a:lnTo>
                <a:lnTo>
                  <a:pt x="0" y="78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25" name="object 425"/>
          <p:cNvGrpSpPr/>
          <p:nvPr/>
        </p:nvGrpSpPr>
        <p:grpSpPr>
          <a:xfrm>
            <a:off x="15545395" y="5869025"/>
            <a:ext cx="622935" cy="138430"/>
            <a:chOff x="15545395" y="5869025"/>
            <a:chExt cx="622935" cy="138430"/>
          </a:xfrm>
        </p:grpSpPr>
        <p:sp>
          <p:nvSpPr>
            <p:cNvPr id="426" name="object 426"/>
            <p:cNvSpPr/>
            <p:nvPr/>
          </p:nvSpPr>
          <p:spPr>
            <a:xfrm>
              <a:off x="15545385" y="5871393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90" h="93979">
                  <a:moveTo>
                    <a:pt x="84836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836" y="93980"/>
                  </a:lnTo>
                  <a:lnTo>
                    <a:pt x="84836" y="15240"/>
                  </a:lnTo>
                  <a:lnTo>
                    <a:pt x="848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15662831" y="5869025"/>
              <a:ext cx="92353" cy="138226"/>
            </a:xfrm>
            <a:prstGeom prst="rect">
              <a:avLst/>
            </a:prstGeom>
            <a:blipFill>
              <a:blip r:embed="rId1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15776294" y="5869027"/>
              <a:ext cx="100510" cy="98447"/>
            </a:xfrm>
            <a:prstGeom prst="rect">
              <a:avLst/>
            </a:prstGeom>
            <a:blipFill>
              <a:blip r:embed="rId2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15903453" y="5871130"/>
              <a:ext cx="87965" cy="94237"/>
            </a:xfrm>
            <a:prstGeom prst="rect">
              <a:avLst/>
            </a:prstGeom>
            <a:blipFill>
              <a:blip r:embed="rId2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16015012" y="5869029"/>
              <a:ext cx="78960" cy="98447"/>
            </a:xfrm>
            <a:prstGeom prst="rect">
              <a:avLst/>
            </a:prstGeom>
            <a:blipFill>
              <a:blip r:embed="rId2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16117802" y="5900438"/>
              <a:ext cx="50165" cy="15875"/>
            </a:xfrm>
            <a:custGeom>
              <a:avLst/>
              <a:gdLst/>
              <a:ahLst/>
              <a:cxnLst/>
              <a:rect l="l" t="t" r="r" b="b"/>
              <a:pathLst>
                <a:path w="50165" h="15875">
                  <a:moveTo>
                    <a:pt x="50040" y="0"/>
                  </a:moveTo>
                  <a:lnTo>
                    <a:pt x="0" y="0"/>
                  </a:lnTo>
                  <a:lnTo>
                    <a:pt x="0" y="15706"/>
                  </a:lnTo>
                  <a:lnTo>
                    <a:pt x="50040" y="15706"/>
                  </a:lnTo>
                  <a:lnTo>
                    <a:pt x="500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2" name="object 432"/>
          <p:cNvGrpSpPr/>
          <p:nvPr/>
        </p:nvGrpSpPr>
        <p:grpSpPr>
          <a:xfrm>
            <a:off x="12249294" y="6120328"/>
            <a:ext cx="745490" cy="120014"/>
            <a:chOff x="12249294" y="6120328"/>
            <a:chExt cx="745490" cy="120014"/>
          </a:xfrm>
        </p:grpSpPr>
        <p:sp>
          <p:nvSpPr>
            <p:cNvPr id="433" name="object 433"/>
            <p:cNvSpPr/>
            <p:nvPr/>
          </p:nvSpPr>
          <p:spPr>
            <a:xfrm>
              <a:off x="12249294" y="6121595"/>
              <a:ext cx="77903" cy="95913"/>
            </a:xfrm>
            <a:prstGeom prst="rect">
              <a:avLst/>
            </a:prstGeom>
            <a:blipFill>
              <a:blip r:embed="rId2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12348346" y="6120328"/>
              <a:ext cx="425331" cy="119389"/>
            </a:xfrm>
            <a:prstGeom prst="rect">
              <a:avLst/>
            </a:prstGeom>
            <a:blipFill>
              <a:blip r:embed="rId2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12795028" y="6121595"/>
              <a:ext cx="77882" cy="95913"/>
            </a:xfrm>
            <a:prstGeom prst="rect">
              <a:avLst/>
            </a:prstGeom>
            <a:blipFill>
              <a:blip r:embed="rId2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12894078" y="6120328"/>
              <a:ext cx="100510" cy="98447"/>
            </a:xfrm>
            <a:prstGeom prst="rect">
              <a:avLst/>
            </a:prstGeom>
            <a:blipFill>
              <a:blip r:embed="rId2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7" name="object 437"/>
          <p:cNvSpPr/>
          <p:nvPr/>
        </p:nvSpPr>
        <p:spPr>
          <a:xfrm>
            <a:off x="13059509" y="6074271"/>
            <a:ext cx="1376857" cy="144506"/>
          </a:xfrm>
          <a:prstGeom prst="rect">
            <a:avLst/>
          </a:prstGeom>
          <a:blipFill>
            <a:blip r:embed="rId2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8" name="object 438"/>
          <p:cNvGrpSpPr/>
          <p:nvPr/>
        </p:nvGrpSpPr>
        <p:grpSpPr>
          <a:xfrm>
            <a:off x="14452539" y="6120326"/>
            <a:ext cx="342265" cy="99060"/>
            <a:chOff x="14452539" y="6120326"/>
            <a:chExt cx="342265" cy="99060"/>
          </a:xfrm>
        </p:grpSpPr>
        <p:sp>
          <p:nvSpPr>
            <p:cNvPr id="439" name="object 439"/>
            <p:cNvSpPr/>
            <p:nvPr/>
          </p:nvSpPr>
          <p:spPr>
            <a:xfrm>
              <a:off x="14452537" y="6122676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4556" y="16510"/>
                  </a:lnTo>
                  <a:lnTo>
                    <a:pt x="34556" y="93980"/>
                  </a:lnTo>
                  <a:lnTo>
                    <a:pt x="51308" y="93980"/>
                  </a:lnTo>
                  <a:lnTo>
                    <a:pt x="51308" y="16510"/>
                  </a:lnTo>
                  <a:lnTo>
                    <a:pt x="85852" y="1651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14559741" y="6121595"/>
              <a:ext cx="77903" cy="95913"/>
            </a:xfrm>
            <a:prstGeom prst="rect">
              <a:avLst/>
            </a:prstGeom>
            <a:blipFill>
              <a:blip r:embed="rId2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14658897" y="6120326"/>
              <a:ext cx="92353" cy="98447"/>
            </a:xfrm>
            <a:prstGeom prst="rect">
              <a:avLst/>
            </a:prstGeom>
            <a:blipFill>
              <a:blip r:embed="rId2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14777592" y="6177301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70"/>
                  </a:moveTo>
                  <a:lnTo>
                    <a:pt x="16722" y="39370"/>
                  </a:lnTo>
                  <a:lnTo>
                    <a:pt x="1672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3" name="object 443"/>
          <p:cNvSpPr/>
          <p:nvPr/>
        </p:nvSpPr>
        <p:spPr>
          <a:xfrm>
            <a:off x="14777581" y="6122701"/>
            <a:ext cx="135255" cy="93980"/>
          </a:xfrm>
          <a:custGeom>
            <a:avLst/>
            <a:gdLst/>
            <a:ahLst/>
            <a:cxnLst/>
            <a:rect l="l" t="t" r="r" b="b"/>
            <a:pathLst>
              <a:path w="135255" h="93979">
                <a:moveTo>
                  <a:pt x="85852" y="0"/>
                </a:moveTo>
                <a:lnTo>
                  <a:pt x="69088" y="0"/>
                </a:lnTo>
                <a:lnTo>
                  <a:pt x="69088" y="38100"/>
                </a:lnTo>
                <a:lnTo>
                  <a:pt x="16725" y="38100"/>
                </a:lnTo>
                <a:lnTo>
                  <a:pt x="16725" y="0"/>
                </a:lnTo>
                <a:lnTo>
                  <a:pt x="0" y="0"/>
                </a:lnTo>
                <a:lnTo>
                  <a:pt x="0" y="38100"/>
                </a:lnTo>
                <a:lnTo>
                  <a:pt x="0" y="54610"/>
                </a:lnTo>
                <a:lnTo>
                  <a:pt x="69088" y="54610"/>
                </a:lnTo>
                <a:lnTo>
                  <a:pt x="69088" y="93980"/>
                </a:lnTo>
                <a:lnTo>
                  <a:pt x="85852" y="93980"/>
                </a:lnTo>
                <a:lnTo>
                  <a:pt x="85852" y="54610"/>
                </a:lnTo>
                <a:lnTo>
                  <a:pt x="85852" y="38100"/>
                </a:lnTo>
                <a:lnTo>
                  <a:pt x="85852" y="0"/>
                </a:lnTo>
                <a:close/>
              </a:path>
              <a:path w="135255" h="93979">
                <a:moveTo>
                  <a:pt x="135204" y="54610"/>
                </a:moveTo>
                <a:lnTo>
                  <a:pt x="118452" y="54610"/>
                </a:lnTo>
                <a:lnTo>
                  <a:pt x="118452" y="93980"/>
                </a:lnTo>
                <a:lnTo>
                  <a:pt x="135204" y="93980"/>
                </a:lnTo>
                <a:lnTo>
                  <a:pt x="135204" y="546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4" name="object 444"/>
          <p:cNvGrpSpPr/>
          <p:nvPr/>
        </p:nvGrpSpPr>
        <p:grpSpPr>
          <a:xfrm>
            <a:off x="14896044" y="6074271"/>
            <a:ext cx="328295" cy="144780"/>
            <a:chOff x="14896044" y="6074271"/>
            <a:chExt cx="328295" cy="144780"/>
          </a:xfrm>
        </p:grpSpPr>
        <p:sp>
          <p:nvSpPr>
            <p:cNvPr id="445" name="object 445"/>
            <p:cNvSpPr/>
            <p:nvPr/>
          </p:nvSpPr>
          <p:spPr>
            <a:xfrm>
              <a:off x="14896034" y="6122701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51" y="38100"/>
                  </a:lnTo>
                  <a:lnTo>
                    <a:pt x="16751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15008646" y="6120328"/>
              <a:ext cx="100530" cy="98447"/>
            </a:xfrm>
            <a:prstGeom prst="rect">
              <a:avLst/>
            </a:prstGeom>
            <a:blipFill>
              <a:blip r:embed="rId2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15135852" y="6074271"/>
              <a:ext cx="87934" cy="142404"/>
            </a:xfrm>
            <a:prstGeom prst="rect">
              <a:avLst/>
            </a:prstGeom>
            <a:blipFill>
              <a:blip r:embed="rId2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8" name="object 448"/>
          <p:cNvSpPr/>
          <p:nvPr/>
        </p:nvSpPr>
        <p:spPr>
          <a:xfrm>
            <a:off x="15301272" y="6137931"/>
            <a:ext cx="17145" cy="78740"/>
          </a:xfrm>
          <a:custGeom>
            <a:avLst/>
            <a:gdLst/>
            <a:ahLst/>
            <a:cxnLst/>
            <a:rect l="l" t="t" r="r" b="b"/>
            <a:pathLst>
              <a:path w="17144" h="78739">
                <a:moveTo>
                  <a:pt x="0" y="78739"/>
                </a:moveTo>
                <a:lnTo>
                  <a:pt x="16753" y="78739"/>
                </a:lnTo>
                <a:lnTo>
                  <a:pt x="16753" y="0"/>
                </a:lnTo>
                <a:lnTo>
                  <a:pt x="0" y="0"/>
                </a:lnTo>
                <a:lnTo>
                  <a:pt x="0" y="78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9" name="object 449"/>
          <p:cNvGrpSpPr/>
          <p:nvPr/>
        </p:nvGrpSpPr>
        <p:grpSpPr>
          <a:xfrm>
            <a:off x="15301272" y="6120326"/>
            <a:ext cx="668020" cy="138430"/>
            <a:chOff x="15301272" y="6120326"/>
            <a:chExt cx="668020" cy="138430"/>
          </a:xfrm>
        </p:grpSpPr>
        <p:sp>
          <p:nvSpPr>
            <p:cNvPr id="450" name="object 450"/>
            <p:cNvSpPr/>
            <p:nvPr/>
          </p:nvSpPr>
          <p:spPr>
            <a:xfrm>
              <a:off x="15301265" y="6122701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90" h="93979">
                  <a:moveTo>
                    <a:pt x="8481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810" y="93980"/>
                  </a:lnTo>
                  <a:lnTo>
                    <a:pt x="84810" y="15240"/>
                  </a:lnTo>
                  <a:lnTo>
                    <a:pt x="848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15418687" y="6120326"/>
              <a:ext cx="92353" cy="138226"/>
            </a:xfrm>
            <a:prstGeom prst="rect">
              <a:avLst/>
            </a:prstGeom>
            <a:blipFill>
              <a:blip r:embed="rId2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15532148" y="6120328"/>
              <a:ext cx="329643" cy="138226"/>
            </a:xfrm>
            <a:prstGeom prst="rect">
              <a:avLst/>
            </a:prstGeom>
            <a:blipFill>
              <a:blip r:embed="rId2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15882792" y="6122433"/>
              <a:ext cx="86468" cy="94237"/>
            </a:xfrm>
            <a:prstGeom prst="rect">
              <a:avLst/>
            </a:prstGeom>
            <a:blipFill>
              <a:blip r:embed="rId2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4" name="object 454"/>
          <p:cNvGrpSpPr/>
          <p:nvPr/>
        </p:nvGrpSpPr>
        <p:grpSpPr>
          <a:xfrm>
            <a:off x="15990371" y="6120549"/>
            <a:ext cx="389255" cy="127000"/>
            <a:chOff x="15990371" y="6120549"/>
            <a:chExt cx="389255" cy="127000"/>
          </a:xfrm>
        </p:grpSpPr>
        <p:sp>
          <p:nvSpPr>
            <p:cNvPr id="455" name="object 455"/>
            <p:cNvSpPr/>
            <p:nvPr/>
          </p:nvSpPr>
          <p:spPr>
            <a:xfrm>
              <a:off x="15990366" y="6122701"/>
              <a:ext cx="99695" cy="116839"/>
            </a:xfrm>
            <a:custGeom>
              <a:avLst/>
              <a:gdLst/>
              <a:ahLst/>
              <a:cxnLst/>
              <a:rect l="l" t="t" r="r" b="b"/>
              <a:pathLst>
                <a:path w="99694" h="116839">
                  <a:moveTo>
                    <a:pt x="99466" y="78740"/>
                  </a:moveTo>
                  <a:lnTo>
                    <a:pt x="83769" y="78740"/>
                  </a:lnTo>
                  <a:lnTo>
                    <a:pt x="83769" y="0"/>
                  </a:lnTo>
                  <a:lnTo>
                    <a:pt x="67017" y="0"/>
                  </a:lnTo>
                  <a:lnTo>
                    <a:pt x="67017" y="78740"/>
                  </a:lnTo>
                  <a:lnTo>
                    <a:pt x="16776" y="78740"/>
                  </a:lnTo>
                  <a:lnTo>
                    <a:pt x="16776" y="0"/>
                  </a:lnTo>
                  <a:lnTo>
                    <a:pt x="0" y="0"/>
                  </a:lnTo>
                  <a:lnTo>
                    <a:pt x="0" y="78740"/>
                  </a:lnTo>
                  <a:lnTo>
                    <a:pt x="0" y="93980"/>
                  </a:lnTo>
                  <a:lnTo>
                    <a:pt x="83769" y="93980"/>
                  </a:lnTo>
                  <a:lnTo>
                    <a:pt x="83769" y="116840"/>
                  </a:lnTo>
                  <a:lnTo>
                    <a:pt x="99466" y="116840"/>
                  </a:lnTo>
                  <a:lnTo>
                    <a:pt x="99466" y="93980"/>
                  </a:lnTo>
                  <a:lnTo>
                    <a:pt x="99466" y="78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16112174" y="6122431"/>
              <a:ext cx="87944" cy="94237"/>
            </a:xfrm>
            <a:prstGeom prst="rect">
              <a:avLst/>
            </a:prstGeom>
            <a:blipFill>
              <a:blip r:embed="rId2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16232609" y="6122431"/>
              <a:ext cx="87965" cy="94237"/>
            </a:xfrm>
            <a:prstGeom prst="rect">
              <a:avLst/>
            </a:prstGeom>
            <a:blipFill>
              <a:blip r:embed="rId1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16351857" y="6120549"/>
              <a:ext cx="27940" cy="127000"/>
            </a:xfrm>
            <a:custGeom>
              <a:avLst/>
              <a:gdLst/>
              <a:ahLst/>
              <a:cxnLst/>
              <a:rect l="l" t="t" r="r" b="b"/>
              <a:pathLst>
                <a:path w="27940" h="127000">
                  <a:moveTo>
                    <a:pt x="15486" y="0"/>
                  </a:moveTo>
                  <a:lnTo>
                    <a:pt x="9203" y="0"/>
                  </a:lnTo>
                  <a:lnTo>
                    <a:pt x="6387" y="1130"/>
                  </a:lnTo>
                  <a:lnTo>
                    <a:pt x="4073" y="3340"/>
                  </a:lnTo>
                  <a:lnTo>
                    <a:pt x="1759" y="5591"/>
                  </a:lnTo>
                  <a:lnTo>
                    <a:pt x="617" y="8167"/>
                  </a:lnTo>
                  <a:lnTo>
                    <a:pt x="617" y="14460"/>
                  </a:lnTo>
                  <a:lnTo>
                    <a:pt x="1759" y="17287"/>
                  </a:lnTo>
                  <a:lnTo>
                    <a:pt x="6387" y="21884"/>
                  </a:lnTo>
                  <a:lnTo>
                    <a:pt x="9203" y="23035"/>
                  </a:lnTo>
                  <a:lnTo>
                    <a:pt x="15769" y="23035"/>
                  </a:lnTo>
                  <a:lnTo>
                    <a:pt x="18407" y="21884"/>
                  </a:lnTo>
                  <a:lnTo>
                    <a:pt x="22627" y="17287"/>
                  </a:lnTo>
                  <a:lnTo>
                    <a:pt x="23643" y="14460"/>
                  </a:lnTo>
                  <a:lnTo>
                    <a:pt x="23643" y="8167"/>
                  </a:lnTo>
                  <a:lnTo>
                    <a:pt x="22543" y="5591"/>
                  </a:lnTo>
                  <a:lnTo>
                    <a:pt x="20313" y="3340"/>
                  </a:lnTo>
                  <a:lnTo>
                    <a:pt x="18083" y="1130"/>
                  </a:lnTo>
                  <a:lnTo>
                    <a:pt x="15486" y="0"/>
                  </a:lnTo>
                  <a:close/>
                </a:path>
                <a:path w="27940" h="127000">
                  <a:moveTo>
                    <a:pt x="27632" y="94237"/>
                  </a:moveTo>
                  <a:lnTo>
                    <a:pt x="13172" y="94237"/>
                  </a:lnTo>
                  <a:lnTo>
                    <a:pt x="14303" y="96468"/>
                  </a:lnTo>
                  <a:lnTo>
                    <a:pt x="14355" y="99944"/>
                  </a:lnTo>
                  <a:lnTo>
                    <a:pt x="13402" y="104708"/>
                  </a:lnTo>
                  <a:lnTo>
                    <a:pt x="11727" y="111829"/>
                  </a:lnTo>
                  <a:lnTo>
                    <a:pt x="7245" y="116509"/>
                  </a:lnTo>
                  <a:lnTo>
                    <a:pt x="0" y="118739"/>
                  </a:lnTo>
                  <a:lnTo>
                    <a:pt x="4607" y="126697"/>
                  </a:lnTo>
                  <a:lnTo>
                    <a:pt x="11727" y="124614"/>
                  </a:lnTo>
                  <a:lnTo>
                    <a:pt x="17350" y="120802"/>
                  </a:lnTo>
                  <a:lnTo>
                    <a:pt x="25569" y="109766"/>
                  </a:lnTo>
                  <a:lnTo>
                    <a:pt x="27632" y="103242"/>
                  </a:lnTo>
                  <a:lnTo>
                    <a:pt x="27632" y="94237"/>
                  </a:lnTo>
                  <a:close/>
                </a:path>
                <a:path w="27940" h="127000">
                  <a:moveTo>
                    <a:pt x="17015" y="75390"/>
                  </a:moveTo>
                  <a:lnTo>
                    <a:pt x="8795" y="75390"/>
                  </a:lnTo>
                  <a:lnTo>
                    <a:pt x="5853" y="76406"/>
                  </a:lnTo>
                  <a:lnTo>
                    <a:pt x="1685" y="80458"/>
                  </a:lnTo>
                  <a:lnTo>
                    <a:pt x="617" y="83138"/>
                  </a:lnTo>
                  <a:lnTo>
                    <a:pt x="617" y="89149"/>
                  </a:lnTo>
                  <a:lnTo>
                    <a:pt x="1434" y="91400"/>
                  </a:lnTo>
                  <a:lnTo>
                    <a:pt x="3026" y="93306"/>
                  </a:lnTo>
                  <a:lnTo>
                    <a:pt x="4628" y="95180"/>
                  </a:lnTo>
                  <a:lnTo>
                    <a:pt x="6491" y="96122"/>
                  </a:lnTo>
                  <a:lnTo>
                    <a:pt x="10805" y="96122"/>
                  </a:lnTo>
                  <a:lnTo>
                    <a:pt x="12355" y="95494"/>
                  </a:lnTo>
                  <a:lnTo>
                    <a:pt x="13172" y="94237"/>
                  </a:lnTo>
                  <a:lnTo>
                    <a:pt x="27632" y="94237"/>
                  </a:lnTo>
                  <a:lnTo>
                    <a:pt x="27516" y="89149"/>
                  </a:lnTo>
                  <a:lnTo>
                    <a:pt x="26240" y="84646"/>
                  </a:lnTo>
                  <a:lnTo>
                    <a:pt x="20659" y="77243"/>
                  </a:lnTo>
                  <a:lnTo>
                    <a:pt x="17015" y="753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9" name="object 459"/>
          <p:cNvSpPr/>
          <p:nvPr/>
        </p:nvSpPr>
        <p:spPr>
          <a:xfrm>
            <a:off x="12249296" y="6640534"/>
            <a:ext cx="17145" cy="78740"/>
          </a:xfrm>
          <a:custGeom>
            <a:avLst/>
            <a:gdLst/>
            <a:ahLst/>
            <a:cxnLst/>
            <a:rect l="l" t="t" r="r" b="b"/>
            <a:pathLst>
              <a:path w="17145" h="78740">
                <a:moveTo>
                  <a:pt x="0" y="78739"/>
                </a:moveTo>
                <a:lnTo>
                  <a:pt x="16753" y="78739"/>
                </a:lnTo>
                <a:lnTo>
                  <a:pt x="16753" y="0"/>
                </a:lnTo>
                <a:lnTo>
                  <a:pt x="0" y="0"/>
                </a:lnTo>
                <a:lnTo>
                  <a:pt x="0" y="78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60" name="object 460"/>
          <p:cNvGrpSpPr/>
          <p:nvPr/>
        </p:nvGrpSpPr>
        <p:grpSpPr>
          <a:xfrm>
            <a:off x="12249296" y="6570571"/>
            <a:ext cx="1055370" cy="191135"/>
            <a:chOff x="12249296" y="6570571"/>
            <a:chExt cx="1055370" cy="191135"/>
          </a:xfrm>
        </p:grpSpPr>
        <p:sp>
          <p:nvSpPr>
            <p:cNvPr id="461" name="object 461"/>
            <p:cNvSpPr/>
            <p:nvPr/>
          </p:nvSpPr>
          <p:spPr>
            <a:xfrm>
              <a:off x="12249290" y="6625304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90" h="93979">
                  <a:moveTo>
                    <a:pt x="8481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810" y="93980"/>
                  </a:lnTo>
                  <a:lnTo>
                    <a:pt x="84810" y="15240"/>
                  </a:lnTo>
                  <a:lnTo>
                    <a:pt x="848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12366711" y="6622929"/>
              <a:ext cx="92353" cy="138226"/>
            </a:xfrm>
            <a:prstGeom prst="rect">
              <a:avLst/>
            </a:prstGeom>
            <a:blipFill>
              <a:blip r:embed="rId2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12486058" y="6625034"/>
              <a:ext cx="87944" cy="94237"/>
            </a:xfrm>
            <a:prstGeom prst="rect">
              <a:avLst/>
            </a:prstGeom>
            <a:blipFill>
              <a:blip r:embed="rId2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12600670" y="6622931"/>
              <a:ext cx="100510" cy="98447"/>
            </a:xfrm>
            <a:prstGeom prst="rect">
              <a:avLst/>
            </a:prstGeom>
            <a:blipFill>
              <a:blip r:embed="rId2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12722066" y="6570571"/>
              <a:ext cx="98227" cy="150812"/>
            </a:xfrm>
            <a:prstGeom prst="rect">
              <a:avLst/>
            </a:prstGeom>
            <a:blipFill>
              <a:blip r:embed="rId2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12846961" y="6622929"/>
              <a:ext cx="92332" cy="138226"/>
            </a:xfrm>
            <a:prstGeom prst="rect">
              <a:avLst/>
            </a:prstGeom>
            <a:blipFill>
              <a:blip r:embed="rId2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12960405" y="6622929"/>
              <a:ext cx="301033" cy="98447"/>
            </a:xfrm>
            <a:prstGeom prst="rect">
              <a:avLst/>
            </a:prstGeom>
            <a:blipFill>
              <a:blip r:embed="rId2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13287781" y="6679904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69"/>
                  </a:moveTo>
                  <a:lnTo>
                    <a:pt x="16722" y="39369"/>
                  </a:lnTo>
                  <a:lnTo>
                    <a:pt x="16722" y="0"/>
                  </a:lnTo>
                  <a:lnTo>
                    <a:pt x="0" y="0"/>
                  </a:lnTo>
                  <a:lnTo>
                    <a:pt x="0" y="393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9" name="object 469"/>
          <p:cNvGrpSpPr/>
          <p:nvPr/>
        </p:nvGrpSpPr>
        <p:grpSpPr>
          <a:xfrm>
            <a:off x="13287781" y="6622929"/>
            <a:ext cx="325755" cy="99060"/>
            <a:chOff x="13287781" y="6622929"/>
            <a:chExt cx="325755" cy="99060"/>
          </a:xfrm>
        </p:grpSpPr>
        <p:sp>
          <p:nvSpPr>
            <p:cNvPr id="470" name="object 470"/>
            <p:cNvSpPr/>
            <p:nvPr/>
          </p:nvSpPr>
          <p:spPr>
            <a:xfrm>
              <a:off x="13287769" y="6625303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69088" y="0"/>
                  </a:lnTo>
                  <a:lnTo>
                    <a:pt x="69088" y="38100"/>
                  </a:lnTo>
                  <a:lnTo>
                    <a:pt x="16725" y="38100"/>
                  </a:lnTo>
                  <a:lnTo>
                    <a:pt x="1672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088" y="54610"/>
                  </a:lnTo>
                  <a:lnTo>
                    <a:pt x="69088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13406228" y="6625033"/>
              <a:ext cx="87944" cy="94237"/>
            </a:xfrm>
            <a:prstGeom prst="rect">
              <a:avLst/>
            </a:prstGeom>
            <a:blipFill>
              <a:blip r:embed="rId2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13521160" y="6622929"/>
              <a:ext cx="92363" cy="98447"/>
            </a:xfrm>
            <a:prstGeom prst="rect">
              <a:avLst/>
            </a:prstGeom>
            <a:blipFill>
              <a:blip r:embed="rId2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3" name="object 473"/>
          <p:cNvGrpSpPr/>
          <p:nvPr/>
        </p:nvGrpSpPr>
        <p:grpSpPr>
          <a:xfrm>
            <a:off x="13677158" y="6622929"/>
            <a:ext cx="485140" cy="99060"/>
            <a:chOff x="13677158" y="6622929"/>
            <a:chExt cx="485140" cy="99060"/>
          </a:xfrm>
        </p:grpSpPr>
        <p:sp>
          <p:nvSpPr>
            <p:cNvPr id="474" name="object 474"/>
            <p:cNvSpPr/>
            <p:nvPr/>
          </p:nvSpPr>
          <p:spPr>
            <a:xfrm>
              <a:off x="13677158" y="6622929"/>
              <a:ext cx="195027" cy="98449"/>
            </a:xfrm>
            <a:prstGeom prst="rect">
              <a:avLst/>
            </a:prstGeom>
            <a:blipFill>
              <a:blip r:embed="rId2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13898521" y="6625035"/>
              <a:ext cx="100708" cy="94237"/>
            </a:xfrm>
            <a:prstGeom prst="rect">
              <a:avLst/>
            </a:prstGeom>
            <a:blipFill>
              <a:blip r:embed="rId2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14026298" y="6622929"/>
              <a:ext cx="92363" cy="98447"/>
            </a:xfrm>
            <a:prstGeom prst="rect">
              <a:avLst/>
            </a:prstGeom>
            <a:blipFill>
              <a:blip r:embed="rId2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14145002" y="6679903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69"/>
                  </a:moveTo>
                  <a:lnTo>
                    <a:pt x="16722" y="39369"/>
                  </a:lnTo>
                  <a:lnTo>
                    <a:pt x="16722" y="0"/>
                  </a:lnTo>
                  <a:lnTo>
                    <a:pt x="0" y="0"/>
                  </a:lnTo>
                  <a:lnTo>
                    <a:pt x="0" y="393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8" name="object 478"/>
          <p:cNvSpPr/>
          <p:nvPr/>
        </p:nvSpPr>
        <p:spPr>
          <a:xfrm>
            <a:off x="14144993" y="6625304"/>
            <a:ext cx="135255" cy="93980"/>
          </a:xfrm>
          <a:custGeom>
            <a:avLst/>
            <a:gdLst/>
            <a:ahLst/>
            <a:cxnLst/>
            <a:rect l="l" t="t" r="r" b="b"/>
            <a:pathLst>
              <a:path w="135255" h="93979">
                <a:moveTo>
                  <a:pt x="85852" y="0"/>
                </a:moveTo>
                <a:lnTo>
                  <a:pt x="69075" y="0"/>
                </a:lnTo>
                <a:lnTo>
                  <a:pt x="69075" y="38100"/>
                </a:lnTo>
                <a:lnTo>
                  <a:pt x="16725" y="38100"/>
                </a:lnTo>
                <a:lnTo>
                  <a:pt x="16725" y="0"/>
                </a:lnTo>
                <a:lnTo>
                  <a:pt x="0" y="0"/>
                </a:lnTo>
                <a:lnTo>
                  <a:pt x="0" y="38100"/>
                </a:lnTo>
                <a:lnTo>
                  <a:pt x="0" y="54610"/>
                </a:lnTo>
                <a:lnTo>
                  <a:pt x="69075" y="54610"/>
                </a:lnTo>
                <a:lnTo>
                  <a:pt x="69075" y="93980"/>
                </a:lnTo>
                <a:lnTo>
                  <a:pt x="85852" y="93980"/>
                </a:lnTo>
                <a:lnTo>
                  <a:pt x="85852" y="54610"/>
                </a:lnTo>
                <a:lnTo>
                  <a:pt x="85852" y="38100"/>
                </a:lnTo>
                <a:lnTo>
                  <a:pt x="85852" y="0"/>
                </a:lnTo>
                <a:close/>
              </a:path>
              <a:path w="135255" h="93979">
                <a:moveTo>
                  <a:pt x="135204" y="54610"/>
                </a:moveTo>
                <a:lnTo>
                  <a:pt x="118452" y="54610"/>
                </a:lnTo>
                <a:lnTo>
                  <a:pt x="118452" y="93980"/>
                </a:lnTo>
                <a:lnTo>
                  <a:pt x="135204" y="93980"/>
                </a:lnTo>
                <a:lnTo>
                  <a:pt x="135204" y="546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79" name="object 479"/>
          <p:cNvGrpSpPr/>
          <p:nvPr/>
        </p:nvGrpSpPr>
        <p:grpSpPr>
          <a:xfrm>
            <a:off x="14263454" y="6622931"/>
            <a:ext cx="413384" cy="99060"/>
            <a:chOff x="14263454" y="6622931"/>
            <a:chExt cx="413384" cy="99060"/>
          </a:xfrm>
        </p:grpSpPr>
        <p:sp>
          <p:nvSpPr>
            <p:cNvPr id="480" name="object 480"/>
            <p:cNvSpPr/>
            <p:nvPr/>
          </p:nvSpPr>
          <p:spPr>
            <a:xfrm>
              <a:off x="14263447" y="6625304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51" y="38100"/>
                  </a:lnTo>
                  <a:lnTo>
                    <a:pt x="16751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14376057" y="6622931"/>
              <a:ext cx="100530" cy="98447"/>
            </a:xfrm>
            <a:prstGeom prst="rect">
              <a:avLst/>
            </a:prstGeom>
            <a:blipFill>
              <a:blip r:embed="rId2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14503257" y="6622931"/>
              <a:ext cx="173464" cy="98447"/>
            </a:xfrm>
            <a:prstGeom prst="rect">
              <a:avLst/>
            </a:prstGeom>
            <a:blipFill>
              <a:blip r:embed="rId2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3" name="object 483"/>
          <p:cNvGrpSpPr/>
          <p:nvPr/>
        </p:nvGrpSpPr>
        <p:grpSpPr>
          <a:xfrm>
            <a:off x="14747910" y="6622929"/>
            <a:ext cx="1016000" cy="138430"/>
            <a:chOff x="14747910" y="6622929"/>
            <a:chExt cx="1016000" cy="138430"/>
          </a:xfrm>
        </p:grpSpPr>
        <p:sp>
          <p:nvSpPr>
            <p:cNvPr id="484" name="object 484"/>
            <p:cNvSpPr/>
            <p:nvPr/>
          </p:nvSpPr>
          <p:spPr>
            <a:xfrm>
              <a:off x="14747910" y="6625035"/>
              <a:ext cx="100729" cy="94237"/>
            </a:xfrm>
            <a:prstGeom prst="rect">
              <a:avLst/>
            </a:prstGeom>
            <a:blipFill>
              <a:blip r:embed="rId2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14874856" y="6622933"/>
              <a:ext cx="74971" cy="97798"/>
            </a:xfrm>
            <a:prstGeom prst="rect">
              <a:avLst/>
            </a:prstGeom>
            <a:blipFill>
              <a:blip r:embed="rId2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14969252" y="6622929"/>
              <a:ext cx="193265" cy="98447"/>
            </a:xfrm>
            <a:prstGeom prst="rect">
              <a:avLst/>
            </a:prstGeom>
            <a:blipFill>
              <a:blip r:embed="rId2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15188471" y="6622929"/>
              <a:ext cx="92332" cy="138226"/>
            </a:xfrm>
            <a:prstGeom prst="rect">
              <a:avLst/>
            </a:prstGeom>
            <a:blipFill>
              <a:blip r:embed="rId2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15307797" y="6625033"/>
              <a:ext cx="87944" cy="94237"/>
            </a:xfrm>
            <a:prstGeom prst="rect">
              <a:avLst/>
            </a:prstGeom>
            <a:blipFill>
              <a:blip r:embed="rId2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15421878" y="6622933"/>
              <a:ext cx="74971" cy="97798"/>
            </a:xfrm>
            <a:prstGeom prst="rect">
              <a:avLst/>
            </a:prstGeom>
            <a:blipFill>
              <a:blip r:embed="rId2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15518808" y="6625035"/>
              <a:ext cx="90049" cy="95484"/>
            </a:xfrm>
            <a:prstGeom prst="rect">
              <a:avLst/>
            </a:prstGeom>
            <a:blipFill>
              <a:blip r:embed="rId2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15634854" y="6622933"/>
              <a:ext cx="74971" cy="97798"/>
            </a:xfrm>
            <a:prstGeom prst="rect">
              <a:avLst/>
            </a:prstGeom>
            <a:blipFill>
              <a:blip r:embed="rId2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15735689" y="6698534"/>
              <a:ext cx="27940" cy="51435"/>
            </a:xfrm>
            <a:custGeom>
              <a:avLst/>
              <a:gdLst/>
              <a:ahLst/>
              <a:cxnLst/>
              <a:rect l="l" t="t" r="r" b="b"/>
              <a:pathLst>
                <a:path w="27940" h="51434">
                  <a:moveTo>
                    <a:pt x="17036" y="0"/>
                  </a:moveTo>
                  <a:lnTo>
                    <a:pt x="8816" y="0"/>
                  </a:lnTo>
                  <a:lnTo>
                    <a:pt x="5874" y="1026"/>
                  </a:lnTo>
                  <a:lnTo>
                    <a:pt x="1685" y="5078"/>
                  </a:lnTo>
                  <a:lnTo>
                    <a:pt x="638" y="7758"/>
                  </a:lnTo>
                  <a:lnTo>
                    <a:pt x="638" y="13769"/>
                  </a:lnTo>
                  <a:lnTo>
                    <a:pt x="1434" y="16020"/>
                  </a:lnTo>
                  <a:lnTo>
                    <a:pt x="4649" y="19800"/>
                  </a:lnTo>
                  <a:lnTo>
                    <a:pt x="6491" y="20742"/>
                  </a:lnTo>
                  <a:lnTo>
                    <a:pt x="10826" y="20742"/>
                  </a:lnTo>
                  <a:lnTo>
                    <a:pt x="12376" y="20104"/>
                  </a:lnTo>
                  <a:lnTo>
                    <a:pt x="13193" y="18858"/>
                  </a:lnTo>
                  <a:lnTo>
                    <a:pt x="14324" y="21088"/>
                  </a:lnTo>
                  <a:lnTo>
                    <a:pt x="14376" y="24564"/>
                  </a:lnTo>
                  <a:lnTo>
                    <a:pt x="11727" y="36449"/>
                  </a:lnTo>
                  <a:lnTo>
                    <a:pt x="7266" y="41129"/>
                  </a:lnTo>
                  <a:lnTo>
                    <a:pt x="0" y="43359"/>
                  </a:lnTo>
                  <a:lnTo>
                    <a:pt x="4607" y="51317"/>
                  </a:lnTo>
                  <a:lnTo>
                    <a:pt x="11727" y="49234"/>
                  </a:lnTo>
                  <a:lnTo>
                    <a:pt x="17371" y="45422"/>
                  </a:lnTo>
                  <a:lnTo>
                    <a:pt x="25590" y="34386"/>
                  </a:lnTo>
                  <a:lnTo>
                    <a:pt x="27653" y="27863"/>
                  </a:lnTo>
                  <a:lnTo>
                    <a:pt x="27653" y="14177"/>
                  </a:lnTo>
                  <a:lnTo>
                    <a:pt x="26240" y="9266"/>
                  </a:lnTo>
                  <a:lnTo>
                    <a:pt x="20679" y="18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3" name="object 493"/>
          <p:cNvGrpSpPr/>
          <p:nvPr/>
        </p:nvGrpSpPr>
        <p:grpSpPr>
          <a:xfrm>
            <a:off x="12241546" y="6874234"/>
            <a:ext cx="400050" cy="99060"/>
            <a:chOff x="12241546" y="6874234"/>
            <a:chExt cx="400050" cy="99060"/>
          </a:xfrm>
        </p:grpSpPr>
        <p:sp>
          <p:nvSpPr>
            <p:cNvPr id="494" name="object 494"/>
            <p:cNvSpPr/>
            <p:nvPr/>
          </p:nvSpPr>
          <p:spPr>
            <a:xfrm>
              <a:off x="12241546" y="6874234"/>
              <a:ext cx="78940" cy="98447"/>
            </a:xfrm>
            <a:prstGeom prst="rect">
              <a:avLst/>
            </a:prstGeom>
            <a:blipFill>
              <a:blip r:embed="rId2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12342252" y="6874234"/>
              <a:ext cx="74971" cy="97798"/>
            </a:xfrm>
            <a:prstGeom prst="rect">
              <a:avLst/>
            </a:prstGeom>
            <a:blipFill>
              <a:blip r:embed="rId2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12448463" y="6876337"/>
              <a:ext cx="192819" cy="95484"/>
            </a:xfrm>
            <a:prstGeom prst="rect">
              <a:avLst/>
            </a:prstGeom>
            <a:blipFill>
              <a:blip r:embed="rId2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7" name="object 497"/>
          <p:cNvGrpSpPr/>
          <p:nvPr/>
        </p:nvGrpSpPr>
        <p:grpSpPr>
          <a:xfrm>
            <a:off x="12667259" y="6874234"/>
            <a:ext cx="399415" cy="120014"/>
            <a:chOff x="12667259" y="6874234"/>
            <a:chExt cx="399415" cy="120014"/>
          </a:xfrm>
        </p:grpSpPr>
        <p:sp>
          <p:nvSpPr>
            <p:cNvPr id="498" name="object 498"/>
            <p:cNvSpPr/>
            <p:nvPr/>
          </p:nvSpPr>
          <p:spPr>
            <a:xfrm>
              <a:off x="12762062" y="6876337"/>
              <a:ext cx="107640" cy="117284"/>
            </a:xfrm>
            <a:prstGeom prst="rect">
              <a:avLst/>
            </a:prstGeom>
            <a:blipFill>
              <a:blip r:embed="rId2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12667259" y="6874234"/>
              <a:ext cx="74971" cy="97798"/>
            </a:xfrm>
            <a:prstGeom prst="rect">
              <a:avLst/>
            </a:prstGeom>
            <a:blipFill>
              <a:blip r:embed="rId2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12892005" y="6874234"/>
              <a:ext cx="174352" cy="97798"/>
            </a:xfrm>
            <a:prstGeom prst="rect">
              <a:avLst/>
            </a:prstGeom>
            <a:blipFill>
              <a:blip r:embed="rId2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1" name="object 501"/>
          <p:cNvSpPr/>
          <p:nvPr/>
        </p:nvSpPr>
        <p:spPr>
          <a:xfrm>
            <a:off x="13141552" y="6876335"/>
            <a:ext cx="87944" cy="94237"/>
          </a:xfrm>
          <a:prstGeom prst="rect">
            <a:avLst/>
          </a:prstGeom>
          <a:blipFill>
            <a:blip r:embed="rId2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13293991" y="6874232"/>
            <a:ext cx="443568" cy="138226"/>
          </a:xfrm>
          <a:prstGeom prst="rect">
            <a:avLst/>
          </a:prstGeom>
          <a:blipFill>
            <a:blip r:embed="rId2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03" name="object 503"/>
          <p:cNvGrpSpPr/>
          <p:nvPr/>
        </p:nvGrpSpPr>
        <p:grpSpPr>
          <a:xfrm>
            <a:off x="13795122" y="6874234"/>
            <a:ext cx="175895" cy="99060"/>
            <a:chOff x="13795122" y="6874234"/>
            <a:chExt cx="175895" cy="99060"/>
          </a:xfrm>
        </p:grpSpPr>
        <p:sp>
          <p:nvSpPr>
            <p:cNvPr id="504" name="object 504"/>
            <p:cNvSpPr/>
            <p:nvPr/>
          </p:nvSpPr>
          <p:spPr>
            <a:xfrm>
              <a:off x="13795122" y="6874234"/>
              <a:ext cx="78960" cy="98447"/>
            </a:xfrm>
            <a:prstGeom prst="rect">
              <a:avLst/>
            </a:prstGeom>
            <a:blipFill>
              <a:blip r:embed="rId2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13895850" y="6874234"/>
              <a:ext cx="74971" cy="97798"/>
            </a:xfrm>
            <a:prstGeom prst="rect">
              <a:avLst/>
            </a:prstGeom>
            <a:blipFill>
              <a:blip r:embed="rId2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6" name="object 506"/>
          <p:cNvGrpSpPr/>
          <p:nvPr/>
        </p:nvGrpSpPr>
        <p:grpSpPr>
          <a:xfrm>
            <a:off x="14046013" y="6876337"/>
            <a:ext cx="150495" cy="94615"/>
            <a:chOff x="14046013" y="6876337"/>
            <a:chExt cx="150495" cy="94615"/>
          </a:xfrm>
        </p:grpSpPr>
        <p:sp>
          <p:nvSpPr>
            <p:cNvPr id="507" name="object 507"/>
            <p:cNvSpPr/>
            <p:nvPr/>
          </p:nvSpPr>
          <p:spPr>
            <a:xfrm>
              <a:off x="14046013" y="6876337"/>
              <a:ext cx="100708" cy="94237"/>
            </a:xfrm>
            <a:prstGeom prst="rect">
              <a:avLst/>
            </a:prstGeom>
            <a:blipFill>
              <a:blip r:embed="rId2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14179339" y="6931205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9" name="object 509"/>
          <p:cNvGrpSpPr/>
          <p:nvPr/>
        </p:nvGrpSpPr>
        <p:grpSpPr>
          <a:xfrm>
            <a:off x="14179340" y="6874230"/>
            <a:ext cx="777875" cy="99060"/>
            <a:chOff x="14179340" y="6874230"/>
            <a:chExt cx="777875" cy="99060"/>
          </a:xfrm>
        </p:grpSpPr>
        <p:sp>
          <p:nvSpPr>
            <p:cNvPr id="510" name="object 510"/>
            <p:cNvSpPr/>
            <p:nvPr/>
          </p:nvSpPr>
          <p:spPr>
            <a:xfrm>
              <a:off x="14179335" y="6876599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14291963" y="6874232"/>
              <a:ext cx="100510" cy="98447"/>
            </a:xfrm>
            <a:prstGeom prst="rect">
              <a:avLst/>
            </a:prstGeom>
            <a:blipFill>
              <a:blip r:embed="rId2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14419120" y="6874232"/>
              <a:ext cx="279487" cy="98447"/>
            </a:xfrm>
            <a:prstGeom prst="rect">
              <a:avLst/>
            </a:prstGeom>
            <a:blipFill>
              <a:blip r:embed="rId2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14725476" y="6874230"/>
              <a:ext cx="193608" cy="98447"/>
            </a:xfrm>
            <a:prstGeom prst="rect">
              <a:avLst/>
            </a:prstGeom>
            <a:blipFill>
              <a:blip r:embed="rId2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14940422" y="6931205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70"/>
                  </a:moveTo>
                  <a:lnTo>
                    <a:pt x="16763" y="39370"/>
                  </a:lnTo>
                  <a:lnTo>
                    <a:pt x="16763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5" name="object 515"/>
          <p:cNvGrpSpPr/>
          <p:nvPr/>
        </p:nvGrpSpPr>
        <p:grpSpPr>
          <a:xfrm>
            <a:off x="14940421" y="6876335"/>
            <a:ext cx="460375" cy="94615"/>
            <a:chOff x="14940421" y="6876335"/>
            <a:chExt cx="460375" cy="94615"/>
          </a:xfrm>
        </p:grpSpPr>
        <p:sp>
          <p:nvSpPr>
            <p:cNvPr id="516" name="object 516"/>
            <p:cNvSpPr/>
            <p:nvPr/>
          </p:nvSpPr>
          <p:spPr>
            <a:xfrm>
              <a:off x="14940420" y="6876599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69113" y="0"/>
                  </a:lnTo>
                  <a:lnTo>
                    <a:pt x="69113" y="38100"/>
                  </a:lnTo>
                  <a:lnTo>
                    <a:pt x="16764" y="38100"/>
                  </a:lnTo>
                  <a:lnTo>
                    <a:pt x="1676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13" y="54610"/>
                  </a:lnTo>
                  <a:lnTo>
                    <a:pt x="69113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15058890" y="6876335"/>
              <a:ext cx="87965" cy="94237"/>
            </a:xfrm>
            <a:prstGeom prst="rect">
              <a:avLst/>
            </a:prstGeom>
            <a:blipFill>
              <a:blip r:embed="rId1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15179343" y="6876337"/>
              <a:ext cx="100729" cy="94237"/>
            </a:xfrm>
            <a:prstGeom prst="rect">
              <a:avLst/>
            </a:prstGeom>
            <a:blipFill>
              <a:blip r:embed="rId2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15312665" y="6876335"/>
              <a:ext cx="87965" cy="94237"/>
            </a:xfrm>
            <a:prstGeom prst="rect">
              <a:avLst/>
            </a:prstGeom>
            <a:blipFill>
              <a:blip r:embed="rId2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0" name="object 520"/>
          <p:cNvSpPr/>
          <p:nvPr/>
        </p:nvSpPr>
        <p:spPr>
          <a:xfrm>
            <a:off x="15478112" y="6891835"/>
            <a:ext cx="17145" cy="78740"/>
          </a:xfrm>
          <a:custGeom>
            <a:avLst/>
            <a:gdLst/>
            <a:ahLst/>
            <a:cxnLst/>
            <a:rect l="l" t="t" r="r" b="b"/>
            <a:pathLst>
              <a:path w="17144" h="78740">
                <a:moveTo>
                  <a:pt x="0" y="78739"/>
                </a:moveTo>
                <a:lnTo>
                  <a:pt x="16753" y="78739"/>
                </a:lnTo>
                <a:lnTo>
                  <a:pt x="16753" y="0"/>
                </a:lnTo>
                <a:lnTo>
                  <a:pt x="0" y="0"/>
                </a:lnTo>
                <a:lnTo>
                  <a:pt x="0" y="78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21" name="object 521"/>
          <p:cNvGrpSpPr/>
          <p:nvPr/>
        </p:nvGrpSpPr>
        <p:grpSpPr>
          <a:xfrm>
            <a:off x="15478112" y="6874232"/>
            <a:ext cx="878205" cy="120014"/>
            <a:chOff x="15478112" y="6874232"/>
            <a:chExt cx="878205" cy="120014"/>
          </a:xfrm>
        </p:grpSpPr>
        <p:sp>
          <p:nvSpPr>
            <p:cNvPr id="522" name="object 522"/>
            <p:cNvSpPr/>
            <p:nvPr/>
          </p:nvSpPr>
          <p:spPr>
            <a:xfrm>
              <a:off x="15478100" y="6876598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90" h="93979">
                  <a:moveTo>
                    <a:pt x="84823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72" y="15240"/>
                  </a:lnTo>
                  <a:lnTo>
                    <a:pt x="68072" y="93980"/>
                  </a:lnTo>
                  <a:lnTo>
                    <a:pt x="84823" y="93980"/>
                  </a:lnTo>
                  <a:lnTo>
                    <a:pt x="84823" y="15240"/>
                  </a:lnTo>
                  <a:lnTo>
                    <a:pt x="848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15586093" y="6876336"/>
              <a:ext cx="90049" cy="95484"/>
            </a:xfrm>
            <a:prstGeom prst="rect">
              <a:avLst/>
            </a:prstGeom>
            <a:blipFill>
              <a:blip r:embed="rId2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15702690" y="6874232"/>
              <a:ext cx="337067" cy="119389"/>
            </a:xfrm>
            <a:prstGeom prst="rect">
              <a:avLst/>
            </a:prstGeom>
            <a:blipFill>
              <a:blip r:embed="rId2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16066403" y="6875499"/>
              <a:ext cx="77924" cy="95913"/>
            </a:xfrm>
            <a:prstGeom prst="rect">
              <a:avLst/>
            </a:prstGeom>
            <a:blipFill>
              <a:blip r:embed="rId2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16172136" y="6876334"/>
              <a:ext cx="104300" cy="94237"/>
            </a:xfrm>
            <a:prstGeom prst="rect">
              <a:avLst/>
            </a:prstGeom>
            <a:blipFill>
              <a:blip r:embed="rId2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16305891" y="6905642"/>
              <a:ext cx="50165" cy="15875"/>
            </a:xfrm>
            <a:custGeom>
              <a:avLst/>
              <a:gdLst/>
              <a:ahLst/>
              <a:cxnLst/>
              <a:rect l="l" t="t" r="r" b="b"/>
              <a:pathLst>
                <a:path w="50165" h="15875">
                  <a:moveTo>
                    <a:pt x="50040" y="0"/>
                  </a:moveTo>
                  <a:lnTo>
                    <a:pt x="0" y="0"/>
                  </a:lnTo>
                  <a:lnTo>
                    <a:pt x="0" y="15706"/>
                  </a:lnTo>
                  <a:lnTo>
                    <a:pt x="50040" y="15706"/>
                  </a:lnTo>
                  <a:lnTo>
                    <a:pt x="500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8" name="object 528"/>
          <p:cNvGrpSpPr/>
          <p:nvPr/>
        </p:nvGrpSpPr>
        <p:grpSpPr>
          <a:xfrm>
            <a:off x="12249296" y="7127636"/>
            <a:ext cx="221615" cy="94615"/>
            <a:chOff x="12249296" y="7127636"/>
            <a:chExt cx="221615" cy="94615"/>
          </a:xfrm>
        </p:grpSpPr>
        <p:sp>
          <p:nvSpPr>
            <p:cNvPr id="529" name="object 529"/>
            <p:cNvSpPr/>
            <p:nvPr/>
          </p:nvSpPr>
          <p:spPr>
            <a:xfrm>
              <a:off x="12249296" y="7127638"/>
              <a:ext cx="100729" cy="94237"/>
            </a:xfrm>
            <a:prstGeom prst="rect">
              <a:avLst/>
            </a:prstGeom>
            <a:blipFill>
              <a:blip r:embed="rId2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12382618" y="7127636"/>
              <a:ext cx="87965" cy="94237"/>
            </a:xfrm>
            <a:prstGeom prst="rect">
              <a:avLst/>
            </a:prstGeom>
            <a:blipFill>
              <a:blip r:embed="rId2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1" name="object 531"/>
          <p:cNvSpPr/>
          <p:nvPr/>
        </p:nvSpPr>
        <p:spPr>
          <a:xfrm>
            <a:off x="12548065" y="7127636"/>
            <a:ext cx="87944" cy="94237"/>
          </a:xfrm>
          <a:prstGeom prst="rect">
            <a:avLst/>
          </a:prstGeom>
          <a:blipFill>
            <a:blip r:embed="rId2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32" name="object 532"/>
          <p:cNvGrpSpPr/>
          <p:nvPr/>
        </p:nvGrpSpPr>
        <p:grpSpPr>
          <a:xfrm>
            <a:off x="12705748" y="7125534"/>
            <a:ext cx="445134" cy="120014"/>
            <a:chOff x="12705748" y="7125534"/>
            <a:chExt cx="445134" cy="120014"/>
          </a:xfrm>
        </p:grpSpPr>
        <p:sp>
          <p:nvSpPr>
            <p:cNvPr id="533" name="object 533"/>
            <p:cNvSpPr/>
            <p:nvPr/>
          </p:nvSpPr>
          <p:spPr>
            <a:xfrm>
              <a:off x="12705748" y="7127638"/>
              <a:ext cx="78322" cy="94237"/>
            </a:xfrm>
            <a:prstGeom prst="rect">
              <a:avLst/>
            </a:prstGeom>
            <a:blipFill>
              <a:blip r:embed="rId2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12816584" y="7125534"/>
              <a:ext cx="294910" cy="119389"/>
            </a:xfrm>
            <a:prstGeom prst="rect">
              <a:avLst/>
            </a:prstGeom>
            <a:blipFill>
              <a:blip r:embed="rId2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13133785" y="7182506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70"/>
                  </a:moveTo>
                  <a:lnTo>
                    <a:pt x="16722" y="39370"/>
                  </a:lnTo>
                  <a:lnTo>
                    <a:pt x="1672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6" name="object 536"/>
          <p:cNvGrpSpPr/>
          <p:nvPr/>
        </p:nvGrpSpPr>
        <p:grpSpPr>
          <a:xfrm>
            <a:off x="13133785" y="7127636"/>
            <a:ext cx="476884" cy="94615"/>
            <a:chOff x="13133785" y="7127636"/>
            <a:chExt cx="476884" cy="94615"/>
          </a:xfrm>
        </p:grpSpPr>
        <p:sp>
          <p:nvSpPr>
            <p:cNvPr id="537" name="object 537"/>
            <p:cNvSpPr/>
            <p:nvPr/>
          </p:nvSpPr>
          <p:spPr>
            <a:xfrm>
              <a:off x="13133782" y="7127906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69075" y="0"/>
                  </a:lnTo>
                  <a:lnTo>
                    <a:pt x="69075" y="38100"/>
                  </a:lnTo>
                  <a:lnTo>
                    <a:pt x="16725" y="38100"/>
                  </a:lnTo>
                  <a:lnTo>
                    <a:pt x="1672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075" y="54610"/>
                  </a:lnTo>
                  <a:lnTo>
                    <a:pt x="69075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13252235" y="7127636"/>
              <a:ext cx="104300" cy="94237"/>
            </a:xfrm>
            <a:prstGeom prst="rect">
              <a:avLst/>
            </a:prstGeom>
            <a:blipFill>
              <a:blip r:embed="rId2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13389027" y="7127638"/>
              <a:ext cx="100729" cy="94237"/>
            </a:xfrm>
            <a:prstGeom prst="rect">
              <a:avLst/>
            </a:prstGeom>
            <a:blipFill>
              <a:blip r:embed="rId2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13522348" y="7127636"/>
              <a:ext cx="87965" cy="94237"/>
            </a:xfrm>
            <a:prstGeom prst="rect">
              <a:avLst/>
            </a:prstGeom>
            <a:blipFill>
              <a:blip r:embed="rId2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1" name="object 541"/>
          <p:cNvSpPr/>
          <p:nvPr/>
        </p:nvSpPr>
        <p:spPr>
          <a:xfrm>
            <a:off x="13687801" y="7182506"/>
            <a:ext cx="17145" cy="39370"/>
          </a:xfrm>
          <a:custGeom>
            <a:avLst/>
            <a:gdLst/>
            <a:ahLst/>
            <a:cxnLst/>
            <a:rect l="l" t="t" r="r" b="b"/>
            <a:pathLst>
              <a:path w="17144" h="39370">
                <a:moveTo>
                  <a:pt x="0" y="39370"/>
                </a:moveTo>
                <a:lnTo>
                  <a:pt x="16742" y="39370"/>
                </a:lnTo>
                <a:lnTo>
                  <a:pt x="16742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42" name="object 542"/>
          <p:cNvGrpSpPr/>
          <p:nvPr/>
        </p:nvGrpSpPr>
        <p:grpSpPr>
          <a:xfrm>
            <a:off x="13687801" y="7125531"/>
            <a:ext cx="821690" cy="120014"/>
            <a:chOff x="13687801" y="7125531"/>
            <a:chExt cx="821690" cy="120014"/>
          </a:xfrm>
        </p:grpSpPr>
        <p:sp>
          <p:nvSpPr>
            <p:cNvPr id="543" name="object 543"/>
            <p:cNvSpPr/>
            <p:nvPr/>
          </p:nvSpPr>
          <p:spPr>
            <a:xfrm>
              <a:off x="13687794" y="7127906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13799873" y="7125535"/>
              <a:ext cx="74971" cy="97798"/>
            </a:xfrm>
            <a:prstGeom prst="rect">
              <a:avLst/>
            </a:prstGeom>
            <a:blipFill>
              <a:blip r:embed="rId1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13900075" y="7125533"/>
              <a:ext cx="86719" cy="98447"/>
            </a:xfrm>
            <a:prstGeom prst="rect">
              <a:avLst/>
            </a:prstGeom>
            <a:blipFill>
              <a:blip r:embed="rId2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14005876" y="7125535"/>
              <a:ext cx="74971" cy="97798"/>
            </a:xfrm>
            <a:prstGeom prst="rect">
              <a:avLst/>
            </a:prstGeom>
            <a:blipFill>
              <a:blip r:embed="rId2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14101192" y="7125531"/>
              <a:ext cx="365218" cy="119391"/>
            </a:xfrm>
            <a:prstGeom prst="rect">
              <a:avLst/>
            </a:prstGeom>
            <a:blipFill>
              <a:blip r:embed="rId2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14492731" y="7182506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9" name="object 549"/>
          <p:cNvGrpSpPr/>
          <p:nvPr/>
        </p:nvGrpSpPr>
        <p:grpSpPr>
          <a:xfrm>
            <a:off x="14492730" y="7125754"/>
            <a:ext cx="621030" cy="127000"/>
            <a:chOff x="14492730" y="7125754"/>
            <a:chExt cx="621030" cy="127000"/>
          </a:xfrm>
        </p:grpSpPr>
        <p:sp>
          <p:nvSpPr>
            <p:cNvPr id="550" name="object 550"/>
            <p:cNvSpPr/>
            <p:nvPr/>
          </p:nvSpPr>
          <p:spPr>
            <a:xfrm>
              <a:off x="14492720" y="7127906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51" y="38100"/>
                  </a:lnTo>
                  <a:lnTo>
                    <a:pt x="16751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14611198" y="7127636"/>
              <a:ext cx="87944" cy="94237"/>
            </a:xfrm>
            <a:prstGeom prst="rect">
              <a:avLst/>
            </a:prstGeom>
            <a:blipFill>
              <a:blip r:embed="rId1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14722743" y="7127638"/>
              <a:ext cx="78322" cy="94237"/>
            </a:xfrm>
            <a:prstGeom prst="rect">
              <a:avLst/>
            </a:prstGeom>
            <a:blipFill>
              <a:blip r:embed="rId2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14833559" y="7127638"/>
              <a:ext cx="100729" cy="94237"/>
            </a:xfrm>
            <a:prstGeom prst="rect">
              <a:avLst/>
            </a:prstGeom>
            <a:blipFill>
              <a:blip r:embed="rId2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14966880" y="7127636"/>
              <a:ext cx="87965" cy="94237"/>
            </a:xfrm>
            <a:prstGeom prst="rect">
              <a:avLst/>
            </a:prstGeom>
            <a:blipFill>
              <a:blip r:embed="rId2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15086128" y="7125754"/>
              <a:ext cx="27940" cy="127000"/>
            </a:xfrm>
            <a:custGeom>
              <a:avLst/>
              <a:gdLst/>
              <a:ahLst/>
              <a:cxnLst/>
              <a:rect l="l" t="t" r="r" b="b"/>
              <a:pathLst>
                <a:path w="27940" h="127000">
                  <a:moveTo>
                    <a:pt x="15486" y="0"/>
                  </a:moveTo>
                  <a:lnTo>
                    <a:pt x="9224" y="0"/>
                  </a:lnTo>
                  <a:lnTo>
                    <a:pt x="6408" y="1130"/>
                  </a:lnTo>
                  <a:lnTo>
                    <a:pt x="4073" y="3340"/>
                  </a:lnTo>
                  <a:lnTo>
                    <a:pt x="1780" y="5591"/>
                  </a:lnTo>
                  <a:lnTo>
                    <a:pt x="638" y="8167"/>
                  </a:lnTo>
                  <a:lnTo>
                    <a:pt x="638" y="14460"/>
                  </a:lnTo>
                  <a:lnTo>
                    <a:pt x="1780" y="17287"/>
                  </a:lnTo>
                  <a:lnTo>
                    <a:pt x="6408" y="21884"/>
                  </a:lnTo>
                  <a:lnTo>
                    <a:pt x="9224" y="23035"/>
                  </a:lnTo>
                  <a:lnTo>
                    <a:pt x="15769" y="23035"/>
                  </a:lnTo>
                  <a:lnTo>
                    <a:pt x="18428" y="21884"/>
                  </a:lnTo>
                  <a:lnTo>
                    <a:pt x="20512" y="19580"/>
                  </a:lnTo>
                  <a:lnTo>
                    <a:pt x="22627" y="17287"/>
                  </a:lnTo>
                  <a:lnTo>
                    <a:pt x="23664" y="14460"/>
                  </a:lnTo>
                  <a:lnTo>
                    <a:pt x="23664" y="8167"/>
                  </a:lnTo>
                  <a:lnTo>
                    <a:pt x="22564" y="5591"/>
                  </a:lnTo>
                  <a:lnTo>
                    <a:pt x="18083" y="1130"/>
                  </a:lnTo>
                  <a:lnTo>
                    <a:pt x="15486" y="0"/>
                  </a:lnTo>
                  <a:close/>
                </a:path>
                <a:path w="27940" h="127000">
                  <a:moveTo>
                    <a:pt x="27632" y="94237"/>
                  </a:moveTo>
                  <a:lnTo>
                    <a:pt x="13193" y="94237"/>
                  </a:lnTo>
                  <a:lnTo>
                    <a:pt x="14303" y="96468"/>
                  </a:lnTo>
                  <a:lnTo>
                    <a:pt x="14376" y="99944"/>
                  </a:lnTo>
                  <a:lnTo>
                    <a:pt x="13402" y="104708"/>
                  </a:lnTo>
                  <a:lnTo>
                    <a:pt x="11727" y="111829"/>
                  </a:lnTo>
                  <a:lnTo>
                    <a:pt x="7266" y="116509"/>
                  </a:lnTo>
                  <a:lnTo>
                    <a:pt x="0" y="118739"/>
                  </a:lnTo>
                  <a:lnTo>
                    <a:pt x="4607" y="126697"/>
                  </a:lnTo>
                  <a:lnTo>
                    <a:pt x="11727" y="124614"/>
                  </a:lnTo>
                  <a:lnTo>
                    <a:pt x="17350" y="120802"/>
                  </a:lnTo>
                  <a:lnTo>
                    <a:pt x="25590" y="109766"/>
                  </a:lnTo>
                  <a:lnTo>
                    <a:pt x="27632" y="103242"/>
                  </a:lnTo>
                  <a:lnTo>
                    <a:pt x="27632" y="94237"/>
                  </a:lnTo>
                  <a:close/>
                </a:path>
                <a:path w="27940" h="127000">
                  <a:moveTo>
                    <a:pt x="17036" y="75390"/>
                  </a:moveTo>
                  <a:lnTo>
                    <a:pt x="8795" y="75390"/>
                  </a:lnTo>
                  <a:lnTo>
                    <a:pt x="5874" y="76406"/>
                  </a:lnTo>
                  <a:lnTo>
                    <a:pt x="1685" y="80458"/>
                  </a:lnTo>
                  <a:lnTo>
                    <a:pt x="638" y="83138"/>
                  </a:lnTo>
                  <a:lnTo>
                    <a:pt x="638" y="89149"/>
                  </a:lnTo>
                  <a:lnTo>
                    <a:pt x="1434" y="91400"/>
                  </a:lnTo>
                  <a:lnTo>
                    <a:pt x="4649" y="95180"/>
                  </a:lnTo>
                  <a:lnTo>
                    <a:pt x="6491" y="96122"/>
                  </a:lnTo>
                  <a:lnTo>
                    <a:pt x="10826" y="96122"/>
                  </a:lnTo>
                  <a:lnTo>
                    <a:pt x="12355" y="95494"/>
                  </a:lnTo>
                  <a:lnTo>
                    <a:pt x="13193" y="94237"/>
                  </a:lnTo>
                  <a:lnTo>
                    <a:pt x="27632" y="94237"/>
                  </a:lnTo>
                  <a:lnTo>
                    <a:pt x="27516" y="89149"/>
                  </a:lnTo>
                  <a:lnTo>
                    <a:pt x="26240" y="84646"/>
                  </a:lnTo>
                  <a:lnTo>
                    <a:pt x="23465" y="80929"/>
                  </a:lnTo>
                  <a:lnTo>
                    <a:pt x="20659" y="77243"/>
                  </a:lnTo>
                  <a:lnTo>
                    <a:pt x="17036" y="753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6" name="object 556"/>
          <p:cNvSpPr/>
          <p:nvPr/>
        </p:nvSpPr>
        <p:spPr>
          <a:xfrm>
            <a:off x="12249296" y="7645738"/>
            <a:ext cx="17145" cy="78740"/>
          </a:xfrm>
          <a:custGeom>
            <a:avLst/>
            <a:gdLst/>
            <a:ahLst/>
            <a:cxnLst/>
            <a:rect l="l" t="t" r="r" b="b"/>
            <a:pathLst>
              <a:path w="17145" h="78740">
                <a:moveTo>
                  <a:pt x="0" y="78739"/>
                </a:moveTo>
                <a:lnTo>
                  <a:pt x="16753" y="78739"/>
                </a:lnTo>
                <a:lnTo>
                  <a:pt x="16753" y="0"/>
                </a:lnTo>
                <a:lnTo>
                  <a:pt x="0" y="0"/>
                </a:lnTo>
                <a:lnTo>
                  <a:pt x="0" y="78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57" name="object 557"/>
          <p:cNvGrpSpPr/>
          <p:nvPr/>
        </p:nvGrpSpPr>
        <p:grpSpPr>
          <a:xfrm>
            <a:off x="12249296" y="7575775"/>
            <a:ext cx="1055370" cy="191135"/>
            <a:chOff x="12249296" y="7575775"/>
            <a:chExt cx="1055370" cy="191135"/>
          </a:xfrm>
        </p:grpSpPr>
        <p:sp>
          <p:nvSpPr>
            <p:cNvPr id="558" name="object 558"/>
            <p:cNvSpPr/>
            <p:nvPr/>
          </p:nvSpPr>
          <p:spPr>
            <a:xfrm>
              <a:off x="12249290" y="7630508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90" h="93979">
                  <a:moveTo>
                    <a:pt x="8481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810" y="93980"/>
                  </a:lnTo>
                  <a:lnTo>
                    <a:pt x="84810" y="15240"/>
                  </a:lnTo>
                  <a:lnTo>
                    <a:pt x="848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12366711" y="7628134"/>
              <a:ext cx="92353" cy="138226"/>
            </a:xfrm>
            <a:prstGeom prst="rect">
              <a:avLst/>
            </a:prstGeom>
            <a:blipFill>
              <a:blip r:embed="rId2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12486058" y="7630238"/>
              <a:ext cx="87944" cy="94237"/>
            </a:xfrm>
            <a:prstGeom prst="rect">
              <a:avLst/>
            </a:prstGeom>
            <a:blipFill>
              <a:blip r:embed="rId2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12600670" y="7628136"/>
              <a:ext cx="100510" cy="98447"/>
            </a:xfrm>
            <a:prstGeom prst="rect">
              <a:avLst/>
            </a:prstGeom>
            <a:blipFill>
              <a:blip r:embed="rId2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12722066" y="7575775"/>
              <a:ext cx="98227" cy="150812"/>
            </a:xfrm>
            <a:prstGeom prst="rect">
              <a:avLst/>
            </a:prstGeom>
            <a:blipFill>
              <a:blip r:embed="rId2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12846961" y="7628134"/>
              <a:ext cx="92332" cy="138226"/>
            </a:xfrm>
            <a:prstGeom prst="rect">
              <a:avLst/>
            </a:prstGeom>
            <a:blipFill>
              <a:blip r:embed="rId2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12960405" y="7628134"/>
              <a:ext cx="301033" cy="98447"/>
            </a:xfrm>
            <a:prstGeom prst="rect">
              <a:avLst/>
            </a:prstGeom>
            <a:blipFill>
              <a:blip r:embed="rId2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13287781" y="7685108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70"/>
                  </a:moveTo>
                  <a:lnTo>
                    <a:pt x="16722" y="39370"/>
                  </a:lnTo>
                  <a:lnTo>
                    <a:pt x="1672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6" name="object 566"/>
          <p:cNvGrpSpPr/>
          <p:nvPr/>
        </p:nvGrpSpPr>
        <p:grpSpPr>
          <a:xfrm>
            <a:off x="13287781" y="7628134"/>
            <a:ext cx="325755" cy="99060"/>
            <a:chOff x="13287781" y="7628134"/>
            <a:chExt cx="325755" cy="99060"/>
          </a:xfrm>
        </p:grpSpPr>
        <p:sp>
          <p:nvSpPr>
            <p:cNvPr id="567" name="object 567"/>
            <p:cNvSpPr/>
            <p:nvPr/>
          </p:nvSpPr>
          <p:spPr>
            <a:xfrm>
              <a:off x="13287769" y="7630509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69088" y="0"/>
                  </a:lnTo>
                  <a:lnTo>
                    <a:pt x="69088" y="38100"/>
                  </a:lnTo>
                  <a:lnTo>
                    <a:pt x="16725" y="38100"/>
                  </a:lnTo>
                  <a:lnTo>
                    <a:pt x="1672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088" y="54610"/>
                  </a:lnTo>
                  <a:lnTo>
                    <a:pt x="69088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13406228" y="7630239"/>
              <a:ext cx="87944" cy="94237"/>
            </a:xfrm>
            <a:prstGeom prst="rect">
              <a:avLst/>
            </a:prstGeom>
            <a:blipFill>
              <a:blip r:embed="rId2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13521160" y="7628134"/>
              <a:ext cx="92363" cy="98447"/>
            </a:xfrm>
            <a:prstGeom prst="rect">
              <a:avLst/>
            </a:prstGeom>
            <a:blipFill>
              <a:blip r:embed="rId2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0" name="object 570"/>
          <p:cNvGrpSpPr/>
          <p:nvPr/>
        </p:nvGrpSpPr>
        <p:grpSpPr>
          <a:xfrm>
            <a:off x="13677166" y="7575775"/>
            <a:ext cx="1043305" cy="191135"/>
            <a:chOff x="13677166" y="7575775"/>
            <a:chExt cx="1043305" cy="191135"/>
          </a:xfrm>
        </p:grpSpPr>
        <p:sp>
          <p:nvSpPr>
            <p:cNvPr id="571" name="object 571"/>
            <p:cNvSpPr/>
            <p:nvPr/>
          </p:nvSpPr>
          <p:spPr>
            <a:xfrm>
              <a:off x="13677166" y="7575775"/>
              <a:ext cx="995142" cy="190586"/>
            </a:xfrm>
            <a:prstGeom prst="rect">
              <a:avLst/>
            </a:prstGeom>
            <a:blipFill>
              <a:blip r:embed="rId2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14703558" y="7685108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3" name="object 573"/>
          <p:cNvGrpSpPr/>
          <p:nvPr/>
        </p:nvGrpSpPr>
        <p:grpSpPr>
          <a:xfrm>
            <a:off x="14703558" y="7630238"/>
            <a:ext cx="358140" cy="95250"/>
            <a:chOff x="14703558" y="7630238"/>
            <a:chExt cx="358140" cy="95250"/>
          </a:xfrm>
        </p:grpSpPr>
        <p:sp>
          <p:nvSpPr>
            <p:cNvPr id="574" name="object 574"/>
            <p:cNvSpPr/>
            <p:nvPr/>
          </p:nvSpPr>
          <p:spPr>
            <a:xfrm>
              <a:off x="14703552" y="7630509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14822006" y="7630238"/>
              <a:ext cx="87965" cy="94237"/>
            </a:xfrm>
            <a:prstGeom prst="rect">
              <a:avLst/>
            </a:prstGeom>
            <a:blipFill>
              <a:blip r:embed="rId2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14933572" y="7630241"/>
              <a:ext cx="78301" cy="94237"/>
            </a:xfrm>
            <a:prstGeom prst="rect">
              <a:avLst/>
            </a:prstGeom>
            <a:blipFill>
              <a:blip r:embed="rId2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15038358" y="7702083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14868" y="0"/>
                  </a:moveTo>
                  <a:lnTo>
                    <a:pt x="8586" y="0"/>
                  </a:lnTo>
                  <a:lnTo>
                    <a:pt x="5748" y="1109"/>
                  </a:lnTo>
                  <a:lnTo>
                    <a:pt x="1162" y="5560"/>
                  </a:lnTo>
                  <a:lnTo>
                    <a:pt x="0" y="8146"/>
                  </a:lnTo>
                  <a:lnTo>
                    <a:pt x="0" y="14439"/>
                  </a:lnTo>
                  <a:lnTo>
                    <a:pt x="1162" y="17266"/>
                  </a:lnTo>
                  <a:lnTo>
                    <a:pt x="5748" y="21884"/>
                  </a:lnTo>
                  <a:lnTo>
                    <a:pt x="8586" y="23035"/>
                  </a:lnTo>
                  <a:lnTo>
                    <a:pt x="15151" y="23035"/>
                  </a:lnTo>
                  <a:lnTo>
                    <a:pt x="17810" y="21884"/>
                  </a:lnTo>
                  <a:lnTo>
                    <a:pt x="21988" y="17266"/>
                  </a:lnTo>
                  <a:lnTo>
                    <a:pt x="23046" y="14439"/>
                  </a:lnTo>
                  <a:lnTo>
                    <a:pt x="23046" y="8146"/>
                  </a:lnTo>
                  <a:lnTo>
                    <a:pt x="21905" y="5560"/>
                  </a:lnTo>
                  <a:lnTo>
                    <a:pt x="17444" y="11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31136" y="7988791"/>
            <a:ext cx="1224280" cy="1108710"/>
          </a:xfrm>
          <a:custGeom>
            <a:avLst/>
            <a:gdLst/>
            <a:ahLst/>
            <a:cxnLst/>
            <a:rect l="l" t="t" r="r" b="b"/>
            <a:pathLst>
              <a:path w="1224280" h="1108709">
                <a:moveTo>
                  <a:pt x="1223805" y="0"/>
                </a:moveTo>
                <a:lnTo>
                  <a:pt x="910317" y="0"/>
                </a:lnTo>
                <a:lnTo>
                  <a:pt x="354617" y="810593"/>
                </a:lnTo>
                <a:lnTo>
                  <a:pt x="354617" y="137754"/>
                </a:lnTo>
                <a:lnTo>
                  <a:pt x="473357" y="137754"/>
                </a:lnTo>
                <a:lnTo>
                  <a:pt x="473357" y="0"/>
                </a:lnTo>
                <a:lnTo>
                  <a:pt x="0" y="0"/>
                </a:lnTo>
                <a:lnTo>
                  <a:pt x="0" y="137754"/>
                </a:lnTo>
                <a:lnTo>
                  <a:pt x="121902" y="137754"/>
                </a:lnTo>
                <a:lnTo>
                  <a:pt x="121902" y="968923"/>
                </a:lnTo>
                <a:lnTo>
                  <a:pt x="0" y="968923"/>
                </a:lnTo>
                <a:lnTo>
                  <a:pt x="0" y="1108238"/>
                </a:lnTo>
                <a:lnTo>
                  <a:pt x="315047" y="1108238"/>
                </a:lnTo>
                <a:lnTo>
                  <a:pt x="870737" y="303980"/>
                </a:lnTo>
                <a:lnTo>
                  <a:pt x="870737" y="968923"/>
                </a:lnTo>
                <a:lnTo>
                  <a:pt x="750427" y="968923"/>
                </a:lnTo>
                <a:lnTo>
                  <a:pt x="750427" y="1108238"/>
                </a:lnTo>
                <a:lnTo>
                  <a:pt x="1222224" y="1108238"/>
                </a:lnTo>
                <a:lnTo>
                  <a:pt x="1222224" y="968923"/>
                </a:lnTo>
                <a:lnTo>
                  <a:pt x="1103474" y="968923"/>
                </a:lnTo>
                <a:lnTo>
                  <a:pt x="1103474" y="137754"/>
                </a:lnTo>
                <a:lnTo>
                  <a:pt x="1223805" y="137754"/>
                </a:lnTo>
                <a:lnTo>
                  <a:pt x="1223805" y="0"/>
                </a:lnTo>
                <a:close/>
              </a:path>
            </a:pathLst>
          </a:custGeom>
          <a:solidFill>
            <a:srgbClr val="52C2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45499" y="8970379"/>
            <a:ext cx="362585" cy="127000"/>
          </a:xfrm>
          <a:custGeom>
            <a:avLst/>
            <a:gdLst/>
            <a:ahLst/>
            <a:cxnLst/>
            <a:rect l="l" t="t" r="r" b="b"/>
            <a:pathLst>
              <a:path w="362585" h="127000">
                <a:moveTo>
                  <a:pt x="0" y="127000"/>
                </a:moveTo>
                <a:lnTo>
                  <a:pt x="362533" y="127000"/>
                </a:lnTo>
                <a:lnTo>
                  <a:pt x="362533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63179" y="8970379"/>
            <a:ext cx="354965" cy="127000"/>
          </a:xfrm>
          <a:custGeom>
            <a:avLst/>
            <a:gdLst/>
            <a:ahLst/>
            <a:cxnLst/>
            <a:rect l="l" t="t" r="r" b="b"/>
            <a:pathLst>
              <a:path w="354964" h="127000">
                <a:moveTo>
                  <a:pt x="0" y="127000"/>
                </a:moveTo>
                <a:lnTo>
                  <a:pt x="354648" y="127000"/>
                </a:lnTo>
                <a:lnTo>
                  <a:pt x="354648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32553" y="8798929"/>
            <a:ext cx="201295" cy="171450"/>
          </a:xfrm>
          <a:custGeom>
            <a:avLst/>
            <a:gdLst/>
            <a:ahLst/>
            <a:cxnLst/>
            <a:rect l="l" t="t" r="r" b="b"/>
            <a:pathLst>
              <a:path w="201295" h="171450">
                <a:moveTo>
                  <a:pt x="0" y="171450"/>
                </a:moveTo>
                <a:lnTo>
                  <a:pt x="201072" y="171450"/>
                </a:lnTo>
                <a:lnTo>
                  <a:pt x="201072" y="0"/>
                </a:lnTo>
                <a:lnTo>
                  <a:pt x="0" y="0"/>
                </a:lnTo>
                <a:lnTo>
                  <a:pt x="0" y="1714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45498" y="8384914"/>
            <a:ext cx="874394" cy="585470"/>
          </a:xfrm>
          <a:custGeom>
            <a:avLst/>
            <a:gdLst/>
            <a:ahLst/>
            <a:cxnLst/>
            <a:rect l="l" t="t" r="r" b="b"/>
            <a:pathLst>
              <a:path w="874395" h="585470">
                <a:moveTo>
                  <a:pt x="873899" y="0"/>
                </a:moveTo>
                <a:lnTo>
                  <a:pt x="509765" y="0"/>
                </a:lnTo>
                <a:lnTo>
                  <a:pt x="509765" y="125730"/>
                </a:lnTo>
                <a:lnTo>
                  <a:pt x="585762" y="125730"/>
                </a:lnTo>
                <a:lnTo>
                  <a:pt x="585762" y="288290"/>
                </a:lnTo>
                <a:lnTo>
                  <a:pt x="288124" y="288290"/>
                </a:lnTo>
                <a:lnTo>
                  <a:pt x="288124" y="125730"/>
                </a:lnTo>
                <a:lnTo>
                  <a:pt x="354622" y="125730"/>
                </a:lnTo>
                <a:lnTo>
                  <a:pt x="354622" y="0"/>
                </a:lnTo>
                <a:lnTo>
                  <a:pt x="0" y="0"/>
                </a:lnTo>
                <a:lnTo>
                  <a:pt x="0" y="125730"/>
                </a:lnTo>
                <a:lnTo>
                  <a:pt x="87045" y="125730"/>
                </a:lnTo>
                <a:lnTo>
                  <a:pt x="87045" y="288290"/>
                </a:lnTo>
                <a:lnTo>
                  <a:pt x="87045" y="414020"/>
                </a:lnTo>
                <a:lnTo>
                  <a:pt x="585762" y="414020"/>
                </a:lnTo>
                <a:lnTo>
                  <a:pt x="585762" y="585470"/>
                </a:lnTo>
                <a:lnTo>
                  <a:pt x="786828" y="585470"/>
                </a:lnTo>
                <a:lnTo>
                  <a:pt x="786828" y="414020"/>
                </a:lnTo>
                <a:lnTo>
                  <a:pt x="786828" y="288290"/>
                </a:lnTo>
                <a:lnTo>
                  <a:pt x="786828" y="125730"/>
                </a:lnTo>
                <a:lnTo>
                  <a:pt x="873899" y="125730"/>
                </a:lnTo>
                <a:lnTo>
                  <a:pt x="8738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06468" y="8970379"/>
            <a:ext cx="362585" cy="127000"/>
          </a:xfrm>
          <a:custGeom>
            <a:avLst/>
            <a:gdLst/>
            <a:ahLst/>
            <a:cxnLst/>
            <a:rect l="l" t="t" r="r" b="b"/>
            <a:pathLst>
              <a:path w="362585" h="127000">
                <a:moveTo>
                  <a:pt x="0" y="127000"/>
                </a:moveTo>
                <a:lnTo>
                  <a:pt x="362554" y="127000"/>
                </a:lnTo>
                <a:lnTo>
                  <a:pt x="362554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24180" y="8970379"/>
            <a:ext cx="354965" cy="127000"/>
          </a:xfrm>
          <a:custGeom>
            <a:avLst/>
            <a:gdLst/>
            <a:ahLst/>
            <a:cxnLst/>
            <a:rect l="l" t="t" r="r" b="b"/>
            <a:pathLst>
              <a:path w="354964" h="127000">
                <a:moveTo>
                  <a:pt x="0" y="127000"/>
                </a:moveTo>
                <a:lnTo>
                  <a:pt x="354638" y="127000"/>
                </a:lnTo>
                <a:lnTo>
                  <a:pt x="354638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93554" y="8798929"/>
            <a:ext cx="201295" cy="171450"/>
          </a:xfrm>
          <a:custGeom>
            <a:avLst/>
            <a:gdLst/>
            <a:ahLst/>
            <a:cxnLst/>
            <a:rect l="l" t="t" r="r" b="b"/>
            <a:pathLst>
              <a:path w="201295" h="171450">
                <a:moveTo>
                  <a:pt x="0" y="171450"/>
                </a:moveTo>
                <a:lnTo>
                  <a:pt x="201082" y="171450"/>
                </a:lnTo>
                <a:lnTo>
                  <a:pt x="201082" y="0"/>
                </a:lnTo>
                <a:lnTo>
                  <a:pt x="0" y="0"/>
                </a:lnTo>
                <a:lnTo>
                  <a:pt x="0" y="1714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06456" y="8384914"/>
            <a:ext cx="874394" cy="585470"/>
          </a:xfrm>
          <a:custGeom>
            <a:avLst/>
            <a:gdLst/>
            <a:ahLst/>
            <a:cxnLst/>
            <a:rect l="l" t="t" r="r" b="b"/>
            <a:pathLst>
              <a:path w="874395" h="585470">
                <a:moveTo>
                  <a:pt x="873937" y="0"/>
                </a:moveTo>
                <a:lnTo>
                  <a:pt x="509816" y="0"/>
                </a:lnTo>
                <a:lnTo>
                  <a:pt x="509816" y="125730"/>
                </a:lnTo>
                <a:lnTo>
                  <a:pt x="585787" y="125730"/>
                </a:lnTo>
                <a:lnTo>
                  <a:pt x="585787" y="288290"/>
                </a:lnTo>
                <a:lnTo>
                  <a:pt x="288175" y="288290"/>
                </a:lnTo>
                <a:lnTo>
                  <a:pt x="288175" y="125730"/>
                </a:lnTo>
                <a:lnTo>
                  <a:pt x="354647" y="125730"/>
                </a:lnTo>
                <a:lnTo>
                  <a:pt x="354647" y="0"/>
                </a:lnTo>
                <a:lnTo>
                  <a:pt x="0" y="0"/>
                </a:lnTo>
                <a:lnTo>
                  <a:pt x="0" y="125730"/>
                </a:lnTo>
                <a:lnTo>
                  <a:pt x="87096" y="125730"/>
                </a:lnTo>
                <a:lnTo>
                  <a:pt x="87096" y="288290"/>
                </a:lnTo>
                <a:lnTo>
                  <a:pt x="87096" y="414020"/>
                </a:lnTo>
                <a:lnTo>
                  <a:pt x="585787" y="414020"/>
                </a:lnTo>
                <a:lnTo>
                  <a:pt x="585787" y="585470"/>
                </a:lnTo>
                <a:lnTo>
                  <a:pt x="786853" y="585470"/>
                </a:lnTo>
                <a:lnTo>
                  <a:pt x="786853" y="414020"/>
                </a:lnTo>
                <a:lnTo>
                  <a:pt x="786853" y="288290"/>
                </a:lnTo>
                <a:lnTo>
                  <a:pt x="786853" y="125730"/>
                </a:lnTo>
                <a:lnTo>
                  <a:pt x="873937" y="125730"/>
                </a:lnTo>
                <a:lnTo>
                  <a:pt x="8739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39124" y="8364016"/>
            <a:ext cx="807720" cy="753745"/>
          </a:xfrm>
          <a:custGeom>
            <a:avLst/>
            <a:gdLst/>
            <a:ahLst/>
            <a:cxnLst/>
            <a:rect l="l" t="t" r="r" b="b"/>
            <a:pathLst>
              <a:path w="807720" h="753745">
                <a:moveTo>
                  <a:pt x="403725" y="0"/>
                </a:moveTo>
                <a:lnTo>
                  <a:pt x="349868" y="2432"/>
                </a:lnTo>
                <a:lnTo>
                  <a:pt x="299610" y="9573"/>
                </a:lnTo>
                <a:lnTo>
                  <a:pt x="253014" y="21186"/>
                </a:lnTo>
                <a:lnTo>
                  <a:pt x="210143" y="37037"/>
                </a:lnTo>
                <a:lnTo>
                  <a:pt x="171058" y="56890"/>
                </a:lnTo>
                <a:lnTo>
                  <a:pt x="135823" y="80509"/>
                </a:lnTo>
                <a:lnTo>
                  <a:pt x="104499" y="107660"/>
                </a:lnTo>
                <a:lnTo>
                  <a:pt x="77149" y="138106"/>
                </a:lnTo>
                <a:lnTo>
                  <a:pt x="53836" y="171612"/>
                </a:lnTo>
                <a:lnTo>
                  <a:pt x="34621" y="207943"/>
                </a:lnTo>
                <a:lnTo>
                  <a:pt x="19568" y="246863"/>
                </a:lnTo>
                <a:lnTo>
                  <a:pt x="8738" y="288137"/>
                </a:lnTo>
                <a:lnTo>
                  <a:pt x="2195" y="331529"/>
                </a:lnTo>
                <a:lnTo>
                  <a:pt x="0" y="376805"/>
                </a:lnTo>
                <a:lnTo>
                  <a:pt x="1924" y="422078"/>
                </a:lnTo>
                <a:lnTo>
                  <a:pt x="7740" y="465468"/>
                </a:lnTo>
                <a:lnTo>
                  <a:pt x="17510" y="506740"/>
                </a:lnTo>
                <a:lnTo>
                  <a:pt x="31295" y="545658"/>
                </a:lnTo>
                <a:lnTo>
                  <a:pt x="49158" y="581987"/>
                </a:lnTo>
                <a:lnTo>
                  <a:pt x="71162" y="615491"/>
                </a:lnTo>
                <a:lnTo>
                  <a:pt x="97368" y="645935"/>
                </a:lnTo>
                <a:lnTo>
                  <a:pt x="127840" y="673084"/>
                </a:lnTo>
                <a:lnTo>
                  <a:pt x="162639" y="696702"/>
                </a:lnTo>
                <a:lnTo>
                  <a:pt x="201827" y="716554"/>
                </a:lnTo>
                <a:lnTo>
                  <a:pt x="245468" y="732404"/>
                </a:lnTo>
                <a:lnTo>
                  <a:pt x="293623" y="744016"/>
                </a:lnTo>
                <a:lnTo>
                  <a:pt x="346355" y="751157"/>
                </a:lnTo>
                <a:lnTo>
                  <a:pt x="403725" y="753589"/>
                </a:lnTo>
                <a:lnTo>
                  <a:pt x="457579" y="751157"/>
                </a:lnTo>
                <a:lnTo>
                  <a:pt x="507833" y="744016"/>
                </a:lnTo>
                <a:lnTo>
                  <a:pt x="554426" y="732404"/>
                </a:lnTo>
                <a:lnTo>
                  <a:pt x="597295" y="716554"/>
                </a:lnTo>
                <a:lnTo>
                  <a:pt x="636377" y="696702"/>
                </a:lnTo>
                <a:lnTo>
                  <a:pt x="671611" y="673084"/>
                </a:lnTo>
                <a:lnTo>
                  <a:pt x="702934" y="645935"/>
                </a:lnTo>
                <a:lnTo>
                  <a:pt x="728535" y="617436"/>
                </a:lnTo>
                <a:lnTo>
                  <a:pt x="403725" y="617436"/>
                </a:lnTo>
                <a:lnTo>
                  <a:pt x="356982" y="611833"/>
                </a:lnTo>
                <a:lnTo>
                  <a:pt x="316139" y="595486"/>
                </a:lnTo>
                <a:lnTo>
                  <a:pt x="281668" y="569086"/>
                </a:lnTo>
                <a:lnTo>
                  <a:pt x="254039" y="533325"/>
                </a:lnTo>
                <a:lnTo>
                  <a:pt x="233722" y="488897"/>
                </a:lnTo>
                <a:lnTo>
                  <a:pt x="221187" y="436493"/>
                </a:lnTo>
                <a:lnTo>
                  <a:pt x="216904" y="376805"/>
                </a:lnTo>
                <a:lnTo>
                  <a:pt x="220255" y="322757"/>
                </a:lnTo>
                <a:lnTo>
                  <a:pt x="230061" y="274831"/>
                </a:lnTo>
                <a:lnTo>
                  <a:pt x="245952" y="233362"/>
                </a:lnTo>
                <a:lnTo>
                  <a:pt x="267558" y="198685"/>
                </a:lnTo>
                <a:lnTo>
                  <a:pt x="294509" y="171131"/>
                </a:lnTo>
                <a:lnTo>
                  <a:pt x="362962" y="138736"/>
                </a:lnTo>
                <a:lnTo>
                  <a:pt x="403725" y="134561"/>
                </a:lnTo>
                <a:lnTo>
                  <a:pt x="728632" y="134561"/>
                </a:lnTo>
                <a:lnTo>
                  <a:pt x="704720" y="107660"/>
                </a:lnTo>
                <a:lnTo>
                  <a:pt x="673611" y="80509"/>
                </a:lnTo>
                <a:lnTo>
                  <a:pt x="638487" y="56890"/>
                </a:lnTo>
                <a:lnTo>
                  <a:pt x="599378" y="37037"/>
                </a:lnTo>
                <a:lnTo>
                  <a:pt x="556316" y="21186"/>
                </a:lnTo>
                <a:lnTo>
                  <a:pt x="509333" y="9573"/>
                </a:lnTo>
                <a:lnTo>
                  <a:pt x="458459" y="2432"/>
                </a:lnTo>
                <a:lnTo>
                  <a:pt x="403725" y="0"/>
                </a:lnTo>
                <a:close/>
              </a:path>
              <a:path w="807720" h="753745">
                <a:moveTo>
                  <a:pt x="728632" y="134561"/>
                </a:moveTo>
                <a:lnTo>
                  <a:pt x="403725" y="134561"/>
                </a:lnTo>
                <a:lnTo>
                  <a:pt x="449873" y="140086"/>
                </a:lnTo>
                <a:lnTo>
                  <a:pt x="490291" y="156274"/>
                </a:lnTo>
                <a:lnTo>
                  <a:pt x="524479" y="182544"/>
                </a:lnTo>
                <a:lnTo>
                  <a:pt x="551939" y="218313"/>
                </a:lnTo>
                <a:lnTo>
                  <a:pt x="572171" y="263001"/>
                </a:lnTo>
                <a:lnTo>
                  <a:pt x="584676" y="316025"/>
                </a:lnTo>
                <a:lnTo>
                  <a:pt x="588955" y="376805"/>
                </a:lnTo>
                <a:lnTo>
                  <a:pt x="584760" y="437986"/>
                </a:lnTo>
                <a:lnTo>
                  <a:pt x="572449" y="490971"/>
                </a:lnTo>
                <a:lnTo>
                  <a:pt x="552440" y="535317"/>
                </a:lnTo>
                <a:lnTo>
                  <a:pt x="525147" y="570579"/>
                </a:lnTo>
                <a:lnTo>
                  <a:pt x="490987" y="596315"/>
                </a:lnTo>
                <a:lnTo>
                  <a:pt x="450374" y="612082"/>
                </a:lnTo>
                <a:lnTo>
                  <a:pt x="403725" y="617436"/>
                </a:lnTo>
                <a:lnTo>
                  <a:pt x="728535" y="617436"/>
                </a:lnTo>
                <a:lnTo>
                  <a:pt x="753595" y="581987"/>
                </a:lnTo>
                <a:lnTo>
                  <a:pt x="772809" y="545658"/>
                </a:lnTo>
                <a:lnTo>
                  <a:pt x="787862" y="506740"/>
                </a:lnTo>
                <a:lnTo>
                  <a:pt x="798692" y="465468"/>
                </a:lnTo>
                <a:lnTo>
                  <a:pt x="805235" y="422078"/>
                </a:lnTo>
                <a:lnTo>
                  <a:pt x="807430" y="376805"/>
                </a:lnTo>
                <a:lnTo>
                  <a:pt x="805303" y="331529"/>
                </a:lnTo>
                <a:lnTo>
                  <a:pt x="798942" y="288137"/>
                </a:lnTo>
                <a:lnTo>
                  <a:pt x="788378" y="246863"/>
                </a:lnTo>
                <a:lnTo>
                  <a:pt x="773643" y="207943"/>
                </a:lnTo>
                <a:lnTo>
                  <a:pt x="754767" y="171612"/>
                </a:lnTo>
                <a:lnTo>
                  <a:pt x="731783" y="138106"/>
                </a:lnTo>
                <a:lnTo>
                  <a:pt x="728632" y="1345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04500" y="8376680"/>
            <a:ext cx="741045" cy="728345"/>
          </a:xfrm>
          <a:custGeom>
            <a:avLst/>
            <a:gdLst/>
            <a:ahLst/>
            <a:cxnLst/>
            <a:rect l="l" t="t" r="r" b="b"/>
            <a:pathLst>
              <a:path w="741045" h="728345">
                <a:moveTo>
                  <a:pt x="386302" y="0"/>
                </a:moveTo>
                <a:lnTo>
                  <a:pt x="329599" y="586"/>
                </a:lnTo>
                <a:lnTo>
                  <a:pt x="120401" y="7329"/>
                </a:lnTo>
                <a:lnTo>
                  <a:pt x="85473" y="7915"/>
                </a:lnTo>
                <a:lnTo>
                  <a:pt x="0" y="7915"/>
                </a:lnTo>
                <a:lnTo>
                  <a:pt x="0" y="134561"/>
                </a:lnTo>
                <a:lnTo>
                  <a:pt x="85473" y="134561"/>
                </a:lnTo>
                <a:lnTo>
                  <a:pt x="85473" y="593699"/>
                </a:lnTo>
                <a:lnTo>
                  <a:pt x="0" y="593699"/>
                </a:lnTo>
                <a:lnTo>
                  <a:pt x="0" y="720355"/>
                </a:lnTo>
                <a:lnTo>
                  <a:pt x="85473" y="720355"/>
                </a:lnTo>
                <a:lnTo>
                  <a:pt x="123822" y="720940"/>
                </a:lnTo>
                <a:lnTo>
                  <a:pt x="340553" y="727674"/>
                </a:lnTo>
                <a:lnTo>
                  <a:pt x="389464" y="728260"/>
                </a:lnTo>
                <a:lnTo>
                  <a:pt x="458165" y="726036"/>
                </a:lnTo>
                <a:lnTo>
                  <a:pt x="519029" y="719395"/>
                </a:lnTo>
                <a:lnTo>
                  <a:pt x="572199" y="708384"/>
                </a:lnTo>
                <a:lnTo>
                  <a:pt x="617817" y="693052"/>
                </a:lnTo>
                <a:lnTo>
                  <a:pt x="656025" y="673445"/>
                </a:lnTo>
                <a:lnTo>
                  <a:pt x="686967" y="649611"/>
                </a:lnTo>
                <a:lnTo>
                  <a:pt x="719596" y="604777"/>
                </a:lnTo>
                <a:lnTo>
                  <a:pt x="395788" y="604777"/>
                </a:lnTo>
                <a:lnTo>
                  <a:pt x="363749" y="604258"/>
                </a:lnTo>
                <a:lnTo>
                  <a:pt x="333047" y="602997"/>
                </a:lnTo>
                <a:lnTo>
                  <a:pt x="283373" y="600023"/>
                </a:lnTo>
                <a:lnTo>
                  <a:pt x="283373" y="413212"/>
                </a:lnTo>
                <a:lnTo>
                  <a:pt x="706337" y="413212"/>
                </a:lnTo>
                <a:lnTo>
                  <a:pt x="701335" y="406287"/>
                </a:lnTo>
                <a:lnTo>
                  <a:pt x="668205" y="380437"/>
                </a:lnTo>
                <a:lnTo>
                  <a:pt x="623642" y="360834"/>
                </a:lnTo>
                <a:lnTo>
                  <a:pt x="566768" y="348314"/>
                </a:lnTo>
                <a:lnTo>
                  <a:pt x="566768" y="345151"/>
                </a:lnTo>
                <a:lnTo>
                  <a:pt x="616782" y="332780"/>
                </a:lnTo>
                <a:lnTo>
                  <a:pt x="658004" y="310304"/>
                </a:lnTo>
                <a:lnTo>
                  <a:pt x="283373" y="310304"/>
                </a:lnTo>
                <a:lnTo>
                  <a:pt x="283373" y="126645"/>
                </a:lnTo>
                <a:lnTo>
                  <a:pt x="327114" y="123680"/>
                </a:lnTo>
                <a:lnTo>
                  <a:pt x="354851" y="122420"/>
                </a:lnTo>
                <a:lnTo>
                  <a:pt x="386302" y="121902"/>
                </a:lnTo>
                <a:lnTo>
                  <a:pt x="708212" y="121902"/>
                </a:lnTo>
                <a:lnTo>
                  <a:pt x="704256" y="110243"/>
                </a:lnTo>
                <a:lnTo>
                  <a:pt x="655565" y="54832"/>
                </a:lnTo>
                <a:lnTo>
                  <a:pt x="618757" y="34640"/>
                </a:lnTo>
                <a:lnTo>
                  <a:pt x="573518" y="19230"/>
                </a:lnTo>
                <a:lnTo>
                  <a:pt x="519757" y="8433"/>
                </a:lnTo>
                <a:lnTo>
                  <a:pt x="457382" y="2080"/>
                </a:lnTo>
                <a:lnTo>
                  <a:pt x="386302" y="0"/>
                </a:lnTo>
                <a:close/>
              </a:path>
              <a:path w="741045" h="728345">
                <a:moveTo>
                  <a:pt x="706337" y="413212"/>
                </a:moveTo>
                <a:lnTo>
                  <a:pt x="392637" y="413212"/>
                </a:lnTo>
                <a:lnTo>
                  <a:pt x="451052" y="419816"/>
                </a:lnTo>
                <a:lnTo>
                  <a:pt x="493145" y="438739"/>
                </a:lnTo>
                <a:lnTo>
                  <a:pt x="518620" y="468646"/>
                </a:lnTo>
                <a:lnTo>
                  <a:pt x="527177" y="508204"/>
                </a:lnTo>
                <a:lnTo>
                  <a:pt x="518447" y="547342"/>
                </a:lnTo>
                <a:lnTo>
                  <a:pt x="492947" y="577867"/>
                </a:lnTo>
                <a:lnTo>
                  <a:pt x="451715" y="597703"/>
                </a:lnTo>
                <a:lnTo>
                  <a:pt x="395788" y="604777"/>
                </a:lnTo>
                <a:lnTo>
                  <a:pt x="719596" y="604777"/>
                </a:lnTo>
                <a:lnTo>
                  <a:pt x="727621" y="589453"/>
                </a:lnTo>
                <a:lnTo>
                  <a:pt x="737619" y="553224"/>
                </a:lnTo>
                <a:lnTo>
                  <a:pt x="740919" y="512958"/>
                </a:lnTo>
                <a:lnTo>
                  <a:pt x="736814" y="473383"/>
                </a:lnTo>
                <a:lnTo>
                  <a:pt x="723912" y="437547"/>
                </a:lnTo>
                <a:lnTo>
                  <a:pt x="706337" y="413212"/>
                </a:lnTo>
                <a:close/>
              </a:path>
              <a:path w="741045" h="728345">
                <a:moveTo>
                  <a:pt x="708212" y="121902"/>
                </a:moveTo>
                <a:lnTo>
                  <a:pt x="386302" y="121902"/>
                </a:lnTo>
                <a:lnTo>
                  <a:pt x="436731" y="127815"/>
                </a:lnTo>
                <a:lnTo>
                  <a:pt x="475141" y="145456"/>
                </a:lnTo>
                <a:lnTo>
                  <a:pt x="499601" y="174672"/>
                </a:lnTo>
                <a:lnTo>
                  <a:pt x="508183" y="215312"/>
                </a:lnTo>
                <a:lnTo>
                  <a:pt x="498932" y="256200"/>
                </a:lnTo>
                <a:lnTo>
                  <a:pt x="473358" y="285959"/>
                </a:lnTo>
                <a:lnTo>
                  <a:pt x="434726" y="304143"/>
                </a:lnTo>
                <a:lnTo>
                  <a:pt x="386302" y="310304"/>
                </a:lnTo>
                <a:lnTo>
                  <a:pt x="658004" y="310304"/>
                </a:lnTo>
                <a:lnTo>
                  <a:pt x="659119" y="309696"/>
                </a:lnTo>
                <a:lnTo>
                  <a:pt x="691805" y="276964"/>
                </a:lnTo>
                <a:lnTo>
                  <a:pt x="712864" y="235651"/>
                </a:lnTo>
                <a:lnTo>
                  <a:pt x="720323" y="186821"/>
                </a:lnTo>
                <a:lnTo>
                  <a:pt x="716322" y="145802"/>
                </a:lnTo>
                <a:lnTo>
                  <a:pt x="708212" y="121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15866" y="8367178"/>
            <a:ext cx="741045" cy="744220"/>
          </a:xfrm>
          <a:custGeom>
            <a:avLst/>
            <a:gdLst/>
            <a:ahLst/>
            <a:cxnLst/>
            <a:rect l="l" t="t" r="r" b="b"/>
            <a:pathLst>
              <a:path w="741045" h="744220">
                <a:moveTo>
                  <a:pt x="724516" y="633268"/>
                </a:moveTo>
                <a:lnTo>
                  <a:pt x="460698" y="633268"/>
                </a:lnTo>
                <a:lnTo>
                  <a:pt x="477588" y="681979"/>
                </a:lnTo>
                <a:lnTo>
                  <a:pt x="506801" y="716586"/>
                </a:lnTo>
                <a:lnTo>
                  <a:pt x="548186" y="737241"/>
                </a:lnTo>
                <a:lnTo>
                  <a:pt x="601594" y="744092"/>
                </a:lnTo>
                <a:lnTo>
                  <a:pt x="631158" y="742461"/>
                </a:lnTo>
                <a:lnTo>
                  <a:pt x="667101" y="736973"/>
                </a:lnTo>
                <a:lnTo>
                  <a:pt x="705119" y="726736"/>
                </a:lnTo>
                <a:lnTo>
                  <a:pt x="740909" y="710857"/>
                </a:lnTo>
                <a:lnTo>
                  <a:pt x="724516" y="633268"/>
                </a:lnTo>
                <a:close/>
              </a:path>
              <a:path w="741045" h="744220">
                <a:moveTo>
                  <a:pt x="291289" y="305561"/>
                </a:moveTo>
                <a:lnTo>
                  <a:pt x="234181" y="308367"/>
                </a:lnTo>
                <a:lnTo>
                  <a:pt x="182377" y="316750"/>
                </a:lnTo>
                <a:lnTo>
                  <a:pt x="136256" y="330658"/>
                </a:lnTo>
                <a:lnTo>
                  <a:pt x="96195" y="350039"/>
                </a:lnTo>
                <a:lnTo>
                  <a:pt x="62571" y="374839"/>
                </a:lnTo>
                <a:lnTo>
                  <a:pt x="35762" y="405008"/>
                </a:lnTo>
                <a:lnTo>
                  <a:pt x="16146" y="440492"/>
                </a:lnTo>
                <a:lnTo>
                  <a:pt x="4099" y="481240"/>
                </a:lnTo>
                <a:lnTo>
                  <a:pt x="0" y="527198"/>
                </a:lnTo>
                <a:lnTo>
                  <a:pt x="4309" y="575995"/>
                </a:lnTo>
                <a:lnTo>
                  <a:pt x="16967" y="618947"/>
                </a:lnTo>
                <a:lnTo>
                  <a:pt x="37564" y="655852"/>
                </a:lnTo>
                <a:lnTo>
                  <a:pt x="65694" y="686505"/>
                </a:lnTo>
                <a:lnTo>
                  <a:pt x="100948" y="710701"/>
                </a:lnTo>
                <a:lnTo>
                  <a:pt x="142920" y="728237"/>
                </a:lnTo>
                <a:lnTo>
                  <a:pt x="191202" y="738908"/>
                </a:lnTo>
                <a:lnTo>
                  <a:pt x="245385" y="742511"/>
                </a:lnTo>
                <a:lnTo>
                  <a:pt x="307902" y="736621"/>
                </a:lnTo>
                <a:lnTo>
                  <a:pt x="360618" y="720471"/>
                </a:lnTo>
                <a:lnTo>
                  <a:pt x="403606" y="696343"/>
                </a:lnTo>
                <a:lnTo>
                  <a:pt x="436941" y="666515"/>
                </a:lnTo>
                <a:lnTo>
                  <a:pt x="460698" y="633268"/>
                </a:lnTo>
                <a:lnTo>
                  <a:pt x="724516" y="633268"/>
                </a:lnTo>
                <a:lnTo>
                  <a:pt x="719167" y="607950"/>
                </a:lnTo>
                <a:lnTo>
                  <a:pt x="315037" y="607950"/>
                </a:lnTo>
                <a:lnTo>
                  <a:pt x="269748" y="600158"/>
                </a:lnTo>
                <a:lnTo>
                  <a:pt x="236481" y="578860"/>
                </a:lnTo>
                <a:lnTo>
                  <a:pt x="215977" y="547171"/>
                </a:lnTo>
                <a:lnTo>
                  <a:pt x="208977" y="508204"/>
                </a:lnTo>
                <a:lnTo>
                  <a:pt x="217164" y="466571"/>
                </a:lnTo>
                <a:lnTo>
                  <a:pt x="241229" y="435181"/>
                </a:lnTo>
                <a:lnTo>
                  <a:pt x="280429" y="415369"/>
                </a:lnTo>
                <a:lnTo>
                  <a:pt x="334021" y="408469"/>
                </a:lnTo>
                <a:lnTo>
                  <a:pt x="649180" y="408469"/>
                </a:lnTo>
                <a:lnTo>
                  <a:pt x="649474" y="395785"/>
                </a:lnTo>
                <a:lnTo>
                  <a:pt x="650349" y="344982"/>
                </a:lnTo>
                <a:lnTo>
                  <a:pt x="650421" y="334052"/>
                </a:lnTo>
                <a:lnTo>
                  <a:pt x="454373" y="334052"/>
                </a:lnTo>
                <a:lnTo>
                  <a:pt x="422212" y="322254"/>
                </a:lnTo>
                <a:lnTo>
                  <a:pt x="382333" y="313277"/>
                </a:lnTo>
                <a:lnTo>
                  <a:pt x="337704" y="307564"/>
                </a:lnTo>
                <a:lnTo>
                  <a:pt x="291289" y="305561"/>
                </a:lnTo>
                <a:close/>
              </a:path>
              <a:path w="741045" h="744220">
                <a:moveTo>
                  <a:pt x="649180" y="408469"/>
                </a:moveTo>
                <a:lnTo>
                  <a:pt x="334021" y="408469"/>
                </a:lnTo>
                <a:lnTo>
                  <a:pt x="367277" y="410273"/>
                </a:lnTo>
                <a:lnTo>
                  <a:pt x="398156" y="415785"/>
                </a:lnTo>
                <a:lnTo>
                  <a:pt x="426658" y="425158"/>
                </a:lnTo>
                <a:lnTo>
                  <a:pt x="452782" y="438541"/>
                </a:lnTo>
                <a:lnTo>
                  <a:pt x="452782" y="535114"/>
                </a:lnTo>
                <a:lnTo>
                  <a:pt x="431263" y="560529"/>
                </a:lnTo>
                <a:lnTo>
                  <a:pt x="401724" y="584007"/>
                </a:lnTo>
                <a:lnTo>
                  <a:pt x="363278" y="601247"/>
                </a:lnTo>
                <a:lnTo>
                  <a:pt x="315037" y="607950"/>
                </a:lnTo>
                <a:lnTo>
                  <a:pt x="679173" y="607950"/>
                </a:lnTo>
                <a:lnTo>
                  <a:pt x="659287" y="601767"/>
                </a:lnTo>
                <a:lnTo>
                  <a:pt x="649495" y="586976"/>
                </a:lnTo>
                <a:lnTo>
                  <a:pt x="646233" y="569218"/>
                </a:lnTo>
                <a:lnTo>
                  <a:pt x="645938" y="554129"/>
                </a:lnTo>
                <a:lnTo>
                  <a:pt x="647039" y="498988"/>
                </a:lnTo>
                <a:lnTo>
                  <a:pt x="649180" y="408469"/>
                </a:lnTo>
                <a:close/>
              </a:path>
              <a:path w="741045" h="744220">
                <a:moveTo>
                  <a:pt x="717161" y="598452"/>
                </a:moveTo>
                <a:lnTo>
                  <a:pt x="679173" y="607950"/>
                </a:lnTo>
                <a:lnTo>
                  <a:pt x="719167" y="607950"/>
                </a:lnTo>
                <a:lnTo>
                  <a:pt x="717161" y="598452"/>
                </a:lnTo>
                <a:close/>
              </a:path>
              <a:path w="741045" h="744220">
                <a:moveTo>
                  <a:pt x="608600" y="115577"/>
                </a:moveTo>
                <a:lnTo>
                  <a:pt x="315037" y="115577"/>
                </a:lnTo>
                <a:lnTo>
                  <a:pt x="370430" y="123430"/>
                </a:lnTo>
                <a:lnTo>
                  <a:pt x="410468" y="145721"/>
                </a:lnTo>
                <a:lnTo>
                  <a:pt x="436899" y="180549"/>
                </a:lnTo>
                <a:lnTo>
                  <a:pt x="451474" y="226013"/>
                </a:lnTo>
                <a:lnTo>
                  <a:pt x="455944" y="280211"/>
                </a:lnTo>
                <a:lnTo>
                  <a:pt x="455919" y="293299"/>
                </a:lnTo>
                <a:lnTo>
                  <a:pt x="455760" y="305561"/>
                </a:lnTo>
                <a:lnTo>
                  <a:pt x="455684" y="308367"/>
                </a:lnTo>
                <a:lnTo>
                  <a:pt x="455281" y="320075"/>
                </a:lnTo>
                <a:lnTo>
                  <a:pt x="454373" y="334052"/>
                </a:lnTo>
                <a:lnTo>
                  <a:pt x="650421" y="334052"/>
                </a:lnTo>
                <a:lnTo>
                  <a:pt x="650692" y="292881"/>
                </a:lnTo>
                <a:lnTo>
                  <a:pt x="648355" y="243240"/>
                </a:lnTo>
                <a:lnTo>
                  <a:pt x="641265" y="197989"/>
                </a:lnTo>
                <a:lnTo>
                  <a:pt x="629300" y="157197"/>
                </a:lnTo>
                <a:lnTo>
                  <a:pt x="612339" y="120937"/>
                </a:lnTo>
                <a:lnTo>
                  <a:pt x="608600" y="115577"/>
                </a:lnTo>
                <a:close/>
              </a:path>
              <a:path w="741045" h="744220">
                <a:moveTo>
                  <a:pt x="343528" y="0"/>
                </a:moveTo>
                <a:lnTo>
                  <a:pt x="288033" y="3011"/>
                </a:lnTo>
                <a:lnTo>
                  <a:pt x="235304" y="11921"/>
                </a:lnTo>
                <a:lnTo>
                  <a:pt x="186768" y="26546"/>
                </a:lnTo>
                <a:lnTo>
                  <a:pt x="143854" y="46700"/>
                </a:lnTo>
                <a:lnTo>
                  <a:pt x="107990" y="72197"/>
                </a:lnTo>
                <a:lnTo>
                  <a:pt x="80604" y="102854"/>
                </a:lnTo>
                <a:lnTo>
                  <a:pt x="63126" y="138485"/>
                </a:lnTo>
                <a:lnTo>
                  <a:pt x="56982" y="178905"/>
                </a:lnTo>
                <a:lnTo>
                  <a:pt x="62398" y="211702"/>
                </a:lnTo>
                <a:lnTo>
                  <a:pt x="78945" y="240640"/>
                </a:lnTo>
                <a:lnTo>
                  <a:pt x="107067" y="261268"/>
                </a:lnTo>
                <a:lnTo>
                  <a:pt x="147210" y="269133"/>
                </a:lnTo>
                <a:lnTo>
                  <a:pt x="184456" y="263420"/>
                </a:lnTo>
                <a:lnTo>
                  <a:pt x="229828" y="221721"/>
                </a:lnTo>
                <a:lnTo>
                  <a:pt x="234231" y="173165"/>
                </a:lnTo>
                <a:lnTo>
                  <a:pt x="215312" y="139315"/>
                </a:lnTo>
                <a:lnTo>
                  <a:pt x="235569" y="129598"/>
                </a:lnTo>
                <a:lnTo>
                  <a:pt x="258645" y="122106"/>
                </a:lnTo>
                <a:lnTo>
                  <a:pt x="284985" y="117284"/>
                </a:lnTo>
                <a:lnTo>
                  <a:pt x="315037" y="115577"/>
                </a:lnTo>
                <a:lnTo>
                  <a:pt x="608600" y="115577"/>
                </a:lnTo>
                <a:lnTo>
                  <a:pt x="590260" y="89280"/>
                </a:lnTo>
                <a:lnTo>
                  <a:pt x="562942" y="62298"/>
                </a:lnTo>
                <a:lnTo>
                  <a:pt x="530264" y="40061"/>
                </a:lnTo>
                <a:lnTo>
                  <a:pt x="492105" y="22641"/>
                </a:lnTo>
                <a:lnTo>
                  <a:pt x="448344" y="10110"/>
                </a:lnTo>
                <a:lnTo>
                  <a:pt x="398859" y="2539"/>
                </a:lnTo>
                <a:lnTo>
                  <a:pt x="3435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15809" y="8384914"/>
            <a:ext cx="880744" cy="878840"/>
          </a:xfrm>
          <a:custGeom>
            <a:avLst/>
            <a:gdLst/>
            <a:ahLst/>
            <a:cxnLst/>
            <a:rect l="l" t="t" r="r" b="b"/>
            <a:pathLst>
              <a:path w="880745" h="878840">
                <a:moveTo>
                  <a:pt x="880249" y="580390"/>
                </a:moveTo>
                <a:lnTo>
                  <a:pt x="761542" y="580390"/>
                </a:lnTo>
                <a:lnTo>
                  <a:pt x="761542" y="577850"/>
                </a:lnTo>
                <a:lnTo>
                  <a:pt x="761542" y="125730"/>
                </a:lnTo>
                <a:lnTo>
                  <a:pt x="845439" y="125730"/>
                </a:lnTo>
                <a:lnTo>
                  <a:pt x="845439" y="0"/>
                </a:lnTo>
                <a:lnTo>
                  <a:pt x="489229" y="0"/>
                </a:lnTo>
                <a:lnTo>
                  <a:pt x="489229" y="125730"/>
                </a:lnTo>
                <a:lnTo>
                  <a:pt x="560451" y="125730"/>
                </a:lnTo>
                <a:lnTo>
                  <a:pt x="560451" y="577850"/>
                </a:lnTo>
                <a:lnTo>
                  <a:pt x="286588" y="577850"/>
                </a:lnTo>
                <a:lnTo>
                  <a:pt x="286588" y="125730"/>
                </a:lnTo>
                <a:lnTo>
                  <a:pt x="356235" y="125730"/>
                </a:lnTo>
                <a:lnTo>
                  <a:pt x="356235" y="0"/>
                </a:lnTo>
                <a:lnTo>
                  <a:pt x="0" y="0"/>
                </a:lnTo>
                <a:lnTo>
                  <a:pt x="0" y="125730"/>
                </a:lnTo>
                <a:lnTo>
                  <a:pt x="85509" y="125730"/>
                </a:lnTo>
                <a:lnTo>
                  <a:pt x="85509" y="577850"/>
                </a:lnTo>
                <a:lnTo>
                  <a:pt x="85509" y="580390"/>
                </a:lnTo>
                <a:lnTo>
                  <a:pt x="85509" y="585470"/>
                </a:lnTo>
                <a:lnTo>
                  <a:pt x="0" y="585470"/>
                </a:lnTo>
                <a:lnTo>
                  <a:pt x="0" y="712470"/>
                </a:lnTo>
                <a:lnTo>
                  <a:pt x="734618" y="712470"/>
                </a:lnTo>
                <a:lnTo>
                  <a:pt x="734618" y="878840"/>
                </a:lnTo>
                <a:lnTo>
                  <a:pt x="880249" y="878840"/>
                </a:lnTo>
                <a:lnTo>
                  <a:pt x="880249" y="712470"/>
                </a:lnTo>
                <a:lnTo>
                  <a:pt x="880249" y="585470"/>
                </a:lnTo>
                <a:lnTo>
                  <a:pt x="880249" y="5803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67330" y="8384595"/>
            <a:ext cx="890269" cy="712470"/>
          </a:xfrm>
          <a:custGeom>
            <a:avLst/>
            <a:gdLst/>
            <a:ahLst/>
            <a:cxnLst/>
            <a:rect l="l" t="t" r="r" b="b"/>
            <a:pathLst>
              <a:path w="890270" h="712470">
                <a:moveTo>
                  <a:pt x="888150" y="0"/>
                </a:moveTo>
                <a:lnTo>
                  <a:pt x="601615" y="0"/>
                </a:lnTo>
                <a:lnTo>
                  <a:pt x="288127" y="486048"/>
                </a:lnTo>
                <a:lnTo>
                  <a:pt x="288127" y="126645"/>
                </a:lnTo>
                <a:lnTo>
                  <a:pt x="354627" y="126645"/>
                </a:lnTo>
                <a:lnTo>
                  <a:pt x="354627" y="0"/>
                </a:lnTo>
                <a:lnTo>
                  <a:pt x="0" y="0"/>
                </a:lnTo>
                <a:lnTo>
                  <a:pt x="0" y="126645"/>
                </a:lnTo>
                <a:lnTo>
                  <a:pt x="87054" y="126645"/>
                </a:lnTo>
                <a:lnTo>
                  <a:pt x="87054" y="585783"/>
                </a:lnTo>
                <a:lnTo>
                  <a:pt x="1581" y="585783"/>
                </a:lnTo>
                <a:lnTo>
                  <a:pt x="1581" y="712439"/>
                </a:lnTo>
                <a:lnTo>
                  <a:pt x="288127" y="712439"/>
                </a:lnTo>
                <a:lnTo>
                  <a:pt x="601615" y="224809"/>
                </a:lnTo>
                <a:lnTo>
                  <a:pt x="601615" y="585783"/>
                </a:lnTo>
                <a:lnTo>
                  <a:pt x="535093" y="585783"/>
                </a:lnTo>
                <a:lnTo>
                  <a:pt x="535093" y="712439"/>
                </a:lnTo>
                <a:lnTo>
                  <a:pt x="889732" y="712439"/>
                </a:lnTo>
                <a:lnTo>
                  <a:pt x="889732" y="585783"/>
                </a:lnTo>
                <a:lnTo>
                  <a:pt x="802677" y="585783"/>
                </a:lnTo>
                <a:lnTo>
                  <a:pt x="802677" y="126645"/>
                </a:lnTo>
                <a:lnTo>
                  <a:pt x="888150" y="126645"/>
                </a:lnTo>
                <a:lnTo>
                  <a:pt x="888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444128" y="8384595"/>
            <a:ext cx="890269" cy="712470"/>
          </a:xfrm>
          <a:custGeom>
            <a:avLst/>
            <a:gdLst/>
            <a:ahLst/>
            <a:cxnLst/>
            <a:rect l="l" t="t" r="r" b="b"/>
            <a:pathLst>
              <a:path w="890270" h="712470">
                <a:moveTo>
                  <a:pt x="888192" y="0"/>
                </a:moveTo>
                <a:lnTo>
                  <a:pt x="601615" y="0"/>
                </a:lnTo>
                <a:lnTo>
                  <a:pt x="288158" y="486048"/>
                </a:lnTo>
                <a:lnTo>
                  <a:pt x="288158" y="126645"/>
                </a:lnTo>
                <a:lnTo>
                  <a:pt x="354648" y="126645"/>
                </a:lnTo>
                <a:lnTo>
                  <a:pt x="354648" y="0"/>
                </a:lnTo>
                <a:lnTo>
                  <a:pt x="0" y="0"/>
                </a:lnTo>
                <a:lnTo>
                  <a:pt x="0" y="126645"/>
                </a:lnTo>
                <a:lnTo>
                  <a:pt x="87096" y="126645"/>
                </a:lnTo>
                <a:lnTo>
                  <a:pt x="87096" y="585783"/>
                </a:lnTo>
                <a:lnTo>
                  <a:pt x="1581" y="585783"/>
                </a:lnTo>
                <a:lnTo>
                  <a:pt x="1581" y="712439"/>
                </a:lnTo>
                <a:lnTo>
                  <a:pt x="288158" y="712439"/>
                </a:lnTo>
                <a:lnTo>
                  <a:pt x="601615" y="224809"/>
                </a:lnTo>
                <a:lnTo>
                  <a:pt x="601615" y="585783"/>
                </a:lnTo>
                <a:lnTo>
                  <a:pt x="535125" y="585783"/>
                </a:lnTo>
                <a:lnTo>
                  <a:pt x="535125" y="712439"/>
                </a:lnTo>
                <a:lnTo>
                  <a:pt x="889773" y="712439"/>
                </a:lnTo>
                <a:lnTo>
                  <a:pt x="889773" y="585783"/>
                </a:lnTo>
                <a:lnTo>
                  <a:pt x="802677" y="585783"/>
                </a:lnTo>
                <a:lnTo>
                  <a:pt x="802677" y="126645"/>
                </a:lnTo>
                <a:lnTo>
                  <a:pt x="888192" y="126645"/>
                </a:lnTo>
                <a:lnTo>
                  <a:pt x="8881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060376" y="5102853"/>
            <a:ext cx="2092960" cy="2368550"/>
          </a:xfrm>
          <a:custGeom>
            <a:avLst/>
            <a:gdLst/>
            <a:ahLst/>
            <a:cxnLst/>
            <a:rect l="l" t="t" r="r" b="b"/>
            <a:pathLst>
              <a:path w="2092959" h="2368550">
                <a:moveTo>
                  <a:pt x="2092845" y="1046467"/>
                </a:moveTo>
                <a:lnTo>
                  <a:pt x="2091766" y="998639"/>
                </a:lnTo>
                <a:lnTo>
                  <a:pt x="2088553" y="951344"/>
                </a:lnTo>
                <a:lnTo>
                  <a:pt x="2083269" y="904659"/>
                </a:lnTo>
                <a:lnTo>
                  <a:pt x="2075954" y="858596"/>
                </a:lnTo>
                <a:lnTo>
                  <a:pt x="2066645" y="813231"/>
                </a:lnTo>
                <a:lnTo>
                  <a:pt x="2055393" y="768591"/>
                </a:lnTo>
                <a:lnTo>
                  <a:pt x="2042261" y="724725"/>
                </a:lnTo>
                <a:lnTo>
                  <a:pt x="2030031" y="689635"/>
                </a:lnTo>
                <a:lnTo>
                  <a:pt x="2030031" y="1046467"/>
                </a:lnTo>
                <a:lnTo>
                  <a:pt x="2028825" y="1095489"/>
                </a:lnTo>
                <a:lnTo>
                  <a:pt x="2025205" y="1144079"/>
                </a:lnTo>
                <a:lnTo>
                  <a:pt x="2019223" y="1192161"/>
                </a:lnTo>
                <a:lnTo>
                  <a:pt x="2010943" y="1239647"/>
                </a:lnTo>
                <a:lnTo>
                  <a:pt x="2000377" y="1286484"/>
                </a:lnTo>
                <a:lnTo>
                  <a:pt x="1987588" y="1332585"/>
                </a:lnTo>
                <a:lnTo>
                  <a:pt x="1972602" y="1377886"/>
                </a:lnTo>
                <a:lnTo>
                  <a:pt x="1955495" y="1422311"/>
                </a:lnTo>
                <a:lnTo>
                  <a:pt x="1936280" y="1465783"/>
                </a:lnTo>
                <a:lnTo>
                  <a:pt x="1915007" y="1508226"/>
                </a:lnTo>
                <a:lnTo>
                  <a:pt x="1891728" y="1549577"/>
                </a:lnTo>
                <a:lnTo>
                  <a:pt x="1866480" y="1589773"/>
                </a:lnTo>
                <a:lnTo>
                  <a:pt x="1839302" y="1628711"/>
                </a:lnTo>
                <a:lnTo>
                  <a:pt x="1810245" y="1666341"/>
                </a:lnTo>
                <a:lnTo>
                  <a:pt x="1779358" y="1702587"/>
                </a:lnTo>
                <a:lnTo>
                  <a:pt x="1746669" y="1737372"/>
                </a:lnTo>
                <a:lnTo>
                  <a:pt x="1712226" y="1770634"/>
                </a:lnTo>
                <a:lnTo>
                  <a:pt x="1676095" y="1802282"/>
                </a:lnTo>
                <a:lnTo>
                  <a:pt x="1638287" y="1832254"/>
                </a:lnTo>
                <a:lnTo>
                  <a:pt x="1598853" y="1860473"/>
                </a:lnTo>
                <a:lnTo>
                  <a:pt x="1557845" y="1886877"/>
                </a:lnTo>
                <a:lnTo>
                  <a:pt x="1552359" y="1890039"/>
                </a:lnTo>
                <a:lnTo>
                  <a:pt x="1552359" y="1842173"/>
                </a:lnTo>
                <a:lnTo>
                  <a:pt x="1153439" y="1842173"/>
                </a:lnTo>
                <a:lnTo>
                  <a:pt x="1153439" y="1189177"/>
                </a:lnTo>
                <a:lnTo>
                  <a:pt x="1175804" y="1189177"/>
                </a:lnTo>
                <a:lnTo>
                  <a:pt x="1175804" y="1093609"/>
                </a:lnTo>
                <a:lnTo>
                  <a:pt x="1122070" y="1093609"/>
                </a:lnTo>
                <a:lnTo>
                  <a:pt x="1122070" y="822858"/>
                </a:lnTo>
                <a:lnTo>
                  <a:pt x="1116723" y="817511"/>
                </a:lnTo>
                <a:lnTo>
                  <a:pt x="1090625" y="817511"/>
                </a:lnTo>
                <a:lnTo>
                  <a:pt x="1090625" y="1189177"/>
                </a:lnTo>
                <a:lnTo>
                  <a:pt x="1090625" y="1842173"/>
                </a:lnTo>
                <a:lnTo>
                  <a:pt x="937031" y="1842173"/>
                </a:lnTo>
                <a:lnTo>
                  <a:pt x="937031" y="1189177"/>
                </a:lnTo>
                <a:lnTo>
                  <a:pt x="1090625" y="1189177"/>
                </a:lnTo>
                <a:lnTo>
                  <a:pt x="1090625" y="817511"/>
                </a:lnTo>
                <a:lnTo>
                  <a:pt x="910996" y="817511"/>
                </a:lnTo>
                <a:lnTo>
                  <a:pt x="905649" y="822858"/>
                </a:lnTo>
                <a:lnTo>
                  <a:pt x="905649" y="1093609"/>
                </a:lnTo>
                <a:lnTo>
                  <a:pt x="851916" y="1093609"/>
                </a:lnTo>
                <a:lnTo>
                  <a:pt x="851916" y="1189177"/>
                </a:lnTo>
                <a:lnTo>
                  <a:pt x="874229" y="1189177"/>
                </a:lnTo>
                <a:lnTo>
                  <a:pt x="874229" y="1842173"/>
                </a:lnTo>
                <a:lnTo>
                  <a:pt x="491350" y="1842173"/>
                </a:lnTo>
                <a:lnTo>
                  <a:pt x="491350" y="1858492"/>
                </a:lnTo>
                <a:lnTo>
                  <a:pt x="457085" y="1834222"/>
                </a:lnTo>
                <a:lnTo>
                  <a:pt x="418706" y="1804136"/>
                </a:lnTo>
                <a:lnTo>
                  <a:pt x="382079" y="1772412"/>
                </a:lnTo>
                <a:lnTo>
                  <a:pt x="347218" y="1739112"/>
                </a:lnTo>
                <a:lnTo>
                  <a:pt x="314185" y="1704301"/>
                </a:lnTo>
                <a:lnTo>
                  <a:pt x="283019" y="1668056"/>
                </a:lnTo>
                <a:lnTo>
                  <a:pt x="253746" y="1630438"/>
                </a:lnTo>
                <a:lnTo>
                  <a:pt x="226402" y="1591500"/>
                </a:lnTo>
                <a:lnTo>
                  <a:pt x="201028" y="1551330"/>
                </a:lnTo>
                <a:lnTo>
                  <a:pt x="177660" y="1509991"/>
                </a:lnTo>
                <a:lnTo>
                  <a:pt x="156349" y="1467535"/>
                </a:lnTo>
                <a:lnTo>
                  <a:pt x="137121" y="1424038"/>
                </a:lnTo>
                <a:lnTo>
                  <a:pt x="120015" y="1379562"/>
                </a:lnTo>
                <a:lnTo>
                  <a:pt x="105054" y="1334173"/>
                </a:lnTo>
                <a:lnTo>
                  <a:pt x="92303" y="1287945"/>
                </a:lnTo>
                <a:lnTo>
                  <a:pt x="81788" y="1240942"/>
                </a:lnTo>
                <a:lnTo>
                  <a:pt x="73545" y="1193228"/>
                </a:lnTo>
                <a:lnTo>
                  <a:pt x="67602" y="1144854"/>
                </a:lnTo>
                <a:lnTo>
                  <a:pt x="64020" y="1095921"/>
                </a:lnTo>
                <a:lnTo>
                  <a:pt x="62814" y="1046467"/>
                </a:lnTo>
                <a:lnTo>
                  <a:pt x="63944" y="998880"/>
                </a:lnTo>
                <a:lnTo>
                  <a:pt x="67322" y="951877"/>
                </a:lnTo>
                <a:lnTo>
                  <a:pt x="72885" y="905497"/>
                </a:lnTo>
                <a:lnTo>
                  <a:pt x="80581" y="859790"/>
                </a:lnTo>
                <a:lnTo>
                  <a:pt x="90347" y="814832"/>
                </a:lnTo>
                <a:lnTo>
                  <a:pt x="102158" y="770648"/>
                </a:lnTo>
                <a:lnTo>
                  <a:pt x="115951" y="727303"/>
                </a:lnTo>
                <a:lnTo>
                  <a:pt x="131660" y="684834"/>
                </a:lnTo>
                <a:lnTo>
                  <a:pt x="149250" y="643318"/>
                </a:lnTo>
                <a:lnTo>
                  <a:pt x="168656" y="602792"/>
                </a:lnTo>
                <a:lnTo>
                  <a:pt x="189839" y="563321"/>
                </a:lnTo>
                <a:lnTo>
                  <a:pt x="212737" y="524929"/>
                </a:lnTo>
                <a:lnTo>
                  <a:pt x="237312" y="487692"/>
                </a:lnTo>
                <a:lnTo>
                  <a:pt x="263486" y="451650"/>
                </a:lnTo>
                <a:lnTo>
                  <a:pt x="291236" y="416864"/>
                </a:lnTo>
                <a:lnTo>
                  <a:pt x="320497" y="383387"/>
                </a:lnTo>
                <a:lnTo>
                  <a:pt x="351205" y="351256"/>
                </a:lnTo>
                <a:lnTo>
                  <a:pt x="383336" y="320535"/>
                </a:lnTo>
                <a:lnTo>
                  <a:pt x="416814" y="291274"/>
                </a:lnTo>
                <a:lnTo>
                  <a:pt x="451599" y="263525"/>
                </a:lnTo>
                <a:lnTo>
                  <a:pt x="487629" y="237337"/>
                </a:lnTo>
                <a:lnTo>
                  <a:pt x="524865" y="212775"/>
                </a:lnTo>
                <a:lnTo>
                  <a:pt x="563245" y="189865"/>
                </a:lnTo>
                <a:lnTo>
                  <a:pt x="602729" y="168681"/>
                </a:lnTo>
                <a:lnTo>
                  <a:pt x="643255" y="149275"/>
                </a:lnTo>
                <a:lnTo>
                  <a:pt x="684771" y="131673"/>
                </a:lnTo>
                <a:lnTo>
                  <a:pt x="727227" y="115963"/>
                </a:lnTo>
                <a:lnTo>
                  <a:pt x="770572" y="102171"/>
                </a:lnTo>
                <a:lnTo>
                  <a:pt x="814743" y="90360"/>
                </a:lnTo>
                <a:lnTo>
                  <a:pt x="859713" y="80581"/>
                </a:lnTo>
                <a:lnTo>
                  <a:pt x="905408" y="72885"/>
                </a:lnTo>
                <a:lnTo>
                  <a:pt x="951788" y="67335"/>
                </a:lnTo>
                <a:lnTo>
                  <a:pt x="998791" y="63957"/>
                </a:lnTo>
                <a:lnTo>
                  <a:pt x="1046378" y="62814"/>
                </a:lnTo>
                <a:lnTo>
                  <a:pt x="1093965" y="63957"/>
                </a:lnTo>
                <a:lnTo>
                  <a:pt x="1140980" y="67335"/>
                </a:lnTo>
                <a:lnTo>
                  <a:pt x="1187361" y="72885"/>
                </a:lnTo>
                <a:lnTo>
                  <a:pt x="1233055" y="80581"/>
                </a:lnTo>
                <a:lnTo>
                  <a:pt x="1278026" y="90360"/>
                </a:lnTo>
                <a:lnTo>
                  <a:pt x="1322209" y="102171"/>
                </a:lnTo>
                <a:lnTo>
                  <a:pt x="1365554" y="115963"/>
                </a:lnTo>
                <a:lnTo>
                  <a:pt x="1408010" y="131673"/>
                </a:lnTo>
                <a:lnTo>
                  <a:pt x="1449527" y="149275"/>
                </a:lnTo>
                <a:lnTo>
                  <a:pt x="1490052" y="168681"/>
                </a:lnTo>
                <a:lnTo>
                  <a:pt x="1529537" y="189865"/>
                </a:lnTo>
                <a:lnTo>
                  <a:pt x="1567929" y="212775"/>
                </a:lnTo>
                <a:lnTo>
                  <a:pt x="1605165" y="237337"/>
                </a:lnTo>
                <a:lnTo>
                  <a:pt x="1641195" y="263525"/>
                </a:lnTo>
                <a:lnTo>
                  <a:pt x="1675993" y="291274"/>
                </a:lnTo>
                <a:lnTo>
                  <a:pt x="1709470" y="320535"/>
                </a:lnTo>
                <a:lnTo>
                  <a:pt x="1741601" y="351256"/>
                </a:lnTo>
                <a:lnTo>
                  <a:pt x="1772323" y="383387"/>
                </a:lnTo>
                <a:lnTo>
                  <a:pt x="1801583" y="416864"/>
                </a:lnTo>
                <a:lnTo>
                  <a:pt x="1829333" y="451650"/>
                </a:lnTo>
                <a:lnTo>
                  <a:pt x="1855520" y="487692"/>
                </a:lnTo>
                <a:lnTo>
                  <a:pt x="1880082" y="524929"/>
                </a:lnTo>
                <a:lnTo>
                  <a:pt x="1902993" y="563321"/>
                </a:lnTo>
                <a:lnTo>
                  <a:pt x="1924177" y="602792"/>
                </a:lnTo>
                <a:lnTo>
                  <a:pt x="1943582" y="643318"/>
                </a:lnTo>
                <a:lnTo>
                  <a:pt x="1961172" y="684834"/>
                </a:lnTo>
                <a:lnTo>
                  <a:pt x="1976894" y="727303"/>
                </a:lnTo>
                <a:lnTo>
                  <a:pt x="1990674" y="770648"/>
                </a:lnTo>
                <a:lnTo>
                  <a:pt x="2002485" y="814832"/>
                </a:lnTo>
                <a:lnTo>
                  <a:pt x="2012264" y="859790"/>
                </a:lnTo>
                <a:lnTo>
                  <a:pt x="2019960" y="905497"/>
                </a:lnTo>
                <a:lnTo>
                  <a:pt x="2025523" y="951877"/>
                </a:lnTo>
                <a:lnTo>
                  <a:pt x="2028901" y="998880"/>
                </a:lnTo>
                <a:lnTo>
                  <a:pt x="2030031" y="1046467"/>
                </a:lnTo>
                <a:lnTo>
                  <a:pt x="2030031" y="689635"/>
                </a:lnTo>
                <a:lnTo>
                  <a:pt x="2010473" y="639521"/>
                </a:lnTo>
                <a:lnTo>
                  <a:pt x="1991931" y="598258"/>
                </a:lnTo>
                <a:lnTo>
                  <a:pt x="1971687" y="557974"/>
                </a:lnTo>
                <a:lnTo>
                  <a:pt x="1949767" y="518693"/>
                </a:lnTo>
                <a:lnTo>
                  <a:pt x="1926234" y="480479"/>
                </a:lnTo>
                <a:lnTo>
                  <a:pt x="1901139" y="443357"/>
                </a:lnTo>
                <a:lnTo>
                  <a:pt x="1874520" y="407390"/>
                </a:lnTo>
                <a:lnTo>
                  <a:pt x="1846427" y="372618"/>
                </a:lnTo>
                <a:lnTo>
                  <a:pt x="1816912" y="339090"/>
                </a:lnTo>
                <a:lnTo>
                  <a:pt x="1786001" y="306844"/>
                </a:lnTo>
                <a:lnTo>
                  <a:pt x="1753755" y="275932"/>
                </a:lnTo>
                <a:lnTo>
                  <a:pt x="1720227" y="246418"/>
                </a:lnTo>
                <a:lnTo>
                  <a:pt x="1685455" y="218325"/>
                </a:lnTo>
                <a:lnTo>
                  <a:pt x="1649488" y="191706"/>
                </a:lnTo>
                <a:lnTo>
                  <a:pt x="1612366" y="166611"/>
                </a:lnTo>
                <a:lnTo>
                  <a:pt x="1574152" y="143078"/>
                </a:lnTo>
                <a:lnTo>
                  <a:pt x="1534871" y="121158"/>
                </a:lnTo>
                <a:lnTo>
                  <a:pt x="1494586" y="100914"/>
                </a:lnTo>
                <a:lnTo>
                  <a:pt x="1453324" y="82372"/>
                </a:lnTo>
                <a:lnTo>
                  <a:pt x="1411160" y="65582"/>
                </a:lnTo>
                <a:lnTo>
                  <a:pt x="1368120" y="50584"/>
                </a:lnTo>
                <a:lnTo>
                  <a:pt x="1324254" y="37452"/>
                </a:lnTo>
                <a:lnTo>
                  <a:pt x="1279613" y="26200"/>
                </a:lnTo>
                <a:lnTo>
                  <a:pt x="1234249" y="16891"/>
                </a:lnTo>
                <a:lnTo>
                  <a:pt x="1188186" y="9575"/>
                </a:lnTo>
                <a:lnTo>
                  <a:pt x="1141501" y="4292"/>
                </a:lnTo>
                <a:lnTo>
                  <a:pt x="1094206" y="1079"/>
                </a:lnTo>
                <a:lnTo>
                  <a:pt x="1046378" y="0"/>
                </a:lnTo>
                <a:lnTo>
                  <a:pt x="998562" y="1079"/>
                </a:lnTo>
                <a:lnTo>
                  <a:pt x="951280" y="4292"/>
                </a:lnTo>
                <a:lnTo>
                  <a:pt x="904595" y="9575"/>
                </a:lnTo>
                <a:lnTo>
                  <a:pt x="858545" y="16891"/>
                </a:lnTo>
                <a:lnTo>
                  <a:pt x="813181" y="26200"/>
                </a:lnTo>
                <a:lnTo>
                  <a:pt x="768540" y="37452"/>
                </a:lnTo>
                <a:lnTo>
                  <a:pt x="724687" y="50584"/>
                </a:lnTo>
                <a:lnTo>
                  <a:pt x="681647" y="65582"/>
                </a:lnTo>
                <a:lnTo>
                  <a:pt x="639483" y="82372"/>
                </a:lnTo>
                <a:lnTo>
                  <a:pt x="598233" y="100914"/>
                </a:lnTo>
                <a:lnTo>
                  <a:pt x="557949" y="121158"/>
                </a:lnTo>
                <a:lnTo>
                  <a:pt x="518668" y="143078"/>
                </a:lnTo>
                <a:lnTo>
                  <a:pt x="480453" y="166611"/>
                </a:lnTo>
                <a:lnTo>
                  <a:pt x="443344" y="191706"/>
                </a:lnTo>
                <a:lnTo>
                  <a:pt x="407377" y="218325"/>
                </a:lnTo>
                <a:lnTo>
                  <a:pt x="372605" y="246418"/>
                </a:lnTo>
                <a:lnTo>
                  <a:pt x="339077" y="275932"/>
                </a:lnTo>
                <a:lnTo>
                  <a:pt x="306832" y="306844"/>
                </a:lnTo>
                <a:lnTo>
                  <a:pt x="275932" y="339090"/>
                </a:lnTo>
                <a:lnTo>
                  <a:pt x="246405" y="372618"/>
                </a:lnTo>
                <a:lnTo>
                  <a:pt x="218313" y="407390"/>
                </a:lnTo>
                <a:lnTo>
                  <a:pt x="191693" y="443357"/>
                </a:lnTo>
                <a:lnTo>
                  <a:pt x="166598" y="480479"/>
                </a:lnTo>
                <a:lnTo>
                  <a:pt x="143078" y="518693"/>
                </a:lnTo>
                <a:lnTo>
                  <a:pt x="121158" y="557974"/>
                </a:lnTo>
                <a:lnTo>
                  <a:pt x="100914" y="598258"/>
                </a:lnTo>
                <a:lnTo>
                  <a:pt x="82372" y="639521"/>
                </a:lnTo>
                <a:lnTo>
                  <a:pt x="65582" y="681685"/>
                </a:lnTo>
                <a:lnTo>
                  <a:pt x="50584" y="724725"/>
                </a:lnTo>
                <a:lnTo>
                  <a:pt x="37452" y="768591"/>
                </a:lnTo>
                <a:lnTo>
                  <a:pt x="26200" y="813231"/>
                </a:lnTo>
                <a:lnTo>
                  <a:pt x="16891" y="858596"/>
                </a:lnTo>
                <a:lnTo>
                  <a:pt x="9575" y="904659"/>
                </a:lnTo>
                <a:lnTo>
                  <a:pt x="4292" y="951344"/>
                </a:lnTo>
                <a:lnTo>
                  <a:pt x="1079" y="998639"/>
                </a:lnTo>
                <a:lnTo>
                  <a:pt x="0" y="1046467"/>
                </a:lnTo>
                <a:lnTo>
                  <a:pt x="1168" y="1096683"/>
                </a:lnTo>
                <a:lnTo>
                  <a:pt x="4648" y="1146416"/>
                </a:lnTo>
                <a:lnTo>
                  <a:pt x="10414" y="1195603"/>
                </a:lnTo>
                <a:lnTo>
                  <a:pt x="18415" y="1244155"/>
                </a:lnTo>
                <a:lnTo>
                  <a:pt x="28625" y="1292047"/>
                </a:lnTo>
                <a:lnTo>
                  <a:pt x="41008" y="1339189"/>
                </a:lnTo>
                <a:lnTo>
                  <a:pt x="55524" y="1385531"/>
                </a:lnTo>
                <a:lnTo>
                  <a:pt x="72161" y="1431023"/>
                </a:lnTo>
                <a:lnTo>
                  <a:pt x="90855" y="1475587"/>
                </a:lnTo>
                <a:lnTo>
                  <a:pt x="111582" y="1519161"/>
                </a:lnTo>
                <a:lnTo>
                  <a:pt x="134315" y="1561693"/>
                </a:lnTo>
                <a:lnTo>
                  <a:pt x="159016" y="1603121"/>
                </a:lnTo>
                <a:lnTo>
                  <a:pt x="185648" y="1643380"/>
                </a:lnTo>
                <a:lnTo>
                  <a:pt x="214185" y="1682407"/>
                </a:lnTo>
                <a:lnTo>
                  <a:pt x="244576" y="1720151"/>
                </a:lnTo>
                <a:lnTo>
                  <a:pt x="276796" y="1756537"/>
                </a:lnTo>
                <a:lnTo>
                  <a:pt x="310807" y="1791500"/>
                </a:lnTo>
                <a:lnTo>
                  <a:pt x="346570" y="1825002"/>
                </a:lnTo>
                <a:lnTo>
                  <a:pt x="384073" y="1856968"/>
                </a:lnTo>
                <a:lnTo>
                  <a:pt x="423252" y="1887334"/>
                </a:lnTo>
                <a:lnTo>
                  <a:pt x="464096" y="1916036"/>
                </a:lnTo>
                <a:lnTo>
                  <a:pt x="491350" y="1933371"/>
                </a:lnTo>
                <a:lnTo>
                  <a:pt x="491350" y="2367953"/>
                </a:lnTo>
                <a:lnTo>
                  <a:pt x="554151" y="2367953"/>
                </a:lnTo>
                <a:lnTo>
                  <a:pt x="554151" y="1905673"/>
                </a:lnTo>
                <a:lnTo>
                  <a:pt x="1489544" y="1905673"/>
                </a:lnTo>
                <a:lnTo>
                  <a:pt x="1489544" y="2367953"/>
                </a:lnTo>
                <a:lnTo>
                  <a:pt x="1552359" y="2367953"/>
                </a:lnTo>
                <a:lnTo>
                  <a:pt x="1552359" y="1962404"/>
                </a:lnTo>
                <a:lnTo>
                  <a:pt x="1588554" y="1941626"/>
                </a:lnTo>
                <a:lnTo>
                  <a:pt x="1630387" y="1914893"/>
                </a:lnTo>
                <a:lnTo>
                  <a:pt x="1670697" y="1886394"/>
                </a:lnTo>
                <a:lnTo>
                  <a:pt x="1709420" y="1856168"/>
                </a:lnTo>
                <a:lnTo>
                  <a:pt x="1746542" y="1824304"/>
                </a:lnTo>
                <a:lnTo>
                  <a:pt x="1782000" y="1790852"/>
                </a:lnTo>
                <a:lnTo>
                  <a:pt x="1815769" y="1755902"/>
                </a:lnTo>
                <a:lnTo>
                  <a:pt x="1847811" y="1719503"/>
                </a:lnTo>
                <a:lnTo>
                  <a:pt x="1878063" y="1681721"/>
                </a:lnTo>
                <a:lnTo>
                  <a:pt x="1906511" y="1642643"/>
                </a:lnTo>
                <a:lnTo>
                  <a:pt x="1933105" y="1602320"/>
                </a:lnTo>
                <a:lnTo>
                  <a:pt x="1957806" y="1560817"/>
                </a:lnTo>
                <a:lnTo>
                  <a:pt x="1980565" y="1518221"/>
                </a:lnTo>
                <a:lnTo>
                  <a:pt x="2001354" y="1474584"/>
                </a:lnTo>
                <a:lnTo>
                  <a:pt x="2020125" y="1429981"/>
                </a:lnTo>
                <a:lnTo>
                  <a:pt x="2036838" y="1384490"/>
                </a:lnTo>
                <a:lnTo>
                  <a:pt x="2051456" y="1338148"/>
                </a:lnTo>
                <a:lnTo>
                  <a:pt x="2063927" y="1291056"/>
                </a:lnTo>
                <a:lnTo>
                  <a:pt x="2074227" y="1243253"/>
                </a:lnTo>
                <a:lnTo>
                  <a:pt x="2082317" y="1194828"/>
                </a:lnTo>
                <a:lnTo>
                  <a:pt x="2088134" y="1145844"/>
                </a:lnTo>
                <a:lnTo>
                  <a:pt x="2091664" y="1096365"/>
                </a:lnTo>
                <a:lnTo>
                  <a:pt x="2092845" y="10464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542467" y="7439399"/>
            <a:ext cx="1079500" cy="774065"/>
          </a:xfrm>
          <a:custGeom>
            <a:avLst/>
            <a:gdLst/>
            <a:ahLst/>
            <a:cxnLst/>
            <a:rect l="l" t="t" r="r" b="b"/>
            <a:pathLst>
              <a:path w="1079500" h="774065">
                <a:moveTo>
                  <a:pt x="1079436" y="0"/>
                </a:moveTo>
                <a:lnTo>
                  <a:pt x="962964" y="0"/>
                </a:lnTo>
                <a:lnTo>
                  <a:pt x="962964" y="62814"/>
                </a:lnTo>
                <a:lnTo>
                  <a:pt x="927557" y="116789"/>
                </a:lnTo>
                <a:lnTo>
                  <a:pt x="919784" y="116789"/>
                </a:lnTo>
                <a:lnTo>
                  <a:pt x="919784" y="179590"/>
                </a:lnTo>
                <a:lnTo>
                  <a:pt x="919784" y="287312"/>
                </a:lnTo>
                <a:lnTo>
                  <a:pt x="863600" y="287312"/>
                </a:lnTo>
                <a:lnTo>
                  <a:pt x="863600" y="349542"/>
                </a:lnTo>
                <a:lnTo>
                  <a:pt x="863600" y="711492"/>
                </a:lnTo>
                <a:lnTo>
                  <a:pt x="215823" y="711492"/>
                </a:lnTo>
                <a:lnTo>
                  <a:pt x="215823" y="349542"/>
                </a:lnTo>
                <a:lnTo>
                  <a:pt x="215823" y="287312"/>
                </a:lnTo>
                <a:lnTo>
                  <a:pt x="159639" y="287312"/>
                </a:lnTo>
                <a:lnTo>
                  <a:pt x="159639" y="179590"/>
                </a:lnTo>
                <a:lnTo>
                  <a:pt x="919784" y="179590"/>
                </a:lnTo>
                <a:lnTo>
                  <a:pt x="919784" y="116789"/>
                </a:lnTo>
                <a:lnTo>
                  <a:pt x="151968" y="116789"/>
                </a:lnTo>
                <a:lnTo>
                  <a:pt x="116459" y="62814"/>
                </a:lnTo>
                <a:lnTo>
                  <a:pt x="962964" y="62814"/>
                </a:lnTo>
                <a:lnTo>
                  <a:pt x="962964" y="0"/>
                </a:lnTo>
                <a:lnTo>
                  <a:pt x="0" y="0"/>
                </a:lnTo>
                <a:lnTo>
                  <a:pt x="96837" y="147269"/>
                </a:lnTo>
                <a:lnTo>
                  <a:pt x="96837" y="179362"/>
                </a:lnTo>
                <a:lnTo>
                  <a:pt x="96837" y="287312"/>
                </a:lnTo>
                <a:lnTo>
                  <a:pt x="96837" y="349542"/>
                </a:lnTo>
                <a:lnTo>
                  <a:pt x="153022" y="349542"/>
                </a:lnTo>
                <a:lnTo>
                  <a:pt x="153022" y="711492"/>
                </a:lnTo>
                <a:lnTo>
                  <a:pt x="153022" y="773722"/>
                </a:lnTo>
                <a:lnTo>
                  <a:pt x="926401" y="773722"/>
                </a:lnTo>
                <a:lnTo>
                  <a:pt x="926401" y="711492"/>
                </a:lnTo>
                <a:lnTo>
                  <a:pt x="926401" y="349542"/>
                </a:lnTo>
                <a:lnTo>
                  <a:pt x="982599" y="349542"/>
                </a:lnTo>
                <a:lnTo>
                  <a:pt x="982599" y="287312"/>
                </a:lnTo>
                <a:lnTo>
                  <a:pt x="982599" y="179362"/>
                </a:lnTo>
                <a:lnTo>
                  <a:pt x="982599" y="147370"/>
                </a:lnTo>
                <a:lnTo>
                  <a:pt x="1002690" y="116789"/>
                </a:lnTo>
                <a:lnTo>
                  <a:pt x="1038161" y="62814"/>
                </a:lnTo>
                <a:lnTo>
                  <a:pt x="10794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075362" y="4297073"/>
            <a:ext cx="62865" cy="241935"/>
          </a:xfrm>
          <a:custGeom>
            <a:avLst/>
            <a:gdLst/>
            <a:ahLst/>
            <a:cxnLst/>
            <a:rect l="l" t="t" r="r" b="b"/>
            <a:pathLst>
              <a:path w="62865" h="241935">
                <a:moveTo>
                  <a:pt x="62804" y="0"/>
                </a:moveTo>
                <a:lnTo>
                  <a:pt x="0" y="0"/>
                </a:lnTo>
                <a:lnTo>
                  <a:pt x="0" y="241573"/>
                </a:lnTo>
                <a:lnTo>
                  <a:pt x="62804" y="241573"/>
                </a:lnTo>
                <a:lnTo>
                  <a:pt x="628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545359" y="5959671"/>
            <a:ext cx="241935" cy="62865"/>
          </a:xfrm>
          <a:custGeom>
            <a:avLst/>
            <a:gdLst/>
            <a:ahLst/>
            <a:cxnLst/>
            <a:rect l="l" t="t" r="r" b="b"/>
            <a:pathLst>
              <a:path w="241934" h="62864">
                <a:moveTo>
                  <a:pt x="241584" y="0"/>
                </a:moveTo>
                <a:lnTo>
                  <a:pt x="0" y="0"/>
                </a:lnTo>
                <a:lnTo>
                  <a:pt x="0" y="62804"/>
                </a:lnTo>
                <a:lnTo>
                  <a:pt x="241584" y="62804"/>
                </a:lnTo>
                <a:lnTo>
                  <a:pt x="2415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426668" y="5959671"/>
            <a:ext cx="241935" cy="62865"/>
          </a:xfrm>
          <a:custGeom>
            <a:avLst/>
            <a:gdLst/>
            <a:ahLst/>
            <a:cxnLst/>
            <a:rect l="l" t="t" r="r" b="b"/>
            <a:pathLst>
              <a:path w="241934" h="62864">
                <a:moveTo>
                  <a:pt x="241573" y="0"/>
                </a:moveTo>
                <a:lnTo>
                  <a:pt x="0" y="0"/>
                </a:lnTo>
                <a:lnTo>
                  <a:pt x="0" y="62804"/>
                </a:lnTo>
                <a:lnTo>
                  <a:pt x="241573" y="62804"/>
                </a:lnTo>
                <a:lnTo>
                  <a:pt x="2415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101777" y="4780882"/>
            <a:ext cx="215265" cy="215265"/>
          </a:xfrm>
          <a:custGeom>
            <a:avLst/>
            <a:gdLst/>
            <a:ahLst/>
            <a:cxnLst/>
            <a:rect l="l" t="t" r="r" b="b"/>
            <a:pathLst>
              <a:path w="215265" h="215264">
                <a:moveTo>
                  <a:pt x="170769" y="0"/>
                </a:moveTo>
                <a:lnTo>
                  <a:pt x="0" y="170842"/>
                </a:lnTo>
                <a:lnTo>
                  <a:pt x="44501" y="215166"/>
                </a:lnTo>
                <a:lnTo>
                  <a:pt x="215249" y="44323"/>
                </a:lnTo>
                <a:lnTo>
                  <a:pt x="1707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896501" y="6986017"/>
            <a:ext cx="215900" cy="215900"/>
          </a:xfrm>
          <a:custGeom>
            <a:avLst/>
            <a:gdLst/>
            <a:ahLst/>
            <a:cxnLst/>
            <a:rect l="l" t="t" r="r" b="b"/>
            <a:pathLst>
              <a:path w="215900" h="215900">
                <a:moveTo>
                  <a:pt x="170832" y="0"/>
                </a:moveTo>
                <a:lnTo>
                  <a:pt x="0" y="170822"/>
                </a:lnTo>
                <a:lnTo>
                  <a:pt x="44480" y="215312"/>
                </a:lnTo>
                <a:lnTo>
                  <a:pt x="215312" y="44480"/>
                </a:lnTo>
                <a:lnTo>
                  <a:pt x="1708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101774" y="6986087"/>
            <a:ext cx="215265" cy="215265"/>
          </a:xfrm>
          <a:custGeom>
            <a:avLst/>
            <a:gdLst/>
            <a:ahLst/>
            <a:cxnLst/>
            <a:rect l="l" t="t" r="r" b="b"/>
            <a:pathLst>
              <a:path w="215265" h="215265">
                <a:moveTo>
                  <a:pt x="44501" y="0"/>
                </a:moveTo>
                <a:lnTo>
                  <a:pt x="0" y="44323"/>
                </a:lnTo>
                <a:lnTo>
                  <a:pt x="170769" y="215166"/>
                </a:lnTo>
                <a:lnTo>
                  <a:pt x="215249" y="170842"/>
                </a:lnTo>
                <a:lnTo>
                  <a:pt x="445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896505" y="4780812"/>
            <a:ext cx="215900" cy="215900"/>
          </a:xfrm>
          <a:custGeom>
            <a:avLst/>
            <a:gdLst/>
            <a:ahLst/>
            <a:cxnLst/>
            <a:rect l="l" t="t" r="r" b="b"/>
            <a:pathLst>
              <a:path w="215900" h="215900">
                <a:moveTo>
                  <a:pt x="44480" y="0"/>
                </a:moveTo>
                <a:lnTo>
                  <a:pt x="0" y="44480"/>
                </a:lnTo>
                <a:lnTo>
                  <a:pt x="170832" y="215312"/>
                </a:lnTo>
                <a:lnTo>
                  <a:pt x="215312" y="170822"/>
                </a:lnTo>
                <a:lnTo>
                  <a:pt x="444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812437" y="8150878"/>
            <a:ext cx="143199" cy="2023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201221" y="8150878"/>
            <a:ext cx="143199" cy="2023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574767" y="3272948"/>
            <a:ext cx="542925" cy="542925"/>
          </a:xfrm>
          <a:custGeom>
            <a:avLst/>
            <a:gdLst/>
            <a:ahLst/>
            <a:cxnLst/>
            <a:rect l="l" t="t" r="r" b="b"/>
            <a:pathLst>
              <a:path w="542925" h="542925">
                <a:moveTo>
                  <a:pt x="542925" y="257251"/>
                </a:moveTo>
                <a:lnTo>
                  <a:pt x="285686" y="257251"/>
                </a:lnTo>
                <a:lnTo>
                  <a:pt x="285686" y="0"/>
                </a:lnTo>
                <a:lnTo>
                  <a:pt x="257263" y="0"/>
                </a:lnTo>
                <a:lnTo>
                  <a:pt x="257263" y="257251"/>
                </a:lnTo>
                <a:lnTo>
                  <a:pt x="0" y="257251"/>
                </a:lnTo>
                <a:lnTo>
                  <a:pt x="0" y="285673"/>
                </a:lnTo>
                <a:lnTo>
                  <a:pt x="257263" y="285673"/>
                </a:lnTo>
                <a:lnTo>
                  <a:pt x="257263" y="542925"/>
                </a:lnTo>
                <a:lnTo>
                  <a:pt x="285686" y="542925"/>
                </a:lnTo>
                <a:lnTo>
                  <a:pt x="285686" y="285673"/>
                </a:lnTo>
                <a:lnTo>
                  <a:pt x="542925" y="285673"/>
                </a:lnTo>
                <a:lnTo>
                  <a:pt x="542925" y="2572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214177" y="8779795"/>
            <a:ext cx="273050" cy="281940"/>
          </a:xfrm>
          <a:custGeom>
            <a:avLst/>
            <a:gdLst/>
            <a:ahLst/>
            <a:cxnLst/>
            <a:rect l="l" t="t" r="r" b="b"/>
            <a:pathLst>
              <a:path w="273050" h="281940">
                <a:moveTo>
                  <a:pt x="272707" y="133464"/>
                </a:moveTo>
                <a:lnTo>
                  <a:pt x="143497" y="133464"/>
                </a:lnTo>
                <a:lnTo>
                  <a:pt x="143497" y="0"/>
                </a:lnTo>
                <a:lnTo>
                  <a:pt x="129222" y="0"/>
                </a:lnTo>
                <a:lnTo>
                  <a:pt x="129222" y="133464"/>
                </a:lnTo>
                <a:lnTo>
                  <a:pt x="0" y="133464"/>
                </a:lnTo>
                <a:lnTo>
                  <a:pt x="0" y="148209"/>
                </a:lnTo>
                <a:lnTo>
                  <a:pt x="129222" y="148209"/>
                </a:lnTo>
                <a:lnTo>
                  <a:pt x="129222" y="281673"/>
                </a:lnTo>
                <a:lnTo>
                  <a:pt x="143497" y="281673"/>
                </a:lnTo>
                <a:lnTo>
                  <a:pt x="143497" y="148209"/>
                </a:lnTo>
                <a:lnTo>
                  <a:pt x="272707" y="148209"/>
                </a:lnTo>
                <a:lnTo>
                  <a:pt x="272707" y="1334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951413" y="8203157"/>
            <a:ext cx="174486" cy="1744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587877" y="8203157"/>
            <a:ext cx="174486" cy="1744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802345" y="8203157"/>
            <a:ext cx="174486" cy="1744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/>
          <p:cNvGrpSpPr/>
          <p:nvPr/>
        </p:nvGrpSpPr>
        <p:grpSpPr>
          <a:xfrm>
            <a:off x="16230851" y="2403816"/>
            <a:ext cx="1159510" cy="870585"/>
            <a:chOff x="16230851" y="2403816"/>
            <a:chExt cx="1159510" cy="870585"/>
          </a:xfrm>
        </p:grpSpPr>
        <p:sp>
          <p:nvSpPr>
            <p:cNvPr id="34" name="object 34"/>
            <p:cNvSpPr/>
            <p:nvPr/>
          </p:nvSpPr>
          <p:spPr>
            <a:xfrm>
              <a:off x="16230851" y="2403816"/>
              <a:ext cx="1159510" cy="870585"/>
            </a:xfrm>
            <a:custGeom>
              <a:avLst/>
              <a:gdLst/>
              <a:ahLst/>
              <a:cxnLst/>
              <a:rect l="l" t="t" r="r" b="b"/>
              <a:pathLst>
                <a:path w="1159509" h="870585">
                  <a:moveTo>
                    <a:pt x="1159357" y="0"/>
                  </a:moveTo>
                  <a:lnTo>
                    <a:pt x="0" y="0"/>
                  </a:lnTo>
                  <a:lnTo>
                    <a:pt x="0" y="740940"/>
                  </a:lnTo>
                  <a:lnTo>
                    <a:pt x="900380" y="740940"/>
                  </a:lnTo>
                  <a:lnTo>
                    <a:pt x="900380" y="870109"/>
                  </a:lnTo>
                  <a:lnTo>
                    <a:pt x="1038753" y="736302"/>
                  </a:lnTo>
                  <a:lnTo>
                    <a:pt x="1072188" y="731741"/>
                  </a:lnTo>
                  <a:lnTo>
                    <a:pt x="1112025" y="729914"/>
                  </a:lnTo>
                  <a:lnTo>
                    <a:pt x="1145376" y="729667"/>
                  </a:lnTo>
                  <a:lnTo>
                    <a:pt x="1159357" y="729841"/>
                  </a:lnTo>
                  <a:lnTo>
                    <a:pt x="1159357" y="0"/>
                  </a:lnTo>
                  <a:close/>
                </a:path>
              </a:pathLst>
            </a:custGeom>
            <a:solidFill>
              <a:srgbClr val="52C2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329471" y="2581877"/>
              <a:ext cx="886460" cy="468630"/>
            </a:xfrm>
            <a:custGeom>
              <a:avLst/>
              <a:gdLst/>
              <a:ahLst/>
              <a:cxnLst/>
              <a:rect l="l" t="t" r="r" b="b"/>
              <a:pathLst>
                <a:path w="886459" h="468630">
                  <a:moveTo>
                    <a:pt x="886079" y="445770"/>
                  </a:moveTo>
                  <a:lnTo>
                    <a:pt x="22923" y="445770"/>
                  </a:lnTo>
                  <a:lnTo>
                    <a:pt x="22923" y="0"/>
                  </a:lnTo>
                  <a:lnTo>
                    <a:pt x="0" y="0"/>
                  </a:lnTo>
                  <a:lnTo>
                    <a:pt x="0" y="445770"/>
                  </a:lnTo>
                  <a:lnTo>
                    <a:pt x="0" y="468630"/>
                  </a:lnTo>
                  <a:lnTo>
                    <a:pt x="886079" y="468630"/>
                  </a:lnTo>
                  <a:lnTo>
                    <a:pt x="886079" y="445770"/>
                  </a:lnTo>
                  <a:close/>
                </a:path>
                <a:path w="886459" h="468630">
                  <a:moveTo>
                    <a:pt x="886079" y="146888"/>
                  </a:moveTo>
                  <a:lnTo>
                    <a:pt x="776020" y="146888"/>
                  </a:lnTo>
                  <a:lnTo>
                    <a:pt x="627202" y="14274"/>
                  </a:lnTo>
                  <a:lnTo>
                    <a:pt x="436118" y="180962"/>
                  </a:lnTo>
                  <a:lnTo>
                    <a:pt x="312204" y="180962"/>
                  </a:lnTo>
                  <a:lnTo>
                    <a:pt x="237604" y="143484"/>
                  </a:lnTo>
                  <a:lnTo>
                    <a:pt x="70243" y="402767"/>
                  </a:lnTo>
                  <a:lnTo>
                    <a:pt x="89522" y="415226"/>
                  </a:lnTo>
                  <a:lnTo>
                    <a:pt x="245694" y="173215"/>
                  </a:lnTo>
                  <a:lnTo>
                    <a:pt x="306755" y="203873"/>
                  </a:lnTo>
                  <a:lnTo>
                    <a:pt x="444703" y="203873"/>
                  </a:lnTo>
                  <a:lnTo>
                    <a:pt x="627024" y="44843"/>
                  </a:lnTo>
                  <a:lnTo>
                    <a:pt x="767283" y="169811"/>
                  </a:lnTo>
                  <a:lnTo>
                    <a:pt x="886079" y="169811"/>
                  </a:lnTo>
                  <a:lnTo>
                    <a:pt x="886079" y="146888"/>
                  </a:lnTo>
                  <a:close/>
                </a:path>
              </a:pathLst>
            </a:custGeom>
            <a:solidFill>
              <a:srgbClr val="FE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2166" y="1069056"/>
            <a:ext cx="4124325" cy="83820"/>
          </a:xfrm>
          <a:custGeom>
            <a:avLst/>
            <a:gdLst/>
            <a:ahLst/>
            <a:cxnLst/>
            <a:rect l="l" t="t" r="r" b="b"/>
            <a:pathLst>
              <a:path w="4124325" h="83819">
                <a:moveTo>
                  <a:pt x="4123853" y="0"/>
                </a:moveTo>
                <a:lnTo>
                  <a:pt x="0" y="0"/>
                </a:lnTo>
                <a:lnTo>
                  <a:pt x="0" y="83767"/>
                </a:lnTo>
                <a:lnTo>
                  <a:pt x="4123853" y="83767"/>
                </a:lnTo>
                <a:lnTo>
                  <a:pt x="4123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10825" y="8893075"/>
            <a:ext cx="2036847" cy="187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62579" y="8942584"/>
            <a:ext cx="139700" cy="97790"/>
          </a:xfrm>
          <a:custGeom>
            <a:avLst/>
            <a:gdLst/>
            <a:ahLst/>
            <a:cxnLst/>
            <a:rect l="l" t="t" r="r" b="b"/>
            <a:pathLst>
              <a:path w="139700" h="97790">
                <a:moveTo>
                  <a:pt x="85852" y="2247"/>
                </a:moveTo>
                <a:lnTo>
                  <a:pt x="0" y="2247"/>
                </a:lnTo>
                <a:lnTo>
                  <a:pt x="0" y="26377"/>
                </a:lnTo>
                <a:lnTo>
                  <a:pt x="30988" y="26377"/>
                </a:lnTo>
                <a:lnTo>
                  <a:pt x="30988" y="96227"/>
                </a:lnTo>
                <a:lnTo>
                  <a:pt x="55079" y="96227"/>
                </a:lnTo>
                <a:lnTo>
                  <a:pt x="55079" y="26377"/>
                </a:lnTo>
                <a:lnTo>
                  <a:pt x="85852" y="26377"/>
                </a:lnTo>
                <a:lnTo>
                  <a:pt x="85852" y="2247"/>
                </a:lnTo>
                <a:close/>
              </a:path>
              <a:path w="139700" h="97790">
                <a:moveTo>
                  <a:pt x="139661" y="76936"/>
                </a:moveTo>
                <a:lnTo>
                  <a:pt x="138188" y="73380"/>
                </a:lnTo>
                <a:lnTo>
                  <a:pt x="135267" y="70154"/>
                </a:lnTo>
                <a:lnTo>
                  <a:pt x="132308" y="66954"/>
                </a:lnTo>
                <a:lnTo>
                  <a:pt x="128701" y="65341"/>
                </a:lnTo>
                <a:lnTo>
                  <a:pt x="119329" y="65341"/>
                </a:lnTo>
                <a:lnTo>
                  <a:pt x="115277" y="66954"/>
                </a:lnTo>
                <a:lnTo>
                  <a:pt x="109143" y="73380"/>
                </a:lnTo>
                <a:lnTo>
                  <a:pt x="107607" y="76936"/>
                </a:lnTo>
                <a:lnTo>
                  <a:pt x="107607" y="85318"/>
                </a:lnTo>
                <a:lnTo>
                  <a:pt x="109143" y="89204"/>
                </a:lnTo>
                <a:lnTo>
                  <a:pt x="115277" y="95910"/>
                </a:lnTo>
                <a:lnTo>
                  <a:pt x="119329" y="97599"/>
                </a:lnTo>
                <a:lnTo>
                  <a:pt x="128701" y="97599"/>
                </a:lnTo>
                <a:lnTo>
                  <a:pt x="132308" y="95910"/>
                </a:lnTo>
                <a:lnTo>
                  <a:pt x="138188" y="89204"/>
                </a:lnTo>
                <a:lnTo>
                  <a:pt x="139661" y="85318"/>
                </a:lnTo>
                <a:lnTo>
                  <a:pt x="139661" y="76936"/>
                </a:lnTo>
                <a:close/>
              </a:path>
              <a:path w="139700" h="97790">
                <a:moveTo>
                  <a:pt x="139661" y="11595"/>
                </a:moveTo>
                <a:lnTo>
                  <a:pt x="138188" y="8039"/>
                </a:lnTo>
                <a:lnTo>
                  <a:pt x="135267" y="4826"/>
                </a:lnTo>
                <a:lnTo>
                  <a:pt x="132308" y="1612"/>
                </a:lnTo>
                <a:lnTo>
                  <a:pt x="128701" y="0"/>
                </a:lnTo>
                <a:lnTo>
                  <a:pt x="119329" y="0"/>
                </a:lnTo>
                <a:lnTo>
                  <a:pt x="115277" y="1612"/>
                </a:lnTo>
                <a:lnTo>
                  <a:pt x="109143" y="8039"/>
                </a:lnTo>
                <a:lnTo>
                  <a:pt x="107607" y="11595"/>
                </a:lnTo>
                <a:lnTo>
                  <a:pt x="107607" y="19964"/>
                </a:lnTo>
                <a:lnTo>
                  <a:pt x="109143" y="23888"/>
                </a:lnTo>
                <a:lnTo>
                  <a:pt x="115277" y="30594"/>
                </a:lnTo>
                <a:lnTo>
                  <a:pt x="119329" y="32270"/>
                </a:lnTo>
                <a:lnTo>
                  <a:pt x="128701" y="32270"/>
                </a:lnTo>
                <a:lnTo>
                  <a:pt x="132308" y="30594"/>
                </a:lnTo>
                <a:lnTo>
                  <a:pt x="138188" y="23888"/>
                </a:lnTo>
                <a:lnTo>
                  <a:pt x="139661" y="19964"/>
                </a:lnTo>
                <a:lnTo>
                  <a:pt x="139661" y="11595"/>
                </a:lnTo>
                <a:close/>
              </a:path>
            </a:pathLst>
          </a:custGeom>
          <a:solidFill>
            <a:srgbClr val="52C2E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098879" y="9225928"/>
            <a:ext cx="321945" cy="150495"/>
            <a:chOff x="1098879" y="9225928"/>
            <a:chExt cx="321945" cy="150495"/>
          </a:xfrm>
        </p:grpSpPr>
        <p:sp>
          <p:nvSpPr>
            <p:cNvPr id="6" name="object 6"/>
            <p:cNvSpPr/>
            <p:nvPr/>
          </p:nvSpPr>
          <p:spPr>
            <a:xfrm>
              <a:off x="1098879" y="9225928"/>
              <a:ext cx="157900" cy="1499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76560" y="9277850"/>
              <a:ext cx="100530" cy="9844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03785" y="9334822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403785" y="9279955"/>
            <a:ext cx="214629" cy="117475"/>
            <a:chOff x="1403785" y="9279955"/>
            <a:chExt cx="214629" cy="117475"/>
          </a:xfrm>
        </p:grpSpPr>
        <p:sp>
          <p:nvSpPr>
            <p:cNvPr id="10" name="object 10"/>
            <p:cNvSpPr/>
            <p:nvPr/>
          </p:nvSpPr>
          <p:spPr>
            <a:xfrm>
              <a:off x="1403781" y="9280213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10635" y="9279955"/>
              <a:ext cx="107661" cy="11728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677331" y="9231793"/>
            <a:ext cx="1078230" cy="165735"/>
            <a:chOff x="1677331" y="9231793"/>
            <a:chExt cx="1078230" cy="165735"/>
          </a:xfrm>
        </p:grpSpPr>
        <p:sp>
          <p:nvSpPr>
            <p:cNvPr id="13" name="object 13"/>
            <p:cNvSpPr/>
            <p:nvPr/>
          </p:nvSpPr>
          <p:spPr>
            <a:xfrm>
              <a:off x="1677331" y="9277848"/>
              <a:ext cx="431419" cy="1193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34765" y="9231793"/>
              <a:ext cx="87934" cy="14240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49364" y="9277850"/>
              <a:ext cx="188742" cy="9844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59436" y="9279117"/>
              <a:ext cx="77903" cy="9591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65170" y="9279952"/>
              <a:ext cx="87965" cy="9423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676736" y="9279954"/>
              <a:ext cx="78322" cy="9423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105586" y="9531254"/>
            <a:ext cx="137795" cy="94615"/>
            <a:chOff x="1105586" y="9531254"/>
            <a:chExt cx="137795" cy="94615"/>
          </a:xfrm>
        </p:grpSpPr>
        <p:sp>
          <p:nvSpPr>
            <p:cNvPr id="20" name="object 20"/>
            <p:cNvSpPr/>
            <p:nvPr/>
          </p:nvSpPr>
          <p:spPr>
            <a:xfrm>
              <a:off x="1105586" y="9531254"/>
              <a:ext cx="87944" cy="9423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26046" y="9586124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69"/>
                  </a:moveTo>
                  <a:lnTo>
                    <a:pt x="16742" y="39369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1226045" y="9531521"/>
            <a:ext cx="135255" cy="93980"/>
          </a:xfrm>
          <a:custGeom>
            <a:avLst/>
            <a:gdLst/>
            <a:ahLst/>
            <a:cxnLst/>
            <a:rect l="l" t="t" r="r" b="b"/>
            <a:pathLst>
              <a:path w="135255" h="93979">
                <a:moveTo>
                  <a:pt x="85839" y="0"/>
                </a:moveTo>
                <a:lnTo>
                  <a:pt x="69088" y="0"/>
                </a:lnTo>
                <a:lnTo>
                  <a:pt x="69088" y="38100"/>
                </a:lnTo>
                <a:lnTo>
                  <a:pt x="16738" y="38100"/>
                </a:lnTo>
                <a:lnTo>
                  <a:pt x="16738" y="0"/>
                </a:lnTo>
                <a:lnTo>
                  <a:pt x="0" y="0"/>
                </a:lnTo>
                <a:lnTo>
                  <a:pt x="0" y="38100"/>
                </a:lnTo>
                <a:lnTo>
                  <a:pt x="0" y="54610"/>
                </a:lnTo>
                <a:lnTo>
                  <a:pt x="69088" y="54610"/>
                </a:lnTo>
                <a:lnTo>
                  <a:pt x="69088" y="93980"/>
                </a:lnTo>
                <a:lnTo>
                  <a:pt x="85839" y="93980"/>
                </a:lnTo>
                <a:lnTo>
                  <a:pt x="85839" y="54610"/>
                </a:lnTo>
                <a:lnTo>
                  <a:pt x="85839" y="38100"/>
                </a:lnTo>
                <a:lnTo>
                  <a:pt x="85839" y="0"/>
                </a:lnTo>
                <a:close/>
              </a:path>
              <a:path w="135255" h="93979">
                <a:moveTo>
                  <a:pt x="135191" y="54610"/>
                </a:moveTo>
                <a:lnTo>
                  <a:pt x="118452" y="54610"/>
                </a:lnTo>
                <a:lnTo>
                  <a:pt x="118452" y="93980"/>
                </a:lnTo>
                <a:lnTo>
                  <a:pt x="135191" y="93980"/>
                </a:lnTo>
                <a:lnTo>
                  <a:pt x="135191" y="546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1344498" y="9529151"/>
            <a:ext cx="414655" cy="99060"/>
            <a:chOff x="1344498" y="9529151"/>
            <a:chExt cx="414655" cy="99060"/>
          </a:xfrm>
        </p:grpSpPr>
        <p:sp>
          <p:nvSpPr>
            <p:cNvPr id="24" name="object 24"/>
            <p:cNvSpPr/>
            <p:nvPr/>
          </p:nvSpPr>
          <p:spPr>
            <a:xfrm>
              <a:off x="1344498" y="9531521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39" y="0"/>
                  </a:moveTo>
                  <a:lnTo>
                    <a:pt x="69088" y="0"/>
                  </a:lnTo>
                  <a:lnTo>
                    <a:pt x="69088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088" y="54610"/>
                  </a:lnTo>
                  <a:lnTo>
                    <a:pt x="69088" y="93980"/>
                  </a:lnTo>
                  <a:lnTo>
                    <a:pt x="85839" y="93980"/>
                  </a:lnTo>
                  <a:lnTo>
                    <a:pt x="85839" y="54610"/>
                  </a:lnTo>
                  <a:lnTo>
                    <a:pt x="85839" y="38100"/>
                  </a:lnTo>
                  <a:lnTo>
                    <a:pt x="858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457122" y="9529151"/>
              <a:ext cx="100510" cy="9844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84299" y="9530418"/>
              <a:ext cx="77903" cy="9591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83965" y="9529153"/>
              <a:ext cx="74971" cy="9778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790184" y="9531254"/>
            <a:ext cx="210185" cy="117475"/>
            <a:chOff x="1790184" y="9531254"/>
            <a:chExt cx="210185" cy="117475"/>
          </a:xfrm>
        </p:grpSpPr>
        <p:sp>
          <p:nvSpPr>
            <p:cNvPr id="29" name="object 29"/>
            <p:cNvSpPr/>
            <p:nvPr/>
          </p:nvSpPr>
          <p:spPr>
            <a:xfrm>
              <a:off x="1790179" y="9531521"/>
              <a:ext cx="99695" cy="116839"/>
            </a:xfrm>
            <a:custGeom>
              <a:avLst/>
              <a:gdLst/>
              <a:ahLst/>
              <a:cxnLst/>
              <a:rect l="l" t="t" r="r" b="b"/>
              <a:pathLst>
                <a:path w="99694" h="116840">
                  <a:moveTo>
                    <a:pt x="99466" y="78740"/>
                  </a:moveTo>
                  <a:lnTo>
                    <a:pt x="83769" y="78740"/>
                  </a:lnTo>
                  <a:lnTo>
                    <a:pt x="83769" y="0"/>
                  </a:lnTo>
                  <a:lnTo>
                    <a:pt x="66992" y="0"/>
                  </a:lnTo>
                  <a:lnTo>
                    <a:pt x="66992" y="78740"/>
                  </a:lnTo>
                  <a:lnTo>
                    <a:pt x="16751" y="78740"/>
                  </a:lnTo>
                  <a:lnTo>
                    <a:pt x="16751" y="0"/>
                  </a:lnTo>
                  <a:lnTo>
                    <a:pt x="0" y="0"/>
                  </a:lnTo>
                  <a:lnTo>
                    <a:pt x="0" y="78740"/>
                  </a:lnTo>
                  <a:lnTo>
                    <a:pt x="0" y="93980"/>
                  </a:lnTo>
                  <a:lnTo>
                    <a:pt x="83769" y="93980"/>
                  </a:lnTo>
                  <a:lnTo>
                    <a:pt x="83769" y="116840"/>
                  </a:lnTo>
                  <a:lnTo>
                    <a:pt x="99466" y="116840"/>
                  </a:lnTo>
                  <a:lnTo>
                    <a:pt x="99466" y="93980"/>
                  </a:lnTo>
                  <a:lnTo>
                    <a:pt x="99466" y="78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911947" y="9531254"/>
              <a:ext cx="87965" cy="9423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2023513" y="9531256"/>
            <a:ext cx="212090" cy="94615"/>
            <a:chOff x="2023513" y="9531256"/>
            <a:chExt cx="212090" cy="94615"/>
          </a:xfrm>
        </p:grpSpPr>
        <p:sp>
          <p:nvSpPr>
            <p:cNvPr id="32" name="object 32"/>
            <p:cNvSpPr/>
            <p:nvPr/>
          </p:nvSpPr>
          <p:spPr>
            <a:xfrm>
              <a:off x="2134328" y="9531256"/>
              <a:ext cx="100729" cy="9423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023513" y="9531256"/>
              <a:ext cx="78322" cy="9423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1104954" y="9853539"/>
            <a:ext cx="640080" cy="151765"/>
            <a:chOff x="1104954" y="9853539"/>
            <a:chExt cx="640080" cy="151765"/>
          </a:xfrm>
        </p:grpSpPr>
        <p:sp>
          <p:nvSpPr>
            <p:cNvPr id="35" name="object 35"/>
            <p:cNvSpPr/>
            <p:nvPr/>
          </p:nvSpPr>
          <p:spPr>
            <a:xfrm>
              <a:off x="1104954" y="9853539"/>
              <a:ext cx="139246" cy="15014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264262" y="9905895"/>
              <a:ext cx="77495" cy="9886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363068" y="9860254"/>
              <a:ext cx="29209" cy="142240"/>
            </a:xfrm>
            <a:custGeom>
              <a:avLst/>
              <a:gdLst/>
              <a:ahLst/>
              <a:cxnLst/>
              <a:rect l="l" t="t" r="r" b="b"/>
              <a:pathLst>
                <a:path w="29209" h="142240">
                  <a:moveTo>
                    <a:pt x="26606" y="47956"/>
                  </a:moveTo>
                  <a:lnTo>
                    <a:pt x="2513" y="47956"/>
                  </a:lnTo>
                  <a:lnTo>
                    <a:pt x="2513" y="142194"/>
                  </a:lnTo>
                  <a:lnTo>
                    <a:pt x="26606" y="142194"/>
                  </a:lnTo>
                  <a:lnTo>
                    <a:pt x="26606" y="47956"/>
                  </a:lnTo>
                  <a:close/>
                </a:path>
                <a:path w="29209" h="142240">
                  <a:moveTo>
                    <a:pt x="18711" y="0"/>
                  </a:moveTo>
                  <a:lnTo>
                    <a:pt x="10900" y="0"/>
                  </a:lnTo>
                  <a:lnTo>
                    <a:pt x="7340" y="1287"/>
                  </a:lnTo>
                  <a:lnTo>
                    <a:pt x="1465" y="6460"/>
                  </a:lnTo>
                  <a:lnTo>
                    <a:pt x="0" y="9853"/>
                  </a:lnTo>
                  <a:lnTo>
                    <a:pt x="0" y="18648"/>
                  </a:lnTo>
                  <a:lnTo>
                    <a:pt x="1424" y="22292"/>
                  </a:lnTo>
                  <a:lnTo>
                    <a:pt x="7151" y="27747"/>
                  </a:lnTo>
                  <a:lnTo>
                    <a:pt x="10753" y="29119"/>
                  </a:lnTo>
                  <a:lnTo>
                    <a:pt x="18711" y="29119"/>
                  </a:lnTo>
                  <a:lnTo>
                    <a:pt x="21926" y="27747"/>
                  </a:lnTo>
                  <a:lnTo>
                    <a:pt x="27507" y="22292"/>
                  </a:lnTo>
                  <a:lnTo>
                    <a:pt x="28899" y="18648"/>
                  </a:lnTo>
                  <a:lnTo>
                    <a:pt x="28899" y="9853"/>
                  </a:lnTo>
                  <a:lnTo>
                    <a:pt x="27507" y="6460"/>
                  </a:lnTo>
                  <a:lnTo>
                    <a:pt x="21926" y="1287"/>
                  </a:lnTo>
                  <a:lnTo>
                    <a:pt x="187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413295" y="9905896"/>
              <a:ext cx="143056" cy="9886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581829" y="9906532"/>
              <a:ext cx="162769" cy="9822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/>
          <p:nvPr/>
        </p:nvSpPr>
        <p:spPr>
          <a:xfrm>
            <a:off x="1104120" y="10105050"/>
            <a:ext cx="97242" cy="15080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270582" y="10105045"/>
            <a:ext cx="442869" cy="19183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2" name="object 42"/>
          <p:cNvGrpSpPr/>
          <p:nvPr/>
        </p:nvGrpSpPr>
        <p:grpSpPr>
          <a:xfrm>
            <a:off x="1778384" y="10105045"/>
            <a:ext cx="866140" cy="151130"/>
            <a:chOff x="1778384" y="10105045"/>
            <a:chExt cx="866140" cy="151130"/>
          </a:xfrm>
        </p:grpSpPr>
        <p:sp>
          <p:nvSpPr>
            <p:cNvPr id="43" name="object 43"/>
            <p:cNvSpPr/>
            <p:nvPr/>
          </p:nvSpPr>
          <p:spPr>
            <a:xfrm>
              <a:off x="1778384" y="10105479"/>
              <a:ext cx="89410" cy="148267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888555" y="10105052"/>
              <a:ext cx="90447" cy="150801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998916" y="10106323"/>
              <a:ext cx="194945" cy="147955"/>
            </a:xfrm>
            <a:custGeom>
              <a:avLst/>
              <a:gdLst/>
              <a:ahLst/>
              <a:cxnLst/>
              <a:rect l="l" t="t" r="r" b="b"/>
              <a:pathLst>
                <a:path w="194944" h="147954">
                  <a:moveTo>
                    <a:pt x="46926" y="0"/>
                  </a:moveTo>
                  <a:lnTo>
                    <a:pt x="35179" y="0"/>
                  </a:lnTo>
                  <a:lnTo>
                    <a:pt x="0" y="27216"/>
                  </a:lnTo>
                  <a:lnTo>
                    <a:pt x="8801" y="40843"/>
                  </a:lnTo>
                  <a:lnTo>
                    <a:pt x="30175" y="24091"/>
                  </a:lnTo>
                  <a:lnTo>
                    <a:pt x="30175" y="147434"/>
                  </a:lnTo>
                  <a:lnTo>
                    <a:pt x="46926" y="147434"/>
                  </a:lnTo>
                  <a:lnTo>
                    <a:pt x="46926" y="0"/>
                  </a:lnTo>
                  <a:close/>
                </a:path>
                <a:path w="194944" h="147954">
                  <a:moveTo>
                    <a:pt x="135128" y="82499"/>
                  </a:moveTo>
                  <a:lnTo>
                    <a:pt x="85090" y="82499"/>
                  </a:lnTo>
                  <a:lnTo>
                    <a:pt x="85090" y="98209"/>
                  </a:lnTo>
                  <a:lnTo>
                    <a:pt x="135128" y="98209"/>
                  </a:lnTo>
                  <a:lnTo>
                    <a:pt x="135128" y="82499"/>
                  </a:lnTo>
                  <a:close/>
                </a:path>
                <a:path w="194944" h="147954">
                  <a:moveTo>
                    <a:pt x="194665" y="0"/>
                  </a:moveTo>
                  <a:lnTo>
                    <a:pt x="182943" y="0"/>
                  </a:lnTo>
                  <a:lnTo>
                    <a:pt x="147764" y="27216"/>
                  </a:lnTo>
                  <a:lnTo>
                    <a:pt x="156552" y="40843"/>
                  </a:lnTo>
                  <a:lnTo>
                    <a:pt x="177901" y="24091"/>
                  </a:lnTo>
                  <a:lnTo>
                    <a:pt x="177901" y="147434"/>
                  </a:lnTo>
                  <a:lnTo>
                    <a:pt x="194665" y="147434"/>
                  </a:lnTo>
                  <a:lnTo>
                    <a:pt x="1946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225497" y="10105045"/>
              <a:ext cx="96506" cy="150812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348064" y="10188820"/>
              <a:ext cx="50165" cy="15875"/>
            </a:xfrm>
            <a:custGeom>
              <a:avLst/>
              <a:gdLst/>
              <a:ahLst/>
              <a:cxnLst/>
              <a:rect l="l" t="t" r="r" b="b"/>
              <a:pathLst>
                <a:path w="50164" h="15875">
                  <a:moveTo>
                    <a:pt x="50061" y="0"/>
                  </a:moveTo>
                  <a:lnTo>
                    <a:pt x="0" y="0"/>
                  </a:lnTo>
                  <a:lnTo>
                    <a:pt x="0" y="15706"/>
                  </a:lnTo>
                  <a:lnTo>
                    <a:pt x="50061" y="15706"/>
                  </a:lnTo>
                  <a:lnTo>
                    <a:pt x="500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428049" y="10105481"/>
              <a:ext cx="95075" cy="149943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548098" y="10105050"/>
              <a:ext cx="96112" cy="150801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/>
          <p:nvPr/>
        </p:nvSpPr>
        <p:spPr>
          <a:xfrm>
            <a:off x="6143559" y="8893054"/>
            <a:ext cx="2036846" cy="18793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195310" y="8942584"/>
            <a:ext cx="139700" cy="97790"/>
          </a:xfrm>
          <a:custGeom>
            <a:avLst/>
            <a:gdLst/>
            <a:ahLst/>
            <a:cxnLst/>
            <a:rect l="l" t="t" r="r" b="b"/>
            <a:pathLst>
              <a:path w="139700" h="97790">
                <a:moveTo>
                  <a:pt x="85852" y="2247"/>
                </a:moveTo>
                <a:lnTo>
                  <a:pt x="0" y="2247"/>
                </a:lnTo>
                <a:lnTo>
                  <a:pt x="0" y="26377"/>
                </a:lnTo>
                <a:lnTo>
                  <a:pt x="31000" y="26377"/>
                </a:lnTo>
                <a:lnTo>
                  <a:pt x="31000" y="96227"/>
                </a:lnTo>
                <a:lnTo>
                  <a:pt x="55079" y="96227"/>
                </a:lnTo>
                <a:lnTo>
                  <a:pt x="55079" y="26377"/>
                </a:lnTo>
                <a:lnTo>
                  <a:pt x="85852" y="26377"/>
                </a:lnTo>
                <a:lnTo>
                  <a:pt x="85852" y="2247"/>
                </a:lnTo>
                <a:close/>
              </a:path>
              <a:path w="139700" h="97790">
                <a:moveTo>
                  <a:pt x="139661" y="76936"/>
                </a:moveTo>
                <a:lnTo>
                  <a:pt x="138188" y="73380"/>
                </a:lnTo>
                <a:lnTo>
                  <a:pt x="135267" y="70142"/>
                </a:lnTo>
                <a:lnTo>
                  <a:pt x="132321" y="66954"/>
                </a:lnTo>
                <a:lnTo>
                  <a:pt x="128701" y="65328"/>
                </a:lnTo>
                <a:lnTo>
                  <a:pt x="119354" y="65328"/>
                </a:lnTo>
                <a:lnTo>
                  <a:pt x="115303" y="66954"/>
                </a:lnTo>
                <a:lnTo>
                  <a:pt x="109143" y="73380"/>
                </a:lnTo>
                <a:lnTo>
                  <a:pt x="107619" y="76936"/>
                </a:lnTo>
                <a:lnTo>
                  <a:pt x="107619" y="85305"/>
                </a:lnTo>
                <a:lnTo>
                  <a:pt x="109143" y="89204"/>
                </a:lnTo>
                <a:lnTo>
                  <a:pt x="115303" y="95910"/>
                </a:lnTo>
                <a:lnTo>
                  <a:pt x="119354" y="97599"/>
                </a:lnTo>
                <a:lnTo>
                  <a:pt x="128701" y="97599"/>
                </a:lnTo>
                <a:lnTo>
                  <a:pt x="132321" y="95910"/>
                </a:lnTo>
                <a:lnTo>
                  <a:pt x="138188" y="89204"/>
                </a:lnTo>
                <a:lnTo>
                  <a:pt x="139661" y="85305"/>
                </a:lnTo>
                <a:lnTo>
                  <a:pt x="139661" y="76936"/>
                </a:lnTo>
                <a:close/>
              </a:path>
              <a:path w="139700" h="97790">
                <a:moveTo>
                  <a:pt x="139661" y="11569"/>
                </a:moveTo>
                <a:lnTo>
                  <a:pt x="138188" y="8013"/>
                </a:lnTo>
                <a:lnTo>
                  <a:pt x="132321" y="1600"/>
                </a:lnTo>
                <a:lnTo>
                  <a:pt x="128701" y="0"/>
                </a:lnTo>
                <a:lnTo>
                  <a:pt x="119354" y="0"/>
                </a:lnTo>
                <a:lnTo>
                  <a:pt x="115303" y="1600"/>
                </a:lnTo>
                <a:lnTo>
                  <a:pt x="112229" y="4826"/>
                </a:lnTo>
                <a:lnTo>
                  <a:pt x="109143" y="8013"/>
                </a:lnTo>
                <a:lnTo>
                  <a:pt x="107619" y="11569"/>
                </a:lnTo>
                <a:lnTo>
                  <a:pt x="107619" y="19964"/>
                </a:lnTo>
                <a:lnTo>
                  <a:pt x="109143" y="23863"/>
                </a:lnTo>
                <a:lnTo>
                  <a:pt x="115303" y="30568"/>
                </a:lnTo>
                <a:lnTo>
                  <a:pt x="119354" y="32245"/>
                </a:lnTo>
                <a:lnTo>
                  <a:pt x="128701" y="32245"/>
                </a:lnTo>
                <a:lnTo>
                  <a:pt x="132321" y="30568"/>
                </a:lnTo>
                <a:lnTo>
                  <a:pt x="138188" y="23863"/>
                </a:lnTo>
                <a:lnTo>
                  <a:pt x="139661" y="19964"/>
                </a:lnTo>
                <a:lnTo>
                  <a:pt x="139661" y="11569"/>
                </a:lnTo>
                <a:close/>
              </a:path>
            </a:pathLst>
          </a:custGeom>
          <a:solidFill>
            <a:srgbClr val="52C2E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2" name="object 52"/>
          <p:cNvGrpSpPr/>
          <p:nvPr/>
        </p:nvGrpSpPr>
        <p:grpSpPr>
          <a:xfrm>
            <a:off x="6145233" y="9226963"/>
            <a:ext cx="252729" cy="149860"/>
            <a:chOff x="6145233" y="9226963"/>
            <a:chExt cx="252729" cy="149860"/>
          </a:xfrm>
        </p:grpSpPr>
        <p:sp>
          <p:nvSpPr>
            <p:cNvPr id="53" name="object 53"/>
            <p:cNvSpPr/>
            <p:nvPr/>
          </p:nvSpPr>
          <p:spPr>
            <a:xfrm>
              <a:off x="6145233" y="9226963"/>
              <a:ext cx="92562" cy="147838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261931" y="9277848"/>
              <a:ext cx="92353" cy="98426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380626" y="9334802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69"/>
                  </a:moveTo>
                  <a:lnTo>
                    <a:pt x="16722" y="39369"/>
                  </a:lnTo>
                  <a:lnTo>
                    <a:pt x="16722" y="0"/>
                  </a:lnTo>
                  <a:lnTo>
                    <a:pt x="0" y="0"/>
                  </a:lnTo>
                  <a:lnTo>
                    <a:pt x="0" y="393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6380626" y="9277848"/>
            <a:ext cx="466090" cy="138430"/>
            <a:chOff x="6380626" y="9277848"/>
            <a:chExt cx="466090" cy="138430"/>
          </a:xfrm>
        </p:grpSpPr>
        <p:sp>
          <p:nvSpPr>
            <p:cNvPr id="57" name="object 57"/>
            <p:cNvSpPr/>
            <p:nvPr/>
          </p:nvSpPr>
          <p:spPr>
            <a:xfrm>
              <a:off x="6380620" y="9280201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79">
                  <a:moveTo>
                    <a:pt x="85852" y="0"/>
                  </a:moveTo>
                  <a:lnTo>
                    <a:pt x="69075" y="0"/>
                  </a:lnTo>
                  <a:lnTo>
                    <a:pt x="69075" y="38100"/>
                  </a:lnTo>
                  <a:lnTo>
                    <a:pt x="16725" y="38100"/>
                  </a:lnTo>
                  <a:lnTo>
                    <a:pt x="1672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075" y="54610"/>
                  </a:lnTo>
                  <a:lnTo>
                    <a:pt x="69075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493229" y="9279934"/>
              <a:ext cx="76447" cy="9423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590570" y="9279934"/>
              <a:ext cx="98614" cy="136121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710091" y="9277848"/>
              <a:ext cx="92353" cy="138205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829443" y="9334802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69"/>
                  </a:moveTo>
                  <a:lnTo>
                    <a:pt x="16722" y="39369"/>
                  </a:lnTo>
                  <a:lnTo>
                    <a:pt x="16722" y="0"/>
                  </a:lnTo>
                  <a:lnTo>
                    <a:pt x="0" y="0"/>
                  </a:lnTo>
                  <a:lnTo>
                    <a:pt x="0" y="393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6829443" y="9231793"/>
            <a:ext cx="343535" cy="142875"/>
            <a:chOff x="6829443" y="9231793"/>
            <a:chExt cx="343535" cy="142875"/>
          </a:xfrm>
        </p:grpSpPr>
        <p:sp>
          <p:nvSpPr>
            <p:cNvPr id="63" name="object 63"/>
            <p:cNvSpPr/>
            <p:nvPr/>
          </p:nvSpPr>
          <p:spPr>
            <a:xfrm>
              <a:off x="6829438" y="9280200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69075" y="0"/>
                  </a:lnTo>
                  <a:lnTo>
                    <a:pt x="69075" y="38100"/>
                  </a:lnTo>
                  <a:lnTo>
                    <a:pt x="16725" y="38100"/>
                  </a:lnTo>
                  <a:lnTo>
                    <a:pt x="1672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075" y="54610"/>
                  </a:lnTo>
                  <a:lnTo>
                    <a:pt x="69075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947893" y="9279937"/>
              <a:ext cx="104300" cy="94237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084692" y="9231793"/>
              <a:ext cx="87955" cy="142383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7243838" y="9227577"/>
            <a:ext cx="288925" cy="188595"/>
            <a:chOff x="7243838" y="9227577"/>
            <a:chExt cx="288925" cy="188595"/>
          </a:xfrm>
        </p:grpSpPr>
        <p:sp>
          <p:nvSpPr>
            <p:cNvPr id="67" name="object 67"/>
            <p:cNvSpPr/>
            <p:nvPr/>
          </p:nvSpPr>
          <p:spPr>
            <a:xfrm>
              <a:off x="7388489" y="9277850"/>
              <a:ext cx="100530" cy="98426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243838" y="9227577"/>
              <a:ext cx="123545" cy="188475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515695" y="9334802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69"/>
                  </a:moveTo>
                  <a:lnTo>
                    <a:pt x="16722" y="39369"/>
                  </a:lnTo>
                  <a:lnTo>
                    <a:pt x="16722" y="0"/>
                  </a:lnTo>
                  <a:lnTo>
                    <a:pt x="0" y="0"/>
                  </a:lnTo>
                  <a:lnTo>
                    <a:pt x="0" y="393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0" name="object 70"/>
          <p:cNvGrpSpPr/>
          <p:nvPr/>
        </p:nvGrpSpPr>
        <p:grpSpPr>
          <a:xfrm>
            <a:off x="7515694" y="9279934"/>
            <a:ext cx="214629" cy="117475"/>
            <a:chOff x="7515694" y="9279934"/>
            <a:chExt cx="214629" cy="117475"/>
          </a:xfrm>
        </p:grpSpPr>
        <p:sp>
          <p:nvSpPr>
            <p:cNvPr id="71" name="object 71"/>
            <p:cNvSpPr/>
            <p:nvPr/>
          </p:nvSpPr>
          <p:spPr>
            <a:xfrm>
              <a:off x="7515682" y="9280201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69088" y="0"/>
                  </a:lnTo>
                  <a:lnTo>
                    <a:pt x="69088" y="38100"/>
                  </a:lnTo>
                  <a:lnTo>
                    <a:pt x="16725" y="38100"/>
                  </a:lnTo>
                  <a:lnTo>
                    <a:pt x="1672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088" y="54610"/>
                  </a:lnTo>
                  <a:lnTo>
                    <a:pt x="69088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622524" y="9279934"/>
              <a:ext cx="107661" cy="117284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3" name="object 73"/>
          <p:cNvGrpSpPr/>
          <p:nvPr/>
        </p:nvGrpSpPr>
        <p:grpSpPr>
          <a:xfrm>
            <a:off x="6125339" y="9479141"/>
            <a:ext cx="873760" cy="188595"/>
            <a:chOff x="6125339" y="9479141"/>
            <a:chExt cx="873760" cy="188595"/>
          </a:xfrm>
        </p:grpSpPr>
        <p:sp>
          <p:nvSpPr>
            <p:cNvPr id="74" name="object 74"/>
            <p:cNvSpPr/>
            <p:nvPr/>
          </p:nvSpPr>
          <p:spPr>
            <a:xfrm>
              <a:off x="6125339" y="9479141"/>
              <a:ext cx="199781" cy="147190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346384" y="9529150"/>
              <a:ext cx="92363" cy="98426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464761" y="9529150"/>
              <a:ext cx="92332" cy="138205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578206" y="9529153"/>
              <a:ext cx="86688" cy="98426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688157" y="9529152"/>
              <a:ext cx="195923" cy="98426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910757" y="9483094"/>
              <a:ext cx="87934" cy="142383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0" name="object 80"/>
          <p:cNvGrpSpPr/>
          <p:nvPr/>
        </p:nvGrpSpPr>
        <p:grpSpPr>
          <a:xfrm>
            <a:off x="7069904" y="9476791"/>
            <a:ext cx="749935" cy="151130"/>
            <a:chOff x="7069904" y="9476791"/>
            <a:chExt cx="749935" cy="151130"/>
          </a:xfrm>
        </p:grpSpPr>
        <p:sp>
          <p:nvSpPr>
            <p:cNvPr id="81" name="object 81"/>
            <p:cNvSpPr/>
            <p:nvPr/>
          </p:nvSpPr>
          <p:spPr>
            <a:xfrm>
              <a:off x="7069904" y="9529152"/>
              <a:ext cx="100510" cy="98426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191301" y="9476791"/>
              <a:ext cx="204221" cy="150791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421539" y="9529154"/>
              <a:ext cx="74971" cy="97787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521741" y="9529153"/>
              <a:ext cx="188762" cy="98426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731836" y="9531233"/>
              <a:ext cx="87965" cy="94237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6" name="object 86"/>
          <p:cNvGrpSpPr/>
          <p:nvPr/>
        </p:nvGrpSpPr>
        <p:grpSpPr>
          <a:xfrm>
            <a:off x="6122612" y="9882011"/>
            <a:ext cx="1285240" cy="123189"/>
            <a:chOff x="6122612" y="9882011"/>
            <a:chExt cx="1285240" cy="123189"/>
          </a:xfrm>
        </p:grpSpPr>
        <p:sp>
          <p:nvSpPr>
            <p:cNvPr id="87" name="object 87"/>
            <p:cNvSpPr/>
            <p:nvPr/>
          </p:nvSpPr>
          <p:spPr>
            <a:xfrm>
              <a:off x="6122612" y="9905896"/>
              <a:ext cx="202503" cy="98845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346594" y="9906512"/>
              <a:ext cx="89819" cy="95913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461160" y="9882011"/>
              <a:ext cx="162073" cy="122728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651067" y="9905896"/>
              <a:ext cx="162274" cy="98845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833367" y="9882011"/>
              <a:ext cx="270604" cy="122730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125407" y="9906512"/>
              <a:ext cx="93649" cy="96981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244513" y="9906512"/>
              <a:ext cx="162788" cy="98227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object 94"/>
          <p:cNvSpPr/>
          <p:nvPr/>
        </p:nvSpPr>
        <p:spPr>
          <a:xfrm>
            <a:off x="6136852" y="10105050"/>
            <a:ext cx="97262" cy="150780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5" name="object 95"/>
          <p:cNvGrpSpPr/>
          <p:nvPr/>
        </p:nvGrpSpPr>
        <p:grpSpPr>
          <a:xfrm>
            <a:off x="6308558" y="10105050"/>
            <a:ext cx="342900" cy="151130"/>
            <a:chOff x="6308558" y="10105050"/>
            <a:chExt cx="342900" cy="151130"/>
          </a:xfrm>
        </p:grpSpPr>
        <p:sp>
          <p:nvSpPr>
            <p:cNvPr id="96" name="object 96"/>
            <p:cNvSpPr/>
            <p:nvPr/>
          </p:nvSpPr>
          <p:spPr>
            <a:xfrm>
              <a:off x="6308558" y="10105050"/>
              <a:ext cx="97262" cy="150780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433122" y="10105461"/>
              <a:ext cx="95075" cy="149943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556073" y="10105461"/>
              <a:ext cx="95075" cy="149943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9" name="object 99"/>
          <p:cNvGrpSpPr/>
          <p:nvPr/>
        </p:nvGrpSpPr>
        <p:grpSpPr>
          <a:xfrm>
            <a:off x="6719210" y="10105045"/>
            <a:ext cx="869950" cy="151130"/>
            <a:chOff x="6719210" y="10105045"/>
            <a:chExt cx="869950" cy="151130"/>
          </a:xfrm>
        </p:grpSpPr>
        <p:sp>
          <p:nvSpPr>
            <p:cNvPr id="100" name="object 100"/>
            <p:cNvSpPr/>
            <p:nvPr/>
          </p:nvSpPr>
          <p:spPr>
            <a:xfrm>
              <a:off x="6719210" y="10105458"/>
              <a:ext cx="89431" cy="148267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830034" y="10105460"/>
              <a:ext cx="95075" cy="149943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952986" y="10105460"/>
              <a:ext cx="95075" cy="149943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7078002" y="10106323"/>
              <a:ext cx="273685" cy="147955"/>
            </a:xfrm>
            <a:custGeom>
              <a:avLst/>
              <a:gdLst/>
              <a:ahLst/>
              <a:cxnLst/>
              <a:rect l="l" t="t" r="r" b="b"/>
              <a:pathLst>
                <a:path w="273684" h="147954">
                  <a:moveTo>
                    <a:pt x="50038" y="82499"/>
                  </a:moveTo>
                  <a:lnTo>
                    <a:pt x="0" y="82499"/>
                  </a:lnTo>
                  <a:lnTo>
                    <a:pt x="0" y="98209"/>
                  </a:lnTo>
                  <a:lnTo>
                    <a:pt x="50038" y="98209"/>
                  </a:lnTo>
                  <a:lnTo>
                    <a:pt x="50038" y="82499"/>
                  </a:lnTo>
                  <a:close/>
                </a:path>
                <a:path w="273684" h="147954">
                  <a:moveTo>
                    <a:pt x="109575" y="0"/>
                  </a:moveTo>
                  <a:lnTo>
                    <a:pt x="97840" y="0"/>
                  </a:lnTo>
                  <a:lnTo>
                    <a:pt x="62649" y="27203"/>
                  </a:lnTo>
                  <a:lnTo>
                    <a:pt x="71450" y="40817"/>
                  </a:lnTo>
                  <a:lnTo>
                    <a:pt x="92824" y="24066"/>
                  </a:lnTo>
                  <a:lnTo>
                    <a:pt x="92824" y="147408"/>
                  </a:lnTo>
                  <a:lnTo>
                    <a:pt x="109575" y="147408"/>
                  </a:lnTo>
                  <a:lnTo>
                    <a:pt x="109575" y="0"/>
                  </a:lnTo>
                  <a:close/>
                </a:path>
                <a:path w="273684" h="147954">
                  <a:moveTo>
                    <a:pt x="185178" y="0"/>
                  </a:moveTo>
                  <a:lnTo>
                    <a:pt x="173456" y="0"/>
                  </a:lnTo>
                  <a:lnTo>
                    <a:pt x="138277" y="27203"/>
                  </a:lnTo>
                  <a:lnTo>
                    <a:pt x="147078" y="40817"/>
                  </a:lnTo>
                  <a:lnTo>
                    <a:pt x="168427" y="24066"/>
                  </a:lnTo>
                  <a:lnTo>
                    <a:pt x="168427" y="147408"/>
                  </a:lnTo>
                  <a:lnTo>
                    <a:pt x="185178" y="147408"/>
                  </a:lnTo>
                  <a:lnTo>
                    <a:pt x="185178" y="0"/>
                  </a:lnTo>
                  <a:close/>
                </a:path>
                <a:path w="273684" h="147954">
                  <a:moveTo>
                    <a:pt x="273380" y="82499"/>
                  </a:moveTo>
                  <a:lnTo>
                    <a:pt x="223342" y="82499"/>
                  </a:lnTo>
                  <a:lnTo>
                    <a:pt x="223342" y="98209"/>
                  </a:lnTo>
                  <a:lnTo>
                    <a:pt x="273380" y="98209"/>
                  </a:lnTo>
                  <a:lnTo>
                    <a:pt x="273380" y="824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7381597" y="10105045"/>
              <a:ext cx="206955" cy="150791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5" name="object 105"/>
          <p:cNvSpPr/>
          <p:nvPr/>
        </p:nvSpPr>
        <p:spPr>
          <a:xfrm>
            <a:off x="6127970" y="1069056"/>
            <a:ext cx="4155440" cy="83820"/>
          </a:xfrm>
          <a:custGeom>
            <a:avLst/>
            <a:gdLst/>
            <a:ahLst/>
            <a:cxnLst/>
            <a:rect l="l" t="t" r="r" b="b"/>
            <a:pathLst>
              <a:path w="4155440" h="83819">
                <a:moveTo>
                  <a:pt x="4155391" y="0"/>
                </a:moveTo>
                <a:lnTo>
                  <a:pt x="0" y="0"/>
                </a:lnTo>
                <a:lnTo>
                  <a:pt x="0" y="83767"/>
                </a:lnTo>
                <a:lnTo>
                  <a:pt x="4155391" y="83767"/>
                </a:lnTo>
                <a:lnTo>
                  <a:pt x="41553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137625" y="1522455"/>
            <a:ext cx="100330" cy="29209"/>
          </a:xfrm>
          <a:custGeom>
            <a:avLst/>
            <a:gdLst/>
            <a:ahLst/>
            <a:cxnLst/>
            <a:rect l="l" t="t" r="r" b="b"/>
            <a:pathLst>
              <a:path w="100329" h="29209">
                <a:moveTo>
                  <a:pt x="0" y="29210"/>
                </a:moveTo>
                <a:lnTo>
                  <a:pt x="100227" y="29210"/>
                </a:lnTo>
                <a:lnTo>
                  <a:pt x="100227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287453" y="1522455"/>
            <a:ext cx="100330" cy="29209"/>
          </a:xfrm>
          <a:custGeom>
            <a:avLst/>
            <a:gdLst/>
            <a:ahLst/>
            <a:cxnLst/>
            <a:rect l="l" t="t" r="r" b="b"/>
            <a:pathLst>
              <a:path w="100329" h="29209">
                <a:moveTo>
                  <a:pt x="0" y="29210"/>
                </a:moveTo>
                <a:lnTo>
                  <a:pt x="100227" y="29210"/>
                </a:lnTo>
                <a:lnTo>
                  <a:pt x="100227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163436" y="1348465"/>
            <a:ext cx="49530" cy="173990"/>
          </a:xfrm>
          <a:custGeom>
            <a:avLst/>
            <a:gdLst/>
            <a:ahLst/>
            <a:cxnLst/>
            <a:rect l="l" t="t" r="r" b="b"/>
            <a:pathLst>
              <a:path w="49529" h="173990">
                <a:moveTo>
                  <a:pt x="0" y="173990"/>
                </a:moveTo>
                <a:lnTo>
                  <a:pt x="49265" y="173990"/>
                </a:lnTo>
                <a:lnTo>
                  <a:pt x="49265" y="0"/>
                </a:lnTo>
                <a:lnTo>
                  <a:pt x="0" y="0"/>
                </a:lnTo>
                <a:lnTo>
                  <a:pt x="0" y="1739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137618" y="1316716"/>
            <a:ext cx="969644" cy="270510"/>
          </a:xfrm>
          <a:custGeom>
            <a:avLst/>
            <a:gdLst/>
            <a:ahLst/>
            <a:cxnLst/>
            <a:rect l="l" t="t" r="r" b="b"/>
            <a:pathLst>
              <a:path w="969645" h="270509">
                <a:moveTo>
                  <a:pt x="250063" y="0"/>
                </a:moveTo>
                <a:lnTo>
                  <a:pt x="0" y="0"/>
                </a:lnTo>
                <a:lnTo>
                  <a:pt x="0" y="29210"/>
                </a:lnTo>
                <a:lnTo>
                  <a:pt x="25806" y="29210"/>
                </a:lnTo>
                <a:lnTo>
                  <a:pt x="25806" y="31750"/>
                </a:lnTo>
                <a:lnTo>
                  <a:pt x="174980" y="31750"/>
                </a:lnTo>
                <a:lnTo>
                  <a:pt x="174980" y="205740"/>
                </a:lnTo>
                <a:lnTo>
                  <a:pt x="224243" y="205740"/>
                </a:lnTo>
                <a:lnTo>
                  <a:pt x="224243" y="31750"/>
                </a:lnTo>
                <a:lnTo>
                  <a:pt x="224243" y="29210"/>
                </a:lnTo>
                <a:lnTo>
                  <a:pt x="250063" y="29210"/>
                </a:lnTo>
                <a:lnTo>
                  <a:pt x="250063" y="0"/>
                </a:lnTo>
                <a:close/>
              </a:path>
              <a:path w="969645" h="270509">
                <a:moveTo>
                  <a:pt x="439432" y="159829"/>
                </a:moveTo>
                <a:lnTo>
                  <a:pt x="433946" y="128130"/>
                </a:lnTo>
                <a:lnTo>
                  <a:pt x="421360" y="108546"/>
                </a:lnTo>
                <a:lnTo>
                  <a:pt x="417690" y="102831"/>
                </a:lnTo>
                <a:lnTo>
                  <a:pt x="393166" y="87490"/>
                </a:lnTo>
                <a:lnTo>
                  <a:pt x="393166" y="159829"/>
                </a:lnTo>
                <a:lnTo>
                  <a:pt x="390486" y="181368"/>
                </a:lnTo>
                <a:lnTo>
                  <a:pt x="382739" y="197370"/>
                </a:lnTo>
                <a:lnTo>
                  <a:pt x="370408" y="207340"/>
                </a:lnTo>
                <a:lnTo>
                  <a:pt x="353974" y="210769"/>
                </a:lnTo>
                <a:lnTo>
                  <a:pt x="337464" y="207200"/>
                </a:lnTo>
                <a:lnTo>
                  <a:pt x="325018" y="196989"/>
                </a:lnTo>
                <a:lnTo>
                  <a:pt x="317157" y="180936"/>
                </a:lnTo>
                <a:lnTo>
                  <a:pt x="314413" y="159829"/>
                </a:lnTo>
                <a:lnTo>
                  <a:pt x="317207" y="138239"/>
                </a:lnTo>
                <a:lnTo>
                  <a:pt x="325132" y="122123"/>
                </a:lnTo>
                <a:lnTo>
                  <a:pt x="337604" y="112039"/>
                </a:lnTo>
                <a:lnTo>
                  <a:pt x="353974" y="108546"/>
                </a:lnTo>
                <a:lnTo>
                  <a:pt x="370281" y="112077"/>
                </a:lnTo>
                <a:lnTo>
                  <a:pt x="382625" y="122237"/>
                </a:lnTo>
                <a:lnTo>
                  <a:pt x="390436" y="138379"/>
                </a:lnTo>
                <a:lnTo>
                  <a:pt x="393166" y="159829"/>
                </a:lnTo>
                <a:lnTo>
                  <a:pt x="393166" y="87490"/>
                </a:lnTo>
                <a:lnTo>
                  <a:pt x="390944" y="86093"/>
                </a:lnTo>
                <a:lnTo>
                  <a:pt x="353974" y="80035"/>
                </a:lnTo>
                <a:lnTo>
                  <a:pt x="317423" y="86093"/>
                </a:lnTo>
                <a:lnTo>
                  <a:pt x="290614" y="102831"/>
                </a:lnTo>
                <a:lnTo>
                  <a:pt x="274116" y="128130"/>
                </a:lnTo>
                <a:lnTo>
                  <a:pt x="268490" y="159829"/>
                </a:lnTo>
                <a:lnTo>
                  <a:pt x="273545" y="191516"/>
                </a:lnTo>
                <a:lnTo>
                  <a:pt x="289102" y="216801"/>
                </a:lnTo>
                <a:lnTo>
                  <a:pt x="315722" y="233540"/>
                </a:lnTo>
                <a:lnTo>
                  <a:pt x="353974" y="239585"/>
                </a:lnTo>
                <a:lnTo>
                  <a:pt x="390512" y="233540"/>
                </a:lnTo>
                <a:lnTo>
                  <a:pt x="417309" y="216801"/>
                </a:lnTo>
                <a:lnTo>
                  <a:pt x="421246" y="210769"/>
                </a:lnTo>
                <a:lnTo>
                  <a:pt x="433806" y="191516"/>
                </a:lnTo>
                <a:lnTo>
                  <a:pt x="439432" y="159829"/>
                </a:lnTo>
                <a:close/>
              </a:path>
              <a:path w="969645" h="270509">
                <a:moveTo>
                  <a:pt x="630237" y="206743"/>
                </a:moveTo>
                <a:lnTo>
                  <a:pt x="605091" y="206743"/>
                </a:lnTo>
                <a:lnTo>
                  <a:pt x="605091" y="112890"/>
                </a:lnTo>
                <a:lnTo>
                  <a:pt x="605091" y="111226"/>
                </a:lnTo>
                <a:lnTo>
                  <a:pt x="623201" y="111226"/>
                </a:lnTo>
                <a:lnTo>
                  <a:pt x="623201" y="84404"/>
                </a:lnTo>
                <a:lnTo>
                  <a:pt x="562178" y="84404"/>
                </a:lnTo>
                <a:lnTo>
                  <a:pt x="562178" y="112890"/>
                </a:lnTo>
                <a:lnTo>
                  <a:pt x="562178" y="206743"/>
                </a:lnTo>
                <a:lnTo>
                  <a:pt x="503859" y="206743"/>
                </a:lnTo>
                <a:lnTo>
                  <a:pt x="509879" y="195999"/>
                </a:lnTo>
                <a:lnTo>
                  <a:pt x="515848" y="179514"/>
                </a:lnTo>
                <a:lnTo>
                  <a:pt x="520928" y="157645"/>
                </a:lnTo>
                <a:lnTo>
                  <a:pt x="524306" y="130670"/>
                </a:lnTo>
                <a:lnTo>
                  <a:pt x="525310" y="112890"/>
                </a:lnTo>
                <a:lnTo>
                  <a:pt x="562178" y="112890"/>
                </a:lnTo>
                <a:lnTo>
                  <a:pt x="562178" y="84404"/>
                </a:lnTo>
                <a:lnTo>
                  <a:pt x="472363" y="84404"/>
                </a:lnTo>
                <a:lnTo>
                  <a:pt x="472363" y="111226"/>
                </a:lnTo>
                <a:lnTo>
                  <a:pt x="494144" y="111226"/>
                </a:lnTo>
                <a:lnTo>
                  <a:pt x="492734" y="134823"/>
                </a:lnTo>
                <a:lnTo>
                  <a:pt x="488403" y="161251"/>
                </a:lnTo>
                <a:lnTo>
                  <a:pt x="480987" y="186550"/>
                </a:lnTo>
                <a:lnTo>
                  <a:pt x="470331" y="206743"/>
                </a:lnTo>
                <a:lnTo>
                  <a:pt x="451231" y="206743"/>
                </a:lnTo>
                <a:lnTo>
                  <a:pt x="451231" y="270433"/>
                </a:lnTo>
                <a:lnTo>
                  <a:pt x="482079" y="270433"/>
                </a:lnTo>
                <a:lnTo>
                  <a:pt x="482079" y="235254"/>
                </a:lnTo>
                <a:lnTo>
                  <a:pt x="599401" y="235254"/>
                </a:lnTo>
                <a:lnTo>
                  <a:pt x="599401" y="270433"/>
                </a:lnTo>
                <a:lnTo>
                  <a:pt x="630237" y="270433"/>
                </a:lnTo>
                <a:lnTo>
                  <a:pt x="630237" y="235254"/>
                </a:lnTo>
                <a:lnTo>
                  <a:pt x="630237" y="206743"/>
                </a:lnTo>
                <a:close/>
              </a:path>
              <a:path w="969645" h="270509">
                <a:moveTo>
                  <a:pt x="781456" y="83959"/>
                </a:moveTo>
                <a:lnTo>
                  <a:pt x="650062" y="83959"/>
                </a:lnTo>
                <a:lnTo>
                  <a:pt x="650062" y="110629"/>
                </a:lnTo>
                <a:lnTo>
                  <a:pt x="668159" y="110629"/>
                </a:lnTo>
                <a:lnTo>
                  <a:pt x="668159" y="113169"/>
                </a:lnTo>
                <a:lnTo>
                  <a:pt x="668159" y="143649"/>
                </a:lnTo>
                <a:lnTo>
                  <a:pt x="668159" y="208419"/>
                </a:lnTo>
                <a:lnTo>
                  <a:pt x="650062" y="208419"/>
                </a:lnTo>
                <a:lnTo>
                  <a:pt x="650062" y="235089"/>
                </a:lnTo>
                <a:lnTo>
                  <a:pt x="739571" y="235089"/>
                </a:lnTo>
                <a:lnTo>
                  <a:pt x="739571" y="208419"/>
                </a:lnTo>
                <a:lnTo>
                  <a:pt x="710730" y="208419"/>
                </a:lnTo>
                <a:lnTo>
                  <a:pt x="710730" y="143649"/>
                </a:lnTo>
                <a:lnTo>
                  <a:pt x="710730" y="113169"/>
                </a:lnTo>
                <a:lnTo>
                  <a:pt x="753973" y="113169"/>
                </a:lnTo>
                <a:lnTo>
                  <a:pt x="753973" y="143649"/>
                </a:lnTo>
                <a:lnTo>
                  <a:pt x="781456" y="143649"/>
                </a:lnTo>
                <a:lnTo>
                  <a:pt x="781456" y="113169"/>
                </a:lnTo>
                <a:lnTo>
                  <a:pt x="781456" y="110629"/>
                </a:lnTo>
                <a:lnTo>
                  <a:pt x="781456" y="83959"/>
                </a:lnTo>
                <a:close/>
              </a:path>
              <a:path w="969645" h="270509">
                <a:moveTo>
                  <a:pt x="969619" y="159829"/>
                </a:moveTo>
                <a:lnTo>
                  <a:pt x="964145" y="128130"/>
                </a:lnTo>
                <a:lnTo>
                  <a:pt x="951560" y="108546"/>
                </a:lnTo>
                <a:lnTo>
                  <a:pt x="947877" y="102831"/>
                </a:lnTo>
                <a:lnTo>
                  <a:pt x="923366" y="87503"/>
                </a:lnTo>
                <a:lnTo>
                  <a:pt x="923366" y="159829"/>
                </a:lnTo>
                <a:lnTo>
                  <a:pt x="920673" y="181368"/>
                </a:lnTo>
                <a:lnTo>
                  <a:pt x="912926" y="197370"/>
                </a:lnTo>
                <a:lnTo>
                  <a:pt x="900607" y="207340"/>
                </a:lnTo>
                <a:lnTo>
                  <a:pt x="884161" y="210769"/>
                </a:lnTo>
                <a:lnTo>
                  <a:pt x="867651" y="207200"/>
                </a:lnTo>
                <a:lnTo>
                  <a:pt x="855192" y="196989"/>
                </a:lnTo>
                <a:lnTo>
                  <a:pt x="847331" y="180936"/>
                </a:lnTo>
                <a:lnTo>
                  <a:pt x="844588" y="159829"/>
                </a:lnTo>
                <a:lnTo>
                  <a:pt x="847369" y="138239"/>
                </a:lnTo>
                <a:lnTo>
                  <a:pt x="855319" y="122123"/>
                </a:lnTo>
                <a:lnTo>
                  <a:pt x="867791" y="112039"/>
                </a:lnTo>
                <a:lnTo>
                  <a:pt x="884161" y="108546"/>
                </a:lnTo>
                <a:lnTo>
                  <a:pt x="900468" y="112077"/>
                </a:lnTo>
                <a:lnTo>
                  <a:pt x="912812" y="122237"/>
                </a:lnTo>
                <a:lnTo>
                  <a:pt x="920635" y="138379"/>
                </a:lnTo>
                <a:lnTo>
                  <a:pt x="923366" y="159829"/>
                </a:lnTo>
                <a:lnTo>
                  <a:pt x="923366" y="87503"/>
                </a:lnTo>
                <a:lnTo>
                  <a:pt x="921131" y="86093"/>
                </a:lnTo>
                <a:lnTo>
                  <a:pt x="884161" y="80035"/>
                </a:lnTo>
                <a:lnTo>
                  <a:pt x="847610" y="86093"/>
                </a:lnTo>
                <a:lnTo>
                  <a:pt x="820801" y="102831"/>
                </a:lnTo>
                <a:lnTo>
                  <a:pt x="804303" y="128130"/>
                </a:lnTo>
                <a:lnTo>
                  <a:pt x="798677" y="159829"/>
                </a:lnTo>
                <a:lnTo>
                  <a:pt x="803732" y="191516"/>
                </a:lnTo>
                <a:lnTo>
                  <a:pt x="819289" y="216801"/>
                </a:lnTo>
                <a:lnTo>
                  <a:pt x="845908" y="233540"/>
                </a:lnTo>
                <a:lnTo>
                  <a:pt x="884161" y="239585"/>
                </a:lnTo>
                <a:lnTo>
                  <a:pt x="920699" y="233540"/>
                </a:lnTo>
                <a:lnTo>
                  <a:pt x="947508" y="216801"/>
                </a:lnTo>
                <a:lnTo>
                  <a:pt x="951433" y="210769"/>
                </a:lnTo>
                <a:lnTo>
                  <a:pt x="963993" y="191516"/>
                </a:lnTo>
                <a:lnTo>
                  <a:pt x="969619" y="1598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0" name="object 110"/>
          <p:cNvGrpSpPr/>
          <p:nvPr/>
        </p:nvGrpSpPr>
        <p:grpSpPr>
          <a:xfrm>
            <a:off x="7125244" y="1396744"/>
            <a:ext cx="882015" cy="160020"/>
            <a:chOff x="7125244" y="1396744"/>
            <a:chExt cx="882015" cy="160020"/>
          </a:xfrm>
        </p:grpSpPr>
        <p:sp>
          <p:nvSpPr>
            <p:cNvPr id="111" name="object 111"/>
            <p:cNvSpPr/>
            <p:nvPr/>
          </p:nvSpPr>
          <p:spPr>
            <a:xfrm>
              <a:off x="7125233" y="1396751"/>
              <a:ext cx="516890" cy="160020"/>
            </a:xfrm>
            <a:custGeom>
              <a:avLst/>
              <a:gdLst/>
              <a:ahLst/>
              <a:cxnLst/>
              <a:rect l="l" t="t" r="r" b="b"/>
              <a:pathLst>
                <a:path w="516890" h="160019">
                  <a:moveTo>
                    <a:pt x="153530" y="3924"/>
                  </a:moveTo>
                  <a:lnTo>
                    <a:pt x="0" y="3924"/>
                  </a:lnTo>
                  <a:lnTo>
                    <a:pt x="0" y="31864"/>
                  </a:lnTo>
                  <a:lnTo>
                    <a:pt x="0" y="63614"/>
                  </a:lnTo>
                  <a:lnTo>
                    <a:pt x="27813" y="63614"/>
                  </a:lnTo>
                  <a:lnTo>
                    <a:pt x="27813" y="31864"/>
                  </a:lnTo>
                  <a:lnTo>
                    <a:pt x="55295" y="31864"/>
                  </a:lnTo>
                  <a:lnTo>
                    <a:pt x="55295" y="63614"/>
                  </a:lnTo>
                  <a:lnTo>
                    <a:pt x="55295" y="128384"/>
                  </a:lnTo>
                  <a:lnTo>
                    <a:pt x="34848" y="128384"/>
                  </a:lnTo>
                  <a:lnTo>
                    <a:pt x="34848" y="155054"/>
                  </a:lnTo>
                  <a:lnTo>
                    <a:pt x="117983" y="155054"/>
                  </a:lnTo>
                  <a:lnTo>
                    <a:pt x="117983" y="128384"/>
                  </a:lnTo>
                  <a:lnTo>
                    <a:pt x="98209" y="128384"/>
                  </a:lnTo>
                  <a:lnTo>
                    <a:pt x="98209" y="63614"/>
                  </a:lnTo>
                  <a:lnTo>
                    <a:pt x="98209" y="31864"/>
                  </a:lnTo>
                  <a:lnTo>
                    <a:pt x="125691" y="31864"/>
                  </a:lnTo>
                  <a:lnTo>
                    <a:pt x="125691" y="63614"/>
                  </a:lnTo>
                  <a:lnTo>
                    <a:pt x="153530" y="63614"/>
                  </a:lnTo>
                  <a:lnTo>
                    <a:pt x="153530" y="31864"/>
                  </a:lnTo>
                  <a:lnTo>
                    <a:pt x="153530" y="3924"/>
                  </a:lnTo>
                  <a:close/>
                </a:path>
                <a:path w="516890" h="160019">
                  <a:moveTo>
                    <a:pt x="342480" y="79794"/>
                  </a:moveTo>
                  <a:lnTo>
                    <a:pt x="336994" y="48094"/>
                  </a:lnTo>
                  <a:lnTo>
                    <a:pt x="324408" y="28511"/>
                  </a:lnTo>
                  <a:lnTo>
                    <a:pt x="320738" y="22796"/>
                  </a:lnTo>
                  <a:lnTo>
                    <a:pt x="296214" y="7467"/>
                  </a:lnTo>
                  <a:lnTo>
                    <a:pt x="296214" y="79794"/>
                  </a:lnTo>
                  <a:lnTo>
                    <a:pt x="293535" y="101333"/>
                  </a:lnTo>
                  <a:lnTo>
                    <a:pt x="285788" y="117335"/>
                  </a:lnTo>
                  <a:lnTo>
                    <a:pt x="273456" y="127304"/>
                  </a:lnTo>
                  <a:lnTo>
                    <a:pt x="257009" y="130733"/>
                  </a:lnTo>
                  <a:lnTo>
                    <a:pt x="240499" y="127165"/>
                  </a:lnTo>
                  <a:lnTo>
                    <a:pt x="228041" y="116954"/>
                  </a:lnTo>
                  <a:lnTo>
                    <a:pt x="220179" y="100901"/>
                  </a:lnTo>
                  <a:lnTo>
                    <a:pt x="217436" y="79794"/>
                  </a:lnTo>
                  <a:lnTo>
                    <a:pt x="220230" y="58204"/>
                  </a:lnTo>
                  <a:lnTo>
                    <a:pt x="228168" y="42087"/>
                  </a:lnTo>
                  <a:lnTo>
                    <a:pt x="240639" y="32004"/>
                  </a:lnTo>
                  <a:lnTo>
                    <a:pt x="257009" y="28511"/>
                  </a:lnTo>
                  <a:lnTo>
                    <a:pt x="273316" y="32042"/>
                  </a:lnTo>
                  <a:lnTo>
                    <a:pt x="285661" y="42202"/>
                  </a:lnTo>
                  <a:lnTo>
                    <a:pt x="293484" y="58343"/>
                  </a:lnTo>
                  <a:lnTo>
                    <a:pt x="296214" y="79794"/>
                  </a:lnTo>
                  <a:lnTo>
                    <a:pt x="296214" y="7467"/>
                  </a:lnTo>
                  <a:lnTo>
                    <a:pt x="293979" y="6057"/>
                  </a:lnTo>
                  <a:lnTo>
                    <a:pt x="257009" y="0"/>
                  </a:lnTo>
                  <a:lnTo>
                    <a:pt x="220459" y="6057"/>
                  </a:lnTo>
                  <a:lnTo>
                    <a:pt x="193649" y="22796"/>
                  </a:lnTo>
                  <a:lnTo>
                    <a:pt x="177152" y="48094"/>
                  </a:lnTo>
                  <a:lnTo>
                    <a:pt x="171526" y="79794"/>
                  </a:lnTo>
                  <a:lnTo>
                    <a:pt x="176593" y="111480"/>
                  </a:lnTo>
                  <a:lnTo>
                    <a:pt x="192138" y="136766"/>
                  </a:lnTo>
                  <a:lnTo>
                    <a:pt x="218757" y="153504"/>
                  </a:lnTo>
                  <a:lnTo>
                    <a:pt x="257009" y="159550"/>
                  </a:lnTo>
                  <a:lnTo>
                    <a:pt x="293560" y="153504"/>
                  </a:lnTo>
                  <a:lnTo>
                    <a:pt x="320357" y="136766"/>
                  </a:lnTo>
                  <a:lnTo>
                    <a:pt x="324294" y="130733"/>
                  </a:lnTo>
                  <a:lnTo>
                    <a:pt x="336854" y="111480"/>
                  </a:lnTo>
                  <a:lnTo>
                    <a:pt x="342480" y="79794"/>
                  </a:lnTo>
                  <a:close/>
                </a:path>
                <a:path w="516890" h="160019">
                  <a:moveTo>
                    <a:pt x="516775" y="111290"/>
                  </a:moveTo>
                  <a:lnTo>
                    <a:pt x="479894" y="76454"/>
                  </a:lnTo>
                  <a:lnTo>
                    <a:pt x="479894" y="75768"/>
                  </a:lnTo>
                  <a:lnTo>
                    <a:pt x="512419" y="42252"/>
                  </a:lnTo>
                  <a:lnTo>
                    <a:pt x="509117" y="28498"/>
                  </a:lnTo>
                  <a:lnTo>
                    <a:pt x="508114" y="24333"/>
                  </a:lnTo>
                  <a:lnTo>
                    <a:pt x="495033" y="12052"/>
                  </a:lnTo>
                  <a:lnTo>
                    <a:pt x="472973" y="4965"/>
                  </a:lnTo>
                  <a:lnTo>
                    <a:pt x="471525" y="4864"/>
                  </a:lnTo>
                  <a:lnTo>
                    <a:pt x="471525" y="110286"/>
                  </a:lnTo>
                  <a:lnTo>
                    <a:pt x="469671" y="118579"/>
                  </a:lnTo>
                  <a:lnTo>
                    <a:pt x="464286" y="125044"/>
                  </a:lnTo>
                  <a:lnTo>
                    <a:pt x="455549" y="129235"/>
                  </a:lnTo>
                  <a:lnTo>
                    <a:pt x="443699" y="130733"/>
                  </a:lnTo>
                  <a:lnTo>
                    <a:pt x="434644" y="130733"/>
                  </a:lnTo>
                  <a:lnTo>
                    <a:pt x="419900" y="129730"/>
                  </a:lnTo>
                  <a:lnTo>
                    <a:pt x="419900" y="90182"/>
                  </a:lnTo>
                  <a:lnTo>
                    <a:pt x="443026" y="90182"/>
                  </a:lnTo>
                  <a:lnTo>
                    <a:pt x="455409" y="91579"/>
                  </a:lnTo>
                  <a:lnTo>
                    <a:pt x="464324" y="95580"/>
                  </a:lnTo>
                  <a:lnTo>
                    <a:pt x="469709" y="101904"/>
                  </a:lnTo>
                  <a:lnTo>
                    <a:pt x="471525" y="110286"/>
                  </a:lnTo>
                  <a:lnTo>
                    <a:pt x="471525" y="4864"/>
                  </a:lnTo>
                  <a:lnTo>
                    <a:pt x="467512" y="4572"/>
                  </a:lnTo>
                  <a:lnTo>
                    <a:pt x="467512" y="48285"/>
                  </a:lnTo>
                  <a:lnTo>
                    <a:pt x="465556" y="56934"/>
                  </a:lnTo>
                  <a:lnTo>
                    <a:pt x="460133" y="63233"/>
                  </a:lnTo>
                  <a:lnTo>
                    <a:pt x="451954" y="67081"/>
                  </a:lnTo>
                  <a:lnTo>
                    <a:pt x="441706" y="68389"/>
                  </a:lnTo>
                  <a:lnTo>
                    <a:pt x="419900" y="68389"/>
                  </a:lnTo>
                  <a:lnTo>
                    <a:pt x="419900" y="29502"/>
                  </a:lnTo>
                  <a:lnTo>
                    <a:pt x="424929" y="29159"/>
                  </a:lnTo>
                  <a:lnTo>
                    <a:pt x="432320" y="28498"/>
                  </a:lnTo>
                  <a:lnTo>
                    <a:pt x="441706" y="28498"/>
                  </a:lnTo>
                  <a:lnTo>
                    <a:pt x="452374" y="29756"/>
                  </a:lnTo>
                  <a:lnTo>
                    <a:pt x="460514" y="33489"/>
                  </a:lnTo>
                  <a:lnTo>
                    <a:pt x="465696" y="39674"/>
                  </a:lnTo>
                  <a:lnTo>
                    <a:pt x="467512" y="48285"/>
                  </a:lnTo>
                  <a:lnTo>
                    <a:pt x="467512" y="4572"/>
                  </a:lnTo>
                  <a:lnTo>
                    <a:pt x="441706" y="2705"/>
                  </a:lnTo>
                  <a:lnTo>
                    <a:pt x="423595" y="2959"/>
                  </a:lnTo>
                  <a:lnTo>
                    <a:pt x="389890" y="4114"/>
                  </a:lnTo>
                  <a:lnTo>
                    <a:pt x="378002" y="4381"/>
                  </a:lnTo>
                  <a:lnTo>
                    <a:pt x="359905" y="4381"/>
                  </a:lnTo>
                  <a:lnTo>
                    <a:pt x="359905" y="31178"/>
                  </a:lnTo>
                  <a:lnTo>
                    <a:pt x="378002" y="31178"/>
                  </a:lnTo>
                  <a:lnTo>
                    <a:pt x="378002" y="128384"/>
                  </a:lnTo>
                  <a:lnTo>
                    <a:pt x="359905" y="128384"/>
                  </a:lnTo>
                  <a:lnTo>
                    <a:pt x="359905" y="155219"/>
                  </a:lnTo>
                  <a:lnTo>
                    <a:pt x="378002" y="155219"/>
                  </a:lnTo>
                  <a:lnTo>
                    <a:pt x="391071" y="155486"/>
                  </a:lnTo>
                  <a:lnTo>
                    <a:pt x="426275" y="156629"/>
                  </a:lnTo>
                  <a:lnTo>
                    <a:pt x="442366" y="156895"/>
                  </a:lnTo>
                  <a:lnTo>
                    <a:pt x="475627" y="153962"/>
                  </a:lnTo>
                  <a:lnTo>
                    <a:pt x="498805" y="145288"/>
                  </a:lnTo>
                  <a:lnTo>
                    <a:pt x="512368" y="131000"/>
                  </a:lnTo>
                  <a:lnTo>
                    <a:pt x="512419" y="130733"/>
                  </a:lnTo>
                  <a:lnTo>
                    <a:pt x="516775" y="1112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663019" y="1397438"/>
              <a:ext cx="344004" cy="157534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3" name="object 113"/>
          <p:cNvGrpSpPr/>
          <p:nvPr/>
        </p:nvGrpSpPr>
        <p:grpSpPr>
          <a:xfrm>
            <a:off x="8097071" y="1397438"/>
            <a:ext cx="1537335" cy="221615"/>
            <a:chOff x="8097071" y="1397438"/>
            <a:chExt cx="1537335" cy="221615"/>
          </a:xfrm>
        </p:grpSpPr>
        <p:sp>
          <p:nvSpPr>
            <p:cNvPr id="114" name="object 114"/>
            <p:cNvSpPr/>
            <p:nvPr/>
          </p:nvSpPr>
          <p:spPr>
            <a:xfrm>
              <a:off x="8097063" y="1400676"/>
              <a:ext cx="181610" cy="151130"/>
            </a:xfrm>
            <a:custGeom>
              <a:avLst/>
              <a:gdLst/>
              <a:ahLst/>
              <a:cxnLst/>
              <a:rect l="l" t="t" r="r" b="b"/>
              <a:pathLst>
                <a:path w="181609" h="151130">
                  <a:moveTo>
                    <a:pt x="181013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8110" y="26670"/>
                  </a:lnTo>
                  <a:lnTo>
                    <a:pt x="18110" y="27940"/>
                  </a:lnTo>
                  <a:lnTo>
                    <a:pt x="18110" y="124460"/>
                  </a:lnTo>
                  <a:lnTo>
                    <a:pt x="0" y="124460"/>
                  </a:lnTo>
                  <a:lnTo>
                    <a:pt x="0" y="151130"/>
                  </a:lnTo>
                  <a:lnTo>
                    <a:pt x="75425" y="151130"/>
                  </a:lnTo>
                  <a:lnTo>
                    <a:pt x="75425" y="124460"/>
                  </a:lnTo>
                  <a:lnTo>
                    <a:pt x="60680" y="124460"/>
                  </a:lnTo>
                  <a:lnTo>
                    <a:pt x="60680" y="27940"/>
                  </a:lnTo>
                  <a:lnTo>
                    <a:pt x="120357" y="27940"/>
                  </a:lnTo>
                  <a:lnTo>
                    <a:pt x="120357" y="124460"/>
                  </a:lnTo>
                  <a:lnTo>
                    <a:pt x="105587" y="124460"/>
                  </a:lnTo>
                  <a:lnTo>
                    <a:pt x="105587" y="151130"/>
                  </a:lnTo>
                  <a:lnTo>
                    <a:pt x="181013" y="151130"/>
                  </a:lnTo>
                  <a:lnTo>
                    <a:pt x="181013" y="124460"/>
                  </a:lnTo>
                  <a:lnTo>
                    <a:pt x="162915" y="124460"/>
                  </a:lnTo>
                  <a:lnTo>
                    <a:pt x="162915" y="27940"/>
                  </a:lnTo>
                  <a:lnTo>
                    <a:pt x="162915" y="26670"/>
                  </a:lnTo>
                  <a:lnTo>
                    <a:pt x="181013" y="26670"/>
                  </a:lnTo>
                  <a:lnTo>
                    <a:pt x="1810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8298577" y="1397438"/>
              <a:ext cx="177659" cy="221563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8495902" y="1397438"/>
              <a:ext cx="351862" cy="189703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8867559" y="1400676"/>
              <a:ext cx="181610" cy="151130"/>
            </a:xfrm>
            <a:custGeom>
              <a:avLst/>
              <a:gdLst/>
              <a:ahLst/>
              <a:cxnLst/>
              <a:rect l="l" t="t" r="r" b="b"/>
              <a:pathLst>
                <a:path w="181609" h="151130">
                  <a:moveTo>
                    <a:pt x="181000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8097" y="26670"/>
                  </a:lnTo>
                  <a:lnTo>
                    <a:pt x="18097" y="27940"/>
                  </a:lnTo>
                  <a:lnTo>
                    <a:pt x="18097" y="124460"/>
                  </a:lnTo>
                  <a:lnTo>
                    <a:pt x="0" y="124460"/>
                  </a:lnTo>
                  <a:lnTo>
                    <a:pt x="0" y="151130"/>
                  </a:lnTo>
                  <a:lnTo>
                    <a:pt x="75412" y="151130"/>
                  </a:lnTo>
                  <a:lnTo>
                    <a:pt x="75412" y="124460"/>
                  </a:lnTo>
                  <a:lnTo>
                    <a:pt x="60680" y="124460"/>
                  </a:lnTo>
                  <a:lnTo>
                    <a:pt x="60680" y="27940"/>
                  </a:lnTo>
                  <a:lnTo>
                    <a:pt x="120345" y="27940"/>
                  </a:lnTo>
                  <a:lnTo>
                    <a:pt x="120345" y="124460"/>
                  </a:lnTo>
                  <a:lnTo>
                    <a:pt x="105587" y="124460"/>
                  </a:lnTo>
                  <a:lnTo>
                    <a:pt x="105587" y="151130"/>
                  </a:lnTo>
                  <a:lnTo>
                    <a:pt x="181000" y="151130"/>
                  </a:lnTo>
                  <a:lnTo>
                    <a:pt x="181000" y="124460"/>
                  </a:lnTo>
                  <a:lnTo>
                    <a:pt x="162915" y="124460"/>
                  </a:lnTo>
                  <a:lnTo>
                    <a:pt x="162915" y="27940"/>
                  </a:lnTo>
                  <a:lnTo>
                    <a:pt x="162915" y="26670"/>
                  </a:lnTo>
                  <a:lnTo>
                    <a:pt x="181000" y="26670"/>
                  </a:lnTo>
                  <a:lnTo>
                    <a:pt x="181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9069087" y="1397438"/>
              <a:ext cx="384332" cy="221563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9473723" y="1401116"/>
              <a:ext cx="160235" cy="150854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0" name="object 120"/>
          <p:cNvGrpSpPr/>
          <p:nvPr/>
        </p:nvGrpSpPr>
        <p:grpSpPr>
          <a:xfrm>
            <a:off x="9653124" y="1400674"/>
            <a:ext cx="542290" cy="151765"/>
            <a:chOff x="9653124" y="1400674"/>
            <a:chExt cx="542290" cy="151765"/>
          </a:xfrm>
        </p:grpSpPr>
        <p:sp>
          <p:nvSpPr>
            <p:cNvPr id="121" name="object 121"/>
            <p:cNvSpPr/>
            <p:nvPr/>
          </p:nvSpPr>
          <p:spPr>
            <a:xfrm>
              <a:off x="9653117" y="1400676"/>
              <a:ext cx="153670" cy="151130"/>
            </a:xfrm>
            <a:custGeom>
              <a:avLst/>
              <a:gdLst/>
              <a:ahLst/>
              <a:cxnLst/>
              <a:rect l="l" t="t" r="r" b="b"/>
              <a:pathLst>
                <a:path w="153670" h="151130">
                  <a:moveTo>
                    <a:pt x="15353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0" y="59690"/>
                  </a:lnTo>
                  <a:lnTo>
                    <a:pt x="27813" y="59690"/>
                  </a:lnTo>
                  <a:lnTo>
                    <a:pt x="27813" y="27940"/>
                  </a:lnTo>
                  <a:lnTo>
                    <a:pt x="55295" y="27940"/>
                  </a:lnTo>
                  <a:lnTo>
                    <a:pt x="55295" y="59690"/>
                  </a:lnTo>
                  <a:lnTo>
                    <a:pt x="55295" y="124460"/>
                  </a:lnTo>
                  <a:lnTo>
                    <a:pt x="34848" y="124460"/>
                  </a:lnTo>
                  <a:lnTo>
                    <a:pt x="34848" y="151130"/>
                  </a:lnTo>
                  <a:lnTo>
                    <a:pt x="117970" y="151130"/>
                  </a:lnTo>
                  <a:lnTo>
                    <a:pt x="117970" y="124460"/>
                  </a:lnTo>
                  <a:lnTo>
                    <a:pt x="98209" y="124460"/>
                  </a:lnTo>
                  <a:lnTo>
                    <a:pt x="98209" y="59690"/>
                  </a:lnTo>
                  <a:lnTo>
                    <a:pt x="98209" y="27940"/>
                  </a:lnTo>
                  <a:lnTo>
                    <a:pt x="125691" y="27940"/>
                  </a:lnTo>
                  <a:lnTo>
                    <a:pt x="125691" y="59690"/>
                  </a:lnTo>
                  <a:lnTo>
                    <a:pt x="153530" y="59690"/>
                  </a:lnTo>
                  <a:lnTo>
                    <a:pt x="153530" y="27940"/>
                  </a:lnTo>
                  <a:lnTo>
                    <a:pt x="1535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9825977" y="1401117"/>
              <a:ext cx="188392" cy="150854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0034693" y="1401116"/>
              <a:ext cx="160235" cy="150854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4" name="object 124"/>
          <p:cNvGrpSpPr/>
          <p:nvPr/>
        </p:nvGrpSpPr>
        <p:grpSpPr>
          <a:xfrm>
            <a:off x="6137625" y="1715721"/>
            <a:ext cx="653415" cy="242570"/>
            <a:chOff x="6137625" y="1715721"/>
            <a:chExt cx="653415" cy="242570"/>
          </a:xfrm>
        </p:grpSpPr>
        <p:sp>
          <p:nvSpPr>
            <p:cNvPr id="125" name="object 125"/>
            <p:cNvSpPr/>
            <p:nvPr/>
          </p:nvSpPr>
          <p:spPr>
            <a:xfrm>
              <a:off x="6137625" y="1719395"/>
              <a:ext cx="296545" cy="234950"/>
            </a:xfrm>
            <a:custGeom>
              <a:avLst/>
              <a:gdLst/>
              <a:ahLst/>
              <a:cxnLst/>
              <a:rect l="l" t="t" r="r" b="b"/>
              <a:pathLst>
                <a:path w="296545" h="234950">
                  <a:moveTo>
                    <a:pt x="295990" y="0"/>
                  </a:moveTo>
                  <a:lnTo>
                    <a:pt x="224590" y="0"/>
                  </a:lnTo>
                  <a:lnTo>
                    <a:pt x="151848" y="103588"/>
                  </a:lnTo>
                  <a:lnTo>
                    <a:pt x="76426" y="0"/>
                  </a:lnTo>
                  <a:lnTo>
                    <a:pt x="0" y="0"/>
                  </a:lnTo>
                  <a:lnTo>
                    <a:pt x="0" y="29161"/>
                  </a:lnTo>
                  <a:lnTo>
                    <a:pt x="27486" y="29161"/>
                  </a:lnTo>
                  <a:lnTo>
                    <a:pt x="27486" y="205145"/>
                  </a:lnTo>
                  <a:lnTo>
                    <a:pt x="0" y="205145"/>
                  </a:lnTo>
                  <a:lnTo>
                    <a:pt x="0" y="234631"/>
                  </a:lnTo>
                  <a:lnTo>
                    <a:pt x="89494" y="234631"/>
                  </a:lnTo>
                  <a:lnTo>
                    <a:pt x="89494" y="205145"/>
                  </a:lnTo>
                  <a:lnTo>
                    <a:pt x="62678" y="205145"/>
                  </a:lnTo>
                  <a:lnTo>
                    <a:pt x="62678" y="60008"/>
                  </a:lnTo>
                  <a:lnTo>
                    <a:pt x="140435" y="166591"/>
                  </a:lnTo>
                  <a:lnTo>
                    <a:pt x="146466" y="166591"/>
                  </a:lnTo>
                  <a:lnTo>
                    <a:pt x="220893" y="59003"/>
                  </a:lnTo>
                  <a:lnTo>
                    <a:pt x="220893" y="205145"/>
                  </a:lnTo>
                  <a:lnTo>
                    <a:pt x="194077" y="205145"/>
                  </a:lnTo>
                  <a:lnTo>
                    <a:pt x="194077" y="234631"/>
                  </a:lnTo>
                  <a:lnTo>
                    <a:pt x="295990" y="234631"/>
                  </a:lnTo>
                  <a:lnTo>
                    <a:pt x="295990" y="205145"/>
                  </a:lnTo>
                  <a:lnTo>
                    <a:pt x="270180" y="205145"/>
                  </a:lnTo>
                  <a:lnTo>
                    <a:pt x="270180" y="29161"/>
                  </a:lnTo>
                  <a:lnTo>
                    <a:pt x="295990" y="29161"/>
                  </a:lnTo>
                  <a:lnTo>
                    <a:pt x="2959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449480" y="1715721"/>
              <a:ext cx="213532" cy="242013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6690353" y="1924541"/>
              <a:ext cx="100330" cy="29209"/>
            </a:xfrm>
            <a:custGeom>
              <a:avLst/>
              <a:gdLst/>
              <a:ahLst/>
              <a:cxnLst/>
              <a:rect l="l" t="t" r="r" b="b"/>
              <a:pathLst>
                <a:path w="100329" h="29210">
                  <a:moveTo>
                    <a:pt x="0" y="29210"/>
                  </a:moveTo>
                  <a:lnTo>
                    <a:pt x="100227" y="29210"/>
                  </a:lnTo>
                  <a:lnTo>
                    <a:pt x="100227" y="0"/>
                  </a:lnTo>
                  <a:lnTo>
                    <a:pt x="0" y="0"/>
                  </a:lnTo>
                  <a:lnTo>
                    <a:pt x="0" y="292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8" name="object 128"/>
          <p:cNvSpPr/>
          <p:nvPr/>
        </p:nvSpPr>
        <p:spPr>
          <a:xfrm>
            <a:off x="6840180" y="1924541"/>
            <a:ext cx="100330" cy="29209"/>
          </a:xfrm>
          <a:custGeom>
            <a:avLst/>
            <a:gdLst/>
            <a:ahLst/>
            <a:cxnLst/>
            <a:rect l="l" t="t" r="r" b="b"/>
            <a:pathLst>
              <a:path w="100329" h="29210">
                <a:moveTo>
                  <a:pt x="0" y="29210"/>
                </a:moveTo>
                <a:lnTo>
                  <a:pt x="100227" y="29210"/>
                </a:lnTo>
                <a:lnTo>
                  <a:pt x="100227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716164" y="1750551"/>
            <a:ext cx="49530" cy="173990"/>
          </a:xfrm>
          <a:custGeom>
            <a:avLst/>
            <a:gdLst/>
            <a:ahLst/>
            <a:cxnLst/>
            <a:rect l="l" t="t" r="r" b="b"/>
            <a:pathLst>
              <a:path w="49529" h="173989">
                <a:moveTo>
                  <a:pt x="0" y="173990"/>
                </a:moveTo>
                <a:lnTo>
                  <a:pt x="49265" y="173990"/>
                </a:lnTo>
                <a:lnTo>
                  <a:pt x="49265" y="0"/>
                </a:lnTo>
                <a:lnTo>
                  <a:pt x="0" y="0"/>
                </a:lnTo>
                <a:lnTo>
                  <a:pt x="0" y="1739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690347" y="1718811"/>
            <a:ext cx="250190" cy="205740"/>
          </a:xfrm>
          <a:custGeom>
            <a:avLst/>
            <a:gdLst/>
            <a:ahLst/>
            <a:cxnLst/>
            <a:rect l="l" t="t" r="r" b="b"/>
            <a:pathLst>
              <a:path w="250190" h="205739">
                <a:moveTo>
                  <a:pt x="250050" y="0"/>
                </a:moveTo>
                <a:lnTo>
                  <a:pt x="0" y="0"/>
                </a:lnTo>
                <a:lnTo>
                  <a:pt x="0" y="29210"/>
                </a:lnTo>
                <a:lnTo>
                  <a:pt x="25806" y="29210"/>
                </a:lnTo>
                <a:lnTo>
                  <a:pt x="25806" y="31750"/>
                </a:lnTo>
                <a:lnTo>
                  <a:pt x="174980" y="31750"/>
                </a:lnTo>
                <a:lnTo>
                  <a:pt x="174980" y="205740"/>
                </a:lnTo>
                <a:lnTo>
                  <a:pt x="224243" y="205740"/>
                </a:lnTo>
                <a:lnTo>
                  <a:pt x="224243" y="31750"/>
                </a:lnTo>
                <a:lnTo>
                  <a:pt x="224243" y="29210"/>
                </a:lnTo>
                <a:lnTo>
                  <a:pt x="250050" y="29210"/>
                </a:lnTo>
                <a:lnTo>
                  <a:pt x="2500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044501" y="1803184"/>
            <a:ext cx="170623" cy="150843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2" name="object 132"/>
          <p:cNvGrpSpPr/>
          <p:nvPr/>
        </p:nvGrpSpPr>
        <p:grpSpPr>
          <a:xfrm>
            <a:off x="7300815" y="1798852"/>
            <a:ext cx="1340485" cy="222250"/>
            <a:chOff x="7300815" y="1798852"/>
            <a:chExt cx="1340485" cy="222250"/>
          </a:xfrm>
        </p:grpSpPr>
        <p:sp>
          <p:nvSpPr>
            <p:cNvPr id="133" name="object 133"/>
            <p:cNvSpPr/>
            <p:nvPr/>
          </p:nvSpPr>
          <p:spPr>
            <a:xfrm>
              <a:off x="7300815" y="1803180"/>
              <a:ext cx="356420" cy="217888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7676724" y="1799504"/>
              <a:ext cx="483397" cy="158225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8179450" y="1803181"/>
              <a:ext cx="188392" cy="150854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8391058" y="1798852"/>
              <a:ext cx="250065" cy="159555"/>
            </a:xfrm>
            <a:prstGeom prst="rect">
              <a:avLst/>
            </a:prstGeom>
            <a:blipFill>
              <a:blip r:embed="rId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7" name="object 137"/>
          <p:cNvSpPr/>
          <p:nvPr/>
        </p:nvSpPr>
        <p:spPr>
          <a:xfrm>
            <a:off x="8738521" y="1801524"/>
            <a:ext cx="156874" cy="154183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8" name="object 138"/>
          <p:cNvGrpSpPr/>
          <p:nvPr/>
        </p:nvGrpSpPr>
        <p:grpSpPr>
          <a:xfrm>
            <a:off x="8990820" y="1799504"/>
            <a:ext cx="1427480" cy="221615"/>
            <a:chOff x="8990820" y="1799504"/>
            <a:chExt cx="1427480" cy="221615"/>
          </a:xfrm>
        </p:grpSpPr>
        <p:sp>
          <p:nvSpPr>
            <p:cNvPr id="139" name="object 139"/>
            <p:cNvSpPr/>
            <p:nvPr/>
          </p:nvSpPr>
          <p:spPr>
            <a:xfrm>
              <a:off x="8990820" y="1799505"/>
              <a:ext cx="136425" cy="158225"/>
            </a:xfrm>
            <a:prstGeom prst="rect">
              <a:avLst/>
            </a:prstGeom>
            <a:blipFill>
              <a:blip r:embed="rId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9146400" y="1799506"/>
              <a:ext cx="1271905" cy="221615"/>
            </a:xfrm>
            <a:custGeom>
              <a:avLst/>
              <a:gdLst/>
              <a:ahLst/>
              <a:cxnLst/>
              <a:rect l="l" t="t" r="r" b="b"/>
              <a:pathLst>
                <a:path w="1271904" h="221614">
                  <a:moveTo>
                    <a:pt x="156883" y="150520"/>
                  </a:moveTo>
                  <a:lnTo>
                    <a:pt x="153403" y="134086"/>
                  </a:lnTo>
                  <a:lnTo>
                    <a:pt x="152273" y="128727"/>
                  </a:lnTo>
                  <a:lnTo>
                    <a:pt x="151853" y="126720"/>
                  </a:lnTo>
                  <a:lnTo>
                    <a:pt x="149174" y="127736"/>
                  </a:lnTo>
                  <a:lnTo>
                    <a:pt x="147497" y="128397"/>
                  </a:lnTo>
                  <a:lnTo>
                    <a:pt x="145491" y="128727"/>
                  </a:lnTo>
                  <a:lnTo>
                    <a:pt x="136436" y="128727"/>
                  </a:lnTo>
                  <a:lnTo>
                    <a:pt x="136639" y="123647"/>
                  </a:lnTo>
                  <a:lnTo>
                    <a:pt x="137071" y="102844"/>
                  </a:lnTo>
                  <a:lnTo>
                    <a:pt x="137452" y="86487"/>
                  </a:lnTo>
                  <a:lnTo>
                    <a:pt x="137655" y="76606"/>
                  </a:lnTo>
                  <a:lnTo>
                    <a:pt x="137706" y="70739"/>
                  </a:lnTo>
                  <a:lnTo>
                    <a:pt x="137782" y="62014"/>
                  </a:lnTo>
                  <a:lnTo>
                    <a:pt x="133985" y="35356"/>
                  </a:lnTo>
                  <a:lnTo>
                    <a:pt x="127406" y="24485"/>
                  </a:lnTo>
                  <a:lnTo>
                    <a:pt x="122237" y="15925"/>
                  </a:lnTo>
                  <a:lnTo>
                    <a:pt x="101993" y="4038"/>
                  </a:lnTo>
                  <a:lnTo>
                    <a:pt x="72745" y="0"/>
                  </a:lnTo>
                  <a:lnTo>
                    <a:pt x="49834" y="2527"/>
                  </a:lnTo>
                  <a:lnTo>
                    <a:pt x="30467" y="9893"/>
                  </a:lnTo>
                  <a:lnTo>
                    <a:pt x="17068" y="21780"/>
                  </a:lnTo>
                  <a:lnTo>
                    <a:pt x="12065" y="37871"/>
                  </a:lnTo>
                  <a:lnTo>
                    <a:pt x="13208" y="44831"/>
                  </a:lnTo>
                  <a:lnTo>
                    <a:pt x="16713" y="50965"/>
                  </a:lnTo>
                  <a:lnTo>
                    <a:pt x="22669" y="55333"/>
                  </a:lnTo>
                  <a:lnTo>
                    <a:pt x="31165" y="56997"/>
                  </a:lnTo>
                  <a:lnTo>
                    <a:pt x="42913" y="56997"/>
                  </a:lnTo>
                  <a:lnTo>
                    <a:pt x="49936" y="50292"/>
                  </a:lnTo>
                  <a:lnTo>
                    <a:pt x="49847" y="35356"/>
                  </a:lnTo>
                  <a:lnTo>
                    <a:pt x="47942" y="31178"/>
                  </a:lnTo>
                  <a:lnTo>
                    <a:pt x="45580" y="29514"/>
                  </a:lnTo>
                  <a:lnTo>
                    <a:pt x="50939" y="26504"/>
                  </a:lnTo>
                  <a:lnTo>
                    <a:pt x="57658" y="24485"/>
                  </a:lnTo>
                  <a:lnTo>
                    <a:pt x="66713" y="24485"/>
                  </a:lnTo>
                  <a:lnTo>
                    <a:pt x="80848" y="27051"/>
                  </a:lnTo>
                  <a:lnTo>
                    <a:pt x="90055" y="34251"/>
                  </a:lnTo>
                  <a:lnTo>
                    <a:pt x="95046" y="45275"/>
                  </a:lnTo>
                  <a:lnTo>
                    <a:pt x="96558" y="59347"/>
                  </a:lnTo>
                  <a:lnTo>
                    <a:pt x="96469" y="67703"/>
                  </a:lnTo>
                  <a:lnTo>
                    <a:pt x="96202" y="70739"/>
                  </a:lnTo>
                  <a:lnTo>
                    <a:pt x="95872" y="70624"/>
                  </a:lnTo>
                  <a:lnTo>
                    <a:pt x="95872" y="92849"/>
                  </a:lnTo>
                  <a:lnTo>
                    <a:pt x="95872" y="113296"/>
                  </a:lnTo>
                  <a:lnTo>
                    <a:pt x="91313" y="118681"/>
                  </a:lnTo>
                  <a:lnTo>
                    <a:pt x="85064" y="123647"/>
                  </a:lnTo>
                  <a:lnTo>
                    <a:pt x="76923" y="127304"/>
                  </a:lnTo>
                  <a:lnTo>
                    <a:pt x="66713" y="128727"/>
                  </a:lnTo>
                  <a:lnTo>
                    <a:pt x="57124" y="127076"/>
                  </a:lnTo>
                  <a:lnTo>
                    <a:pt x="50076" y="122567"/>
                  </a:lnTo>
                  <a:lnTo>
                    <a:pt x="45732" y="115862"/>
                  </a:lnTo>
                  <a:lnTo>
                    <a:pt x="44259" y="107607"/>
                  </a:lnTo>
                  <a:lnTo>
                    <a:pt x="45986" y="98793"/>
                  </a:lnTo>
                  <a:lnTo>
                    <a:pt x="51092" y="92138"/>
                  </a:lnTo>
                  <a:lnTo>
                    <a:pt x="59385" y="87947"/>
                  </a:lnTo>
                  <a:lnTo>
                    <a:pt x="70726" y="86487"/>
                  </a:lnTo>
                  <a:lnTo>
                    <a:pt x="77774" y="86880"/>
                  </a:lnTo>
                  <a:lnTo>
                    <a:pt x="84315" y="88049"/>
                  </a:lnTo>
                  <a:lnTo>
                    <a:pt x="90347" y="90030"/>
                  </a:lnTo>
                  <a:lnTo>
                    <a:pt x="95872" y="92849"/>
                  </a:lnTo>
                  <a:lnTo>
                    <a:pt x="95872" y="70624"/>
                  </a:lnTo>
                  <a:lnTo>
                    <a:pt x="89395" y="68237"/>
                  </a:lnTo>
                  <a:lnTo>
                    <a:pt x="80949" y="66344"/>
                  </a:lnTo>
                  <a:lnTo>
                    <a:pt x="71513" y="65138"/>
                  </a:lnTo>
                  <a:lnTo>
                    <a:pt x="61683" y="64719"/>
                  </a:lnTo>
                  <a:lnTo>
                    <a:pt x="36068" y="67703"/>
                  </a:lnTo>
                  <a:lnTo>
                    <a:pt x="16637" y="76606"/>
                  </a:lnTo>
                  <a:lnTo>
                    <a:pt x="4318" y="91287"/>
                  </a:lnTo>
                  <a:lnTo>
                    <a:pt x="0" y="111620"/>
                  </a:lnTo>
                  <a:lnTo>
                    <a:pt x="3594" y="131051"/>
                  </a:lnTo>
                  <a:lnTo>
                    <a:pt x="13919" y="145364"/>
                  </a:lnTo>
                  <a:lnTo>
                    <a:pt x="30276" y="154203"/>
                  </a:lnTo>
                  <a:lnTo>
                    <a:pt x="51968" y="157238"/>
                  </a:lnTo>
                  <a:lnTo>
                    <a:pt x="68186" y="155308"/>
                  </a:lnTo>
                  <a:lnTo>
                    <a:pt x="81165" y="150177"/>
                  </a:lnTo>
                  <a:lnTo>
                    <a:pt x="90944" y="142786"/>
                  </a:lnTo>
                  <a:lnTo>
                    <a:pt x="97548" y="134086"/>
                  </a:lnTo>
                  <a:lnTo>
                    <a:pt x="101117" y="144399"/>
                  </a:lnTo>
                  <a:lnTo>
                    <a:pt x="107302" y="151739"/>
                  </a:lnTo>
                  <a:lnTo>
                    <a:pt x="116065" y="156108"/>
                  </a:lnTo>
                  <a:lnTo>
                    <a:pt x="127368" y="157556"/>
                  </a:lnTo>
                  <a:lnTo>
                    <a:pt x="133642" y="157213"/>
                  </a:lnTo>
                  <a:lnTo>
                    <a:pt x="141249" y="156044"/>
                  </a:lnTo>
                  <a:lnTo>
                    <a:pt x="149301" y="153885"/>
                  </a:lnTo>
                  <a:lnTo>
                    <a:pt x="156883" y="150520"/>
                  </a:lnTo>
                  <a:close/>
                </a:path>
                <a:path w="1271904" h="221614">
                  <a:moveTo>
                    <a:pt x="247662" y="3683"/>
                  </a:moveTo>
                  <a:lnTo>
                    <a:pt x="173913" y="3683"/>
                  </a:lnTo>
                  <a:lnTo>
                    <a:pt x="173913" y="30518"/>
                  </a:lnTo>
                  <a:lnTo>
                    <a:pt x="192366" y="30518"/>
                  </a:lnTo>
                  <a:lnTo>
                    <a:pt x="192366" y="127736"/>
                  </a:lnTo>
                  <a:lnTo>
                    <a:pt x="173913" y="127736"/>
                  </a:lnTo>
                  <a:lnTo>
                    <a:pt x="173913" y="154533"/>
                  </a:lnTo>
                  <a:lnTo>
                    <a:pt x="247662" y="154533"/>
                  </a:lnTo>
                  <a:lnTo>
                    <a:pt x="247662" y="127736"/>
                  </a:lnTo>
                  <a:lnTo>
                    <a:pt x="234924" y="127736"/>
                  </a:lnTo>
                  <a:lnTo>
                    <a:pt x="234924" y="30518"/>
                  </a:lnTo>
                  <a:lnTo>
                    <a:pt x="247662" y="30518"/>
                  </a:lnTo>
                  <a:lnTo>
                    <a:pt x="247662" y="3683"/>
                  </a:lnTo>
                  <a:close/>
                </a:path>
                <a:path w="1271904" h="221614">
                  <a:moveTo>
                    <a:pt x="344538" y="127736"/>
                  </a:moveTo>
                  <a:lnTo>
                    <a:pt x="332473" y="127736"/>
                  </a:lnTo>
                  <a:lnTo>
                    <a:pt x="280530" y="70739"/>
                  </a:lnTo>
                  <a:lnTo>
                    <a:pt x="326771" y="30518"/>
                  </a:lnTo>
                  <a:lnTo>
                    <a:pt x="341185" y="30518"/>
                  </a:lnTo>
                  <a:lnTo>
                    <a:pt x="341185" y="3683"/>
                  </a:lnTo>
                  <a:lnTo>
                    <a:pt x="269113" y="3683"/>
                  </a:lnTo>
                  <a:lnTo>
                    <a:pt x="269113" y="30518"/>
                  </a:lnTo>
                  <a:lnTo>
                    <a:pt x="285534" y="30518"/>
                  </a:lnTo>
                  <a:lnTo>
                    <a:pt x="237274" y="77431"/>
                  </a:lnTo>
                  <a:lnTo>
                    <a:pt x="297268" y="154533"/>
                  </a:lnTo>
                  <a:lnTo>
                    <a:pt x="344538" y="154533"/>
                  </a:lnTo>
                  <a:lnTo>
                    <a:pt x="344538" y="127736"/>
                  </a:lnTo>
                  <a:close/>
                </a:path>
                <a:path w="1271904" h="221614">
                  <a:moveTo>
                    <a:pt x="529666" y="3683"/>
                  </a:moveTo>
                  <a:lnTo>
                    <a:pt x="464629" y="3683"/>
                  </a:lnTo>
                  <a:lnTo>
                    <a:pt x="464629" y="30518"/>
                  </a:lnTo>
                  <a:lnTo>
                    <a:pt x="483057" y="30518"/>
                  </a:lnTo>
                  <a:lnTo>
                    <a:pt x="456907" y="101231"/>
                  </a:lnTo>
                  <a:lnTo>
                    <a:pt x="455574" y="107289"/>
                  </a:lnTo>
                  <a:lnTo>
                    <a:pt x="453237" y="114973"/>
                  </a:lnTo>
                  <a:lnTo>
                    <a:pt x="448195" y="99225"/>
                  </a:lnTo>
                  <a:lnTo>
                    <a:pt x="444525" y="91516"/>
                  </a:lnTo>
                  <a:lnTo>
                    <a:pt x="416699" y="30518"/>
                  </a:lnTo>
                  <a:lnTo>
                    <a:pt x="434784" y="30518"/>
                  </a:lnTo>
                  <a:lnTo>
                    <a:pt x="434784" y="3683"/>
                  </a:lnTo>
                  <a:lnTo>
                    <a:pt x="357695" y="3683"/>
                  </a:lnTo>
                  <a:lnTo>
                    <a:pt x="357695" y="30518"/>
                  </a:lnTo>
                  <a:lnTo>
                    <a:pt x="369430" y="30518"/>
                  </a:lnTo>
                  <a:lnTo>
                    <a:pt x="434784" y="156552"/>
                  </a:lnTo>
                  <a:lnTo>
                    <a:pt x="413004" y="192087"/>
                  </a:lnTo>
                  <a:lnTo>
                    <a:pt x="413004" y="190728"/>
                  </a:lnTo>
                  <a:lnTo>
                    <a:pt x="413334" y="188722"/>
                  </a:lnTo>
                  <a:lnTo>
                    <a:pt x="413004" y="178663"/>
                  </a:lnTo>
                  <a:lnTo>
                    <a:pt x="374103" y="193433"/>
                  </a:lnTo>
                  <a:lnTo>
                    <a:pt x="376339" y="204190"/>
                  </a:lnTo>
                  <a:lnTo>
                    <a:pt x="382663" y="213156"/>
                  </a:lnTo>
                  <a:lnTo>
                    <a:pt x="392506" y="219290"/>
                  </a:lnTo>
                  <a:lnTo>
                    <a:pt x="405307" y="221564"/>
                  </a:lnTo>
                  <a:lnTo>
                    <a:pt x="420966" y="218681"/>
                  </a:lnTo>
                  <a:lnTo>
                    <a:pt x="435889" y="208292"/>
                  </a:lnTo>
                  <a:lnTo>
                    <a:pt x="450926" y="187782"/>
                  </a:lnTo>
                  <a:lnTo>
                    <a:pt x="466979" y="154533"/>
                  </a:lnTo>
                  <a:lnTo>
                    <a:pt x="517931" y="30518"/>
                  </a:lnTo>
                  <a:lnTo>
                    <a:pt x="529666" y="30518"/>
                  </a:lnTo>
                  <a:lnTo>
                    <a:pt x="529666" y="3683"/>
                  </a:lnTo>
                  <a:close/>
                </a:path>
                <a:path w="1271904" h="221614">
                  <a:moveTo>
                    <a:pt x="728014" y="3276"/>
                  </a:moveTo>
                  <a:lnTo>
                    <a:pt x="547001" y="3276"/>
                  </a:lnTo>
                  <a:lnTo>
                    <a:pt x="547001" y="29946"/>
                  </a:lnTo>
                  <a:lnTo>
                    <a:pt x="565111" y="29946"/>
                  </a:lnTo>
                  <a:lnTo>
                    <a:pt x="565111" y="31216"/>
                  </a:lnTo>
                  <a:lnTo>
                    <a:pt x="565111" y="127736"/>
                  </a:lnTo>
                  <a:lnTo>
                    <a:pt x="547001" y="127736"/>
                  </a:lnTo>
                  <a:lnTo>
                    <a:pt x="547001" y="154406"/>
                  </a:lnTo>
                  <a:lnTo>
                    <a:pt x="622427" y="154406"/>
                  </a:lnTo>
                  <a:lnTo>
                    <a:pt x="622427" y="127736"/>
                  </a:lnTo>
                  <a:lnTo>
                    <a:pt x="607682" y="127736"/>
                  </a:lnTo>
                  <a:lnTo>
                    <a:pt x="607682" y="31216"/>
                  </a:lnTo>
                  <a:lnTo>
                    <a:pt x="667359" y="31216"/>
                  </a:lnTo>
                  <a:lnTo>
                    <a:pt x="667359" y="127736"/>
                  </a:lnTo>
                  <a:lnTo>
                    <a:pt x="652589" y="127736"/>
                  </a:lnTo>
                  <a:lnTo>
                    <a:pt x="652589" y="154406"/>
                  </a:lnTo>
                  <a:lnTo>
                    <a:pt x="728014" y="154406"/>
                  </a:lnTo>
                  <a:lnTo>
                    <a:pt x="728014" y="127736"/>
                  </a:lnTo>
                  <a:lnTo>
                    <a:pt x="709917" y="127736"/>
                  </a:lnTo>
                  <a:lnTo>
                    <a:pt x="709917" y="31216"/>
                  </a:lnTo>
                  <a:lnTo>
                    <a:pt x="709917" y="29946"/>
                  </a:lnTo>
                  <a:lnTo>
                    <a:pt x="728014" y="29946"/>
                  </a:lnTo>
                  <a:lnTo>
                    <a:pt x="728014" y="3276"/>
                  </a:lnTo>
                  <a:close/>
                </a:path>
                <a:path w="1271904" h="221614">
                  <a:moveTo>
                    <a:pt x="825665" y="3683"/>
                  </a:moveTo>
                  <a:lnTo>
                    <a:pt x="751916" y="3683"/>
                  </a:lnTo>
                  <a:lnTo>
                    <a:pt x="751916" y="30518"/>
                  </a:lnTo>
                  <a:lnTo>
                    <a:pt x="770369" y="30518"/>
                  </a:lnTo>
                  <a:lnTo>
                    <a:pt x="770369" y="127736"/>
                  </a:lnTo>
                  <a:lnTo>
                    <a:pt x="751916" y="127736"/>
                  </a:lnTo>
                  <a:lnTo>
                    <a:pt x="751916" y="154533"/>
                  </a:lnTo>
                  <a:lnTo>
                    <a:pt x="825665" y="154533"/>
                  </a:lnTo>
                  <a:lnTo>
                    <a:pt x="825665" y="127736"/>
                  </a:lnTo>
                  <a:lnTo>
                    <a:pt x="812927" y="127736"/>
                  </a:lnTo>
                  <a:lnTo>
                    <a:pt x="812927" y="30518"/>
                  </a:lnTo>
                  <a:lnTo>
                    <a:pt x="825665" y="30518"/>
                  </a:lnTo>
                  <a:lnTo>
                    <a:pt x="825665" y="3683"/>
                  </a:lnTo>
                  <a:close/>
                </a:path>
                <a:path w="1271904" h="221614">
                  <a:moveTo>
                    <a:pt x="922540" y="127736"/>
                  </a:moveTo>
                  <a:lnTo>
                    <a:pt x="910475" y="127736"/>
                  </a:lnTo>
                  <a:lnTo>
                    <a:pt x="858532" y="70739"/>
                  </a:lnTo>
                  <a:lnTo>
                    <a:pt x="904773" y="30518"/>
                  </a:lnTo>
                  <a:lnTo>
                    <a:pt x="919187" y="30518"/>
                  </a:lnTo>
                  <a:lnTo>
                    <a:pt x="919187" y="3683"/>
                  </a:lnTo>
                  <a:lnTo>
                    <a:pt x="847128" y="3683"/>
                  </a:lnTo>
                  <a:lnTo>
                    <a:pt x="847128" y="30518"/>
                  </a:lnTo>
                  <a:lnTo>
                    <a:pt x="863536" y="30518"/>
                  </a:lnTo>
                  <a:lnTo>
                    <a:pt x="815276" y="77431"/>
                  </a:lnTo>
                  <a:lnTo>
                    <a:pt x="875284" y="154533"/>
                  </a:lnTo>
                  <a:lnTo>
                    <a:pt x="922540" y="154533"/>
                  </a:lnTo>
                  <a:lnTo>
                    <a:pt x="922540" y="127736"/>
                  </a:lnTo>
                  <a:close/>
                </a:path>
                <a:path w="1271904" h="221614">
                  <a:moveTo>
                    <a:pt x="1095921" y="150520"/>
                  </a:moveTo>
                  <a:lnTo>
                    <a:pt x="1092454" y="134086"/>
                  </a:lnTo>
                  <a:lnTo>
                    <a:pt x="1091323" y="128727"/>
                  </a:lnTo>
                  <a:lnTo>
                    <a:pt x="1090904" y="126720"/>
                  </a:lnTo>
                  <a:lnTo>
                    <a:pt x="1088224" y="127736"/>
                  </a:lnTo>
                  <a:lnTo>
                    <a:pt x="1086548" y="128397"/>
                  </a:lnTo>
                  <a:lnTo>
                    <a:pt x="1084529" y="128727"/>
                  </a:lnTo>
                  <a:lnTo>
                    <a:pt x="1075474" y="128727"/>
                  </a:lnTo>
                  <a:lnTo>
                    <a:pt x="1075677" y="123647"/>
                  </a:lnTo>
                  <a:lnTo>
                    <a:pt x="1076109" y="102844"/>
                  </a:lnTo>
                  <a:lnTo>
                    <a:pt x="1076502" y="86487"/>
                  </a:lnTo>
                  <a:lnTo>
                    <a:pt x="1076693" y="76606"/>
                  </a:lnTo>
                  <a:lnTo>
                    <a:pt x="1076756" y="70739"/>
                  </a:lnTo>
                  <a:lnTo>
                    <a:pt x="1076820" y="62014"/>
                  </a:lnTo>
                  <a:lnTo>
                    <a:pt x="1073023" y="35356"/>
                  </a:lnTo>
                  <a:lnTo>
                    <a:pt x="1066457" y="24485"/>
                  </a:lnTo>
                  <a:lnTo>
                    <a:pt x="1061275" y="15925"/>
                  </a:lnTo>
                  <a:lnTo>
                    <a:pt x="1041044" y="4038"/>
                  </a:lnTo>
                  <a:lnTo>
                    <a:pt x="1011796" y="0"/>
                  </a:lnTo>
                  <a:lnTo>
                    <a:pt x="988872" y="2527"/>
                  </a:lnTo>
                  <a:lnTo>
                    <a:pt x="969518" y="9893"/>
                  </a:lnTo>
                  <a:lnTo>
                    <a:pt x="956119" y="21780"/>
                  </a:lnTo>
                  <a:lnTo>
                    <a:pt x="951115" y="37871"/>
                  </a:lnTo>
                  <a:lnTo>
                    <a:pt x="952258" y="44831"/>
                  </a:lnTo>
                  <a:lnTo>
                    <a:pt x="984631" y="29514"/>
                  </a:lnTo>
                  <a:lnTo>
                    <a:pt x="989990" y="26504"/>
                  </a:lnTo>
                  <a:lnTo>
                    <a:pt x="996708" y="24485"/>
                  </a:lnTo>
                  <a:lnTo>
                    <a:pt x="1005763" y="24485"/>
                  </a:lnTo>
                  <a:lnTo>
                    <a:pt x="1019898" y="27051"/>
                  </a:lnTo>
                  <a:lnTo>
                    <a:pt x="1029106" y="34251"/>
                  </a:lnTo>
                  <a:lnTo>
                    <a:pt x="1034097" y="45275"/>
                  </a:lnTo>
                  <a:lnTo>
                    <a:pt x="1035608" y="59347"/>
                  </a:lnTo>
                  <a:lnTo>
                    <a:pt x="1035519" y="67703"/>
                  </a:lnTo>
                  <a:lnTo>
                    <a:pt x="1035240" y="70739"/>
                  </a:lnTo>
                  <a:lnTo>
                    <a:pt x="1034923" y="70624"/>
                  </a:lnTo>
                  <a:lnTo>
                    <a:pt x="1034923" y="92849"/>
                  </a:lnTo>
                  <a:lnTo>
                    <a:pt x="1034923" y="113296"/>
                  </a:lnTo>
                  <a:lnTo>
                    <a:pt x="1030363" y="118681"/>
                  </a:lnTo>
                  <a:lnTo>
                    <a:pt x="1024102" y="123647"/>
                  </a:lnTo>
                  <a:lnTo>
                    <a:pt x="1015961" y="127304"/>
                  </a:lnTo>
                  <a:lnTo>
                    <a:pt x="1005763" y="128727"/>
                  </a:lnTo>
                  <a:lnTo>
                    <a:pt x="996162" y="127076"/>
                  </a:lnTo>
                  <a:lnTo>
                    <a:pt x="989126" y="122567"/>
                  </a:lnTo>
                  <a:lnTo>
                    <a:pt x="984783" y="115862"/>
                  </a:lnTo>
                  <a:lnTo>
                    <a:pt x="983297" y="107607"/>
                  </a:lnTo>
                  <a:lnTo>
                    <a:pt x="985037" y="98793"/>
                  </a:lnTo>
                  <a:lnTo>
                    <a:pt x="990130" y="92138"/>
                  </a:lnTo>
                  <a:lnTo>
                    <a:pt x="998435" y="87947"/>
                  </a:lnTo>
                  <a:lnTo>
                    <a:pt x="1009777" y="86487"/>
                  </a:lnTo>
                  <a:lnTo>
                    <a:pt x="1016812" y="86880"/>
                  </a:lnTo>
                  <a:lnTo>
                    <a:pt x="1023353" y="88049"/>
                  </a:lnTo>
                  <a:lnTo>
                    <a:pt x="1029385" y="90030"/>
                  </a:lnTo>
                  <a:lnTo>
                    <a:pt x="1034923" y="92849"/>
                  </a:lnTo>
                  <a:lnTo>
                    <a:pt x="1034923" y="70624"/>
                  </a:lnTo>
                  <a:lnTo>
                    <a:pt x="1028446" y="68237"/>
                  </a:lnTo>
                  <a:lnTo>
                    <a:pt x="1020000" y="66344"/>
                  </a:lnTo>
                  <a:lnTo>
                    <a:pt x="1010551" y="65138"/>
                  </a:lnTo>
                  <a:lnTo>
                    <a:pt x="1000734" y="64719"/>
                  </a:lnTo>
                  <a:lnTo>
                    <a:pt x="975118" y="67703"/>
                  </a:lnTo>
                  <a:lnTo>
                    <a:pt x="955687" y="76606"/>
                  </a:lnTo>
                  <a:lnTo>
                    <a:pt x="943356" y="91287"/>
                  </a:lnTo>
                  <a:lnTo>
                    <a:pt x="939050" y="111620"/>
                  </a:lnTo>
                  <a:lnTo>
                    <a:pt x="942644" y="131051"/>
                  </a:lnTo>
                  <a:lnTo>
                    <a:pt x="952969" y="145364"/>
                  </a:lnTo>
                  <a:lnTo>
                    <a:pt x="969314" y="154203"/>
                  </a:lnTo>
                  <a:lnTo>
                    <a:pt x="991019" y="157238"/>
                  </a:lnTo>
                  <a:lnTo>
                    <a:pt x="1007224" y="155308"/>
                  </a:lnTo>
                  <a:lnTo>
                    <a:pt x="1020216" y="150177"/>
                  </a:lnTo>
                  <a:lnTo>
                    <a:pt x="1029995" y="142786"/>
                  </a:lnTo>
                  <a:lnTo>
                    <a:pt x="1036599" y="134086"/>
                  </a:lnTo>
                  <a:lnTo>
                    <a:pt x="1040168" y="144399"/>
                  </a:lnTo>
                  <a:lnTo>
                    <a:pt x="1046353" y="151739"/>
                  </a:lnTo>
                  <a:lnTo>
                    <a:pt x="1055116" y="156108"/>
                  </a:lnTo>
                  <a:lnTo>
                    <a:pt x="1066419" y="157556"/>
                  </a:lnTo>
                  <a:lnTo>
                    <a:pt x="1072692" y="157213"/>
                  </a:lnTo>
                  <a:lnTo>
                    <a:pt x="1080300" y="156044"/>
                  </a:lnTo>
                  <a:lnTo>
                    <a:pt x="1088351" y="153885"/>
                  </a:lnTo>
                  <a:lnTo>
                    <a:pt x="1095921" y="150520"/>
                  </a:lnTo>
                  <a:close/>
                </a:path>
                <a:path w="1271904" h="221614">
                  <a:moveTo>
                    <a:pt x="1271511" y="127736"/>
                  </a:moveTo>
                  <a:lnTo>
                    <a:pt x="1256449" y="127736"/>
                  </a:lnTo>
                  <a:lnTo>
                    <a:pt x="1216545" y="76098"/>
                  </a:lnTo>
                  <a:lnTo>
                    <a:pt x="1254772" y="30518"/>
                  </a:lnTo>
                  <a:lnTo>
                    <a:pt x="1268514" y="30518"/>
                  </a:lnTo>
                  <a:lnTo>
                    <a:pt x="1268514" y="3683"/>
                  </a:lnTo>
                  <a:lnTo>
                    <a:pt x="1202804" y="3683"/>
                  </a:lnTo>
                  <a:lnTo>
                    <a:pt x="1202804" y="30518"/>
                  </a:lnTo>
                  <a:lnTo>
                    <a:pt x="1218895" y="30518"/>
                  </a:lnTo>
                  <a:lnTo>
                    <a:pt x="1198130" y="58318"/>
                  </a:lnTo>
                  <a:lnTo>
                    <a:pt x="1160907" y="3683"/>
                  </a:lnTo>
                  <a:lnTo>
                    <a:pt x="1113980" y="3683"/>
                  </a:lnTo>
                  <a:lnTo>
                    <a:pt x="1113980" y="30518"/>
                  </a:lnTo>
                  <a:lnTo>
                    <a:pt x="1130731" y="30518"/>
                  </a:lnTo>
                  <a:lnTo>
                    <a:pt x="1167612" y="78447"/>
                  </a:lnTo>
                  <a:lnTo>
                    <a:pt x="1127048" y="127736"/>
                  </a:lnTo>
                  <a:lnTo>
                    <a:pt x="1110627" y="127736"/>
                  </a:lnTo>
                  <a:lnTo>
                    <a:pt x="1110627" y="154533"/>
                  </a:lnTo>
                  <a:lnTo>
                    <a:pt x="1179677" y="154533"/>
                  </a:lnTo>
                  <a:lnTo>
                    <a:pt x="1179677" y="127736"/>
                  </a:lnTo>
                  <a:lnTo>
                    <a:pt x="1162253" y="127736"/>
                  </a:lnTo>
                  <a:lnTo>
                    <a:pt x="1185710" y="96558"/>
                  </a:lnTo>
                  <a:lnTo>
                    <a:pt x="1227607" y="154533"/>
                  </a:lnTo>
                  <a:lnTo>
                    <a:pt x="1271511" y="154533"/>
                  </a:lnTo>
                  <a:lnTo>
                    <a:pt x="1271511" y="1277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1" name="object 141"/>
          <p:cNvSpPr/>
          <p:nvPr/>
        </p:nvSpPr>
        <p:spPr>
          <a:xfrm>
            <a:off x="6125213" y="2205287"/>
            <a:ext cx="171973" cy="217888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2" name="object 142"/>
          <p:cNvGrpSpPr/>
          <p:nvPr/>
        </p:nvGrpSpPr>
        <p:grpSpPr>
          <a:xfrm>
            <a:off x="6387902" y="2128519"/>
            <a:ext cx="2000250" cy="295275"/>
            <a:chOff x="6387902" y="2128519"/>
            <a:chExt cx="2000250" cy="295275"/>
          </a:xfrm>
        </p:grpSpPr>
        <p:sp>
          <p:nvSpPr>
            <p:cNvPr id="143" name="object 143"/>
            <p:cNvSpPr/>
            <p:nvPr/>
          </p:nvSpPr>
          <p:spPr>
            <a:xfrm>
              <a:off x="6387896" y="2128525"/>
              <a:ext cx="1607820" cy="295275"/>
            </a:xfrm>
            <a:custGeom>
              <a:avLst/>
              <a:gdLst/>
              <a:ahLst/>
              <a:cxnLst/>
              <a:rect l="l" t="t" r="r" b="b"/>
              <a:pathLst>
                <a:path w="1607820" h="295275">
                  <a:moveTo>
                    <a:pt x="73748" y="76771"/>
                  </a:moveTo>
                  <a:lnTo>
                    <a:pt x="0" y="76771"/>
                  </a:lnTo>
                  <a:lnTo>
                    <a:pt x="0" y="103593"/>
                  </a:lnTo>
                  <a:lnTo>
                    <a:pt x="18453" y="103593"/>
                  </a:lnTo>
                  <a:lnTo>
                    <a:pt x="18453" y="200787"/>
                  </a:lnTo>
                  <a:lnTo>
                    <a:pt x="0" y="200787"/>
                  </a:lnTo>
                  <a:lnTo>
                    <a:pt x="0" y="227609"/>
                  </a:lnTo>
                  <a:lnTo>
                    <a:pt x="73748" y="227609"/>
                  </a:lnTo>
                  <a:lnTo>
                    <a:pt x="73748" y="200787"/>
                  </a:lnTo>
                  <a:lnTo>
                    <a:pt x="60998" y="200787"/>
                  </a:lnTo>
                  <a:lnTo>
                    <a:pt x="60998" y="103593"/>
                  </a:lnTo>
                  <a:lnTo>
                    <a:pt x="73748" y="103593"/>
                  </a:lnTo>
                  <a:lnTo>
                    <a:pt x="73748" y="76771"/>
                  </a:lnTo>
                  <a:close/>
                </a:path>
                <a:path w="1607820" h="295275">
                  <a:moveTo>
                    <a:pt x="170624" y="200787"/>
                  </a:moveTo>
                  <a:lnTo>
                    <a:pt x="158559" y="200787"/>
                  </a:lnTo>
                  <a:lnTo>
                    <a:pt x="106616" y="143802"/>
                  </a:lnTo>
                  <a:lnTo>
                    <a:pt x="152857" y="103593"/>
                  </a:lnTo>
                  <a:lnTo>
                    <a:pt x="167271" y="103593"/>
                  </a:lnTo>
                  <a:lnTo>
                    <a:pt x="167271" y="76771"/>
                  </a:lnTo>
                  <a:lnTo>
                    <a:pt x="95199" y="76771"/>
                  </a:lnTo>
                  <a:lnTo>
                    <a:pt x="95199" y="103593"/>
                  </a:lnTo>
                  <a:lnTo>
                    <a:pt x="111620" y="103593"/>
                  </a:lnTo>
                  <a:lnTo>
                    <a:pt x="63360" y="150520"/>
                  </a:lnTo>
                  <a:lnTo>
                    <a:pt x="123355" y="227609"/>
                  </a:lnTo>
                  <a:lnTo>
                    <a:pt x="170624" y="227609"/>
                  </a:lnTo>
                  <a:lnTo>
                    <a:pt x="170624" y="200787"/>
                  </a:lnTo>
                  <a:close/>
                </a:path>
                <a:path w="1607820" h="295275">
                  <a:moveTo>
                    <a:pt x="363956" y="149847"/>
                  </a:moveTo>
                  <a:lnTo>
                    <a:pt x="359346" y="119037"/>
                  </a:lnTo>
                  <a:lnTo>
                    <a:pt x="351574" y="104914"/>
                  </a:lnTo>
                  <a:lnTo>
                    <a:pt x="346773" y="96202"/>
                  </a:lnTo>
                  <a:lnTo>
                    <a:pt x="345973" y="94742"/>
                  </a:lnTo>
                  <a:lnTo>
                    <a:pt x="324497" y="78816"/>
                  </a:lnTo>
                  <a:lnTo>
                    <a:pt x="318033" y="77546"/>
                  </a:lnTo>
                  <a:lnTo>
                    <a:pt x="318033" y="150850"/>
                  </a:lnTo>
                  <a:lnTo>
                    <a:pt x="315709" y="171678"/>
                  </a:lnTo>
                  <a:lnTo>
                    <a:pt x="308444" y="187769"/>
                  </a:lnTo>
                  <a:lnTo>
                    <a:pt x="295833" y="198132"/>
                  </a:lnTo>
                  <a:lnTo>
                    <a:pt x="277456" y="201803"/>
                  </a:lnTo>
                  <a:lnTo>
                    <a:pt x="269544" y="201383"/>
                  </a:lnTo>
                  <a:lnTo>
                    <a:pt x="262128" y="199961"/>
                  </a:lnTo>
                  <a:lnTo>
                    <a:pt x="254838" y="197281"/>
                  </a:lnTo>
                  <a:lnTo>
                    <a:pt x="247294" y="193103"/>
                  </a:lnTo>
                  <a:lnTo>
                    <a:pt x="247294" y="120332"/>
                  </a:lnTo>
                  <a:lnTo>
                    <a:pt x="253796" y="113830"/>
                  </a:lnTo>
                  <a:lnTo>
                    <a:pt x="261620" y="108978"/>
                  </a:lnTo>
                  <a:lnTo>
                    <a:pt x="270586" y="105956"/>
                  </a:lnTo>
                  <a:lnTo>
                    <a:pt x="280492" y="104914"/>
                  </a:lnTo>
                  <a:lnTo>
                    <a:pt x="297103" y="107988"/>
                  </a:lnTo>
                  <a:lnTo>
                    <a:pt x="308813" y="116941"/>
                  </a:lnTo>
                  <a:lnTo>
                    <a:pt x="315747" y="131368"/>
                  </a:lnTo>
                  <a:lnTo>
                    <a:pt x="318033" y="150850"/>
                  </a:lnTo>
                  <a:lnTo>
                    <a:pt x="318033" y="77546"/>
                  </a:lnTo>
                  <a:lnTo>
                    <a:pt x="295579" y="73088"/>
                  </a:lnTo>
                  <a:lnTo>
                    <a:pt x="280200" y="74676"/>
                  </a:lnTo>
                  <a:lnTo>
                    <a:pt x="266585" y="79248"/>
                  </a:lnTo>
                  <a:lnTo>
                    <a:pt x="255219" y="86512"/>
                  </a:lnTo>
                  <a:lnTo>
                    <a:pt x="246646" y="96202"/>
                  </a:lnTo>
                  <a:lnTo>
                    <a:pt x="246646" y="76771"/>
                  </a:lnTo>
                  <a:lnTo>
                    <a:pt x="186296" y="76771"/>
                  </a:lnTo>
                  <a:lnTo>
                    <a:pt x="186296" y="103581"/>
                  </a:lnTo>
                  <a:lnTo>
                    <a:pt x="204381" y="103581"/>
                  </a:lnTo>
                  <a:lnTo>
                    <a:pt x="204381" y="267830"/>
                  </a:lnTo>
                  <a:lnTo>
                    <a:pt x="186296" y="267830"/>
                  </a:lnTo>
                  <a:lnTo>
                    <a:pt x="186296" y="294652"/>
                  </a:lnTo>
                  <a:lnTo>
                    <a:pt x="271094" y="294652"/>
                  </a:lnTo>
                  <a:lnTo>
                    <a:pt x="271094" y="267830"/>
                  </a:lnTo>
                  <a:lnTo>
                    <a:pt x="247294" y="267830"/>
                  </a:lnTo>
                  <a:lnTo>
                    <a:pt x="247294" y="223583"/>
                  </a:lnTo>
                  <a:lnTo>
                    <a:pt x="254774" y="227050"/>
                  </a:lnTo>
                  <a:lnTo>
                    <a:pt x="263385" y="229450"/>
                  </a:lnTo>
                  <a:lnTo>
                    <a:pt x="272745" y="230847"/>
                  </a:lnTo>
                  <a:lnTo>
                    <a:pt x="282486" y="231292"/>
                  </a:lnTo>
                  <a:lnTo>
                    <a:pt x="316992" y="225259"/>
                  </a:lnTo>
                  <a:lnTo>
                    <a:pt x="319532" y="223583"/>
                  </a:lnTo>
                  <a:lnTo>
                    <a:pt x="342582" y="208419"/>
                  </a:lnTo>
                  <a:lnTo>
                    <a:pt x="346659" y="201803"/>
                  </a:lnTo>
                  <a:lnTo>
                    <a:pt x="358482" y="182651"/>
                  </a:lnTo>
                  <a:lnTo>
                    <a:pt x="363956" y="149847"/>
                  </a:lnTo>
                  <a:close/>
                </a:path>
                <a:path w="1607820" h="295275">
                  <a:moveTo>
                    <a:pt x="548208" y="76771"/>
                  </a:moveTo>
                  <a:lnTo>
                    <a:pt x="483171" y="76771"/>
                  </a:lnTo>
                  <a:lnTo>
                    <a:pt x="483171" y="103581"/>
                  </a:lnTo>
                  <a:lnTo>
                    <a:pt x="501611" y="103581"/>
                  </a:lnTo>
                  <a:lnTo>
                    <a:pt x="475462" y="174320"/>
                  </a:lnTo>
                  <a:lnTo>
                    <a:pt x="474116" y="180340"/>
                  </a:lnTo>
                  <a:lnTo>
                    <a:pt x="471779" y="188061"/>
                  </a:lnTo>
                  <a:lnTo>
                    <a:pt x="469430" y="180340"/>
                  </a:lnTo>
                  <a:lnTo>
                    <a:pt x="466750" y="172288"/>
                  </a:lnTo>
                  <a:lnTo>
                    <a:pt x="463067" y="164592"/>
                  </a:lnTo>
                  <a:lnTo>
                    <a:pt x="435241" y="103581"/>
                  </a:lnTo>
                  <a:lnTo>
                    <a:pt x="453339" y="103581"/>
                  </a:lnTo>
                  <a:lnTo>
                    <a:pt x="453339" y="76771"/>
                  </a:lnTo>
                  <a:lnTo>
                    <a:pt x="376237" y="76771"/>
                  </a:lnTo>
                  <a:lnTo>
                    <a:pt x="376237" y="103581"/>
                  </a:lnTo>
                  <a:lnTo>
                    <a:pt x="387972" y="103581"/>
                  </a:lnTo>
                  <a:lnTo>
                    <a:pt x="453339" y="229616"/>
                  </a:lnTo>
                  <a:lnTo>
                    <a:pt x="431558" y="265176"/>
                  </a:lnTo>
                  <a:lnTo>
                    <a:pt x="431558" y="263817"/>
                  </a:lnTo>
                  <a:lnTo>
                    <a:pt x="431876" y="261810"/>
                  </a:lnTo>
                  <a:lnTo>
                    <a:pt x="431558" y="251752"/>
                  </a:lnTo>
                  <a:lnTo>
                    <a:pt x="392658" y="266496"/>
                  </a:lnTo>
                  <a:lnTo>
                    <a:pt x="394893" y="277253"/>
                  </a:lnTo>
                  <a:lnTo>
                    <a:pt x="401218" y="286232"/>
                  </a:lnTo>
                  <a:lnTo>
                    <a:pt x="411060" y="292379"/>
                  </a:lnTo>
                  <a:lnTo>
                    <a:pt x="423849" y="294652"/>
                  </a:lnTo>
                  <a:lnTo>
                    <a:pt x="439521" y="291769"/>
                  </a:lnTo>
                  <a:lnTo>
                    <a:pt x="454431" y="281368"/>
                  </a:lnTo>
                  <a:lnTo>
                    <a:pt x="469480" y="260858"/>
                  </a:lnTo>
                  <a:lnTo>
                    <a:pt x="485521" y="227622"/>
                  </a:lnTo>
                  <a:lnTo>
                    <a:pt x="536473" y="103581"/>
                  </a:lnTo>
                  <a:lnTo>
                    <a:pt x="548208" y="103581"/>
                  </a:lnTo>
                  <a:lnTo>
                    <a:pt x="548208" y="76771"/>
                  </a:lnTo>
                  <a:close/>
                </a:path>
                <a:path w="1607820" h="295275">
                  <a:moveTo>
                    <a:pt x="746556" y="76327"/>
                  </a:moveTo>
                  <a:lnTo>
                    <a:pt x="565556" y="76327"/>
                  </a:lnTo>
                  <a:lnTo>
                    <a:pt x="565556" y="102997"/>
                  </a:lnTo>
                  <a:lnTo>
                    <a:pt x="583653" y="102997"/>
                  </a:lnTo>
                  <a:lnTo>
                    <a:pt x="583653" y="104267"/>
                  </a:lnTo>
                  <a:lnTo>
                    <a:pt x="583653" y="200787"/>
                  </a:lnTo>
                  <a:lnTo>
                    <a:pt x="565556" y="200787"/>
                  </a:lnTo>
                  <a:lnTo>
                    <a:pt x="565556" y="227457"/>
                  </a:lnTo>
                  <a:lnTo>
                    <a:pt x="640969" y="227457"/>
                  </a:lnTo>
                  <a:lnTo>
                    <a:pt x="640969" y="200787"/>
                  </a:lnTo>
                  <a:lnTo>
                    <a:pt x="626237" y="200787"/>
                  </a:lnTo>
                  <a:lnTo>
                    <a:pt x="626237" y="104267"/>
                  </a:lnTo>
                  <a:lnTo>
                    <a:pt x="685901" y="104267"/>
                  </a:lnTo>
                  <a:lnTo>
                    <a:pt x="685901" y="200787"/>
                  </a:lnTo>
                  <a:lnTo>
                    <a:pt x="671144" y="200787"/>
                  </a:lnTo>
                  <a:lnTo>
                    <a:pt x="671144" y="227457"/>
                  </a:lnTo>
                  <a:lnTo>
                    <a:pt x="746556" y="227457"/>
                  </a:lnTo>
                  <a:lnTo>
                    <a:pt x="746556" y="200787"/>
                  </a:lnTo>
                  <a:lnTo>
                    <a:pt x="728472" y="200787"/>
                  </a:lnTo>
                  <a:lnTo>
                    <a:pt x="728472" y="104267"/>
                  </a:lnTo>
                  <a:lnTo>
                    <a:pt x="728472" y="102997"/>
                  </a:lnTo>
                  <a:lnTo>
                    <a:pt x="746556" y="102997"/>
                  </a:lnTo>
                  <a:lnTo>
                    <a:pt x="746556" y="76327"/>
                  </a:lnTo>
                  <a:close/>
                </a:path>
                <a:path w="1607820" h="295275">
                  <a:moveTo>
                    <a:pt x="955509" y="76327"/>
                  </a:moveTo>
                  <a:lnTo>
                    <a:pt x="878420" y="76327"/>
                  </a:lnTo>
                  <a:lnTo>
                    <a:pt x="878420" y="102997"/>
                  </a:lnTo>
                  <a:lnTo>
                    <a:pt x="894511" y="102997"/>
                  </a:lnTo>
                  <a:lnTo>
                    <a:pt x="894511" y="137287"/>
                  </a:lnTo>
                  <a:lnTo>
                    <a:pt x="831469" y="137287"/>
                  </a:lnTo>
                  <a:lnTo>
                    <a:pt x="831469" y="102997"/>
                  </a:lnTo>
                  <a:lnTo>
                    <a:pt x="845566" y="102997"/>
                  </a:lnTo>
                  <a:lnTo>
                    <a:pt x="845566" y="76327"/>
                  </a:lnTo>
                  <a:lnTo>
                    <a:pt x="770470" y="76327"/>
                  </a:lnTo>
                  <a:lnTo>
                    <a:pt x="770470" y="102997"/>
                  </a:lnTo>
                  <a:lnTo>
                    <a:pt x="788924" y="102997"/>
                  </a:lnTo>
                  <a:lnTo>
                    <a:pt x="788924" y="137287"/>
                  </a:lnTo>
                  <a:lnTo>
                    <a:pt x="788924" y="163957"/>
                  </a:lnTo>
                  <a:lnTo>
                    <a:pt x="788924" y="200787"/>
                  </a:lnTo>
                  <a:lnTo>
                    <a:pt x="770470" y="200787"/>
                  </a:lnTo>
                  <a:lnTo>
                    <a:pt x="770470" y="227457"/>
                  </a:lnTo>
                  <a:lnTo>
                    <a:pt x="847242" y="227457"/>
                  </a:lnTo>
                  <a:lnTo>
                    <a:pt x="847242" y="200787"/>
                  </a:lnTo>
                  <a:lnTo>
                    <a:pt x="831469" y="200787"/>
                  </a:lnTo>
                  <a:lnTo>
                    <a:pt x="831469" y="163957"/>
                  </a:lnTo>
                  <a:lnTo>
                    <a:pt x="894511" y="163957"/>
                  </a:lnTo>
                  <a:lnTo>
                    <a:pt x="894511" y="200787"/>
                  </a:lnTo>
                  <a:lnTo>
                    <a:pt x="880084" y="200787"/>
                  </a:lnTo>
                  <a:lnTo>
                    <a:pt x="880084" y="227457"/>
                  </a:lnTo>
                  <a:lnTo>
                    <a:pt x="955192" y="227457"/>
                  </a:lnTo>
                  <a:lnTo>
                    <a:pt x="955192" y="200787"/>
                  </a:lnTo>
                  <a:lnTo>
                    <a:pt x="937056" y="200787"/>
                  </a:lnTo>
                  <a:lnTo>
                    <a:pt x="937056" y="163957"/>
                  </a:lnTo>
                  <a:lnTo>
                    <a:pt x="937056" y="137287"/>
                  </a:lnTo>
                  <a:lnTo>
                    <a:pt x="937056" y="102997"/>
                  </a:lnTo>
                  <a:lnTo>
                    <a:pt x="955509" y="102997"/>
                  </a:lnTo>
                  <a:lnTo>
                    <a:pt x="955509" y="76327"/>
                  </a:lnTo>
                  <a:close/>
                </a:path>
                <a:path w="1607820" h="295275">
                  <a:moveTo>
                    <a:pt x="1133652" y="143141"/>
                  </a:moveTo>
                  <a:lnTo>
                    <a:pt x="1132941" y="139458"/>
                  </a:lnTo>
                  <a:lnTo>
                    <a:pt x="1128090" y="114515"/>
                  </a:lnTo>
                  <a:lnTo>
                    <a:pt x="1118958" y="101561"/>
                  </a:lnTo>
                  <a:lnTo>
                    <a:pt x="1112507" y="92405"/>
                  </a:lnTo>
                  <a:lnTo>
                    <a:pt x="1089748" y="78854"/>
                  </a:lnTo>
                  <a:lnTo>
                    <a:pt x="1089748" y="139458"/>
                  </a:lnTo>
                  <a:lnTo>
                    <a:pt x="1019352" y="139458"/>
                  </a:lnTo>
                  <a:lnTo>
                    <a:pt x="1021727" y="125615"/>
                  </a:lnTo>
                  <a:lnTo>
                    <a:pt x="1028738" y="113461"/>
                  </a:lnTo>
                  <a:lnTo>
                    <a:pt x="1040295" y="104838"/>
                  </a:lnTo>
                  <a:lnTo>
                    <a:pt x="1056233" y="101561"/>
                  </a:lnTo>
                  <a:lnTo>
                    <a:pt x="1071651" y="104698"/>
                  </a:lnTo>
                  <a:lnTo>
                    <a:pt x="1082040" y="113093"/>
                  </a:lnTo>
                  <a:lnTo>
                    <a:pt x="1087907" y="125183"/>
                  </a:lnTo>
                  <a:lnTo>
                    <a:pt x="1089748" y="139458"/>
                  </a:lnTo>
                  <a:lnTo>
                    <a:pt x="1089748" y="78854"/>
                  </a:lnTo>
                  <a:lnTo>
                    <a:pt x="1088555" y="78143"/>
                  </a:lnTo>
                  <a:lnTo>
                    <a:pt x="1057910" y="73088"/>
                  </a:lnTo>
                  <a:lnTo>
                    <a:pt x="1021041" y="79273"/>
                  </a:lnTo>
                  <a:lnTo>
                    <a:pt x="994511" y="96164"/>
                  </a:lnTo>
                  <a:lnTo>
                    <a:pt x="978471" y="121297"/>
                  </a:lnTo>
                  <a:lnTo>
                    <a:pt x="973099" y="152196"/>
                  </a:lnTo>
                  <a:lnTo>
                    <a:pt x="978662" y="184492"/>
                  </a:lnTo>
                  <a:lnTo>
                    <a:pt x="995222" y="209461"/>
                  </a:lnTo>
                  <a:lnTo>
                    <a:pt x="1022591" y="225577"/>
                  </a:lnTo>
                  <a:lnTo>
                    <a:pt x="1060589" y="231292"/>
                  </a:lnTo>
                  <a:lnTo>
                    <a:pt x="1079119" y="229743"/>
                  </a:lnTo>
                  <a:lnTo>
                    <a:pt x="1096162" y="225132"/>
                  </a:lnTo>
                  <a:lnTo>
                    <a:pt x="1111262" y="217576"/>
                  </a:lnTo>
                  <a:lnTo>
                    <a:pt x="1123950" y="207175"/>
                  </a:lnTo>
                  <a:lnTo>
                    <a:pt x="1119886" y="201117"/>
                  </a:lnTo>
                  <a:lnTo>
                    <a:pt x="1109535" y="185699"/>
                  </a:lnTo>
                  <a:lnTo>
                    <a:pt x="1101801" y="191503"/>
                  </a:lnTo>
                  <a:lnTo>
                    <a:pt x="1092047" y="196430"/>
                  </a:lnTo>
                  <a:lnTo>
                    <a:pt x="1079957" y="199834"/>
                  </a:lnTo>
                  <a:lnTo>
                    <a:pt x="1065276" y="201117"/>
                  </a:lnTo>
                  <a:lnTo>
                    <a:pt x="1047788" y="198805"/>
                  </a:lnTo>
                  <a:lnTo>
                    <a:pt x="1033970" y="191897"/>
                  </a:lnTo>
                  <a:lnTo>
                    <a:pt x="1024509" y="180479"/>
                  </a:lnTo>
                  <a:lnTo>
                    <a:pt x="1020038" y="164579"/>
                  </a:lnTo>
                  <a:lnTo>
                    <a:pt x="1131316" y="164579"/>
                  </a:lnTo>
                  <a:lnTo>
                    <a:pt x="1132662" y="158902"/>
                  </a:lnTo>
                  <a:lnTo>
                    <a:pt x="1133652" y="152527"/>
                  </a:lnTo>
                  <a:lnTo>
                    <a:pt x="1133652" y="143141"/>
                  </a:lnTo>
                  <a:close/>
                </a:path>
                <a:path w="1607820" h="295275">
                  <a:moveTo>
                    <a:pt x="1300441" y="19799"/>
                  </a:moveTo>
                  <a:lnTo>
                    <a:pt x="1298752" y="11188"/>
                  </a:lnTo>
                  <a:lnTo>
                    <a:pt x="1294282" y="4991"/>
                  </a:lnTo>
                  <a:lnTo>
                    <a:pt x="1287856" y="1257"/>
                  </a:lnTo>
                  <a:lnTo>
                    <a:pt x="1280337" y="0"/>
                  </a:lnTo>
                  <a:lnTo>
                    <a:pt x="1273022" y="1384"/>
                  </a:lnTo>
                  <a:lnTo>
                    <a:pt x="1267053" y="5334"/>
                  </a:lnTo>
                  <a:lnTo>
                    <a:pt x="1263027" y="11468"/>
                  </a:lnTo>
                  <a:lnTo>
                    <a:pt x="1261554" y="19443"/>
                  </a:lnTo>
                  <a:lnTo>
                    <a:pt x="1261554" y="24130"/>
                  </a:lnTo>
                  <a:lnTo>
                    <a:pt x="1262913" y="28155"/>
                  </a:lnTo>
                  <a:lnTo>
                    <a:pt x="1265250" y="31864"/>
                  </a:lnTo>
                  <a:lnTo>
                    <a:pt x="1261237" y="35547"/>
                  </a:lnTo>
                  <a:lnTo>
                    <a:pt x="1255522" y="37223"/>
                  </a:lnTo>
                  <a:lnTo>
                    <a:pt x="1240790" y="37223"/>
                  </a:lnTo>
                  <a:lnTo>
                    <a:pt x="1234744" y="35217"/>
                  </a:lnTo>
                  <a:lnTo>
                    <a:pt x="1230388" y="31521"/>
                  </a:lnTo>
                  <a:lnTo>
                    <a:pt x="1232725" y="27813"/>
                  </a:lnTo>
                  <a:lnTo>
                    <a:pt x="1233957" y="24130"/>
                  </a:lnTo>
                  <a:lnTo>
                    <a:pt x="1215301" y="0"/>
                  </a:lnTo>
                  <a:lnTo>
                    <a:pt x="1207770" y="1384"/>
                  </a:lnTo>
                  <a:lnTo>
                    <a:pt x="1201356" y="5334"/>
                  </a:lnTo>
                  <a:lnTo>
                    <a:pt x="1196873" y="11468"/>
                  </a:lnTo>
                  <a:lnTo>
                    <a:pt x="1195197" y="19443"/>
                  </a:lnTo>
                  <a:lnTo>
                    <a:pt x="1198943" y="34709"/>
                  </a:lnTo>
                  <a:lnTo>
                    <a:pt x="1209649" y="47053"/>
                  </a:lnTo>
                  <a:lnTo>
                    <a:pt x="1226439" y="55308"/>
                  </a:lnTo>
                  <a:lnTo>
                    <a:pt x="1248486" y="58318"/>
                  </a:lnTo>
                  <a:lnTo>
                    <a:pt x="1270889" y="54800"/>
                  </a:lnTo>
                  <a:lnTo>
                    <a:pt x="1287157" y="45720"/>
                  </a:lnTo>
                  <a:lnTo>
                    <a:pt x="1293952" y="37223"/>
                  </a:lnTo>
                  <a:lnTo>
                    <a:pt x="1297076" y="33312"/>
                  </a:lnTo>
                  <a:lnTo>
                    <a:pt x="1300441" y="19799"/>
                  </a:lnTo>
                  <a:close/>
                </a:path>
                <a:path w="1607820" h="295275">
                  <a:moveTo>
                    <a:pt x="1340332" y="200787"/>
                  </a:moveTo>
                  <a:lnTo>
                    <a:pt x="1321892" y="200787"/>
                  </a:lnTo>
                  <a:lnTo>
                    <a:pt x="1321892" y="124358"/>
                  </a:lnTo>
                  <a:lnTo>
                    <a:pt x="1321892" y="103593"/>
                  </a:lnTo>
                  <a:lnTo>
                    <a:pt x="1339989" y="103593"/>
                  </a:lnTo>
                  <a:lnTo>
                    <a:pt x="1339989" y="76771"/>
                  </a:lnTo>
                  <a:lnTo>
                    <a:pt x="1279334" y="76771"/>
                  </a:lnTo>
                  <a:lnTo>
                    <a:pt x="1212938" y="179679"/>
                  </a:lnTo>
                  <a:lnTo>
                    <a:pt x="1212938" y="103593"/>
                  </a:lnTo>
                  <a:lnTo>
                    <a:pt x="1227035" y="103593"/>
                  </a:lnTo>
                  <a:lnTo>
                    <a:pt x="1227035" y="76771"/>
                  </a:lnTo>
                  <a:lnTo>
                    <a:pt x="1151940" y="76771"/>
                  </a:lnTo>
                  <a:lnTo>
                    <a:pt x="1151940" y="103593"/>
                  </a:lnTo>
                  <a:lnTo>
                    <a:pt x="1170393" y="103593"/>
                  </a:lnTo>
                  <a:lnTo>
                    <a:pt x="1170393" y="200787"/>
                  </a:lnTo>
                  <a:lnTo>
                    <a:pt x="1152283" y="200787"/>
                  </a:lnTo>
                  <a:lnTo>
                    <a:pt x="1152283" y="227609"/>
                  </a:lnTo>
                  <a:lnTo>
                    <a:pt x="1212938" y="227609"/>
                  </a:lnTo>
                  <a:lnTo>
                    <a:pt x="1243761" y="179679"/>
                  </a:lnTo>
                  <a:lnTo>
                    <a:pt x="1279334" y="124358"/>
                  </a:lnTo>
                  <a:lnTo>
                    <a:pt x="1279334" y="200787"/>
                  </a:lnTo>
                  <a:lnTo>
                    <a:pt x="1265250" y="200787"/>
                  </a:lnTo>
                  <a:lnTo>
                    <a:pt x="1265250" y="227609"/>
                  </a:lnTo>
                  <a:lnTo>
                    <a:pt x="1340332" y="227609"/>
                  </a:lnTo>
                  <a:lnTo>
                    <a:pt x="1340332" y="200787"/>
                  </a:lnTo>
                  <a:close/>
                </a:path>
                <a:path w="1607820" h="295275">
                  <a:moveTo>
                    <a:pt x="1607616" y="200787"/>
                  </a:moveTo>
                  <a:lnTo>
                    <a:pt x="1589506" y="200787"/>
                  </a:lnTo>
                  <a:lnTo>
                    <a:pt x="1589506" y="199517"/>
                  </a:lnTo>
                  <a:lnTo>
                    <a:pt x="1589506" y="102997"/>
                  </a:lnTo>
                  <a:lnTo>
                    <a:pt x="1607261" y="102997"/>
                  </a:lnTo>
                  <a:lnTo>
                    <a:pt x="1607261" y="76327"/>
                  </a:lnTo>
                  <a:lnTo>
                    <a:pt x="1535201" y="76327"/>
                  </a:lnTo>
                  <a:lnTo>
                    <a:pt x="1535201" y="102997"/>
                  </a:lnTo>
                  <a:lnTo>
                    <a:pt x="1547609" y="102997"/>
                  </a:lnTo>
                  <a:lnTo>
                    <a:pt x="1547609" y="199517"/>
                  </a:lnTo>
                  <a:lnTo>
                    <a:pt x="1506702" y="199517"/>
                  </a:lnTo>
                  <a:lnTo>
                    <a:pt x="1506702" y="102997"/>
                  </a:lnTo>
                  <a:lnTo>
                    <a:pt x="1518437" y="102997"/>
                  </a:lnTo>
                  <a:lnTo>
                    <a:pt x="1518437" y="76327"/>
                  </a:lnTo>
                  <a:lnTo>
                    <a:pt x="1452740" y="76327"/>
                  </a:lnTo>
                  <a:lnTo>
                    <a:pt x="1452740" y="102997"/>
                  </a:lnTo>
                  <a:lnTo>
                    <a:pt x="1464475" y="102997"/>
                  </a:lnTo>
                  <a:lnTo>
                    <a:pt x="1464475" y="199517"/>
                  </a:lnTo>
                  <a:lnTo>
                    <a:pt x="1423568" y="199517"/>
                  </a:lnTo>
                  <a:lnTo>
                    <a:pt x="1423568" y="102997"/>
                  </a:lnTo>
                  <a:lnTo>
                    <a:pt x="1435646" y="102997"/>
                  </a:lnTo>
                  <a:lnTo>
                    <a:pt x="1435646" y="76327"/>
                  </a:lnTo>
                  <a:lnTo>
                    <a:pt x="1364576" y="76327"/>
                  </a:lnTo>
                  <a:lnTo>
                    <a:pt x="1364576" y="102997"/>
                  </a:lnTo>
                  <a:lnTo>
                    <a:pt x="1381671" y="102997"/>
                  </a:lnTo>
                  <a:lnTo>
                    <a:pt x="1381671" y="199517"/>
                  </a:lnTo>
                  <a:lnTo>
                    <a:pt x="1381671" y="200787"/>
                  </a:lnTo>
                  <a:lnTo>
                    <a:pt x="1363573" y="200787"/>
                  </a:lnTo>
                  <a:lnTo>
                    <a:pt x="1363573" y="227457"/>
                  </a:lnTo>
                  <a:lnTo>
                    <a:pt x="1607616" y="227457"/>
                  </a:lnTo>
                  <a:lnTo>
                    <a:pt x="1607616" y="2007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8018869" y="2205289"/>
              <a:ext cx="188392" cy="150854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8226750" y="2205295"/>
              <a:ext cx="160885" cy="150843"/>
            </a:xfrm>
            <a:prstGeom prst="rect">
              <a:avLst/>
            </a:prstGeom>
            <a:blipFill>
              <a:blip r:embed="rId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6" name="object 146"/>
          <p:cNvGrpSpPr/>
          <p:nvPr/>
        </p:nvGrpSpPr>
        <p:grpSpPr>
          <a:xfrm>
            <a:off x="8479056" y="2200916"/>
            <a:ext cx="1772285" cy="160020"/>
            <a:chOff x="8479056" y="2200916"/>
            <a:chExt cx="1772285" cy="160020"/>
          </a:xfrm>
        </p:grpSpPr>
        <p:sp>
          <p:nvSpPr>
            <p:cNvPr id="147" name="object 147"/>
            <p:cNvSpPr/>
            <p:nvPr/>
          </p:nvSpPr>
          <p:spPr>
            <a:xfrm>
              <a:off x="8479056" y="2201612"/>
              <a:ext cx="136425" cy="158204"/>
            </a:xfrm>
            <a:prstGeom prst="rect">
              <a:avLst/>
            </a:prstGeom>
            <a:blipFill>
              <a:blip r:embed="rId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8634641" y="2201614"/>
              <a:ext cx="853440" cy="158750"/>
            </a:xfrm>
            <a:custGeom>
              <a:avLst/>
              <a:gdLst/>
              <a:ahLst/>
              <a:cxnLst/>
              <a:rect l="l" t="t" r="r" b="b"/>
              <a:pathLst>
                <a:path w="853440" h="158750">
                  <a:moveTo>
                    <a:pt x="156870" y="150495"/>
                  </a:moveTo>
                  <a:lnTo>
                    <a:pt x="153403" y="134086"/>
                  </a:lnTo>
                  <a:lnTo>
                    <a:pt x="152273" y="128714"/>
                  </a:lnTo>
                  <a:lnTo>
                    <a:pt x="151853" y="126695"/>
                  </a:lnTo>
                  <a:lnTo>
                    <a:pt x="149174" y="127698"/>
                  </a:lnTo>
                  <a:lnTo>
                    <a:pt x="147497" y="128371"/>
                  </a:lnTo>
                  <a:lnTo>
                    <a:pt x="145478" y="128714"/>
                  </a:lnTo>
                  <a:lnTo>
                    <a:pt x="136423" y="128714"/>
                  </a:lnTo>
                  <a:lnTo>
                    <a:pt x="136626" y="123647"/>
                  </a:lnTo>
                  <a:lnTo>
                    <a:pt x="137058" y="102819"/>
                  </a:lnTo>
                  <a:lnTo>
                    <a:pt x="137452" y="86474"/>
                  </a:lnTo>
                  <a:lnTo>
                    <a:pt x="137642" y="76593"/>
                  </a:lnTo>
                  <a:lnTo>
                    <a:pt x="137706" y="70726"/>
                  </a:lnTo>
                  <a:lnTo>
                    <a:pt x="137769" y="62014"/>
                  </a:lnTo>
                  <a:lnTo>
                    <a:pt x="133972" y="35344"/>
                  </a:lnTo>
                  <a:lnTo>
                    <a:pt x="127393" y="24460"/>
                  </a:lnTo>
                  <a:lnTo>
                    <a:pt x="122224" y="15925"/>
                  </a:lnTo>
                  <a:lnTo>
                    <a:pt x="101993" y="4038"/>
                  </a:lnTo>
                  <a:lnTo>
                    <a:pt x="72745" y="0"/>
                  </a:lnTo>
                  <a:lnTo>
                    <a:pt x="49822" y="2527"/>
                  </a:lnTo>
                  <a:lnTo>
                    <a:pt x="30454" y="9893"/>
                  </a:lnTo>
                  <a:lnTo>
                    <a:pt x="17068" y="21780"/>
                  </a:lnTo>
                  <a:lnTo>
                    <a:pt x="12065" y="37871"/>
                  </a:lnTo>
                  <a:lnTo>
                    <a:pt x="13208" y="44818"/>
                  </a:lnTo>
                  <a:lnTo>
                    <a:pt x="45580" y="29489"/>
                  </a:lnTo>
                  <a:lnTo>
                    <a:pt x="50939" y="26466"/>
                  </a:lnTo>
                  <a:lnTo>
                    <a:pt x="57658" y="24460"/>
                  </a:lnTo>
                  <a:lnTo>
                    <a:pt x="66713" y="24460"/>
                  </a:lnTo>
                  <a:lnTo>
                    <a:pt x="80848" y="27025"/>
                  </a:lnTo>
                  <a:lnTo>
                    <a:pt x="90055" y="34213"/>
                  </a:lnTo>
                  <a:lnTo>
                    <a:pt x="95046" y="45237"/>
                  </a:lnTo>
                  <a:lnTo>
                    <a:pt x="96545" y="59309"/>
                  </a:lnTo>
                  <a:lnTo>
                    <a:pt x="96469" y="67691"/>
                  </a:lnTo>
                  <a:lnTo>
                    <a:pt x="96189" y="70726"/>
                  </a:lnTo>
                  <a:lnTo>
                    <a:pt x="95872" y="70612"/>
                  </a:lnTo>
                  <a:lnTo>
                    <a:pt x="95872" y="92849"/>
                  </a:lnTo>
                  <a:lnTo>
                    <a:pt x="95872" y="113296"/>
                  </a:lnTo>
                  <a:lnTo>
                    <a:pt x="91313" y="118681"/>
                  </a:lnTo>
                  <a:lnTo>
                    <a:pt x="85051" y="123647"/>
                  </a:lnTo>
                  <a:lnTo>
                    <a:pt x="76911" y="127304"/>
                  </a:lnTo>
                  <a:lnTo>
                    <a:pt x="66713" y="128714"/>
                  </a:lnTo>
                  <a:lnTo>
                    <a:pt x="57111" y="127063"/>
                  </a:lnTo>
                  <a:lnTo>
                    <a:pt x="50076" y="122555"/>
                  </a:lnTo>
                  <a:lnTo>
                    <a:pt x="45732" y="115836"/>
                  </a:lnTo>
                  <a:lnTo>
                    <a:pt x="44246" y="107594"/>
                  </a:lnTo>
                  <a:lnTo>
                    <a:pt x="45986" y="98780"/>
                  </a:lnTo>
                  <a:lnTo>
                    <a:pt x="51079" y="92125"/>
                  </a:lnTo>
                  <a:lnTo>
                    <a:pt x="59385" y="87934"/>
                  </a:lnTo>
                  <a:lnTo>
                    <a:pt x="70726" y="86474"/>
                  </a:lnTo>
                  <a:lnTo>
                    <a:pt x="77762" y="86855"/>
                  </a:lnTo>
                  <a:lnTo>
                    <a:pt x="84302" y="88023"/>
                  </a:lnTo>
                  <a:lnTo>
                    <a:pt x="90335" y="90004"/>
                  </a:lnTo>
                  <a:lnTo>
                    <a:pt x="95872" y="92849"/>
                  </a:lnTo>
                  <a:lnTo>
                    <a:pt x="95872" y="70612"/>
                  </a:lnTo>
                  <a:lnTo>
                    <a:pt x="89395" y="68224"/>
                  </a:lnTo>
                  <a:lnTo>
                    <a:pt x="80949" y="66319"/>
                  </a:lnTo>
                  <a:lnTo>
                    <a:pt x="71501" y="65112"/>
                  </a:lnTo>
                  <a:lnTo>
                    <a:pt x="61683" y="64693"/>
                  </a:lnTo>
                  <a:lnTo>
                    <a:pt x="36068" y="67691"/>
                  </a:lnTo>
                  <a:lnTo>
                    <a:pt x="16637" y="76593"/>
                  </a:lnTo>
                  <a:lnTo>
                    <a:pt x="4305" y="91274"/>
                  </a:lnTo>
                  <a:lnTo>
                    <a:pt x="0" y="111620"/>
                  </a:lnTo>
                  <a:lnTo>
                    <a:pt x="3594" y="131038"/>
                  </a:lnTo>
                  <a:lnTo>
                    <a:pt x="13906" y="145338"/>
                  </a:lnTo>
                  <a:lnTo>
                    <a:pt x="30264" y="154165"/>
                  </a:lnTo>
                  <a:lnTo>
                    <a:pt x="51968" y="157187"/>
                  </a:lnTo>
                  <a:lnTo>
                    <a:pt x="68173" y="155270"/>
                  </a:lnTo>
                  <a:lnTo>
                    <a:pt x="81165" y="150164"/>
                  </a:lnTo>
                  <a:lnTo>
                    <a:pt x="90944" y="142786"/>
                  </a:lnTo>
                  <a:lnTo>
                    <a:pt x="97548" y="134086"/>
                  </a:lnTo>
                  <a:lnTo>
                    <a:pt x="101117" y="144386"/>
                  </a:lnTo>
                  <a:lnTo>
                    <a:pt x="107302" y="151714"/>
                  </a:lnTo>
                  <a:lnTo>
                    <a:pt x="116065" y="156083"/>
                  </a:lnTo>
                  <a:lnTo>
                    <a:pt x="127368" y="157530"/>
                  </a:lnTo>
                  <a:lnTo>
                    <a:pt x="133642" y="157187"/>
                  </a:lnTo>
                  <a:lnTo>
                    <a:pt x="141249" y="156032"/>
                  </a:lnTo>
                  <a:lnTo>
                    <a:pt x="149301" y="153860"/>
                  </a:lnTo>
                  <a:lnTo>
                    <a:pt x="156870" y="150495"/>
                  </a:lnTo>
                  <a:close/>
                </a:path>
                <a:path w="853440" h="158750">
                  <a:moveTo>
                    <a:pt x="247611" y="3683"/>
                  </a:moveTo>
                  <a:lnTo>
                    <a:pt x="173875" y="3683"/>
                  </a:lnTo>
                  <a:lnTo>
                    <a:pt x="173875" y="30505"/>
                  </a:lnTo>
                  <a:lnTo>
                    <a:pt x="192316" y="30505"/>
                  </a:lnTo>
                  <a:lnTo>
                    <a:pt x="192316" y="127698"/>
                  </a:lnTo>
                  <a:lnTo>
                    <a:pt x="173875" y="127698"/>
                  </a:lnTo>
                  <a:lnTo>
                    <a:pt x="173875" y="154520"/>
                  </a:lnTo>
                  <a:lnTo>
                    <a:pt x="247611" y="154520"/>
                  </a:lnTo>
                  <a:lnTo>
                    <a:pt x="247611" y="127698"/>
                  </a:lnTo>
                  <a:lnTo>
                    <a:pt x="234873" y="127698"/>
                  </a:lnTo>
                  <a:lnTo>
                    <a:pt x="234873" y="30505"/>
                  </a:lnTo>
                  <a:lnTo>
                    <a:pt x="247611" y="30505"/>
                  </a:lnTo>
                  <a:lnTo>
                    <a:pt x="247611" y="3683"/>
                  </a:lnTo>
                  <a:close/>
                </a:path>
                <a:path w="853440" h="158750">
                  <a:moveTo>
                    <a:pt x="344487" y="127698"/>
                  </a:moveTo>
                  <a:lnTo>
                    <a:pt x="332435" y="127698"/>
                  </a:lnTo>
                  <a:lnTo>
                    <a:pt x="280479" y="70713"/>
                  </a:lnTo>
                  <a:lnTo>
                    <a:pt x="326720" y="30505"/>
                  </a:lnTo>
                  <a:lnTo>
                    <a:pt x="341147" y="30505"/>
                  </a:lnTo>
                  <a:lnTo>
                    <a:pt x="341147" y="3683"/>
                  </a:lnTo>
                  <a:lnTo>
                    <a:pt x="269074" y="3683"/>
                  </a:lnTo>
                  <a:lnTo>
                    <a:pt x="269074" y="30505"/>
                  </a:lnTo>
                  <a:lnTo>
                    <a:pt x="285483" y="30505"/>
                  </a:lnTo>
                  <a:lnTo>
                    <a:pt x="237223" y="77431"/>
                  </a:lnTo>
                  <a:lnTo>
                    <a:pt x="297230" y="154520"/>
                  </a:lnTo>
                  <a:lnTo>
                    <a:pt x="344487" y="154520"/>
                  </a:lnTo>
                  <a:lnTo>
                    <a:pt x="344487" y="127698"/>
                  </a:lnTo>
                  <a:close/>
                </a:path>
                <a:path w="853440" h="158750">
                  <a:moveTo>
                    <a:pt x="517893" y="150495"/>
                  </a:moveTo>
                  <a:lnTo>
                    <a:pt x="514426" y="134086"/>
                  </a:lnTo>
                  <a:lnTo>
                    <a:pt x="513295" y="128714"/>
                  </a:lnTo>
                  <a:lnTo>
                    <a:pt x="512864" y="126695"/>
                  </a:lnTo>
                  <a:lnTo>
                    <a:pt x="510184" y="127698"/>
                  </a:lnTo>
                  <a:lnTo>
                    <a:pt x="508508" y="128371"/>
                  </a:lnTo>
                  <a:lnTo>
                    <a:pt x="506501" y="128714"/>
                  </a:lnTo>
                  <a:lnTo>
                    <a:pt x="497446" y="128714"/>
                  </a:lnTo>
                  <a:lnTo>
                    <a:pt x="497649" y="123647"/>
                  </a:lnTo>
                  <a:lnTo>
                    <a:pt x="498081" y="102819"/>
                  </a:lnTo>
                  <a:lnTo>
                    <a:pt x="498475" y="86474"/>
                  </a:lnTo>
                  <a:lnTo>
                    <a:pt x="498665" y="76593"/>
                  </a:lnTo>
                  <a:lnTo>
                    <a:pt x="498729" y="70726"/>
                  </a:lnTo>
                  <a:lnTo>
                    <a:pt x="498792" y="62014"/>
                  </a:lnTo>
                  <a:lnTo>
                    <a:pt x="494995" y="35344"/>
                  </a:lnTo>
                  <a:lnTo>
                    <a:pt x="488416" y="24460"/>
                  </a:lnTo>
                  <a:lnTo>
                    <a:pt x="483247" y="15925"/>
                  </a:lnTo>
                  <a:lnTo>
                    <a:pt x="463016" y="4038"/>
                  </a:lnTo>
                  <a:lnTo>
                    <a:pt x="433755" y="0"/>
                  </a:lnTo>
                  <a:lnTo>
                    <a:pt x="410845" y="2527"/>
                  </a:lnTo>
                  <a:lnTo>
                    <a:pt x="391477" y="9893"/>
                  </a:lnTo>
                  <a:lnTo>
                    <a:pt x="378091" y="21780"/>
                  </a:lnTo>
                  <a:lnTo>
                    <a:pt x="373087" y="37871"/>
                  </a:lnTo>
                  <a:lnTo>
                    <a:pt x="374230" y="44818"/>
                  </a:lnTo>
                  <a:lnTo>
                    <a:pt x="406603" y="29489"/>
                  </a:lnTo>
                  <a:lnTo>
                    <a:pt x="411962" y="26466"/>
                  </a:lnTo>
                  <a:lnTo>
                    <a:pt x="418668" y="24460"/>
                  </a:lnTo>
                  <a:lnTo>
                    <a:pt x="427736" y="24460"/>
                  </a:lnTo>
                  <a:lnTo>
                    <a:pt x="441871" y="27025"/>
                  </a:lnTo>
                  <a:lnTo>
                    <a:pt x="451078" y="34213"/>
                  </a:lnTo>
                  <a:lnTo>
                    <a:pt x="456069" y="45237"/>
                  </a:lnTo>
                  <a:lnTo>
                    <a:pt x="457568" y="59309"/>
                  </a:lnTo>
                  <a:lnTo>
                    <a:pt x="457479" y="67691"/>
                  </a:lnTo>
                  <a:lnTo>
                    <a:pt x="457212" y="70726"/>
                  </a:lnTo>
                  <a:lnTo>
                    <a:pt x="456895" y="70612"/>
                  </a:lnTo>
                  <a:lnTo>
                    <a:pt x="456895" y="92849"/>
                  </a:lnTo>
                  <a:lnTo>
                    <a:pt x="456895" y="113296"/>
                  </a:lnTo>
                  <a:lnTo>
                    <a:pt x="452335" y="118681"/>
                  </a:lnTo>
                  <a:lnTo>
                    <a:pt x="446074" y="123647"/>
                  </a:lnTo>
                  <a:lnTo>
                    <a:pt x="437934" y="127304"/>
                  </a:lnTo>
                  <a:lnTo>
                    <a:pt x="427736" y="128714"/>
                  </a:lnTo>
                  <a:lnTo>
                    <a:pt x="418134" y="127063"/>
                  </a:lnTo>
                  <a:lnTo>
                    <a:pt x="411099" y="122555"/>
                  </a:lnTo>
                  <a:lnTo>
                    <a:pt x="406755" y="115836"/>
                  </a:lnTo>
                  <a:lnTo>
                    <a:pt x="405269" y="107594"/>
                  </a:lnTo>
                  <a:lnTo>
                    <a:pt x="407009" y="98780"/>
                  </a:lnTo>
                  <a:lnTo>
                    <a:pt x="412102" y="92125"/>
                  </a:lnTo>
                  <a:lnTo>
                    <a:pt x="420395" y="87934"/>
                  </a:lnTo>
                  <a:lnTo>
                    <a:pt x="431736" y="86474"/>
                  </a:lnTo>
                  <a:lnTo>
                    <a:pt x="438785" y="86855"/>
                  </a:lnTo>
                  <a:lnTo>
                    <a:pt x="445325" y="88023"/>
                  </a:lnTo>
                  <a:lnTo>
                    <a:pt x="451358" y="90004"/>
                  </a:lnTo>
                  <a:lnTo>
                    <a:pt x="456895" y="92849"/>
                  </a:lnTo>
                  <a:lnTo>
                    <a:pt x="456895" y="70612"/>
                  </a:lnTo>
                  <a:lnTo>
                    <a:pt x="450405" y="68224"/>
                  </a:lnTo>
                  <a:lnTo>
                    <a:pt x="441972" y="66319"/>
                  </a:lnTo>
                  <a:lnTo>
                    <a:pt x="432523" y="65112"/>
                  </a:lnTo>
                  <a:lnTo>
                    <a:pt x="422706" y="64693"/>
                  </a:lnTo>
                  <a:lnTo>
                    <a:pt x="397078" y="67691"/>
                  </a:lnTo>
                  <a:lnTo>
                    <a:pt x="377659" y="76593"/>
                  </a:lnTo>
                  <a:lnTo>
                    <a:pt x="365328" y="91274"/>
                  </a:lnTo>
                  <a:lnTo>
                    <a:pt x="361022" y="111620"/>
                  </a:lnTo>
                  <a:lnTo>
                    <a:pt x="364617" y="131038"/>
                  </a:lnTo>
                  <a:lnTo>
                    <a:pt x="374929" y="145338"/>
                  </a:lnTo>
                  <a:lnTo>
                    <a:pt x="391287" y="154165"/>
                  </a:lnTo>
                  <a:lnTo>
                    <a:pt x="412991" y="157187"/>
                  </a:lnTo>
                  <a:lnTo>
                    <a:pt x="429196" y="155270"/>
                  </a:lnTo>
                  <a:lnTo>
                    <a:pt x="442175" y="150164"/>
                  </a:lnTo>
                  <a:lnTo>
                    <a:pt x="451967" y="142786"/>
                  </a:lnTo>
                  <a:lnTo>
                    <a:pt x="458571" y="134086"/>
                  </a:lnTo>
                  <a:lnTo>
                    <a:pt x="462140" y="144386"/>
                  </a:lnTo>
                  <a:lnTo>
                    <a:pt x="468325" y="151714"/>
                  </a:lnTo>
                  <a:lnTo>
                    <a:pt x="477088" y="156083"/>
                  </a:lnTo>
                  <a:lnTo>
                    <a:pt x="488391" y="157530"/>
                  </a:lnTo>
                  <a:lnTo>
                    <a:pt x="494652" y="157187"/>
                  </a:lnTo>
                  <a:lnTo>
                    <a:pt x="502272" y="156032"/>
                  </a:lnTo>
                  <a:lnTo>
                    <a:pt x="510324" y="153860"/>
                  </a:lnTo>
                  <a:lnTo>
                    <a:pt x="517893" y="150495"/>
                  </a:lnTo>
                  <a:close/>
                </a:path>
                <a:path w="853440" h="158750">
                  <a:moveTo>
                    <a:pt x="667308" y="112610"/>
                  </a:moveTo>
                  <a:lnTo>
                    <a:pt x="665175" y="100228"/>
                  </a:lnTo>
                  <a:lnTo>
                    <a:pt x="658723" y="89700"/>
                  </a:lnTo>
                  <a:lnTo>
                    <a:pt x="647941" y="81749"/>
                  </a:lnTo>
                  <a:lnTo>
                    <a:pt x="632790" y="77101"/>
                  </a:lnTo>
                  <a:lnTo>
                    <a:pt x="632790" y="76415"/>
                  </a:lnTo>
                  <a:lnTo>
                    <a:pt x="645985" y="71132"/>
                  </a:lnTo>
                  <a:lnTo>
                    <a:pt x="655408" y="63334"/>
                  </a:lnTo>
                  <a:lnTo>
                    <a:pt x="661073" y="53035"/>
                  </a:lnTo>
                  <a:lnTo>
                    <a:pt x="662952" y="40208"/>
                  </a:lnTo>
                  <a:lnTo>
                    <a:pt x="659066" y="22758"/>
                  </a:lnTo>
                  <a:lnTo>
                    <a:pt x="647915" y="10185"/>
                  </a:lnTo>
                  <a:lnTo>
                    <a:pt x="630288" y="2565"/>
                  </a:lnTo>
                  <a:lnTo>
                    <a:pt x="606983" y="0"/>
                  </a:lnTo>
                  <a:lnTo>
                    <a:pt x="594537" y="1079"/>
                  </a:lnTo>
                  <a:lnTo>
                    <a:pt x="583387" y="4051"/>
                  </a:lnTo>
                  <a:lnTo>
                    <a:pt x="573557" y="8610"/>
                  </a:lnTo>
                  <a:lnTo>
                    <a:pt x="565086" y="14401"/>
                  </a:lnTo>
                  <a:lnTo>
                    <a:pt x="565086" y="3683"/>
                  </a:lnTo>
                  <a:lnTo>
                    <a:pt x="537603" y="3683"/>
                  </a:lnTo>
                  <a:lnTo>
                    <a:pt x="537603" y="53949"/>
                  </a:lnTo>
                  <a:lnTo>
                    <a:pt x="565086" y="53949"/>
                  </a:lnTo>
                  <a:lnTo>
                    <a:pt x="565086" y="40208"/>
                  </a:lnTo>
                  <a:lnTo>
                    <a:pt x="569798" y="34036"/>
                  </a:lnTo>
                  <a:lnTo>
                    <a:pt x="576148" y="29273"/>
                  </a:lnTo>
                  <a:lnTo>
                    <a:pt x="583742" y="26200"/>
                  </a:lnTo>
                  <a:lnTo>
                    <a:pt x="592239" y="25107"/>
                  </a:lnTo>
                  <a:lnTo>
                    <a:pt x="602996" y="26581"/>
                  </a:lnTo>
                  <a:lnTo>
                    <a:pt x="610997" y="30784"/>
                  </a:lnTo>
                  <a:lnTo>
                    <a:pt x="615975" y="37439"/>
                  </a:lnTo>
                  <a:lnTo>
                    <a:pt x="617702" y="46266"/>
                  </a:lnTo>
                  <a:lnTo>
                    <a:pt x="616178" y="53924"/>
                  </a:lnTo>
                  <a:lnTo>
                    <a:pt x="611835" y="60337"/>
                  </a:lnTo>
                  <a:lnTo>
                    <a:pt x="604977" y="64731"/>
                  </a:lnTo>
                  <a:lnTo>
                    <a:pt x="595922" y="66370"/>
                  </a:lnTo>
                  <a:lnTo>
                    <a:pt x="574471" y="66370"/>
                  </a:lnTo>
                  <a:lnTo>
                    <a:pt x="574471" y="89827"/>
                  </a:lnTo>
                  <a:lnTo>
                    <a:pt x="597598" y="89827"/>
                  </a:lnTo>
                  <a:lnTo>
                    <a:pt x="608063" y="91160"/>
                  </a:lnTo>
                  <a:lnTo>
                    <a:pt x="615734" y="94970"/>
                  </a:lnTo>
                  <a:lnTo>
                    <a:pt x="620445" y="100990"/>
                  </a:lnTo>
                  <a:lnTo>
                    <a:pt x="622058" y="108927"/>
                  </a:lnTo>
                  <a:lnTo>
                    <a:pt x="620509" y="118325"/>
                  </a:lnTo>
                  <a:lnTo>
                    <a:pt x="615480" y="126238"/>
                  </a:lnTo>
                  <a:lnTo>
                    <a:pt x="606361" y="131711"/>
                  </a:lnTo>
                  <a:lnTo>
                    <a:pt x="592569" y="133743"/>
                  </a:lnTo>
                  <a:lnTo>
                    <a:pt x="585063" y="133375"/>
                  </a:lnTo>
                  <a:lnTo>
                    <a:pt x="578269" y="132232"/>
                  </a:lnTo>
                  <a:lnTo>
                    <a:pt x="572427" y="130340"/>
                  </a:lnTo>
                  <a:lnTo>
                    <a:pt x="567753" y="127698"/>
                  </a:lnTo>
                  <a:lnTo>
                    <a:pt x="570776" y="121335"/>
                  </a:lnTo>
                  <a:lnTo>
                    <a:pt x="570776" y="117309"/>
                  </a:lnTo>
                  <a:lnTo>
                    <a:pt x="569429" y="110578"/>
                  </a:lnTo>
                  <a:lnTo>
                    <a:pt x="565543" y="104914"/>
                  </a:lnTo>
                  <a:lnTo>
                    <a:pt x="559320" y="101015"/>
                  </a:lnTo>
                  <a:lnTo>
                    <a:pt x="550989" y="99555"/>
                  </a:lnTo>
                  <a:lnTo>
                    <a:pt x="543191" y="101142"/>
                  </a:lnTo>
                  <a:lnTo>
                    <a:pt x="536790" y="105460"/>
                  </a:lnTo>
                  <a:lnTo>
                    <a:pt x="532472" y="111848"/>
                  </a:lnTo>
                  <a:lnTo>
                    <a:pt x="530885" y="119659"/>
                  </a:lnTo>
                  <a:lnTo>
                    <a:pt x="536194" y="136283"/>
                  </a:lnTo>
                  <a:lnTo>
                    <a:pt x="550494" y="148361"/>
                  </a:lnTo>
                  <a:lnTo>
                    <a:pt x="571334" y="155714"/>
                  </a:lnTo>
                  <a:lnTo>
                    <a:pt x="596239" y="158203"/>
                  </a:lnTo>
                  <a:lnTo>
                    <a:pt x="626160" y="155041"/>
                  </a:lnTo>
                  <a:lnTo>
                    <a:pt x="648500" y="145973"/>
                  </a:lnTo>
                  <a:lnTo>
                    <a:pt x="662482" y="131622"/>
                  </a:lnTo>
                  <a:lnTo>
                    <a:pt x="667308" y="112610"/>
                  </a:lnTo>
                  <a:close/>
                </a:path>
                <a:path w="853440" h="158750">
                  <a:moveTo>
                    <a:pt x="852944" y="3683"/>
                  </a:moveTo>
                  <a:lnTo>
                    <a:pt x="778522" y="3683"/>
                  </a:lnTo>
                  <a:lnTo>
                    <a:pt x="778522" y="30492"/>
                  </a:lnTo>
                  <a:lnTo>
                    <a:pt x="792619" y="30492"/>
                  </a:lnTo>
                  <a:lnTo>
                    <a:pt x="792619" y="71056"/>
                  </a:lnTo>
                  <a:lnTo>
                    <a:pt x="787793" y="73545"/>
                  </a:lnTo>
                  <a:lnTo>
                    <a:pt x="781964" y="75450"/>
                  </a:lnTo>
                  <a:lnTo>
                    <a:pt x="775271" y="76669"/>
                  </a:lnTo>
                  <a:lnTo>
                    <a:pt x="767803" y="77101"/>
                  </a:lnTo>
                  <a:lnTo>
                    <a:pt x="756437" y="75234"/>
                  </a:lnTo>
                  <a:lnTo>
                    <a:pt x="748741" y="69723"/>
                  </a:lnTo>
                  <a:lnTo>
                    <a:pt x="744385" y="60693"/>
                  </a:lnTo>
                  <a:lnTo>
                    <a:pt x="743000" y="48272"/>
                  </a:lnTo>
                  <a:lnTo>
                    <a:pt x="743000" y="30492"/>
                  </a:lnTo>
                  <a:lnTo>
                    <a:pt x="756742" y="30492"/>
                  </a:lnTo>
                  <a:lnTo>
                    <a:pt x="756742" y="3683"/>
                  </a:lnTo>
                  <a:lnTo>
                    <a:pt x="682320" y="3683"/>
                  </a:lnTo>
                  <a:lnTo>
                    <a:pt x="682320" y="30492"/>
                  </a:lnTo>
                  <a:lnTo>
                    <a:pt x="697750" y="30492"/>
                  </a:lnTo>
                  <a:lnTo>
                    <a:pt x="697750" y="49593"/>
                  </a:lnTo>
                  <a:lnTo>
                    <a:pt x="701395" y="73609"/>
                  </a:lnTo>
                  <a:lnTo>
                    <a:pt x="712292" y="90792"/>
                  </a:lnTo>
                  <a:lnTo>
                    <a:pt x="730415" y="101130"/>
                  </a:lnTo>
                  <a:lnTo>
                    <a:pt x="755751" y="104584"/>
                  </a:lnTo>
                  <a:lnTo>
                    <a:pt x="767105" y="103987"/>
                  </a:lnTo>
                  <a:lnTo>
                    <a:pt x="777062" y="102235"/>
                  </a:lnTo>
                  <a:lnTo>
                    <a:pt x="785571" y="99491"/>
                  </a:lnTo>
                  <a:lnTo>
                    <a:pt x="792619" y="95859"/>
                  </a:lnTo>
                  <a:lnTo>
                    <a:pt x="792619" y="127698"/>
                  </a:lnTo>
                  <a:lnTo>
                    <a:pt x="766457" y="127698"/>
                  </a:lnTo>
                  <a:lnTo>
                    <a:pt x="766457" y="154533"/>
                  </a:lnTo>
                  <a:lnTo>
                    <a:pt x="852944" y="154533"/>
                  </a:lnTo>
                  <a:lnTo>
                    <a:pt x="852944" y="127698"/>
                  </a:lnTo>
                  <a:lnTo>
                    <a:pt x="835164" y="127698"/>
                  </a:lnTo>
                  <a:lnTo>
                    <a:pt x="835164" y="30492"/>
                  </a:lnTo>
                  <a:lnTo>
                    <a:pt x="852944" y="30492"/>
                  </a:lnTo>
                  <a:lnTo>
                    <a:pt x="852944" y="36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9510664" y="2205289"/>
              <a:ext cx="188392" cy="150854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722256" y="2200915"/>
              <a:ext cx="528955" cy="160020"/>
            </a:xfrm>
            <a:custGeom>
              <a:avLst/>
              <a:gdLst/>
              <a:ahLst/>
              <a:cxnLst/>
              <a:rect l="l" t="t" r="r" b="b"/>
              <a:pathLst>
                <a:path w="528954" h="160019">
                  <a:moveTo>
                    <a:pt x="73748" y="4381"/>
                  </a:moveTo>
                  <a:lnTo>
                    <a:pt x="0" y="4381"/>
                  </a:lnTo>
                  <a:lnTo>
                    <a:pt x="0" y="31203"/>
                  </a:lnTo>
                  <a:lnTo>
                    <a:pt x="18453" y="31203"/>
                  </a:lnTo>
                  <a:lnTo>
                    <a:pt x="18453" y="128397"/>
                  </a:lnTo>
                  <a:lnTo>
                    <a:pt x="0" y="128397"/>
                  </a:lnTo>
                  <a:lnTo>
                    <a:pt x="0" y="155219"/>
                  </a:lnTo>
                  <a:lnTo>
                    <a:pt x="73748" y="155219"/>
                  </a:lnTo>
                  <a:lnTo>
                    <a:pt x="73748" y="128397"/>
                  </a:lnTo>
                  <a:lnTo>
                    <a:pt x="61010" y="128397"/>
                  </a:lnTo>
                  <a:lnTo>
                    <a:pt x="61010" y="31203"/>
                  </a:lnTo>
                  <a:lnTo>
                    <a:pt x="73748" y="31203"/>
                  </a:lnTo>
                  <a:lnTo>
                    <a:pt x="73748" y="4381"/>
                  </a:lnTo>
                  <a:close/>
                </a:path>
                <a:path w="528954" h="160019">
                  <a:moveTo>
                    <a:pt x="170624" y="128397"/>
                  </a:moveTo>
                  <a:lnTo>
                    <a:pt x="158559" y="128397"/>
                  </a:lnTo>
                  <a:lnTo>
                    <a:pt x="106616" y="71412"/>
                  </a:lnTo>
                  <a:lnTo>
                    <a:pt x="152857" y="31203"/>
                  </a:lnTo>
                  <a:lnTo>
                    <a:pt x="167271" y="31203"/>
                  </a:lnTo>
                  <a:lnTo>
                    <a:pt x="167271" y="4381"/>
                  </a:lnTo>
                  <a:lnTo>
                    <a:pt x="95199" y="4381"/>
                  </a:lnTo>
                  <a:lnTo>
                    <a:pt x="95199" y="31203"/>
                  </a:lnTo>
                  <a:lnTo>
                    <a:pt x="111620" y="31203"/>
                  </a:lnTo>
                  <a:lnTo>
                    <a:pt x="63360" y="78130"/>
                  </a:lnTo>
                  <a:lnTo>
                    <a:pt x="123355" y="155219"/>
                  </a:lnTo>
                  <a:lnTo>
                    <a:pt x="170624" y="155219"/>
                  </a:lnTo>
                  <a:lnTo>
                    <a:pt x="170624" y="128397"/>
                  </a:lnTo>
                  <a:close/>
                </a:path>
                <a:path w="528954" h="160019">
                  <a:moveTo>
                    <a:pt x="354380" y="79806"/>
                  </a:moveTo>
                  <a:lnTo>
                    <a:pt x="348894" y="48094"/>
                  </a:lnTo>
                  <a:lnTo>
                    <a:pt x="336308" y="28524"/>
                  </a:lnTo>
                  <a:lnTo>
                    <a:pt x="332638" y="22809"/>
                  </a:lnTo>
                  <a:lnTo>
                    <a:pt x="308114" y="7454"/>
                  </a:lnTo>
                  <a:lnTo>
                    <a:pt x="308114" y="79806"/>
                  </a:lnTo>
                  <a:lnTo>
                    <a:pt x="305435" y="101333"/>
                  </a:lnTo>
                  <a:lnTo>
                    <a:pt x="297688" y="117335"/>
                  </a:lnTo>
                  <a:lnTo>
                    <a:pt x="285356" y="127304"/>
                  </a:lnTo>
                  <a:lnTo>
                    <a:pt x="268922" y="130746"/>
                  </a:lnTo>
                  <a:lnTo>
                    <a:pt x="252412" y="127165"/>
                  </a:lnTo>
                  <a:lnTo>
                    <a:pt x="239953" y="116967"/>
                  </a:lnTo>
                  <a:lnTo>
                    <a:pt x="232092" y="100914"/>
                  </a:lnTo>
                  <a:lnTo>
                    <a:pt x="229349" y="79806"/>
                  </a:lnTo>
                  <a:lnTo>
                    <a:pt x="232130" y="58216"/>
                  </a:lnTo>
                  <a:lnTo>
                    <a:pt x="240068" y="42087"/>
                  </a:lnTo>
                  <a:lnTo>
                    <a:pt x="252539" y="32004"/>
                  </a:lnTo>
                  <a:lnTo>
                    <a:pt x="268922" y="28524"/>
                  </a:lnTo>
                  <a:lnTo>
                    <a:pt x="285229" y="32054"/>
                  </a:lnTo>
                  <a:lnTo>
                    <a:pt x="297573" y="42214"/>
                  </a:lnTo>
                  <a:lnTo>
                    <a:pt x="305384" y="58343"/>
                  </a:lnTo>
                  <a:lnTo>
                    <a:pt x="308114" y="79806"/>
                  </a:lnTo>
                  <a:lnTo>
                    <a:pt x="308114" y="7454"/>
                  </a:lnTo>
                  <a:lnTo>
                    <a:pt x="305892" y="6057"/>
                  </a:lnTo>
                  <a:lnTo>
                    <a:pt x="268922" y="0"/>
                  </a:lnTo>
                  <a:lnTo>
                    <a:pt x="232371" y="6057"/>
                  </a:lnTo>
                  <a:lnTo>
                    <a:pt x="205562" y="22809"/>
                  </a:lnTo>
                  <a:lnTo>
                    <a:pt x="189064" y="48094"/>
                  </a:lnTo>
                  <a:lnTo>
                    <a:pt x="183438" y="79806"/>
                  </a:lnTo>
                  <a:lnTo>
                    <a:pt x="188493" y="111493"/>
                  </a:lnTo>
                  <a:lnTo>
                    <a:pt x="204050" y="136766"/>
                  </a:lnTo>
                  <a:lnTo>
                    <a:pt x="230670" y="153504"/>
                  </a:lnTo>
                  <a:lnTo>
                    <a:pt x="268922" y="159562"/>
                  </a:lnTo>
                  <a:lnTo>
                    <a:pt x="305460" y="153504"/>
                  </a:lnTo>
                  <a:lnTo>
                    <a:pt x="332257" y="136766"/>
                  </a:lnTo>
                  <a:lnTo>
                    <a:pt x="336194" y="130746"/>
                  </a:lnTo>
                  <a:lnTo>
                    <a:pt x="348754" y="111493"/>
                  </a:lnTo>
                  <a:lnTo>
                    <a:pt x="354380" y="79806"/>
                  </a:lnTo>
                  <a:close/>
                </a:path>
                <a:path w="528954" h="160019">
                  <a:moveTo>
                    <a:pt x="528688" y="111302"/>
                  </a:moveTo>
                  <a:lnTo>
                    <a:pt x="526694" y="99021"/>
                  </a:lnTo>
                  <a:lnTo>
                    <a:pt x="521208" y="90195"/>
                  </a:lnTo>
                  <a:lnTo>
                    <a:pt x="520306" y="88722"/>
                  </a:lnTo>
                  <a:lnTo>
                    <a:pt x="508876" y="81000"/>
                  </a:lnTo>
                  <a:lnTo>
                    <a:pt x="491807" y="76454"/>
                  </a:lnTo>
                  <a:lnTo>
                    <a:pt x="491807" y="75780"/>
                  </a:lnTo>
                  <a:lnTo>
                    <a:pt x="504812" y="72136"/>
                  </a:lnTo>
                  <a:lnTo>
                    <a:pt x="510247" y="68389"/>
                  </a:lnTo>
                  <a:lnTo>
                    <a:pt x="515112" y="65049"/>
                  </a:lnTo>
                  <a:lnTo>
                    <a:pt x="521881" y="54952"/>
                  </a:lnTo>
                  <a:lnTo>
                    <a:pt x="524332" y="42252"/>
                  </a:lnTo>
                  <a:lnTo>
                    <a:pt x="521017" y="28511"/>
                  </a:lnTo>
                  <a:lnTo>
                    <a:pt x="520014" y="24345"/>
                  </a:lnTo>
                  <a:lnTo>
                    <a:pt x="506945" y="12052"/>
                  </a:lnTo>
                  <a:lnTo>
                    <a:pt x="484886" y="4978"/>
                  </a:lnTo>
                  <a:lnTo>
                    <a:pt x="483425" y="4876"/>
                  </a:lnTo>
                  <a:lnTo>
                    <a:pt x="483425" y="110299"/>
                  </a:lnTo>
                  <a:lnTo>
                    <a:pt x="481584" y="118579"/>
                  </a:lnTo>
                  <a:lnTo>
                    <a:pt x="476186" y="125044"/>
                  </a:lnTo>
                  <a:lnTo>
                    <a:pt x="467461" y="129247"/>
                  </a:lnTo>
                  <a:lnTo>
                    <a:pt x="455612" y="130746"/>
                  </a:lnTo>
                  <a:lnTo>
                    <a:pt x="446544" y="130746"/>
                  </a:lnTo>
                  <a:lnTo>
                    <a:pt x="431812" y="129743"/>
                  </a:lnTo>
                  <a:lnTo>
                    <a:pt x="431812" y="90195"/>
                  </a:lnTo>
                  <a:lnTo>
                    <a:pt x="454939" y="90195"/>
                  </a:lnTo>
                  <a:lnTo>
                    <a:pt x="467309" y="91592"/>
                  </a:lnTo>
                  <a:lnTo>
                    <a:pt x="476224" y="95592"/>
                  </a:lnTo>
                  <a:lnTo>
                    <a:pt x="481622" y="101917"/>
                  </a:lnTo>
                  <a:lnTo>
                    <a:pt x="483425" y="110299"/>
                  </a:lnTo>
                  <a:lnTo>
                    <a:pt x="483425" y="4876"/>
                  </a:lnTo>
                  <a:lnTo>
                    <a:pt x="479412" y="4584"/>
                  </a:lnTo>
                  <a:lnTo>
                    <a:pt x="479412" y="48285"/>
                  </a:lnTo>
                  <a:lnTo>
                    <a:pt x="477456" y="56946"/>
                  </a:lnTo>
                  <a:lnTo>
                    <a:pt x="472046" y="63246"/>
                  </a:lnTo>
                  <a:lnTo>
                    <a:pt x="463854" y="67094"/>
                  </a:lnTo>
                  <a:lnTo>
                    <a:pt x="453605" y="68389"/>
                  </a:lnTo>
                  <a:lnTo>
                    <a:pt x="431812" y="68389"/>
                  </a:lnTo>
                  <a:lnTo>
                    <a:pt x="431812" y="29514"/>
                  </a:lnTo>
                  <a:lnTo>
                    <a:pt x="436829" y="29171"/>
                  </a:lnTo>
                  <a:lnTo>
                    <a:pt x="444220" y="28511"/>
                  </a:lnTo>
                  <a:lnTo>
                    <a:pt x="453605" y="28511"/>
                  </a:lnTo>
                  <a:lnTo>
                    <a:pt x="464286" y="29768"/>
                  </a:lnTo>
                  <a:lnTo>
                    <a:pt x="472414" y="33502"/>
                  </a:lnTo>
                  <a:lnTo>
                    <a:pt x="477596" y="39687"/>
                  </a:lnTo>
                  <a:lnTo>
                    <a:pt x="479412" y="48285"/>
                  </a:lnTo>
                  <a:lnTo>
                    <a:pt x="479412" y="4584"/>
                  </a:lnTo>
                  <a:lnTo>
                    <a:pt x="453605" y="2705"/>
                  </a:lnTo>
                  <a:lnTo>
                    <a:pt x="435495" y="2971"/>
                  </a:lnTo>
                  <a:lnTo>
                    <a:pt x="401789" y="4127"/>
                  </a:lnTo>
                  <a:lnTo>
                    <a:pt x="389902" y="4381"/>
                  </a:lnTo>
                  <a:lnTo>
                    <a:pt x="371805" y="4381"/>
                  </a:lnTo>
                  <a:lnTo>
                    <a:pt x="371805" y="31191"/>
                  </a:lnTo>
                  <a:lnTo>
                    <a:pt x="389902" y="31191"/>
                  </a:lnTo>
                  <a:lnTo>
                    <a:pt x="389902" y="128397"/>
                  </a:lnTo>
                  <a:lnTo>
                    <a:pt x="371805" y="128397"/>
                  </a:lnTo>
                  <a:lnTo>
                    <a:pt x="371805" y="155232"/>
                  </a:lnTo>
                  <a:lnTo>
                    <a:pt x="389902" y="155232"/>
                  </a:lnTo>
                  <a:lnTo>
                    <a:pt x="402983" y="155486"/>
                  </a:lnTo>
                  <a:lnTo>
                    <a:pt x="438188" y="156641"/>
                  </a:lnTo>
                  <a:lnTo>
                    <a:pt x="454266" y="156908"/>
                  </a:lnTo>
                  <a:lnTo>
                    <a:pt x="487527" y="153974"/>
                  </a:lnTo>
                  <a:lnTo>
                    <a:pt x="510705" y="145288"/>
                  </a:lnTo>
                  <a:lnTo>
                    <a:pt x="524268" y="131013"/>
                  </a:lnTo>
                  <a:lnTo>
                    <a:pt x="524332" y="130746"/>
                  </a:lnTo>
                  <a:lnTo>
                    <a:pt x="528688" y="111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1" name="object 151"/>
          <p:cNvSpPr/>
          <p:nvPr/>
        </p:nvSpPr>
        <p:spPr>
          <a:xfrm>
            <a:off x="6132922" y="2603003"/>
            <a:ext cx="369548" cy="159555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2" name="object 152"/>
          <p:cNvGrpSpPr/>
          <p:nvPr/>
        </p:nvGrpSpPr>
        <p:grpSpPr>
          <a:xfrm>
            <a:off x="6599899" y="2603003"/>
            <a:ext cx="1727835" cy="222250"/>
            <a:chOff x="6599899" y="2603003"/>
            <a:chExt cx="1727835" cy="222250"/>
          </a:xfrm>
        </p:grpSpPr>
        <p:sp>
          <p:nvSpPr>
            <p:cNvPr id="153" name="object 153"/>
            <p:cNvSpPr/>
            <p:nvPr/>
          </p:nvSpPr>
          <p:spPr>
            <a:xfrm>
              <a:off x="6599898" y="2606922"/>
              <a:ext cx="181610" cy="151130"/>
            </a:xfrm>
            <a:custGeom>
              <a:avLst/>
              <a:gdLst/>
              <a:ahLst/>
              <a:cxnLst/>
              <a:rect l="l" t="t" r="r" b="b"/>
              <a:pathLst>
                <a:path w="181609" h="151130">
                  <a:moveTo>
                    <a:pt x="181000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8097" y="26670"/>
                  </a:lnTo>
                  <a:lnTo>
                    <a:pt x="18097" y="27940"/>
                  </a:lnTo>
                  <a:lnTo>
                    <a:pt x="18097" y="124460"/>
                  </a:lnTo>
                  <a:lnTo>
                    <a:pt x="0" y="124460"/>
                  </a:lnTo>
                  <a:lnTo>
                    <a:pt x="0" y="151130"/>
                  </a:lnTo>
                  <a:lnTo>
                    <a:pt x="75412" y="151130"/>
                  </a:lnTo>
                  <a:lnTo>
                    <a:pt x="75412" y="124460"/>
                  </a:lnTo>
                  <a:lnTo>
                    <a:pt x="60667" y="124460"/>
                  </a:lnTo>
                  <a:lnTo>
                    <a:pt x="60667" y="27940"/>
                  </a:lnTo>
                  <a:lnTo>
                    <a:pt x="120345" y="27940"/>
                  </a:lnTo>
                  <a:lnTo>
                    <a:pt x="120345" y="124460"/>
                  </a:lnTo>
                  <a:lnTo>
                    <a:pt x="105587" y="124460"/>
                  </a:lnTo>
                  <a:lnTo>
                    <a:pt x="105587" y="151130"/>
                  </a:lnTo>
                  <a:lnTo>
                    <a:pt x="181000" y="151130"/>
                  </a:lnTo>
                  <a:lnTo>
                    <a:pt x="181000" y="124460"/>
                  </a:lnTo>
                  <a:lnTo>
                    <a:pt x="162915" y="124460"/>
                  </a:lnTo>
                  <a:lnTo>
                    <a:pt x="162915" y="27940"/>
                  </a:lnTo>
                  <a:lnTo>
                    <a:pt x="162915" y="26670"/>
                  </a:lnTo>
                  <a:lnTo>
                    <a:pt x="181000" y="26670"/>
                  </a:lnTo>
                  <a:lnTo>
                    <a:pt x="181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6801404" y="2603675"/>
              <a:ext cx="177659" cy="221563"/>
            </a:xfrm>
            <a:prstGeom prst="rect">
              <a:avLst/>
            </a:prstGeom>
            <a:blipFill>
              <a:blip r:embed="rId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6998728" y="2603010"/>
              <a:ext cx="916940" cy="222250"/>
            </a:xfrm>
            <a:custGeom>
              <a:avLst/>
              <a:gdLst/>
              <a:ahLst/>
              <a:cxnLst/>
              <a:rect l="l" t="t" r="r" b="b"/>
              <a:pathLst>
                <a:path w="916940" h="222250">
                  <a:moveTo>
                    <a:pt x="170942" y="79781"/>
                  </a:moveTo>
                  <a:lnTo>
                    <a:pt x="165468" y="48082"/>
                  </a:lnTo>
                  <a:lnTo>
                    <a:pt x="152869" y="28486"/>
                  </a:lnTo>
                  <a:lnTo>
                    <a:pt x="149212" y="22796"/>
                  </a:lnTo>
                  <a:lnTo>
                    <a:pt x="124688" y="7467"/>
                  </a:lnTo>
                  <a:lnTo>
                    <a:pt x="124688" y="79781"/>
                  </a:lnTo>
                  <a:lnTo>
                    <a:pt x="121996" y="101320"/>
                  </a:lnTo>
                  <a:lnTo>
                    <a:pt x="114261" y="117322"/>
                  </a:lnTo>
                  <a:lnTo>
                    <a:pt x="101930" y="127304"/>
                  </a:lnTo>
                  <a:lnTo>
                    <a:pt x="85483" y="130733"/>
                  </a:lnTo>
                  <a:lnTo>
                    <a:pt x="68973" y="127165"/>
                  </a:lnTo>
                  <a:lnTo>
                    <a:pt x="56527" y="116941"/>
                  </a:lnTo>
                  <a:lnTo>
                    <a:pt x="48679" y="100888"/>
                  </a:lnTo>
                  <a:lnTo>
                    <a:pt x="45935" y="79781"/>
                  </a:lnTo>
                  <a:lnTo>
                    <a:pt x="48717" y="58178"/>
                  </a:lnTo>
                  <a:lnTo>
                    <a:pt x="56654" y="42062"/>
                  </a:lnTo>
                  <a:lnTo>
                    <a:pt x="69113" y="31978"/>
                  </a:lnTo>
                  <a:lnTo>
                    <a:pt x="85483" y="28486"/>
                  </a:lnTo>
                  <a:lnTo>
                    <a:pt x="101790" y="32029"/>
                  </a:lnTo>
                  <a:lnTo>
                    <a:pt x="114134" y="42189"/>
                  </a:lnTo>
                  <a:lnTo>
                    <a:pt x="121958" y="58331"/>
                  </a:lnTo>
                  <a:lnTo>
                    <a:pt x="124688" y="79781"/>
                  </a:lnTo>
                  <a:lnTo>
                    <a:pt x="124688" y="7467"/>
                  </a:lnTo>
                  <a:lnTo>
                    <a:pt x="122453" y="6057"/>
                  </a:lnTo>
                  <a:lnTo>
                    <a:pt x="85483" y="0"/>
                  </a:lnTo>
                  <a:lnTo>
                    <a:pt x="48933" y="6057"/>
                  </a:lnTo>
                  <a:lnTo>
                    <a:pt x="22123" y="22796"/>
                  </a:lnTo>
                  <a:lnTo>
                    <a:pt x="5626" y="48082"/>
                  </a:lnTo>
                  <a:lnTo>
                    <a:pt x="0" y="79781"/>
                  </a:lnTo>
                  <a:lnTo>
                    <a:pt x="5054" y="111480"/>
                  </a:lnTo>
                  <a:lnTo>
                    <a:pt x="20612" y="136766"/>
                  </a:lnTo>
                  <a:lnTo>
                    <a:pt x="47231" y="153504"/>
                  </a:lnTo>
                  <a:lnTo>
                    <a:pt x="85483" y="159550"/>
                  </a:lnTo>
                  <a:lnTo>
                    <a:pt x="122034" y="153504"/>
                  </a:lnTo>
                  <a:lnTo>
                    <a:pt x="148831" y="136766"/>
                  </a:lnTo>
                  <a:lnTo>
                    <a:pt x="152755" y="130733"/>
                  </a:lnTo>
                  <a:lnTo>
                    <a:pt x="165328" y="111480"/>
                  </a:lnTo>
                  <a:lnTo>
                    <a:pt x="170942" y="79781"/>
                  </a:lnTo>
                  <a:close/>
                </a:path>
                <a:path w="916940" h="222250">
                  <a:moveTo>
                    <a:pt x="319747" y="3911"/>
                  </a:moveTo>
                  <a:lnTo>
                    <a:pt x="188353" y="3911"/>
                  </a:lnTo>
                  <a:lnTo>
                    <a:pt x="188353" y="30581"/>
                  </a:lnTo>
                  <a:lnTo>
                    <a:pt x="206451" y="30581"/>
                  </a:lnTo>
                  <a:lnTo>
                    <a:pt x="206451" y="33121"/>
                  </a:lnTo>
                  <a:lnTo>
                    <a:pt x="206451" y="63601"/>
                  </a:lnTo>
                  <a:lnTo>
                    <a:pt x="206451" y="128371"/>
                  </a:lnTo>
                  <a:lnTo>
                    <a:pt x="188353" y="128371"/>
                  </a:lnTo>
                  <a:lnTo>
                    <a:pt x="188353" y="155041"/>
                  </a:lnTo>
                  <a:lnTo>
                    <a:pt x="277863" y="155041"/>
                  </a:lnTo>
                  <a:lnTo>
                    <a:pt x="277863" y="128371"/>
                  </a:lnTo>
                  <a:lnTo>
                    <a:pt x="249034" y="128371"/>
                  </a:lnTo>
                  <a:lnTo>
                    <a:pt x="249034" y="63601"/>
                  </a:lnTo>
                  <a:lnTo>
                    <a:pt x="249034" y="33121"/>
                  </a:lnTo>
                  <a:lnTo>
                    <a:pt x="292265" y="33121"/>
                  </a:lnTo>
                  <a:lnTo>
                    <a:pt x="292265" y="63601"/>
                  </a:lnTo>
                  <a:lnTo>
                    <a:pt x="319747" y="63601"/>
                  </a:lnTo>
                  <a:lnTo>
                    <a:pt x="319747" y="33121"/>
                  </a:lnTo>
                  <a:lnTo>
                    <a:pt x="319747" y="30581"/>
                  </a:lnTo>
                  <a:lnTo>
                    <a:pt x="319747" y="3911"/>
                  </a:lnTo>
                  <a:close/>
                </a:path>
                <a:path w="916940" h="222250">
                  <a:moveTo>
                    <a:pt x="514604" y="77444"/>
                  </a:moveTo>
                  <a:lnTo>
                    <a:pt x="510006" y="46634"/>
                  </a:lnTo>
                  <a:lnTo>
                    <a:pt x="502234" y="32512"/>
                  </a:lnTo>
                  <a:lnTo>
                    <a:pt x="497446" y="23799"/>
                  </a:lnTo>
                  <a:lnTo>
                    <a:pt x="496633" y="22339"/>
                  </a:lnTo>
                  <a:lnTo>
                    <a:pt x="475157" y="6400"/>
                  </a:lnTo>
                  <a:lnTo>
                    <a:pt x="468693" y="5130"/>
                  </a:lnTo>
                  <a:lnTo>
                    <a:pt x="468693" y="78422"/>
                  </a:lnTo>
                  <a:lnTo>
                    <a:pt x="466369" y="99263"/>
                  </a:lnTo>
                  <a:lnTo>
                    <a:pt x="459105" y="115354"/>
                  </a:lnTo>
                  <a:lnTo>
                    <a:pt x="446493" y="125717"/>
                  </a:lnTo>
                  <a:lnTo>
                    <a:pt x="428117" y="129387"/>
                  </a:lnTo>
                  <a:lnTo>
                    <a:pt x="420204" y="128968"/>
                  </a:lnTo>
                  <a:lnTo>
                    <a:pt x="412788" y="127546"/>
                  </a:lnTo>
                  <a:lnTo>
                    <a:pt x="405498" y="124866"/>
                  </a:lnTo>
                  <a:lnTo>
                    <a:pt x="397954" y="120675"/>
                  </a:lnTo>
                  <a:lnTo>
                    <a:pt x="397954" y="47942"/>
                  </a:lnTo>
                  <a:lnTo>
                    <a:pt x="404456" y="41427"/>
                  </a:lnTo>
                  <a:lnTo>
                    <a:pt x="412280" y="36576"/>
                  </a:lnTo>
                  <a:lnTo>
                    <a:pt x="421246" y="33553"/>
                  </a:lnTo>
                  <a:lnTo>
                    <a:pt x="431152" y="32512"/>
                  </a:lnTo>
                  <a:lnTo>
                    <a:pt x="447763" y="35585"/>
                  </a:lnTo>
                  <a:lnTo>
                    <a:pt x="459473" y="44538"/>
                  </a:lnTo>
                  <a:lnTo>
                    <a:pt x="466407" y="58953"/>
                  </a:lnTo>
                  <a:lnTo>
                    <a:pt x="468693" y="78422"/>
                  </a:lnTo>
                  <a:lnTo>
                    <a:pt x="468693" y="5130"/>
                  </a:lnTo>
                  <a:lnTo>
                    <a:pt x="446239" y="673"/>
                  </a:lnTo>
                  <a:lnTo>
                    <a:pt x="430860" y="2260"/>
                  </a:lnTo>
                  <a:lnTo>
                    <a:pt x="417233" y="6832"/>
                  </a:lnTo>
                  <a:lnTo>
                    <a:pt x="405879" y="14109"/>
                  </a:lnTo>
                  <a:lnTo>
                    <a:pt x="397306" y="23799"/>
                  </a:lnTo>
                  <a:lnTo>
                    <a:pt x="397306" y="4356"/>
                  </a:lnTo>
                  <a:lnTo>
                    <a:pt x="336956" y="4356"/>
                  </a:lnTo>
                  <a:lnTo>
                    <a:pt x="336956" y="31178"/>
                  </a:lnTo>
                  <a:lnTo>
                    <a:pt x="355041" y="31178"/>
                  </a:lnTo>
                  <a:lnTo>
                    <a:pt x="355041" y="195427"/>
                  </a:lnTo>
                  <a:lnTo>
                    <a:pt x="336956" y="195427"/>
                  </a:lnTo>
                  <a:lnTo>
                    <a:pt x="336956" y="222237"/>
                  </a:lnTo>
                  <a:lnTo>
                    <a:pt x="421754" y="222237"/>
                  </a:lnTo>
                  <a:lnTo>
                    <a:pt x="421754" y="195427"/>
                  </a:lnTo>
                  <a:lnTo>
                    <a:pt x="397954" y="195427"/>
                  </a:lnTo>
                  <a:lnTo>
                    <a:pt x="397954" y="151193"/>
                  </a:lnTo>
                  <a:lnTo>
                    <a:pt x="405434" y="154647"/>
                  </a:lnTo>
                  <a:lnTo>
                    <a:pt x="414045" y="157048"/>
                  </a:lnTo>
                  <a:lnTo>
                    <a:pt x="423405" y="158432"/>
                  </a:lnTo>
                  <a:lnTo>
                    <a:pt x="433146" y="158877"/>
                  </a:lnTo>
                  <a:lnTo>
                    <a:pt x="467652" y="152844"/>
                  </a:lnTo>
                  <a:lnTo>
                    <a:pt x="470166" y="151193"/>
                  </a:lnTo>
                  <a:lnTo>
                    <a:pt x="493242" y="136004"/>
                  </a:lnTo>
                  <a:lnTo>
                    <a:pt x="497319" y="129387"/>
                  </a:lnTo>
                  <a:lnTo>
                    <a:pt x="509143" y="110248"/>
                  </a:lnTo>
                  <a:lnTo>
                    <a:pt x="514604" y="77444"/>
                  </a:lnTo>
                  <a:close/>
                </a:path>
                <a:path w="916940" h="222250">
                  <a:moveTo>
                    <a:pt x="689152" y="151193"/>
                  </a:moveTo>
                  <a:lnTo>
                    <a:pt x="685685" y="134747"/>
                  </a:lnTo>
                  <a:lnTo>
                    <a:pt x="684542" y="129387"/>
                  </a:lnTo>
                  <a:lnTo>
                    <a:pt x="684123" y="127393"/>
                  </a:lnTo>
                  <a:lnTo>
                    <a:pt x="681443" y="128358"/>
                  </a:lnTo>
                  <a:lnTo>
                    <a:pt x="679767" y="129070"/>
                  </a:lnTo>
                  <a:lnTo>
                    <a:pt x="677760" y="129387"/>
                  </a:lnTo>
                  <a:lnTo>
                    <a:pt x="668705" y="129387"/>
                  </a:lnTo>
                  <a:lnTo>
                    <a:pt x="668909" y="124320"/>
                  </a:lnTo>
                  <a:lnTo>
                    <a:pt x="669340" y="103492"/>
                  </a:lnTo>
                  <a:lnTo>
                    <a:pt x="669721" y="87134"/>
                  </a:lnTo>
                  <a:lnTo>
                    <a:pt x="669925" y="77266"/>
                  </a:lnTo>
                  <a:lnTo>
                    <a:pt x="669988" y="71386"/>
                  </a:lnTo>
                  <a:lnTo>
                    <a:pt x="670052" y="62674"/>
                  </a:lnTo>
                  <a:lnTo>
                    <a:pt x="666254" y="36029"/>
                  </a:lnTo>
                  <a:lnTo>
                    <a:pt x="659663" y="25133"/>
                  </a:lnTo>
                  <a:lnTo>
                    <a:pt x="654507" y="16598"/>
                  </a:lnTo>
                  <a:lnTo>
                    <a:pt x="634276" y="4711"/>
                  </a:lnTo>
                  <a:lnTo>
                    <a:pt x="605015" y="673"/>
                  </a:lnTo>
                  <a:lnTo>
                    <a:pt x="582104" y="3200"/>
                  </a:lnTo>
                  <a:lnTo>
                    <a:pt x="562737" y="10566"/>
                  </a:lnTo>
                  <a:lnTo>
                    <a:pt x="549338" y="22453"/>
                  </a:lnTo>
                  <a:lnTo>
                    <a:pt x="544334" y="38544"/>
                  </a:lnTo>
                  <a:lnTo>
                    <a:pt x="545490" y="45491"/>
                  </a:lnTo>
                  <a:lnTo>
                    <a:pt x="548982" y="51612"/>
                  </a:lnTo>
                  <a:lnTo>
                    <a:pt x="554939" y="55981"/>
                  </a:lnTo>
                  <a:lnTo>
                    <a:pt x="563435" y="57645"/>
                  </a:lnTo>
                  <a:lnTo>
                    <a:pt x="575183" y="57645"/>
                  </a:lnTo>
                  <a:lnTo>
                    <a:pt x="582206" y="50939"/>
                  </a:lnTo>
                  <a:lnTo>
                    <a:pt x="582129" y="36029"/>
                  </a:lnTo>
                  <a:lnTo>
                    <a:pt x="580212" y="31838"/>
                  </a:lnTo>
                  <a:lnTo>
                    <a:pt x="577850" y="30162"/>
                  </a:lnTo>
                  <a:lnTo>
                    <a:pt x="583222" y="27152"/>
                  </a:lnTo>
                  <a:lnTo>
                    <a:pt x="589927" y="25133"/>
                  </a:lnTo>
                  <a:lnTo>
                    <a:pt x="598982" y="25133"/>
                  </a:lnTo>
                  <a:lnTo>
                    <a:pt x="613130" y="27698"/>
                  </a:lnTo>
                  <a:lnTo>
                    <a:pt x="622325" y="34899"/>
                  </a:lnTo>
                  <a:lnTo>
                    <a:pt x="627329" y="45923"/>
                  </a:lnTo>
                  <a:lnTo>
                    <a:pt x="628827" y="59994"/>
                  </a:lnTo>
                  <a:lnTo>
                    <a:pt x="628738" y="68376"/>
                  </a:lnTo>
                  <a:lnTo>
                    <a:pt x="628472" y="71386"/>
                  </a:lnTo>
                  <a:lnTo>
                    <a:pt x="628142" y="71272"/>
                  </a:lnTo>
                  <a:lnTo>
                    <a:pt x="628142" y="93522"/>
                  </a:lnTo>
                  <a:lnTo>
                    <a:pt x="628142" y="113969"/>
                  </a:lnTo>
                  <a:lnTo>
                    <a:pt x="623595" y="119341"/>
                  </a:lnTo>
                  <a:lnTo>
                    <a:pt x="617334" y="124320"/>
                  </a:lnTo>
                  <a:lnTo>
                    <a:pt x="609193" y="127965"/>
                  </a:lnTo>
                  <a:lnTo>
                    <a:pt x="598982" y="129387"/>
                  </a:lnTo>
                  <a:lnTo>
                    <a:pt x="589394" y="127736"/>
                  </a:lnTo>
                  <a:lnTo>
                    <a:pt x="582345" y="123228"/>
                  </a:lnTo>
                  <a:lnTo>
                    <a:pt x="578002" y="116522"/>
                  </a:lnTo>
                  <a:lnTo>
                    <a:pt x="576529" y="108280"/>
                  </a:lnTo>
                  <a:lnTo>
                    <a:pt x="578256" y="99453"/>
                  </a:lnTo>
                  <a:lnTo>
                    <a:pt x="583361" y="92798"/>
                  </a:lnTo>
                  <a:lnTo>
                    <a:pt x="591654" y="88607"/>
                  </a:lnTo>
                  <a:lnTo>
                    <a:pt x="602996" y="87134"/>
                  </a:lnTo>
                  <a:lnTo>
                    <a:pt x="610044" y="87528"/>
                  </a:lnTo>
                  <a:lnTo>
                    <a:pt x="616585" y="88696"/>
                  </a:lnTo>
                  <a:lnTo>
                    <a:pt x="622617" y="90678"/>
                  </a:lnTo>
                  <a:lnTo>
                    <a:pt x="628142" y="93522"/>
                  </a:lnTo>
                  <a:lnTo>
                    <a:pt x="628142" y="71272"/>
                  </a:lnTo>
                  <a:lnTo>
                    <a:pt x="621665" y="68897"/>
                  </a:lnTo>
                  <a:lnTo>
                    <a:pt x="613232" y="67005"/>
                  </a:lnTo>
                  <a:lnTo>
                    <a:pt x="603783" y="65798"/>
                  </a:lnTo>
                  <a:lnTo>
                    <a:pt x="593966" y="65379"/>
                  </a:lnTo>
                  <a:lnTo>
                    <a:pt x="568337" y="68376"/>
                  </a:lnTo>
                  <a:lnTo>
                    <a:pt x="548906" y="77266"/>
                  </a:lnTo>
                  <a:lnTo>
                    <a:pt x="536587" y="91948"/>
                  </a:lnTo>
                  <a:lnTo>
                    <a:pt x="532282" y="112293"/>
                  </a:lnTo>
                  <a:lnTo>
                    <a:pt x="535863" y="131711"/>
                  </a:lnTo>
                  <a:lnTo>
                    <a:pt x="546188" y="146024"/>
                  </a:lnTo>
                  <a:lnTo>
                    <a:pt x="562546" y="154863"/>
                  </a:lnTo>
                  <a:lnTo>
                    <a:pt x="584238" y="157886"/>
                  </a:lnTo>
                  <a:lnTo>
                    <a:pt x="600456" y="155968"/>
                  </a:lnTo>
                  <a:lnTo>
                    <a:pt x="613435" y="150837"/>
                  </a:lnTo>
                  <a:lnTo>
                    <a:pt x="623214" y="143459"/>
                  </a:lnTo>
                  <a:lnTo>
                    <a:pt x="629818" y="134747"/>
                  </a:lnTo>
                  <a:lnTo>
                    <a:pt x="633399" y="145059"/>
                  </a:lnTo>
                  <a:lnTo>
                    <a:pt x="639572" y="152400"/>
                  </a:lnTo>
                  <a:lnTo>
                    <a:pt x="648335" y="156768"/>
                  </a:lnTo>
                  <a:lnTo>
                    <a:pt x="659650" y="158229"/>
                  </a:lnTo>
                  <a:lnTo>
                    <a:pt x="665911" y="157886"/>
                  </a:lnTo>
                  <a:lnTo>
                    <a:pt x="673531" y="156718"/>
                  </a:lnTo>
                  <a:lnTo>
                    <a:pt x="681570" y="154546"/>
                  </a:lnTo>
                  <a:lnTo>
                    <a:pt x="689152" y="151193"/>
                  </a:lnTo>
                  <a:close/>
                </a:path>
                <a:path w="916940" h="222250">
                  <a:moveTo>
                    <a:pt x="916660" y="128371"/>
                  </a:moveTo>
                  <a:lnTo>
                    <a:pt x="898232" y="128371"/>
                  </a:lnTo>
                  <a:lnTo>
                    <a:pt x="898232" y="31191"/>
                  </a:lnTo>
                  <a:lnTo>
                    <a:pt x="916317" y="31191"/>
                  </a:lnTo>
                  <a:lnTo>
                    <a:pt x="916317" y="4356"/>
                  </a:lnTo>
                  <a:lnTo>
                    <a:pt x="861695" y="4356"/>
                  </a:lnTo>
                  <a:lnTo>
                    <a:pt x="813765" y="69710"/>
                  </a:lnTo>
                  <a:lnTo>
                    <a:pt x="765149" y="4356"/>
                  </a:lnTo>
                  <a:lnTo>
                    <a:pt x="706145" y="4356"/>
                  </a:lnTo>
                  <a:lnTo>
                    <a:pt x="706145" y="31191"/>
                  </a:lnTo>
                  <a:lnTo>
                    <a:pt x="724255" y="31191"/>
                  </a:lnTo>
                  <a:lnTo>
                    <a:pt x="724255" y="128371"/>
                  </a:lnTo>
                  <a:lnTo>
                    <a:pt x="706145" y="128371"/>
                  </a:lnTo>
                  <a:lnTo>
                    <a:pt x="706145" y="155206"/>
                  </a:lnTo>
                  <a:lnTo>
                    <a:pt x="771525" y="155206"/>
                  </a:lnTo>
                  <a:lnTo>
                    <a:pt x="771525" y="128371"/>
                  </a:lnTo>
                  <a:lnTo>
                    <a:pt x="753757" y="128371"/>
                  </a:lnTo>
                  <a:lnTo>
                    <a:pt x="753757" y="54648"/>
                  </a:lnTo>
                  <a:lnTo>
                    <a:pt x="804037" y="120688"/>
                  </a:lnTo>
                  <a:lnTo>
                    <a:pt x="808393" y="120688"/>
                  </a:lnTo>
                  <a:lnTo>
                    <a:pt x="856322" y="56311"/>
                  </a:lnTo>
                  <a:lnTo>
                    <a:pt x="856322" y="128371"/>
                  </a:lnTo>
                  <a:lnTo>
                    <a:pt x="841921" y="128371"/>
                  </a:lnTo>
                  <a:lnTo>
                    <a:pt x="841921" y="155206"/>
                  </a:lnTo>
                  <a:lnTo>
                    <a:pt x="916660" y="155206"/>
                  </a:lnTo>
                  <a:lnTo>
                    <a:pt x="916660" y="1283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938638" y="2603674"/>
              <a:ext cx="388625" cy="158215"/>
            </a:xfrm>
            <a:prstGeom prst="rect">
              <a:avLst/>
            </a:prstGeom>
            <a:blipFill>
              <a:blip r:embed="rId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7" name="object 157"/>
          <p:cNvGrpSpPr/>
          <p:nvPr/>
        </p:nvGrpSpPr>
        <p:grpSpPr>
          <a:xfrm>
            <a:off x="6135945" y="2924311"/>
            <a:ext cx="999490" cy="303530"/>
            <a:chOff x="6135945" y="2924311"/>
            <a:chExt cx="999490" cy="303530"/>
          </a:xfrm>
        </p:grpSpPr>
        <p:sp>
          <p:nvSpPr>
            <p:cNvPr id="158" name="object 158"/>
            <p:cNvSpPr/>
            <p:nvPr/>
          </p:nvSpPr>
          <p:spPr>
            <a:xfrm>
              <a:off x="6135945" y="3000059"/>
              <a:ext cx="156204" cy="152843"/>
            </a:xfrm>
            <a:prstGeom prst="rect">
              <a:avLst/>
            </a:prstGeom>
            <a:blipFill>
              <a:blip r:embed="rId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6318309" y="2924311"/>
              <a:ext cx="198109" cy="237312"/>
            </a:xfrm>
            <a:prstGeom prst="rect">
              <a:avLst/>
            </a:prstGeom>
            <a:blipFill>
              <a:blip r:embed="rId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6537319" y="3009446"/>
              <a:ext cx="225270" cy="150843"/>
            </a:xfrm>
            <a:prstGeom prst="rect">
              <a:avLst/>
            </a:prstGeom>
            <a:blipFill>
              <a:blip r:embed="rId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6783057" y="3005765"/>
              <a:ext cx="352425" cy="221615"/>
            </a:xfrm>
            <a:custGeom>
              <a:avLst/>
              <a:gdLst/>
              <a:ahLst/>
              <a:cxnLst/>
              <a:rect l="l" t="t" r="r" b="b"/>
              <a:pathLst>
                <a:path w="352425" h="221614">
                  <a:moveTo>
                    <a:pt x="177660" y="76758"/>
                  </a:moveTo>
                  <a:lnTo>
                    <a:pt x="165290" y="31838"/>
                  </a:lnTo>
                  <a:lnTo>
                    <a:pt x="131737" y="4457"/>
                  </a:lnTo>
                  <a:lnTo>
                    <a:pt x="131737" y="77774"/>
                  </a:lnTo>
                  <a:lnTo>
                    <a:pt x="129413" y="98602"/>
                  </a:lnTo>
                  <a:lnTo>
                    <a:pt x="122148" y="114681"/>
                  </a:lnTo>
                  <a:lnTo>
                    <a:pt x="109537" y="125044"/>
                  </a:lnTo>
                  <a:lnTo>
                    <a:pt x="91160" y="128714"/>
                  </a:lnTo>
                  <a:lnTo>
                    <a:pt x="83248" y="128295"/>
                  </a:lnTo>
                  <a:lnTo>
                    <a:pt x="75831" y="126873"/>
                  </a:lnTo>
                  <a:lnTo>
                    <a:pt x="68541" y="124193"/>
                  </a:lnTo>
                  <a:lnTo>
                    <a:pt x="60998" y="120015"/>
                  </a:lnTo>
                  <a:lnTo>
                    <a:pt x="60998" y="47269"/>
                  </a:lnTo>
                  <a:lnTo>
                    <a:pt x="67500" y="40754"/>
                  </a:lnTo>
                  <a:lnTo>
                    <a:pt x="75323" y="35902"/>
                  </a:lnTo>
                  <a:lnTo>
                    <a:pt x="84289" y="32880"/>
                  </a:lnTo>
                  <a:lnTo>
                    <a:pt x="94195" y="31838"/>
                  </a:lnTo>
                  <a:lnTo>
                    <a:pt x="110807" y="34925"/>
                  </a:lnTo>
                  <a:lnTo>
                    <a:pt x="122529" y="43878"/>
                  </a:lnTo>
                  <a:lnTo>
                    <a:pt x="129463" y="58305"/>
                  </a:lnTo>
                  <a:lnTo>
                    <a:pt x="131737" y="77774"/>
                  </a:lnTo>
                  <a:lnTo>
                    <a:pt x="131737" y="4457"/>
                  </a:lnTo>
                  <a:lnTo>
                    <a:pt x="109283" y="0"/>
                  </a:lnTo>
                  <a:lnTo>
                    <a:pt x="93903" y="1587"/>
                  </a:lnTo>
                  <a:lnTo>
                    <a:pt x="80289" y="6159"/>
                  </a:lnTo>
                  <a:lnTo>
                    <a:pt x="68922" y="13436"/>
                  </a:lnTo>
                  <a:lnTo>
                    <a:pt x="60350" y="23126"/>
                  </a:lnTo>
                  <a:lnTo>
                    <a:pt x="60350" y="3683"/>
                  </a:lnTo>
                  <a:lnTo>
                    <a:pt x="0" y="3683"/>
                  </a:lnTo>
                  <a:lnTo>
                    <a:pt x="0" y="30492"/>
                  </a:lnTo>
                  <a:lnTo>
                    <a:pt x="18084" y="30492"/>
                  </a:lnTo>
                  <a:lnTo>
                    <a:pt x="18084" y="194754"/>
                  </a:lnTo>
                  <a:lnTo>
                    <a:pt x="0" y="194754"/>
                  </a:lnTo>
                  <a:lnTo>
                    <a:pt x="0" y="221564"/>
                  </a:lnTo>
                  <a:lnTo>
                    <a:pt x="84797" y="221564"/>
                  </a:lnTo>
                  <a:lnTo>
                    <a:pt x="84797" y="194754"/>
                  </a:lnTo>
                  <a:lnTo>
                    <a:pt x="60998" y="194754"/>
                  </a:lnTo>
                  <a:lnTo>
                    <a:pt x="60998" y="150495"/>
                  </a:lnTo>
                  <a:lnTo>
                    <a:pt x="68478" y="153974"/>
                  </a:lnTo>
                  <a:lnTo>
                    <a:pt x="77089" y="156375"/>
                  </a:lnTo>
                  <a:lnTo>
                    <a:pt x="86448" y="157772"/>
                  </a:lnTo>
                  <a:lnTo>
                    <a:pt x="96189" y="158229"/>
                  </a:lnTo>
                  <a:lnTo>
                    <a:pt x="130695" y="152196"/>
                  </a:lnTo>
                  <a:lnTo>
                    <a:pt x="133273" y="150495"/>
                  </a:lnTo>
                  <a:lnTo>
                    <a:pt x="156286" y="135343"/>
                  </a:lnTo>
                  <a:lnTo>
                    <a:pt x="160362" y="128714"/>
                  </a:lnTo>
                  <a:lnTo>
                    <a:pt x="172186" y="109575"/>
                  </a:lnTo>
                  <a:lnTo>
                    <a:pt x="177660" y="76758"/>
                  </a:lnTo>
                  <a:close/>
                </a:path>
                <a:path w="352425" h="221614">
                  <a:moveTo>
                    <a:pt x="352171" y="150495"/>
                  </a:moveTo>
                  <a:lnTo>
                    <a:pt x="348703" y="134086"/>
                  </a:lnTo>
                  <a:lnTo>
                    <a:pt x="347573" y="128727"/>
                  </a:lnTo>
                  <a:lnTo>
                    <a:pt x="347154" y="126695"/>
                  </a:lnTo>
                  <a:lnTo>
                    <a:pt x="344474" y="127711"/>
                  </a:lnTo>
                  <a:lnTo>
                    <a:pt x="342798" y="128371"/>
                  </a:lnTo>
                  <a:lnTo>
                    <a:pt x="340779" y="128727"/>
                  </a:lnTo>
                  <a:lnTo>
                    <a:pt x="331724" y="128727"/>
                  </a:lnTo>
                  <a:lnTo>
                    <a:pt x="331927" y="123647"/>
                  </a:lnTo>
                  <a:lnTo>
                    <a:pt x="332359" y="102831"/>
                  </a:lnTo>
                  <a:lnTo>
                    <a:pt x="332752" y="86487"/>
                  </a:lnTo>
                  <a:lnTo>
                    <a:pt x="332955" y="76593"/>
                  </a:lnTo>
                  <a:lnTo>
                    <a:pt x="333006" y="70739"/>
                  </a:lnTo>
                  <a:lnTo>
                    <a:pt x="333082" y="62014"/>
                  </a:lnTo>
                  <a:lnTo>
                    <a:pt x="322707" y="24485"/>
                  </a:lnTo>
                  <a:lnTo>
                    <a:pt x="268046" y="0"/>
                  </a:lnTo>
                  <a:lnTo>
                    <a:pt x="245122" y="2527"/>
                  </a:lnTo>
                  <a:lnTo>
                    <a:pt x="225767" y="9893"/>
                  </a:lnTo>
                  <a:lnTo>
                    <a:pt x="212369" y="21780"/>
                  </a:lnTo>
                  <a:lnTo>
                    <a:pt x="207365" y="37871"/>
                  </a:lnTo>
                  <a:lnTo>
                    <a:pt x="208508" y="44831"/>
                  </a:lnTo>
                  <a:lnTo>
                    <a:pt x="240880" y="29514"/>
                  </a:lnTo>
                  <a:lnTo>
                    <a:pt x="246240" y="26479"/>
                  </a:lnTo>
                  <a:lnTo>
                    <a:pt x="252958" y="24485"/>
                  </a:lnTo>
                  <a:lnTo>
                    <a:pt x="262013" y="24485"/>
                  </a:lnTo>
                  <a:lnTo>
                    <a:pt x="276148" y="27051"/>
                  </a:lnTo>
                  <a:lnTo>
                    <a:pt x="285356" y="34239"/>
                  </a:lnTo>
                  <a:lnTo>
                    <a:pt x="290347" y="45262"/>
                  </a:lnTo>
                  <a:lnTo>
                    <a:pt x="291858" y="59334"/>
                  </a:lnTo>
                  <a:lnTo>
                    <a:pt x="291769" y="67691"/>
                  </a:lnTo>
                  <a:lnTo>
                    <a:pt x="291503" y="70739"/>
                  </a:lnTo>
                  <a:lnTo>
                    <a:pt x="291172" y="70624"/>
                  </a:lnTo>
                  <a:lnTo>
                    <a:pt x="291172" y="92849"/>
                  </a:lnTo>
                  <a:lnTo>
                    <a:pt x="291172" y="113296"/>
                  </a:lnTo>
                  <a:lnTo>
                    <a:pt x="286613" y="118681"/>
                  </a:lnTo>
                  <a:lnTo>
                    <a:pt x="280352" y="123647"/>
                  </a:lnTo>
                  <a:lnTo>
                    <a:pt x="272224" y="127304"/>
                  </a:lnTo>
                  <a:lnTo>
                    <a:pt x="262013" y="128727"/>
                  </a:lnTo>
                  <a:lnTo>
                    <a:pt x="252425" y="127076"/>
                  </a:lnTo>
                  <a:lnTo>
                    <a:pt x="245376" y="122567"/>
                  </a:lnTo>
                  <a:lnTo>
                    <a:pt x="241033" y="115849"/>
                  </a:lnTo>
                  <a:lnTo>
                    <a:pt x="239547" y="107594"/>
                  </a:lnTo>
                  <a:lnTo>
                    <a:pt x="241287" y="98780"/>
                  </a:lnTo>
                  <a:lnTo>
                    <a:pt x="246380" y="92138"/>
                  </a:lnTo>
                  <a:lnTo>
                    <a:pt x="254685" y="87947"/>
                  </a:lnTo>
                  <a:lnTo>
                    <a:pt x="266026" y="86487"/>
                  </a:lnTo>
                  <a:lnTo>
                    <a:pt x="273062" y="86868"/>
                  </a:lnTo>
                  <a:lnTo>
                    <a:pt x="279603" y="88036"/>
                  </a:lnTo>
                  <a:lnTo>
                    <a:pt x="285648" y="90017"/>
                  </a:lnTo>
                  <a:lnTo>
                    <a:pt x="291172" y="92849"/>
                  </a:lnTo>
                  <a:lnTo>
                    <a:pt x="291172" y="70624"/>
                  </a:lnTo>
                  <a:lnTo>
                    <a:pt x="284695" y="68237"/>
                  </a:lnTo>
                  <a:lnTo>
                    <a:pt x="276250" y="66332"/>
                  </a:lnTo>
                  <a:lnTo>
                    <a:pt x="266801" y="65112"/>
                  </a:lnTo>
                  <a:lnTo>
                    <a:pt x="256984" y="64693"/>
                  </a:lnTo>
                  <a:lnTo>
                    <a:pt x="231368" y="67691"/>
                  </a:lnTo>
                  <a:lnTo>
                    <a:pt x="211937" y="76593"/>
                  </a:lnTo>
                  <a:lnTo>
                    <a:pt x="199618" y="91274"/>
                  </a:lnTo>
                  <a:lnTo>
                    <a:pt x="195300" y="111620"/>
                  </a:lnTo>
                  <a:lnTo>
                    <a:pt x="198894" y="131051"/>
                  </a:lnTo>
                  <a:lnTo>
                    <a:pt x="209219" y="145351"/>
                  </a:lnTo>
                  <a:lnTo>
                    <a:pt x="225564" y="154190"/>
                  </a:lnTo>
                  <a:lnTo>
                    <a:pt x="247269" y="157213"/>
                  </a:lnTo>
                  <a:lnTo>
                    <a:pt x="263474" y="155295"/>
                  </a:lnTo>
                  <a:lnTo>
                    <a:pt x="276466" y="150177"/>
                  </a:lnTo>
                  <a:lnTo>
                    <a:pt x="286245" y="142786"/>
                  </a:lnTo>
                  <a:lnTo>
                    <a:pt x="292849" y="134086"/>
                  </a:lnTo>
                  <a:lnTo>
                    <a:pt x="296418" y="144399"/>
                  </a:lnTo>
                  <a:lnTo>
                    <a:pt x="302602" y="151726"/>
                  </a:lnTo>
                  <a:lnTo>
                    <a:pt x="311365" y="156095"/>
                  </a:lnTo>
                  <a:lnTo>
                    <a:pt x="322668" y="157543"/>
                  </a:lnTo>
                  <a:lnTo>
                    <a:pt x="328942" y="157187"/>
                  </a:lnTo>
                  <a:lnTo>
                    <a:pt x="336550" y="156032"/>
                  </a:lnTo>
                  <a:lnTo>
                    <a:pt x="344601" y="153860"/>
                  </a:lnTo>
                  <a:lnTo>
                    <a:pt x="352171" y="1504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2" name="object 162"/>
          <p:cNvGrpSpPr/>
          <p:nvPr/>
        </p:nvGrpSpPr>
        <p:grpSpPr>
          <a:xfrm>
            <a:off x="7152253" y="3000055"/>
            <a:ext cx="1582420" cy="196215"/>
            <a:chOff x="7152253" y="3000055"/>
            <a:chExt cx="1582420" cy="196215"/>
          </a:xfrm>
        </p:grpSpPr>
        <p:sp>
          <p:nvSpPr>
            <p:cNvPr id="163" name="object 163"/>
            <p:cNvSpPr/>
            <p:nvPr/>
          </p:nvSpPr>
          <p:spPr>
            <a:xfrm>
              <a:off x="7152246" y="3009029"/>
              <a:ext cx="251460" cy="186690"/>
            </a:xfrm>
            <a:custGeom>
              <a:avLst/>
              <a:gdLst/>
              <a:ahLst/>
              <a:cxnLst/>
              <a:rect l="l" t="t" r="r" b="b"/>
              <a:pathLst>
                <a:path w="251459" h="186689">
                  <a:moveTo>
                    <a:pt x="251079" y="123190"/>
                  </a:moveTo>
                  <a:lnTo>
                    <a:pt x="225958" y="123190"/>
                  </a:lnTo>
                  <a:lnTo>
                    <a:pt x="225958" y="26670"/>
                  </a:lnTo>
                  <a:lnTo>
                    <a:pt x="243700" y="26670"/>
                  </a:lnTo>
                  <a:lnTo>
                    <a:pt x="243700" y="0"/>
                  </a:lnTo>
                  <a:lnTo>
                    <a:pt x="171627" y="0"/>
                  </a:lnTo>
                  <a:lnTo>
                    <a:pt x="171627" y="26670"/>
                  </a:lnTo>
                  <a:lnTo>
                    <a:pt x="184048" y="26670"/>
                  </a:lnTo>
                  <a:lnTo>
                    <a:pt x="184048" y="123190"/>
                  </a:lnTo>
                  <a:lnTo>
                    <a:pt x="143141" y="123190"/>
                  </a:lnTo>
                  <a:lnTo>
                    <a:pt x="143141" y="26670"/>
                  </a:lnTo>
                  <a:lnTo>
                    <a:pt x="154889" y="26670"/>
                  </a:lnTo>
                  <a:lnTo>
                    <a:pt x="154889" y="0"/>
                  </a:lnTo>
                  <a:lnTo>
                    <a:pt x="89166" y="0"/>
                  </a:lnTo>
                  <a:lnTo>
                    <a:pt x="89166" y="26670"/>
                  </a:lnTo>
                  <a:lnTo>
                    <a:pt x="100914" y="26670"/>
                  </a:lnTo>
                  <a:lnTo>
                    <a:pt x="100914" y="123190"/>
                  </a:lnTo>
                  <a:lnTo>
                    <a:pt x="60007" y="123190"/>
                  </a:lnTo>
                  <a:lnTo>
                    <a:pt x="60007" y="26670"/>
                  </a:lnTo>
                  <a:lnTo>
                    <a:pt x="72072" y="26670"/>
                  </a:lnTo>
                  <a:lnTo>
                    <a:pt x="72072" y="0"/>
                  </a:lnTo>
                  <a:lnTo>
                    <a:pt x="1003" y="0"/>
                  </a:lnTo>
                  <a:lnTo>
                    <a:pt x="1003" y="26670"/>
                  </a:lnTo>
                  <a:lnTo>
                    <a:pt x="18110" y="26670"/>
                  </a:lnTo>
                  <a:lnTo>
                    <a:pt x="18110" y="123190"/>
                  </a:lnTo>
                  <a:lnTo>
                    <a:pt x="18110" y="124460"/>
                  </a:lnTo>
                  <a:lnTo>
                    <a:pt x="0" y="124460"/>
                  </a:lnTo>
                  <a:lnTo>
                    <a:pt x="0" y="151130"/>
                  </a:lnTo>
                  <a:lnTo>
                    <a:pt x="219913" y="151130"/>
                  </a:lnTo>
                  <a:lnTo>
                    <a:pt x="219913" y="186690"/>
                  </a:lnTo>
                  <a:lnTo>
                    <a:pt x="251079" y="186690"/>
                  </a:lnTo>
                  <a:lnTo>
                    <a:pt x="251079" y="151130"/>
                  </a:lnTo>
                  <a:lnTo>
                    <a:pt x="251079" y="124460"/>
                  </a:lnTo>
                  <a:lnTo>
                    <a:pt x="251079" y="1231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7423276" y="3009440"/>
              <a:ext cx="188392" cy="150854"/>
            </a:xfrm>
            <a:prstGeom prst="rect">
              <a:avLst/>
            </a:prstGeom>
            <a:blipFill>
              <a:blip r:embed="rId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7634905" y="3007782"/>
              <a:ext cx="156874" cy="154183"/>
            </a:xfrm>
            <a:prstGeom prst="rect">
              <a:avLst/>
            </a:prstGeom>
            <a:blipFill>
              <a:blip r:embed="rId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7811434" y="3005762"/>
              <a:ext cx="358955" cy="157534"/>
            </a:xfrm>
            <a:prstGeom prst="rect">
              <a:avLst/>
            </a:prstGeom>
            <a:blipFill>
              <a:blip r:embed="rId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8193621" y="3000063"/>
              <a:ext cx="541020" cy="164465"/>
            </a:xfrm>
            <a:custGeom>
              <a:avLst/>
              <a:gdLst/>
              <a:ahLst/>
              <a:cxnLst/>
              <a:rect l="l" t="t" r="r" b="b"/>
              <a:pathLst>
                <a:path w="541020" h="164464">
                  <a:moveTo>
                    <a:pt x="188391" y="133426"/>
                  </a:moveTo>
                  <a:lnTo>
                    <a:pt x="169938" y="133426"/>
                  </a:lnTo>
                  <a:lnTo>
                    <a:pt x="169938" y="36195"/>
                  </a:lnTo>
                  <a:lnTo>
                    <a:pt x="188048" y="36195"/>
                  </a:lnTo>
                  <a:lnTo>
                    <a:pt x="188048" y="9385"/>
                  </a:lnTo>
                  <a:lnTo>
                    <a:pt x="127381" y="9385"/>
                  </a:lnTo>
                  <a:lnTo>
                    <a:pt x="60998" y="112293"/>
                  </a:lnTo>
                  <a:lnTo>
                    <a:pt x="60998" y="36195"/>
                  </a:lnTo>
                  <a:lnTo>
                    <a:pt x="75095" y="36195"/>
                  </a:lnTo>
                  <a:lnTo>
                    <a:pt x="75095" y="9385"/>
                  </a:lnTo>
                  <a:lnTo>
                    <a:pt x="0" y="9385"/>
                  </a:lnTo>
                  <a:lnTo>
                    <a:pt x="0" y="36195"/>
                  </a:lnTo>
                  <a:lnTo>
                    <a:pt x="18440" y="36195"/>
                  </a:lnTo>
                  <a:lnTo>
                    <a:pt x="18440" y="133426"/>
                  </a:lnTo>
                  <a:lnTo>
                    <a:pt x="342" y="133426"/>
                  </a:lnTo>
                  <a:lnTo>
                    <a:pt x="342" y="160235"/>
                  </a:lnTo>
                  <a:lnTo>
                    <a:pt x="60998" y="160235"/>
                  </a:lnTo>
                  <a:lnTo>
                    <a:pt x="127381" y="56972"/>
                  </a:lnTo>
                  <a:lnTo>
                    <a:pt x="127381" y="133426"/>
                  </a:lnTo>
                  <a:lnTo>
                    <a:pt x="113296" y="133426"/>
                  </a:lnTo>
                  <a:lnTo>
                    <a:pt x="113296" y="160235"/>
                  </a:lnTo>
                  <a:lnTo>
                    <a:pt x="188391" y="160235"/>
                  </a:lnTo>
                  <a:lnTo>
                    <a:pt x="188391" y="133426"/>
                  </a:lnTo>
                  <a:close/>
                </a:path>
                <a:path w="541020" h="164464">
                  <a:moveTo>
                    <a:pt x="366534" y="75755"/>
                  </a:moveTo>
                  <a:lnTo>
                    <a:pt x="365810" y="72072"/>
                  </a:lnTo>
                  <a:lnTo>
                    <a:pt x="360972" y="47142"/>
                  </a:lnTo>
                  <a:lnTo>
                    <a:pt x="351840" y="34201"/>
                  </a:lnTo>
                  <a:lnTo>
                    <a:pt x="345376" y="25019"/>
                  </a:lnTo>
                  <a:lnTo>
                    <a:pt x="322630" y="11480"/>
                  </a:lnTo>
                  <a:lnTo>
                    <a:pt x="322630" y="72072"/>
                  </a:lnTo>
                  <a:lnTo>
                    <a:pt x="252234" y="72072"/>
                  </a:lnTo>
                  <a:lnTo>
                    <a:pt x="254596" y="58229"/>
                  </a:lnTo>
                  <a:lnTo>
                    <a:pt x="261620" y="46088"/>
                  </a:lnTo>
                  <a:lnTo>
                    <a:pt x="273164" y="37477"/>
                  </a:lnTo>
                  <a:lnTo>
                    <a:pt x="289115" y="34201"/>
                  </a:lnTo>
                  <a:lnTo>
                    <a:pt x="304533" y="37338"/>
                  </a:lnTo>
                  <a:lnTo>
                    <a:pt x="314921" y="45720"/>
                  </a:lnTo>
                  <a:lnTo>
                    <a:pt x="320789" y="57810"/>
                  </a:lnTo>
                  <a:lnTo>
                    <a:pt x="322630" y="72072"/>
                  </a:lnTo>
                  <a:lnTo>
                    <a:pt x="322630" y="11480"/>
                  </a:lnTo>
                  <a:lnTo>
                    <a:pt x="321424" y="10756"/>
                  </a:lnTo>
                  <a:lnTo>
                    <a:pt x="290791" y="5702"/>
                  </a:lnTo>
                  <a:lnTo>
                    <a:pt x="253923" y="11887"/>
                  </a:lnTo>
                  <a:lnTo>
                    <a:pt x="227380" y="28790"/>
                  </a:lnTo>
                  <a:lnTo>
                    <a:pt x="211353" y="53924"/>
                  </a:lnTo>
                  <a:lnTo>
                    <a:pt x="205968" y="84810"/>
                  </a:lnTo>
                  <a:lnTo>
                    <a:pt x="211531" y="117106"/>
                  </a:lnTo>
                  <a:lnTo>
                    <a:pt x="228104" y="142087"/>
                  </a:lnTo>
                  <a:lnTo>
                    <a:pt x="255473" y="158216"/>
                  </a:lnTo>
                  <a:lnTo>
                    <a:pt x="293471" y="163931"/>
                  </a:lnTo>
                  <a:lnTo>
                    <a:pt x="311988" y="162369"/>
                  </a:lnTo>
                  <a:lnTo>
                    <a:pt x="329031" y="157772"/>
                  </a:lnTo>
                  <a:lnTo>
                    <a:pt x="344144" y="150215"/>
                  </a:lnTo>
                  <a:lnTo>
                    <a:pt x="356819" y="139788"/>
                  </a:lnTo>
                  <a:lnTo>
                    <a:pt x="352767" y="133756"/>
                  </a:lnTo>
                  <a:lnTo>
                    <a:pt x="342404" y="118325"/>
                  </a:lnTo>
                  <a:lnTo>
                    <a:pt x="334683" y="124142"/>
                  </a:lnTo>
                  <a:lnTo>
                    <a:pt x="324916" y="129057"/>
                  </a:lnTo>
                  <a:lnTo>
                    <a:pt x="312839" y="132473"/>
                  </a:lnTo>
                  <a:lnTo>
                    <a:pt x="298145" y="133756"/>
                  </a:lnTo>
                  <a:lnTo>
                    <a:pt x="280657" y="131432"/>
                  </a:lnTo>
                  <a:lnTo>
                    <a:pt x="266852" y="124536"/>
                  </a:lnTo>
                  <a:lnTo>
                    <a:pt x="257378" y="113106"/>
                  </a:lnTo>
                  <a:lnTo>
                    <a:pt x="252907" y="97218"/>
                  </a:lnTo>
                  <a:lnTo>
                    <a:pt x="364185" y="97218"/>
                  </a:lnTo>
                  <a:lnTo>
                    <a:pt x="365531" y="91516"/>
                  </a:lnTo>
                  <a:lnTo>
                    <a:pt x="366534" y="85153"/>
                  </a:lnTo>
                  <a:lnTo>
                    <a:pt x="366534" y="75755"/>
                  </a:lnTo>
                  <a:close/>
                </a:path>
                <a:path w="541020" h="164464">
                  <a:moveTo>
                    <a:pt x="470496" y="75755"/>
                  </a:moveTo>
                  <a:lnTo>
                    <a:pt x="404456" y="0"/>
                  </a:lnTo>
                  <a:lnTo>
                    <a:pt x="384670" y="17424"/>
                  </a:lnTo>
                  <a:lnTo>
                    <a:pt x="425907" y="76441"/>
                  </a:lnTo>
                  <a:lnTo>
                    <a:pt x="384670" y="135750"/>
                  </a:lnTo>
                  <a:lnTo>
                    <a:pt x="405777" y="152857"/>
                  </a:lnTo>
                  <a:lnTo>
                    <a:pt x="470496" y="77089"/>
                  </a:lnTo>
                  <a:lnTo>
                    <a:pt x="470496" y="75755"/>
                  </a:lnTo>
                  <a:close/>
                </a:path>
                <a:path w="541020" h="164464">
                  <a:moveTo>
                    <a:pt x="540880" y="75755"/>
                  </a:moveTo>
                  <a:lnTo>
                    <a:pt x="474853" y="0"/>
                  </a:lnTo>
                  <a:lnTo>
                    <a:pt x="455066" y="17424"/>
                  </a:lnTo>
                  <a:lnTo>
                    <a:pt x="496303" y="76441"/>
                  </a:lnTo>
                  <a:lnTo>
                    <a:pt x="455066" y="135750"/>
                  </a:lnTo>
                  <a:lnTo>
                    <a:pt x="476173" y="152857"/>
                  </a:lnTo>
                  <a:lnTo>
                    <a:pt x="540880" y="77089"/>
                  </a:lnTo>
                  <a:lnTo>
                    <a:pt x="540880" y="757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8" name="object 168"/>
          <p:cNvSpPr/>
          <p:nvPr/>
        </p:nvSpPr>
        <p:spPr>
          <a:xfrm>
            <a:off x="1096581" y="1366970"/>
            <a:ext cx="746760" cy="302895"/>
          </a:xfrm>
          <a:custGeom>
            <a:avLst/>
            <a:gdLst/>
            <a:ahLst/>
            <a:cxnLst/>
            <a:rect l="l" t="t" r="r" b="b"/>
            <a:pathLst>
              <a:path w="746760" h="302894">
                <a:moveTo>
                  <a:pt x="175983" y="0"/>
                </a:moveTo>
                <a:lnTo>
                  <a:pt x="0" y="0"/>
                </a:lnTo>
                <a:lnTo>
                  <a:pt x="0" y="29210"/>
                </a:lnTo>
                <a:lnTo>
                  <a:pt x="25806" y="29210"/>
                </a:lnTo>
                <a:lnTo>
                  <a:pt x="25806" y="31750"/>
                </a:lnTo>
                <a:lnTo>
                  <a:pt x="25806" y="205740"/>
                </a:lnTo>
                <a:lnTo>
                  <a:pt x="0" y="205740"/>
                </a:lnTo>
                <a:lnTo>
                  <a:pt x="0" y="234950"/>
                </a:lnTo>
                <a:lnTo>
                  <a:pt x="116979" y="234950"/>
                </a:lnTo>
                <a:lnTo>
                  <a:pt x="116979" y="205740"/>
                </a:lnTo>
                <a:lnTo>
                  <a:pt x="78422" y="205740"/>
                </a:lnTo>
                <a:lnTo>
                  <a:pt x="78422" y="31750"/>
                </a:lnTo>
                <a:lnTo>
                  <a:pt x="145821" y="31750"/>
                </a:lnTo>
                <a:lnTo>
                  <a:pt x="145821" y="74930"/>
                </a:lnTo>
                <a:lnTo>
                  <a:pt x="175983" y="74930"/>
                </a:lnTo>
                <a:lnTo>
                  <a:pt x="175983" y="31750"/>
                </a:lnTo>
                <a:lnTo>
                  <a:pt x="175983" y="29210"/>
                </a:lnTo>
                <a:lnTo>
                  <a:pt x="175983" y="0"/>
                </a:lnTo>
                <a:close/>
              </a:path>
              <a:path w="746760" h="302894">
                <a:moveTo>
                  <a:pt x="370090" y="157467"/>
                </a:moveTo>
                <a:lnTo>
                  <a:pt x="357720" y="112560"/>
                </a:lnTo>
                <a:lnTo>
                  <a:pt x="324167" y="85178"/>
                </a:lnTo>
                <a:lnTo>
                  <a:pt x="324167" y="158496"/>
                </a:lnTo>
                <a:lnTo>
                  <a:pt x="321843" y="179324"/>
                </a:lnTo>
                <a:lnTo>
                  <a:pt x="314579" y="195402"/>
                </a:lnTo>
                <a:lnTo>
                  <a:pt x="301967" y="205765"/>
                </a:lnTo>
                <a:lnTo>
                  <a:pt x="283603" y="209435"/>
                </a:lnTo>
                <a:lnTo>
                  <a:pt x="275678" y="209016"/>
                </a:lnTo>
                <a:lnTo>
                  <a:pt x="268262" y="207594"/>
                </a:lnTo>
                <a:lnTo>
                  <a:pt x="260972" y="204914"/>
                </a:lnTo>
                <a:lnTo>
                  <a:pt x="253428" y="200723"/>
                </a:lnTo>
                <a:lnTo>
                  <a:pt x="253428" y="127990"/>
                </a:lnTo>
                <a:lnTo>
                  <a:pt x="259930" y="121462"/>
                </a:lnTo>
                <a:lnTo>
                  <a:pt x="267766" y="116624"/>
                </a:lnTo>
                <a:lnTo>
                  <a:pt x="276720" y="113601"/>
                </a:lnTo>
                <a:lnTo>
                  <a:pt x="286626" y="112560"/>
                </a:lnTo>
                <a:lnTo>
                  <a:pt x="303237" y="115646"/>
                </a:lnTo>
                <a:lnTo>
                  <a:pt x="314960" y="124599"/>
                </a:lnTo>
                <a:lnTo>
                  <a:pt x="321894" y="139014"/>
                </a:lnTo>
                <a:lnTo>
                  <a:pt x="324167" y="158496"/>
                </a:lnTo>
                <a:lnTo>
                  <a:pt x="324167" y="85178"/>
                </a:lnTo>
                <a:lnTo>
                  <a:pt x="301713" y="80721"/>
                </a:lnTo>
                <a:lnTo>
                  <a:pt x="286334" y="82308"/>
                </a:lnTo>
                <a:lnTo>
                  <a:pt x="272719" y="86880"/>
                </a:lnTo>
                <a:lnTo>
                  <a:pt x="261366" y="94157"/>
                </a:lnTo>
                <a:lnTo>
                  <a:pt x="252780" y="103847"/>
                </a:lnTo>
                <a:lnTo>
                  <a:pt x="252780" y="84404"/>
                </a:lnTo>
                <a:lnTo>
                  <a:pt x="192430" y="84404"/>
                </a:lnTo>
                <a:lnTo>
                  <a:pt x="192430" y="111213"/>
                </a:lnTo>
                <a:lnTo>
                  <a:pt x="210515" y="111213"/>
                </a:lnTo>
                <a:lnTo>
                  <a:pt x="210515" y="275475"/>
                </a:lnTo>
                <a:lnTo>
                  <a:pt x="192430" y="275475"/>
                </a:lnTo>
                <a:lnTo>
                  <a:pt x="192430" y="302285"/>
                </a:lnTo>
                <a:lnTo>
                  <a:pt x="277228" y="302285"/>
                </a:lnTo>
                <a:lnTo>
                  <a:pt x="277228" y="275475"/>
                </a:lnTo>
                <a:lnTo>
                  <a:pt x="253428" y="275475"/>
                </a:lnTo>
                <a:lnTo>
                  <a:pt x="253428" y="231216"/>
                </a:lnTo>
                <a:lnTo>
                  <a:pt x="260908" y="234683"/>
                </a:lnTo>
                <a:lnTo>
                  <a:pt x="269519" y="237096"/>
                </a:lnTo>
                <a:lnTo>
                  <a:pt x="278879" y="238493"/>
                </a:lnTo>
                <a:lnTo>
                  <a:pt x="288620" y="238950"/>
                </a:lnTo>
                <a:lnTo>
                  <a:pt x="323126" y="232918"/>
                </a:lnTo>
                <a:lnTo>
                  <a:pt x="325704" y="231216"/>
                </a:lnTo>
                <a:lnTo>
                  <a:pt x="348716" y="216065"/>
                </a:lnTo>
                <a:lnTo>
                  <a:pt x="352806" y="209435"/>
                </a:lnTo>
                <a:lnTo>
                  <a:pt x="364617" y="190284"/>
                </a:lnTo>
                <a:lnTo>
                  <a:pt x="370090" y="157467"/>
                </a:lnTo>
                <a:close/>
              </a:path>
              <a:path w="746760" h="302894">
                <a:moveTo>
                  <a:pt x="544601" y="231216"/>
                </a:moveTo>
                <a:lnTo>
                  <a:pt x="541134" y="214807"/>
                </a:lnTo>
                <a:lnTo>
                  <a:pt x="540004" y="209435"/>
                </a:lnTo>
                <a:lnTo>
                  <a:pt x="539584" y="207416"/>
                </a:lnTo>
                <a:lnTo>
                  <a:pt x="536905" y="208432"/>
                </a:lnTo>
                <a:lnTo>
                  <a:pt x="535228" y="209092"/>
                </a:lnTo>
                <a:lnTo>
                  <a:pt x="533209" y="209435"/>
                </a:lnTo>
                <a:lnTo>
                  <a:pt x="524154" y="209435"/>
                </a:lnTo>
                <a:lnTo>
                  <a:pt x="524357" y="204368"/>
                </a:lnTo>
                <a:lnTo>
                  <a:pt x="524789" y="183553"/>
                </a:lnTo>
                <a:lnTo>
                  <a:pt x="525183" y="167208"/>
                </a:lnTo>
                <a:lnTo>
                  <a:pt x="525386" y="157314"/>
                </a:lnTo>
                <a:lnTo>
                  <a:pt x="525437" y="151460"/>
                </a:lnTo>
                <a:lnTo>
                  <a:pt x="525513" y="142735"/>
                </a:lnTo>
                <a:lnTo>
                  <a:pt x="521716" y="116065"/>
                </a:lnTo>
                <a:lnTo>
                  <a:pt x="515137" y="105206"/>
                </a:lnTo>
                <a:lnTo>
                  <a:pt x="509955" y="96647"/>
                </a:lnTo>
                <a:lnTo>
                  <a:pt x="489724" y="84759"/>
                </a:lnTo>
                <a:lnTo>
                  <a:pt x="460476" y="80721"/>
                </a:lnTo>
                <a:lnTo>
                  <a:pt x="437553" y="83248"/>
                </a:lnTo>
                <a:lnTo>
                  <a:pt x="418198" y="90614"/>
                </a:lnTo>
                <a:lnTo>
                  <a:pt x="404799" y="102501"/>
                </a:lnTo>
                <a:lnTo>
                  <a:pt x="399796" y="118592"/>
                </a:lnTo>
                <a:lnTo>
                  <a:pt x="400939" y="125539"/>
                </a:lnTo>
                <a:lnTo>
                  <a:pt x="404444" y="131673"/>
                </a:lnTo>
                <a:lnTo>
                  <a:pt x="410400" y="136042"/>
                </a:lnTo>
                <a:lnTo>
                  <a:pt x="418896" y="137718"/>
                </a:lnTo>
                <a:lnTo>
                  <a:pt x="430644" y="137718"/>
                </a:lnTo>
                <a:lnTo>
                  <a:pt x="437667" y="131013"/>
                </a:lnTo>
                <a:lnTo>
                  <a:pt x="437591" y="116065"/>
                </a:lnTo>
                <a:lnTo>
                  <a:pt x="435673" y="111899"/>
                </a:lnTo>
                <a:lnTo>
                  <a:pt x="433311" y="110223"/>
                </a:lnTo>
                <a:lnTo>
                  <a:pt x="438670" y="107200"/>
                </a:lnTo>
                <a:lnTo>
                  <a:pt x="445389" y="105206"/>
                </a:lnTo>
                <a:lnTo>
                  <a:pt x="454444" y="105206"/>
                </a:lnTo>
                <a:lnTo>
                  <a:pt x="468579" y="107772"/>
                </a:lnTo>
                <a:lnTo>
                  <a:pt x="477786" y="114960"/>
                </a:lnTo>
                <a:lnTo>
                  <a:pt x="482777" y="125984"/>
                </a:lnTo>
                <a:lnTo>
                  <a:pt x="484289" y="140055"/>
                </a:lnTo>
                <a:lnTo>
                  <a:pt x="484200" y="148412"/>
                </a:lnTo>
                <a:lnTo>
                  <a:pt x="483933" y="151460"/>
                </a:lnTo>
                <a:lnTo>
                  <a:pt x="483603" y="151345"/>
                </a:lnTo>
                <a:lnTo>
                  <a:pt x="483603" y="173570"/>
                </a:lnTo>
                <a:lnTo>
                  <a:pt x="483603" y="194017"/>
                </a:lnTo>
                <a:lnTo>
                  <a:pt x="479044" y="199390"/>
                </a:lnTo>
                <a:lnTo>
                  <a:pt x="472782" y="204368"/>
                </a:lnTo>
                <a:lnTo>
                  <a:pt x="464654" y="208026"/>
                </a:lnTo>
                <a:lnTo>
                  <a:pt x="454444" y="209435"/>
                </a:lnTo>
                <a:lnTo>
                  <a:pt x="444855" y="207797"/>
                </a:lnTo>
                <a:lnTo>
                  <a:pt x="437807" y="203276"/>
                </a:lnTo>
                <a:lnTo>
                  <a:pt x="433463" y="196570"/>
                </a:lnTo>
                <a:lnTo>
                  <a:pt x="431977" y="188315"/>
                </a:lnTo>
                <a:lnTo>
                  <a:pt x="433717" y="179501"/>
                </a:lnTo>
                <a:lnTo>
                  <a:pt x="438810" y="172859"/>
                </a:lnTo>
                <a:lnTo>
                  <a:pt x="447116" y="168668"/>
                </a:lnTo>
                <a:lnTo>
                  <a:pt x="458457" y="167208"/>
                </a:lnTo>
                <a:lnTo>
                  <a:pt x="465493" y="167589"/>
                </a:lnTo>
                <a:lnTo>
                  <a:pt x="472033" y="168757"/>
                </a:lnTo>
                <a:lnTo>
                  <a:pt x="478078" y="170738"/>
                </a:lnTo>
                <a:lnTo>
                  <a:pt x="483603" y="173570"/>
                </a:lnTo>
                <a:lnTo>
                  <a:pt x="483603" y="151345"/>
                </a:lnTo>
                <a:lnTo>
                  <a:pt x="477126" y="148958"/>
                </a:lnTo>
                <a:lnTo>
                  <a:pt x="468680" y="147053"/>
                </a:lnTo>
                <a:lnTo>
                  <a:pt x="459232" y="145834"/>
                </a:lnTo>
                <a:lnTo>
                  <a:pt x="449414" y="145415"/>
                </a:lnTo>
                <a:lnTo>
                  <a:pt x="423799" y="148412"/>
                </a:lnTo>
                <a:lnTo>
                  <a:pt x="404368" y="157314"/>
                </a:lnTo>
                <a:lnTo>
                  <a:pt x="392049" y="171996"/>
                </a:lnTo>
                <a:lnTo>
                  <a:pt x="387731" y="192341"/>
                </a:lnTo>
                <a:lnTo>
                  <a:pt x="391325" y="211772"/>
                </a:lnTo>
                <a:lnTo>
                  <a:pt x="401650" y="226072"/>
                </a:lnTo>
                <a:lnTo>
                  <a:pt x="417995" y="234911"/>
                </a:lnTo>
                <a:lnTo>
                  <a:pt x="439699" y="237934"/>
                </a:lnTo>
                <a:lnTo>
                  <a:pt x="455904" y="236016"/>
                </a:lnTo>
                <a:lnTo>
                  <a:pt x="468896" y="230886"/>
                </a:lnTo>
                <a:lnTo>
                  <a:pt x="478675" y="223507"/>
                </a:lnTo>
                <a:lnTo>
                  <a:pt x="485279" y="214807"/>
                </a:lnTo>
                <a:lnTo>
                  <a:pt x="488848" y="225120"/>
                </a:lnTo>
                <a:lnTo>
                  <a:pt x="495033" y="232448"/>
                </a:lnTo>
                <a:lnTo>
                  <a:pt x="503796" y="236804"/>
                </a:lnTo>
                <a:lnTo>
                  <a:pt x="515099" y="238252"/>
                </a:lnTo>
                <a:lnTo>
                  <a:pt x="521373" y="237909"/>
                </a:lnTo>
                <a:lnTo>
                  <a:pt x="528980" y="236753"/>
                </a:lnTo>
                <a:lnTo>
                  <a:pt x="537032" y="234581"/>
                </a:lnTo>
                <a:lnTo>
                  <a:pt x="544601" y="231216"/>
                </a:lnTo>
                <a:close/>
              </a:path>
              <a:path w="746760" h="302894">
                <a:moveTo>
                  <a:pt x="746671" y="83985"/>
                </a:moveTo>
                <a:lnTo>
                  <a:pt x="669569" y="83985"/>
                </a:lnTo>
                <a:lnTo>
                  <a:pt x="669569" y="110655"/>
                </a:lnTo>
                <a:lnTo>
                  <a:pt x="685660" y="110655"/>
                </a:lnTo>
                <a:lnTo>
                  <a:pt x="685660" y="144945"/>
                </a:lnTo>
                <a:lnTo>
                  <a:pt x="622630" y="144945"/>
                </a:lnTo>
                <a:lnTo>
                  <a:pt x="622630" y="110655"/>
                </a:lnTo>
                <a:lnTo>
                  <a:pt x="636727" y="110655"/>
                </a:lnTo>
                <a:lnTo>
                  <a:pt x="636727" y="83985"/>
                </a:lnTo>
                <a:lnTo>
                  <a:pt x="561632" y="83985"/>
                </a:lnTo>
                <a:lnTo>
                  <a:pt x="561632" y="110655"/>
                </a:lnTo>
                <a:lnTo>
                  <a:pt x="580072" y="110655"/>
                </a:lnTo>
                <a:lnTo>
                  <a:pt x="580072" y="144945"/>
                </a:lnTo>
                <a:lnTo>
                  <a:pt x="580072" y="171615"/>
                </a:lnTo>
                <a:lnTo>
                  <a:pt x="580072" y="208445"/>
                </a:lnTo>
                <a:lnTo>
                  <a:pt x="561632" y="208445"/>
                </a:lnTo>
                <a:lnTo>
                  <a:pt x="561632" y="235115"/>
                </a:lnTo>
                <a:lnTo>
                  <a:pt x="638403" y="235115"/>
                </a:lnTo>
                <a:lnTo>
                  <a:pt x="638403" y="208445"/>
                </a:lnTo>
                <a:lnTo>
                  <a:pt x="622630" y="208445"/>
                </a:lnTo>
                <a:lnTo>
                  <a:pt x="622630" y="171615"/>
                </a:lnTo>
                <a:lnTo>
                  <a:pt x="685660" y="171615"/>
                </a:lnTo>
                <a:lnTo>
                  <a:pt x="685660" y="208445"/>
                </a:lnTo>
                <a:lnTo>
                  <a:pt x="671245" y="208445"/>
                </a:lnTo>
                <a:lnTo>
                  <a:pt x="671245" y="235115"/>
                </a:lnTo>
                <a:lnTo>
                  <a:pt x="746340" y="235115"/>
                </a:lnTo>
                <a:lnTo>
                  <a:pt x="746340" y="208445"/>
                </a:lnTo>
                <a:lnTo>
                  <a:pt x="728218" y="208445"/>
                </a:lnTo>
                <a:lnTo>
                  <a:pt x="728218" y="171615"/>
                </a:lnTo>
                <a:lnTo>
                  <a:pt x="728218" y="144945"/>
                </a:lnTo>
                <a:lnTo>
                  <a:pt x="728218" y="110655"/>
                </a:lnTo>
                <a:lnTo>
                  <a:pt x="746671" y="110655"/>
                </a:lnTo>
                <a:lnTo>
                  <a:pt x="746671" y="839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9" name="object 169"/>
          <p:cNvGrpSpPr/>
          <p:nvPr/>
        </p:nvGrpSpPr>
        <p:grpSpPr>
          <a:xfrm>
            <a:off x="1862745" y="1450943"/>
            <a:ext cx="398145" cy="151765"/>
            <a:chOff x="1862745" y="1450943"/>
            <a:chExt cx="398145" cy="151765"/>
          </a:xfrm>
        </p:grpSpPr>
        <p:sp>
          <p:nvSpPr>
            <p:cNvPr id="170" name="object 170"/>
            <p:cNvSpPr/>
            <p:nvPr/>
          </p:nvSpPr>
          <p:spPr>
            <a:xfrm>
              <a:off x="1862734" y="1450955"/>
              <a:ext cx="153670" cy="151130"/>
            </a:xfrm>
            <a:custGeom>
              <a:avLst/>
              <a:gdLst/>
              <a:ahLst/>
              <a:cxnLst/>
              <a:rect l="l" t="t" r="r" b="b"/>
              <a:pathLst>
                <a:path w="153669" h="151130">
                  <a:moveTo>
                    <a:pt x="15353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0" y="59690"/>
                  </a:lnTo>
                  <a:lnTo>
                    <a:pt x="27813" y="59690"/>
                  </a:lnTo>
                  <a:lnTo>
                    <a:pt x="27813" y="27940"/>
                  </a:lnTo>
                  <a:lnTo>
                    <a:pt x="55295" y="27940"/>
                  </a:lnTo>
                  <a:lnTo>
                    <a:pt x="55295" y="59690"/>
                  </a:lnTo>
                  <a:lnTo>
                    <a:pt x="55295" y="124460"/>
                  </a:lnTo>
                  <a:lnTo>
                    <a:pt x="34848" y="124460"/>
                  </a:lnTo>
                  <a:lnTo>
                    <a:pt x="34848" y="151130"/>
                  </a:lnTo>
                  <a:lnTo>
                    <a:pt x="117983" y="151130"/>
                  </a:lnTo>
                  <a:lnTo>
                    <a:pt x="117983" y="124460"/>
                  </a:lnTo>
                  <a:lnTo>
                    <a:pt x="98209" y="124460"/>
                  </a:lnTo>
                  <a:lnTo>
                    <a:pt x="98209" y="59690"/>
                  </a:lnTo>
                  <a:lnTo>
                    <a:pt x="98209" y="27940"/>
                  </a:lnTo>
                  <a:lnTo>
                    <a:pt x="125691" y="27940"/>
                  </a:lnTo>
                  <a:lnTo>
                    <a:pt x="125691" y="59690"/>
                  </a:lnTo>
                  <a:lnTo>
                    <a:pt x="153530" y="59690"/>
                  </a:lnTo>
                  <a:lnTo>
                    <a:pt x="153530" y="27940"/>
                  </a:lnTo>
                  <a:lnTo>
                    <a:pt x="1535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2035595" y="1451370"/>
              <a:ext cx="225270" cy="150843"/>
            </a:xfrm>
            <a:prstGeom prst="rect">
              <a:avLst/>
            </a:prstGeom>
            <a:blipFill>
              <a:blip r:embed="rId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2" name="object 172"/>
          <p:cNvGrpSpPr/>
          <p:nvPr/>
        </p:nvGrpSpPr>
        <p:grpSpPr>
          <a:xfrm>
            <a:off x="1091888" y="1849099"/>
            <a:ext cx="2638425" cy="191135"/>
            <a:chOff x="1091888" y="1849099"/>
            <a:chExt cx="2638425" cy="191135"/>
          </a:xfrm>
        </p:grpSpPr>
        <p:sp>
          <p:nvSpPr>
            <p:cNvPr id="173" name="object 173"/>
            <p:cNvSpPr/>
            <p:nvPr/>
          </p:nvSpPr>
          <p:spPr>
            <a:xfrm>
              <a:off x="1091888" y="1853451"/>
              <a:ext cx="188392" cy="150854"/>
            </a:xfrm>
            <a:prstGeom prst="rect">
              <a:avLst/>
            </a:prstGeom>
            <a:blipFill>
              <a:blip r:embed="rId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303502" y="1849100"/>
              <a:ext cx="756285" cy="160020"/>
            </a:xfrm>
            <a:custGeom>
              <a:avLst/>
              <a:gdLst/>
              <a:ahLst/>
              <a:cxnLst/>
              <a:rect l="l" t="t" r="r" b="b"/>
              <a:pathLst>
                <a:path w="756285" h="160019">
                  <a:moveTo>
                    <a:pt x="185051" y="3937"/>
                  </a:moveTo>
                  <a:lnTo>
                    <a:pt x="107950" y="3937"/>
                  </a:lnTo>
                  <a:lnTo>
                    <a:pt x="107950" y="30607"/>
                  </a:lnTo>
                  <a:lnTo>
                    <a:pt x="124040" y="30607"/>
                  </a:lnTo>
                  <a:lnTo>
                    <a:pt x="124040" y="64897"/>
                  </a:lnTo>
                  <a:lnTo>
                    <a:pt x="61010" y="64897"/>
                  </a:lnTo>
                  <a:lnTo>
                    <a:pt x="61010" y="30607"/>
                  </a:lnTo>
                  <a:lnTo>
                    <a:pt x="75095" y="30607"/>
                  </a:lnTo>
                  <a:lnTo>
                    <a:pt x="75095" y="3937"/>
                  </a:lnTo>
                  <a:lnTo>
                    <a:pt x="0" y="3937"/>
                  </a:lnTo>
                  <a:lnTo>
                    <a:pt x="0" y="30607"/>
                  </a:lnTo>
                  <a:lnTo>
                    <a:pt x="18453" y="30607"/>
                  </a:lnTo>
                  <a:lnTo>
                    <a:pt x="18453" y="64897"/>
                  </a:lnTo>
                  <a:lnTo>
                    <a:pt x="18453" y="91567"/>
                  </a:lnTo>
                  <a:lnTo>
                    <a:pt x="18453" y="128397"/>
                  </a:lnTo>
                  <a:lnTo>
                    <a:pt x="0" y="128397"/>
                  </a:lnTo>
                  <a:lnTo>
                    <a:pt x="0" y="155067"/>
                  </a:lnTo>
                  <a:lnTo>
                    <a:pt x="76771" y="155067"/>
                  </a:lnTo>
                  <a:lnTo>
                    <a:pt x="76771" y="128397"/>
                  </a:lnTo>
                  <a:lnTo>
                    <a:pt x="61010" y="128397"/>
                  </a:lnTo>
                  <a:lnTo>
                    <a:pt x="61010" y="91567"/>
                  </a:lnTo>
                  <a:lnTo>
                    <a:pt x="124040" y="91567"/>
                  </a:lnTo>
                  <a:lnTo>
                    <a:pt x="124040" y="128397"/>
                  </a:lnTo>
                  <a:lnTo>
                    <a:pt x="109626" y="128397"/>
                  </a:lnTo>
                  <a:lnTo>
                    <a:pt x="109626" y="155067"/>
                  </a:lnTo>
                  <a:lnTo>
                    <a:pt x="184721" y="155067"/>
                  </a:lnTo>
                  <a:lnTo>
                    <a:pt x="184721" y="128397"/>
                  </a:lnTo>
                  <a:lnTo>
                    <a:pt x="166598" y="128397"/>
                  </a:lnTo>
                  <a:lnTo>
                    <a:pt x="166598" y="91567"/>
                  </a:lnTo>
                  <a:lnTo>
                    <a:pt x="166598" y="64897"/>
                  </a:lnTo>
                  <a:lnTo>
                    <a:pt x="166598" y="30607"/>
                  </a:lnTo>
                  <a:lnTo>
                    <a:pt x="185051" y="30607"/>
                  </a:lnTo>
                  <a:lnTo>
                    <a:pt x="185051" y="3937"/>
                  </a:lnTo>
                  <a:close/>
                </a:path>
                <a:path w="756285" h="160019">
                  <a:moveTo>
                    <a:pt x="393319" y="3937"/>
                  </a:moveTo>
                  <a:lnTo>
                    <a:pt x="316217" y="3937"/>
                  </a:lnTo>
                  <a:lnTo>
                    <a:pt x="316217" y="30607"/>
                  </a:lnTo>
                  <a:lnTo>
                    <a:pt x="332320" y="30607"/>
                  </a:lnTo>
                  <a:lnTo>
                    <a:pt x="332320" y="64897"/>
                  </a:lnTo>
                  <a:lnTo>
                    <a:pt x="269278" y="64897"/>
                  </a:lnTo>
                  <a:lnTo>
                    <a:pt x="269278" y="30607"/>
                  </a:lnTo>
                  <a:lnTo>
                    <a:pt x="283375" y="30607"/>
                  </a:lnTo>
                  <a:lnTo>
                    <a:pt x="283375" y="3937"/>
                  </a:lnTo>
                  <a:lnTo>
                    <a:pt x="208280" y="3937"/>
                  </a:lnTo>
                  <a:lnTo>
                    <a:pt x="208280" y="30607"/>
                  </a:lnTo>
                  <a:lnTo>
                    <a:pt x="226720" y="30607"/>
                  </a:lnTo>
                  <a:lnTo>
                    <a:pt x="226720" y="64897"/>
                  </a:lnTo>
                  <a:lnTo>
                    <a:pt x="226720" y="91567"/>
                  </a:lnTo>
                  <a:lnTo>
                    <a:pt x="226720" y="128397"/>
                  </a:lnTo>
                  <a:lnTo>
                    <a:pt x="208280" y="128397"/>
                  </a:lnTo>
                  <a:lnTo>
                    <a:pt x="208280" y="155067"/>
                  </a:lnTo>
                  <a:lnTo>
                    <a:pt x="285051" y="155067"/>
                  </a:lnTo>
                  <a:lnTo>
                    <a:pt x="285051" y="128397"/>
                  </a:lnTo>
                  <a:lnTo>
                    <a:pt x="269278" y="128397"/>
                  </a:lnTo>
                  <a:lnTo>
                    <a:pt x="269278" y="91567"/>
                  </a:lnTo>
                  <a:lnTo>
                    <a:pt x="332320" y="91567"/>
                  </a:lnTo>
                  <a:lnTo>
                    <a:pt x="332320" y="128397"/>
                  </a:lnTo>
                  <a:lnTo>
                    <a:pt x="317893" y="128397"/>
                  </a:lnTo>
                  <a:lnTo>
                    <a:pt x="317893" y="155067"/>
                  </a:lnTo>
                  <a:lnTo>
                    <a:pt x="392988" y="155067"/>
                  </a:lnTo>
                  <a:lnTo>
                    <a:pt x="392988" y="128397"/>
                  </a:lnTo>
                  <a:lnTo>
                    <a:pt x="374865" y="128397"/>
                  </a:lnTo>
                  <a:lnTo>
                    <a:pt x="374865" y="91567"/>
                  </a:lnTo>
                  <a:lnTo>
                    <a:pt x="374865" y="64897"/>
                  </a:lnTo>
                  <a:lnTo>
                    <a:pt x="374865" y="30607"/>
                  </a:lnTo>
                  <a:lnTo>
                    <a:pt x="393319" y="30607"/>
                  </a:lnTo>
                  <a:lnTo>
                    <a:pt x="393319" y="3937"/>
                  </a:lnTo>
                  <a:close/>
                </a:path>
                <a:path w="756285" h="160019">
                  <a:moveTo>
                    <a:pt x="581850" y="79781"/>
                  </a:moveTo>
                  <a:lnTo>
                    <a:pt x="576376" y="48082"/>
                  </a:lnTo>
                  <a:lnTo>
                    <a:pt x="563778" y="28498"/>
                  </a:lnTo>
                  <a:lnTo>
                    <a:pt x="560108" y="22796"/>
                  </a:lnTo>
                  <a:lnTo>
                    <a:pt x="535597" y="7467"/>
                  </a:lnTo>
                  <a:lnTo>
                    <a:pt x="535597" y="79781"/>
                  </a:lnTo>
                  <a:lnTo>
                    <a:pt x="532904" y="101320"/>
                  </a:lnTo>
                  <a:lnTo>
                    <a:pt x="525170" y="117335"/>
                  </a:lnTo>
                  <a:lnTo>
                    <a:pt x="512838" y="127304"/>
                  </a:lnTo>
                  <a:lnTo>
                    <a:pt x="496392" y="130746"/>
                  </a:lnTo>
                  <a:lnTo>
                    <a:pt x="479882" y="127165"/>
                  </a:lnTo>
                  <a:lnTo>
                    <a:pt x="467423" y="116954"/>
                  </a:lnTo>
                  <a:lnTo>
                    <a:pt x="459562" y="100901"/>
                  </a:lnTo>
                  <a:lnTo>
                    <a:pt x="456819" y="79781"/>
                  </a:lnTo>
                  <a:lnTo>
                    <a:pt x="459600" y="58191"/>
                  </a:lnTo>
                  <a:lnTo>
                    <a:pt x="467550" y="42075"/>
                  </a:lnTo>
                  <a:lnTo>
                    <a:pt x="480021" y="31978"/>
                  </a:lnTo>
                  <a:lnTo>
                    <a:pt x="496392" y="28498"/>
                  </a:lnTo>
                  <a:lnTo>
                    <a:pt x="512699" y="32029"/>
                  </a:lnTo>
                  <a:lnTo>
                    <a:pt x="525043" y="42202"/>
                  </a:lnTo>
                  <a:lnTo>
                    <a:pt x="532866" y="58331"/>
                  </a:lnTo>
                  <a:lnTo>
                    <a:pt x="535597" y="79781"/>
                  </a:lnTo>
                  <a:lnTo>
                    <a:pt x="535597" y="7467"/>
                  </a:lnTo>
                  <a:lnTo>
                    <a:pt x="533361" y="6057"/>
                  </a:lnTo>
                  <a:lnTo>
                    <a:pt x="496392" y="0"/>
                  </a:lnTo>
                  <a:lnTo>
                    <a:pt x="459841" y="6057"/>
                  </a:lnTo>
                  <a:lnTo>
                    <a:pt x="433031" y="22796"/>
                  </a:lnTo>
                  <a:lnTo>
                    <a:pt x="416534" y="48082"/>
                  </a:lnTo>
                  <a:lnTo>
                    <a:pt x="410908" y="79781"/>
                  </a:lnTo>
                  <a:lnTo>
                    <a:pt x="415963" y="111480"/>
                  </a:lnTo>
                  <a:lnTo>
                    <a:pt x="431520" y="136766"/>
                  </a:lnTo>
                  <a:lnTo>
                    <a:pt x="458139" y="153504"/>
                  </a:lnTo>
                  <a:lnTo>
                    <a:pt x="496392" y="159562"/>
                  </a:lnTo>
                  <a:lnTo>
                    <a:pt x="532930" y="153504"/>
                  </a:lnTo>
                  <a:lnTo>
                    <a:pt x="559739" y="136766"/>
                  </a:lnTo>
                  <a:lnTo>
                    <a:pt x="563664" y="130746"/>
                  </a:lnTo>
                  <a:lnTo>
                    <a:pt x="576224" y="111480"/>
                  </a:lnTo>
                  <a:lnTo>
                    <a:pt x="581850" y="79781"/>
                  </a:lnTo>
                  <a:close/>
                </a:path>
                <a:path w="756285" h="160019">
                  <a:moveTo>
                    <a:pt x="756132" y="111302"/>
                  </a:moveTo>
                  <a:lnTo>
                    <a:pt x="719264" y="76428"/>
                  </a:lnTo>
                  <a:lnTo>
                    <a:pt x="719264" y="75768"/>
                  </a:lnTo>
                  <a:lnTo>
                    <a:pt x="732256" y="72123"/>
                  </a:lnTo>
                  <a:lnTo>
                    <a:pt x="737679" y="68389"/>
                  </a:lnTo>
                  <a:lnTo>
                    <a:pt x="742556" y="65036"/>
                  </a:lnTo>
                  <a:lnTo>
                    <a:pt x="749338" y="54927"/>
                  </a:lnTo>
                  <a:lnTo>
                    <a:pt x="751776" y="42240"/>
                  </a:lnTo>
                  <a:lnTo>
                    <a:pt x="748474" y="28486"/>
                  </a:lnTo>
                  <a:lnTo>
                    <a:pt x="747471" y="24320"/>
                  </a:lnTo>
                  <a:lnTo>
                    <a:pt x="734390" y="12026"/>
                  </a:lnTo>
                  <a:lnTo>
                    <a:pt x="712330" y="4953"/>
                  </a:lnTo>
                  <a:lnTo>
                    <a:pt x="710882" y="4851"/>
                  </a:lnTo>
                  <a:lnTo>
                    <a:pt x="710882" y="110299"/>
                  </a:lnTo>
                  <a:lnTo>
                    <a:pt x="709041" y="118579"/>
                  </a:lnTo>
                  <a:lnTo>
                    <a:pt x="703643" y="125044"/>
                  </a:lnTo>
                  <a:lnTo>
                    <a:pt x="694905" y="129247"/>
                  </a:lnTo>
                  <a:lnTo>
                    <a:pt x="683056" y="130746"/>
                  </a:lnTo>
                  <a:lnTo>
                    <a:pt x="674001" y="130746"/>
                  </a:lnTo>
                  <a:lnTo>
                    <a:pt x="664641" y="130060"/>
                  </a:lnTo>
                  <a:lnTo>
                    <a:pt x="659257" y="129717"/>
                  </a:lnTo>
                  <a:lnTo>
                    <a:pt x="659257" y="90170"/>
                  </a:lnTo>
                  <a:lnTo>
                    <a:pt x="682396" y="90170"/>
                  </a:lnTo>
                  <a:lnTo>
                    <a:pt x="694766" y="91567"/>
                  </a:lnTo>
                  <a:lnTo>
                    <a:pt x="703681" y="95580"/>
                  </a:lnTo>
                  <a:lnTo>
                    <a:pt x="709066" y="101917"/>
                  </a:lnTo>
                  <a:lnTo>
                    <a:pt x="710882" y="110299"/>
                  </a:lnTo>
                  <a:lnTo>
                    <a:pt x="710882" y="4851"/>
                  </a:lnTo>
                  <a:lnTo>
                    <a:pt x="706869" y="4559"/>
                  </a:lnTo>
                  <a:lnTo>
                    <a:pt x="706869" y="48285"/>
                  </a:lnTo>
                  <a:lnTo>
                    <a:pt x="704913" y="56934"/>
                  </a:lnTo>
                  <a:lnTo>
                    <a:pt x="699490" y="63233"/>
                  </a:lnTo>
                  <a:lnTo>
                    <a:pt x="691311" y="67081"/>
                  </a:lnTo>
                  <a:lnTo>
                    <a:pt x="681062" y="68389"/>
                  </a:lnTo>
                  <a:lnTo>
                    <a:pt x="659257" y="68389"/>
                  </a:lnTo>
                  <a:lnTo>
                    <a:pt x="659257" y="29514"/>
                  </a:lnTo>
                  <a:lnTo>
                    <a:pt x="664286" y="29171"/>
                  </a:lnTo>
                  <a:lnTo>
                    <a:pt x="671677" y="28486"/>
                  </a:lnTo>
                  <a:lnTo>
                    <a:pt x="681062" y="28486"/>
                  </a:lnTo>
                  <a:lnTo>
                    <a:pt x="691743" y="29743"/>
                  </a:lnTo>
                  <a:lnTo>
                    <a:pt x="699871" y="33477"/>
                  </a:lnTo>
                  <a:lnTo>
                    <a:pt x="705053" y="39674"/>
                  </a:lnTo>
                  <a:lnTo>
                    <a:pt x="706869" y="48285"/>
                  </a:lnTo>
                  <a:lnTo>
                    <a:pt x="706869" y="4559"/>
                  </a:lnTo>
                  <a:lnTo>
                    <a:pt x="681062" y="2692"/>
                  </a:lnTo>
                  <a:lnTo>
                    <a:pt x="662952" y="2946"/>
                  </a:lnTo>
                  <a:lnTo>
                    <a:pt x="629246" y="4102"/>
                  </a:lnTo>
                  <a:lnTo>
                    <a:pt x="617359" y="4368"/>
                  </a:lnTo>
                  <a:lnTo>
                    <a:pt x="599262" y="4368"/>
                  </a:lnTo>
                  <a:lnTo>
                    <a:pt x="599262" y="31191"/>
                  </a:lnTo>
                  <a:lnTo>
                    <a:pt x="617359" y="31191"/>
                  </a:lnTo>
                  <a:lnTo>
                    <a:pt x="617359" y="128397"/>
                  </a:lnTo>
                  <a:lnTo>
                    <a:pt x="599262" y="128397"/>
                  </a:lnTo>
                  <a:lnTo>
                    <a:pt x="599262" y="155206"/>
                  </a:lnTo>
                  <a:lnTo>
                    <a:pt x="617359" y="155206"/>
                  </a:lnTo>
                  <a:lnTo>
                    <a:pt x="630440" y="155473"/>
                  </a:lnTo>
                  <a:lnTo>
                    <a:pt x="665632" y="156616"/>
                  </a:lnTo>
                  <a:lnTo>
                    <a:pt x="681723" y="156883"/>
                  </a:lnTo>
                  <a:lnTo>
                    <a:pt x="714984" y="153949"/>
                  </a:lnTo>
                  <a:lnTo>
                    <a:pt x="738162" y="145275"/>
                  </a:lnTo>
                  <a:lnTo>
                    <a:pt x="751725" y="131013"/>
                  </a:lnTo>
                  <a:lnTo>
                    <a:pt x="751776" y="130746"/>
                  </a:lnTo>
                  <a:lnTo>
                    <a:pt x="756132" y="111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2079319" y="1849773"/>
              <a:ext cx="360281" cy="189946"/>
            </a:xfrm>
            <a:prstGeom prst="rect">
              <a:avLst/>
            </a:prstGeom>
            <a:blipFill>
              <a:blip r:embed="rId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2459418" y="1849100"/>
              <a:ext cx="788035" cy="160020"/>
            </a:xfrm>
            <a:custGeom>
              <a:avLst/>
              <a:gdLst/>
              <a:ahLst/>
              <a:cxnLst/>
              <a:rect l="l" t="t" r="r" b="b"/>
              <a:pathLst>
                <a:path w="788035" h="160019">
                  <a:moveTo>
                    <a:pt x="188391" y="128397"/>
                  </a:moveTo>
                  <a:lnTo>
                    <a:pt x="169938" y="128397"/>
                  </a:lnTo>
                  <a:lnTo>
                    <a:pt x="169938" y="31191"/>
                  </a:lnTo>
                  <a:lnTo>
                    <a:pt x="188048" y="31191"/>
                  </a:lnTo>
                  <a:lnTo>
                    <a:pt x="188048" y="4356"/>
                  </a:lnTo>
                  <a:lnTo>
                    <a:pt x="127381" y="4356"/>
                  </a:lnTo>
                  <a:lnTo>
                    <a:pt x="60998" y="107264"/>
                  </a:lnTo>
                  <a:lnTo>
                    <a:pt x="60998" y="31191"/>
                  </a:lnTo>
                  <a:lnTo>
                    <a:pt x="75095" y="31191"/>
                  </a:lnTo>
                  <a:lnTo>
                    <a:pt x="75095" y="4356"/>
                  </a:lnTo>
                  <a:lnTo>
                    <a:pt x="0" y="4356"/>
                  </a:lnTo>
                  <a:lnTo>
                    <a:pt x="0" y="31191"/>
                  </a:lnTo>
                  <a:lnTo>
                    <a:pt x="18453" y="31191"/>
                  </a:lnTo>
                  <a:lnTo>
                    <a:pt x="18453" y="128397"/>
                  </a:lnTo>
                  <a:lnTo>
                    <a:pt x="342" y="128397"/>
                  </a:lnTo>
                  <a:lnTo>
                    <a:pt x="342" y="155206"/>
                  </a:lnTo>
                  <a:lnTo>
                    <a:pt x="60998" y="155206"/>
                  </a:lnTo>
                  <a:lnTo>
                    <a:pt x="127381" y="51968"/>
                  </a:lnTo>
                  <a:lnTo>
                    <a:pt x="127381" y="128397"/>
                  </a:lnTo>
                  <a:lnTo>
                    <a:pt x="113296" y="128397"/>
                  </a:lnTo>
                  <a:lnTo>
                    <a:pt x="113296" y="155206"/>
                  </a:lnTo>
                  <a:lnTo>
                    <a:pt x="188391" y="155206"/>
                  </a:lnTo>
                  <a:lnTo>
                    <a:pt x="188391" y="128397"/>
                  </a:lnTo>
                  <a:close/>
                </a:path>
                <a:path w="788035" h="160019">
                  <a:moveTo>
                    <a:pt x="376910" y="79781"/>
                  </a:moveTo>
                  <a:lnTo>
                    <a:pt x="371424" y="48082"/>
                  </a:lnTo>
                  <a:lnTo>
                    <a:pt x="358825" y="28498"/>
                  </a:lnTo>
                  <a:lnTo>
                    <a:pt x="355168" y="22796"/>
                  </a:lnTo>
                  <a:lnTo>
                    <a:pt x="330644" y="7467"/>
                  </a:lnTo>
                  <a:lnTo>
                    <a:pt x="330644" y="79781"/>
                  </a:lnTo>
                  <a:lnTo>
                    <a:pt x="327964" y="101320"/>
                  </a:lnTo>
                  <a:lnTo>
                    <a:pt x="320217" y="117335"/>
                  </a:lnTo>
                  <a:lnTo>
                    <a:pt x="307886" y="127304"/>
                  </a:lnTo>
                  <a:lnTo>
                    <a:pt x="291439" y="130746"/>
                  </a:lnTo>
                  <a:lnTo>
                    <a:pt x="274929" y="127165"/>
                  </a:lnTo>
                  <a:lnTo>
                    <a:pt x="262483" y="116954"/>
                  </a:lnTo>
                  <a:lnTo>
                    <a:pt x="254609" y="100901"/>
                  </a:lnTo>
                  <a:lnTo>
                    <a:pt x="251879" y="79781"/>
                  </a:lnTo>
                  <a:lnTo>
                    <a:pt x="254660" y="58191"/>
                  </a:lnTo>
                  <a:lnTo>
                    <a:pt x="262597" y="42075"/>
                  </a:lnTo>
                  <a:lnTo>
                    <a:pt x="275069" y="31978"/>
                  </a:lnTo>
                  <a:lnTo>
                    <a:pt x="291439" y="28498"/>
                  </a:lnTo>
                  <a:lnTo>
                    <a:pt x="307746" y="32029"/>
                  </a:lnTo>
                  <a:lnTo>
                    <a:pt x="320090" y="42202"/>
                  </a:lnTo>
                  <a:lnTo>
                    <a:pt x="327914" y="58331"/>
                  </a:lnTo>
                  <a:lnTo>
                    <a:pt x="330644" y="79781"/>
                  </a:lnTo>
                  <a:lnTo>
                    <a:pt x="330644" y="7467"/>
                  </a:lnTo>
                  <a:lnTo>
                    <a:pt x="328409" y="6057"/>
                  </a:lnTo>
                  <a:lnTo>
                    <a:pt x="291439" y="0"/>
                  </a:lnTo>
                  <a:lnTo>
                    <a:pt x="254901" y="6057"/>
                  </a:lnTo>
                  <a:lnTo>
                    <a:pt x="228092" y="22796"/>
                  </a:lnTo>
                  <a:lnTo>
                    <a:pt x="211582" y="48082"/>
                  </a:lnTo>
                  <a:lnTo>
                    <a:pt x="205955" y="79781"/>
                  </a:lnTo>
                  <a:lnTo>
                    <a:pt x="211023" y="111480"/>
                  </a:lnTo>
                  <a:lnTo>
                    <a:pt x="226580" y="136766"/>
                  </a:lnTo>
                  <a:lnTo>
                    <a:pt x="253199" y="153504"/>
                  </a:lnTo>
                  <a:lnTo>
                    <a:pt x="291439" y="159562"/>
                  </a:lnTo>
                  <a:lnTo>
                    <a:pt x="327990" y="153504"/>
                  </a:lnTo>
                  <a:lnTo>
                    <a:pt x="354787" y="136766"/>
                  </a:lnTo>
                  <a:lnTo>
                    <a:pt x="358724" y="130746"/>
                  </a:lnTo>
                  <a:lnTo>
                    <a:pt x="371284" y="111480"/>
                  </a:lnTo>
                  <a:lnTo>
                    <a:pt x="376910" y="79781"/>
                  </a:lnTo>
                  <a:close/>
                </a:path>
                <a:path w="788035" h="160019">
                  <a:moveTo>
                    <a:pt x="579374" y="3937"/>
                  </a:moveTo>
                  <a:lnTo>
                    <a:pt x="502272" y="3937"/>
                  </a:lnTo>
                  <a:lnTo>
                    <a:pt x="502272" y="30607"/>
                  </a:lnTo>
                  <a:lnTo>
                    <a:pt x="518363" y="30607"/>
                  </a:lnTo>
                  <a:lnTo>
                    <a:pt x="518363" y="64897"/>
                  </a:lnTo>
                  <a:lnTo>
                    <a:pt x="455333" y="64897"/>
                  </a:lnTo>
                  <a:lnTo>
                    <a:pt x="455333" y="30607"/>
                  </a:lnTo>
                  <a:lnTo>
                    <a:pt x="469430" y="30607"/>
                  </a:lnTo>
                  <a:lnTo>
                    <a:pt x="469430" y="3937"/>
                  </a:lnTo>
                  <a:lnTo>
                    <a:pt x="394335" y="3937"/>
                  </a:lnTo>
                  <a:lnTo>
                    <a:pt x="394335" y="30607"/>
                  </a:lnTo>
                  <a:lnTo>
                    <a:pt x="412775" y="30607"/>
                  </a:lnTo>
                  <a:lnTo>
                    <a:pt x="412775" y="64897"/>
                  </a:lnTo>
                  <a:lnTo>
                    <a:pt x="412775" y="91567"/>
                  </a:lnTo>
                  <a:lnTo>
                    <a:pt x="412775" y="128397"/>
                  </a:lnTo>
                  <a:lnTo>
                    <a:pt x="394335" y="128397"/>
                  </a:lnTo>
                  <a:lnTo>
                    <a:pt x="394335" y="155067"/>
                  </a:lnTo>
                  <a:lnTo>
                    <a:pt x="471106" y="155067"/>
                  </a:lnTo>
                  <a:lnTo>
                    <a:pt x="471106" y="128397"/>
                  </a:lnTo>
                  <a:lnTo>
                    <a:pt x="455333" y="128397"/>
                  </a:lnTo>
                  <a:lnTo>
                    <a:pt x="455333" y="91567"/>
                  </a:lnTo>
                  <a:lnTo>
                    <a:pt x="518363" y="91567"/>
                  </a:lnTo>
                  <a:lnTo>
                    <a:pt x="518363" y="128397"/>
                  </a:lnTo>
                  <a:lnTo>
                    <a:pt x="503948" y="128397"/>
                  </a:lnTo>
                  <a:lnTo>
                    <a:pt x="503948" y="155067"/>
                  </a:lnTo>
                  <a:lnTo>
                    <a:pt x="579043" y="155067"/>
                  </a:lnTo>
                  <a:lnTo>
                    <a:pt x="579043" y="128397"/>
                  </a:lnTo>
                  <a:lnTo>
                    <a:pt x="560920" y="128397"/>
                  </a:lnTo>
                  <a:lnTo>
                    <a:pt x="560920" y="91567"/>
                  </a:lnTo>
                  <a:lnTo>
                    <a:pt x="560920" y="64897"/>
                  </a:lnTo>
                  <a:lnTo>
                    <a:pt x="560920" y="30607"/>
                  </a:lnTo>
                  <a:lnTo>
                    <a:pt x="579374" y="30607"/>
                  </a:lnTo>
                  <a:lnTo>
                    <a:pt x="579374" y="3937"/>
                  </a:lnTo>
                  <a:close/>
                </a:path>
                <a:path w="788035" h="160019">
                  <a:moveTo>
                    <a:pt x="787641" y="3937"/>
                  </a:moveTo>
                  <a:lnTo>
                    <a:pt x="710552" y="3937"/>
                  </a:lnTo>
                  <a:lnTo>
                    <a:pt x="710552" y="30607"/>
                  </a:lnTo>
                  <a:lnTo>
                    <a:pt x="726643" y="30607"/>
                  </a:lnTo>
                  <a:lnTo>
                    <a:pt x="726643" y="64897"/>
                  </a:lnTo>
                  <a:lnTo>
                    <a:pt x="663613" y="64897"/>
                  </a:lnTo>
                  <a:lnTo>
                    <a:pt x="663613" y="30607"/>
                  </a:lnTo>
                  <a:lnTo>
                    <a:pt x="677697" y="30607"/>
                  </a:lnTo>
                  <a:lnTo>
                    <a:pt x="677697" y="3937"/>
                  </a:lnTo>
                  <a:lnTo>
                    <a:pt x="602602" y="3937"/>
                  </a:lnTo>
                  <a:lnTo>
                    <a:pt x="602602" y="30607"/>
                  </a:lnTo>
                  <a:lnTo>
                    <a:pt x="621055" y="30607"/>
                  </a:lnTo>
                  <a:lnTo>
                    <a:pt x="621055" y="64897"/>
                  </a:lnTo>
                  <a:lnTo>
                    <a:pt x="621055" y="91567"/>
                  </a:lnTo>
                  <a:lnTo>
                    <a:pt x="621055" y="128397"/>
                  </a:lnTo>
                  <a:lnTo>
                    <a:pt x="602602" y="128397"/>
                  </a:lnTo>
                  <a:lnTo>
                    <a:pt x="602602" y="155067"/>
                  </a:lnTo>
                  <a:lnTo>
                    <a:pt x="679373" y="155067"/>
                  </a:lnTo>
                  <a:lnTo>
                    <a:pt x="679373" y="128397"/>
                  </a:lnTo>
                  <a:lnTo>
                    <a:pt x="663613" y="128397"/>
                  </a:lnTo>
                  <a:lnTo>
                    <a:pt x="663613" y="91567"/>
                  </a:lnTo>
                  <a:lnTo>
                    <a:pt x="726643" y="91567"/>
                  </a:lnTo>
                  <a:lnTo>
                    <a:pt x="726643" y="128397"/>
                  </a:lnTo>
                  <a:lnTo>
                    <a:pt x="712228" y="128397"/>
                  </a:lnTo>
                  <a:lnTo>
                    <a:pt x="712228" y="155067"/>
                  </a:lnTo>
                  <a:lnTo>
                    <a:pt x="787323" y="155067"/>
                  </a:lnTo>
                  <a:lnTo>
                    <a:pt x="787323" y="128397"/>
                  </a:lnTo>
                  <a:lnTo>
                    <a:pt x="769200" y="128397"/>
                  </a:lnTo>
                  <a:lnTo>
                    <a:pt x="769200" y="91567"/>
                  </a:lnTo>
                  <a:lnTo>
                    <a:pt x="769200" y="64897"/>
                  </a:lnTo>
                  <a:lnTo>
                    <a:pt x="769200" y="30607"/>
                  </a:lnTo>
                  <a:lnTo>
                    <a:pt x="787641" y="30607"/>
                  </a:lnTo>
                  <a:lnTo>
                    <a:pt x="787641" y="39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3270301" y="1853456"/>
              <a:ext cx="225270" cy="150843"/>
            </a:xfrm>
            <a:prstGeom prst="rect">
              <a:avLst/>
            </a:prstGeom>
            <a:blipFill>
              <a:blip r:embed="rId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3519455" y="1853451"/>
              <a:ext cx="210517" cy="150854"/>
            </a:xfrm>
            <a:prstGeom prst="rect">
              <a:avLst/>
            </a:prstGeom>
            <a:blipFill>
              <a:blip r:embed="rId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9" name="object 179"/>
          <p:cNvGrpSpPr/>
          <p:nvPr/>
        </p:nvGrpSpPr>
        <p:grpSpPr>
          <a:xfrm>
            <a:off x="1091884" y="2251185"/>
            <a:ext cx="1165225" cy="160020"/>
            <a:chOff x="1091884" y="2251185"/>
            <a:chExt cx="1165225" cy="160020"/>
          </a:xfrm>
        </p:grpSpPr>
        <p:sp>
          <p:nvSpPr>
            <p:cNvPr id="180" name="object 180"/>
            <p:cNvSpPr/>
            <p:nvPr/>
          </p:nvSpPr>
          <p:spPr>
            <a:xfrm>
              <a:off x="1091882" y="2251195"/>
              <a:ext cx="786765" cy="160020"/>
            </a:xfrm>
            <a:custGeom>
              <a:avLst/>
              <a:gdLst/>
              <a:ahLst/>
              <a:cxnLst/>
              <a:rect l="l" t="t" r="r" b="b"/>
              <a:pathLst>
                <a:path w="786764" h="160019">
                  <a:moveTo>
                    <a:pt x="73736" y="4330"/>
                  </a:moveTo>
                  <a:lnTo>
                    <a:pt x="0" y="4330"/>
                  </a:lnTo>
                  <a:lnTo>
                    <a:pt x="0" y="31165"/>
                  </a:lnTo>
                  <a:lnTo>
                    <a:pt x="18440" y="31165"/>
                  </a:lnTo>
                  <a:lnTo>
                    <a:pt x="18440" y="128371"/>
                  </a:lnTo>
                  <a:lnTo>
                    <a:pt x="0" y="128371"/>
                  </a:lnTo>
                  <a:lnTo>
                    <a:pt x="0" y="155168"/>
                  </a:lnTo>
                  <a:lnTo>
                    <a:pt x="73736" y="155168"/>
                  </a:lnTo>
                  <a:lnTo>
                    <a:pt x="73736" y="128371"/>
                  </a:lnTo>
                  <a:lnTo>
                    <a:pt x="60998" y="128371"/>
                  </a:lnTo>
                  <a:lnTo>
                    <a:pt x="60998" y="31165"/>
                  </a:lnTo>
                  <a:lnTo>
                    <a:pt x="73736" y="31165"/>
                  </a:lnTo>
                  <a:lnTo>
                    <a:pt x="73736" y="4330"/>
                  </a:lnTo>
                  <a:close/>
                </a:path>
                <a:path w="786764" h="160019">
                  <a:moveTo>
                    <a:pt x="170624" y="128371"/>
                  </a:moveTo>
                  <a:lnTo>
                    <a:pt x="158559" y="128371"/>
                  </a:lnTo>
                  <a:lnTo>
                    <a:pt x="106603" y="71386"/>
                  </a:lnTo>
                  <a:lnTo>
                    <a:pt x="152844" y="31165"/>
                  </a:lnTo>
                  <a:lnTo>
                    <a:pt x="167271" y="31165"/>
                  </a:lnTo>
                  <a:lnTo>
                    <a:pt x="167271" y="4330"/>
                  </a:lnTo>
                  <a:lnTo>
                    <a:pt x="95199" y="4330"/>
                  </a:lnTo>
                  <a:lnTo>
                    <a:pt x="95199" y="31165"/>
                  </a:lnTo>
                  <a:lnTo>
                    <a:pt x="111620" y="31165"/>
                  </a:lnTo>
                  <a:lnTo>
                    <a:pt x="63360" y="78079"/>
                  </a:lnTo>
                  <a:lnTo>
                    <a:pt x="123355" y="155168"/>
                  </a:lnTo>
                  <a:lnTo>
                    <a:pt x="170624" y="155168"/>
                  </a:lnTo>
                  <a:lnTo>
                    <a:pt x="170624" y="128371"/>
                  </a:lnTo>
                  <a:close/>
                </a:path>
                <a:path w="786764" h="160019">
                  <a:moveTo>
                    <a:pt x="354368" y="79756"/>
                  </a:moveTo>
                  <a:lnTo>
                    <a:pt x="348894" y="48069"/>
                  </a:lnTo>
                  <a:lnTo>
                    <a:pt x="336296" y="28486"/>
                  </a:lnTo>
                  <a:lnTo>
                    <a:pt x="332625" y="22783"/>
                  </a:lnTo>
                  <a:lnTo>
                    <a:pt x="308114" y="7454"/>
                  </a:lnTo>
                  <a:lnTo>
                    <a:pt x="308114" y="79756"/>
                  </a:lnTo>
                  <a:lnTo>
                    <a:pt x="305422" y="101295"/>
                  </a:lnTo>
                  <a:lnTo>
                    <a:pt x="297688" y="117309"/>
                  </a:lnTo>
                  <a:lnTo>
                    <a:pt x="285356" y="127279"/>
                  </a:lnTo>
                  <a:lnTo>
                    <a:pt x="268909" y="130721"/>
                  </a:lnTo>
                  <a:lnTo>
                    <a:pt x="252399" y="127139"/>
                  </a:lnTo>
                  <a:lnTo>
                    <a:pt x="239953" y="116928"/>
                  </a:lnTo>
                  <a:lnTo>
                    <a:pt x="232092" y="100876"/>
                  </a:lnTo>
                  <a:lnTo>
                    <a:pt x="229362" y="79756"/>
                  </a:lnTo>
                  <a:lnTo>
                    <a:pt x="232143" y="58178"/>
                  </a:lnTo>
                  <a:lnTo>
                    <a:pt x="240080" y="42062"/>
                  </a:lnTo>
                  <a:lnTo>
                    <a:pt x="252539" y="31978"/>
                  </a:lnTo>
                  <a:lnTo>
                    <a:pt x="268909" y="28486"/>
                  </a:lnTo>
                  <a:lnTo>
                    <a:pt x="285216" y="32029"/>
                  </a:lnTo>
                  <a:lnTo>
                    <a:pt x="297561" y="42189"/>
                  </a:lnTo>
                  <a:lnTo>
                    <a:pt x="305384" y="58318"/>
                  </a:lnTo>
                  <a:lnTo>
                    <a:pt x="308114" y="79756"/>
                  </a:lnTo>
                  <a:lnTo>
                    <a:pt x="308114" y="7454"/>
                  </a:lnTo>
                  <a:lnTo>
                    <a:pt x="305879" y="6045"/>
                  </a:lnTo>
                  <a:lnTo>
                    <a:pt x="268909" y="0"/>
                  </a:lnTo>
                  <a:lnTo>
                    <a:pt x="232359" y="6045"/>
                  </a:lnTo>
                  <a:lnTo>
                    <a:pt x="205549" y="22783"/>
                  </a:lnTo>
                  <a:lnTo>
                    <a:pt x="189052" y="48069"/>
                  </a:lnTo>
                  <a:lnTo>
                    <a:pt x="183426" y="79756"/>
                  </a:lnTo>
                  <a:lnTo>
                    <a:pt x="188480" y="111455"/>
                  </a:lnTo>
                  <a:lnTo>
                    <a:pt x="204038" y="136753"/>
                  </a:lnTo>
                  <a:lnTo>
                    <a:pt x="230657" y="153492"/>
                  </a:lnTo>
                  <a:lnTo>
                    <a:pt x="268909" y="159550"/>
                  </a:lnTo>
                  <a:lnTo>
                    <a:pt x="305447" y="153492"/>
                  </a:lnTo>
                  <a:lnTo>
                    <a:pt x="332257" y="136753"/>
                  </a:lnTo>
                  <a:lnTo>
                    <a:pt x="336194" y="130721"/>
                  </a:lnTo>
                  <a:lnTo>
                    <a:pt x="348754" y="111455"/>
                  </a:lnTo>
                  <a:lnTo>
                    <a:pt x="354368" y="79756"/>
                  </a:lnTo>
                  <a:close/>
                </a:path>
                <a:path w="786764" h="160019">
                  <a:moveTo>
                    <a:pt x="582295" y="128371"/>
                  </a:moveTo>
                  <a:lnTo>
                    <a:pt x="563854" y="128371"/>
                  </a:lnTo>
                  <a:lnTo>
                    <a:pt x="563854" y="31165"/>
                  </a:lnTo>
                  <a:lnTo>
                    <a:pt x="581952" y="31165"/>
                  </a:lnTo>
                  <a:lnTo>
                    <a:pt x="581952" y="4330"/>
                  </a:lnTo>
                  <a:lnTo>
                    <a:pt x="527316" y="4330"/>
                  </a:lnTo>
                  <a:lnTo>
                    <a:pt x="479386" y="69710"/>
                  </a:lnTo>
                  <a:lnTo>
                    <a:pt x="430784" y="4330"/>
                  </a:lnTo>
                  <a:lnTo>
                    <a:pt x="371779" y="4330"/>
                  </a:lnTo>
                  <a:lnTo>
                    <a:pt x="371779" y="31165"/>
                  </a:lnTo>
                  <a:lnTo>
                    <a:pt x="389877" y="31165"/>
                  </a:lnTo>
                  <a:lnTo>
                    <a:pt x="389877" y="128371"/>
                  </a:lnTo>
                  <a:lnTo>
                    <a:pt x="371779" y="128371"/>
                  </a:lnTo>
                  <a:lnTo>
                    <a:pt x="371779" y="155181"/>
                  </a:lnTo>
                  <a:lnTo>
                    <a:pt x="437134" y="155181"/>
                  </a:lnTo>
                  <a:lnTo>
                    <a:pt x="437134" y="128371"/>
                  </a:lnTo>
                  <a:lnTo>
                    <a:pt x="419392" y="128371"/>
                  </a:lnTo>
                  <a:lnTo>
                    <a:pt x="419392" y="54635"/>
                  </a:lnTo>
                  <a:lnTo>
                    <a:pt x="469658" y="120662"/>
                  </a:lnTo>
                  <a:lnTo>
                    <a:pt x="474014" y="120662"/>
                  </a:lnTo>
                  <a:lnTo>
                    <a:pt x="521944" y="56311"/>
                  </a:lnTo>
                  <a:lnTo>
                    <a:pt x="521944" y="128371"/>
                  </a:lnTo>
                  <a:lnTo>
                    <a:pt x="507555" y="128371"/>
                  </a:lnTo>
                  <a:lnTo>
                    <a:pt x="507555" y="155181"/>
                  </a:lnTo>
                  <a:lnTo>
                    <a:pt x="582295" y="155181"/>
                  </a:lnTo>
                  <a:lnTo>
                    <a:pt x="582295" y="128371"/>
                  </a:lnTo>
                  <a:close/>
                </a:path>
                <a:path w="786764" h="160019">
                  <a:moveTo>
                    <a:pt x="786536" y="3911"/>
                  </a:moveTo>
                  <a:lnTo>
                    <a:pt x="605523" y="3911"/>
                  </a:lnTo>
                  <a:lnTo>
                    <a:pt x="605523" y="30581"/>
                  </a:lnTo>
                  <a:lnTo>
                    <a:pt x="623633" y="30581"/>
                  </a:lnTo>
                  <a:lnTo>
                    <a:pt x="623633" y="31851"/>
                  </a:lnTo>
                  <a:lnTo>
                    <a:pt x="623633" y="128371"/>
                  </a:lnTo>
                  <a:lnTo>
                    <a:pt x="605523" y="128371"/>
                  </a:lnTo>
                  <a:lnTo>
                    <a:pt x="605523" y="155041"/>
                  </a:lnTo>
                  <a:lnTo>
                    <a:pt x="680948" y="155041"/>
                  </a:lnTo>
                  <a:lnTo>
                    <a:pt x="680948" y="128371"/>
                  </a:lnTo>
                  <a:lnTo>
                    <a:pt x="666203" y="128371"/>
                  </a:lnTo>
                  <a:lnTo>
                    <a:pt x="666203" y="31851"/>
                  </a:lnTo>
                  <a:lnTo>
                    <a:pt x="725881" y="31851"/>
                  </a:lnTo>
                  <a:lnTo>
                    <a:pt x="725881" y="128371"/>
                  </a:lnTo>
                  <a:lnTo>
                    <a:pt x="711123" y="128371"/>
                  </a:lnTo>
                  <a:lnTo>
                    <a:pt x="711123" y="155041"/>
                  </a:lnTo>
                  <a:lnTo>
                    <a:pt x="786536" y="155041"/>
                  </a:lnTo>
                  <a:lnTo>
                    <a:pt x="786536" y="128371"/>
                  </a:lnTo>
                  <a:lnTo>
                    <a:pt x="768451" y="128371"/>
                  </a:lnTo>
                  <a:lnTo>
                    <a:pt x="768451" y="31851"/>
                  </a:lnTo>
                  <a:lnTo>
                    <a:pt x="768451" y="30581"/>
                  </a:lnTo>
                  <a:lnTo>
                    <a:pt x="786536" y="30581"/>
                  </a:lnTo>
                  <a:lnTo>
                    <a:pt x="786536" y="39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897982" y="2251838"/>
              <a:ext cx="358934" cy="157555"/>
            </a:xfrm>
            <a:prstGeom prst="rect">
              <a:avLst/>
            </a:prstGeom>
            <a:blipFill>
              <a:blip r:embed="rId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2" name="object 182"/>
          <p:cNvGrpSpPr/>
          <p:nvPr/>
        </p:nvGrpSpPr>
        <p:grpSpPr>
          <a:xfrm>
            <a:off x="2280149" y="2255514"/>
            <a:ext cx="602615" cy="151130"/>
            <a:chOff x="2280149" y="2255514"/>
            <a:chExt cx="602615" cy="151130"/>
          </a:xfrm>
        </p:grpSpPr>
        <p:sp>
          <p:nvSpPr>
            <p:cNvPr id="183" name="object 183"/>
            <p:cNvSpPr/>
            <p:nvPr/>
          </p:nvSpPr>
          <p:spPr>
            <a:xfrm>
              <a:off x="2488763" y="2255514"/>
              <a:ext cx="160235" cy="150854"/>
            </a:xfrm>
            <a:prstGeom prst="rect">
              <a:avLst/>
            </a:prstGeom>
            <a:blipFill>
              <a:blip r:embed="rId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2280149" y="2255516"/>
              <a:ext cx="188392" cy="150854"/>
            </a:xfrm>
            <a:prstGeom prst="rect">
              <a:avLst/>
            </a:prstGeom>
            <a:blipFill>
              <a:blip r:embed="rId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2672069" y="2255516"/>
              <a:ext cx="210517" cy="150854"/>
            </a:xfrm>
            <a:prstGeom prst="rect">
              <a:avLst/>
            </a:prstGeom>
            <a:blipFill>
              <a:blip r:embed="rId1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6" name="object 186"/>
          <p:cNvSpPr/>
          <p:nvPr/>
        </p:nvSpPr>
        <p:spPr>
          <a:xfrm>
            <a:off x="1097403" y="3069788"/>
            <a:ext cx="224797" cy="109169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7" name="object 187"/>
          <p:cNvGrpSpPr/>
          <p:nvPr/>
        </p:nvGrpSpPr>
        <p:grpSpPr>
          <a:xfrm>
            <a:off x="1379748" y="3013109"/>
            <a:ext cx="303530" cy="196850"/>
            <a:chOff x="1379748" y="3013109"/>
            <a:chExt cx="303530" cy="196850"/>
          </a:xfrm>
        </p:grpSpPr>
        <p:sp>
          <p:nvSpPr>
            <p:cNvPr id="188" name="object 188"/>
            <p:cNvSpPr/>
            <p:nvPr/>
          </p:nvSpPr>
          <p:spPr>
            <a:xfrm>
              <a:off x="1379748" y="3013109"/>
              <a:ext cx="176539" cy="196275"/>
            </a:xfrm>
            <a:prstGeom prst="rect">
              <a:avLst/>
            </a:prstGeom>
            <a:blipFill>
              <a:blip r:embed="rId1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1576492" y="3014944"/>
              <a:ext cx="106426" cy="164015"/>
            </a:xfrm>
            <a:prstGeom prst="rect">
              <a:avLst/>
            </a:prstGeom>
            <a:blipFill>
              <a:blip r:embed="rId1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0" name="object 190"/>
          <p:cNvGrpSpPr/>
          <p:nvPr/>
        </p:nvGrpSpPr>
        <p:grpSpPr>
          <a:xfrm>
            <a:off x="1750856" y="3072076"/>
            <a:ext cx="381000" cy="107314"/>
            <a:chOff x="1750856" y="3072076"/>
            <a:chExt cx="381000" cy="107314"/>
          </a:xfrm>
        </p:grpSpPr>
        <p:sp>
          <p:nvSpPr>
            <p:cNvPr id="191" name="object 191"/>
            <p:cNvSpPr/>
            <p:nvPr/>
          </p:nvSpPr>
          <p:spPr>
            <a:xfrm>
              <a:off x="1750856" y="3072533"/>
              <a:ext cx="121148" cy="103682"/>
            </a:xfrm>
            <a:prstGeom prst="rect">
              <a:avLst/>
            </a:prstGeom>
            <a:blipFill>
              <a:blip r:embed="rId1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892131" y="3072533"/>
              <a:ext cx="108268" cy="106426"/>
            </a:xfrm>
            <a:prstGeom prst="rect">
              <a:avLst/>
            </a:prstGeom>
            <a:blipFill>
              <a:blip r:embed="rId1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2029193" y="3072085"/>
              <a:ext cx="102870" cy="104139"/>
            </a:xfrm>
            <a:custGeom>
              <a:avLst/>
              <a:gdLst/>
              <a:ahLst/>
              <a:cxnLst/>
              <a:rect l="l" t="t" r="r" b="b"/>
              <a:pathLst>
                <a:path w="102869" h="104139">
                  <a:moveTo>
                    <a:pt x="102501" y="0"/>
                  </a:moveTo>
                  <a:lnTo>
                    <a:pt x="67932" y="0"/>
                  </a:lnTo>
                  <a:lnTo>
                    <a:pt x="67932" y="35560"/>
                  </a:lnTo>
                  <a:lnTo>
                    <a:pt x="34556" y="35560"/>
                  </a:lnTo>
                  <a:lnTo>
                    <a:pt x="34556" y="0"/>
                  </a:lnTo>
                  <a:lnTo>
                    <a:pt x="0" y="0"/>
                  </a:lnTo>
                  <a:lnTo>
                    <a:pt x="0" y="35560"/>
                  </a:lnTo>
                  <a:lnTo>
                    <a:pt x="0" y="68580"/>
                  </a:lnTo>
                  <a:lnTo>
                    <a:pt x="0" y="104140"/>
                  </a:lnTo>
                  <a:lnTo>
                    <a:pt x="34556" y="104140"/>
                  </a:lnTo>
                  <a:lnTo>
                    <a:pt x="34556" y="68580"/>
                  </a:lnTo>
                  <a:lnTo>
                    <a:pt x="67932" y="68580"/>
                  </a:lnTo>
                  <a:lnTo>
                    <a:pt x="67932" y="104140"/>
                  </a:lnTo>
                  <a:lnTo>
                    <a:pt x="102501" y="104140"/>
                  </a:lnTo>
                  <a:lnTo>
                    <a:pt x="102501" y="68580"/>
                  </a:lnTo>
                  <a:lnTo>
                    <a:pt x="102501" y="35560"/>
                  </a:lnTo>
                  <a:lnTo>
                    <a:pt x="1025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4" name="object 194"/>
          <p:cNvSpPr/>
          <p:nvPr/>
        </p:nvSpPr>
        <p:spPr>
          <a:xfrm>
            <a:off x="2193988" y="3032200"/>
            <a:ext cx="92929" cy="144016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343318" y="3069788"/>
            <a:ext cx="256247" cy="129455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2659452" y="3013100"/>
            <a:ext cx="226391" cy="165859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7" name="object 197"/>
          <p:cNvGrpSpPr/>
          <p:nvPr/>
        </p:nvGrpSpPr>
        <p:grpSpPr>
          <a:xfrm>
            <a:off x="2953822" y="3072076"/>
            <a:ext cx="381000" cy="107314"/>
            <a:chOff x="2953822" y="3072076"/>
            <a:chExt cx="381000" cy="107314"/>
          </a:xfrm>
        </p:grpSpPr>
        <p:sp>
          <p:nvSpPr>
            <p:cNvPr id="198" name="object 198"/>
            <p:cNvSpPr/>
            <p:nvPr/>
          </p:nvSpPr>
          <p:spPr>
            <a:xfrm>
              <a:off x="2953822" y="3072533"/>
              <a:ext cx="121148" cy="103682"/>
            </a:xfrm>
            <a:prstGeom prst="rect">
              <a:avLst/>
            </a:prstGeom>
            <a:blipFill>
              <a:blip r:embed="rId1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3095098" y="3072533"/>
              <a:ext cx="108268" cy="106426"/>
            </a:xfrm>
            <a:prstGeom prst="rect">
              <a:avLst/>
            </a:prstGeom>
            <a:blipFill>
              <a:blip r:embed="rId1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3232150" y="3072085"/>
              <a:ext cx="102870" cy="104139"/>
            </a:xfrm>
            <a:custGeom>
              <a:avLst/>
              <a:gdLst/>
              <a:ahLst/>
              <a:cxnLst/>
              <a:rect l="l" t="t" r="r" b="b"/>
              <a:pathLst>
                <a:path w="102870" h="104139">
                  <a:moveTo>
                    <a:pt x="102501" y="0"/>
                  </a:moveTo>
                  <a:lnTo>
                    <a:pt x="67945" y="0"/>
                  </a:lnTo>
                  <a:lnTo>
                    <a:pt x="67945" y="35560"/>
                  </a:lnTo>
                  <a:lnTo>
                    <a:pt x="34531" y="35560"/>
                  </a:lnTo>
                  <a:lnTo>
                    <a:pt x="34531" y="0"/>
                  </a:lnTo>
                  <a:lnTo>
                    <a:pt x="0" y="0"/>
                  </a:lnTo>
                  <a:lnTo>
                    <a:pt x="0" y="35560"/>
                  </a:lnTo>
                  <a:lnTo>
                    <a:pt x="0" y="68580"/>
                  </a:lnTo>
                  <a:lnTo>
                    <a:pt x="0" y="104140"/>
                  </a:lnTo>
                  <a:lnTo>
                    <a:pt x="34531" y="104140"/>
                  </a:lnTo>
                  <a:lnTo>
                    <a:pt x="34531" y="68580"/>
                  </a:lnTo>
                  <a:lnTo>
                    <a:pt x="67945" y="68580"/>
                  </a:lnTo>
                  <a:lnTo>
                    <a:pt x="67945" y="104140"/>
                  </a:lnTo>
                  <a:lnTo>
                    <a:pt x="102501" y="104140"/>
                  </a:lnTo>
                  <a:lnTo>
                    <a:pt x="102501" y="68580"/>
                  </a:lnTo>
                  <a:lnTo>
                    <a:pt x="102501" y="35560"/>
                  </a:lnTo>
                  <a:lnTo>
                    <a:pt x="1025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1" name="object 201"/>
          <p:cNvSpPr/>
          <p:nvPr/>
        </p:nvSpPr>
        <p:spPr>
          <a:xfrm>
            <a:off x="3396955" y="3032200"/>
            <a:ext cx="92929" cy="144016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2" name="object 202"/>
          <p:cNvGrpSpPr/>
          <p:nvPr/>
        </p:nvGrpSpPr>
        <p:grpSpPr>
          <a:xfrm>
            <a:off x="1100965" y="3341660"/>
            <a:ext cx="546100" cy="191135"/>
            <a:chOff x="1100965" y="3341660"/>
            <a:chExt cx="546100" cy="191135"/>
          </a:xfrm>
        </p:grpSpPr>
        <p:sp>
          <p:nvSpPr>
            <p:cNvPr id="203" name="object 203"/>
            <p:cNvSpPr/>
            <p:nvPr/>
          </p:nvSpPr>
          <p:spPr>
            <a:xfrm>
              <a:off x="1100965" y="3341660"/>
              <a:ext cx="237063" cy="150770"/>
            </a:xfrm>
            <a:prstGeom prst="rect">
              <a:avLst/>
            </a:prstGeom>
            <a:blipFill>
              <a:blip r:embed="rId1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359179" y="3343748"/>
              <a:ext cx="123566" cy="188475"/>
            </a:xfrm>
            <a:prstGeom prst="rect">
              <a:avLst/>
            </a:prstGeom>
            <a:blipFill>
              <a:blip r:embed="rId1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509369" y="3396103"/>
              <a:ext cx="87944" cy="94237"/>
            </a:xfrm>
            <a:prstGeom prst="rect">
              <a:avLst/>
            </a:prstGeom>
            <a:blipFill>
              <a:blip r:embed="rId1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1629829" y="3450973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70"/>
                  </a:moveTo>
                  <a:lnTo>
                    <a:pt x="16722" y="39370"/>
                  </a:lnTo>
                  <a:lnTo>
                    <a:pt x="1672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7" name="object 207"/>
          <p:cNvGrpSpPr/>
          <p:nvPr/>
        </p:nvGrpSpPr>
        <p:grpSpPr>
          <a:xfrm>
            <a:off x="1629829" y="3394023"/>
            <a:ext cx="235585" cy="97790"/>
            <a:chOff x="1629829" y="3394023"/>
            <a:chExt cx="235585" cy="97790"/>
          </a:xfrm>
        </p:grpSpPr>
        <p:sp>
          <p:nvSpPr>
            <p:cNvPr id="208" name="object 208"/>
            <p:cNvSpPr/>
            <p:nvPr/>
          </p:nvSpPr>
          <p:spPr>
            <a:xfrm>
              <a:off x="1629829" y="3396367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79">
                  <a:moveTo>
                    <a:pt x="85839" y="0"/>
                  </a:moveTo>
                  <a:lnTo>
                    <a:pt x="69075" y="0"/>
                  </a:lnTo>
                  <a:lnTo>
                    <a:pt x="69075" y="38100"/>
                  </a:lnTo>
                  <a:lnTo>
                    <a:pt x="16713" y="38100"/>
                  </a:lnTo>
                  <a:lnTo>
                    <a:pt x="16713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075" y="54610"/>
                  </a:lnTo>
                  <a:lnTo>
                    <a:pt x="69075" y="93980"/>
                  </a:lnTo>
                  <a:lnTo>
                    <a:pt x="85839" y="93980"/>
                  </a:lnTo>
                  <a:lnTo>
                    <a:pt x="85839" y="54610"/>
                  </a:lnTo>
                  <a:lnTo>
                    <a:pt x="85839" y="38100"/>
                  </a:lnTo>
                  <a:lnTo>
                    <a:pt x="858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741903" y="3394023"/>
              <a:ext cx="74971" cy="97787"/>
            </a:xfrm>
            <a:prstGeom prst="rect">
              <a:avLst/>
            </a:prstGeom>
            <a:blipFill>
              <a:blip r:embed="rId1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848123" y="3450973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70"/>
                  </a:moveTo>
                  <a:lnTo>
                    <a:pt x="16722" y="39370"/>
                  </a:lnTo>
                  <a:lnTo>
                    <a:pt x="1672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1" name="object 211"/>
          <p:cNvGrpSpPr/>
          <p:nvPr/>
        </p:nvGrpSpPr>
        <p:grpSpPr>
          <a:xfrm>
            <a:off x="1848123" y="3394016"/>
            <a:ext cx="806450" cy="138430"/>
            <a:chOff x="1848123" y="3394016"/>
            <a:chExt cx="806450" cy="138430"/>
          </a:xfrm>
        </p:grpSpPr>
        <p:sp>
          <p:nvSpPr>
            <p:cNvPr id="212" name="object 212"/>
            <p:cNvSpPr/>
            <p:nvPr/>
          </p:nvSpPr>
          <p:spPr>
            <a:xfrm>
              <a:off x="1848116" y="3396367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79">
                  <a:moveTo>
                    <a:pt x="85852" y="0"/>
                  </a:moveTo>
                  <a:lnTo>
                    <a:pt x="69075" y="0"/>
                  </a:lnTo>
                  <a:lnTo>
                    <a:pt x="69075" y="38100"/>
                  </a:lnTo>
                  <a:lnTo>
                    <a:pt x="16725" y="38100"/>
                  </a:lnTo>
                  <a:lnTo>
                    <a:pt x="1672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075" y="54610"/>
                  </a:lnTo>
                  <a:lnTo>
                    <a:pt x="69075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960760" y="3394016"/>
              <a:ext cx="86677" cy="98415"/>
            </a:xfrm>
            <a:prstGeom prst="rect">
              <a:avLst/>
            </a:prstGeom>
            <a:blipFill>
              <a:blip r:embed="rId1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2070707" y="3396102"/>
              <a:ext cx="87944" cy="94237"/>
            </a:xfrm>
            <a:prstGeom prst="rect">
              <a:avLst/>
            </a:prstGeom>
            <a:blipFill>
              <a:blip r:embed="rId1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2191167" y="3394019"/>
              <a:ext cx="92353" cy="138205"/>
            </a:xfrm>
            <a:prstGeom prst="rect">
              <a:avLst/>
            </a:prstGeom>
            <a:blipFill>
              <a:blip r:embed="rId1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2304630" y="3394021"/>
              <a:ext cx="100489" cy="98405"/>
            </a:xfrm>
            <a:prstGeom prst="rect">
              <a:avLst/>
            </a:prstGeom>
            <a:blipFill>
              <a:blip r:embed="rId1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2431796" y="3395245"/>
              <a:ext cx="77913" cy="95913"/>
            </a:xfrm>
            <a:prstGeom prst="rect">
              <a:avLst/>
            </a:prstGeom>
            <a:blipFill>
              <a:blip r:embed="rId1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2531472" y="3394023"/>
              <a:ext cx="74971" cy="97787"/>
            </a:xfrm>
            <a:prstGeom prst="rect">
              <a:avLst/>
            </a:prstGeom>
            <a:blipFill>
              <a:blip r:embed="rId1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2637693" y="3450972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70"/>
                  </a:moveTo>
                  <a:lnTo>
                    <a:pt x="16722" y="39370"/>
                  </a:lnTo>
                  <a:lnTo>
                    <a:pt x="1672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0" name="object 220"/>
          <p:cNvGrpSpPr/>
          <p:nvPr/>
        </p:nvGrpSpPr>
        <p:grpSpPr>
          <a:xfrm>
            <a:off x="2637693" y="3394019"/>
            <a:ext cx="325755" cy="98425"/>
            <a:chOff x="2637693" y="3394019"/>
            <a:chExt cx="325755" cy="98425"/>
          </a:xfrm>
        </p:grpSpPr>
        <p:sp>
          <p:nvSpPr>
            <p:cNvPr id="221" name="object 221"/>
            <p:cNvSpPr/>
            <p:nvPr/>
          </p:nvSpPr>
          <p:spPr>
            <a:xfrm>
              <a:off x="2637688" y="3396366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79">
                  <a:moveTo>
                    <a:pt x="85852" y="0"/>
                  </a:moveTo>
                  <a:lnTo>
                    <a:pt x="69075" y="0"/>
                  </a:lnTo>
                  <a:lnTo>
                    <a:pt x="69075" y="38100"/>
                  </a:lnTo>
                  <a:lnTo>
                    <a:pt x="16725" y="38100"/>
                  </a:lnTo>
                  <a:lnTo>
                    <a:pt x="1672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075" y="54610"/>
                  </a:lnTo>
                  <a:lnTo>
                    <a:pt x="69075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2756141" y="3396102"/>
              <a:ext cx="87944" cy="94237"/>
            </a:xfrm>
            <a:prstGeom prst="rect">
              <a:avLst/>
            </a:prstGeom>
            <a:blipFill>
              <a:blip r:embed="rId1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2871073" y="3394019"/>
              <a:ext cx="92363" cy="98405"/>
            </a:xfrm>
            <a:prstGeom prst="rect">
              <a:avLst/>
            </a:prstGeom>
            <a:blipFill>
              <a:blip r:embed="rId1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4" name="object 224"/>
          <p:cNvSpPr/>
          <p:nvPr/>
        </p:nvSpPr>
        <p:spPr>
          <a:xfrm>
            <a:off x="3027073" y="3394016"/>
            <a:ext cx="202996" cy="98415"/>
          </a:xfrm>
          <a:prstGeom prst="rect">
            <a:avLst/>
          </a:prstGeom>
          <a:blipFill>
            <a:blip r:embed="rId1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5" name="object 225"/>
          <p:cNvGrpSpPr/>
          <p:nvPr/>
        </p:nvGrpSpPr>
        <p:grpSpPr>
          <a:xfrm>
            <a:off x="3294980" y="3394016"/>
            <a:ext cx="588010" cy="138430"/>
            <a:chOff x="3294980" y="3394016"/>
            <a:chExt cx="588010" cy="138430"/>
          </a:xfrm>
        </p:grpSpPr>
        <p:sp>
          <p:nvSpPr>
            <p:cNvPr id="226" name="object 226"/>
            <p:cNvSpPr/>
            <p:nvPr/>
          </p:nvSpPr>
          <p:spPr>
            <a:xfrm>
              <a:off x="3294980" y="3394016"/>
              <a:ext cx="304105" cy="98415"/>
            </a:xfrm>
            <a:prstGeom prst="rect">
              <a:avLst/>
            </a:prstGeom>
            <a:blipFill>
              <a:blip r:embed="rId1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3625434" y="3394019"/>
              <a:ext cx="92353" cy="138205"/>
            </a:xfrm>
            <a:prstGeom prst="rect">
              <a:avLst/>
            </a:prstGeom>
            <a:blipFill>
              <a:blip r:embed="rId1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3738895" y="3394021"/>
              <a:ext cx="100489" cy="98405"/>
            </a:xfrm>
            <a:prstGeom prst="rect">
              <a:avLst/>
            </a:prstGeom>
            <a:blipFill>
              <a:blip r:embed="rId1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3866059" y="3450972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70"/>
                  </a:moveTo>
                  <a:lnTo>
                    <a:pt x="16722" y="39370"/>
                  </a:lnTo>
                  <a:lnTo>
                    <a:pt x="1672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0" name="object 230"/>
          <p:cNvGrpSpPr/>
          <p:nvPr/>
        </p:nvGrpSpPr>
        <p:grpSpPr>
          <a:xfrm>
            <a:off x="3866059" y="3396105"/>
            <a:ext cx="222885" cy="94615"/>
            <a:chOff x="3866059" y="3396105"/>
            <a:chExt cx="222885" cy="94615"/>
          </a:xfrm>
        </p:grpSpPr>
        <p:sp>
          <p:nvSpPr>
            <p:cNvPr id="231" name="object 231"/>
            <p:cNvSpPr/>
            <p:nvPr/>
          </p:nvSpPr>
          <p:spPr>
            <a:xfrm>
              <a:off x="3866058" y="3396366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79">
                  <a:moveTo>
                    <a:pt x="85852" y="0"/>
                  </a:moveTo>
                  <a:lnTo>
                    <a:pt x="69075" y="0"/>
                  </a:lnTo>
                  <a:lnTo>
                    <a:pt x="69075" y="38100"/>
                  </a:lnTo>
                  <a:lnTo>
                    <a:pt x="16713" y="38100"/>
                  </a:lnTo>
                  <a:lnTo>
                    <a:pt x="16713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075" y="54610"/>
                  </a:lnTo>
                  <a:lnTo>
                    <a:pt x="69075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3984507" y="3396105"/>
              <a:ext cx="104300" cy="94237"/>
            </a:xfrm>
            <a:prstGeom prst="rect">
              <a:avLst/>
            </a:prstGeom>
            <a:blipFill>
              <a:blip r:embed="rId1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3" name="object 233"/>
          <p:cNvGrpSpPr/>
          <p:nvPr/>
        </p:nvGrpSpPr>
        <p:grpSpPr>
          <a:xfrm>
            <a:off x="4158339" y="3394019"/>
            <a:ext cx="925830" cy="98425"/>
            <a:chOff x="4158339" y="3394019"/>
            <a:chExt cx="925830" cy="98425"/>
          </a:xfrm>
        </p:grpSpPr>
        <p:sp>
          <p:nvSpPr>
            <p:cNvPr id="234" name="object 234"/>
            <p:cNvSpPr/>
            <p:nvPr/>
          </p:nvSpPr>
          <p:spPr>
            <a:xfrm>
              <a:off x="4158339" y="3394023"/>
              <a:ext cx="78940" cy="98405"/>
            </a:xfrm>
            <a:prstGeom prst="rect">
              <a:avLst/>
            </a:prstGeom>
            <a:blipFill>
              <a:blip r:embed="rId1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4259046" y="3394023"/>
              <a:ext cx="74971" cy="97787"/>
            </a:xfrm>
            <a:prstGeom prst="rect">
              <a:avLst/>
            </a:prstGeom>
            <a:blipFill>
              <a:blip r:embed="rId1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4356515" y="3396099"/>
              <a:ext cx="78322" cy="94237"/>
            </a:xfrm>
            <a:prstGeom prst="rect">
              <a:avLst/>
            </a:prstGeom>
            <a:blipFill>
              <a:blip r:embed="rId1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4467402" y="3395245"/>
              <a:ext cx="77913" cy="95913"/>
            </a:xfrm>
            <a:prstGeom prst="rect">
              <a:avLst/>
            </a:prstGeom>
            <a:blipFill>
              <a:blip r:embed="rId1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4573043" y="3396102"/>
              <a:ext cx="87986" cy="94237"/>
            </a:xfrm>
            <a:prstGeom prst="rect">
              <a:avLst/>
            </a:prstGeom>
            <a:blipFill>
              <a:blip r:embed="rId1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4682457" y="3394019"/>
              <a:ext cx="299444" cy="98405"/>
            </a:xfrm>
            <a:prstGeom prst="rect">
              <a:avLst/>
            </a:prstGeom>
            <a:blipFill>
              <a:blip r:embed="rId1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5005382" y="3396099"/>
              <a:ext cx="78322" cy="94237"/>
            </a:xfrm>
            <a:prstGeom prst="rect">
              <a:avLst/>
            </a:prstGeom>
            <a:blipFill>
              <a:blip r:embed="rId1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1" name="object 241"/>
          <p:cNvGrpSpPr/>
          <p:nvPr/>
        </p:nvGrpSpPr>
        <p:grpSpPr>
          <a:xfrm>
            <a:off x="2145351" y="3645320"/>
            <a:ext cx="316230" cy="138430"/>
            <a:chOff x="2145351" y="3645320"/>
            <a:chExt cx="316230" cy="138430"/>
          </a:xfrm>
        </p:grpSpPr>
        <p:sp>
          <p:nvSpPr>
            <p:cNvPr id="242" name="object 242"/>
            <p:cNvSpPr/>
            <p:nvPr/>
          </p:nvSpPr>
          <p:spPr>
            <a:xfrm>
              <a:off x="2145347" y="3647674"/>
              <a:ext cx="60325" cy="93980"/>
            </a:xfrm>
            <a:custGeom>
              <a:avLst/>
              <a:gdLst/>
              <a:ahLst/>
              <a:cxnLst/>
              <a:rect l="l" t="t" r="r" b="b"/>
              <a:pathLst>
                <a:path w="60325" h="93979">
                  <a:moveTo>
                    <a:pt x="59728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93980"/>
                  </a:lnTo>
                  <a:lnTo>
                    <a:pt x="16776" y="93980"/>
                  </a:lnTo>
                  <a:lnTo>
                    <a:pt x="16776" y="15240"/>
                  </a:lnTo>
                  <a:lnTo>
                    <a:pt x="59728" y="15240"/>
                  </a:lnTo>
                  <a:lnTo>
                    <a:pt x="597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2225402" y="3645320"/>
              <a:ext cx="92353" cy="138205"/>
            </a:xfrm>
            <a:prstGeom prst="rect">
              <a:avLst/>
            </a:prstGeom>
            <a:blipFill>
              <a:blip r:embed="rId1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2338048" y="3645324"/>
              <a:ext cx="74971" cy="97787"/>
            </a:xfrm>
            <a:prstGeom prst="rect">
              <a:avLst/>
            </a:prstGeom>
            <a:blipFill>
              <a:blip r:embed="rId1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2444269" y="3702274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70"/>
                  </a:moveTo>
                  <a:lnTo>
                    <a:pt x="16722" y="39370"/>
                  </a:lnTo>
                  <a:lnTo>
                    <a:pt x="1672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6" name="object 246"/>
          <p:cNvGrpSpPr/>
          <p:nvPr/>
        </p:nvGrpSpPr>
        <p:grpSpPr>
          <a:xfrm>
            <a:off x="2444269" y="3645324"/>
            <a:ext cx="283210" cy="97790"/>
            <a:chOff x="2444269" y="3645324"/>
            <a:chExt cx="283210" cy="97790"/>
          </a:xfrm>
        </p:grpSpPr>
        <p:sp>
          <p:nvSpPr>
            <p:cNvPr id="247" name="object 247"/>
            <p:cNvSpPr/>
            <p:nvPr/>
          </p:nvSpPr>
          <p:spPr>
            <a:xfrm>
              <a:off x="2444267" y="3647674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79">
                  <a:moveTo>
                    <a:pt x="85852" y="0"/>
                  </a:moveTo>
                  <a:lnTo>
                    <a:pt x="69075" y="0"/>
                  </a:lnTo>
                  <a:lnTo>
                    <a:pt x="69075" y="38100"/>
                  </a:lnTo>
                  <a:lnTo>
                    <a:pt x="16713" y="38100"/>
                  </a:lnTo>
                  <a:lnTo>
                    <a:pt x="16713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075" y="54610"/>
                  </a:lnTo>
                  <a:lnTo>
                    <a:pt x="69075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2551755" y="3645324"/>
              <a:ext cx="175144" cy="97787"/>
            </a:xfrm>
            <a:prstGeom prst="rect">
              <a:avLst/>
            </a:prstGeom>
            <a:blipFill>
              <a:blip r:embed="rId1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9" name="object 249"/>
          <p:cNvSpPr/>
          <p:nvPr/>
        </p:nvSpPr>
        <p:spPr>
          <a:xfrm>
            <a:off x="2795779" y="3645322"/>
            <a:ext cx="201354" cy="98405"/>
          </a:xfrm>
          <a:prstGeom prst="rect">
            <a:avLst/>
          </a:prstGeom>
          <a:blipFill>
            <a:blip r:embed="rId1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3054688" y="3592970"/>
            <a:ext cx="90468" cy="150759"/>
          </a:xfrm>
          <a:prstGeom prst="rect">
            <a:avLst/>
          </a:prstGeom>
          <a:blipFill>
            <a:blip r:embed="rId1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1" name="object 251"/>
          <p:cNvGrpSpPr/>
          <p:nvPr/>
        </p:nvGrpSpPr>
        <p:grpSpPr>
          <a:xfrm>
            <a:off x="3220989" y="3647406"/>
            <a:ext cx="263525" cy="95885"/>
            <a:chOff x="3220989" y="3647406"/>
            <a:chExt cx="263525" cy="95885"/>
          </a:xfrm>
        </p:grpSpPr>
        <p:sp>
          <p:nvSpPr>
            <p:cNvPr id="252" name="object 252"/>
            <p:cNvSpPr/>
            <p:nvPr/>
          </p:nvSpPr>
          <p:spPr>
            <a:xfrm>
              <a:off x="3220989" y="3647406"/>
              <a:ext cx="100740" cy="94237"/>
            </a:xfrm>
            <a:prstGeom prst="rect">
              <a:avLst/>
            </a:prstGeom>
            <a:blipFill>
              <a:blip r:embed="rId1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3344881" y="3647406"/>
              <a:ext cx="90028" cy="95463"/>
            </a:xfrm>
            <a:prstGeom prst="rect">
              <a:avLst/>
            </a:prstGeom>
            <a:blipFill>
              <a:blip r:embed="rId1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3467305" y="3702274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70"/>
                  </a:moveTo>
                  <a:lnTo>
                    <a:pt x="16763" y="39370"/>
                  </a:lnTo>
                  <a:lnTo>
                    <a:pt x="16763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5" name="object 255"/>
          <p:cNvSpPr/>
          <p:nvPr/>
        </p:nvSpPr>
        <p:spPr>
          <a:xfrm>
            <a:off x="3536424" y="3702274"/>
            <a:ext cx="17145" cy="39370"/>
          </a:xfrm>
          <a:custGeom>
            <a:avLst/>
            <a:gdLst/>
            <a:ahLst/>
            <a:cxnLst/>
            <a:rect l="l" t="t" r="r" b="b"/>
            <a:pathLst>
              <a:path w="17145" h="39370">
                <a:moveTo>
                  <a:pt x="0" y="39370"/>
                </a:moveTo>
                <a:lnTo>
                  <a:pt x="16774" y="39370"/>
                </a:lnTo>
                <a:lnTo>
                  <a:pt x="16774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097815" y="3645317"/>
            <a:ext cx="1191674" cy="389511"/>
          </a:xfrm>
          <a:prstGeom prst="rect">
            <a:avLst/>
          </a:prstGeom>
          <a:blipFill>
            <a:blip r:embed="rId1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3467303" y="3647674"/>
            <a:ext cx="86360" cy="54610"/>
          </a:xfrm>
          <a:custGeom>
            <a:avLst/>
            <a:gdLst/>
            <a:ahLst/>
            <a:cxnLst/>
            <a:rect l="l" t="t" r="r" b="b"/>
            <a:pathLst>
              <a:path w="86360" h="54610">
                <a:moveTo>
                  <a:pt x="85890" y="0"/>
                </a:moveTo>
                <a:lnTo>
                  <a:pt x="69113" y="0"/>
                </a:lnTo>
                <a:lnTo>
                  <a:pt x="69113" y="38100"/>
                </a:lnTo>
                <a:lnTo>
                  <a:pt x="16764" y="38100"/>
                </a:lnTo>
                <a:lnTo>
                  <a:pt x="16764" y="0"/>
                </a:lnTo>
                <a:lnTo>
                  <a:pt x="0" y="0"/>
                </a:lnTo>
                <a:lnTo>
                  <a:pt x="0" y="38100"/>
                </a:lnTo>
                <a:lnTo>
                  <a:pt x="0" y="54610"/>
                </a:lnTo>
                <a:lnTo>
                  <a:pt x="85890" y="54610"/>
                </a:lnTo>
                <a:lnTo>
                  <a:pt x="85890" y="38100"/>
                </a:lnTo>
                <a:lnTo>
                  <a:pt x="85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3618314" y="3590509"/>
            <a:ext cx="89369" cy="151136"/>
          </a:xfrm>
          <a:prstGeom prst="rect">
            <a:avLst/>
          </a:prstGeom>
          <a:blipFill>
            <a:blip r:embed="rId1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3777019" y="3646546"/>
            <a:ext cx="77913" cy="95913"/>
          </a:xfrm>
          <a:prstGeom prst="rect">
            <a:avLst/>
          </a:prstGeom>
          <a:blipFill>
            <a:blip r:embed="rId1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0" name="object 260"/>
          <p:cNvGrpSpPr/>
          <p:nvPr/>
        </p:nvGrpSpPr>
        <p:grpSpPr>
          <a:xfrm>
            <a:off x="3927617" y="3645320"/>
            <a:ext cx="768985" cy="138430"/>
            <a:chOff x="3927617" y="3645320"/>
            <a:chExt cx="768985" cy="138430"/>
          </a:xfrm>
        </p:grpSpPr>
        <p:sp>
          <p:nvSpPr>
            <p:cNvPr id="261" name="object 261"/>
            <p:cNvSpPr/>
            <p:nvPr/>
          </p:nvSpPr>
          <p:spPr>
            <a:xfrm>
              <a:off x="3927617" y="3645320"/>
              <a:ext cx="92353" cy="138205"/>
            </a:xfrm>
            <a:prstGeom prst="rect">
              <a:avLst/>
            </a:prstGeom>
            <a:blipFill>
              <a:blip r:embed="rId1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4040263" y="3645324"/>
              <a:ext cx="74971" cy="97787"/>
            </a:xfrm>
            <a:prstGeom prst="rect">
              <a:avLst/>
            </a:prstGeom>
            <a:blipFill>
              <a:blip r:embed="rId1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4137725" y="3645324"/>
              <a:ext cx="78940" cy="98405"/>
            </a:xfrm>
            <a:prstGeom prst="rect">
              <a:avLst/>
            </a:prstGeom>
            <a:blipFill>
              <a:blip r:embed="rId1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4244437" y="3647406"/>
              <a:ext cx="100740" cy="94237"/>
            </a:xfrm>
            <a:prstGeom prst="rect">
              <a:avLst/>
            </a:prstGeom>
            <a:blipFill>
              <a:blip r:embed="rId1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4372223" y="3645320"/>
              <a:ext cx="92353" cy="98405"/>
            </a:xfrm>
            <a:prstGeom prst="rect">
              <a:avLst/>
            </a:prstGeom>
            <a:blipFill>
              <a:blip r:embed="rId1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4490591" y="3645320"/>
              <a:ext cx="92353" cy="138205"/>
            </a:xfrm>
            <a:prstGeom prst="rect">
              <a:avLst/>
            </a:prstGeom>
            <a:blipFill>
              <a:blip r:embed="rId1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4604055" y="3645320"/>
              <a:ext cx="92353" cy="98405"/>
            </a:xfrm>
            <a:prstGeom prst="rect">
              <a:avLst/>
            </a:prstGeom>
            <a:blipFill>
              <a:blip r:embed="rId1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8" name="object 268"/>
          <p:cNvGrpSpPr/>
          <p:nvPr/>
        </p:nvGrpSpPr>
        <p:grpSpPr>
          <a:xfrm>
            <a:off x="2366754" y="3896621"/>
            <a:ext cx="316230" cy="138430"/>
            <a:chOff x="2366754" y="3896621"/>
            <a:chExt cx="316230" cy="138430"/>
          </a:xfrm>
        </p:grpSpPr>
        <p:sp>
          <p:nvSpPr>
            <p:cNvPr id="269" name="object 269"/>
            <p:cNvSpPr/>
            <p:nvPr/>
          </p:nvSpPr>
          <p:spPr>
            <a:xfrm>
              <a:off x="2366746" y="3898969"/>
              <a:ext cx="59690" cy="93980"/>
            </a:xfrm>
            <a:custGeom>
              <a:avLst/>
              <a:gdLst/>
              <a:ahLst/>
              <a:cxnLst/>
              <a:rect l="l" t="t" r="r" b="b"/>
              <a:pathLst>
                <a:path w="59689" h="93979">
                  <a:moveTo>
                    <a:pt x="5969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93980"/>
                  </a:lnTo>
                  <a:lnTo>
                    <a:pt x="16738" y="93980"/>
                  </a:lnTo>
                  <a:lnTo>
                    <a:pt x="16738" y="15240"/>
                  </a:lnTo>
                  <a:lnTo>
                    <a:pt x="59690" y="1524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2446763" y="3896621"/>
              <a:ext cx="92353" cy="138205"/>
            </a:xfrm>
            <a:prstGeom prst="rect">
              <a:avLst/>
            </a:prstGeom>
            <a:blipFill>
              <a:blip r:embed="rId1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2559450" y="3896626"/>
              <a:ext cx="74971" cy="97787"/>
            </a:xfrm>
            <a:prstGeom prst="rect">
              <a:avLst/>
            </a:prstGeom>
            <a:blipFill>
              <a:blip r:embed="rId1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2665628" y="3953575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70"/>
                  </a:moveTo>
                  <a:lnTo>
                    <a:pt x="16763" y="39370"/>
                  </a:lnTo>
                  <a:lnTo>
                    <a:pt x="16763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3" name="object 273"/>
          <p:cNvGrpSpPr/>
          <p:nvPr/>
        </p:nvGrpSpPr>
        <p:grpSpPr>
          <a:xfrm>
            <a:off x="2665628" y="3896625"/>
            <a:ext cx="283210" cy="97790"/>
            <a:chOff x="2665628" y="3896625"/>
            <a:chExt cx="283210" cy="97790"/>
          </a:xfrm>
        </p:grpSpPr>
        <p:sp>
          <p:nvSpPr>
            <p:cNvPr id="274" name="object 274"/>
            <p:cNvSpPr/>
            <p:nvPr/>
          </p:nvSpPr>
          <p:spPr>
            <a:xfrm>
              <a:off x="2665628" y="3898969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79">
                  <a:moveTo>
                    <a:pt x="85890" y="0"/>
                  </a:moveTo>
                  <a:lnTo>
                    <a:pt x="69113" y="0"/>
                  </a:lnTo>
                  <a:lnTo>
                    <a:pt x="69113" y="38100"/>
                  </a:lnTo>
                  <a:lnTo>
                    <a:pt x="16764" y="38100"/>
                  </a:lnTo>
                  <a:lnTo>
                    <a:pt x="1676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13" y="54610"/>
                  </a:lnTo>
                  <a:lnTo>
                    <a:pt x="69113" y="93980"/>
                  </a:lnTo>
                  <a:lnTo>
                    <a:pt x="85890" y="93980"/>
                  </a:lnTo>
                  <a:lnTo>
                    <a:pt x="85890" y="54610"/>
                  </a:lnTo>
                  <a:lnTo>
                    <a:pt x="85890" y="38100"/>
                  </a:lnTo>
                  <a:lnTo>
                    <a:pt x="858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2773115" y="3896625"/>
              <a:ext cx="175187" cy="97787"/>
            </a:xfrm>
            <a:prstGeom prst="rect">
              <a:avLst/>
            </a:prstGeom>
            <a:blipFill>
              <a:blip r:embed="rId1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6" name="object 276"/>
          <p:cNvSpPr/>
          <p:nvPr/>
        </p:nvSpPr>
        <p:spPr>
          <a:xfrm>
            <a:off x="1896929" y="6490386"/>
            <a:ext cx="65405" cy="1132205"/>
          </a:xfrm>
          <a:custGeom>
            <a:avLst/>
            <a:gdLst/>
            <a:ahLst/>
            <a:cxnLst/>
            <a:rect l="l" t="t" r="r" b="b"/>
            <a:pathLst>
              <a:path w="65405" h="1132204">
                <a:moveTo>
                  <a:pt x="48605" y="0"/>
                </a:moveTo>
                <a:lnTo>
                  <a:pt x="0" y="1131839"/>
                </a:lnTo>
                <a:lnTo>
                  <a:pt x="65338" y="1131839"/>
                </a:lnTo>
                <a:lnTo>
                  <a:pt x="65338" y="1122667"/>
                </a:lnTo>
                <a:lnTo>
                  <a:pt x="9580" y="1122667"/>
                </a:lnTo>
                <a:lnTo>
                  <a:pt x="57778" y="376"/>
                </a:lnTo>
                <a:lnTo>
                  <a:pt x="486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2810510" y="6014992"/>
            <a:ext cx="234950" cy="234950"/>
          </a:xfrm>
          <a:custGeom>
            <a:avLst/>
            <a:gdLst/>
            <a:ahLst/>
            <a:cxnLst/>
            <a:rect l="l" t="t" r="r" b="b"/>
            <a:pathLst>
              <a:path w="234950" h="234950">
                <a:moveTo>
                  <a:pt x="234823" y="110604"/>
                </a:moveTo>
                <a:lnTo>
                  <a:pt x="124206" y="110604"/>
                </a:lnTo>
                <a:lnTo>
                  <a:pt x="124206" y="0"/>
                </a:lnTo>
                <a:lnTo>
                  <a:pt x="110617" y="0"/>
                </a:lnTo>
                <a:lnTo>
                  <a:pt x="110617" y="110604"/>
                </a:lnTo>
                <a:lnTo>
                  <a:pt x="0" y="110604"/>
                </a:lnTo>
                <a:lnTo>
                  <a:pt x="0" y="124193"/>
                </a:lnTo>
                <a:lnTo>
                  <a:pt x="110617" y="124193"/>
                </a:lnTo>
                <a:lnTo>
                  <a:pt x="110617" y="234797"/>
                </a:lnTo>
                <a:lnTo>
                  <a:pt x="124206" y="234797"/>
                </a:lnTo>
                <a:lnTo>
                  <a:pt x="124206" y="124193"/>
                </a:lnTo>
                <a:lnTo>
                  <a:pt x="234823" y="124193"/>
                </a:lnTo>
                <a:lnTo>
                  <a:pt x="234823" y="1106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8" name="object 278"/>
          <p:cNvGrpSpPr/>
          <p:nvPr/>
        </p:nvGrpSpPr>
        <p:grpSpPr>
          <a:xfrm>
            <a:off x="3134971" y="4897976"/>
            <a:ext cx="687705" cy="516255"/>
            <a:chOff x="3134971" y="4897976"/>
            <a:chExt cx="687705" cy="516255"/>
          </a:xfrm>
        </p:grpSpPr>
        <p:sp>
          <p:nvSpPr>
            <p:cNvPr id="279" name="object 279"/>
            <p:cNvSpPr/>
            <p:nvPr/>
          </p:nvSpPr>
          <p:spPr>
            <a:xfrm>
              <a:off x="3134971" y="4897976"/>
              <a:ext cx="687705" cy="516255"/>
            </a:xfrm>
            <a:custGeom>
              <a:avLst/>
              <a:gdLst/>
              <a:ahLst/>
              <a:cxnLst/>
              <a:rect l="l" t="t" r="r" b="b"/>
              <a:pathLst>
                <a:path w="687704" h="516254">
                  <a:moveTo>
                    <a:pt x="687382" y="0"/>
                  </a:moveTo>
                  <a:lnTo>
                    <a:pt x="0" y="0"/>
                  </a:lnTo>
                  <a:lnTo>
                    <a:pt x="0" y="439316"/>
                  </a:lnTo>
                  <a:lnTo>
                    <a:pt x="533837" y="439316"/>
                  </a:lnTo>
                  <a:lnTo>
                    <a:pt x="533837" y="515900"/>
                  </a:lnTo>
                  <a:lnTo>
                    <a:pt x="615876" y="436562"/>
                  </a:lnTo>
                  <a:lnTo>
                    <a:pt x="635702" y="433856"/>
                  </a:lnTo>
                  <a:lnTo>
                    <a:pt x="659321" y="432773"/>
                  </a:lnTo>
                  <a:lnTo>
                    <a:pt x="679094" y="432626"/>
                  </a:lnTo>
                  <a:lnTo>
                    <a:pt x="687382" y="432730"/>
                  </a:lnTo>
                  <a:lnTo>
                    <a:pt x="687382" y="0"/>
                  </a:lnTo>
                  <a:close/>
                </a:path>
              </a:pathLst>
            </a:custGeom>
            <a:solidFill>
              <a:srgbClr val="52C2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3193440" y="5003272"/>
              <a:ext cx="525780" cy="278130"/>
            </a:xfrm>
            <a:custGeom>
              <a:avLst/>
              <a:gdLst/>
              <a:ahLst/>
              <a:cxnLst/>
              <a:rect l="l" t="t" r="r" b="b"/>
              <a:pathLst>
                <a:path w="525779" h="278129">
                  <a:moveTo>
                    <a:pt x="525348" y="264160"/>
                  </a:moveTo>
                  <a:lnTo>
                    <a:pt x="13589" y="264160"/>
                  </a:lnTo>
                  <a:lnTo>
                    <a:pt x="13589" y="0"/>
                  </a:lnTo>
                  <a:lnTo>
                    <a:pt x="0" y="0"/>
                  </a:lnTo>
                  <a:lnTo>
                    <a:pt x="0" y="264160"/>
                  </a:lnTo>
                  <a:lnTo>
                    <a:pt x="0" y="278130"/>
                  </a:lnTo>
                  <a:lnTo>
                    <a:pt x="525348" y="278130"/>
                  </a:lnTo>
                  <a:lnTo>
                    <a:pt x="525348" y="264160"/>
                  </a:lnTo>
                  <a:close/>
                </a:path>
                <a:path w="525779" h="278129">
                  <a:moveTo>
                    <a:pt x="525348" y="87376"/>
                  </a:moveTo>
                  <a:lnTo>
                    <a:pt x="460108" y="87376"/>
                  </a:lnTo>
                  <a:lnTo>
                    <a:pt x="371856" y="8737"/>
                  </a:lnTo>
                  <a:lnTo>
                    <a:pt x="258572" y="107569"/>
                  </a:lnTo>
                  <a:lnTo>
                    <a:pt x="185102" y="107569"/>
                  </a:lnTo>
                  <a:lnTo>
                    <a:pt x="140868" y="85356"/>
                  </a:lnTo>
                  <a:lnTo>
                    <a:pt x="41643" y="239090"/>
                  </a:lnTo>
                  <a:lnTo>
                    <a:pt x="53073" y="246468"/>
                  </a:lnTo>
                  <a:lnTo>
                    <a:pt x="145669" y="102971"/>
                  </a:lnTo>
                  <a:lnTo>
                    <a:pt x="181876" y="121170"/>
                  </a:lnTo>
                  <a:lnTo>
                    <a:pt x="263652" y="121170"/>
                  </a:lnTo>
                  <a:lnTo>
                    <a:pt x="371767" y="26873"/>
                  </a:lnTo>
                  <a:lnTo>
                    <a:pt x="454926" y="100965"/>
                  </a:lnTo>
                  <a:lnTo>
                    <a:pt x="525348" y="100965"/>
                  </a:lnTo>
                  <a:lnTo>
                    <a:pt x="525348" y="87376"/>
                  </a:lnTo>
                  <a:close/>
                </a:path>
              </a:pathLst>
            </a:custGeom>
            <a:solidFill>
              <a:srgbClr val="FE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1" name="object 281"/>
          <p:cNvSpPr/>
          <p:nvPr/>
        </p:nvSpPr>
        <p:spPr>
          <a:xfrm>
            <a:off x="3091083" y="6641986"/>
            <a:ext cx="80751" cy="80751"/>
          </a:xfrm>
          <a:prstGeom prst="rect">
            <a:avLst/>
          </a:prstGeom>
          <a:blipFill>
            <a:blip r:embed="rId1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930206" y="7617640"/>
            <a:ext cx="163195" cy="541020"/>
          </a:xfrm>
          <a:custGeom>
            <a:avLst/>
            <a:gdLst/>
            <a:ahLst/>
            <a:cxnLst/>
            <a:rect l="l" t="t" r="r" b="b"/>
            <a:pathLst>
              <a:path w="163194" h="541020">
                <a:moveTo>
                  <a:pt x="163091" y="0"/>
                </a:moveTo>
                <a:lnTo>
                  <a:pt x="174" y="12229"/>
                </a:lnTo>
                <a:lnTo>
                  <a:pt x="0" y="24847"/>
                </a:lnTo>
                <a:lnTo>
                  <a:pt x="391" y="34556"/>
                </a:lnTo>
                <a:lnTo>
                  <a:pt x="1340" y="43421"/>
                </a:lnTo>
                <a:lnTo>
                  <a:pt x="4867" y="66891"/>
                </a:lnTo>
                <a:lnTo>
                  <a:pt x="7426" y="85629"/>
                </a:lnTo>
                <a:lnTo>
                  <a:pt x="14086" y="147443"/>
                </a:lnTo>
                <a:lnTo>
                  <a:pt x="18167" y="194653"/>
                </a:lnTo>
                <a:lnTo>
                  <a:pt x="22734" y="255487"/>
                </a:lnTo>
                <a:lnTo>
                  <a:pt x="27780" y="332012"/>
                </a:lnTo>
                <a:lnTo>
                  <a:pt x="33292" y="426295"/>
                </a:lnTo>
                <a:lnTo>
                  <a:pt x="39262" y="540402"/>
                </a:lnTo>
                <a:lnTo>
                  <a:pt x="144044" y="540402"/>
                </a:lnTo>
                <a:lnTo>
                  <a:pt x="163091" y="0"/>
                </a:lnTo>
                <a:close/>
              </a:path>
            </a:pathLst>
          </a:custGeom>
          <a:solidFill>
            <a:srgbClr val="52C2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2221297" y="7617640"/>
            <a:ext cx="142875" cy="541020"/>
          </a:xfrm>
          <a:custGeom>
            <a:avLst/>
            <a:gdLst/>
            <a:ahLst/>
            <a:cxnLst/>
            <a:rect l="l" t="t" r="r" b="b"/>
            <a:pathLst>
              <a:path w="142875" h="541020">
                <a:moveTo>
                  <a:pt x="142320" y="0"/>
                </a:moveTo>
                <a:lnTo>
                  <a:pt x="0" y="0"/>
                </a:lnTo>
                <a:lnTo>
                  <a:pt x="15549" y="540402"/>
                </a:lnTo>
                <a:lnTo>
                  <a:pt x="133598" y="540402"/>
                </a:lnTo>
                <a:lnTo>
                  <a:pt x="142320" y="0"/>
                </a:lnTo>
                <a:close/>
              </a:path>
            </a:pathLst>
          </a:custGeom>
          <a:solidFill>
            <a:srgbClr val="52C2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594115" y="5686409"/>
            <a:ext cx="514350" cy="862965"/>
          </a:xfrm>
          <a:custGeom>
            <a:avLst/>
            <a:gdLst/>
            <a:ahLst/>
            <a:cxnLst/>
            <a:rect l="l" t="t" r="r" b="b"/>
            <a:pathLst>
              <a:path w="514350" h="862965">
                <a:moveTo>
                  <a:pt x="508038" y="0"/>
                </a:moveTo>
                <a:lnTo>
                  <a:pt x="467627" y="30832"/>
                </a:lnTo>
                <a:lnTo>
                  <a:pt x="423904" y="62667"/>
                </a:lnTo>
                <a:lnTo>
                  <a:pt x="380554" y="93300"/>
                </a:lnTo>
                <a:lnTo>
                  <a:pt x="341264" y="120527"/>
                </a:lnTo>
                <a:lnTo>
                  <a:pt x="309719" y="142142"/>
                </a:lnTo>
                <a:lnTo>
                  <a:pt x="285552" y="158938"/>
                </a:lnTo>
                <a:lnTo>
                  <a:pt x="281762" y="161890"/>
                </a:lnTo>
                <a:lnTo>
                  <a:pt x="279783" y="163722"/>
                </a:lnTo>
                <a:lnTo>
                  <a:pt x="279626" y="163618"/>
                </a:lnTo>
                <a:lnTo>
                  <a:pt x="223957" y="248968"/>
                </a:lnTo>
                <a:lnTo>
                  <a:pt x="189578" y="302374"/>
                </a:lnTo>
                <a:lnTo>
                  <a:pt x="152292" y="361013"/>
                </a:lnTo>
                <a:lnTo>
                  <a:pt x="115103" y="420539"/>
                </a:lnTo>
                <a:lnTo>
                  <a:pt x="81012" y="476604"/>
                </a:lnTo>
                <a:lnTo>
                  <a:pt x="53022" y="524862"/>
                </a:lnTo>
                <a:lnTo>
                  <a:pt x="34136" y="560967"/>
                </a:lnTo>
                <a:lnTo>
                  <a:pt x="15621" y="603658"/>
                </a:lnTo>
                <a:lnTo>
                  <a:pt x="3213" y="643770"/>
                </a:lnTo>
                <a:lnTo>
                  <a:pt x="0" y="681385"/>
                </a:lnTo>
                <a:lnTo>
                  <a:pt x="9067" y="716586"/>
                </a:lnTo>
                <a:lnTo>
                  <a:pt x="33504" y="749457"/>
                </a:lnTo>
                <a:lnTo>
                  <a:pt x="76396" y="780080"/>
                </a:lnTo>
                <a:lnTo>
                  <a:pt x="145895" y="816792"/>
                </a:lnTo>
                <a:lnTo>
                  <a:pt x="198577" y="841884"/>
                </a:lnTo>
                <a:lnTo>
                  <a:pt x="247972" y="862424"/>
                </a:lnTo>
                <a:lnTo>
                  <a:pt x="283605" y="790216"/>
                </a:lnTo>
                <a:lnTo>
                  <a:pt x="155671" y="662283"/>
                </a:lnTo>
                <a:lnTo>
                  <a:pt x="73506" y="650545"/>
                </a:lnTo>
                <a:lnTo>
                  <a:pt x="72219" y="659623"/>
                </a:lnTo>
                <a:lnTo>
                  <a:pt x="151347" y="670932"/>
                </a:lnTo>
                <a:lnTo>
                  <a:pt x="272474" y="792059"/>
                </a:lnTo>
                <a:lnTo>
                  <a:pt x="243407" y="850947"/>
                </a:lnTo>
                <a:lnTo>
                  <a:pt x="223964" y="843000"/>
                </a:lnTo>
                <a:lnTo>
                  <a:pt x="189407" y="827609"/>
                </a:lnTo>
                <a:lnTo>
                  <a:pt x="141207" y="804163"/>
                </a:lnTo>
                <a:lnTo>
                  <a:pt x="80836" y="772049"/>
                </a:lnTo>
                <a:lnTo>
                  <a:pt x="34734" y="737556"/>
                </a:lnTo>
                <a:lnTo>
                  <a:pt x="12690" y="700109"/>
                </a:lnTo>
                <a:lnTo>
                  <a:pt x="9859" y="659188"/>
                </a:lnTo>
                <a:lnTo>
                  <a:pt x="21394" y="614272"/>
                </a:lnTo>
                <a:lnTo>
                  <a:pt x="42450" y="564841"/>
                </a:lnTo>
                <a:lnTo>
                  <a:pt x="60960" y="529443"/>
                </a:lnTo>
                <a:lnTo>
                  <a:pt x="88392" y="482120"/>
                </a:lnTo>
                <a:lnTo>
                  <a:pt x="121850" y="427060"/>
                </a:lnTo>
                <a:lnTo>
                  <a:pt x="158442" y="368456"/>
                </a:lnTo>
                <a:lnTo>
                  <a:pt x="195273" y="310496"/>
                </a:lnTo>
                <a:lnTo>
                  <a:pt x="229450" y="257372"/>
                </a:lnTo>
                <a:lnTo>
                  <a:pt x="287112" y="168916"/>
                </a:lnTo>
                <a:lnTo>
                  <a:pt x="346508" y="128063"/>
                </a:lnTo>
                <a:lnTo>
                  <a:pt x="385881" y="100777"/>
                </a:lnTo>
                <a:lnTo>
                  <a:pt x="429333" y="70067"/>
                </a:lnTo>
                <a:lnTo>
                  <a:pt x="473176" y="38135"/>
                </a:lnTo>
                <a:lnTo>
                  <a:pt x="513723" y="7183"/>
                </a:lnTo>
                <a:lnTo>
                  <a:pt x="5080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2164165" y="5714656"/>
            <a:ext cx="98425" cy="62865"/>
          </a:xfrm>
          <a:custGeom>
            <a:avLst/>
            <a:gdLst/>
            <a:ahLst/>
            <a:cxnLst/>
            <a:rect l="l" t="t" r="r" b="b"/>
            <a:pathLst>
              <a:path w="98425" h="62864">
                <a:moveTo>
                  <a:pt x="8020" y="0"/>
                </a:moveTo>
                <a:lnTo>
                  <a:pt x="32535" y="40854"/>
                </a:lnTo>
                <a:lnTo>
                  <a:pt x="77652" y="59537"/>
                </a:lnTo>
                <a:lnTo>
                  <a:pt x="96635" y="62731"/>
                </a:lnTo>
                <a:lnTo>
                  <a:pt x="98122" y="53673"/>
                </a:lnTo>
                <a:lnTo>
                  <a:pt x="79191" y="50511"/>
                </a:lnTo>
                <a:lnTo>
                  <a:pt x="57391" y="44187"/>
                </a:lnTo>
                <a:lnTo>
                  <a:pt x="37845" y="33364"/>
                </a:lnTo>
                <a:lnTo>
                  <a:pt x="21180" y="18486"/>
                </a:lnTo>
                <a:lnTo>
                  <a:pt x="80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2323257" y="5386352"/>
            <a:ext cx="377190" cy="2231390"/>
          </a:xfrm>
          <a:custGeom>
            <a:avLst/>
            <a:gdLst/>
            <a:ahLst/>
            <a:cxnLst/>
            <a:rect l="l" t="t" r="r" b="b"/>
            <a:pathLst>
              <a:path w="377189" h="2231390">
                <a:moveTo>
                  <a:pt x="43349" y="0"/>
                </a:moveTo>
                <a:lnTo>
                  <a:pt x="0" y="102572"/>
                </a:lnTo>
                <a:lnTo>
                  <a:pt x="239950" y="307132"/>
                </a:lnTo>
                <a:lnTo>
                  <a:pt x="245887" y="300158"/>
                </a:lnTo>
                <a:lnTo>
                  <a:pt x="11057" y="99944"/>
                </a:lnTo>
                <a:lnTo>
                  <a:pt x="47213" y="14407"/>
                </a:lnTo>
                <a:lnTo>
                  <a:pt x="339539" y="234704"/>
                </a:lnTo>
                <a:lnTo>
                  <a:pt x="365310" y="272351"/>
                </a:lnTo>
                <a:lnTo>
                  <a:pt x="367884" y="287718"/>
                </a:lnTo>
                <a:lnTo>
                  <a:pt x="367082" y="303275"/>
                </a:lnTo>
                <a:lnTo>
                  <a:pt x="363007" y="318093"/>
                </a:lnTo>
                <a:lnTo>
                  <a:pt x="355865" y="331676"/>
                </a:lnTo>
                <a:lnTo>
                  <a:pt x="345863" y="343528"/>
                </a:lnTo>
                <a:lnTo>
                  <a:pt x="25381" y="632085"/>
                </a:lnTo>
                <a:lnTo>
                  <a:pt x="35768" y="2231314"/>
                </a:lnTo>
                <a:lnTo>
                  <a:pt x="44941" y="2231251"/>
                </a:lnTo>
                <a:lnTo>
                  <a:pt x="34574" y="636148"/>
                </a:lnTo>
                <a:lnTo>
                  <a:pt x="352104" y="350261"/>
                </a:lnTo>
                <a:lnTo>
                  <a:pt x="363449" y="336836"/>
                </a:lnTo>
                <a:lnTo>
                  <a:pt x="371533" y="321481"/>
                </a:lnTo>
                <a:lnTo>
                  <a:pt x="376138" y="304749"/>
                </a:lnTo>
                <a:lnTo>
                  <a:pt x="377046" y="287195"/>
                </a:lnTo>
                <a:lnTo>
                  <a:pt x="374141" y="269854"/>
                </a:lnTo>
                <a:lnTo>
                  <a:pt x="367656" y="253755"/>
                </a:lnTo>
                <a:lnTo>
                  <a:pt x="357868" y="239421"/>
                </a:lnTo>
                <a:lnTo>
                  <a:pt x="345057" y="227375"/>
                </a:lnTo>
                <a:lnTo>
                  <a:pt x="433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7" name="object 287"/>
          <p:cNvGrpSpPr/>
          <p:nvPr/>
        </p:nvGrpSpPr>
        <p:grpSpPr>
          <a:xfrm>
            <a:off x="1743786" y="5369692"/>
            <a:ext cx="789305" cy="1252220"/>
            <a:chOff x="1743786" y="5369692"/>
            <a:chExt cx="789305" cy="1252220"/>
          </a:xfrm>
        </p:grpSpPr>
        <p:sp>
          <p:nvSpPr>
            <p:cNvPr id="288" name="object 288"/>
            <p:cNvSpPr/>
            <p:nvPr/>
          </p:nvSpPr>
          <p:spPr>
            <a:xfrm>
              <a:off x="1743786" y="5654249"/>
              <a:ext cx="789305" cy="836930"/>
            </a:xfrm>
            <a:custGeom>
              <a:avLst/>
              <a:gdLst/>
              <a:ahLst/>
              <a:cxnLst/>
              <a:rect l="l" t="t" r="r" b="b"/>
              <a:pathLst>
                <a:path w="789305" h="836929">
                  <a:moveTo>
                    <a:pt x="210908" y="836041"/>
                  </a:moveTo>
                  <a:lnTo>
                    <a:pt x="197586" y="618871"/>
                  </a:lnTo>
                  <a:lnTo>
                    <a:pt x="190436" y="495719"/>
                  </a:lnTo>
                  <a:lnTo>
                    <a:pt x="187109" y="430631"/>
                  </a:lnTo>
                  <a:lnTo>
                    <a:pt x="186677" y="413232"/>
                  </a:lnTo>
                  <a:lnTo>
                    <a:pt x="0" y="696252"/>
                  </a:lnTo>
                  <a:lnTo>
                    <a:pt x="7670" y="701294"/>
                  </a:lnTo>
                  <a:lnTo>
                    <a:pt x="178435" y="442366"/>
                  </a:lnTo>
                  <a:lnTo>
                    <a:pt x="184353" y="550341"/>
                  </a:lnTo>
                  <a:lnTo>
                    <a:pt x="201752" y="836625"/>
                  </a:lnTo>
                  <a:lnTo>
                    <a:pt x="210908" y="836041"/>
                  </a:lnTo>
                  <a:close/>
                </a:path>
                <a:path w="789305" h="836929">
                  <a:moveTo>
                    <a:pt x="788885" y="8445"/>
                  </a:moveTo>
                  <a:lnTo>
                    <a:pt x="785317" y="0"/>
                  </a:lnTo>
                  <a:lnTo>
                    <a:pt x="513753" y="115328"/>
                  </a:lnTo>
                  <a:lnTo>
                    <a:pt x="423125" y="540626"/>
                  </a:lnTo>
                  <a:lnTo>
                    <a:pt x="391528" y="458736"/>
                  </a:lnTo>
                  <a:lnTo>
                    <a:pt x="344360" y="338010"/>
                  </a:lnTo>
                  <a:lnTo>
                    <a:pt x="319239" y="274726"/>
                  </a:lnTo>
                  <a:lnTo>
                    <a:pt x="295389" y="215709"/>
                  </a:lnTo>
                  <a:lnTo>
                    <a:pt x="274535" y="165633"/>
                  </a:lnTo>
                  <a:lnTo>
                    <a:pt x="258406" y="129133"/>
                  </a:lnTo>
                  <a:lnTo>
                    <a:pt x="248716" y="110871"/>
                  </a:lnTo>
                  <a:lnTo>
                    <a:pt x="241477" y="116509"/>
                  </a:lnTo>
                  <a:lnTo>
                    <a:pt x="249720" y="131978"/>
                  </a:lnTo>
                  <a:lnTo>
                    <a:pt x="263690" y="163385"/>
                  </a:lnTo>
                  <a:lnTo>
                    <a:pt x="282155" y="207518"/>
                  </a:lnTo>
                  <a:lnTo>
                    <a:pt x="303936" y="261137"/>
                  </a:lnTo>
                  <a:lnTo>
                    <a:pt x="327812" y="321005"/>
                  </a:lnTo>
                  <a:lnTo>
                    <a:pt x="352564" y="383895"/>
                  </a:lnTo>
                  <a:lnTo>
                    <a:pt x="376999" y="446582"/>
                  </a:lnTo>
                  <a:lnTo>
                    <a:pt x="425627" y="572846"/>
                  </a:lnTo>
                  <a:lnTo>
                    <a:pt x="521741" y="121907"/>
                  </a:lnTo>
                  <a:lnTo>
                    <a:pt x="788885" y="84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1839239" y="6455819"/>
              <a:ext cx="127560" cy="165701"/>
            </a:xfrm>
            <a:prstGeom prst="rect">
              <a:avLst/>
            </a:prstGeom>
            <a:blipFill>
              <a:blip r:embed="rId1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2051093" y="5471516"/>
              <a:ext cx="234315" cy="255270"/>
            </a:xfrm>
            <a:custGeom>
              <a:avLst/>
              <a:gdLst/>
              <a:ahLst/>
              <a:cxnLst/>
              <a:rect l="l" t="t" r="r" b="b"/>
              <a:pathLst>
                <a:path w="234314" h="255270">
                  <a:moveTo>
                    <a:pt x="194297" y="0"/>
                  </a:moveTo>
                  <a:lnTo>
                    <a:pt x="185125" y="31"/>
                  </a:lnTo>
                  <a:lnTo>
                    <a:pt x="187501" y="37333"/>
                  </a:lnTo>
                  <a:lnTo>
                    <a:pt x="194529" y="76221"/>
                  </a:lnTo>
                  <a:lnTo>
                    <a:pt x="206412" y="111911"/>
                  </a:lnTo>
                  <a:lnTo>
                    <a:pt x="223354" y="139618"/>
                  </a:lnTo>
                  <a:lnTo>
                    <a:pt x="224956" y="144237"/>
                  </a:lnTo>
                  <a:lnTo>
                    <a:pt x="222757" y="149846"/>
                  </a:lnTo>
                  <a:lnTo>
                    <a:pt x="217393" y="156652"/>
                  </a:lnTo>
                  <a:lnTo>
                    <a:pt x="203157" y="171362"/>
                  </a:lnTo>
                  <a:lnTo>
                    <a:pt x="197321" y="178006"/>
                  </a:lnTo>
                  <a:lnTo>
                    <a:pt x="192612" y="184841"/>
                  </a:lnTo>
                  <a:lnTo>
                    <a:pt x="189648" y="191910"/>
                  </a:lnTo>
                  <a:lnTo>
                    <a:pt x="185281" y="208828"/>
                  </a:lnTo>
                  <a:lnTo>
                    <a:pt x="181563" y="221065"/>
                  </a:lnTo>
                  <a:lnTo>
                    <a:pt x="176996" y="232255"/>
                  </a:lnTo>
                  <a:lnTo>
                    <a:pt x="171565" y="240223"/>
                  </a:lnTo>
                  <a:lnTo>
                    <a:pt x="162777" y="244365"/>
                  </a:lnTo>
                  <a:lnTo>
                    <a:pt x="148776" y="245421"/>
                  </a:lnTo>
                  <a:lnTo>
                    <a:pt x="130293" y="243415"/>
                  </a:lnTo>
                  <a:lnTo>
                    <a:pt x="73551" y="225494"/>
                  </a:lnTo>
                  <a:lnTo>
                    <a:pt x="23248" y="172522"/>
                  </a:lnTo>
                  <a:lnTo>
                    <a:pt x="9036" y="124938"/>
                  </a:lnTo>
                  <a:lnTo>
                    <a:pt x="0" y="126561"/>
                  </a:lnTo>
                  <a:lnTo>
                    <a:pt x="16488" y="179404"/>
                  </a:lnTo>
                  <a:lnTo>
                    <a:pt x="41336" y="213959"/>
                  </a:lnTo>
                  <a:lnTo>
                    <a:pt x="105619" y="247217"/>
                  </a:lnTo>
                  <a:lnTo>
                    <a:pt x="151105" y="254651"/>
                  </a:lnTo>
                  <a:lnTo>
                    <a:pt x="159175" y="254232"/>
                  </a:lnTo>
                  <a:lnTo>
                    <a:pt x="189727" y="225498"/>
                  </a:lnTo>
                  <a:lnTo>
                    <a:pt x="198496" y="194245"/>
                  </a:lnTo>
                  <a:lnTo>
                    <a:pt x="200959" y="188708"/>
                  </a:lnTo>
                  <a:lnTo>
                    <a:pt x="205095" y="182982"/>
                  </a:lnTo>
                  <a:lnTo>
                    <a:pt x="210311" y="177160"/>
                  </a:lnTo>
                  <a:lnTo>
                    <a:pt x="224768" y="162170"/>
                  </a:lnTo>
                  <a:lnTo>
                    <a:pt x="231677" y="152653"/>
                  </a:lnTo>
                  <a:lnTo>
                    <a:pt x="234312" y="143032"/>
                  </a:lnTo>
                  <a:lnTo>
                    <a:pt x="230244" y="133556"/>
                  </a:lnTo>
                  <a:lnTo>
                    <a:pt x="214772" y="108026"/>
                  </a:lnTo>
                  <a:lnTo>
                    <a:pt x="203550" y="74215"/>
                  </a:lnTo>
                  <a:lnTo>
                    <a:pt x="196688" y="36685"/>
                  </a:lnTo>
                  <a:lnTo>
                    <a:pt x="1942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2028470" y="5369692"/>
              <a:ext cx="336769" cy="231108"/>
            </a:xfrm>
            <a:prstGeom prst="rect">
              <a:avLst/>
            </a:prstGeom>
            <a:blipFill>
              <a:blip r:embed="rId1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2" name="object 292"/>
          <p:cNvSpPr/>
          <p:nvPr/>
        </p:nvSpPr>
        <p:spPr>
          <a:xfrm>
            <a:off x="2270104" y="8184051"/>
            <a:ext cx="386080" cy="94615"/>
          </a:xfrm>
          <a:custGeom>
            <a:avLst/>
            <a:gdLst/>
            <a:ahLst/>
            <a:cxnLst/>
            <a:rect l="l" t="t" r="r" b="b"/>
            <a:pathLst>
              <a:path w="386080" h="94615">
                <a:moveTo>
                  <a:pt x="0" y="0"/>
                </a:moveTo>
                <a:lnTo>
                  <a:pt x="0" y="93829"/>
                </a:lnTo>
                <a:lnTo>
                  <a:pt x="54124" y="93871"/>
                </a:lnTo>
                <a:lnTo>
                  <a:pt x="54124" y="69223"/>
                </a:lnTo>
                <a:lnTo>
                  <a:pt x="73065" y="69223"/>
                </a:lnTo>
                <a:lnTo>
                  <a:pt x="96552" y="93892"/>
                </a:lnTo>
                <a:lnTo>
                  <a:pt x="385862" y="94091"/>
                </a:lnTo>
                <a:lnTo>
                  <a:pt x="99976" y="1455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1680052" y="8184051"/>
            <a:ext cx="386080" cy="94615"/>
          </a:xfrm>
          <a:custGeom>
            <a:avLst/>
            <a:gdLst/>
            <a:ahLst/>
            <a:cxnLst/>
            <a:rect l="l" t="t" r="r" b="b"/>
            <a:pathLst>
              <a:path w="386080" h="94615">
                <a:moveTo>
                  <a:pt x="385862" y="0"/>
                </a:moveTo>
                <a:lnTo>
                  <a:pt x="285886" y="14554"/>
                </a:lnTo>
                <a:lnTo>
                  <a:pt x="0" y="94091"/>
                </a:lnTo>
                <a:lnTo>
                  <a:pt x="289310" y="93892"/>
                </a:lnTo>
                <a:lnTo>
                  <a:pt x="312796" y="69223"/>
                </a:lnTo>
                <a:lnTo>
                  <a:pt x="331738" y="69223"/>
                </a:lnTo>
                <a:lnTo>
                  <a:pt x="331738" y="93871"/>
                </a:lnTo>
                <a:lnTo>
                  <a:pt x="385862" y="93829"/>
                </a:lnTo>
                <a:lnTo>
                  <a:pt x="385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2196955" y="5526857"/>
            <a:ext cx="20955" cy="24765"/>
          </a:xfrm>
          <a:custGeom>
            <a:avLst/>
            <a:gdLst/>
            <a:ahLst/>
            <a:cxnLst/>
            <a:rect l="l" t="t" r="r" b="b"/>
            <a:pathLst>
              <a:path w="20955" h="24764">
                <a:moveTo>
                  <a:pt x="15025" y="0"/>
                </a:moveTo>
                <a:lnTo>
                  <a:pt x="0" y="12135"/>
                </a:lnTo>
                <a:lnTo>
                  <a:pt x="12575" y="24658"/>
                </a:lnTo>
                <a:lnTo>
                  <a:pt x="19057" y="18166"/>
                </a:lnTo>
                <a:lnTo>
                  <a:pt x="13706" y="12847"/>
                </a:lnTo>
                <a:lnTo>
                  <a:pt x="20784" y="7141"/>
                </a:lnTo>
                <a:lnTo>
                  <a:pt x="150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1874024" y="5734868"/>
            <a:ext cx="489584" cy="1887855"/>
          </a:xfrm>
          <a:custGeom>
            <a:avLst/>
            <a:gdLst/>
            <a:ahLst/>
            <a:cxnLst/>
            <a:rect l="l" t="t" r="r" b="b"/>
            <a:pathLst>
              <a:path w="489585" h="1887854">
                <a:moveTo>
                  <a:pt x="489585" y="1878190"/>
                </a:moveTo>
                <a:lnTo>
                  <a:pt x="334060" y="1878190"/>
                </a:lnTo>
                <a:lnTo>
                  <a:pt x="302437" y="1410271"/>
                </a:lnTo>
                <a:lnTo>
                  <a:pt x="302425" y="1409979"/>
                </a:lnTo>
                <a:lnTo>
                  <a:pt x="298729" y="477431"/>
                </a:lnTo>
                <a:lnTo>
                  <a:pt x="414642" y="293966"/>
                </a:lnTo>
                <a:lnTo>
                  <a:pt x="386549" y="269316"/>
                </a:lnTo>
                <a:lnTo>
                  <a:pt x="427278" y="231902"/>
                </a:lnTo>
                <a:lnTo>
                  <a:pt x="479082" y="2006"/>
                </a:lnTo>
                <a:lnTo>
                  <a:pt x="470128" y="0"/>
                </a:lnTo>
                <a:lnTo>
                  <a:pt x="418960" y="227076"/>
                </a:lnTo>
                <a:lnTo>
                  <a:pt x="372808" y="269481"/>
                </a:lnTo>
                <a:lnTo>
                  <a:pt x="402704" y="295681"/>
                </a:lnTo>
                <a:lnTo>
                  <a:pt x="293725" y="468172"/>
                </a:lnTo>
                <a:lnTo>
                  <a:pt x="171678" y="312470"/>
                </a:lnTo>
                <a:lnTo>
                  <a:pt x="171678" y="264807"/>
                </a:lnTo>
                <a:lnTo>
                  <a:pt x="131381" y="264807"/>
                </a:lnTo>
                <a:lnTo>
                  <a:pt x="7086" y="114769"/>
                </a:lnTo>
                <a:lnTo>
                  <a:pt x="0" y="120624"/>
                </a:lnTo>
                <a:lnTo>
                  <a:pt x="127050" y="273989"/>
                </a:lnTo>
                <a:lnTo>
                  <a:pt x="162496" y="273989"/>
                </a:lnTo>
                <a:lnTo>
                  <a:pt x="162496" y="315633"/>
                </a:lnTo>
                <a:lnTo>
                  <a:pt x="289560" y="477710"/>
                </a:lnTo>
                <a:lnTo>
                  <a:pt x="293255" y="1410284"/>
                </a:lnTo>
                <a:lnTo>
                  <a:pt x="267589" y="1878190"/>
                </a:lnTo>
                <a:lnTo>
                  <a:pt x="88239" y="1878190"/>
                </a:lnTo>
                <a:lnTo>
                  <a:pt x="88239" y="1887359"/>
                </a:lnTo>
                <a:lnTo>
                  <a:pt x="276288" y="1887359"/>
                </a:lnTo>
                <a:lnTo>
                  <a:pt x="298323" y="1485366"/>
                </a:lnTo>
                <a:lnTo>
                  <a:pt x="325501" y="1887359"/>
                </a:lnTo>
                <a:lnTo>
                  <a:pt x="489585" y="1887359"/>
                </a:lnTo>
                <a:lnTo>
                  <a:pt x="489585" y="18781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134238" y="5350465"/>
            <a:ext cx="74295" cy="60325"/>
          </a:xfrm>
          <a:custGeom>
            <a:avLst/>
            <a:gdLst/>
            <a:ahLst/>
            <a:cxnLst/>
            <a:rect l="l" t="t" r="r" b="b"/>
            <a:pathLst>
              <a:path w="74294" h="60325">
                <a:moveTo>
                  <a:pt x="2073" y="0"/>
                </a:moveTo>
                <a:lnTo>
                  <a:pt x="0" y="8931"/>
                </a:lnTo>
                <a:lnTo>
                  <a:pt x="33857" y="22212"/>
                </a:lnTo>
                <a:lnTo>
                  <a:pt x="53515" y="38773"/>
                </a:lnTo>
                <a:lnTo>
                  <a:pt x="62687" y="53167"/>
                </a:lnTo>
                <a:lnTo>
                  <a:pt x="65087" y="59945"/>
                </a:lnTo>
                <a:lnTo>
                  <a:pt x="74060" y="58061"/>
                </a:lnTo>
                <a:lnTo>
                  <a:pt x="71414" y="50281"/>
                </a:lnTo>
                <a:lnTo>
                  <a:pt x="61280" y="33805"/>
                </a:lnTo>
                <a:lnTo>
                  <a:pt x="39540" y="14941"/>
                </a:lnTo>
                <a:lnTo>
                  <a:pt x="20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2226642" y="5645591"/>
            <a:ext cx="29209" cy="17780"/>
          </a:xfrm>
          <a:custGeom>
            <a:avLst/>
            <a:gdLst/>
            <a:ahLst/>
            <a:cxnLst/>
            <a:rect l="l" t="t" r="r" b="b"/>
            <a:pathLst>
              <a:path w="29210" h="17779">
                <a:moveTo>
                  <a:pt x="25978" y="0"/>
                </a:moveTo>
                <a:lnTo>
                  <a:pt x="0" y="8512"/>
                </a:lnTo>
                <a:lnTo>
                  <a:pt x="2858" y="17235"/>
                </a:lnTo>
                <a:lnTo>
                  <a:pt x="28836" y="8722"/>
                </a:lnTo>
                <a:lnTo>
                  <a:pt x="259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1994268" y="4725879"/>
            <a:ext cx="306070" cy="346075"/>
          </a:xfrm>
          <a:custGeom>
            <a:avLst/>
            <a:gdLst/>
            <a:ahLst/>
            <a:cxnLst/>
            <a:rect l="l" t="t" r="r" b="b"/>
            <a:pathLst>
              <a:path w="306069" h="346075">
                <a:moveTo>
                  <a:pt x="305676" y="152844"/>
                </a:moveTo>
                <a:lnTo>
                  <a:pt x="297865" y="104584"/>
                </a:lnTo>
                <a:lnTo>
                  <a:pt x="296506" y="101968"/>
                </a:lnTo>
                <a:lnTo>
                  <a:pt x="296506" y="152844"/>
                </a:lnTo>
                <a:lnTo>
                  <a:pt x="291274" y="191274"/>
                </a:lnTo>
                <a:lnTo>
                  <a:pt x="276301" y="226314"/>
                </a:lnTo>
                <a:lnTo>
                  <a:pt x="252628" y="256197"/>
                </a:lnTo>
                <a:lnTo>
                  <a:pt x="226733" y="275196"/>
                </a:lnTo>
                <a:lnTo>
                  <a:pt x="226733" y="269646"/>
                </a:lnTo>
                <a:lnTo>
                  <a:pt x="168465" y="269646"/>
                </a:lnTo>
                <a:lnTo>
                  <a:pt x="168465" y="269417"/>
                </a:lnTo>
                <a:lnTo>
                  <a:pt x="168465" y="173685"/>
                </a:lnTo>
                <a:lnTo>
                  <a:pt x="171716" y="173685"/>
                </a:lnTo>
                <a:lnTo>
                  <a:pt x="171716" y="159727"/>
                </a:lnTo>
                <a:lnTo>
                  <a:pt x="163880" y="159727"/>
                </a:lnTo>
                <a:lnTo>
                  <a:pt x="163880" y="124739"/>
                </a:lnTo>
                <a:lnTo>
                  <a:pt x="159296" y="120154"/>
                </a:lnTo>
                <a:lnTo>
                  <a:pt x="159296" y="173685"/>
                </a:lnTo>
                <a:lnTo>
                  <a:pt x="159296" y="269417"/>
                </a:lnTo>
                <a:lnTo>
                  <a:pt x="136855" y="269417"/>
                </a:lnTo>
                <a:lnTo>
                  <a:pt x="136855" y="173685"/>
                </a:lnTo>
                <a:lnTo>
                  <a:pt x="159296" y="173685"/>
                </a:lnTo>
                <a:lnTo>
                  <a:pt x="159296" y="120154"/>
                </a:lnTo>
                <a:lnTo>
                  <a:pt x="158546" y="119392"/>
                </a:lnTo>
                <a:lnTo>
                  <a:pt x="137617" y="119392"/>
                </a:lnTo>
                <a:lnTo>
                  <a:pt x="132270" y="124739"/>
                </a:lnTo>
                <a:lnTo>
                  <a:pt x="132270" y="159727"/>
                </a:lnTo>
                <a:lnTo>
                  <a:pt x="124409" y="159727"/>
                </a:lnTo>
                <a:lnTo>
                  <a:pt x="124409" y="173685"/>
                </a:lnTo>
                <a:lnTo>
                  <a:pt x="127685" y="173685"/>
                </a:lnTo>
                <a:lnTo>
                  <a:pt x="127685" y="269417"/>
                </a:lnTo>
                <a:lnTo>
                  <a:pt x="127685" y="269646"/>
                </a:lnTo>
                <a:lnTo>
                  <a:pt x="71755" y="269646"/>
                </a:lnTo>
                <a:lnTo>
                  <a:pt x="71755" y="270408"/>
                </a:lnTo>
                <a:lnTo>
                  <a:pt x="49479" y="252755"/>
                </a:lnTo>
                <a:lnTo>
                  <a:pt x="27609" y="223583"/>
                </a:lnTo>
                <a:lnTo>
                  <a:pt x="13919" y="189814"/>
                </a:lnTo>
                <a:lnTo>
                  <a:pt x="9169" y="152844"/>
                </a:lnTo>
                <a:lnTo>
                  <a:pt x="16510" y="107480"/>
                </a:lnTo>
                <a:lnTo>
                  <a:pt x="36918" y="68046"/>
                </a:lnTo>
                <a:lnTo>
                  <a:pt x="68046" y="36931"/>
                </a:lnTo>
                <a:lnTo>
                  <a:pt x="107467" y="16510"/>
                </a:lnTo>
                <a:lnTo>
                  <a:pt x="152831" y="9169"/>
                </a:lnTo>
                <a:lnTo>
                  <a:pt x="198183" y="16510"/>
                </a:lnTo>
                <a:lnTo>
                  <a:pt x="237617" y="36931"/>
                </a:lnTo>
                <a:lnTo>
                  <a:pt x="268744" y="68046"/>
                </a:lnTo>
                <a:lnTo>
                  <a:pt x="289166" y="107480"/>
                </a:lnTo>
                <a:lnTo>
                  <a:pt x="296506" y="152844"/>
                </a:lnTo>
                <a:lnTo>
                  <a:pt x="296506" y="101968"/>
                </a:lnTo>
                <a:lnTo>
                  <a:pt x="276148" y="62623"/>
                </a:lnTo>
                <a:lnTo>
                  <a:pt x="243039" y="29527"/>
                </a:lnTo>
                <a:lnTo>
                  <a:pt x="201091" y="7797"/>
                </a:lnTo>
                <a:lnTo>
                  <a:pt x="152831" y="0"/>
                </a:lnTo>
                <a:lnTo>
                  <a:pt x="104571" y="7797"/>
                </a:lnTo>
                <a:lnTo>
                  <a:pt x="62623" y="29527"/>
                </a:lnTo>
                <a:lnTo>
                  <a:pt x="29527" y="62623"/>
                </a:lnTo>
                <a:lnTo>
                  <a:pt x="7797" y="104584"/>
                </a:lnTo>
                <a:lnTo>
                  <a:pt x="0" y="152844"/>
                </a:lnTo>
                <a:lnTo>
                  <a:pt x="5041" y="192163"/>
                </a:lnTo>
                <a:lnTo>
                  <a:pt x="19608" y="228092"/>
                </a:lnTo>
                <a:lnTo>
                  <a:pt x="42875" y="259118"/>
                </a:lnTo>
                <a:lnTo>
                  <a:pt x="71755" y="282028"/>
                </a:lnTo>
                <a:lnTo>
                  <a:pt x="71755" y="345846"/>
                </a:lnTo>
                <a:lnTo>
                  <a:pt x="80937" y="345846"/>
                </a:lnTo>
                <a:lnTo>
                  <a:pt x="80937" y="278536"/>
                </a:lnTo>
                <a:lnTo>
                  <a:pt x="217551" y="278536"/>
                </a:lnTo>
                <a:lnTo>
                  <a:pt x="217551" y="345846"/>
                </a:lnTo>
                <a:lnTo>
                  <a:pt x="226733" y="345846"/>
                </a:lnTo>
                <a:lnTo>
                  <a:pt x="226733" y="286448"/>
                </a:lnTo>
                <a:lnTo>
                  <a:pt x="258991" y="262801"/>
                </a:lnTo>
                <a:lnTo>
                  <a:pt x="284175" y="231013"/>
                </a:lnTo>
                <a:lnTo>
                  <a:pt x="300113" y="193725"/>
                </a:lnTo>
                <a:lnTo>
                  <a:pt x="305676" y="1528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064677" y="5067141"/>
            <a:ext cx="158115" cy="113030"/>
          </a:xfrm>
          <a:custGeom>
            <a:avLst/>
            <a:gdLst/>
            <a:ahLst/>
            <a:cxnLst/>
            <a:rect l="l" t="t" r="r" b="b"/>
            <a:pathLst>
              <a:path w="158114" h="113029">
                <a:moveTo>
                  <a:pt x="157670" y="0"/>
                </a:moveTo>
                <a:lnTo>
                  <a:pt x="140652" y="0"/>
                </a:lnTo>
                <a:lnTo>
                  <a:pt x="140652" y="9169"/>
                </a:lnTo>
                <a:lnTo>
                  <a:pt x="135470" y="17056"/>
                </a:lnTo>
                <a:lnTo>
                  <a:pt x="134327" y="17056"/>
                </a:lnTo>
                <a:lnTo>
                  <a:pt x="134327" y="26441"/>
                </a:lnTo>
                <a:lnTo>
                  <a:pt x="134327" y="41681"/>
                </a:lnTo>
                <a:lnTo>
                  <a:pt x="126136" y="41681"/>
                </a:lnTo>
                <a:lnTo>
                  <a:pt x="126136" y="50571"/>
                </a:lnTo>
                <a:lnTo>
                  <a:pt x="126136" y="103911"/>
                </a:lnTo>
                <a:lnTo>
                  <a:pt x="31534" y="103911"/>
                </a:lnTo>
                <a:lnTo>
                  <a:pt x="31534" y="50571"/>
                </a:lnTo>
                <a:lnTo>
                  <a:pt x="31534" y="41681"/>
                </a:lnTo>
                <a:lnTo>
                  <a:pt x="23317" y="41681"/>
                </a:lnTo>
                <a:lnTo>
                  <a:pt x="23317" y="26441"/>
                </a:lnTo>
                <a:lnTo>
                  <a:pt x="134327" y="26441"/>
                </a:lnTo>
                <a:lnTo>
                  <a:pt x="134327" y="17056"/>
                </a:lnTo>
                <a:lnTo>
                  <a:pt x="22186" y="17056"/>
                </a:lnTo>
                <a:lnTo>
                  <a:pt x="17005" y="9169"/>
                </a:lnTo>
                <a:lnTo>
                  <a:pt x="140652" y="9169"/>
                </a:lnTo>
                <a:lnTo>
                  <a:pt x="140652" y="0"/>
                </a:lnTo>
                <a:lnTo>
                  <a:pt x="0" y="0"/>
                </a:lnTo>
                <a:lnTo>
                  <a:pt x="14147" y="21513"/>
                </a:lnTo>
                <a:lnTo>
                  <a:pt x="14147" y="26441"/>
                </a:lnTo>
                <a:lnTo>
                  <a:pt x="14147" y="41681"/>
                </a:lnTo>
                <a:lnTo>
                  <a:pt x="14147" y="50571"/>
                </a:lnTo>
                <a:lnTo>
                  <a:pt x="22352" y="50571"/>
                </a:lnTo>
                <a:lnTo>
                  <a:pt x="22352" y="103911"/>
                </a:lnTo>
                <a:lnTo>
                  <a:pt x="22352" y="112801"/>
                </a:lnTo>
                <a:lnTo>
                  <a:pt x="135305" y="112801"/>
                </a:lnTo>
                <a:lnTo>
                  <a:pt x="135305" y="103911"/>
                </a:lnTo>
                <a:lnTo>
                  <a:pt x="135305" y="50571"/>
                </a:lnTo>
                <a:lnTo>
                  <a:pt x="143510" y="50571"/>
                </a:lnTo>
                <a:lnTo>
                  <a:pt x="143510" y="41681"/>
                </a:lnTo>
                <a:lnTo>
                  <a:pt x="143510" y="26441"/>
                </a:lnTo>
                <a:lnTo>
                  <a:pt x="143510" y="21526"/>
                </a:lnTo>
                <a:lnTo>
                  <a:pt x="146443" y="17056"/>
                </a:lnTo>
                <a:lnTo>
                  <a:pt x="151638" y="9169"/>
                </a:lnTo>
                <a:lnTo>
                  <a:pt x="1576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142510" y="4608184"/>
            <a:ext cx="9525" cy="35560"/>
          </a:xfrm>
          <a:custGeom>
            <a:avLst/>
            <a:gdLst/>
            <a:ahLst/>
            <a:cxnLst/>
            <a:rect l="l" t="t" r="r" b="b"/>
            <a:pathLst>
              <a:path w="9525" h="35560">
                <a:moveTo>
                  <a:pt x="9172" y="0"/>
                </a:moveTo>
                <a:lnTo>
                  <a:pt x="0" y="0"/>
                </a:lnTo>
                <a:lnTo>
                  <a:pt x="0" y="35286"/>
                </a:lnTo>
                <a:lnTo>
                  <a:pt x="9172" y="35286"/>
                </a:lnTo>
                <a:lnTo>
                  <a:pt x="91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357216" y="4851014"/>
            <a:ext cx="35560" cy="9525"/>
          </a:xfrm>
          <a:custGeom>
            <a:avLst/>
            <a:gdLst/>
            <a:ahLst/>
            <a:cxnLst/>
            <a:rect l="l" t="t" r="r" b="b"/>
            <a:pathLst>
              <a:path w="35560" h="9525">
                <a:moveTo>
                  <a:pt x="35276" y="0"/>
                </a:moveTo>
                <a:lnTo>
                  <a:pt x="0" y="0"/>
                </a:lnTo>
                <a:lnTo>
                  <a:pt x="0" y="9172"/>
                </a:lnTo>
                <a:lnTo>
                  <a:pt x="35276" y="9172"/>
                </a:lnTo>
                <a:lnTo>
                  <a:pt x="352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1901722" y="4851014"/>
            <a:ext cx="35560" cy="9525"/>
          </a:xfrm>
          <a:custGeom>
            <a:avLst/>
            <a:gdLst/>
            <a:ahLst/>
            <a:cxnLst/>
            <a:rect l="l" t="t" r="r" b="b"/>
            <a:pathLst>
              <a:path w="35560" h="9525">
                <a:moveTo>
                  <a:pt x="35276" y="0"/>
                </a:moveTo>
                <a:lnTo>
                  <a:pt x="0" y="0"/>
                </a:lnTo>
                <a:lnTo>
                  <a:pt x="0" y="9172"/>
                </a:lnTo>
                <a:lnTo>
                  <a:pt x="35276" y="9172"/>
                </a:lnTo>
                <a:lnTo>
                  <a:pt x="352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2292429" y="4678849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941" y="0"/>
                </a:moveTo>
                <a:lnTo>
                  <a:pt x="0" y="24952"/>
                </a:lnTo>
                <a:lnTo>
                  <a:pt x="6491" y="31423"/>
                </a:lnTo>
                <a:lnTo>
                  <a:pt x="31433" y="6471"/>
                </a:lnTo>
                <a:lnTo>
                  <a:pt x="249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1970336" y="5000915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952" y="0"/>
                </a:moveTo>
                <a:lnTo>
                  <a:pt x="0" y="24952"/>
                </a:lnTo>
                <a:lnTo>
                  <a:pt x="6502" y="31444"/>
                </a:lnTo>
                <a:lnTo>
                  <a:pt x="31454" y="6491"/>
                </a:lnTo>
                <a:lnTo>
                  <a:pt x="249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2292426" y="5000926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6491" y="0"/>
                </a:moveTo>
                <a:lnTo>
                  <a:pt x="0" y="6471"/>
                </a:lnTo>
                <a:lnTo>
                  <a:pt x="24941" y="31423"/>
                </a:lnTo>
                <a:lnTo>
                  <a:pt x="31433" y="24952"/>
                </a:lnTo>
                <a:lnTo>
                  <a:pt x="64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1970334" y="4678838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6502" y="0"/>
                </a:moveTo>
                <a:lnTo>
                  <a:pt x="0" y="6491"/>
                </a:lnTo>
                <a:lnTo>
                  <a:pt x="24952" y="31444"/>
                </a:lnTo>
                <a:lnTo>
                  <a:pt x="31454" y="24952"/>
                </a:lnTo>
                <a:lnTo>
                  <a:pt x="65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2104110" y="5171052"/>
            <a:ext cx="78105" cy="29845"/>
          </a:xfrm>
          <a:custGeom>
            <a:avLst/>
            <a:gdLst/>
            <a:ahLst/>
            <a:cxnLst/>
            <a:rect l="l" t="t" r="r" b="b"/>
            <a:pathLst>
              <a:path w="78105" h="29845">
                <a:moveTo>
                  <a:pt x="20904" y="0"/>
                </a:moveTo>
                <a:lnTo>
                  <a:pt x="11734" y="0"/>
                </a:lnTo>
                <a:lnTo>
                  <a:pt x="11734" y="9169"/>
                </a:lnTo>
                <a:lnTo>
                  <a:pt x="11734" y="20116"/>
                </a:lnTo>
                <a:lnTo>
                  <a:pt x="11480" y="20383"/>
                </a:lnTo>
                <a:lnTo>
                  <a:pt x="11150" y="20383"/>
                </a:lnTo>
                <a:lnTo>
                  <a:pt x="9169" y="19786"/>
                </a:lnTo>
                <a:lnTo>
                  <a:pt x="9169" y="9169"/>
                </a:lnTo>
                <a:lnTo>
                  <a:pt x="11734" y="9169"/>
                </a:lnTo>
                <a:lnTo>
                  <a:pt x="11734" y="0"/>
                </a:lnTo>
                <a:lnTo>
                  <a:pt x="0" y="0"/>
                </a:lnTo>
                <a:lnTo>
                  <a:pt x="0" y="25158"/>
                </a:lnTo>
                <a:lnTo>
                  <a:pt x="4381" y="29552"/>
                </a:lnTo>
                <a:lnTo>
                  <a:pt x="16522" y="29552"/>
                </a:lnTo>
                <a:lnTo>
                  <a:pt x="20904" y="25158"/>
                </a:lnTo>
                <a:lnTo>
                  <a:pt x="20904" y="20383"/>
                </a:lnTo>
                <a:lnTo>
                  <a:pt x="20904" y="9169"/>
                </a:lnTo>
                <a:lnTo>
                  <a:pt x="20904" y="0"/>
                </a:lnTo>
                <a:close/>
              </a:path>
              <a:path w="78105" h="29845">
                <a:moveTo>
                  <a:pt x="77685" y="0"/>
                </a:moveTo>
                <a:lnTo>
                  <a:pt x="68516" y="0"/>
                </a:lnTo>
                <a:lnTo>
                  <a:pt x="68516" y="9169"/>
                </a:lnTo>
                <a:lnTo>
                  <a:pt x="68516" y="20116"/>
                </a:lnTo>
                <a:lnTo>
                  <a:pt x="68262" y="20383"/>
                </a:lnTo>
                <a:lnTo>
                  <a:pt x="67932" y="20383"/>
                </a:lnTo>
                <a:lnTo>
                  <a:pt x="65951" y="19786"/>
                </a:lnTo>
                <a:lnTo>
                  <a:pt x="65951" y="9169"/>
                </a:lnTo>
                <a:lnTo>
                  <a:pt x="68516" y="9169"/>
                </a:lnTo>
                <a:lnTo>
                  <a:pt x="68516" y="0"/>
                </a:lnTo>
                <a:lnTo>
                  <a:pt x="56781" y="0"/>
                </a:lnTo>
                <a:lnTo>
                  <a:pt x="56781" y="25158"/>
                </a:lnTo>
                <a:lnTo>
                  <a:pt x="61163" y="29552"/>
                </a:lnTo>
                <a:lnTo>
                  <a:pt x="73317" y="29552"/>
                </a:lnTo>
                <a:lnTo>
                  <a:pt x="77685" y="25158"/>
                </a:lnTo>
                <a:lnTo>
                  <a:pt x="77685" y="20383"/>
                </a:lnTo>
                <a:lnTo>
                  <a:pt x="77685" y="9169"/>
                </a:lnTo>
                <a:lnTo>
                  <a:pt x="776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8" name="object 308"/>
          <p:cNvGrpSpPr/>
          <p:nvPr/>
        </p:nvGrpSpPr>
        <p:grpSpPr>
          <a:xfrm>
            <a:off x="7857940" y="3582154"/>
            <a:ext cx="1640205" cy="1112520"/>
            <a:chOff x="7857940" y="3582154"/>
            <a:chExt cx="1640205" cy="1112520"/>
          </a:xfrm>
        </p:grpSpPr>
        <p:sp>
          <p:nvSpPr>
            <p:cNvPr id="309" name="object 309"/>
            <p:cNvSpPr/>
            <p:nvPr/>
          </p:nvSpPr>
          <p:spPr>
            <a:xfrm>
              <a:off x="7857934" y="3582155"/>
              <a:ext cx="1640205" cy="1112520"/>
            </a:xfrm>
            <a:custGeom>
              <a:avLst/>
              <a:gdLst/>
              <a:ahLst/>
              <a:cxnLst/>
              <a:rect l="l" t="t" r="r" b="b"/>
              <a:pathLst>
                <a:path w="1640204" h="1112520">
                  <a:moveTo>
                    <a:pt x="366217" y="790752"/>
                  </a:moveTo>
                  <a:lnTo>
                    <a:pt x="318706" y="787425"/>
                  </a:lnTo>
                  <a:lnTo>
                    <a:pt x="272211" y="793470"/>
                  </a:lnTo>
                  <a:lnTo>
                    <a:pt x="227850" y="808647"/>
                  </a:lnTo>
                  <a:lnTo>
                    <a:pt x="186728" y="832713"/>
                  </a:lnTo>
                  <a:lnTo>
                    <a:pt x="151130" y="864374"/>
                  </a:lnTo>
                  <a:lnTo>
                    <a:pt x="122986" y="901852"/>
                  </a:lnTo>
                  <a:lnTo>
                    <a:pt x="102882" y="944206"/>
                  </a:lnTo>
                  <a:lnTo>
                    <a:pt x="91401" y="990447"/>
                  </a:lnTo>
                  <a:lnTo>
                    <a:pt x="82499" y="1051420"/>
                  </a:lnTo>
                  <a:lnTo>
                    <a:pt x="92494" y="1052868"/>
                  </a:lnTo>
                  <a:lnTo>
                    <a:pt x="101384" y="991882"/>
                  </a:lnTo>
                  <a:lnTo>
                    <a:pt x="112382" y="947623"/>
                  </a:lnTo>
                  <a:lnTo>
                    <a:pt x="131622" y="907084"/>
                  </a:lnTo>
                  <a:lnTo>
                    <a:pt x="158572" y="871194"/>
                  </a:lnTo>
                  <a:lnTo>
                    <a:pt x="192659" y="840879"/>
                  </a:lnTo>
                  <a:lnTo>
                    <a:pt x="232041" y="817816"/>
                  </a:lnTo>
                  <a:lnTo>
                    <a:pt x="274523" y="803275"/>
                  </a:lnTo>
                  <a:lnTo>
                    <a:pt x="319024" y="797483"/>
                  </a:lnTo>
                  <a:lnTo>
                    <a:pt x="364515" y="800709"/>
                  </a:lnTo>
                  <a:lnTo>
                    <a:pt x="366217" y="790752"/>
                  </a:lnTo>
                  <a:close/>
                </a:path>
                <a:path w="1640204" h="1112520">
                  <a:moveTo>
                    <a:pt x="393204" y="722604"/>
                  </a:moveTo>
                  <a:lnTo>
                    <a:pt x="340461" y="717829"/>
                  </a:lnTo>
                  <a:lnTo>
                    <a:pt x="288442" y="721436"/>
                  </a:lnTo>
                  <a:lnTo>
                    <a:pt x="237921" y="733234"/>
                  </a:lnTo>
                  <a:lnTo>
                    <a:pt x="189674" y="753059"/>
                  </a:lnTo>
                  <a:lnTo>
                    <a:pt x="144513" y="780707"/>
                  </a:lnTo>
                  <a:lnTo>
                    <a:pt x="104241" y="815124"/>
                  </a:lnTo>
                  <a:lnTo>
                    <a:pt x="70485" y="854875"/>
                  </a:lnTo>
                  <a:lnTo>
                    <a:pt x="43649" y="899287"/>
                  </a:lnTo>
                  <a:lnTo>
                    <a:pt x="24142" y="947648"/>
                  </a:lnTo>
                  <a:lnTo>
                    <a:pt x="12382" y="999312"/>
                  </a:lnTo>
                  <a:lnTo>
                    <a:pt x="0" y="1084313"/>
                  </a:lnTo>
                  <a:lnTo>
                    <a:pt x="9982" y="1085761"/>
                  </a:lnTo>
                  <a:lnTo>
                    <a:pt x="22377" y="1000747"/>
                  </a:lnTo>
                  <a:lnTo>
                    <a:pt x="33769" y="950683"/>
                  </a:lnTo>
                  <a:lnTo>
                    <a:pt x="52679" y="903808"/>
                  </a:lnTo>
                  <a:lnTo>
                    <a:pt x="78701" y="860767"/>
                  </a:lnTo>
                  <a:lnTo>
                    <a:pt x="111417" y="822236"/>
                  </a:lnTo>
                  <a:lnTo>
                    <a:pt x="150444" y="788885"/>
                  </a:lnTo>
                  <a:lnTo>
                    <a:pt x="194221" y="762063"/>
                  </a:lnTo>
                  <a:lnTo>
                    <a:pt x="240982" y="742835"/>
                  </a:lnTo>
                  <a:lnTo>
                    <a:pt x="289966" y="731405"/>
                  </a:lnTo>
                  <a:lnTo>
                    <a:pt x="340385" y="727925"/>
                  </a:lnTo>
                  <a:lnTo>
                    <a:pt x="391490" y="732574"/>
                  </a:lnTo>
                  <a:lnTo>
                    <a:pt x="393204" y="722604"/>
                  </a:lnTo>
                  <a:close/>
                </a:path>
                <a:path w="1640204" h="1112520">
                  <a:moveTo>
                    <a:pt x="1640014" y="778408"/>
                  </a:moveTo>
                  <a:lnTo>
                    <a:pt x="1635328" y="765581"/>
                  </a:lnTo>
                  <a:lnTo>
                    <a:pt x="1630045" y="759917"/>
                  </a:lnTo>
                  <a:lnTo>
                    <a:pt x="1630045" y="779919"/>
                  </a:lnTo>
                  <a:lnTo>
                    <a:pt x="1629638" y="789241"/>
                  </a:lnTo>
                  <a:lnTo>
                    <a:pt x="1625790" y="797725"/>
                  </a:lnTo>
                  <a:lnTo>
                    <a:pt x="1618742" y="804303"/>
                  </a:lnTo>
                  <a:lnTo>
                    <a:pt x="1134402" y="1101890"/>
                  </a:lnTo>
                  <a:lnTo>
                    <a:pt x="1127912" y="1102893"/>
                  </a:lnTo>
                  <a:lnTo>
                    <a:pt x="1115275" y="1099921"/>
                  </a:lnTo>
                  <a:lnTo>
                    <a:pt x="1109929" y="1096035"/>
                  </a:lnTo>
                  <a:lnTo>
                    <a:pt x="1106525" y="1090510"/>
                  </a:lnTo>
                  <a:lnTo>
                    <a:pt x="1103198" y="1081455"/>
                  </a:lnTo>
                  <a:lnTo>
                    <a:pt x="1103591" y="1072146"/>
                  </a:lnTo>
                  <a:lnTo>
                    <a:pt x="1107452" y="1063650"/>
                  </a:lnTo>
                  <a:lnTo>
                    <a:pt x="1114501" y="1057071"/>
                  </a:lnTo>
                  <a:lnTo>
                    <a:pt x="1120114" y="1053617"/>
                  </a:lnTo>
                  <a:lnTo>
                    <a:pt x="1142720" y="1039736"/>
                  </a:lnTo>
                  <a:lnTo>
                    <a:pt x="1204163" y="1001979"/>
                  </a:lnTo>
                  <a:lnTo>
                    <a:pt x="1593303" y="762889"/>
                  </a:lnTo>
                  <a:lnTo>
                    <a:pt x="1602359" y="759574"/>
                  </a:lnTo>
                  <a:lnTo>
                    <a:pt x="1611668" y="759980"/>
                  </a:lnTo>
                  <a:lnTo>
                    <a:pt x="1620151" y="763828"/>
                  </a:lnTo>
                  <a:lnTo>
                    <a:pt x="1626730" y="770864"/>
                  </a:lnTo>
                  <a:lnTo>
                    <a:pt x="1630045" y="779919"/>
                  </a:lnTo>
                  <a:lnTo>
                    <a:pt x="1630045" y="759917"/>
                  </a:lnTo>
                  <a:lnTo>
                    <a:pt x="1629727" y="759574"/>
                  </a:lnTo>
                  <a:lnTo>
                    <a:pt x="1626019" y="755599"/>
                  </a:lnTo>
                  <a:lnTo>
                    <a:pt x="1614004" y="750150"/>
                  </a:lnTo>
                  <a:lnTo>
                    <a:pt x="1600822" y="749592"/>
                  </a:lnTo>
                  <a:lnTo>
                    <a:pt x="1588020" y="754291"/>
                  </a:lnTo>
                  <a:lnTo>
                    <a:pt x="1582369" y="757770"/>
                  </a:lnTo>
                  <a:lnTo>
                    <a:pt x="1573771" y="743788"/>
                  </a:lnTo>
                  <a:lnTo>
                    <a:pt x="1573771" y="763041"/>
                  </a:lnTo>
                  <a:lnTo>
                    <a:pt x="1481620" y="819670"/>
                  </a:lnTo>
                  <a:lnTo>
                    <a:pt x="1123442" y="1039736"/>
                  </a:lnTo>
                  <a:lnTo>
                    <a:pt x="1074140" y="959485"/>
                  </a:lnTo>
                  <a:lnTo>
                    <a:pt x="554875" y="826922"/>
                  </a:lnTo>
                  <a:lnTo>
                    <a:pt x="511111" y="815746"/>
                  </a:lnTo>
                  <a:lnTo>
                    <a:pt x="413981" y="908113"/>
                  </a:lnTo>
                  <a:lnTo>
                    <a:pt x="457479" y="656310"/>
                  </a:lnTo>
                  <a:lnTo>
                    <a:pt x="516712" y="781735"/>
                  </a:lnTo>
                  <a:lnTo>
                    <a:pt x="1029525" y="886879"/>
                  </a:lnTo>
                  <a:lnTo>
                    <a:pt x="1020584" y="872324"/>
                  </a:lnTo>
                  <a:lnTo>
                    <a:pt x="1008735" y="853046"/>
                  </a:lnTo>
                  <a:lnTo>
                    <a:pt x="1008735" y="872324"/>
                  </a:lnTo>
                  <a:lnTo>
                    <a:pt x="675284" y="803948"/>
                  </a:lnTo>
                  <a:lnTo>
                    <a:pt x="680123" y="800976"/>
                  </a:lnTo>
                  <a:lnTo>
                    <a:pt x="886841" y="673950"/>
                  </a:lnTo>
                  <a:lnTo>
                    <a:pt x="1008735" y="872324"/>
                  </a:lnTo>
                  <a:lnTo>
                    <a:pt x="1008735" y="853046"/>
                  </a:lnTo>
                  <a:lnTo>
                    <a:pt x="898677" y="673950"/>
                  </a:lnTo>
                  <a:lnTo>
                    <a:pt x="781240" y="482828"/>
                  </a:lnTo>
                  <a:lnTo>
                    <a:pt x="1231582" y="206121"/>
                  </a:lnTo>
                  <a:lnTo>
                    <a:pt x="1573771" y="763041"/>
                  </a:lnTo>
                  <a:lnTo>
                    <a:pt x="1573771" y="743788"/>
                  </a:lnTo>
                  <a:lnTo>
                    <a:pt x="1543469" y="694461"/>
                  </a:lnTo>
                  <a:lnTo>
                    <a:pt x="1534947" y="656628"/>
                  </a:lnTo>
                  <a:lnTo>
                    <a:pt x="1528254" y="611746"/>
                  </a:lnTo>
                  <a:lnTo>
                    <a:pt x="1527035" y="599617"/>
                  </a:lnTo>
                  <a:lnTo>
                    <a:pt x="1527035" y="667702"/>
                  </a:lnTo>
                  <a:lnTo>
                    <a:pt x="1243418" y="206121"/>
                  </a:lnTo>
                  <a:lnTo>
                    <a:pt x="1238262" y="197751"/>
                  </a:lnTo>
                  <a:lnTo>
                    <a:pt x="1238186" y="181724"/>
                  </a:lnTo>
                  <a:lnTo>
                    <a:pt x="1242314" y="141262"/>
                  </a:lnTo>
                  <a:lnTo>
                    <a:pt x="1257109" y="90855"/>
                  </a:lnTo>
                  <a:lnTo>
                    <a:pt x="1289024" y="43954"/>
                  </a:lnTo>
                  <a:lnTo>
                    <a:pt x="1344498" y="13982"/>
                  </a:lnTo>
                  <a:lnTo>
                    <a:pt x="1369656" y="10109"/>
                  </a:lnTo>
                  <a:lnTo>
                    <a:pt x="1392923" y="11315"/>
                  </a:lnTo>
                  <a:lnTo>
                    <a:pt x="1433449" y="28867"/>
                  </a:lnTo>
                  <a:lnTo>
                    <a:pt x="1461020" y="59347"/>
                  </a:lnTo>
                  <a:lnTo>
                    <a:pt x="1482293" y="103035"/>
                  </a:lnTo>
                  <a:lnTo>
                    <a:pt x="1496479" y="157759"/>
                  </a:lnTo>
                  <a:lnTo>
                    <a:pt x="1502765" y="221322"/>
                  </a:lnTo>
                  <a:lnTo>
                    <a:pt x="1504746" y="352996"/>
                  </a:lnTo>
                  <a:lnTo>
                    <a:pt x="1505686" y="405498"/>
                  </a:lnTo>
                  <a:lnTo>
                    <a:pt x="1507248" y="459397"/>
                  </a:lnTo>
                  <a:lnTo>
                    <a:pt x="1509687" y="513219"/>
                  </a:lnTo>
                  <a:lnTo>
                    <a:pt x="1513281" y="565454"/>
                  </a:lnTo>
                  <a:lnTo>
                    <a:pt x="1518335" y="614603"/>
                  </a:lnTo>
                  <a:lnTo>
                    <a:pt x="1525104" y="659193"/>
                  </a:lnTo>
                  <a:lnTo>
                    <a:pt x="1527035" y="667702"/>
                  </a:lnTo>
                  <a:lnTo>
                    <a:pt x="1527035" y="599617"/>
                  </a:lnTo>
                  <a:lnTo>
                    <a:pt x="1523263" y="562089"/>
                  </a:lnTo>
                  <a:lnTo>
                    <a:pt x="1519694" y="509397"/>
                  </a:lnTo>
                  <a:lnTo>
                    <a:pt x="1517269" y="455409"/>
                  </a:lnTo>
                  <a:lnTo>
                    <a:pt x="1515732" y="401904"/>
                  </a:lnTo>
                  <a:lnTo>
                    <a:pt x="1514805" y="350621"/>
                  </a:lnTo>
                  <a:lnTo>
                    <a:pt x="1513662" y="258546"/>
                  </a:lnTo>
                  <a:lnTo>
                    <a:pt x="1512849" y="221018"/>
                  </a:lnTo>
                  <a:lnTo>
                    <a:pt x="1504315" y="144894"/>
                  </a:lnTo>
                  <a:lnTo>
                    <a:pt x="1491754" y="98831"/>
                  </a:lnTo>
                  <a:lnTo>
                    <a:pt x="1470863" y="55460"/>
                  </a:lnTo>
                  <a:lnTo>
                    <a:pt x="1439557" y="20828"/>
                  </a:lnTo>
                  <a:lnTo>
                    <a:pt x="1395018" y="1397"/>
                  </a:lnTo>
                  <a:lnTo>
                    <a:pt x="1369568" y="0"/>
                  </a:lnTo>
                  <a:lnTo>
                    <a:pt x="1342110" y="4178"/>
                  </a:lnTo>
                  <a:lnTo>
                    <a:pt x="1290662" y="29070"/>
                  </a:lnTo>
                  <a:lnTo>
                    <a:pt x="1257515" y="67957"/>
                  </a:lnTo>
                  <a:lnTo>
                    <a:pt x="1238681" y="112610"/>
                  </a:lnTo>
                  <a:lnTo>
                    <a:pt x="1230172" y="154889"/>
                  </a:lnTo>
                  <a:lnTo>
                    <a:pt x="1228013" y="186575"/>
                  </a:lnTo>
                  <a:lnTo>
                    <a:pt x="1228166" y="196392"/>
                  </a:lnTo>
                  <a:lnTo>
                    <a:pt x="767372" y="479513"/>
                  </a:lnTo>
                  <a:lnTo>
                    <a:pt x="881557" y="665365"/>
                  </a:lnTo>
                  <a:lnTo>
                    <a:pt x="660831" y="800976"/>
                  </a:lnTo>
                  <a:lnTo>
                    <a:pt x="523684" y="772845"/>
                  </a:lnTo>
                  <a:lnTo>
                    <a:pt x="468642" y="656310"/>
                  </a:lnTo>
                  <a:lnTo>
                    <a:pt x="452970" y="623150"/>
                  </a:lnTo>
                  <a:lnTo>
                    <a:pt x="398843" y="936409"/>
                  </a:lnTo>
                  <a:lnTo>
                    <a:pt x="428625" y="908113"/>
                  </a:lnTo>
                  <a:lnTo>
                    <a:pt x="514032" y="826922"/>
                  </a:lnTo>
                  <a:lnTo>
                    <a:pt x="1067689" y="968273"/>
                  </a:lnTo>
                  <a:lnTo>
                    <a:pt x="1114844" y="1045032"/>
                  </a:lnTo>
                  <a:lnTo>
                    <a:pt x="1109218" y="1048486"/>
                  </a:lnTo>
                  <a:lnTo>
                    <a:pt x="1099248" y="1057795"/>
                  </a:lnTo>
                  <a:lnTo>
                    <a:pt x="1093800" y="1069809"/>
                  </a:lnTo>
                  <a:lnTo>
                    <a:pt x="1093228" y="1082979"/>
                  </a:lnTo>
                  <a:lnTo>
                    <a:pt x="1097927" y="1095794"/>
                  </a:lnTo>
                  <a:lnTo>
                    <a:pt x="1124623" y="1112202"/>
                  </a:lnTo>
                  <a:lnTo>
                    <a:pt x="1133576" y="1112202"/>
                  </a:lnTo>
                  <a:lnTo>
                    <a:pt x="1624025" y="812901"/>
                  </a:lnTo>
                  <a:lnTo>
                    <a:pt x="1639455" y="791591"/>
                  </a:lnTo>
                  <a:lnTo>
                    <a:pt x="1640014" y="7784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8029821" y="4445749"/>
              <a:ext cx="170560" cy="130179"/>
            </a:xfrm>
            <a:prstGeom prst="rect">
              <a:avLst/>
            </a:prstGeom>
            <a:blipFill>
              <a:blip r:embed="rId1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1" name="object 311"/>
          <p:cNvSpPr/>
          <p:nvPr/>
        </p:nvSpPr>
        <p:spPr>
          <a:xfrm>
            <a:off x="7770952" y="4605460"/>
            <a:ext cx="22860" cy="87630"/>
          </a:xfrm>
          <a:custGeom>
            <a:avLst/>
            <a:gdLst/>
            <a:ahLst/>
            <a:cxnLst/>
            <a:rect l="l" t="t" r="r" b="b"/>
            <a:pathLst>
              <a:path w="22859" h="87629">
                <a:moveTo>
                  <a:pt x="12512" y="0"/>
                </a:moveTo>
                <a:lnTo>
                  <a:pt x="0" y="85819"/>
                </a:lnTo>
                <a:lnTo>
                  <a:pt x="9978" y="87264"/>
                </a:lnTo>
                <a:lnTo>
                  <a:pt x="22501" y="1444"/>
                </a:lnTo>
                <a:lnTo>
                  <a:pt x="125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7795569" y="4317351"/>
            <a:ext cx="145597" cy="223281"/>
          </a:xfrm>
          <a:prstGeom prst="rect">
            <a:avLst/>
          </a:prstGeom>
          <a:blipFill>
            <a:blip r:embed="rId1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7999446" y="4219666"/>
            <a:ext cx="278130" cy="62230"/>
          </a:xfrm>
          <a:custGeom>
            <a:avLst/>
            <a:gdLst/>
            <a:ahLst/>
            <a:cxnLst/>
            <a:rect l="l" t="t" r="r" b="b"/>
            <a:pathLst>
              <a:path w="278129" h="62229">
                <a:moveTo>
                  <a:pt x="230203" y="0"/>
                </a:moveTo>
                <a:lnTo>
                  <a:pt x="182312" y="80"/>
                </a:lnTo>
                <a:lnTo>
                  <a:pt x="134844" y="5513"/>
                </a:lnTo>
                <a:lnTo>
                  <a:pt x="88300" y="16217"/>
                </a:lnTo>
                <a:lnTo>
                  <a:pt x="43184" y="32110"/>
                </a:lnTo>
                <a:lnTo>
                  <a:pt x="0" y="53112"/>
                </a:lnTo>
                <a:lnTo>
                  <a:pt x="4942" y="61918"/>
                </a:lnTo>
                <a:lnTo>
                  <a:pt x="47402" y="41162"/>
                </a:lnTo>
                <a:lnTo>
                  <a:pt x="91348" y="25533"/>
                </a:lnTo>
                <a:lnTo>
                  <a:pt x="136497" y="15083"/>
                </a:lnTo>
                <a:lnTo>
                  <a:pt x="182562" y="9862"/>
                </a:lnTo>
                <a:lnTo>
                  <a:pt x="229260" y="9921"/>
                </a:lnTo>
                <a:lnTo>
                  <a:pt x="276305" y="15312"/>
                </a:lnTo>
                <a:lnTo>
                  <a:pt x="278012" y="5354"/>
                </a:lnTo>
                <a:lnTo>
                  <a:pt x="2302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6841928" y="5020653"/>
            <a:ext cx="922655" cy="553720"/>
          </a:xfrm>
          <a:custGeom>
            <a:avLst/>
            <a:gdLst/>
            <a:ahLst/>
            <a:cxnLst/>
            <a:rect l="l" t="t" r="r" b="b"/>
            <a:pathLst>
              <a:path w="922654" h="553720">
                <a:moveTo>
                  <a:pt x="922108" y="0"/>
                </a:moveTo>
                <a:lnTo>
                  <a:pt x="0" y="0"/>
                </a:lnTo>
                <a:lnTo>
                  <a:pt x="0" y="553616"/>
                </a:lnTo>
                <a:lnTo>
                  <a:pt x="922108" y="553616"/>
                </a:lnTo>
                <a:lnTo>
                  <a:pt x="922108" y="0"/>
                </a:lnTo>
                <a:close/>
              </a:path>
            </a:pathLst>
          </a:custGeom>
          <a:solidFill>
            <a:srgbClr val="52C2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6876161" y="5574289"/>
            <a:ext cx="1212215" cy="2668270"/>
          </a:xfrm>
          <a:custGeom>
            <a:avLst/>
            <a:gdLst/>
            <a:ahLst/>
            <a:cxnLst/>
            <a:rect l="l" t="t" r="r" b="b"/>
            <a:pathLst>
              <a:path w="1212215" h="2668270">
                <a:moveTo>
                  <a:pt x="1211935" y="781735"/>
                </a:moveTo>
                <a:lnTo>
                  <a:pt x="1211707" y="771639"/>
                </a:lnTo>
                <a:lnTo>
                  <a:pt x="1145044" y="775322"/>
                </a:lnTo>
                <a:lnTo>
                  <a:pt x="1082319" y="782853"/>
                </a:lnTo>
                <a:lnTo>
                  <a:pt x="1023454" y="793877"/>
                </a:lnTo>
                <a:lnTo>
                  <a:pt x="968311" y="808101"/>
                </a:lnTo>
                <a:lnTo>
                  <a:pt x="916800" y="825157"/>
                </a:lnTo>
                <a:lnTo>
                  <a:pt x="868807" y="844753"/>
                </a:lnTo>
                <a:lnTo>
                  <a:pt x="824230" y="866546"/>
                </a:lnTo>
                <a:lnTo>
                  <a:pt x="782942" y="890206"/>
                </a:lnTo>
                <a:lnTo>
                  <a:pt x="744855" y="915416"/>
                </a:lnTo>
                <a:lnTo>
                  <a:pt x="709853" y="941844"/>
                </a:lnTo>
                <a:lnTo>
                  <a:pt x="677824" y="969162"/>
                </a:lnTo>
                <a:lnTo>
                  <a:pt x="648665" y="997051"/>
                </a:lnTo>
                <a:lnTo>
                  <a:pt x="622261" y="1025169"/>
                </a:lnTo>
                <a:lnTo>
                  <a:pt x="577303" y="1080808"/>
                </a:lnTo>
                <a:lnTo>
                  <a:pt x="535749" y="1143723"/>
                </a:lnTo>
                <a:lnTo>
                  <a:pt x="503148" y="1204087"/>
                </a:lnTo>
                <a:lnTo>
                  <a:pt x="478561" y="1259344"/>
                </a:lnTo>
                <a:lnTo>
                  <a:pt x="461048" y="1306931"/>
                </a:lnTo>
                <a:lnTo>
                  <a:pt x="451510" y="1338249"/>
                </a:lnTo>
                <a:lnTo>
                  <a:pt x="451510" y="0"/>
                </a:lnTo>
                <a:lnTo>
                  <a:pt x="441413" y="0"/>
                </a:lnTo>
                <a:lnTo>
                  <a:pt x="441413" y="1596605"/>
                </a:lnTo>
                <a:lnTo>
                  <a:pt x="0" y="1596605"/>
                </a:lnTo>
                <a:lnTo>
                  <a:pt x="0" y="1606765"/>
                </a:lnTo>
                <a:lnTo>
                  <a:pt x="0" y="1764245"/>
                </a:lnTo>
                <a:lnTo>
                  <a:pt x="0" y="1774405"/>
                </a:lnTo>
                <a:lnTo>
                  <a:pt x="44284" y="1774405"/>
                </a:lnTo>
                <a:lnTo>
                  <a:pt x="198297" y="2667800"/>
                </a:lnTo>
                <a:lnTo>
                  <a:pt x="694613" y="2667800"/>
                </a:lnTo>
                <a:lnTo>
                  <a:pt x="848601" y="1774405"/>
                </a:lnTo>
                <a:lnTo>
                  <a:pt x="892924" y="1774405"/>
                </a:lnTo>
                <a:lnTo>
                  <a:pt x="892924" y="1764245"/>
                </a:lnTo>
                <a:lnTo>
                  <a:pt x="838377" y="1764245"/>
                </a:lnTo>
                <a:lnTo>
                  <a:pt x="838377" y="1774405"/>
                </a:lnTo>
                <a:lnTo>
                  <a:pt x="686130" y="2657703"/>
                </a:lnTo>
                <a:lnTo>
                  <a:pt x="206781" y="2657703"/>
                </a:lnTo>
                <a:lnTo>
                  <a:pt x="54533" y="1774405"/>
                </a:lnTo>
                <a:lnTo>
                  <a:pt x="838377" y="1774405"/>
                </a:lnTo>
                <a:lnTo>
                  <a:pt x="838377" y="1764245"/>
                </a:lnTo>
                <a:lnTo>
                  <a:pt x="10083" y="1764245"/>
                </a:lnTo>
                <a:lnTo>
                  <a:pt x="10083" y="1606765"/>
                </a:lnTo>
                <a:lnTo>
                  <a:pt x="882827" y="1606765"/>
                </a:lnTo>
                <a:lnTo>
                  <a:pt x="882827" y="1763776"/>
                </a:lnTo>
                <a:lnTo>
                  <a:pt x="892924" y="1763776"/>
                </a:lnTo>
                <a:lnTo>
                  <a:pt x="892924" y="1606765"/>
                </a:lnTo>
                <a:lnTo>
                  <a:pt x="892924" y="1606245"/>
                </a:lnTo>
                <a:lnTo>
                  <a:pt x="892924" y="1596605"/>
                </a:lnTo>
                <a:lnTo>
                  <a:pt x="451510" y="1596605"/>
                </a:lnTo>
                <a:lnTo>
                  <a:pt x="451510" y="1379702"/>
                </a:lnTo>
                <a:lnTo>
                  <a:pt x="453402" y="1370711"/>
                </a:lnTo>
                <a:lnTo>
                  <a:pt x="470750" y="1309636"/>
                </a:lnTo>
                <a:lnTo>
                  <a:pt x="488073" y="1262672"/>
                </a:lnTo>
                <a:lnTo>
                  <a:pt x="512368" y="1208125"/>
                </a:lnTo>
                <a:lnTo>
                  <a:pt x="544601" y="1148524"/>
                </a:lnTo>
                <a:lnTo>
                  <a:pt x="585685" y="1086408"/>
                </a:lnTo>
                <a:lnTo>
                  <a:pt x="630047" y="1031582"/>
                </a:lnTo>
                <a:lnTo>
                  <a:pt x="684885" y="976401"/>
                </a:lnTo>
                <a:lnTo>
                  <a:pt x="716495" y="949477"/>
                </a:lnTo>
                <a:lnTo>
                  <a:pt x="751039" y="923442"/>
                </a:lnTo>
                <a:lnTo>
                  <a:pt x="788644" y="898601"/>
                </a:lnTo>
                <a:lnTo>
                  <a:pt x="829386" y="875271"/>
                </a:lnTo>
                <a:lnTo>
                  <a:pt x="873391" y="853795"/>
                </a:lnTo>
                <a:lnTo>
                  <a:pt x="920775" y="834491"/>
                </a:lnTo>
                <a:lnTo>
                  <a:pt x="971626" y="817664"/>
                </a:lnTo>
                <a:lnTo>
                  <a:pt x="1026058" y="803656"/>
                </a:lnTo>
                <a:lnTo>
                  <a:pt x="1084186" y="792784"/>
                </a:lnTo>
                <a:lnTo>
                  <a:pt x="1146111" y="785368"/>
                </a:lnTo>
                <a:lnTo>
                  <a:pt x="1211935" y="7817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7151540" y="4906346"/>
            <a:ext cx="10160" cy="114300"/>
          </a:xfrm>
          <a:custGeom>
            <a:avLst/>
            <a:gdLst/>
            <a:ahLst/>
            <a:cxnLst/>
            <a:rect l="l" t="t" r="r" b="b"/>
            <a:pathLst>
              <a:path w="10159" h="114300">
                <a:moveTo>
                  <a:pt x="0" y="114300"/>
                </a:moveTo>
                <a:lnTo>
                  <a:pt x="10093" y="114300"/>
                </a:lnTo>
                <a:lnTo>
                  <a:pt x="10093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6824421" y="4896186"/>
            <a:ext cx="956310" cy="433070"/>
          </a:xfrm>
          <a:custGeom>
            <a:avLst/>
            <a:gdLst/>
            <a:ahLst/>
            <a:cxnLst/>
            <a:rect l="l" t="t" r="r" b="b"/>
            <a:pathLst>
              <a:path w="956309" h="433070">
                <a:moveTo>
                  <a:pt x="955916" y="119418"/>
                </a:moveTo>
                <a:lnTo>
                  <a:pt x="923328" y="119418"/>
                </a:lnTo>
                <a:lnTo>
                  <a:pt x="923328" y="129514"/>
                </a:lnTo>
                <a:lnTo>
                  <a:pt x="498094" y="420954"/>
                </a:lnTo>
                <a:lnTo>
                  <a:pt x="34988" y="129514"/>
                </a:lnTo>
                <a:lnTo>
                  <a:pt x="923328" y="129514"/>
                </a:lnTo>
                <a:lnTo>
                  <a:pt x="923328" y="119418"/>
                </a:lnTo>
                <a:lnTo>
                  <a:pt x="669277" y="119418"/>
                </a:lnTo>
                <a:lnTo>
                  <a:pt x="669277" y="10160"/>
                </a:lnTo>
                <a:lnTo>
                  <a:pt x="669277" y="0"/>
                </a:lnTo>
                <a:lnTo>
                  <a:pt x="327113" y="0"/>
                </a:lnTo>
                <a:lnTo>
                  <a:pt x="327113" y="10160"/>
                </a:lnTo>
                <a:lnTo>
                  <a:pt x="659180" y="10160"/>
                </a:lnTo>
                <a:lnTo>
                  <a:pt x="659180" y="119418"/>
                </a:lnTo>
                <a:lnTo>
                  <a:pt x="0" y="119418"/>
                </a:lnTo>
                <a:lnTo>
                  <a:pt x="498322" y="433006"/>
                </a:lnTo>
                <a:lnTo>
                  <a:pt x="515924" y="420954"/>
                </a:lnTo>
                <a:lnTo>
                  <a:pt x="941184" y="129514"/>
                </a:lnTo>
                <a:lnTo>
                  <a:pt x="955916" y="1194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8081550" y="6270080"/>
            <a:ext cx="272415" cy="156845"/>
          </a:xfrm>
          <a:custGeom>
            <a:avLst/>
            <a:gdLst/>
            <a:ahLst/>
            <a:cxnLst/>
            <a:rect l="l" t="t" r="r" b="b"/>
            <a:pathLst>
              <a:path w="272415" h="156845">
                <a:moveTo>
                  <a:pt x="134571" y="0"/>
                </a:moveTo>
                <a:lnTo>
                  <a:pt x="83357" y="12354"/>
                </a:lnTo>
                <a:lnTo>
                  <a:pt x="41918" y="38307"/>
                </a:lnTo>
                <a:lnTo>
                  <a:pt x="13766" y="64567"/>
                </a:lnTo>
                <a:lnTo>
                  <a:pt x="0" y="81023"/>
                </a:lnTo>
                <a:lnTo>
                  <a:pt x="2544" y="84112"/>
                </a:lnTo>
                <a:lnTo>
                  <a:pt x="14207" y="96688"/>
                </a:lnTo>
                <a:lnTo>
                  <a:pt x="42871" y="121445"/>
                </a:lnTo>
                <a:lnTo>
                  <a:pt x="84609" y="145642"/>
                </a:lnTo>
                <a:lnTo>
                  <a:pt x="135493" y="156539"/>
                </a:lnTo>
                <a:lnTo>
                  <a:pt x="137754" y="156508"/>
                </a:lnTo>
                <a:lnTo>
                  <a:pt x="179555" y="146424"/>
                </a:lnTo>
                <a:lnTo>
                  <a:pt x="137545" y="146424"/>
                </a:lnTo>
                <a:lnTo>
                  <a:pt x="94406" y="138538"/>
                </a:lnTo>
                <a:lnTo>
                  <a:pt x="57303" y="119082"/>
                </a:lnTo>
                <a:lnTo>
                  <a:pt x="29193" y="96882"/>
                </a:lnTo>
                <a:lnTo>
                  <a:pt x="13036" y="80761"/>
                </a:lnTo>
                <a:lnTo>
                  <a:pt x="28548" y="63977"/>
                </a:lnTo>
                <a:lnTo>
                  <a:pt x="55775" y="40629"/>
                </a:lnTo>
                <a:lnTo>
                  <a:pt x="92069" y="19681"/>
                </a:lnTo>
                <a:lnTo>
                  <a:pt x="134781" y="10093"/>
                </a:lnTo>
                <a:lnTo>
                  <a:pt x="136802" y="10072"/>
                </a:lnTo>
                <a:lnTo>
                  <a:pt x="184368" y="10072"/>
                </a:lnTo>
                <a:lnTo>
                  <a:pt x="134571" y="0"/>
                </a:lnTo>
                <a:close/>
              </a:path>
              <a:path w="272415" h="156845">
                <a:moveTo>
                  <a:pt x="184368" y="10072"/>
                </a:moveTo>
                <a:lnTo>
                  <a:pt x="136802" y="10072"/>
                </a:lnTo>
                <a:lnTo>
                  <a:pt x="179175" y="18454"/>
                </a:lnTo>
                <a:lnTo>
                  <a:pt x="215666" y="37896"/>
                </a:lnTo>
                <a:lnTo>
                  <a:pt x="243349" y="59848"/>
                </a:lnTo>
                <a:lnTo>
                  <a:pt x="259301" y="75756"/>
                </a:lnTo>
                <a:lnTo>
                  <a:pt x="243784" y="92541"/>
                </a:lnTo>
                <a:lnTo>
                  <a:pt x="216556" y="115889"/>
                </a:lnTo>
                <a:lnTo>
                  <a:pt x="180261" y="136837"/>
                </a:lnTo>
                <a:lnTo>
                  <a:pt x="137545" y="146424"/>
                </a:lnTo>
                <a:lnTo>
                  <a:pt x="179555" y="146424"/>
                </a:lnTo>
                <a:lnTo>
                  <a:pt x="230406" y="118203"/>
                </a:lnTo>
                <a:lnTo>
                  <a:pt x="258559" y="91949"/>
                </a:lnTo>
                <a:lnTo>
                  <a:pt x="272337" y="75495"/>
                </a:lnTo>
                <a:lnTo>
                  <a:pt x="269782" y="72406"/>
                </a:lnTo>
                <a:lnTo>
                  <a:pt x="257927" y="59680"/>
                </a:lnTo>
                <a:lnTo>
                  <a:pt x="228779" y="34699"/>
                </a:lnTo>
                <a:lnTo>
                  <a:pt x="186330" y="10469"/>
                </a:lnTo>
                <a:lnTo>
                  <a:pt x="184368" y="100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7665128" y="6172459"/>
            <a:ext cx="154940" cy="268605"/>
          </a:xfrm>
          <a:custGeom>
            <a:avLst/>
            <a:gdLst/>
            <a:ahLst/>
            <a:cxnLst/>
            <a:rect l="l" t="t" r="r" b="b"/>
            <a:pathLst>
              <a:path w="154940" h="268604">
                <a:moveTo>
                  <a:pt x="99923" y="0"/>
                </a:moveTo>
                <a:lnTo>
                  <a:pt x="51504" y="35191"/>
                </a:lnTo>
                <a:lnTo>
                  <a:pt x="19741" y="72366"/>
                </a:lnTo>
                <a:lnTo>
                  <a:pt x="0" y="121210"/>
                </a:lnTo>
                <a:lnTo>
                  <a:pt x="2551" y="173835"/>
                </a:lnTo>
                <a:lnTo>
                  <a:pt x="20296" y="219396"/>
                </a:lnTo>
                <a:lnTo>
                  <a:pt x="40827" y="251960"/>
                </a:lnTo>
                <a:lnTo>
                  <a:pt x="51736" y="265594"/>
                </a:lnTo>
                <a:lnTo>
                  <a:pt x="54417" y="268567"/>
                </a:lnTo>
                <a:lnTo>
                  <a:pt x="57924" y="266630"/>
                </a:lnTo>
                <a:lnTo>
                  <a:pt x="72717" y="257360"/>
                </a:lnTo>
                <a:lnTo>
                  <a:pt x="74790" y="255709"/>
                </a:lnTo>
                <a:lnTo>
                  <a:pt x="56595" y="255709"/>
                </a:lnTo>
                <a:lnTo>
                  <a:pt x="43010" y="237331"/>
                </a:lnTo>
                <a:lnTo>
                  <a:pt x="25168" y="206218"/>
                </a:lnTo>
                <a:lnTo>
                  <a:pt x="11380" y="166648"/>
                </a:lnTo>
                <a:lnTo>
                  <a:pt x="9957" y="122896"/>
                </a:lnTo>
                <a:lnTo>
                  <a:pt x="25700" y="82093"/>
                </a:lnTo>
                <a:lnTo>
                  <a:pt x="51753" y="49273"/>
                </a:lnTo>
                <a:lnTo>
                  <a:pt x="78853" y="25755"/>
                </a:lnTo>
                <a:lnTo>
                  <a:pt x="97735" y="12858"/>
                </a:lnTo>
                <a:lnTo>
                  <a:pt x="110508" y="12858"/>
                </a:lnTo>
                <a:lnTo>
                  <a:pt x="102604" y="2973"/>
                </a:lnTo>
                <a:lnTo>
                  <a:pt x="99923" y="0"/>
                </a:lnTo>
                <a:close/>
              </a:path>
              <a:path w="154940" h="268604">
                <a:moveTo>
                  <a:pt x="110508" y="12858"/>
                </a:moveTo>
                <a:lnTo>
                  <a:pt x="97735" y="12858"/>
                </a:lnTo>
                <a:lnTo>
                  <a:pt x="111324" y="31238"/>
                </a:lnTo>
                <a:lnTo>
                  <a:pt x="129167" y="62352"/>
                </a:lnTo>
                <a:lnTo>
                  <a:pt x="142956" y="101923"/>
                </a:lnTo>
                <a:lnTo>
                  <a:pt x="144383" y="145670"/>
                </a:lnTo>
                <a:lnTo>
                  <a:pt x="128637" y="186474"/>
                </a:lnTo>
                <a:lnTo>
                  <a:pt x="102585" y="219294"/>
                </a:lnTo>
                <a:lnTo>
                  <a:pt x="75486" y="242812"/>
                </a:lnTo>
                <a:lnTo>
                  <a:pt x="56595" y="255709"/>
                </a:lnTo>
                <a:lnTo>
                  <a:pt x="74790" y="255709"/>
                </a:lnTo>
                <a:lnTo>
                  <a:pt x="102830" y="233376"/>
                </a:lnTo>
                <a:lnTo>
                  <a:pt x="134594" y="196200"/>
                </a:lnTo>
                <a:lnTo>
                  <a:pt x="154340" y="147356"/>
                </a:lnTo>
                <a:lnTo>
                  <a:pt x="151783" y="94736"/>
                </a:lnTo>
                <a:lnTo>
                  <a:pt x="134036" y="49175"/>
                </a:lnTo>
                <a:lnTo>
                  <a:pt x="113507" y="16608"/>
                </a:lnTo>
                <a:lnTo>
                  <a:pt x="110508" y="128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7581482" y="5723550"/>
            <a:ext cx="106680" cy="156845"/>
          </a:xfrm>
          <a:custGeom>
            <a:avLst/>
            <a:gdLst/>
            <a:ahLst/>
            <a:cxnLst/>
            <a:rect l="l" t="t" r="r" b="b"/>
            <a:pathLst>
              <a:path w="106679" h="156845">
                <a:moveTo>
                  <a:pt x="80370" y="0"/>
                </a:moveTo>
                <a:lnTo>
                  <a:pt x="26540" y="34924"/>
                </a:lnTo>
                <a:lnTo>
                  <a:pt x="939" y="88807"/>
                </a:lnTo>
                <a:lnTo>
                  <a:pt x="0" y="107156"/>
                </a:lnTo>
                <a:lnTo>
                  <a:pt x="7877" y="126836"/>
                </a:lnTo>
                <a:lnTo>
                  <a:pt x="26173" y="156623"/>
                </a:lnTo>
                <a:lnTo>
                  <a:pt x="35209" y="152857"/>
                </a:lnTo>
                <a:lnTo>
                  <a:pt x="80017" y="121690"/>
                </a:lnTo>
                <a:lnTo>
                  <a:pt x="105624" y="67811"/>
                </a:lnTo>
                <a:lnTo>
                  <a:pt x="106562" y="49465"/>
                </a:lnTo>
                <a:lnTo>
                  <a:pt x="98678" y="29786"/>
                </a:lnTo>
                <a:lnTo>
                  <a:pt x="80370" y="0"/>
                </a:lnTo>
                <a:close/>
              </a:path>
            </a:pathLst>
          </a:custGeom>
          <a:solidFill>
            <a:srgbClr val="52C2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6925677" y="5911801"/>
            <a:ext cx="103619" cy="178612"/>
          </a:xfrm>
          <a:prstGeom prst="rect">
            <a:avLst/>
          </a:prstGeom>
          <a:blipFill>
            <a:blip r:embed="rId1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7756975" y="5809786"/>
            <a:ext cx="177293" cy="103399"/>
          </a:xfrm>
          <a:prstGeom prst="rect">
            <a:avLst/>
          </a:prstGeom>
          <a:blipFill>
            <a:blip r:embed="rId1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6650527" y="6001167"/>
            <a:ext cx="177293" cy="103410"/>
          </a:xfrm>
          <a:prstGeom prst="rect">
            <a:avLst/>
          </a:prstGeom>
          <a:blipFill>
            <a:blip r:embed="rId1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7602184" y="5875122"/>
            <a:ext cx="122555" cy="135255"/>
          </a:xfrm>
          <a:custGeom>
            <a:avLst/>
            <a:gdLst/>
            <a:ahLst/>
            <a:cxnLst/>
            <a:rect l="l" t="t" r="r" b="b"/>
            <a:pathLst>
              <a:path w="122554" h="135254">
                <a:moveTo>
                  <a:pt x="6328" y="0"/>
                </a:moveTo>
                <a:lnTo>
                  <a:pt x="2328" y="209"/>
                </a:lnTo>
                <a:lnTo>
                  <a:pt x="1605" y="4146"/>
                </a:lnTo>
                <a:lnTo>
                  <a:pt x="230" y="15372"/>
                </a:lnTo>
                <a:lnTo>
                  <a:pt x="0" y="40325"/>
                </a:lnTo>
                <a:lnTo>
                  <a:pt x="5748" y="71526"/>
                </a:lnTo>
                <a:lnTo>
                  <a:pt x="45648" y="119663"/>
                </a:lnTo>
                <a:lnTo>
                  <a:pt x="95559" y="133853"/>
                </a:lnTo>
                <a:lnTo>
                  <a:pt x="111927" y="134718"/>
                </a:lnTo>
                <a:lnTo>
                  <a:pt x="114314" y="134718"/>
                </a:lnTo>
                <a:lnTo>
                  <a:pt x="120167" y="134425"/>
                </a:lnTo>
                <a:lnTo>
                  <a:pt x="120879" y="130498"/>
                </a:lnTo>
                <a:lnTo>
                  <a:pt x="121601" y="124603"/>
                </a:lnTo>
                <a:lnTo>
                  <a:pt x="111529" y="124603"/>
                </a:lnTo>
                <a:lnTo>
                  <a:pt x="96356" y="123721"/>
                </a:lnTo>
                <a:lnTo>
                  <a:pt x="50776" y="110916"/>
                </a:lnTo>
                <a:lnTo>
                  <a:pt x="16684" y="72084"/>
                </a:lnTo>
                <a:lnTo>
                  <a:pt x="9884" y="25210"/>
                </a:lnTo>
                <a:lnTo>
                  <a:pt x="10966" y="10041"/>
                </a:lnTo>
                <a:lnTo>
                  <a:pt x="63946" y="10041"/>
                </a:lnTo>
                <a:lnTo>
                  <a:pt x="42393" y="3083"/>
                </a:lnTo>
                <a:lnTo>
                  <a:pt x="17614" y="76"/>
                </a:lnTo>
                <a:lnTo>
                  <a:pt x="6328" y="0"/>
                </a:lnTo>
                <a:close/>
              </a:path>
              <a:path w="122554" h="135254">
                <a:moveTo>
                  <a:pt x="63946" y="10041"/>
                </a:moveTo>
                <a:lnTo>
                  <a:pt x="10966" y="10041"/>
                </a:lnTo>
                <a:lnTo>
                  <a:pt x="26137" y="10921"/>
                </a:lnTo>
                <a:lnTo>
                  <a:pt x="47976" y="14788"/>
                </a:lnTo>
                <a:lnTo>
                  <a:pt x="92587" y="39789"/>
                </a:lnTo>
                <a:lnTo>
                  <a:pt x="111588" y="87253"/>
                </a:lnTo>
                <a:lnTo>
                  <a:pt x="112608" y="109428"/>
                </a:lnTo>
                <a:lnTo>
                  <a:pt x="111529" y="124603"/>
                </a:lnTo>
                <a:lnTo>
                  <a:pt x="121601" y="124603"/>
                </a:lnTo>
                <a:lnTo>
                  <a:pt x="122254" y="119271"/>
                </a:lnTo>
                <a:lnTo>
                  <a:pt x="122483" y="94315"/>
                </a:lnTo>
                <a:lnTo>
                  <a:pt x="116737" y="63114"/>
                </a:lnTo>
                <a:lnTo>
                  <a:pt x="100189" y="33150"/>
                </a:lnTo>
                <a:lnTo>
                  <a:pt x="72605" y="12836"/>
                </a:lnTo>
                <a:lnTo>
                  <a:pt x="63946" y="100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6953494" y="6151091"/>
            <a:ext cx="150131" cy="113711"/>
          </a:xfrm>
          <a:prstGeom prst="rect">
            <a:avLst/>
          </a:prstGeom>
          <a:blipFill>
            <a:blip r:embed="rId1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7717618" y="6422116"/>
            <a:ext cx="225951" cy="174235"/>
          </a:xfrm>
          <a:prstGeom prst="rect">
            <a:avLst/>
          </a:prstGeom>
          <a:blipFill>
            <a:blip r:embed="rId1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7" name="object 327"/>
          <p:cNvGrpSpPr/>
          <p:nvPr/>
        </p:nvGrpSpPr>
        <p:grpSpPr>
          <a:xfrm>
            <a:off x="6543281" y="5865331"/>
            <a:ext cx="1221740" cy="1089025"/>
            <a:chOff x="6543281" y="5865331"/>
            <a:chExt cx="1221740" cy="1089025"/>
          </a:xfrm>
        </p:grpSpPr>
        <p:sp>
          <p:nvSpPr>
            <p:cNvPr id="328" name="object 328"/>
            <p:cNvSpPr/>
            <p:nvPr/>
          </p:nvSpPr>
          <p:spPr>
            <a:xfrm>
              <a:off x="6724813" y="6477753"/>
              <a:ext cx="603250" cy="476884"/>
            </a:xfrm>
            <a:custGeom>
              <a:avLst/>
              <a:gdLst/>
              <a:ahLst/>
              <a:cxnLst/>
              <a:rect l="l" t="t" r="r" b="b"/>
              <a:pathLst>
                <a:path w="603250" h="476884">
                  <a:moveTo>
                    <a:pt x="240" y="0"/>
                  </a:moveTo>
                  <a:lnTo>
                    <a:pt x="0" y="10093"/>
                  </a:lnTo>
                  <a:lnTo>
                    <a:pt x="76442" y="15531"/>
                  </a:lnTo>
                  <a:lnTo>
                    <a:pt x="146201" y="27462"/>
                  </a:lnTo>
                  <a:lnTo>
                    <a:pt x="209569" y="45117"/>
                  </a:lnTo>
                  <a:lnTo>
                    <a:pt x="266838" y="67723"/>
                  </a:lnTo>
                  <a:lnTo>
                    <a:pt x="318300" y="94509"/>
                  </a:lnTo>
                  <a:lnTo>
                    <a:pt x="364249" y="124703"/>
                  </a:lnTo>
                  <a:lnTo>
                    <a:pt x="404976" y="157533"/>
                  </a:lnTo>
                  <a:lnTo>
                    <a:pt x="440775" y="192229"/>
                  </a:lnTo>
                  <a:lnTo>
                    <a:pt x="471937" y="228018"/>
                  </a:lnTo>
                  <a:lnTo>
                    <a:pt x="498755" y="264128"/>
                  </a:lnTo>
                  <a:lnTo>
                    <a:pt x="521522" y="299789"/>
                  </a:lnTo>
                  <a:lnTo>
                    <a:pt x="540531" y="334228"/>
                  </a:lnTo>
                  <a:lnTo>
                    <a:pt x="568441" y="396356"/>
                  </a:lnTo>
                  <a:lnTo>
                    <a:pt x="584826" y="444339"/>
                  </a:lnTo>
                  <a:lnTo>
                    <a:pt x="592913" y="476289"/>
                  </a:lnTo>
                  <a:lnTo>
                    <a:pt x="602850" y="474530"/>
                  </a:lnTo>
                  <a:lnTo>
                    <a:pt x="589744" y="425453"/>
                  </a:lnTo>
                  <a:lnTo>
                    <a:pt x="570520" y="373420"/>
                  </a:lnTo>
                  <a:lnTo>
                    <a:pt x="540156" y="310405"/>
                  </a:lnTo>
                  <a:lnTo>
                    <a:pt x="496634" y="241919"/>
                  </a:lnTo>
                  <a:lnTo>
                    <a:pt x="451385" y="187381"/>
                  </a:lnTo>
                  <a:lnTo>
                    <a:pt x="423884" y="159993"/>
                  </a:lnTo>
                  <a:lnTo>
                    <a:pt x="392911" y="133195"/>
                  </a:lnTo>
                  <a:lnTo>
                    <a:pt x="358300" y="107484"/>
                  </a:lnTo>
                  <a:lnTo>
                    <a:pt x="319885" y="83362"/>
                  </a:lnTo>
                  <a:lnTo>
                    <a:pt x="277501" y="61329"/>
                  </a:lnTo>
                  <a:lnTo>
                    <a:pt x="230982" y="41885"/>
                  </a:lnTo>
                  <a:lnTo>
                    <a:pt x="180162" y="25529"/>
                  </a:lnTo>
                  <a:lnTo>
                    <a:pt x="124875" y="12763"/>
                  </a:lnTo>
                  <a:lnTo>
                    <a:pt x="64957" y="4087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6543281" y="6425909"/>
              <a:ext cx="190968" cy="110593"/>
            </a:xfrm>
            <a:prstGeom prst="rect">
              <a:avLst/>
            </a:prstGeom>
            <a:blipFill>
              <a:blip r:embed="rId1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7112031" y="6465043"/>
              <a:ext cx="96405" cy="170822"/>
            </a:xfrm>
            <a:prstGeom prst="rect">
              <a:avLst/>
            </a:prstGeom>
            <a:blipFill>
              <a:blip r:embed="rId1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6836579" y="6537268"/>
              <a:ext cx="178821" cy="138279"/>
            </a:xfrm>
            <a:prstGeom prst="rect">
              <a:avLst/>
            </a:prstGeom>
            <a:blipFill>
              <a:blip r:embed="rId1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6820662" y="5865336"/>
              <a:ext cx="944244" cy="619125"/>
            </a:xfrm>
            <a:custGeom>
              <a:avLst/>
              <a:gdLst/>
              <a:ahLst/>
              <a:cxnLst/>
              <a:rect l="l" t="t" r="r" b="b"/>
              <a:pathLst>
                <a:path w="944245" h="619125">
                  <a:moveTo>
                    <a:pt x="506780" y="615988"/>
                  </a:moveTo>
                  <a:lnTo>
                    <a:pt x="492467" y="578599"/>
                  </a:lnTo>
                  <a:lnTo>
                    <a:pt x="466051" y="523087"/>
                  </a:lnTo>
                  <a:lnTo>
                    <a:pt x="447179" y="489242"/>
                  </a:lnTo>
                  <a:lnTo>
                    <a:pt x="424230" y="452704"/>
                  </a:lnTo>
                  <a:lnTo>
                    <a:pt x="397040" y="414502"/>
                  </a:lnTo>
                  <a:lnTo>
                    <a:pt x="365379" y="375653"/>
                  </a:lnTo>
                  <a:lnTo>
                    <a:pt x="329044" y="337210"/>
                  </a:lnTo>
                  <a:lnTo>
                    <a:pt x="287832" y="300177"/>
                  </a:lnTo>
                  <a:lnTo>
                    <a:pt x="241554" y="265582"/>
                  </a:lnTo>
                  <a:lnTo>
                    <a:pt x="189979" y="234467"/>
                  </a:lnTo>
                  <a:lnTo>
                    <a:pt x="132918" y="207848"/>
                  </a:lnTo>
                  <a:lnTo>
                    <a:pt x="70167" y="186753"/>
                  </a:lnTo>
                  <a:lnTo>
                    <a:pt x="1524" y="172212"/>
                  </a:lnTo>
                  <a:lnTo>
                    <a:pt x="0" y="182206"/>
                  </a:lnTo>
                  <a:lnTo>
                    <a:pt x="71793" y="197700"/>
                  </a:lnTo>
                  <a:lnTo>
                    <a:pt x="137020" y="220459"/>
                  </a:lnTo>
                  <a:lnTo>
                    <a:pt x="195910" y="249262"/>
                  </a:lnTo>
                  <a:lnTo>
                    <a:pt x="248716" y="282867"/>
                  </a:lnTo>
                  <a:lnTo>
                    <a:pt x="295668" y="320052"/>
                  </a:lnTo>
                  <a:lnTo>
                    <a:pt x="337019" y="359587"/>
                  </a:lnTo>
                  <a:lnTo>
                    <a:pt x="373011" y="400265"/>
                  </a:lnTo>
                  <a:lnTo>
                    <a:pt x="403885" y="440829"/>
                  </a:lnTo>
                  <a:lnTo>
                    <a:pt x="429882" y="480085"/>
                  </a:lnTo>
                  <a:lnTo>
                    <a:pt x="451256" y="516775"/>
                  </a:lnTo>
                  <a:lnTo>
                    <a:pt x="481063" y="577583"/>
                  </a:lnTo>
                  <a:lnTo>
                    <a:pt x="495274" y="613448"/>
                  </a:lnTo>
                  <a:lnTo>
                    <a:pt x="497141" y="618959"/>
                  </a:lnTo>
                  <a:lnTo>
                    <a:pt x="506780" y="615988"/>
                  </a:lnTo>
                  <a:close/>
                </a:path>
                <a:path w="944245" h="619125">
                  <a:moveTo>
                    <a:pt x="943749" y="508"/>
                  </a:moveTo>
                  <a:lnTo>
                    <a:pt x="864222" y="0"/>
                  </a:lnTo>
                  <a:lnTo>
                    <a:pt x="793800" y="9690"/>
                  </a:lnTo>
                  <a:lnTo>
                    <a:pt x="732053" y="27635"/>
                  </a:lnTo>
                  <a:lnTo>
                    <a:pt x="678548" y="51943"/>
                  </a:lnTo>
                  <a:lnTo>
                    <a:pt x="632879" y="80657"/>
                  </a:lnTo>
                  <a:lnTo>
                    <a:pt x="594626" y="111887"/>
                  </a:lnTo>
                  <a:lnTo>
                    <a:pt x="563372" y="143687"/>
                  </a:lnTo>
                  <a:lnTo>
                    <a:pt x="538695" y="174142"/>
                  </a:lnTo>
                  <a:lnTo>
                    <a:pt x="507377" y="223316"/>
                  </a:lnTo>
                  <a:lnTo>
                    <a:pt x="497344" y="244017"/>
                  </a:lnTo>
                  <a:lnTo>
                    <a:pt x="506717" y="247713"/>
                  </a:lnTo>
                  <a:lnTo>
                    <a:pt x="512025" y="236118"/>
                  </a:lnTo>
                  <a:lnTo>
                    <a:pt x="528459" y="206603"/>
                  </a:lnTo>
                  <a:lnTo>
                    <a:pt x="557339" y="165646"/>
                  </a:lnTo>
                  <a:lnTo>
                    <a:pt x="600036" y="119697"/>
                  </a:lnTo>
                  <a:lnTo>
                    <a:pt x="655345" y="76873"/>
                  </a:lnTo>
                  <a:lnTo>
                    <a:pt x="690168" y="56832"/>
                  </a:lnTo>
                  <a:lnTo>
                    <a:pt x="729996" y="39052"/>
                  </a:lnTo>
                  <a:lnTo>
                    <a:pt x="775030" y="24523"/>
                  </a:lnTo>
                  <a:lnTo>
                    <a:pt x="825423" y="14262"/>
                  </a:lnTo>
                  <a:lnTo>
                    <a:pt x="881354" y="9283"/>
                  </a:lnTo>
                  <a:lnTo>
                    <a:pt x="943013" y="10591"/>
                  </a:lnTo>
                  <a:lnTo>
                    <a:pt x="943749" y="5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3" name="object 333"/>
          <p:cNvSpPr/>
          <p:nvPr/>
        </p:nvSpPr>
        <p:spPr>
          <a:xfrm>
            <a:off x="11908527" y="8928736"/>
            <a:ext cx="2036826" cy="187933"/>
          </a:xfrm>
          <a:prstGeom prst="rect">
            <a:avLst/>
          </a:prstGeom>
          <a:blipFill>
            <a:blip r:embed="rId1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13960285" y="8978245"/>
            <a:ext cx="139700" cy="97790"/>
          </a:xfrm>
          <a:custGeom>
            <a:avLst/>
            <a:gdLst/>
            <a:ahLst/>
            <a:cxnLst/>
            <a:rect l="l" t="t" r="r" b="b"/>
            <a:pathLst>
              <a:path w="139700" h="97790">
                <a:moveTo>
                  <a:pt x="85852" y="2247"/>
                </a:moveTo>
                <a:lnTo>
                  <a:pt x="0" y="2247"/>
                </a:lnTo>
                <a:lnTo>
                  <a:pt x="0" y="26377"/>
                </a:lnTo>
                <a:lnTo>
                  <a:pt x="30975" y="26377"/>
                </a:lnTo>
                <a:lnTo>
                  <a:pt x="30975" y="96227"/>
                </a:lnTo>
                <a:lnTo>
                  <a:pt x="55054" y="96227"/>
                </a:lnTo>
                <a:lnTo>
                  <a:pt x="55054" y="26377"/>
                </a:lnTo>
                <a:lnTo>
                  <a:pt x="85852" y="26377"/>
                </a:lnTo>
                <a:lnTo>
                  <a:pt x="85852" y="2247"/>
                </a:lnTo>
                <a:close/>
              </a:path>
              <a:path w="139700" h="97790">
                <a:moveTo>
                  <a:pt x="139636" y="76911"/>
                </a:moveTo>
                <a:lnTo>
                  <a:pt x="138163" y="73355"/>
                </a:lnTo>
                <a:lnTo>
                  <a:pt x="132308" y="66929"/>
                </a:lnTo>
                <a:lnTo>
                  <a:pt x="128676" y="65341"/>
                </a:lnTo>
                <a:lnTo>
                  <a:pt x="119329" y="65341"/>
                </a:lnTo>
                <a:lnTo>
                  <a:pt x="115277" y="66929"/>
                </a:lnTo>
                <a:lnTo>
                  <a:pt x="112204" y="70154"/>
                </a:lnTo>
                <a:lnTo>
                  <a:pt x="109131" y="73355"/>
                </a:lnTo>
                <a:lnTo>
                  <a:pt x="107607" y="76911"/>
                </a:lnTo>
                <a:lnTo>
                  <a:pt x="107607" y="85305"/>
                </a:lnTo>
                <a:lnTo>
                  <a:pt x="109131" y="89204"/>
                </a:lnTo>
                <a:lnTo>
                  <a:pt x="115277" y="95910"/>
                </a:lnTo>
                <a:lnTo>
                  <a:pt x="119329" y="97561"/>
                </a:lnTo>
                <a:lnTo>
                  <a:pt x="128676" y="97561"/>
                </a:lnTo>
                <a:lnTo>
                  <a:pt x="132308" y="95910"/>
                </a:lnTo>
                <a:lnTo>
                  <a:pt x="135267" y="92557"/>
                </a:lnTo>
                <a:lnTo>
                  <a:pt x="138163" y="89204"/>
                </a:lnTo>
                <a:lnTo>
                  <a:pt x="139636" y="85305"/>
                </a:lnTo>
                <a:lnTo>
                  <a:pt x="139636" y="76911"/>
                </a:lnTo>
                <a:close/>
              </a:path>
              <a:path w="139700" h="97790">
                <a:moveTo>
                  <a:pt x="139636" y="11595"/>
                </a:moveTo>
                <a:lnTo>
                  <a:pt x="138163" y="8026"/>
                </a:lnTo>
                <a:lnTo>
                  <a:pt x="135267" y="4800"/>
                </a:lnTo>
                <a:lnTo>
                  <a:pt x="132308" y="1612"/>
                </a:lnTo>
                <a:lnTo>
                  <a:pt x="128676" y="0"/>
                </a:lnTo>
                <a:lnTo>
                  <a:pt x="119329" y="0"/>
                </a:lnTo>
                <a:lnTo>
                  <a:pt x="115277" y="1612"/>
                </a:lnTo>
                <a:lnTo>
                  <a:pt x="109131" y="8026"/>
                </a:lnTo>
                <a:lnTo>
                  <a:pt x="107607" y="11595"/>
                </a:lnTo>
                <a:lnTo>
                  <a:pt x="107607" y="19964"/>
                </a:lnTo>
                <a:lnTo>
                  <a:pt x="109131" y="23863"/>
                </a:lnTo>
                <a:lnTo>
                  <a:pt x="115277" y="30568"/>
                </a:lnTo>
                <a:lnTo>
                  <a:pt x="119329" y="32245"/>
                </a:lnTo>
                <a:lnTo>
                  <a:pt x="128676" y="32245"/>
                </a:lnTo>
                <a:lnTo>
                  <a:pt x="132308" y="30568"/>
                </a:lnTo>
                <a:lnTo>
                  <a:pt x="135267" y="27216"/>
                </a:lnTo>
                <a:lnTo>
                  <a:pt x="138163" y="23863"/>
                </a:lnTo>
                <a:lnTo>
                  <a:pt x="139636" y="19964"/>
                </a:lnTo>
                <a:lnTo>
                  <a:pt x="139636" y="11595"/>
                </a:lnTo>
                <a:close/>
              </a:path>
            </a:pathLst>
          </a:custGeom>
          <a:solidFill>
            <a:srgbClr val="52C2E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5" name="object 335"/>
          <p:cNvGrpSpPr/>
          <p:nvPr/>
        </p:nvGrpSpPr>
        <p:grpSpPr>
          <a:xfrm>
            <a:off x="11910183" y="9263805"/>
            <a:ext cx="285750" cy="172720"/>
            <a:chOff x="11910183" y="9263805"/>
            <a:chExt cx="285750" cy="172720"/>
          </a:xfrm>
        </p:grpSpPr>
        <p:sp>
          <p:nvSpPr>
            <p:cNvPr id="336" name="object 336"/>
            <p:cNvSpPr/>
            <p:nvPr/>
          </p:nvSpPr>
          <p:spPr>
            <a:xfrm>
              <a:off x="11910183" y="9263805"/>
              <a:ext cx="242548" cy="172719"/>
            </a:xfrm>
            <a:prstGeom prst="rect">
              <a:avLst/>
            </a:prstGeom>
            <a:blipFill>
              <a:blip r:embed="rId1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12179053" y="9370485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69"/>
                  </a:moveTo>
                  <a:lnTo>
                    <a:pt x="16763" y="39369"/>
                  </a:lnTo>
                  <a:lnTo>
                    <a:pt x="16763" y="0"/>
                  </a:lnTo>
                  <a:lnTo>
                    <a:pt x="0" y="0"/>
                  </a:lnTo>
                  <a:lnTo>
                    <a:pt x="0" y="393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8" name="object 338"/>
          <p:cNvSpPr/>
          <p:nvPr/>
        </p:nvSpPr>
        <p:spPr>
          <a:xfrm>
            <a:off x="12179046" y="9315875"/>
            <a:ext cx="86360" cy="93980"/>
          </a:xfrm>
          <a:custGeom>
            <a:avLst/>
            <a:gdLst/>
            <a:ahLst/>
            <a:cxnLst/>
            <a:rect l="l" t="t" r="r" b="b"/>
            <a:pathLst>
              <a:path w="86359" h="93979">
                <a:moveTo>
                  <a:pt x="85852" y="0"/>
                </a:moveTo>
                <a:lnTo>
                  <a:pt x="69113" y="0"/>
                </a:lnTo>
                <a:lnTo>
                  <a:pt x="69113" y="38100"/>
                </a:lnTo>
                <a:lnTo>
                  <a:pt x="16764" y="38100"/>
                </a:lnTo>
                <a:lnTo>
                  <a:pt x="16764" y="0"/>
                </a:lnTo>
                <a:lnTo>
                  <a:pt x="0" y="0"/>
                </a:lnTo>
                <a:lnTo>
                  <a:pt x="0" y="38100"/>
                </a:lnTo>
                <a:lnTo>
                  <a:pt x="0" y="54610"/>
                </a:lnTo>
                <a:lnTo>
                  <a:pt x="69113" y="54610"/>
                </a:lnTo>
                <a:lnTo>
                  <a:pt x="69113" y="93980"/>
                </a:lnTo>
                <a:lnTo>
                  <a:pt x="85852" y="93980"/>
                </a:lnTo>
                <a:lnTo>
                  <a:pt x="85852" y="54610"/>
                </a:lnTo>
                <a:lnTo>
                  <a:pt x="85852" y="38100"/>
                </a:lnTo>
                <a:lnTo>
                  <a:pt x="858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9" name="object 339"/>
          <p:cNvGrpSpPr/>
          <p:nvPr/>
        </p:nvGrpSpPr>
        <p:grpSpPr>
          <a:xfrm>
            <a:off x="12286457" y="9313509"/>
            <a:ext cx="200025" cy="138430"/>
            <a:chOff x="12286457" y="9313509"/>
            <a:chExt cx="200025" cy="138430"/>
          </a:xfrm>
        </p:grpSpPr>
        <p:sp>
          <p:nvSpPr>
            <p:cNvPr id="340" name="object 340"/>
            <p:cNvSpPr/>
            <p:nvPr/>
          </p:nvSpPr>
          <p:spPr>
            <a:xfrm>
              <a:off x="12286450" y="9315836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4569" y="16510"/>
                  </a:lnTo>
                  <a:lnTo>
                    <a:pt x="34569" y="93980"/>
                  </a:lnTo>
                  <a:lnTo>
                    <a:pt x="51320" y="93980"/>
                  </a:lnTo>
                  <a:lnTo>
                    <a:pt x="51320" y="16510"/>
                  </a:lnTo>
                  <a:lnTo>
                    <a:pt x="85852" y="1651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12393665" y="9313509"/>
              <a:ext cx="92353" cy="138226"/>
            </a:xfrm>
            <a:prstGeom prst="rect">
              <a:avLst/>
            </a:prstGeom>
            <a:blipFill>
              <a:blip r:embed="rId1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2" name="object 342"/>
          <p:cNvSpPr/>
          <p:nvPr/>
        </p:nvSpPr>
        <p:spPr>
          <a:xfrm>
            <a:off x="13680064" y="9331114"/>
            <a:ext cx="17145" cy="78740"/>
          </a:xfrm>
          <a:custGeom>
            <a:avLst/>
            <a:gdLst/>
            <a:ahLst/>
            <a:cxnLst/>
            <a:rect l="l" t="t" r="r" b="b"/>
            <a:pathLst>
              <a:path w="17144" h="78740">
                <a:moveTo>
                  <a:pt x="0" y="78739"/>
                </a:moveTo>
                <a:lnTo>
                  <a:pt x="16753" y="78739"/>
                </a:lnTo>
                <a:lnTo>
                  <a:pt x="16753" y="0"/>
                </a:lnTo>
                <a:lnTo>
                  <a:pt x="0" y="0"/>
                </a:lnTo>
                <a:lnTo>
                  <a:pt x="0" y="78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3" name="object 343"/>
          <p:cNvGrpSpPr/>
          <p:nvPr/>
        </p:nvGrpSpPr>
        <p:grpSpPr>
          <a:xfrm>
            <a:off x="13680064" y="9313509"/>
            <a:ext cx="484505" cy="138430"/>
            <a:chOff x="13680064" y="9313509"/>
            <a:chExt cx="484505" cy="138430"/>
          </a:xfrm>
        </p:grpSpPr>
        <p:sp>
          <p:nvSpPr>
            <p:cNvPr id="344" name="object 344"/>
            <p:cNvSpPr/>
            <p:nvPr/>
          </p:nvSpPr>
          <p:spPr>
            <a:xfrm>
              <a:off x="13680059" y="9315874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90" h="93979">
                  <a:moveTo>
                    <a:pt x="8481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810" y="93980"/>
                  </a:lnTo>
                  <a:lnTo>
                    <a:pt x="84810" y="15240"/>
                  </a:lnTo>
                  <a:lnTo>
                    <a:pt x="848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13797500" y="9313509"/>
              <a:ext cx="92332" cy="138226"/>
            </a:xfrm>
            <a:prstGeom prst="rect">
              <a:avLst/>
            </a:prstGeom>
            <a:blipFill>
              <a:blip r:embed="rId1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13910955" y="9313509"/>
              <a:ext cx="213966" cy="119370"/>
            </a:xfrm>
            <a:prstGeom prst="rect">
              <a:avLst/>
            </a:prstGeom>
            <a:blipFill>
              <a:blip r:embed="rId1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14147245" y="9331114"/>
              <a:ext cx="17145" cy="78740"/>
            </a:xfrm>
            <a:custGeom>
              <a:avLst/>
              <a:gdLst/>
              <a:ahLst/>
              <a:cxnLst/>
              <a:rect l="l" t="t" r="r" b="b"/>
              <a:pathLst>
                <a:path w="17144" h="78740">
                  <a:moveTo>
                    <a:pt x="0" y="78739"/>
                  </a:moveTo>
                  <a:lnTo>
                    <a:pt x="16753" y="78739"/>
                  </a:lnTo>
                  <a:lnTo>
                    <a:pt x="16753" y="0"/>
                  </a:lnTo>
                  <a:lnTo>
                    <a:pt x="0" y="0"/>
                  </a:lnTo>
                  <a:lnTo>
                    <a:pt x="0" y="787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8" name="object 348"/>
          <p:cNvGrpSpPr/>
          <p:nvPr/>
        </p:nvGrpSpPr>
        <p:grpSpPr>
          <a:xfrm>
            <a:off x="14147244" y="9313509"/>
            <a:ext cx="374015" cy="138430"/>
            <a:chOff x="14147244" y="9313509"/>
            <a:chExt cx="374015" cy="138430"/>
          </a:xfrm>
        </p:grpSpPr>
        <p:sp>
          <p:nvSpPr>
            <p:cNvPr id="349" name="object 349"/>
            <p:cNvSpPr/>
            <p:nvPr/>
          </p:nvSpPr>
          <p:spPr>
            <a:xfrm>
              <a:off x="14147241" y="9315874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90" h="93979">
                  <a:moveTo>
                    <a:pt x="8481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810" y="93980"/>
                  </a:lnTo>
                  <a:lnTo>
                    <a:pt x="84810" y="15240"/>
                  </a:lnTo>
                  <a:lnTo>
                    <a:pt x="848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14264681" y="9313509"/>
              <a:ext cx="92332" cy="138226"/>
            </a:xfrm>
            <a:prstGeom prst="rect">
              <a:avLst/>
            </a:prstGeom>
            <a:blipFill>
              <a:blip r:embed="rId1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14383987" y="9315614"/>
              <a:ext cx="87965" cy="94237"/>
            </a:xfrm>
            <a:prstGeom prst="rect">
              <a:avLst/>
            </a:prstGeom>
            <a:blipFill>
              <a:blip r:embed="rId1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14504447" y="9370484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69"/>
                  </a:moveTo>
                  <a:lnTo>
                    <a:pt x="16763" y="39369"/>
                  </a:lnTo>
                  <a:lnTo>
                    <a:pt x="16763" y="0"/>
                  </a:lnTo>
                  <a:lnTo>
                    <a:pt x="0" y="0"/>
                  </a:lnTo>
                  <a:lnTo>
                    <a:pt x="0" y="393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3" name="object 353"/>
          <p:cNvSpPr/>
          <p:nvPr/>
        </p:nvSpPr>
        <p:spPr>
          <a:xfrm>
            <a:off x="14504441" y="9353975"/>
            <a:ext cx="86360" cy="55880"/>
          </a:xfrm>
          <a:custGeom>
            <a:avLst/>
            <a:gdLst/>
            <a:ahLst/>
            <a:cxnLst/>
            <a:rect l="l" t="t" r="r" b="b"/>
            <a:pathLst>
              <a:path w="86359" h="55879">
                <a:moveTo>
                  <a:pt x="85852" y="0"/>
                </a:moveTo>
                <a:lnTo>
                  <a:pt x="0" y="0"/>
                </a:lnTo>
                <a:lnTo>
                  <a:pt x="0" y="16510"/>
                </a:lnTo>
                <a:lnTo>
                  <a:pt x="69113" y="16510"/>
                </a:lnTo>
                <a:lnTo>
                  <a:pt x="69113" y="55880"/>
                </a:lnTo>
                <a:lnTo>
                  <a:pt x="85852" y="55880"/>
                </a:lnTo>
                <a:lnTo>
                  <a:pt x="85852" y="16510"/>
                </a:lnTo>
                <a:lnTo>
                  <a:pt x="858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14504447" y="9315874"/>
            <a:ext cx="17145" cy="38100"/>
          </a:xfrm>
          <a:custGeom>
            <a:avLst/>
            <a:gdLst/>
            <a:ahLst/>
            <a:cxnLst/>
            <a:rect l="l" t="t" r="r" b="b"/>
            <a:pathLst>
              <a:path w="17144" h="38100">
                <a:moveTo>
                  <a:pt x="0" y="38100"/>
                </a:moveTo>
                <a:lnTo>
                  <a:pt x="16763" y="38100"/>
                </a:lnTo>
                <a:lnTo>
                  <a:pt x="16763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12557225" y="9313509"/>
            <a:ext cx="1045357" cy="349734"/>
          </a:xfrm>
          <a:prstGeom prst="rect">
            <a:avLst/>
          </a:prstGeom>
          <a:blipFill>
            <a:blip r:embed="rId1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6" name="object 356"/>
          <p:cNvGrpSpPr/>
          <p:nvPr/>
        </p:nvGrpSpPr>
        <p:grpSpPr>
          <a:xfrm>
            <a:off x="14573566" y="9313506"/>
            <a:ext cx="1199515" cy="99060"/>
            <a:chOff x="14573566" y="9313506"/>
            <a:chExt cx="1199515" cy="99060"/>
          </a:xfrm>
        </p:grpSpPr>
        <p:sp>
          <p:nvSpPr>
            <p:cNvPr id="357" name="object 357"/>
            <p:cNvSpPr/>
            <p:nvPr/>
          </p:nvSpPr>
          <p:spPr>
            <a:xfrm>
              <a:off x="14573566" y="9315874"/>
              <a:ext cx="17145" cy="38100"/>
            </a:xfrm>
            <a:custGeom>
              <a:avLst/>
              <a:gdLst/>
              <a:ahLst/>
              <a:cxnLst/>
              <a:rect l="l" t="t" r="r" b="b"/>
              <a:pathLst>
                <a:path w="17144" h="38100">
                  <a:moveTo>
                    <a:pt x="0" y="38100"/>
                  </a:moveTo>
                  <a:lnTo>
                    <a:pt x="16732" y="38100"/>
                  </a:lnTo>
                  <a:lnTo>
                    <a:pt x="16732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14622916" y="9315614"/>
              <a:ext cx="87965" cy="94237"/>
            </a:xfrm>
            <a:prstGeom prst="rect">
              <a:avLst/>
            </a:prstGeom>
            <a:blipFill>
              <a:blip r:embed="rId1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14743370" y="9315616"/>
              <a:ext cx="100729" cy="94237"/>
            </a:xfrm>
            <a:prstGeom prst="rect">
              <a:avLst/>
            </a:prstGeom>
            <a:blipFill>
              <a:blip r:embed="rId1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14870316" y="9313514"/>
              <a:ext cx="74971" cy="97787"/>
            </a:xfrm>
            <a:prstGeom prst="rect">
              <a:avLst/>
            </a:prstGeom>
            <a:blipFill>
              <a:blip r:embed="rId1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14964712" y="9313509"/>
              <a:ext cx="299445" cy="98426"/>
            </a:xfrm>
            <a:prstGeom prst="rect">
              <a:avLst/>
            </a:prstGeom>
            <a:blipFill>
              <a:blip r:embed="rId1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15296556" y="9315618"/>
              <a:ext cx="71202" cy="94237"/>
            </a:xfrm>
            <a:prstGeom prst="rect">
              <a:avLst/>
            </a:prstGeom>
            <a:blipFill>
              <a:blip r:embed="rId1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15388003" y="9313506"/>
              <a:ext cx="188722" cy="98436"/>
            </a:xfrm>
            <a:prstGeom prst="rect">
              <a:avLst/>
            </a:prstGeom>
            <a:blipFill>
              <a:blip r:embed="rId1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15598075" y="9314756"/>
              <a:ext cx="77903" cy="95913"/>
            </a:xfrm>
            <a:prstGeom prst="rect">
              <a:avLst/>
            </a:prstGeom>
            <a:blipFill>
              <a:blip r:embed="rId1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15697741" y="9313514"/>
              <a:ext cx="74971" cy="97787"/>
            </a:xfrm>
            <a:prstGeom prst="rect">
              <a:avLst/>
            </a:prstGeom>
            <a:blipFill>
              <a:blip r:embed="rId1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6" name="object 366"/>
          <p:cNvSpPr/>
          <p:nvPr/>
        </p:nvSpPr>
        <p:spPr>
          <a:xfrm>
            <a:off x="11890287" y="9514776"/>
            <a:ext cx="199803" cy="147195"/>
          </a:xfrm>
          <a:prstGeom prst="rect">
            <a:avLst/>
          </a:prstGeom>
          <a:blipFill>
            <a:blip r:embed="rId1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7" name="object 367"/>
          <p:cNvGrpSpPr/>
          <p:nvPr/>
        </p:nvGrpSpPr>
        <p:grpSpPr>
          <a:xfrm>
            <a:off x="12111353" y="9518729"/>
            <a:ext cx="652780" cy="184785"/>
            <a:chOff x="12111353" y="9518729"/>
            <a:chExt cx="652780" cy="184785"/>
          </a:xfrm>
        </p:grpSpPr>
        <p:sp>
          <p:nvSpPr>
            <p:cNvPr id="368" name="object 368"/>
            <p:cNvSpPr/>
            <p:nvPr/>
          </p:nvSpPr>
          <p:spPr>
            <a:xfrm>
              <a:off x="12229710" y="9564811"/>
              <a:ext cx="92332" cy="138226"/>
            </a:xfrm>
            <a:prstGeom prst="rect">
              <a:avLst/>
            </a:prstGeom>
            <a:blipFill>
              <a:blip r:embed="rId1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12111353" y="9564811"/>
              <a:ext cx="92363" cy="98426"/>
            </a:xfrm>
            <a:prstGeom prst="rect">
              <a:avLst/>
            </a:prstGeom>
            <a:blipFill>
              <a:blip r:embed="rId1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12343154" y="9564808"/>
              <a:ext cx="86709" cy="98436"/>
            </a:xfrm>
            <a:prstGeom prst="rect">
              <a:avLst/>
            </a:prstGeom>
            <a:blipFill>
              <a:blip r:embed="rId1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12453126" y="9564813"/>
              <a:ext cx="195923" cy="98426"/>
            </a:xfrm>
            <a:prstGeom prst="rect">
              <a:avLst/>
            </a:prstGeom>
            <a:blipFill>
              <a:blip r:embed="rId1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12675705" y="9518729"/>
              <a:ext cx="87955" cy="142424"/>
            </a:xfrm>
            <a:prstGeom prst="rect">
              <a:avLst/>
            </a:prstGeom>
            <a:blipFill>
              <a:blip r:embed="rId1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3" name="object 373"/>
          <p:cNvGrpSpPr/>
          <p:nvPr/>
        </p:nvGrpSpPr>
        <p:grpSpPr>
          <a:xfrm>
            <a:off x="11901613" y="9889201"/>
            <a:ext cx="691515" cy="151765"/>
            <a:chOff x="11901613" y="9889201"/>
            <a:chExt cx="691515" cy="151765"/>
          </a:xfrm>
        </p:grpSpPr>
        <p:sp>
          <p:nvSpPr>
            <p:cNvPr id="374" name="object 374"/>
            <p:cNvSpPr/>
            <p:nvPr/>
          </p:nvSpPr>
          <p:spPr>
            <a:xfrm>
              <a:off x="11901613" y="9943870"/>
              <a:ext cx="105326" cy="94237"/>
            </a:xfrm>
            <a:prstGeom prst="rect">
              <a:avLst/>
            </a:prstGeom>
            <a:blipFill>
              <a:blip r:embed="rId1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12030985" y="9941556"/>
              <a:ext cx="102625" cy="98845"/>
            </a:xfrm>
            <a:prstGeom prst="rect">
              <a:avLst/>
            </a:prstGeom>
            <a:blipFill>
              <a:blip r:embed="rId1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12157248" y="9896751"/>
              <a:ext cx="92133" cy="141356"/>
            </a:xfrm>
            <a:prstGeom prst="rect">
              <a:avLst/>
            </a:prstGeom>
            <a:blipFill>
              <a:blip r:embed="rId1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12271516" y="9889201"/>
              <a:ext cx="100472" cy="151199"/>
            </a:xfrm>
            <a:prstGeom prst="rect">
              <a:avLst/>
            </a:prstGeom>
            <a:blipFill>
              <a:blip r:embed="rId1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12395951" y="9943870"/>
              <a:ext cx="92133" cy="94237"/>
            </a:xfrm>
            <a:prstGeom prst="rect">
              <a:avLst/>
            </a:prstGeom>
            <a:blipFill>
              <a:blip r:embed="rId1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12508760" y="9941553"/>
              <a:ext cx="83767" cy="98845"/>
            </a:xfrm>
            <a:prstGeom prst="rect">
              <a:avLst/>
            </a:prstGeom>
            <a:blipFill>
              <a:blip r:embed="rId1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0" name="object 380"/>
          <p:cNvSpPr/>
          <p:nvPr/>
        </p:nvSpPr>
        <p:spPr>
          <a:xfrm>
            <a:off x="11901821" y="10140712"/>
            <a:ext cx="97236" cy="150780"/>
          </a:xfrm>
          <a:prstGeom prst="rect">
            <a:avLst/>
          </a:prstGeom>
          <a:blipFill>
            <a:blip r:embed="rId1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12073527" y="10140712"/>
            <a:ext cx="97257" cy="150780"/>
          </a:xfrm>
          <a:prstGeom prst="rect">
            <a:avLst/>
          </a:prstGeom>
          <a:blipFill>
            <a:blip r:embed="rId1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12484179" y="9889197"/>
            <a:ext cx="994162" cy="402301"/>
          </a:xfrm>
          <a:prstGeom prst="rect">
            <a:avLst/>
          </a:prstGeom>
          <a:blipFill>
            <a:blip r:embed="rId1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3" name="object 383"/>
          <p:cNvGrpSpPr/>
          <p:nvPr/>
        </p:nvGrpSpPr>
        <p:grpSpPr>
          <a:xfrm>
            <a:off x="12198070" y="10141132"/>
            <a:ext cx="218440" cy="150495"/>
            <a:chOff x="12198070" y="10141132"/>
            <a:chExt cx="218440" cy="150495"/>
          </a:xfrm>
        </p:grpSpPr>
        <p:sp>
          <p:nvSpPr>
            <p:cNvPr id="384" name="object 384"/>
            <p:cNvSpPr/>
            <p:nvPr/>
          </p:nvSpPr>
          <p:spPr>
            <a:xfrm>
              <a:off x="12321021" y="10141132"/>
              <a:ext cx="95096" cy="149953"/>
            </a:xfrm>
            <a:prstGeom prst="rect">
              <a:avLst/>
            </a:prstGeom>
            <a:blipFill>
              <a:blip r:embed="rId1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12198070" y="10141132"/>
              <a:ext cx="95096" cy="149953"/>
            </a:xfrm>
            <a:prstGeom prst="rect">
              <a:avLst/>
            </a:prstGeom>
            <a:blipFill>
              <a:blip r:embed="rId1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6" name="object 386"/>
          <p:cNvSpPr/>
          <p:nvPr/>
        </p:nvSpPr>
        <p:spPr>
          <a:xfrm>
            <a:off x="11901208" y="1056994"/>
            <a:ext cx="4142740" cy="83820"/>
          </a:xfrm>
          <a:custGeom>
            <a:avLst/>
            <a:gdLst/>
            <a:ahLst/>
            <a:cxnLst/>
            <a:rect l="l" t="t" r="r" b="b"/>
            <a:pathLst>
              <a:path w="4142740" h="83819">
                <a:moveTo>
                  <a:pt x="4142355" y="0"/>
                </a:moveTo>
                <a:lnTo>
                  <a:pt x="0" y="0"/>
                </a:lnTo>
                <a:lnTo>
                  <a:pt x="0" y="83767"/>
                </a:lnTo>
                <a:lnTo>
                  <a:pt x="4142355" y="83767"/>
                </a:lnTo>
                <a:lnTo>
                  <a:pt x="41423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11919732" y="1510394"/>
            <a:ext cx="100330" cy="29209"/>
          </a:xfrm>
          <a:custGeom>
            <a:avLst/>
            <a:gdLst/>
            <a:ahLst/>
            <a:cxnLst/>
            <a:rect l="l" t="t" r="r" b="b"/>
            <a:pathLst>
              <a:path w="100329" h="29209">
                <a:moveTo>
                  <a:pt x="0" y="29210"/>
                </a:moveTo>
                <a:lnTo>
                  <a:pt x="100227" y="29210"/>
                </a:lnTo>
                <a:lnTo>
                  <a:pt x="100227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12069560" y="1510394"/>
            <a:ext cx="100330" cy="29209"/>
          </a:xfrm>
          <a:custGeom>
            <a:avLst/>
            <a:gdLst/>
            <a:ahLst/>
            <a:cxnLst/>
            <a:rect l="l" t="t" r="r" b="b"/>
            <a:pathLst>
              <a:path w="100329" h="29209">
                <a:moveTo>
                  <a:pt x="0" y="29210"/>
                </a:moveTo>
                <a:lnTo>
                  <a:pt x="100227" y="29210"/>
                </a:lnTo>
                <a:lnTo>
                  <a:pt x="100227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11945542" y="1336404"/>
            <a:ext cx="49530" cy="173990"/>
          </a:xfrm>
          <a:custGeom>
            <a:avLst/>
            <a:gdLst/>
            <a:ahLst/>
            <a:cxnLst/>
            <a:rect l="l" t="t" r="r" b="b"/>
            <a:pathLst>
              <a:path w="49529" h="173990">
                <a:moveTo>
                  <a:pt x="0" y="173990"/>
                </a:moveTo>
                <a:lnTo>
                  <a:pt x="49265" y="173990"/>
                </a:lnTo>
                <a:lnTo>
                  <a:pt x="49265" y="0"/>
                </a:lnTo>
                <a:lnTo>
                  <a:pt x="0" y="0"/>
                </a:lnTo>
                <a:lnTo>
                  <a:pt x="0" y="1739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11919725" y="1304664"/>
            <a:ext cx="970280" cy="239395"/>
          </a:xfrm>
          <a:custGeom>
            <a:avLst/>
            <a:gdLst/>
            <a:ahLst/>
            <a:cxnLst/>
            <a:rect l="l" t="t" r="r" b="b"/>
            <a:pathLst>
              <a:path w="970279" h="239394">
                <a:moveTo>
                  <a:pt x="250050" y="0"/>
                </a:moveTo>
                <a:lnTo>
                  <a:pt x="0" y="0"/>
                </a:lnTo>
                <a:lnTo>
                  <a:pt x="0" y="29210"/>
                </a:lnTo>
                <a:lnTo>
                  <a:pt x="25806" y="29210"/>
                </a:lnTo>
                <a:lnTo>
                  <a:pt x="25806" y="31750"/>
                </a:lnTo>
                <a:lnTo>
                  <a:pt x="174980" y="31750"/>
                </a:lnTo>
                <a:lnTo>
                  <a:pt x="174980" y="205740"/>
                </a:lnTo>
                <a:lnTo>
                  <a:pt x="224243" y="205740"/>
                </a:lnTo>
                <a:lnTo>
                  <a:pt x="224243" y="31750"/>
                </a:lnTo>
                <a:lnTo>
                  <a:pt x="224243" y="29210"/>
                </a:lnTo>
                <a:lnTo>
                  <a:pt x="250050" y="29210"/>
                </a:lnTo>
                <a:lnTo>
                  <a:pt x="250050" y="0"/>
                </a:lnTo>
                <a:close/>
              </a:path>
              <a:path w="970279" h="239394">
                <a:moveTo>
                  <a:pt x="429082" y="231216"/>
                </a:moveTo>
                <a:lnTo>
                  <a:pt x="425615" y="214795"/>
                </a:lnTo>
                <a:lnTo>
                  <a:pt x="424484" y="209435"/>
                </a:lnTo>
                <a:lnTo>
                  <a:pt x="424053" y="207416"/>
                </a:lnTo>
                <a:lnTo>
                  <a:pt x="421373" y="208407"/>
                </a:lnTo>
                <a:lnTo>
                  <a:pt x="419696" y="209092"/>
                </a:lnTo>
                <a:lnTo>
                  <a:pt x="417690" y="209435"/>
                </a:lnTo>
                <a:lnTo>
                  <a:pt x="408635" y="209435"/>
                </a:lnTo>
                <a:lnTo>
                  <a:pt x="408838" y="204368"/>
                </a:lnTo>
                <a:lnTo>
                  <a:pt x="409270" y="183540"/>
                </a:lnTo>
                <a:lnTo>
                  <a:pt x="409651" y="167182"/>
                </a:lnTo>
                <a:lnTo>
                  <a:pt x="409854" y="157314"/>
                </a:lnTo>
                <a:lnTo>
                  <a:pt x="409905" y="151434"/>
                </a:lnTo>
                <a:lnTo>
                  <a:pt x="409981" y="142722"/>
                </a:lnTo>
                <a:lnTo>
                  <a:pt x="406184" y="116065"/>
                </a:lnTo>
                <a:lnTo>
                  <a:pt x="399592" y="105181"/>
                </a:lnTo>
                <a:lnTo>
                  <a:pt x="394436" y="96634"/>
                </a:lnTo>
                <a:lnTo>
                  <a:pt x="374205" y="84747"/>
                </a:lnTo>
                <a:lnTo>
                  <a:pt x="344944" y="80721"/>
                </a:lnTo>
                <a:lnTo>
                  <a:pt x="322033" y="83248"/>
                </a:lnTo>
                <a:lnTo>
                  <a:pt x="302666" y="90614"/>
                </a:lnTo>
                <a:lnTo>
                  <a:pt x="289267" y="102501"/>
                </a:lnTo>
                <a:lnTo>
                  <a:pt x="284264" y="118592"/>
                </a:lnTo>
                <a:lnTo>
                  <a:pt x="285419" y="125526"/>
                </a:lnTo>
                <a:lnTo>
                  <a:pt x="288912" y="131660"/>
                </a:lnTo>
                <a:lnTo>
                  <a:pt x="294868" y="136029"/>
                </a:lnTo>
                <a:lnTo>
                  <a:pt x="303364" y="137693"/>
                </a:lnTo>
                <a:lnTo>
                  <a:pt x="315112" y="137693"/>
                </a:lnTo>
                <a:lnTo>
                  <a:pt x="322135" y="130987"/>
                </a:lnTo>
                <a:lnTo>
                  <a:pt x="322059" y="116065"/>
                </a:lnTo>
                <a:lnTo>
                  <a:pt x="320141" y="111887"/>
                </a:lnTo>
                <a:lnTo>
                  <a:pt x="317779" y="110210"/>
                </a:lnTo>
                <a:lnTo>
                  <a:pt x="323151" y="107188"/>
                </a:lnTo>
                <a:lnTo>
                  <a:pt x="329857" y="105181"/>
                </a:lnTo>
                <a:lnTo>
                  <a:pt x="338912" y="105181"/>
                </a:lnTo>
                <a:lnTo>
                  <a:pt x="353047" y="107746"/>
                </a:lnTo>
                <a:lnTo>
                  <a:pt x="362254" y="114935"/>
                </a:lnTo>
                <a:lnTo>
                  <a:pt x="367258" y="125958"/>
                </a:lnTo>
                <a:lnTo>
                  <a:pt x="368757" y="140030"/>
                </a:lnTo>
                <a:lnTo>
                  <a:pt x="368668" y="148399"/>
                </a:lnTo>
                <a:lnTo>
                  <a:pt x="368401" y="151434"/>
                </a:lnTo>
                <a:lnTo>
                  <a:pt x="368071" y="151320"/>
                </a:lnTo>
                <a:lnTo>
                  <a:pt x="368071" y="173570"/>
                </a:lnTo>
                <a:lnTo>
                  <a:pt x="368071" y="194017"/>
                </a:lnTo>
                <a:lnTo>
                  <a:pt x="363512" y="199390"/>
                </a:lnTo>
                <a:lnTo>
                  <a:pt x="357263" y="204368"/>
                </a:lnTo>
                <a:lnTo>
                  <a:pt x="349123" y="208013"/>
                </a:lnTo>
                <a:lnTo>
                  <a:pt x="338912" y="209435"/>
                </a:lnTo>
                <a:lnTo>
                  <a:pt x="329323" y="207784"/>
                </a:lnTo>
                <a:lnTo>
                  <a:pt x="322275" y="203276"/>
                </a:lnTo>
                <a:lnTo>
                  <a:pt x="317931" y="196557"/>
                </a:lnTo>
                <a:lnTo>
                  <a:pt x="316458" y="188302"/>
                </a:lnTo>
                <a:lnTo>
                  <a:pt x="318185" y="179501"/>
                </a:lnTo>
                <a:lnTo>
                  <a:pt x="323291" y="172847"/>
                </a:lnTo>
                <a:lnTo>
                  <a:pt x="331584" y="168656"/>
                </a:lnTo>
                <a:lnTo>
                  <a:pt x="342925" y="167182"/>
                </a:lnTo>
                <a:lnTo>
                  <a:pt x="349973" y="167563"/>
                </a:lnTo>
                <a:lnTo>
                  <a:pt x="356514" y="168732"/>
                </a:lnTo>
                <a:lnTo>
                  <a:pt x="362546" y="170726"/>
                </a:lnTo>
                <a:lnTo>
                  <a:pt x="368071" y="173570"/>
                </a:lnTo>
                <a:lnTo>
                  <a:pt x="368071" y="151320"/>
                </a:lnTo>
                <a:lnTo>
                  <a:pt x="361594" y="148945"/>
                </a:lnTo>
                <a:lnTo>
                  <a:pt x="353148" y="147040"/>
                </a:lnTo>
                <a:lnTo>
                  <a:pt x="343712" y="145834"/>
                </a:lnTo>
                <a:lnTo>
                  <a:pt x="333883" y="145402"/>
                </a:lnTo>
                <a:lnTo>
                  <a:pt x="308267" y="148399"/>
                </a:lnTo>
                <a:lnTo>
                  <a:pt x="288836" y="157314"/>
                </a:lnTo>
                <a:lnTo>
                  <a:pt x="276517" y="171996"/>
                </a:lnTo>
                <a:lnTo>
                  <a:pt x="272199" y="192341"/>
                </a:lnTo>
                <a:lnTo>
                  <a:pt x="275793" y="211759"/>
                </a:lnTo>
                <a:lnTo>
                  <a:pt x="286118" y="226060"/>
                </a:lnTo>
                <a:lnTo>
                  <a:pt x="302475" y="234886"/>
                </a:lnTo>
                <a:lnTo>
                  <a:pt x="324167" y="237909"/>
                </a:lnTo>
                <a:lnTo>
                  <a:pt x="340385" y="235991"/>
                </a:lnTo>
                <a:lnTo>
                  <a:pt x="353364" y="230873"/>
                </a:lnTo>
                <a:lnTo>
                  <a:pt x="363143" y="223494"/>
                </a:lnTo>
                <a:lnTo>
                  <a:pt x="369747" y="214795"/>
                </a:lnTo>
                <a:lnTo>
                  <a:pt x="373316" y="225107"/>
                </a:lnTo>
                <a:lnTo>
                  <a:pt x="379501" y="232435"/>
                </a:lnTo>
                <a:lnTo>
                  <a:pt x="388264" y="236804"/>
                </a:lnTo>
                <a:lnTo>
                  <a:pt x="399567" y="238252"/>
                </a:lnTo>
                <a:lnTo>
                  <a:pt x="405841" y="237909"/>
                </a:lnTo>
                <a:lnTo>
                  <a:pt x="413448" y="236740"/>
                </a:lnTo>
                <a:lnTo>
                  <a:pt x="421500" y="234581"/>
                </a:lnTo>
                <a:lnTo>
                  <a:pt x="429082" y="231216"/>
                </a:lnTo>
                <a:close/>
              </a:path>
              <a:path w="970279" h="239394">
                <a:moveTo>
                  <a:pt x="588175" y="83959"/>
                </a:moveTo>
                <a:lnTo>
                  <a:pt x="434644" y="83959"/>
                </a:lnTo>
                <a:lnTo>
                  <a:pt x="434644" y="111899"/>
                </a:lnTo>
                <a:lnTo>
                  <a:pt x="434644" y="143649"/>
                </a:lnTo>
                <a:lnTo>
                  <a:pt x="462457" y="143649"/>
                </a:lnTo>
                <a:lnTo>
                  <a:pt x="462457" y="111899"/>
                </a:lnTo>
                <a:lnTo>
                  <a:pt x="489940" y="111899"/>
                </a:lnTo>
                <a:lnTo>
                  <a:pt x="489940" y="143649"/>
                </a:lnTo>
                <a:lnTo>
                  <a:pt x="489940" y="208419"/>
                </a:lnTo>
                <a:lnTo>
                  <a:pt x="469493" y="208419"/>
                </a:lnTo>
                <a:lnTo>
                  <a:pt x="469493" y="235089"/>
                </a:lnTo>
                <a:lnTo>
                  <a:pt x="552627" y="235089"/>
                </a:lnTo>
                <a:lnTo>
                  <a:pt x="552627" y="208419"/>
                </a:lnTo>
                <a:lnTo>
                  <a:pt x="532853" y="208419"/>
                </a:lnTo>
                <a:lnTo>
                  <a:pt x="532853" y="143649"/>
                </a:lnTo>
                <a:lnTo>
                  <a:pt x="532853" y="111899"/>
                </a:lnTo>
                <a:lnTo>
                  <a:pt x="560336" y="111899"/>
                </a:lnTo>
                <a:lnTo>
                  <a:pt x="560336" y="143649"/>
                </a:lnTo>
                <a:lnTo>
                  <a:pt x="588175" y="143649"/>
                </a:lnTo>
                <a:lnTo>
                  <a:pt x="588175" y="111899"/>
                </a:lnTo>
                <a:lnTo>
                  <a:pt x="588175" y="83959"/>
                </a:lnTo>
                <a:close/>
              </a:path>
              <a:path w="970279" h="239394">
                <a:moveTo>
                  <a:pt x="766724" y="150774"/>
                </a:moveTo>
                <a:lnTo>
                  <a:pt x="752030" y="109194"/>
                </a:lnTo>
                <a:lnTo>
                  <a:pt x="722820" y="86487"/>
                </a:lnTo>
                <a:lnTo>
                  <a:pt x="722820" y="147078"/>
                </a:lnTo>
                <a:lnTo>
                  <a:pt x="652424" y="147078"/>
                </a:lnTo>
                <a:lnTo>
                  <a:pt x="654786" y="133235"/>
                </a:lnTo>
                <a:lnTo>
                  <a:pt x="661809" y="121094"/>
                </a:lnTo>
                <a:lnTo>
                  <a:pt x="673354" y="112471"/>
                </a:lnTo>
                <a:lnTo>
                  <a:pt x="689305" y="109194"/>
                </a:lnTo>
                <a:lnTo>
                  <a:pt x="704723" y="112331"/>
                </a:lnTo>
                <a:lnTo>
                  <a:pt x="715111" y="120713"/>
                </a:lnTo>
                <a:lnTo>
                  <a:pt x="720979" y="132816"/>
                </a:lnTo>
                <a:lnTo>
                  <a:pt x="722820" y="147078"/>
                </a:lnTo>
                <a:lnTo>
                  <a:pt x="722820" y="86487"/>
                </a:lnTo>
                <a:lnTo>
                  <a:pt x="721626" y="85775"/>
                </a:lnTo>
                <a:lnTo>
                  <a:pt x="690981" y="80721"/>
                </a:lnTo>
                <a:lnTo>
                  <a:pt x="654113" y="86906"/>
                </a:lnTo>
                <a:lnTo>
                  <a:pt x="627583" y="103797"/>
                </a:lnTo>
                <a:lnTo>
                  <a:pt x="611543" y="128930"/>
                </a:lnTo>
                <a:lnTo>
                  <a:pt x="606158" y="159829"/>
                </a:lnTo>
                <a:lnTo>
                  <a:pt x="611733" y="192112"/>
                </a:lnTo>
                <a:lnTo>
                  <a:pt x="628294" y="217093"/>
                </a:lnTo>
                <a:lnTo>
                  <a:pt x="655662" y="233210"/>
                </a:lnTo>
                <a:lnTo>
                  <a:pt x="693661" y="238925"/>
                </a:lnTo>
                <a:lnTo>
                  <a:pt x="712177" y="237363"/>
                </a:lnTo>
                <a:lnTo>
                  <a:pt x="729234" y="232765"/>
                </a:lnTo>
                <a:lnTo>
                  <a:pt x="744334" y="225209"/>
                </a:lnTo>
                <a:lnTo>
                  <a:pt x="757021" y="214795"/>
                </a:lnTo>
                <a:lnTo>
                  <a:pt x="752957" y="208749"/>
                </a:lnTo>
                <a:lnTo>
                  <a:pt x="742594" y="193319"/>
                </a:lnTo>
                <a:lnTo>
                  <a:pt x="734872" y="199136"/>
                </a:lnTo>
                <a:lnTo>
                  <a:pt x="725119" y="204063"/>
                </a:lnTo>
                <a:lnTo>
                  <a:pt x="713028" y="207467"/>
                </a:lnTo>
                <a:lnTo>
                  <a:pt x="698334" y="208749"/>
                </a:lnTo>
                <a:lnTo>
                  <a:pt x="680859" y="206425"/>
                </a:lnTo>
                <a:lnTo>
                  <a:pt x="667042" y="199529"/>
                </a:lnTo>
                <a:lnTo>
                  <a:pt x="657567" y="188099"/>
                </a:lnTo>
                <a:lnTo>
                  <a:pt x="653110" y="172212"/>
                </a:lnTo>
                <a:lnTo>
                  <a:pt x="764374" y="172212"/>
                </a:lnTo>
                <a:lnTo>
                  <a:pt x="765733" y="166522"/>
                </a:lnTo>
                <a:lnTo>
                  <a:pt x="766724" y="160159"/>
                </a:lnTo>
                <a:lnTo>
                  <a:pt x="766724" y="150774"/>
                </a:lnTo>
                <a:close/>
              </a:path>
              <a:path w="970279" h="239394">
                <a:moveTo>
                  <a:pt x="970051" y="83959"/>
                </a:moveTo>
                <a:lnTo>
                  <a:pt x="892949" y="83959"/>
                </a:lnTo>
                <a:lnTo>
                  <a:pt x="892949" y="110629"/>
                </a:lnTo>
                <a:lnTo>
                  <a:pt x="909053" y="110629"/>
                </a:lnTo>
                <a:lnTo>
                  <a:pt x="909053" y="144919"/>
                </a:lnTo>
                <a:lnTo>
                  <a:pt x="846010" y="144919"/>
                </a:lnTo>
                <a:lnTo>
                  <a:pt x="846010" y="110629"/>
                </a:lnTo>
                <a:lnTo>
                  <a:pt x="860107" y="110629"/>
                </a:lnTo>
                <a:lnTo>
                  <a:pt x="860107" y="83959"/>
                </a:lnTo>
                <a:lnTo>
                  <a:pt x="785012" y="83959"/>
                </a:lnTo>
                <a:lnTo>
                  <a:pt x="785012" y="110629"/>
                </a:lnTo>
                <a:lnTo>
                  <a:pt x="803465" y="110629"/>
                </a:lnTo>
                <a:lnTo>
                  <a:pt x="803465" y="144919"/>
                </a:lnTo>
                <a:lnTo>
                  <a:pt x="803465" y="171589"/>
                </a:lnTo>
                <a:lnTo>
                  <a:pt x="803465" y="208419"/>
                </a:lnTo>
                <a:lnTo>
                  <a:pt x="785012" y="208419"/>
                </a:lnTo>
                <a:lnTo>
                  <a:pt x="785012" y="235089"/>
                </a:lnTo>
                <a:lnTo>
                  <a:pt x="861783" y="235089"/>
                </a:lnTo>
                <a:lnTo>
                  <a:pt x="861783" y="208419"/>
                </a:lnTo>
                <a:lnTo>
                  <a:pt x="846010" y="208419"/>
                </a:lnTo>
                <a:lnTo>
                  <a:pt x="846010" y="171589"/>
                </a:lnTo>
                <a:lnTo>
                  <a:pt x="909053" y="171589"/>
                </a:lnTo>
                <a:lnTo>
                  <a:pt x="909053" y="208419"/>
                </a:lnTo>
                <a:lnTo>
                  <a:pt x="894626" y="208419"/>
                </a:lnTo>
                <a:lnTo>
                  <a:pt x="894626" y="235089"/>
                </a:lnTo>
                <a:lnTo>
                  <a:pt x="969733" y="235089"/>
                </a:lnTo>
                <a:lnTo>
                  <a:pt x="969733" y="208419"/>
                </a:lnTo>
                <a:lnTo>
                  <a:pt x="951598" y="208419"/>
                </a:lnTo>
                <a:lnTo>
                  <a:pt x="951598" y="171589"/>
                </a:lnTo>
                <a:lnTo>
                  <a:pt x="951598" y="144919"/>
                </a:lnTo>
                <a:lnTo>
                  <a:pt x="951598" y="110629"/>
                </a:lnTo>
                <a:lnTo>
                  <a:pt x="970051" y="110629"/>
                </a:lnTo>
                <a:lnTo>
                  <a:pt x="970051" y="83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91" name="object 391"/>
          <p:cNvGrpSpPr/>
          <p:nvPr/>
        </p:nvGrpSpPr>
        <p:grpSpPr>
          <a:xfrm>
            <a:off x="12909294" y="1384683"/>
            <a:ext cx="1285240" cy="160020"/>
            <a:chOff x="12909294" y="1384683"/>
            <a:chExt cx="1285240" cy="160020"/>
          </a:xfrm>
        </p:grpSpPr>
        <p:sp>
          <p:nvSpPr>
            <p:cNvPr id="392" name="object 392"/>
            <p:cNvSpPr/>
            <p:nvPr/>
          </p:nvSpPr>
          <p:spPr>
            <a:xfrm>
              <a:off x="12909284" y="1384686"/>
              <a:ext cx="516890" cy="160020"/>
            </a:xfrm>
            <a:custGeom>
              <a:avLst/>
              <a:gdLst/>
              <a:ahLst/>
              <a:cxnLst/>
              <a:rect l="l" t="t" r="r" b="b"/>
              <a:pathLst>
                <a:path w="516890" h="160019">
                  <a:moveTo>
                    <a:pt x="153530" y="3937"/>
                  </a:moveTo>
                  <a:lnTo>
                    <a:pt x="0" y="3937"/>
                  </a:lnTo>
                  <a:lnTo>
                    <a:pt x="0" y="31877"/>
                  </a:lnTo>
                  <a:lnTo>
                    <a:pt x="0" y="63627"/>
                  </a:lnTo>
                  <a:lnTo>
                    <a:pt x="27813" y="63627"/>
                  </a:lnTo>
                  <a:lnTo>
                    <a:pt x="27813" y="31877"/>
                  </a:lnTo>
                  <a:lnTo>
                    <a:pt x="55295" y="31877"/>
                  </a:lnTo>
                  <a:lnTo>
                    <a:pt x="55295" y="63627"/>
                  </a:lnTo>
                  <a:lnTo>
                    <a:pt x="55295" y="128397"/>
                  </a:lnTo>
                  <a:lnTo>
                    <a:pt x="34848" y="128397"/>
                  </a:lnTo>
                  <a:lnTo>
                    <a:pt x="34848" y="155067"/>
                  </a:lnTo>
                  <a:lnTo>
                    <a:pt x="117983" y="155067"/>
                  </a:lnTo>
                  <a:lnTo>
                    <a:pt x="117983" y="128397"/>
                  </a:lnTo>
                  <a:lnTo>
                    <a:pt x="98209" y="128397"/>
                  </a:lnTo>
                  <a:lnTo>
                    <a:pt x="98209" y="63627"/>
                  </a:lnTo>
                  <a:lnTo>
                    <a:pt x="98209" y="31877"/>
                  </a:lnTo>
                  <a:lnTo>
                    <a:pt x="125691" y="31877"/>
                  </a:lnTo>
                  <a:lnTo>
                    <a:pt x="125691" y="63627"/>
                  </a:lnTo>
                  <a:lnTo>
                    <a:pt x="153530" y="63627"/>
                  </a:lnTo>
                  <a:lnTo>
                    <a:pt x="153530" y="31877"/>
                  </a:lnTo>
                  <a:lnTo>
                    <a:pt x="153530" y="3937"/>
                  </a:lnTo>
                  <a:close/>
                </a:path>
                <a:path w="516890" h="160019">
                  <a:moveTo>
                    <a:pt x="342480" y="79806"/>
                  </a:moveTo>
                  <a:lnTo>
                    <a:pt x="336994" y="48094"/>
                  </a:lnTo>
                  <a:lnTo>
                    <a:pt x="324408" y="28511"/>
                  </a:lnTo>
                  <a:lnTo>
                    <a:pt x="320738" y="22796"/>
                  </a:lnTo>
                  <a:lnTo>
                    <a:pt x="296214" y="7467"/>
                  </a:lnTo>
                  <a:lnTo>
                    <a:pt x="296214" y="79806"/>
                  </a:lnTo>
                  <a:lnTo>
                    <a:pt x="293535" y="101333"/>
                  </a:lnTo>
                  <a:lnTo>
                    <a:pt x="285788" y="117335"/>
                  </a:lnTo>
                  <a:lnTo>
                    <a:pt x="273456" y="127304"/>
                  </a:lnTo>
                  <a:lnTo>
                    <a:pt x="257009" y="130746"/>
                  </a:lnTo>
                  <a:lnTo>
                    <a:pt x="240499" y="127165"/>
                  </a:lnTo>
                  <a:lnTo>
                    <a:pt x="228041" y="116967"/>
                  </a:lnTo>
                  <a:lnTo>
                    <a:pt x="220179" y="100914"/>
                  </a:lnTo>
                  <a:lnTo>
                    <a:pt x="217436" y="79806"/>
                  </a:lnTo>
                  <a:lnTo>
                    <a:pt x="220230" y="58204"/>
                  </a:lnTo>
                  <a:lnTo>
                    <a:pt x="228168" y="42087"/>
                  </a:lnTo>
                  <a:lnTo>
                    <a:pt x="240639" y="32004"/>
                  </a:lnTo>
                  <a:lnTo>
                    <a:pt x="257009" y="28511"/>
                  </a:lnTo>
                  <a:lnTo>
                    <a:pt x="273316" y="32042"/>
                  </a:lnTo>
                  <a:lnTo>
                    <a:pt x="285661" y="42214"/>
                  </a:lnTo>
                  <a:lnTo>
                    <a:pt x="293484" y="58343"/>
                  </a:lnTo>
                  <a:lnTo>
                    <a:pt x="296214" y="79806"/>
                  </a:lnTo>
                  <a:lnTo>
                    <a:pt x="296214" y="7467"/>
                  </a:lnTo>
                  <a:lnTo>
                    <a:pt x="293979" y="6057"/>
                  </a:lnTo>
                  <a:lnTo>
                    <a:pt x="257009" y="0"/>
                  </a:lnTo>
                  <a:lnTo>
                    <a:pt x="220459" y="6057"/>
                  </a:lnTo>
                  <a:lnTo>
                    <a:pt x="193649" y="22796"/>
                  </a:lnTo>
                  <a:lnTo>
                    <a:pt x="177152" y="48094"/>
                  </a:lnTo>
                  <a:lnTo>
                    <a:pt x="171526" y="79806"/>
                  </a:lnTo>
                  <a:lnTo>
                    <a:pt x="176593" y="111493"/>
                  </a:lnTo>
                  <a:lnTo>
                    <a:pt x="192138" y="136766"/>
                  </a:lnTo>
                  <a:lnTo>
                    <a:pt x="218757" y="153504"/>
                  </a:lnTo>
                  <a:lnTo>
                    <a:pt x="257009" y="159562"/>
                  </a:lnTo>
                  <a:lnTo>
                    <a:pt x="293560" y="153504"/>
                  </a:lnTo>
                  <a:lnTo>
                    <a:pt x="320357" y="136766"/>
                  </a:lnTo>
                  <a:lnTo>
                    <a:pt x="324294" y="130746"/>
                  </a:lnTo>
                  <a:lnTo>
                    <a:pt x="336854" y="111493"/>
                  </a:lnTo>
                  <a:lnTo>
                    <a:pt x="342480" y="79806"/>
                  </a:lnTo>
                  <a:close/>
                </a:path>
                <a:path w="516890" h="160019">
                  <a:moveTo>
                    <a:pt x="516763" y="111302"/>
                  </a:moveTo>
                  <a:lnTo>
                    <a:pt x="514769" y="99021"/>
                  </a:lnTo>
                  <a:lnTo>
                    <a:pt x="509282" y="90195"/>
                  </a:lnTo>
                  <a:lnTo>
                    <a:pt x="508381" y="88722"/>
                  </a:lnTo>
                  <a:lnTo>
                    <a:pt x="496951" y="81000"/>
                  </a:lnTo>
                  <a:lnTo>
                    <a:pt x="479882" y="76454"/>
                  </a:lnTo>
                  <a:lnTo>
                    <a:pt x="479882" y="75768"/>
                  </a:lnTo>
                  <a:lnTo>
                    <a:pt x="492887" y="72136"/>
                  </a:lnTo>
                  <a:lnTo>
                    <a:pt x="498322" y="68389"/>
                  </a:lnTo>
                  <a:lnTo>
                    <a:pt x="503186" y="65049"/>
                  </a:lnTo>
                  <a:lnTo>
                    <a:pt x="509955" y="54940"/>
                  </a:lnTo>
                  <a:lnTo>
                    <a:pt x="512406" y="42252"/>
                  </a:lnTo>
                  <a:lnTo>
                    <a:pt x="509092" y="28511"/>
                  </a:lnTo>
                  <a:lnTo>
                    <a:pt x="508088" y="24345"/>
                  </a:lnTo>
                  <a:lnTo>
                    <a:pt x="495007" y="12052"/>
                  </a:lnTo>
                  <a:lnTo>
                    <a:pt x="472948" y="4978"/>
                  </a:lnTo>
                  <a:lnTo>
                    <a:pt x="471500" y="4876"/>
                  </a:lnTo>
                  <a:lnTo>
                    <a:pt x="471500" y="110299"/>
                  </a:lnTo>
                  <a:lnTo>
                    <a:pt x="469658" y="118579"/>
                  </a:lnTo>
                  <a:lnTo>
                    <a:pt x="464261" y="125044"/>
                  </a:lnTo>
                  <a:lnTo>
                    <a:pt x="455523" y="129247"/>
                  </a:lnTo>
                  <a:lnTo>
                    <a:pt x="443687" y="130746"/>
                  </a:lnTo>
                  <a:lnTo>
                    <a:pt x="434619" y="130746"/>
                  </a:lnTo>
                  <a:lnTo>
                    <a:pt x="419887" y="129743"/>
                  </a:lnTo>
                  <a:lnTo>
                    <a:pt x="419887" y="90195"/>
                  </a:lnTo>
                  <a:lnTo>
                    <a:pt x="443014" y="90195"/>
                  </a:lnTo>
                  <a:lnTo>
                    <a:pt x="455383" y="91579"/>
                  </a:lnTo>
                  <a:lnTo>
                    <a:pt x="464299" y="95580"/>
                  </a:lnTo>
                  <a:lnTo>
                    <a:pt x="469696" y="101917"/>
                  </a:lnTo>
                  <a:lnTo>
                    <a:pt x="471500" y="110299"/>
                  </a:lnTo>
                  <a:lnTo>
                    <a:pt x="471500" y="4876"/>
                  </a:lnTo>
                  <a:lnTo>
                    <a:pt x="467487" y="4584"/>
                  </a:lnTo>
                  <a:lnTo>
                    <a:pt x="467487" y="48285"/>
                  </a:lnTo>
                  <a:lnTo>
                    <a:pt x="465531" y="56934"/>
                  </a:lnTo>
                  <a:lnTo>
                    <a:pt x="460121" y="63233"/>
                  </a:lnTo>
                  <a:lnTo>
                    <a:pt x="451929" y="67081"/>
                  </a:lnTo>
                  <a:lnTo>
                    <a:pt x="441680" y="68389"/>
                  </a:lnTo>
                  <a:lnTo>
                    <a:pt x="419887" y="68389"/>
                  </a:lnTo>
                  <a:lnTo>
                    <a:pt x="419887" y="29514"/>
                  </a:lnTo>
                  <a:lnTo>
                    <a:pt x="424903" y="29171"/>
                  </a:lnTo>
                  <a:lnTo>
                    <a:pt x="432295" y="28511"/>
                  </a:lnTo>
                  <a:lnTo>
                    <a:pt x="441680" y="28511"/>
                  </a:lnTo>
                  <a:lnTo>
                    <a:pt x="452361" y="29756"/>
                  </a:lnTo>
                  <a:lnTo>
                    <a:pt x="460489" y="33489"/>
                  </a:lnTo>
                  <a:lnTo>
                    <a:pt x="465670" y="39687"/>
                  </a:lnTo>
                  <a:lnTo>
                    <a:pt x="467487" y="48285"/>
                  </a:lnTo>
                  <a:lnTo>
                    <a:pt x="467487" y="4584"/>
                  </a:lnTo>
                  <a:lnTo>
                    <a:pt x="441680" y="2705"/>
                  </a:lnTo>
                  <a:lnTo>
                    <a:pt x="423570" y="2971"/>
                  </a:lnTo>
                  <a:lnTo>
                    <a:pt x="389864" y="4114"/>
                  </a:lnTo>
                  <a:lnTo>
                    <a:pt x="377977" y="4381"/>
                  </a:lnTo>
                  <a:lnTo>
                    <a:pt x="359879" y="4381"/>
                  </a:lnTo>
                  <a:lnTo>
                    <a:pt x="359879" y="31191"/>
                  </a:lnTo>
                  <a:lnTo>
                    <a:pt x="377977" y="31191"/>
                  </a:lnTo>
                  <a:lnTo>
                    <a:pt x="377977" y="128384"/>
                  </a:lnTo>
                  <a:lnTo>
                    <a:pt x="359879" y="128384"/>
                  </a:lnTo>
                  <a:lnTo>
                    <a:pt x="359879" y="155219"/>
                  </a:lnTo>
                  <a:lnTo>
                    <a:pt x="377977" y="155219"/>
                  </a:lnTo>
                  <a:lnTo>
                    <a:pt x="391058" y="155486"/>
                  </a:lnTo>
                  <a:lnTo>
                    <a:pt x="426262" y="156641"/>
                  </a:lnTo>
                  <a:lnTo>
                    <a:pt x="442341" y="156895"/>
                  </a:lnTo>
                  <a:lnTo>
                    <a:pt x="475602" y="153974"/>
                  </a:lnTo>
                  <a:lnTo>
                    <a:pt x="498779" y="145288"/>
                  </a:lnTo>
                  <a:lnTo>
                    <a:pt x="512343" y="131013"/>
                  </a:lnTo>
                  <a:lnTo>
                    <a:pt x="512406" y="130746"/>
                  </a:lnTo>
                  <a:lnTo>
                    <a:pt x="516763" y="111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13445722" y="1385377"/>
              <a:ext cx="358954" cy="157534"/>
            </a:xfrm>
            <a:prstGeom prst="rect">
              <a:avLst/>
            </a:prstGeom>
            <a:blipFill>
              <a:blip r:embed="rId1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13827911" y="1385376"/>
              <a:ext cx="366536" cy="158204"/>
            </a:xfrm>
            <a:prstGeom prst="rect">
              <a:avLst/>
            </a:prstGeom>
            <a:blipFill>
              <a:blip r:embed="rId1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5" name="object 395"/>
          <p:cNvGrpSpPr/>
          <p:nvPr/>
        </p:nvGrpSpPr>
        <p:grpSpPr>
          <a:xfrm>
            <a:off x="14291881" y="1302226"/>
            <a:ext cx="1094105" cy="304800"/>
            <a:chOff x="14291881" y="1302226"/>
            <a:chExt cx="1094105" cy="304800"/>
          </a:xfrm>
        </p:grpSpPr>
        <p:sp>
          <p:nvSpPr>
            <p:cNvPr id="396" name="object 396"/>
            <p:cNvSpPr/>
            <p:nvPr/>
          </p:nvSpPr>
          <p:spPr>
            <a:xfrm>
              <a:off x="14291881" y="1389056"/>
              <a:ext cx="188392" cy="150854"/>
            </a:xfrm>
            <a:prstGeom prst="rect">
              <a:avLst/>
            </a:prstGeom>
            <a:blipFill>
              <a:blip r:embed="rId1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14500254" y="1384683"/>
              <a:ext cx="326028" cy="159555"/>
            </a:xfrm>
            <a:prstGeom prst="rect">
              <a:avLst/>
            </a:prstGeom>
            <a:blipFill>
              <a:blip r:embed="rId1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14846303" y="1302226"/>
              <a:ext cx="358919" cy="304719"/>
            </a:xfrm>
            <a:prstGeom prst="rect">
              <a:avLst/>
            </a:prstGeom>
            <a:blipFill>
              <a:blip r:embed="rId1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15224868" y="1385376"/>
              <a:ext cx="160655" cy="158750"/>
            </a:xfrm>
            <a:custGeom>
              <a:avLst/>
              <a:gdLst/>
              <a:ahLst/>
              <a:cxnLst/>
              <a:rect l="l" t="t" r="r" b="b"/>
              <a:pathLst>
                <a:path w="160655" h="158750">
                  <a:moveTo>
                    <a:pt x="84814" y="0"/>
                  </a:moveTo>
                  <a:lnTo>
                    <a:pt x="47946" y="6182"/>
                  </a:lnTo>
                  <a:lnTo>
                    <a:pt x="21415" y="23077"/>
                  </a:lnTo>
                  <a:lnTo>
                    <a:pt x="5380" y="48211"/>
                  </a:lnTo>
                  <a:lnTo>
                    <a:pt x="0" y="79107"/>
                  </a:lnTo>
                  <a:lnTo>
                    <a:pt x="5563" y="111397"/>
                  </a:lnTo>
                  <a:lnTo>
                    <a:pt x="22127" y="136372"/>
                  </a:lnTo>
                  <a:lnTo>
                    <a:pt x="49501" y="152489"/>
                  </a:lnTo>
                  <a:lnTo>
                    <a:pt x="87494" y="158204"/>
                  </a:lnTo>
                  <a:lnTo>
                    <a:pt x="106018" y="156649"/>
                  </a:lnTo>
                  <a:lnTo>
                    <a:pt x="123065" y="152047"/>
                  </a:lnTo>
                  <a:lnTo>
                    <a:pt x="138166" y="144492"/>
                  </a:lnTo>
                  <a:lnTo>
                    <a:pt x="150854" y="134079"/>
                  </a:lnTo>
                  <a:lnTo>
                    <a:pt x="146790" y="128027"/>
                  </a:lnTo>
                  <a:lnTo>
                    <a:pt x="92175" y="128027"/>
                  </a:lnTo>
                  <a:lnTo>
                    <a:pt x="74691" y="125713"/>
                  </a:lnTo>
                  <a:lnTo>
                    <a:pt x="60880" y="118811"/>
                  </a:lnTo>
                  <a:lnTo>
                    <a:pt x="51408" y="107384"/>
                  </a:lnTo>
                  <a:lnTo>
                    <a:pt x="46940" y="91494"/>
                  </a:lnTo>
                  <a:lnTo>
                    <a:pt x="158215" y="91494"/>
                  </a:lnTo>
                  <a:lnTo>
                    <a:pt x="159565" y="85808"/>
                  </a:lnTo>
                  <a:lnTo>
                    <a:pt x="160560" y="79442"/>
                  </a:lnTo>
                  <a:lnTo>
                    <a:pt x="160560" y="70050"/>
                  </a:lnTo>
                  <a:lnTo>
                    <a:pt x="159843" y="66364"/>
                  </a:lnTo>
                  <a:lnTo>
                    <a:pt x="46260" y="66364"/>
                  </a:lnTo>
                  <a:lnTo>
                    <a:pt x="48628" y="52523"/>
                  </a:lnTo>
                  <a:lnTo>
                    <a:pt x="55648" y="40377"/>
                  </a:lnTo>
                  <a:lnTo>
                    <a:pt x="67194" y="31751"/>
                  </a:lnTo>
                  <a:lnTo>
                    <a:pt x="83138" y="28470"/>
                  </a:lnTo>
                  <a:lnTo>
                    <a:pt x="145862" y="28470"/>
                  </a:lnTo>
                  <a:lnTo>
                    <a:pt x="139406" y="19310"/>
                  </a:lnTo>
                  <a:lnTo>
                    <a:pt x="115458" y="5052"/>
                  </a:lnTo>
                  <a:lnTo>
                    <a:pt x="84814" y="0"/>
                  </a:lnTo>
                  <a:close/>
                </a:path>
                <a:path w="160655" h="158750">
                  <a:moveTo>
                    <a:pt x="136435" y="112603"/>
                  </a:moveTo>
                  <a:lnTo>
                    <a:pt x="128711" y="118415"/>
                  </a:lnTo>
                  <a:lnTo>
                    <a:pt x="118950" y="123339"/>
                  </a:lnTo>
                  <a:lnTo>
                    <a:pt x="106867" y="126751"/>
                  </a:lnTo>
                  <a:lnTo>
                    <a:pt x="92175" y="128027"/>
                  </a:lnTo>
                  <a:lnTo>
                    <a:pt x="146790" y="128027"/>
                  </a:lnTo>
                  <a:lnTo>
                    <a:pt x="136435" y="112603"/>
                  </a:lnTo>
                  <a:close/>
                </a:path>
                <a:path w="160655" h="158750">
                  <a:moveTo>
                    <a:pt x="145862" y="28470"/>
                  </a:moveTo>
                  <a:lnTo>
                    <a:pt x="83138" y="28470"/>
                  </a:lnTo>
                  <a:lnTo>
                    <a:pt x="98558" y="31609"/>
                  </a:lnTo>
                  <a:lnTo>
                    <a:pt x="108948" y="40000"/>
                  </a:lnTo>
                  <a:lnTo>
                    <a:pt x="114813" y="52099"/>
                  </a:lnTo>
                  <a:lnTo>
                    <a:pt x="116656" y="66364"/>
                  </a:lnTo>
                  <a:lnTo>
                    <a:pt x="159843" y="66364"/>
                  </a:lnTo>
                  <a:lnTo>
                    <a:pt x="154994" y="41426"/>
                  </a:lnTo>
                  <a:lnTo>
                    <a:pt x="145862" y="284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0" name="object 400"/>
          <p:cNvGrpSpPr/>
          <p:nvPr/>
        </p:nvGrpSpPr>
        <p:grpSpPr>
          <a:xfrm>
            <a:off x="15403777" y="1312290"/>
            <a:ext cx="1047115" cy="274320"/>
            <a:chOff x="15403777" y="1312290"/>
            <a:chExt cx="1047115" cy="274320"/>
          </a:xfrm>
        </p:grpSpPr>
        <p:sp>
          <p:nvSpPr>
            <p:cNvPr id="401" name="object 401"/>
            <p:cNvSpPr/>
            <p:nvPr/>
          </p:nvSpPr>
          <p:spPr>
            <a:xfrm>
              <a:off x="15403766" y="1385385"/>
              <a:ext cx="535940" cy="158750"/>
            </a:xfrm>
            <a:custGeom>
              <a:avLst/>
              <a:gdLst/>
              <a:ahLst/>
              <a:cxnLst/>
              <a:rect l="l" t="t" r="r" b="b"/>
              <a:pathLst>
                <a:path w="535940" h="158750">
                  <a:moveTo>
                    <a:pt x="153530" y="3238"/>
                  </a:moveTo>
                  <a:lnTo>
                    <a:pt x="0" y="3238"/>
                  </a:lnTo>
                  <a:lnTo>
                    <a:pt x="0" y="31178"/>
                  </a:lnTo>
                  <a:lnTo>
                    <a:pt x="0" y="62928"/>
                  </a:lnTo>
                  <a:lnTo>
                    <a:pt x="27813" y="62928"/>
                  </a:lnTo>
                  <a:lnTo>
                    <a:pt x="27813" y="31178"/>
                  </a:lnTo>
                  <a:lnTo>
                    <a:pt x="55295" y="31178"/>
                  </a:lnTo>
                  <a:lnTo>
                    <a:pt x="55295" y="62928"/>
                  </a:lnTo>
                  <a:lnTo>
                    <a:pt x="55295" y="127698"/>
                  </a:lnTo>
                  <a:lnTo>
                    <a:pt x="34848" y="127698"/>
                  </a:lnTo>
                  <a:lnTo>
                    <a:pt x="34848" y="154368"/>
                  </a:lnTo>
                  <a:lnTo>
                    <a:pt x="117983" y="154368"/>
                  </a:lnTo>
                  <a:lnTo>
                    <a:pt x="117983" y="127698"/>
                  </a:lnTo>
                  <a:lnTo>
                    <a:pt x="98209" y="127698"/>
                  </a:lnTo>
                  <a:lnTo>
                    <a:pt x="98209" y="62928"/>
                  </a:lnTo>
                  <a:lnTo>
                    <a:pt x="98209" y="31178"/>
                  </a:lnTo>
                  <a:lnTo>
                    <a:pt x="125691" y="31178"/>
                  </a:lnTo>
                  <a:lnTo>
                    <a:pt x="125691" y="62928"/>
                  </a:lnTo>
                  <a:lnTo>
                    <a:pt x="153530" y="62928"/>
                  </a:lnTo>
                  <a:lnTo>
                    <a:pt x="153530" y="31178"/>
                  </a:lnTo>
                  <a:lnTo>
                    <a:pt x="153530" y="3238"/>
                  </a:lnTo>
                  <a:close/>
                </a:path>
                <a:path w="535940" h="158750">
                  <a:moveTo>
                    <a:pt x="332079" y="70053"/>
                  </a:moveTo>
                  <a:lnTo>
                    <a:pt x="331368" y="66357"/>
                  </a:lnTo>
                  <a:lnTo>
                    <a:pt x="326517" y="41427"/>
                  </a:lnTo>
                  <a:lnTo>
                    <a:pt x="317385" y="28473"/>
                  </a:lnTo>
                  <a:lnTo>
                    <a:pt x="310934" y="19304"/>
                  </a:lnTo>
                  <a:lnTo>
                    <a:pt x="288175" y="5765"/>
                  </a:lnTo>
                  <a:lnTo>
                    <a:pt x="288175" y="66357"/>
                  </a:lnTo>
                  <a:lnTo>
                    <a:pt x="217779" y="66357"/>
                  </a:lnTo>
                  <a:lnTo>
                    <a:pt x="220154" y="52514"/>
                  </a:lnTo>
                  <a:lnTo>
                    <a:pt x="227177" y="40373"/>
                  </a:lnTo>
                  <a:lnTo>
                    <a:pt x="238721" y="31750"/>
                  </a:lnTo>
                  <a:lnTo>
                    <a:pt x="254660" y="28473"/>
                  </a:lnTo>
                  <a:lnTo>
                    <a:pt x="270078" y="31610"/>
                  </a:lnTo>
                  <a:lnTo>
                    <a:pt x="280466" y="39992"/>
                  </a:lnTo>
                  <a:lnTo>
                    <a:pt x="286334" y="52095"/>
                  </a:lnTo>
                  <a:lnTo>
                    <a:pt x="288175" y="66357"/>
                  </a:lnTo>
                  <a:lnTo>
                    <a:pt x="288175" y="5765"/>
                  </a:lnTo>
                  <a:lnTo>
                    <a:pt x="286981" y="5054"/>
                  </a:lnTo>
                  <a:lnTo>
                    <a:pt x="256336" y="0"/>
                  </a:lnTo>
                  <a:lnTo>
                    <a:pt x="219468" y="6184"/>
                  </a:lnTo>
                  <a:lnTo>
                    <a:pt x="192938" y="23075"/>
                  </a:lnTo>
                  <a:lnTo>
                    <a:pt x="176898" y="48209"/>
                  </a:lnTo>
                  <a:lnTo>
                    <a:pt x="171526" y="79108"/>
                  </a:lnTo>
                  <a:lnTo>
                    <a:pt x="177088" y="111391"/>
                  </a:lnTo>
                  <a:lnTo>
                    <a:pt x="193649" y="136372"/>
                  </a:lnTo>
                  <a:lnTo>
                    <a:pt x="221018" y="152488"/>
                  </a:lnTo>
                  <a:lnTo>
                    <a:pt x="259016" y="158203"/>
                  </a:lnTo>
                  <a:lnTo>
                    <a:pt x="277545" y="156641"/>
                  </a:lnTo>
                  <a:lnTo>
                    <a:pt x="294589" y="152044"/>
                  </a:lnTo>
                  <a:lnTo>
                    <a:pt x="309689" y="144487"/>
                  </a:lnTo>
                  <a:lnTo>
                    <a:pt x="322376" y="134073"/>
                  </a:lnTo>
                  <a:lnTo>
                    <a:pt x="318312" y="128028"/>
                  </a:lnTo>
                  <a:lnTo>
                    <a:pt x="307962" y="112598"/>
                  </a:lnTo>
                  <a:lnTo>
                    <a:pt x="300228" y="118414"/>
                  </a:lnTo>
                  <a:lnTo>
                    <a:pt x="290474" y="123342"/>
                  </a:lnTo>
                  <a:lnTo>
                    <a:pt x="278384" y="126746"/>
                  </a:lnTo>
                  <a:lnTo>
                    <a:pt x="263702" y="128028"/>
                  </a:lnTo>
                  <a:lnTo>
                    <a:pt x="246214" y="125704"/>
                  </a:lnTo>
                  <a:lnTo>
                    <a:pt x="232397" y="118808"/>
                  </a:lnTo>
                  <a:lnTo>
                    <a:pt x="222935" y="107378"/>
                  </a:lnTo>
                  <a:lnTo>
                    <a:pt x="218465" y="91490"/>
                  </a:lnTo>
                  <a:lnTo>
                    <a:pt x="329742" y="91490"/>
                  </a:lnTo>
                  <a:lnTo>
                    <a:pt x="331089" y="85801"/>
                  </a:lnTo>
                  <a:lnTo>
                    <a:pt x="332079" y="79438"/>
                  </a:lnTo>
                  <a:lnTo>
                    <a:pt x="332079" y="70053"/>
                  </a:lnTo>
                  <a:close/>
                </a:path>
                <a:path w="535940" h="158750">
                  <a:moveTo>
                    <a:pt x="535406" y="3238"/>
                  </a:moveTo>
                  <a:lnTo>
                    <a:pt x="458317" y="3238"/>
                  </a:lnTo>
                  <a:lnTo>
                    <a:pt x="458317" y="29908"/>
                  </a:lnTo>
                  <a:lnTo>
                    <a:pt x="474408" y="29908"/>
                  </a:lnTo>
                  <a:lnTo>
                    <a:pt x="474408" y="64198"/>
                  </a:lnTo>
                  <a:lnTo>
                    <a:pt x="411378" y="64198"/>
                  </a:lnTo>
                  <a:lnTo>
                    <a:pt x="411378" y="29908"/>
                  </a:lnTo>
                  <a:lnTo>
                    <a:pt x="425462" y="29908"/>
                  </a:lnTo>
                  <a:lnTo>
                    <a:pt x="425462" y="3238"/>
                  </a:lnTo>
                  <a:lnTo>
                    <a:pt x="350367" y="3238"/>
                  </a:lnTo>
                  <a:lnTo>
                    <a:pt x="350367" y="29908"/>
                  </a:lnTo>
                  <a:lnTo>
                    <a:pt x="368820" y="29908"/>
                  </a:lnTo>
                  <a:lnTo>
                    <a:pt x="368820" y="64198"/>
                  </a:lnTo>
                  <a:lnTo>
                    <a:pt x="368820" y="90868"/>
                  </a:lnTo>
                  <a:lnTo>
                    <a:pt x="368820" y="127698"/>
                  </a:lnTo>
                  <a:lnTo>
                    <a:pt x="350367" y="127698"/>
                  </a:lnTo>
                  <a:lnTo>
                    <a:pt x="350367" y="154368"/>
                  </a:lnTo>
                  <a:lnTo>
                    <a:pt x="427139" y="154368"/>
                  </a:lnTo>
                  <a:lnTo>
                    <a:pt x="427139" y="127698"/>
                  </a:lnTo>
                  <a:lnTo>
                    <a:pt x="411378" y="127698"/>
                  </a:lnTo>
                  <a:lnTo>
                    <a:pt x="411378" y="90868"/>
                  </a:lnTo>
                  <a:lnTo>
                    <a:pt x="474408" y="90868"/>
                  </a:lnTo>
                  <a:lnTo>
                    <a:pt x="474408" y="127698"/>
                  </a:lnTo>
                  <a:lnTo>
                    <a:pt x="459994" y="127698"/>
                  </a:lnTo>
                  <a:lnTo>
                    <a:pt x="459994" y="154368"/>
                  </a:lnTo>
                  <a:lnTo>
                    <a:pt x="535089" y="154368"/>
                  </a:lnTo>
                  <a:lnTo>
                    <a:pt x="535089" y="127698"/>
                  </a:lnTo>
                  <a:lnTo>
                    <a:pt x="516966" y="127698"/>
                  </a:lnTo>
                  <a:lnTo>
                    <a:pt x="516966" y="90868"/>
                  </a:lnTo>
                  <a:lnTo>
                    <a:pt x="516966" y="64198"/>
                  </a:lnTo>
                  <a:lnTo>
                    <a:pt x="516966" y="29908"/>
                  </a:lnTo>
                  <a:lnTo>
                    <a:pt x="535406" y="29908"/>
                  </a:lnTo>
                  <a:lnTo>
                    <a:pt x="535406" y="32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15962416" y="1389056"/>
              <a:ext cx="188392" cy="150854"/>
            </a:xfrm>
            <a:prstGeom prst="rect">
              <a:avLst/>
            </a:prstGeom>
            <a:blipFill>
              <a:blip r:embed="rId1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16174038" y="1312290"/>
              <a:ext cx="188392" cy="227616"/>
            </a:xfrm>
            <a:prstGeom prst="rect">
              <a:avLst/>
            </a:prstGeom>
            <a:blipFill>
              <a:blip r:embed="rId1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16390470" y="1487591"/>
              <a:ext cx="60960" cy="99060"/>
            </a:xfrm>
            <a:custGeom>
              <a:avLst/>
              <a:gdLst/>
              <a:ahLst/>
              <a:cxnLst/>
              <a:rect l="l" t="t" r="r" b="b"/>
              <a:pathLst>
                <a:path w="60959" h="99059">
                  <a:moveTo>
                    <a:pt x="28815" y="0"/>
                  </a:moveTo>
                  <a:lnTo>
                    <a:pt x="16864" y="2080"/>
                  </a:lnTo>
                  <a:lnTo>
                    <a:pt x="7870" y="7837"/>
                  </a:lnTo>
                  <a:lnTo>
                    <a:pt x="2145" y="16547"/>
                  </a:lnTo>
                  <a:lnTo>
                    <a:pt x="0" y="27486"/>
                  </a:lnTo>
                  <a:lnTo>
                    <a:pt x="1701" y="37781"/>
                  </a:lnTo>
                  <a:lnTo>
                    <a:pt x="6325" y="45719"/>
                  </a:lnTo>
                  <a:lnTo>
                    <a:pt x="13150" y="50829"/>
                  </a:lnTo>
                  <a:lnTo>
                    <a:pt x="21454" y="52637"/>
                  </a:lnTo>
                  <a:lnTo>
                    <a:pt x="25810" y="52637"/>
                  </a:lnTo>
                  <a:lnTo>
                    <a:pt x="28145" y="51286"/>
                  </a:lnTo>
                  <a:lnTo>
                    <a:pt x="29496" y="49956"/>
                  </a:lnTo>
                  <a:lnTo>
                    <a:pt x="30166" y="51967"/>
                  </a:lnTo>
                  <a:lnTo>
                    <a:pt x="30491" y="53642"/>
                  </a:lnTo>
                  <a:lnTo>
                    <a:pt x="30491" y="55317"/>
                  </a:lnTo>
                  <a:lnTo>
                    <a:pt x="27931" y="64560"/>
                  </a:lnTo>
                  <a:lnTo>
                    <a:pt x="21570" y="72669"/>
                  </a:lnTo>
                  <a:lnTo>
                    <a:pt x="13387" y="78887"/>
                  </a:lnTo>
                  <a:lnTo>
                    <a:pt x="5361" y="82458"/>
                  </a:lnTo>
                  <a:lnTo>
                    <a:pt x="14743" y="98572"/>
                  </a:lnTo>
                  <a:lnTo>
                    <a:pt x="31624" y="91545"/>
                  </a:lnTo>
                  <a:lnTo>
                    <a:pt x="46211" y="78869"/>
                  </a:lnTo>
                  <a:lnTo>
                    <a:pt x="56462" y="61045"/>
                  </a:lnTo>
                  <a:lnTo>
                    <a:pt x="60333" y="38574"/>
                  </a:lnTo>
                  <a:lnTo>
                    <a:pt x="58190" y="22502"/>
                  </a:lnTo>
                  <a:lnTo>
                    <a:pt x="51991" y="10358"/>
                  </a:lnTo>
                  <a:lnTo>
                    <a:pt x="42084" y="2678"/>
                  </a:lnTo>
                  <a:lnTo>
                    <a:pt x="288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5" name="object 405"/>
          <p:cNvGrpSpPr/>
          <p:nvPr/>
        </p:nvGrpSpPr>
        <p:grpSpPr>
          <a:xfrm>
            <a:off x="11915028" y="1786790"/>
            <a:ext cx="1527810" cy="160020"/>
            <a:chOff x="11915028" y="1786790"/>
            <a:chExt cx="1527810" cy="160020"/>
          </a:xfrm>
        </p:grpSpPr>
        <p:sp>
          <p:nvSpPr>
            <p:cNvPr id="406" name="object 406"/>
            <p:cNvSpPr/>
            <p:nvPr/>
          </p:nvSpPr>
          <p:spPr>
            <a:xfrm>
              <a:off x="11915025" y="1786794"/>
              <a:ext cx="1098550" cy="160020"/>
            </a:xfrm>
            <a:custGeom>
              <a:avLst/>
              <a:gdLst/>
              <a:ahLst/>
              <a:cxnLst/>
              <a:rect l="l" t="t" r="r" b="b"/>
              <a:pathLst>
                <a:path w="1098550" h="160019">
                  <a:moveTo>
                    <a:pt x="181013" y="3937"/>
                  </a:moveTo>
                  <a:lnTo>
                    <a:pt x="0" y="3937"/>
                  </a:lnTo>
                  <a:lnTo>
                    <a:pt x="0" y="30607"/>
                  </a:lnTo>
                  <a:lnTo>
                    <a:pt x="18097" y="30607"/>
                  </a:lnTo>
                  <a:lnTo>
                    <a:pt x="18097" y="31877"/>
                  </a:lnTo>
                  <a:lnTo>
                    <a:pt x="18097" y="128397"/>
                  </a:lnTo>
                  <a:lnTo>
                    <a:pt x="0" y="128397"/>
                  </a:lnTo>
                  <a:lnTo>
                    <a:pt x="0" y="155067"/>
                  </a:lnTo>
                  <a:lnTo>
                    <a:pt x="75412" y="155067"/>
                  </a:lnTo>
                  <a:lnTo>
                    <a:pt x="75412" y="128397"/>
                  </a:lnTo>
                  <a:lnTo>
                    <a:pt x="60680" y="128397"/>
                  </a:lnTo>
                  <a:lnTo>
                    <a:pt x="60680" y="31877"/>
                  </a:lnTo>
                  <a:lnTo>
                    <a:pt x="120345" y="31877"/>
                  </a:lnTo>
                  <a:lnTo>
                    <a:pt x="120345" y="128397"/>
                  </a:lnTo>
                  <a:lnTo>
                    <a:pt x="105587" y="128397"/>
                  </a:lnTo>
                  <a:lnTo>
                    <a:pt x="105587" y="155067"/>
                  </a:lnTo>
                  <a:lnTo>
                    <a:pt x="181013" y="155067"/>
                  </a:lnTo>
                  <a:lnTo>
                    <a:pt x="181013" y="128397"/>
                  </a:lnTo>
                  <a:lnTo>
                    <a:pt x="162915" y="128397"/>
                  </a:lnTo>
                  <a:lnTo>
                    <a:pt x="162915" y="31877"/>
                  </a:lnTo>
                  <a:lnTo>
                    <a:pt x="162915" y="30607"/>
                  </a:lnTo>
                  <a:lnTo>
                    <a:pt x="181013" y="30607"/>
                  </a:lnTo>
                  <a:lnTo>
                    <a:pt x="181013" y="3937"/>
                  </a:lnTo>
                  <a:close/>
                </a:path>
                <a:path w="1098550" h="160019">
                  <a:moveTo>
                    <a:pt x="369544" y="79756"/>
                  </a:moveTo>
                  <a:lnTo>
                    <a:pt x="364058" y="48069"/>
                  </a:lnTo>
                  <a:lnTo>
                    <a:pt x="351472" y="28498"/>
                  </a:lnTo>
                  <a:lnTo>
                    <a:pt x="347802" y="22796"/>
                  </a:lnTo>
                  <a:lnTo>
                    <a:pt x="323291" y="7467"/>
                  </a:lnTo>
                  <a:lnTo>
                    <a:pt x="323291" y="79756"/>
                  </a:lnTo>
                  <a:lnTo>
                    <a:pt x="320598" y="101307"/>
                  </a:lnTo>
                  <a:lnTo>
                    <a:pt x="312851" y="117309"/>
                  </a:lnTo>
                  <a:lnTo>
                    <a:pt x="300532" y="127292"/>
                  </a:lnTo>
                  <a:lnTo>
                    <a:pt x="284086" y="130721"/>
                  </a:lnTo>
                  <a:lnTo>
                    <a:pt x="267576" y="127139"/>
                  </a:lnTo>
                  <a:lnTo>
                    <a:pt x="255130" y="116941"/>
                  </a:lnTo>
                  <a:lnTo>
                    <a:pt x="247269" y="100876"/>
                  </a:lnTo>
                  <a:lnTo>
                    <a:pt x="244538" y="79756"/>
                  </a:lnTo>
                  <a:lnTo>
                    <a:pt x="247319" y="58178"/>
                  </a:lnTo>
                  <a:lnTo>
                    <a:pt x="255244" y="42062"/>
                  </a:lnTo>
                  <a:lnTo>
                    <a:pt x="267716" y="31978"/>
                  </a:lnTo>
                  <a:lnTo>
                    <a:pt x="284086" y="28498"/>
                  </a:lnTo>
                  <a:lnTo>
                    <a:pt x="300393" y="32029"/>
                  </a:lnTo>
                  <a:lnTo>
                    <a:pt x="312737" y="42189"/>
                  </a:lnTo>
                  <a:lnTo>
                    <a:pt x="320548" y="58318"/>
                  </a:lnTo>
                  <a:lnTo>
                    <a:pt x="323291" y="79756"/>
                  </a:lnTo>
                  <a:lnTo>
                    <a:pt x="323291" y="7467"/>
                  </a:lnTo>
                  <a:lnTo>
                    <a:pt x="321056" y="6057"/>
                  </a:lnTo>
                  <a:lnTo>
                    <a:pt x="284086" y="0"/>
                  </a:lnTo>
                  <a:lnTo>
                    <a:pt x="247535" y="6057"/>
                  </a:lnTo>
                  <a:lnTo>
                    <a:pt x="220726" y="22796"/>
                  </a:lnTo>
                  <a:lnTo>
                    <a:pt x="204228" y="48069"/>
                  </a:lnTo>
                  <a:lnTo>
                    <a:pt x="198602" y="79756"/>
                  </a:lnTo>
                  <a:lnTo>
                    <a:pt x="203657" y="111467"/>
                  </a:lnTo>
                  <a:lnTo>
                    <a:pt x="219214" y="136753"/>
                  </a:lnTo>
                  <a:lnTo>
                    <a:pt x="245833" y="153504"/>
                  </a:lnTo>
                  <a:lnTo>
                    <a:pt x="284086" y="159562"/>
                  </a:lnTo>
                  <a:lnTo>
                    <a:pt x="320624" y="153504"/>
                  </a:lnTo>
                  <a:lnTo>
                    <a:pt x="347433" y="136753"/>
                  </a:lnTo>
                  <a:lnTo>
                    <a:pt x="351370" y="130721"/>
                  </a:lnTo>
                  <a:lnTo>
                    <a:pt x="363918" y="111467"/>
                  </a:lnTo>
                  <a:lnTo>
                    <a:pt x="369544" y="79756"/>
                  </a:lnTo>
                  <a:close/>
                </a:path>
                <a:path w="1098550" h="160019">
                  <a:moveTo>
                    <a:pt x="562013" y="4330"/>
                  </a:moveTo>
                  <a:lnTo>
                    <a:pt x="411162" y="4330"/>
                  </a:lnTo>
                  <a:lnTo>
                    <a:pt x="411162" y="31165"/>
                  </a:lnTo>
                  <a:lnTo>
                    <a:pt x="432612" y="31165"/>
                  </a:lnTo>
                  <a:lnTo>
                    <a:pt x="432295" y="47244"/>
                  </a:lnTo>
                  <a:lnTo>
                    <a:pt x="430339" y="74955"/>
                  </a:lnTo>
                  <a:lnTo>
                    <a:pt x="426758" y="95694"/>
                  </a:lnTo>
                  <a:lnTo>
                    <a:pt x="421906" y="110134"/>
                  </a:lnTo>
                  <a:lnTo>
                    <a:pt x="416204" y="118986"/>
                  </a:lnTo>
                  <a:lnTo>
                    <a:pt x="413842" y="113626"/>
                  </a:lnTo>
                  <a:lnTo>
                    <a:pt x="409168" y="109956"/>
                  </a:lnTo>
                  <a:lnTo>
                    <a:pt x="381000" y="131724"/>
                  </a:lnTo>
                  <a:lnTo>
                    <a:pt x="382803" y="142697"/>
                  </a:lnTo>
                  <a:lnTo>
                    <a:pt x="388162" y="151168"/>
                  </a:lnTo>
                  <a:lnTo>
                    <a:pt x="396976" y="156616"/>
                  </a:lnTo>
                  <a:lnTo>
                    <a:pt x="409168" y="158534"/>
                  </a:lnTo>
                  <a:lnTo>
                    <a:pt x="428218" y="152704"/>
                  </a:lnTo>
                  <a:lnTo>
                    <a:pt x="444017" y="133781"/>
                  </a:lnTo>
                  <a:lnTo>
                    <a:pt x="455536" y="99568"/>
                  </a:lnTo>
                  <a:lnTo>
                    <a:pt x="461784" y="47929"/>
                  </a:lnTo>
                  <a:lnTo>
                    <a:pt x="462445" y="32842"/>
                  </a:lnTo>
                  <a:lnTo>
                    <a:pt x="501002" y="32842"/>
                  </a:lnTo>
                  <a:lnTo>
                    <a:pt x="501002" y="128397"/>
                  </a:lnTo>
                  <a:lnTo>
                    <a:pt x="484911" y="128397"/>
                  </a:lnTo>
                  <a:lnTo>
                    <a:pt x="484911" y="155181"/>
                  </a:lnTo>
                  <a:lnTo>
                    <a:pt x="562013" y="155181"/>
                  </a:lnTo>
                  <a:lnTo>
                    <a:pt x="562013" y="128397"/>
                  </a:lnTo>
                  <a:lnTo>
                    <a:pt x="543915" y="128397"/>
                  </a:lnTo>
                  <a:lnTo>
                    <a:pt x="543915" y="31165"/>
                  </a:lnTo>
                  <a:lnTo>
                    <a:pt x="562013" y="31165"/>
                  </a:lnTo>
                  <a:lnTo>
                    <a:pt x="562013" y="4330"/>
                  </a:lnTo>
                  <a:close/>
                </a:path>
                <a:path w="1098550" h="160019">
                  <a:moveTo>
                    <a:pt x="739990" y="70726"/>
                  </a:moveTo>
                  <a:lnTo>
                    <a:pt x="739279" y="67043"/>
                  </a:lnTo>
                  <a:lnTo>
                    <a:pt x="734428" y="42100"/>
                  </a:lnTo>
                  <a:lnTo>
                    <a:pt x="725309" y="29171"/>
                  </a:lnTo>
                  <a:lnTo>
                    <a:pt x="718832" y="19977"/>
                  </a:lnTo>
                  <a:lnTo>
                    <a:pt x="696087" y="6438"/>
                  </a:lnTo>
                  <a:lnTo>
                    <a:pt x="696087" y="67043"/>
                  </a:lnTo>
                  <a:lnTo>
                    <a:pt x="625690" y="67043"/>
                  </a:lnTo>
                  <a:lnTo>
                    <a:pt x="628053" y="53200"/>
                  </a:lnTo>
                  <a:lnTo>
                    <a:pt x="635076" y="41059"/>
                  </a:lnTo>
                  <a:lnTo>
                    <a:pt x="646620" y="32448"/>
                  </a:lnTo>
                  <a:lnTo>
                    <a:pt x="662571" y="29171"/>
                  </a:lnTo>
                  <a:lnTo>
                    <a:pt x="677989" y="32296"/>
                  </a:lnTo>
                  <a:lnTo>
                    <a:pt x="688378" y="40678"/>
                  </a:lnTo>
                  <a:lnTo>
                    <a:pt x="694245" y="52768"/>
                  </a:lnTo>
                  <a:lnTo>
                    <a:pt x="696087" y="67043"/>
                  </a:lnTo>
                  <a:lnTo>
                    <a:pt x="696087" y="6438"/>
                  </a:lnTo>
                  <a:lnTo>
                    <a:pt x="694893" y="5715"/>
                  </a:lnTo>
                  <a:lnTo>
                    <a:pt x="664248" y="647"/>
                  </a:lnTo>
                  <a:lnTo>
                    <a:pt x="627380" y="6845"/>
                  </a:lnTo>
                  <a:lnTo>
                    <a:pt x="600849" y="23749"/>
                  </a:lnTo>
                  <a:lnTo>
                    <a:pt x="584809" y="48882"/>
                  </a:lnTo>
                  <a:lnTo>
                    <a:pt x="579424" y="79756"/>
                  </a:lnTo>
                  <a:lnTo>
                    <a:pt x="584987" y="112064"/>
                  </a:lnTo>
                  <a:lnTo>
                    <a:pt x="601560" y="137045"/>
                  </a:lnTo>
                  <a:lnTo>
                    <a:pt x="628929" y="153162"/>
                  </a:lnTo>
                  <a:lnTo>
                    <a:pt x="666927" y="158877"/>
                  </a:lnTo>
                  <a:lnTo>
                    <a:pt x="685444" y="157327"/>
                  </a:lnTo>
                  <a:lnTo>
                    <a:pt x="702500" y="152717"/>
                  </a:lnTo>
                  <a:lnTo>
                    <a:pt x="717600" y="145161"/>
                  </a:lnTo>
                  <a:lnTo>
                    <a:pt x="730288" y="134734"/>
                  </a:lnTo>
                  <a:lnTo>
                    <a:pt x="726236" y="128727"/>
                  </a:lnTo>
                  <a:lnTo>
                    <a:pt x="715860" y="113296"/>
                  </a:lnTo>
                  <a:lnTo>
                    <a:pt x="708139" y="119100"/>
                  </a:lnTo>
                  <a:lnTo>
                    <a:pt x="698385" y="124028"/>
                  </a:lnTo>
                  <a:lnTo>
                    <a:pt x="686295" y="127444"/>
                  </a:lnTo>
                  <a:lnTo>
                    <a:pt x="671601" y="128727"/>
                  </a:lnTo>
                  <a:lnTo>
                    <a:pt x="654126" y="126403"/>
                  </a:lnTo>
                  <a:lnTo>
                    <a:pt x="640308" y="119494"/>
                  </a:lnTo>
                  <a:lnTo>
                    <a:pt x="630834" y="108064"/>
                  </a:lnTo>
                  <a:lnTo>
                    <a:pt x="626376" y="92163"/>
                  </a:lnTo>
                  <a:lnTo>
                    <a:pt x="737641" y="92163"/>
                  </a:lnTo>
                  <a:lnTo>
                    <a:pt x="739000" y="86461"/>
                  </a:lnTo>
                  <a:lnTo>
                    <a:pt x="739990" y="80111"/>
                  </a:lnTo>
                  <a:lnTo>
                    <a:pt x="739990" y="70726"/>
                  </a:lnTo>
                  <a:close/>
                </a:path>
                <a:path w="1098550" h="160019">
                  <a:moveTo>
                    <a:pt x="892860" y="113296"/>
                  </a:moveTo>
                  <a:lnTo>
                    <a:pt x="890727" y="100914"/>
                  </a:lnTo>
                  <a:lnTo>
                    <a:pt x="884275" y="90373"/>
                  </a:lnTo>
                  <a:lnTo>
                    <a:pt x="873493" y="82410"/>
                  </a:lnTo>
                  <a:lnTo>
                    <a:pt x="858342" y="77749"/>
                  </a:lnTo>
                  <a:lnTo>
                    <a:pt x="858342" y="77101"/>
                  </a:lnTo>
                  <a:lnTo>
                    <a:pt x="871537" y="71818"/>
                  </a:lnTo>
                  <a:lnTo>
                    <a:pt x="880960" y="64020"/>
                  </a:lnTo>
                  <a:lnTo>
                    <a:pt x="886625" y="53721"/>
                  </a:lnTo>
                  <a:lnTo>
                    <a:pt x="888504" y="40906"/>
                  </a:lnTo>
                  <a:lnTo>
                    <a:pt x="884618" y="23431"/>
                  </a:lnTo>
                  <a:lnTo>
                    <a:pt x="873467" y="10845"/>
                  </a:lnTo>
                  <a:lnTo>
                    <a:pt x="855840" y="3213"/>
                  </a:lnTo>
                  <a:lnTo>
                    <a:pt x="832535" y="660"/>
                  </a:lnTo>
                  <a:lnTo>
                    <a:pt x="820089" y="1727"/>
                  </a:lnTo>
                  <a:lnTo>
                    <a:pt x="808939" y="4724"/>
                  </a:lnTo>
                  <a:lnTo>
                    <a:pt x="799109" y="9296"/>
                  </a:lnTo>
                  <a:lnTo>
                    <a:pt x="790638" y="15074"/>
                  </a:lnTo>
                  <a:lnTo>
                    <a:pt x="790638" y="4330"/>
                  </a:lnTo>
                  <a:lnTo>
                    <a:pt x="763155" y="4330"/>
                  </a:lnTo>
                  <a:lnTo>
                    <a:pt x="763155" y="54648"/>
                  </a:lnTo>
                  <a:lnTo>
                    <a:pt x="790638" y="54648"/>
                  </a:lnTo>
                  <a:lnTo>
                    <a:pt x="790638" y="40906"/>
                  </a:lnTo>
                  <a:lnTo>
                    <a:pt x="795350" y="34709"/>
                  </a:lnTo>
                  <a:lnTo>
                    <a:pt x="801700" y="29946"/>
                  </a:lnTo>
                  <a:lnTo>
                    <a:pt x="809294" y="26885"/>
                  </a:lnTo>
                  <a:lnTo>
                    <a:pt x="817791" y="25806"/>
                  </a:lnTo>
                  <a:lnTo>
                    <a:pt x="828548" y="27266"/>
                  </a:lnTo>
                  <a:lnTo>
                    <a:pt x="836549" y="31457"/>
                  </a:lnTo>
                  <a:lnTo>
                    <a:pt x="841527" y="38100"/>
                  </a:lnTo>
                  <a:lnTo>
                    <a:pt x="843254" y="46913"/>
                  </a:lnTo>
                  <a:lnTo>
                    <a:pt x="841730" y="54584"/>
                  </a:lnTo>
                  <a:lnTo>
                    <a:pt x="837387" y="60998"/>
                  </a:lnTo>
                  <a:lnTo>
                    <a:pt x="830529" y="65405"/>
                  </a:lnTo>
                  <a:lnTo>
                    <a:pt x="821474" y="67043"/>
                  </a:lnTo>
                  <a:lnTo>
                    <a:pt x="800023" y="67043"/>
                  </a:lnTo>
                  <a:lnTo>
                    <a:pt x="800023" y="90500"/>
                  </a:lnTo>
                  <a:lnTo>
                    <a:pt x="823150" y="90500"/>
                  </a:lnTo>
                  <a:lnTo>
                    <a:pt x="833615" y="91833"/>
                  </a:lnTo>
                  <a:lnTo>
                    <a:pt x="841286" y="95656"/>
                  </a:lnTo>
                  <a:lnTo>
                    <a:pt x="845997" y="101676"/>
                  </a:lnTo>
                  <a:lnTo>
                    <a:pt x="847610" y="109613"/>
                  </a:lnTo>
                  <a:lnTo>
                    <a:pt x="846061" y="118986"/>
                  </a:lnTo>
                  <a:lnTo>
                    <a:pt x="841032" y="126898"/>
                  </a:lnTo>
                  <a:lnTo>
                    <a:pt x="831913" y="132359"/>
                  </a:lnTo>
                  <a:lnTo>
                    <a:pt x="818121" y="134404"/>
                  </a:lnTo>
                  <a:lnTo>
                    <a:pt x="810615" y="134023"/>
                  </a:lnTo>
                  <a:lnTo>
                    <a:pt x="803821" y="132892"/>
                  </a:lnTo>
                  <a:lnTo>
                    <a:pt x="797979" y="131025"/>
                  </a:lnTo>
                  <a:lnTo>
                    <a:pt x="793305" y="128384"/>
                  </a:lnTo>
                  <a:lnTo>
                    <a:pt x="794308" y="126022"/>
                  </a:lnTo>
                  <a:lnTo>
                    <a:pt x="796328" y="122008"/>
                  </a:lnTo>
                  <a:lnTo>
                    <a:pt x="796328" y="117983"/>
                  </a:lnTo>
                  <a:lnTo>
                    <a:pt x="794981" y="111252"/>
                  </a:lnTo>
                  <a:lnTo>
                    <a:pt x="791095" y="105575"/>
                  </a:lnTo>
                  <a:lnTo>
                    <a:pt x="784872" y="101676"/>
                  </a:lnTo>
                  <a:lnTo>
                    <a:pt x="776541" y="100215"/>
                  </a:lnTo>
                  <a:lnTo>
                    <a:pt x="768743" y="101803"/>
                  </a:lnTo>
                  <a:lnTo>
                    <a:pt x="762342" y="106121"/>
                  </a:lnTo>
                  <a:lnTo>
                    <a:pt x="758024" y="112522"/>
                  </a:lnTo>
                  <a:lnTo>
                    <a:pt x="756437" y="120332"/>
                  </a:lnTo>
                  <a:lnTo>
                    <a:pt x="761746" y="136956"/>
                  </a:lnTo>
                  <a:lnTo>
                    <a:pt x="776046" y="149034"/>
                  </a:lnTo>
                  <a:lnTo>
                    <a:pt x="796886" y="156387"/>
                  </a:lnTo>
                  <a:lnTo>
                    <a:pt x="821791" y="158877"/>
                  </a:lnTo>
                  <a:lnTo>
                    <a:pt x="851712" y="155714"/>
                  </a:lnTo>
                  <a:lnTo>
                    <a:pt x="874052" y="146646"/>
                  </a:lnTo>
                  <a:lnTo>
                    <a:pt x="888034" y="132295"/>
                  </a:lnTo>
                  <a:lnTo>
                    <a:pt x="892860" y="113296"/>
                  </a:lnTo>
                  <a:close/>
                </a:path>
                <a:path w="1098550" h="160019">
                  <a:moveTo>
                    <a:pt x="1098423" y="3937"/>
                  </a:moveTo>
                  <a:lnTo>
                    <a:pt x="1021321" y="3937"/>
                  </a:lnTo>
                  <a:lnTo>
                    <a:pt x="1021321" y="30607"/>
                  </a:lnTo>
                  <a:lnTo>
                    <a:pt x="1037412" y="30607"/>
                  </a:lnTo>
                  <a:lnTo>
                    <a:pt x="1037412" y="64897"/>
                  </a:lnTo>
                  <a:lnTo>
                    <a:pt x="974382" y="64897"/>
                  </a:lnTo>
                  <a:lnTo>
                    <a:pt x="974382" y="30607"/>
                  </a:lnTo>
                  <a:lnTo>
                    <a:pt x="988479" y="30607"/>
                  </a:lnTo>
                  <a:lnTo>
                    <a:pt x="988479" y="3937"/>
                  </a:lnTo>
                  <a:lnTo>
                    <a:pt x="913371" y="3937"/>
                  </a:lnTo>
                  <a:lnTo>
                    <a:pt x="913371" y="30607"/>
                  </a:lnTo>
                  <a:lnTo>
                    <a:pt x="931824" y="30607"/>
                  </a:lnTo>
                  <a:lnTo>
                    <a:pt x="931824" y="64897"/>
                  </a:lnTo>
                  <a:lnTo>
                    <a:pt x="931824" y="91567"/>
                  </a:lnTo>
                  <a:lnTo>
                    <a:pt x="931824" y="128397"/>
                  </a:lnTo>
                  <a:lnTo>
                    <a:pt x="913371" y="128397"/>
                  </a:lnTo>
                  <a:lnTo>
                    <a:pt x="913371" y="155067"/>
                  </a:lnTo>
                  <a:lnTo>
                    <a:pt x="990155" y="155067"/>
                  </a:lnTo>
                  <a:lnTo>
                    <a:pt x="990155" y="128397"/>
                  </a:lnTo>
                  <a:lnTo>
                    <a:pt x="974382" y="128397"/>
                  </a:lnTo>
                  <a:lnTo>
                    <a:pt x="974382" y="91567"/>
                  </a:lnTo>
                  <a:lnTo>
                    <a:pt x="1037412" y="91567"/>
                  </a:lnTo>
                  <a:lnTo>
                    <a:pt x="1037412" y="128397"/>
                  </a:lnTo>
                  <a:lnTo>
                    <a:pt x="1022997" y="128397"/>
                  </a:lnTo>
                  <a:lnTo>
                    <a:pt x="1022997" y="155067"/>
                  </a:lnTo>
                  <a:lnTo>
                    <a:pt x="1098092" y="155067"/>
                  </a:lnTo>
                  <a:lnTo>
                    <a:pt x="1098092" y="128397"/>
                  </a:lnTo>
                  <a:lnTo>
                    <a:pt x="1079969" y="128397"/>
                  </a:lnTo>
                  <a:lnTo>
                    <a:pt x="1079969" y="91567"/>
                  </a:lnTo>
                  <a:lnTo>
                    <a:pt x="1079969" y="64897"/>
                  </a:lnTo>
                  <a:lnTo>
                    <a:pt x="1079969" y="30607"/>
                  </a:lnTo>
                  <a:lnTo>
                    <a:pt x="1098423" y="30607"/>
                  </a:lnTo>
                  <a:lnTo>
                    <a:pt x="1098423" y="39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13036681" y="1791127"/>
              <a:ext cx="225270" cy="150843"/>
            </a:xfrm>
            <a:prstGeom prst="rect">
              <a:avLst/>
            </a:prstGeom>
            <a:blipFill>
              <a:blip r:embed="rId1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13281416" y="1791127"/>
              <a:ext cx="160885" cy="150843"/>
            </a:xfrm>
            <a:prstGeom prst="rect">
              <a:avLst/>
            </a:prstGeom>
            <a:blipFill>
              <a:blip r:embed="rId1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9" name="object 409"/>
          <p:cNvSpPr/>
          <p:nvPr/>
        </p:nvSpPr>
        <p:spPr>
          <a:xfrm>
            <a:off x="13537400" y="1714404"/>
            <a:ext cx="1429385" cy="274320"/>
          </a:xfrm>
          <a:custGeom>
            <a:avLst/>
            <a:gdLst/>
            <a:ahLst/>
            <a:cxnLst/>
            <a:rect l="l" t="t" r="r" b="b"/>
            <a:pathLst>
              <a:path w="1429384" h="274319">
                <a:moveTo>
                  <a:pt x="210515" y="200787"/>
                </a:moveTo>
                <a:lnTo>
                  <a:pt x="192074" y="200787"/>
                </a:lnTo>
                <a:lnTo>
                  <a:pt x="192074" y="103555"/>
                </a:lnTo>
                <a:lnTo>
                  <a:pt x="210172" y="103555"/>
                </a:lnTo>
                <a:lnTo>
                  <a:pt x="210172" y="76720"/>
                </a:lnTo>
                <a:lnTo>
                  <a:pt x="155536" y="76720"/>
                </a:lnTo>
                <a:lnTo>
                  <a:pt x="107607" y="142113"/>
                </a:lnTo>
                <a:lnTo>
                  <a:pt x="59004" y="76720"/>
                </a:lnTo>
                <a:lnTo>
                  <a:pt x="0" y="76720"/>
                </a:lnTo>
                <a:lnTo>
                  <a:pt x="0" y="103555"/>
                </a:lnTo>
                <a:lnTo>
                  <a:pt x="18097" y="103555"/>
                </a:lnTo>
                <a:lnTo>
                  <a:pt x="18097" y="200787"/>
                </a:lnTo>
                <a:lnTo>
                  <a:pt x="0" y="200787"/>
                </a:lnTo>
                <a:lnTo>
                  <a:pt x="0" y="227571"/>
                </a:lnTo>
                <a:lnTo>
                  <a:pt x="65379" y="227571"/>
                </a:lnTo>
                <a:lnTo>
                  <a:pt x="65379" y="200787"/>
                </a:lnTo>
                <a:lnTo>
                  <a:pt x="47612" y="200787"/>
                </a:lnTo>
                <a:lnTo>
                  <a:pt x="47612" y="127038"/>
                </a:lnTo>
                <a:lnTo>
                  <a:pt x="97878" y="193052"/>
                </a:lnTo>
                <a:lnTo>
                  <a:pt x="102235" y="193052"/>
                </a:lnTo>
                <a:lnTo>
                  <a:pt x="150164" y="128714"/>
                </a:lnTo>
                <a:lnTo>
                  <a:pt x="150164" y="200787"/>
                </a:lnTo>
                <a:lnTo>
                  <a:pt x="135775" y="200787"/>
                </a:lnTo>
                <a:lnTo>
                  <a:pt x="135775" y="227571"/>
                </a:lnTo>
                <a:lnTo>
                  <a:pt x="210515" y="227571"/>
                </a:lnTo>
                <a:lnTo>
                  <a:pt x="210515" y="200787"/>
                </a:lnTo>
                <a:close/>
              </a:path>
              <a:path w="1429384" h="274319">
                <a:moveTo>
                  <a:pt x="399034" y="152146"/>
                </a:moveTo>
                <a:lnTo>
                  <a:pt x="393547" y="120459"/>
                </a:lnTo>
                <a:lnTo>
                  <a:pt x="380961" y="100888"/>
                </a:lnTo>
                <a:lnTo>
                  <a:pt x="377291" y="95186"/>
                </a:lnTo>
                <a:lnTo>
                  <a:pt x="352780" y="79857"/>
                </a:lnTo>
                <a:lnTo>
                  <a:pt x="352780" y="152146"/>
                </a:lnTo>
                <a:lnTo>
                  <a:pt x="350088" y="173697"/>
                </a:lnTo>
                <a:lnTo>
                  <a:pt x="342341" y="189699"/>
                </a:lnTo>
                <a:lnTo>
                  <a:pt x="330022" y="199682"/>
                </a:lnTo>
                <a:lnTo>
                  <a:pt x="313575" y="203111"/>
                </a:lnTo>
                <a:lnTo>
                  <a:pt x="297065" y="199529"/>
                </a:lnTo>
                <a:lnTo>
                  <a:pt x="284619" y="189331"/>
                </a:lnTo>
                <a:lnTo>
                  <a:pt x="276758" y="173266"/>
                </a:lnTo>
                <a:lnTo>
                  <a:pt x="274027" y="152146"/>
                </a:lnTo>
                <a:lnTo>
                  <a:pt x="276809" y="130568"/>
                </a:lnTo>
                <a:lnTo>
                  <a:pt x="284734" y="114452"/>
                </a:lnTo>
                <a:lnTo>
                  <a:pt x="297205" y="104368"/>
                </a:lnTo>
                <a:lnTo>
                  <a:pt x="313575" y="100888"/>
                </a:lnTo>
                <a:lnTo>
                  <a:pt x="329882" y="104419"/>
                </a:lnTo>
                <a:lnTo>
                  <a:pt x="342226" y="114579"/>
                </a:lnTo>
                <a:lnTo>
                  <a:pt x="350037" y="130708"/>
                </a:lnTo>
                <a:lnTo>
                  <a:pt x="352780" y="152146"/>
                </a:lnTo>
                <a:lnTo>
                  <a:pt x="352780" y="79857"/>
                </a:lnTo>
                <a:lnTo>
                  <a:pt x="350545" y="78447"/>
                </a:lnTo>
                <a:lnTo>
                  <a:pt x="313575" y="72390"/>
                </a:lnTo>
                <a:lnTo>
                  <a:pt x="277025" y="78447"/>
                </a:lnTo>
                <a:lnTo>
                  <a:pt x="250215" y="95186"/>
                </a:lnTo>
                <a:lnTo>
                  <a:pt x="233718" y="120459"/>
                </a:lnTo>
                <a:lnTo>
                  <a:pt x="228092" y="152146"/>
                </a:lnTo>
                <a:lnTo>
                  <a:pt x="233146" y="183857"/>
                </a:lnTo>
                <a:lnTo>
                  <a:pt x="248704" y="209143"/>
                </a:lnTo>
                <a:lnTo>
                  <a:pt x="275323" y="225894"/>
                </a:lnTo>
                <a:lnTo>
                  <a:pt x="313575" y="231952"/>
                </a:lnTo>
                <a:lnTo>
                  <a:pt x="350113" y="225894"/>
                </a:lnTo>
                <a:lnTo>
                  <a:pt x="376923" y="209143"/>
                </a:lnTo>
                <a:lnTo>
                  <a:pt x="380860" y="203111"/>
                </a:lnTo>
                <a:lnTo>
                  <a:pt x="393407" y="183857"/>
                </a:lnTo>
                <a:lnTo>
                  <a:pt x="399034" y="152146"/>
                </a:lnTo>
                <a:close/>
              </a:path>
              <a:path w="1429384" h="274319">
                <a:moveTo>
                  <a:pt x="589838" y="199110"/>
                </a:moveTo>
                <a:lnTo>
                  <a:pt x="564692" y="199110"/>
                </a:lnTo>
                <a:lnTo>
                  <a:pt x="564692" y="105232"/>
                </a:lnTo>
                <a:lnTo>
                  <a:pt x="564692" y="103555"/>
                </a:lnTo>
                <a:lnTo>
                  <a:pt x="582803" y="103555"/>
                </a:lnTo>
                <a:lnTo>
                  <a:pt x="582803" y="76720"/>
                </a:lnTo>
                <a:lnTo>
                  <a:pt x="521779" y="76720"/>
                </a:lnTo>
                <a:lnTo>
                  <a:pt x="521779" y="105232"/>
                </a:lnTo>
                <a:lnTo>
                  <a:pt x="521779" y="199110"/>
                </a:lnTo>
                <a:lnTo>
                  <a:pt x="463461" y="199110"/>
                </a:lnTo>
                <a:lnTo>
                  <a:pt x="469480" y="188341"/>
                </a:lnTo>
                <a:lnTo>
                  <a:pt x="475449" y="171856"/>
                </a:lnTo>
                <a:lnTo>
                  <a:pt x="480529" y="149961"/>
                </a:lnTo>
                <a:lnTo>
                  <a:pt x="483908" y="122986"/>
                </a:lnTo>
                <a:lnTo>
                  <a:pt x="484911" y="105232"/>
                </a:lnTo>
                <a:lnTo>
                  <a:pt x="521779" y="105232"/>
                </a:lnTo>
                <a:lnTo>
                  <a:pt x="521779" y="76720"/>
                </a:lnTo>
                <a:lnTo>
                  <a:pt x="431965" y="76720"/>
                </a:lnTo>
                <a:lnTo>
                  <a:pt x="431965" y="103555"/>
                </a:lnTo>
                <a:lnTo>
                  <a:pt x="453745" y="103555"/>
                </a:lnTo>
                <a:lnTo>
                  <a:pt x="452335" y="127152"/>
                </a:lnTo>
                <a:lnTo>
                  <a:pt x="448005" y="153581"/>
                </a:lnTo>
                <a:lnTo>
                  <a:pt x="440601" y="178892"/>
                </a:lnTo>
                <a:lnTo>
                  <a:pt x="429945" y="199110"/>
                </a:lnTo>
                <a:lnTo>
                  <a:pt x="410832" y="199110"/>
                </a:lnTo>
                <a:lnTo>
                  <a:pt x="410832" y="262801"/>
                </a:lnTo>
                <a:lnTo>
                  <a:pt x="441680" y="262801"/>
                </a:lnTo>
                <a:lnTo>
                  <a:pt x="441680" y="227571"/>
                </a:lnTo>
                <a:lnTo>
                  <a:pt x="559003" y="227571"/>
                </a:lnTo>
                <a:lnTo>
                  <a:pt x="559003" y="262801"/>
                </a:lnTo>
                <a:lnTo>
                  <a:pt x="589838" y="262801"/>
                </a:lnTo>
                <a:lnTo>
                  <a:pt x="589838" y="227571"/>
                </a:lnTo>
                <a:lnTo>
                  <a:pt x="589838" y="199110"/>
                </a:lnTo>
                <a:close/>
              </a:path>
              <a:path w="1429384" h="274319">
                <a:moveTo>
                  <a:pt x="764159" y="143116"/>
                </a:moveTo>
                <a:lnTo>
                  <a:pt x="749490" y="101561"/>
                </a:lnTo>
                <a:lnTo>
                  <a:pt x="720255" y="78816"/>
                </a:lnTo>
                <a:lnTo>
                  <a:pt x="720255" y="139433"/>
                </a:lnTo>
                <a:lnTo>
                  <a:pt x="649859" y="139433"/>
                </a:lnTo>
                <a:lnTo>
                  <a:pt x="652233" y="125590"/>
                </a:lnTo>
                <a:lnTo>
                  <a:pt x="659257" y="113449"/>
                </a:lnTo>
                <a:lnTo>
                  <a:pt x="670801" y="104838"/>
                </a:lnTo>
                <a:lnTo>
                  <a:pt x="686739" y="101561"/>
                </a:lnTo>
                <a:lnTo>
                  <a:pt x="702157" y="104686"/>
                </a:lnTo>
                <a:lnTo>
                  <a:pt x="712546" y="113068"/>
                </a:lnTo>
                <a:lnTo>
                  <a:pt x="718413" y="125158"/>
                </a:lnTo>
                <a:lnTo>
                  <a:pt x="720255" y="139433"/>
                </a:lnTo>
                <a:lnTo>
                  <a:pt x="720255" y="78816"/>
                </a:lnTo>
                <a:lnTo>
                  <a:pt x="719061" y="78105"/>
                </a:lnTo>
                <a:lnTo>
                  <a:pt x="688416" y="73037"/>
                </a:lnTo>
                <a:lnTo>
                  <a:pt x="651548" y="79235"/>
                </a:lnTo>
                <a:lnTo>
                  <a:pt x="625017" y="96139"/>
                </a:lnTo>
                <a:lnTo>
                  <a:pt x="608977" y="121272"/>
                </a:lnTo>
                <a:lnTo>
                  <a:pt x="603605" y="152146"/>
                </a:lnTo>
                <a:lnTo>
                  <a:pt x="609168" y="184454"/>
                </a:lnTo>
                <a:lnTo>
                  <a:pt x="625729" y="209435"/>
                </a:lnTo>
                <a:lnTo>
                  <a:pt x="653097" y="225552"/>
                </a:lnTo>
                <a:lnTo>
                  <a:pt x="691095" y="231267"/>
                </a:lnTo>
                <a:lnTo>
                  <a:pt x="709625" y="229717"/>
                </a:lnTo>
                <a:lnTo>
                  <a:pt x="726668" y="225107"/>
                </a:lnTo>
                <a:lnTo>
                  <a:pt x="741768" y="217551"/>
                </a:lnTo>
                <a:lnTo>
                  <a:pt x="754456" y="207124"/>
                </a:lnTo>
                <a:lnTo>
                  <a:pt x="750417" y="201117"/>
                </a:lnTo>
                <a:lnTo>
                  <a:pt x="740041" y="185686"/>
                </a:lnTo>
                <a:lnTo>
                  <a:pt x="732307" y="191490"/>
                </a:lnTo>
                <a:lnTo>
                  <a:pt x="722553" y="196418"/>
                </a:lnTo>
                <a:lnTo>
                  <a:pt x="710463" y="199834"/>
                </a:lnTo>
                <a:lnTo>
                  <a:pt x="695782" y="201117"/>
                </a:lnTo>
                <a:lnTo>
                  <a:pt x="678294" y="198793"/>
                </a:lnTo>
                <a:lnTo>
                  <a:pt x="664476" y="191884"/>
                </a:lnTo>
                <a:lnTo>
                  <a:pt x="655015" y="180454"/>
                </a:lnTo>
                <a:lnTo>
                  <a:pt x="650544" y="164553"/>
                </a:lnTo>
                <a:lnTo>
                  <a:pt x="761822" y="164553"/>
                </a:lnTo>
                <a:lnTo>
                  <a:pt x="763168" y="158851"/>
                </a:lnTo>
                <a:lnTo>
                  <a:pt x="764159" y="152501"/>
                </a:lnTo>
                <a:lnTo>
                  <a:pt x="764159" y="143116"/>
                </a:lnTo>
                <a:close/>
              </a:path>
              <a:path w="1429384" h="274319">
                <a:moveTo>
                  <a:pt x="956132" y="76720"/>
                </a:moveTo>
                <a:lnTo>
                  <a:pt x="805294" y="76720"/>
                </a:lnTo>
                <a:lnTo>
                  <a:pt x="805294" y="103555"/>
                </a:lnTo>
                <a:lnTo>
                  <a:pt x="826744" y="103555"/>
                </a:lnTo>
                <a:lnTo>
                  <a:pt x="826427" y="119634"/>
                </a:lnTo>
                <a:lnTo>
                  <a:pt x="824471" y="147345"/>
                </a:lnTo>
                <a:lnTo>
                  <a:pt x="820877" y="168084"/>
                </a:lnTo>
                <a:lnTo>
                  <a:pt x="816038" y="182524"/>
                </a:lnTo>
                <a:lnTo>
                  <a:pt x="810323" y="191376"/>
                </a:lnTo>
                <a:lnTo>
                  <a:pt x="807974" y="186016"/>
                </a:lnTo>
                <a:lnTo>
                  <a:pt x="803287" y="182346"/>
                </a:lnTo>
                <a:lnTo>
                  <a:pt x="775131" y="204114"/>
                </a:lnTo>
                <a:lnTo>
                  <a:pt x="776935" y="215087"/>
                </a:lnTo>
                <a:lnTo>
                  <a:pt x="782294" y="223558"/>
                </a:lnTo>
                <a:lnTo>
                  <a:pt x="791108" y="229006"/>
                </a:lnTo>
                <a:lnTo>
                  <a:pt x="803287" y="230924"/>
                </a:lnTo>
                <a:lnTo>
                  <a:pt x="822350" y="225094"/>
                </a:lnTo>
                <a:lnTo>
                  <a:pt x="838136" y="206171"/>
                </a:lnTo>
                <a:lnTo>
                  <a:pt x="849668" y="171958"/>
                </a:lnTo>
                <a:lnTo>
                  <a:pt x="855903" y="120319"/>
                </a:lnTo>
                <a:lnTo>
                  <a:pt x="856576" y="105232"/>
                </a:lnTo>
                <a:lnTo>
                  <a:pt x="895134" y="105232"/>
                </a:lnTo>
                <a:lnTo>
                  <a:pt x="895134" y="200787"/>
                </a:lnTo>
                <a:lnTo>
                  <a:pt x="879043" y="200787"/>
                </a:lnTo>
                <a:lnTo>
                  <a:pt x="879043" y="227571"/>
                </a:lnTo>
                <a:lnTo>
                  <a:pt x="956132" y="227571"/>
                </a:lnTo>
                <a:lnTo>
                  <a:pt x="956132" y="200787"/>
                </a:lnTo>
                <a:lnTo>
                  <a:pt x="938047" y="200787"/>
                </a:lnTo>
                <a:lnTo>
                  <a:pt x="938047" y="103555"/>
                </a:lnTo>
                <a:lnTo>
                  <a:pt x="956132" y="103555"/>
                </a:lnTo>
                <a:lnTo>
                  <a:pt x="956132" y="76720"/>
                </a:lnTo>
                <a:close/>
              </a:path>
              <a:path w="1429384" h="274319">
                <a:moveTo>
                  <a:pt x="1134097" y="143116"/>
                </a:moveTo>
                <a:lnTo>
                  <a:pt x="1133386" y="139433"/>
                </a:lnTo>
                <a:lnTo>
                  <a:pt x="1128534" y="114490"/>
                </a:lnTo>
                <a:lnTo>
                  <a:pt x="1119416" y="101561"/>
                </a:lnTo>
                <a:lnTo>
                  <a:pt x="1112951" y="92367"/>
                </a:lnTo>
                <a:lnTo>
                  <a:pt x="1090193" y="78816"/>
                </a:lnTo>
                <a:lnTo>
                  <a:pt x="1090193" y="139433"/>
                </a:lnTo>
                <a:lnTo>
                  <a:pt x="1019797" y="139433"/>
                </a:lnTo>
                <a:lnTo>
                  <a:pt x="1022172" y="125590"/>
                </a:lnTo>
                <a:lnTo>
                  <a:pt x="1029182" y="113449"/>
                </a:lnTo>
                <a:lnTo>
                  <a:pt x="1040739" y="104838"/>
                </a:lnTo>
                <a:lnTo>
                  <a:pt x="1056678" y="101561"/>
                </a:lnTo>
                <a:lnTo>
                  <a:pt x="1072095" y="104686"/>
                </a:lnTo>
                <a:lnTo>
                  <a:pt x="1082484" y="113068"/>
                </a:lnTo>
                <a:lnTo>
                  <a:pt x="1088351" y="125158"/>
                </a:lnTo>
                <a:lnTo>
                  <a:pt x="1090193" y="139433"/>
                </a:lnTo>
                <a:lnTo>
                  <a:pt x="1090193" y="78816"/>
                </a:lnTo>
                <a:lnTo>
                  <a:pt x="1088999" y="78105"/>
                </a:lnTo>
                <a:lnTo>
                  <a:pt x="1058354" y="73037"/>
                </a:lnTo>
                <a:lnTo>
                  <a:pt x="1021486" y="79235"/>
                </a:lnTo>
                <a:lnTo>
                  <a:pt x="994956" y="96139"/>
                </a:lnTo>
                <a:lnTo>
                  <a:pt x="978916" y="121272"/>
                </a:lnTo>
                <a:lnTo>
                  <a:pt x="973543" y="152146"/>
                </a:lnTo>
                <a:lnTo>
                  <a:pt x="979106" y="184454"/>
                </a:lnTo>
                <a:lnTo>
                  <a:pt x="995667" y="209435"/>
                </a:lnTo>
                <a:lnTo>
                  <a:pt x="1023035" y="225552"/>
                </a:lnTo>
                <a:lnTo>
                  <a:pt x="1061034" y="231267"/>
                </a:lnTo>
                <a:lnTo>
                  <a:pt x="1079563" y="229717"/>
                </a:lnTo>
                <a:lnTo>
                  <a:pt x="1096606" y="225107"/>
                </a:lnTo>
                <a:lnTo>
                  <a:pt x="1111707" y="217551"/>
                </a:lnTo>
                <a:lnTo>
                  <a:pt x="1124394" y="207124"/>
                </a:lnTo>
                <a:lnTo>
                  <a:pt x="1120355" y="201117"/>
                </a:lnTo>
                <a:lnTo>
                  <a:pt x="1109980" y="185686"/>
                </a:lnTo>
                <a:lnTo>
                  <a:pt x="1102245" y="191490"/>
                </a:lnTo>
                <a:lnTo>
                  <a:pt x="1092492" y="196418"/>
                </a:lnTo>
                <a:lnTo>
                  <a:pt x="1080401" y="199834"/>
                </a:lnTo>
                <a:lnTo>
                  <a:pt x="1065720" y="201117"/>
                </a:lnTo>
                <a:lnTo>
                  <a:pt x="1048232" y="198793"/>
                </a:lnTo>
                <a:lnTo>
                  <a:pt x="1034415" y="191884"/>
                </a:lnTo>
                <a:lnTo>
                  <a:pt x="1024953" y="180454"/>
                </a:lnTo>
                <a:lnTo>
                  <a:pt x="1020483" y="164553"/>
                </a:lnTo>
                <a:lnTo>
                  <a:pt x="1131760" y="164553"/>
                </a:lnTo>
                <a:lnTo>
                  <a:pt x="1133106" y="158851"/>
                </a:lnTo>
                <a:lnTo>
                  <a:pt x="1134097" y="152501"/>
                </a:lnTo>
                <a:lnTo>
                  <a:pt x="1134097" y="143116"/>
                </a:lnTo>
                <a:close/>
              </a:path>
              <a:path w="1429384" h="274319">
                <a:moveTo>
                  <a:pt x="1300899" y="19748"/>
                </a:moveTo>
                <a:lnTo>
                  <a:pt x="1299222" y="11150"/>
                </a:lnTo>
                <a:lnTo>
                  <a:pt x="1294752" y="4978"/>
                </a:lnTo>
                <a:lnTo>
                  <a:pt x="1288326" y="1244"/>
                </a:lnTo>
                <a:lnTo>
                  <a:pt x="1280795" y="0"/>
                </a:lnTo>
                <a:lnTo>
                  <a:pt x="1273479" y="1384"/>
                </a:lnTo>
                <a:lnTo>
                  <a:pt x="1267510" y="5308"/>
                </a:lnTo>
                <a:lnTo>
                  <a:pt x="1263497" y="11430"/>
                </a:lnTo>
                <a:lnTo>
                  <a:pt x="1262024" y="19431"/>
                </a:lnTo>
                <a:lnTo>
                  <a:pt x="1262024" y="24130"/>
                </a:lnTo>
                <a:lnTo>
                  <a:pt x="1263370" y="28143"/>
                </a:lnTo>
                <a:lnTo>
                  <a:pt x="1265707" y="31826"/>
                </a:lnTo>
                <a:lnTo>
                  <a:pt x="1261694" y="35496"/>
                </a:lnTo>
                <a:lnTo>
                  <a:pt x="1255991" y="37172"/>
                </a:lnTo>
                <a:lnTo>
                  <a:pt x="1241247" y="37172"/>
                </a:lnTo>
                <a:lnTo>
                  <a:pt x="1235214" y="35166"/>
                </a:lnTo>
                <a:lnTo>
                  <a:pt x="1230858" y="31496"/>
                </a:lnTo>
                <a:lnTo>
                  <a:pt x="1233182" y="27800"/>
                </a:lnTo>
                <a:lnTo>
                  <a:pt x="1234414" y="24130"/>
                </a:lnTo>
                <a:lnTo>
                  <a:pt x="1215758" y="0"/>
                </a:lnTo>
                <a:lnTo>
                  <a:pt x="1208239" y="1384"/>
                </a:lnTo>
                <a:lnTo>
                  <a:pt x="1201813" y="5308"/>
                </a:lnTo>
                <a:lnTo>
                  <a:pt x="1197343" y="11430"/>
                </a:lnTo>
                <a:lnTo>
                  <a:pt x="1195654" y="19431"/>
                </a:lnTo>
                <a:lnTo>
                  <a:pt x="1199413" y="34696"/>
                </a:lnTo>
                <a:lnTo>
                  <a:pt x="1210106" y="47040"/>
                </a:lnTo>
                <a:lnTo>
                  <a:pt x="1226908" y="55283"/>
                </a:lnTo>
                <a:lnTo>
                  <a:pt x="1248956" y="58293"/>
                </a:lnTo>
                <a:lnTo>
                  <a:pt x="1271346" y="54775"/>
                </a:lnTo>
                <a:lnTo>
                  <a:pt x="1287614" y="45681"/>
                </a:lnTo>
                <a:lnTo>
                  <a:pt x="1294422" y="37172"/>
                </a:lnTo>
                <a:lnTo>
                  <a:pt x="1297546" y="33274"/>
                </a:lnTo>
                <a:lnTo>
                  <a:pt x="1300899" y="19748"/>
                </a:lnTo>
                <a:close/>
              </a:path>
              <a:path w="1429384" h="274319">
                <a:moveTo>
                  <a:pt x="1340802" y="200787"/>
                </a:moveTo>
                <a:lnTo>
                  <a:pt x="1322362" y="200787"/>
                </a:lnTo>
                <a:lnTo>
                  <a:pt x="1322362" y="124333"/>
                </a:lnTo>
                <a:lnTo>
                  <a:pt x="1322362" y="103555"/>
                </a:lnTo>
                <a:lnTo>
                  <a:pt x="1340446" y="103555"/>
                </a:lnTo>
                <a:lnTo>
                  <a:pt x="1340446" y="76720"/>
                </a:lnTo>
                <a:lnTo>
                  <a:pt x="1279791" y="76720"/>
                </a:lnTo>
                <a:lnTo>
                  <a:pt x="1213408" y="179628"/>
                </a:lnTo>
                <a:lnTo>
                  <a:pt x="1213408" y="103555"/>
                </a:lnTo>
                <a:lnTo>
                  <a:pt x="1227505" y="103555"/>
                </a:lnTo>
                <a:lnTo>
                  <a:pt x="1227505" y="76720"/>
                </a:lnTo>
                <a:lnTo>
                  <a:pt x="1152410" y="76720"/>
                </a:lnTo>
                <a:lnTo>
                  <a:pt x="1152410" y="103555"/>
                </a:lnTo>
                <a:lnTo>
                  <a:pt x="1170851" y="103555"/>
                </a:lnTo>
                <a:lnTo>
                  <a:pt x="1170851" y="200787"/>
                </a:lnTo>
                <a:lnTo>
                  <a:pt x="1152753" y="200787"/>
                </a:lnTo>
                <a:lnTo>
                  <a:pt x="1152753" y="227571"/>
                </a:lnTo>
                <a:lnTo>
                  <a:pt x="1213408" y="227571"/>
                </a:lnTo>
                <a:lnTo>
                  <a:pt x="1244231" y="179628"/>
                </a:lnTo>
                <a:lnTo>
                  <a:pt x="1279791" y="124333"/>
                </a:lnTo>
                <a:lnTo>
                  <a:pt x="1279791" y="200787"/>
                </a:lnTo>
                <a:lnTo>
                  <a:pt x="1265707" y="200787"/>
                </a:lnTo>
                <a:lnTo>
                  <a:pt x="1265707" y="227571"/>
                </a:lnTo>
                <a:lnTo>
                  <a:pt x="1340802" y="227571"/>
                </a:lnTo>
                <a:lnTo>
                  <a:pt x="1340802" y="200787"/>
                </a:lnTo>
                <a:close/>
              </a:path>
              <a:path w="1429384" h="274319">
                <a:moveTo>
                  <a:pt x="1429169" y="213829"/>
                </a:moveTo>
                <a:lnTo>
                  <a:pt x="1427022" y="197764"/>
                </a:lnTo>
                <a:lnTo>
                  <a:pt x="1420825" y="185635"/>
                </a:lnTo>
                <a:lnTo>
                  <a:pt x="1410919" y="177977"/>
                </a:lnTo>
                <a:lnTo>
                  <a:pt x="1397647" y="175298"/>
                </a:lnTo>
                <a:lnTo>
                  <a:pt x="1385697" y="177380"/>
                </a:lnTo>
                <a:lnTo>
                  <a:pt x="1376705" y="183134"/>
                </a:lnTo>
                <a:lnTo>
                  <a:pt x="1370977" y="191833"/>
                </a:lnTo>
                <a:lnTo>
                  <a:pt x="1368831" y="202780"/>
                </a:lnTo>
                <a:lnTo>
                  <a:pt x="1370533" y="213067"/>
                </a:lnTo>
                <a:lnTo>
                  <a:pt x="1375168" y="221005"/>
                </a:lnTo>
                <a:lnTo>
                  <a:pt x="1381988" y="226110"/>
                </a:lnTo>
                <a:lnTo>
                  <a:pt x="1390294" y="227914"/>
                </a:lnTo>
                <a:lnTo>
                  <a:pt x="1394650" y="227914"/>
                </a:lnTo>
                <a:lnTo>
                  <a:pt x="1396987" y="226580"/>
                </a:lnTo>
                <a:lnTo>
                  <a:pt x="1398333" y="225247"/>
                </a:lnTo>
                <a:lnTo>
                  <a:pt x="1399006" y="227241"/>
                </a:lnTo>
                <a:lnTo>
                  <a:pt x="1399324" y="228917"/>
                </a:lnTo>
                <a:lnTo>
                  <a:pt x="1399324" y="230593"/>
                </a:lnTo>
                <a:lnTo>
                  <a:pt x="1396771" y="239839"/>
                </a:lnTo>
                <a:lnTo>
                  <a:pt x="1390408" y="247942"/>
                </a:lnTo>
                <a:lnTo>
                  <a:pt x="1382229" y="254165"/>
                </a:lnTo>
                <a:lnTo>
                  <a:pt x="1374203" y="257759"/>
                </a:lnTo>
                <a:lnTo>
                  <a:pt x="1383576" y="273837"/>
                </a:lnTo>
                <a:lnTo>
                  <a:pt x="1400467" y="266814"/>
                </a:lnTo>
                <a:lnTo>
                  <a:pt x="1415046" y="254139"/>
                </a:lnTo>
                <a:lnTo>
                  <a:pt x="1425295" y="236321"/>
                </a:lnTo>
                <a:lnTo>
                  <a:pt x="1429169" y="2138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0" name="object 410"/>
          <p:cNvGrpSpPr/>
          <p:nvPr/>
        </p:nvGrpSpPr>
        <p:grpSpPr>
          <a:xfrm>
            <a:off x="11915028" y="2188855"/>
            <a:ext cx="2530475" cy="222885"/>
            <a:chOff x="11915028" y="2188855"/>
            <a:chExt cx="2530475" cy="222885"/>
          </a:xfrm>
        </p:grpSpPr>
        <p:sp>
          <p:nvSpPr>
            <p:cNvPr id="411" name="object 411"/>
            <p:cNvSpPr/>
            <p:nvPr/>
          </p:nvSpPr>
          <p:spPr>
            <a:xfrm>
              <a:off x="11915025" y="2192787"/>
              <a:ext cx="181610" cy="151130"/>
            </a:xfrm>
            <a:custGeom>
              <a:avLst/>
              <a:gdLst/>
              <a:ahLst/>
              <a:cxnLst/>
              <a:rect l="l" t="t" r="r" b="b"/>
              <a:pathLst>
                <a:path w="181609" h="151130">
                  <a:moveTo>
                    <a:pt x="181013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8097" y="26670"/>
                  </a:lnTo>
                  <a:lnTo>
                    <a:pt x="18097" y="27940"/>
                  </a:lnTo>
                  <a:lnTo>
                    <a:pt x="18097" y="124460"/>
                  </a:lnTo>
                  <a:lnTo>
                    <a:pt x="0" y="124460"/>
                  </a:lnTo>
                  <a:lnTo>
                    <a:pt x="0" y="151130"/>
                  </a:lnTo>
                  <a:lnTo>
                    <a:pt x="75412" y="151130"/>
                  </a:lnTo>
                  <a:lnTo>
                    <a:pt x="75412" y="124460"/>
                  </a:lnTo>
                  <a:lnTo>
                    <a:pt x="60680" y="124460"/>
                  </a:lnTo>
                  <a:lnTo>
                    <a:pt x="60680" y="27940"/>
                  </a:lnTo>
                  <a:lnTo>
                    <a:pt x="120345" y="27940"/>
                  </a:lnTo>
                  <a:lnTo>
                    <a:pt x="120345" y="124460"/>
                  </a:lnTo>
                  <a:lnTo>
                    <a:pt x="105587" y="124460"/>
                  </a:lnTo>
                  <a:lnTo>
                    <a:pt x="105587" y="151130"/>
                  </a:lnTo>
                  <a:lnTo>
                    <a:pt x="181013" y="151130"/>
                  </a:lnTo>
                  <a:lnTo>
                    <a:pt x="181013" y="124460"/>
                  </a:lnTo>
                  <a:lnTo>
                    <a:pt x="162915" y="124460"/>
                  </a:lnTo>
                  <a:lnTo>
                    <a:pt x="162915" y="27940"/>
                  </a:lnTo>
                  <a:lnTo>
                    <a:pt x="162915" y="26670"/>
                  </a:lnTo>
                  <a:lnTo>
                    <a:pt x="181013" y="26670"/>
                  </a:lnTo>
                  <a:lnTo>
                    <a:pt x="1810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12116533" y="2189549"/>
              <a:ext cx="177659" cy="221574"/>
            </a:xfrm>
            <a:prstGeom prst="rect">
              <a:avLst/>
            </a:prstGeom>
            <a:blipFill>
              <a:blip r:embed="rId1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12313865" y="2188855"/>
              <a:ext cx="398888" cy="159555"/>
            </a:xfrm>
            <a:prstGeom prst="rect">
              <a:avLst/>
            </a:prstGeom>
            <a:blipFill>
              <a:blip r:embed="rId1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12735971" y="2193233"/>
              <a:ext cx="225270" cy="150843"/>
            </a:xfrm>
            <a:prstGeom prst="rect">
              <a:avLst/>
            </a:prstGeom>
            <a:blipFill>
              <a:blip r:embed="rId2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12984442" y="2189549"/>
              <a:ext cx="1031875" cy="158750"/>
            </a:xfrm>
            <a:custGeom>
              <a:avLst/>
              <a:gdLst/>
              <a:ahLst/>
              <a:cxnLst/>
              <a:rect l="l" t="t" r="r" b="b"/>
              <a:pathLst>
                <a:path w="1031875" h="158750">
                  <a:moveTo>
                    <a:pt x="244043" y="127698"/>
                  </a:moveTo>
                  <a:lnTo>
                    <a:pt x="225945" y="127698"/>
                  </a:lnTo>
                  <a:lnTo>
                    <a:pt x="225945" y="126428"/>
                  </a:lnTo>
                  <a:lnTo>
                    <a:pt x="225945" y="29908"/>
                  </a:lnTo>
                  <a:lnTo>
                    <a:pt x="243687" y="29908"/>
                  </a:lnTo>
                  <a:lnTo>
                    <a:pt x="243687" y="3238"/>
                  </a:lnTo>
                  <a:lnTo>
                    <a:pt x="171627" y="3238"/>
                  </a:lnTo>
                  <a:lnTo>
                    <a:pt x="171627" y="29908"/>
                  </a:lnTo>
                  <a:lnTo>
                    <a:pt x="184035" y="29908"/>
                  </a:lnTo>
                  <a:lnTo>
                    <a:pt x="184035" y="126428"/>
                  </a:lnTo>
                  <a:lnTo>
                    <a:pt x="143141" y="126428"/>
                  </a:lnTo>
                  <a:lnTo>
                    <a:pt x="143141" y="29908"/>
                  </a:lnTo>
                  <a:lnTo>
                    <a:pt x="154876" y="29908"/>
                  </a:lnTo>
                  <a:lnTo>
                    <a:pt x="154876" y="3238"/>
                  </a:lnTo>
                  <a:lnTo>
                    <a:pt x="89166" y="3238"/>
                  </a:lnTo>
                  <a:lnTo>
                    <a:pt x="89166" y="29908"/>
                  </a:lnTo>
                  <a:lnTo>
                    <a:pt x="100914" y="29908"/>
                  </a:lnTo>
                  <a:lnTo>
                    <a:pt x="100914" y="126428"/>
                  </a:lnTo>
                  <a:lnTo>
                    <a:pt x="59994" y="126428"/>
                  </a:lnTo>
                  <a:lnTo>
                    <a:pt x="59994" y="29908"/>
                  </a:lnTo>
                  <a:lnTo>
                    <a:pt x="72072" y="29908"/>
                  </a:lnTo>
                  <a:lnTo>
                    <a:pt x="72072" y="3238"/>
                  </a:lnTo>
                  <a:lnTo>
                    <a:pt x="1003" y="3238"/>
                  </a:lnTo>
                  <a:lnTo>
                    <a:pt x="1003" y="29908"/>
                  </a:lnTo>
                  <a:lnTo>
                    <a:pt x="18110" y="29908"/>
                  </a:lnTo>
                  <a:lnTo>
                    <a:pt x="18110" y="126428"/>
                  </a:lnTo>
                  <a:lnTo>
                    <a:pt x="18110" y="127698"/>
                  </a:lnTo>
                  <a:lnTo>
                    <a:pt x="0" y="127698"/>
                  </a:lnTo>
                  <a:lnTo>
                    <a:pt x="0" y="154368"/>
                  </a:lnTo>
                  <a:lnTo>
                    <a:pt x="244043" y="154368"/>
                  </a:lnTo>
                  <a:lnTo>
                    <a:pt x="244043" y="127698"/>
                  </a:lnTo>
                  <a:close/>
                </a:path>
                <a:path w="1031875" h="158750">
                  <a:moveTo>
                    <a:pt x="442188" y="3695"/>
                  </a:moveTo>
                  <a:lnTo>
                    <a:pt x="291350" y="3695"/>
                  </a:lnTo>
                  <a:lnTo>
                    <a:pt x="291350" y="30505"/>
                  </a:lnTo>
                  <a:lnTo>
                    <a:pt x="312801" y="30505"/>
                  </a:lnTo>
                  <a:lnTo>
                    <a:pt x="312470" y="46596"/>
                  </a:lnTo>
                  <a:lnTo>
                    <a:pt x="310515" y="74295"/>
                  </a:lnTo>
                  <a:lnTo>
                    <a:pt x="306933" y="95034"/>
                  </a:lnTo>
                  <a:lnTo>
                    <a:pt x="302094" y="109474"/>
                  </a:lnTo>
                  <a:lnTo>
                    <a:pt x="296379" y="118325"/>
                  </a:lnTo>
                  <a:lnTo>
                    <a:pt x="294030" y="112953"/>
                  </a:lnTo>
                  <a:lnTo>
                    <a:pt x="289344" y="109283"/>
                  </a:lnTo>
                  <a:lnTo>
                    <a:pt x="261175" y="131051"/>
                  </a:lnTo>
                  <a:lnTo>
                    <a:pt x="262991" y="142036"/>
                  </a:lnTo>
                  <a:lnTo>
                    <a:pt x="268338" y="150507"/>
                  </a:lnTo>
                  <a:lnTo>
                    <a:pt x="277164" y="155956"/>
                  </a:lnTo>
                  <a:lnTo>
                    <a:pt x="289344" y="157886"/>
                  </a:lnTo>
                  <a:lnTo>
                    <a:pt x="308394" y="152057"/>
                  </a:lnTo>
                  <a:lnTo>
                    <a:pt x="324192" y="133121"/>
                  </a:lnTo>
                  <a:lnTo>
                    <a:pt x="335711" y="98907"/>
                  </a:lnTo>
                  <a:lnTo>
                    <a:pt x="341960" y="47244"/>
                  </a:lnTo>
                  <a:lnTo>
                    <a:pt x="342633" y="32181"/>
                  </a:lnTo>
                  <a:lnTo>
                    <a:pt x="381190" y="32181"/>
                  </a:lnTo>
                  <a:lnTo>
                    <a:pt x="381190" y="127698"/>
                  </a:lnTo>
                  <a:lnTo>
                    <a:pt x="365086" y="127698"/>
                  </a:lnTo>
                  <a:lnTo>
                    <a:pt x="365086" y="154533"/>
                  </a:lnTo>
                  <a:lnTo>
                    <a:pt x="442188" y="154533"/>
                  </a:lnTo>
                  <a:lnTo>
                    <a:pt x="442188" y="127698"/>
                  </a:lnTo>
                  <a:lnTo>
                    <a:pt x="424091" y="127698"/>
                  </a:lnTo>
                  <a:lnTo>
                    <a:pt x="424091" y="30505"/>
                  </a:lnTo>
                  <a:lnTo>
                    <a:pt x="442188" y="30505"/>
                  </a:lnTo>
                  <a:lnTo>
                    <a:pt x="442188" y="3695"/>
                  </a:lnTo>
                  <a:close/>
                </a:path>
                <a:path w="1031875" h="158750">
                  <a:moveTo>
                    <a:pt x="620179" y="70053"/>
                  </a:moveTo>
                  <a:lnTo>
                    <a:pt x="619455" y="66370"/>
                  </a:lnTo>
                  <a:lnTo>
                    <a:pt x="614603" y="41427"/>
                  </a:lnTo>
                  <a:lnTo>
                    <a:pt x="605472" y="28473"/>
                  </a:lnTo>
                  <a:lnTo>
                    <a:pt x="599020" y="19316"/>
                  </a:lnTo>
                  <a:lnTo>
                    <a:pt x="576262" y="5765"/>
                  </a:lnTo>
                  <a:lnTo>
                    <a:pt x="576262" y="66370"/>
                  </a:lnTo>
                  <a:lnTo>
                    <a:pt x="505879" y="66370"/>
                  </a:lnTo>
                  <a:lnTo>
                    <a:pt x="508241" y="52527"/>
                  </a:lnTo>
                  <a:lnTo>
                    <a:pt x="515264" y="40386"/>
                  </a:lnTo>
                  <a:lnTo>
                    <a:pt x="526808" y="31762"/>
                  </a:lnTo>
                  <a:lnTo>
                    <a:pt x="542747" y="28473"/>
                  </a:lnTo>
                  <a:lnTo>
                    <a:pt x="558165" y="31610"/>
                  </a:lnTo>
                  <a:lnTo>
                    <a:pt x="568566" y="40005"/>
                  </a:lnTo>
                  <a:lnTo>
                    <a:pt x="574421" y="52108"/>
                  </a:lnTo>
                  <a:lnTo>
                    <a:pt x="576262" y="66370"/>
                  </a:lnTo>
                  <a:lnTo>
                    <a:pt x="576262" y="5765"/>
                  </a:lnTo>
                  <a:lnTo>
                    <a:pt x="575068" y="5054"/>
                  </a:lnTo>
                  <a:lnTo>
                    <a:pt x="544423" y="0"/>
                  </a:lnTo>
                  <a:lnTo>
                    <a:pt x="507555" y="6184"/>
                  </a:lnTo>
                  <a:lnTo>
                    <a:pt x="481025" y="23088"/>
                  </a:lnTo>
                  <a:lnTo>
                    <a:pt x="464997" y="48221"/>
                  </a:lnTo>
                  <a:lnTo>
                    <a:pt x="459613" y="79108"/>
                  </a:lnTo>
                  <a:lnTo>
                    <a:pt x="465175" y="111404"/>
                  </a:lnTo>
                  <a:lnTo>
                    <a:pt x="481736" y="136372"/>
                  </a:lnTo>
                  <a:lnTo>
                    <a:pt x="509117" y="152488"/>
                  </a:lnTo>
                  <a:lnTo>
                    <a:pt x="547103" y="158203"/>
                  </a:lnTo>
                  <a:lnTo>
                    <a:pt x="565632" y="156654"/>
                  </a:lnTo>
                  <a:lnTo>
                    <a:pt x="582676" y="152057"/>
                  </a:lnTo>
                  <a:lnTo>
                    <a:pt x="597776" y="144500"/>
                  </a:lnTo>
                  <a:lnTo>
                    <a:pt x="610463" y="134086"/>
                  </a:lnTo>
                  <a:lnTo>
                    <a:pt x="606399" y="128028"/>
                  </a:lnTo>
                  <a:lnTo>
                    <a:pt x="596049" y="112610"/>
                  </a:lnTo>
                  <a:lnTo>
                    <a:pt x="588327" y="118414"/>
                  </a:lnTo>
                  <a:lnTo>
                    <a:pt x="578561" y="123342"/>
                  </a:lnTo>
                  <a:lnTo>
                    <a:pt x="566483" y="126758"/>
                  </a:lnTo>
                  <a:lnTo>
                    <a:pt x="551789" y="128028"/>
                  </a:lnTo>
                  <a:lnTo>
                    <a:pt x="534301" y="125717"/>
                  </a:lnTo>
                  <a:lnTo>
                    <a:pt x="520496" y="118821"/>
                  </a:lnTo>
                  <a:lnTo>
                    <a:pt x="511022" y="107391"/>
                  </a:lnTo>
                  <a:lnTo>
                    <a:pt x="506552" y="91503"/>
                  </a:lnTo>
                  <a:lnTo>
                    <a:pt x="617829" y="91503"/>
                  </a:lnTo>
                  <a:lnTo>
                    <a:pt x="619175" y="85813"/>
                  </a:lnTo>
                  <a:lnTo>
                    <a:pt x="620179" y="79438"/>
                  </a:lnTo>
                  <a:lnTo>
                    <a:pt x="620179" y="70053"/>
                  </a:lnTo>
                  <a:close/>
                </a:path>
                <a:path w="1031875" h="158750">
                  <a:moveTo>
                    <a:pt x="823506" y="3238"/>
                  </a:moveTo>
                  <a:lnTo>
                    <a:pt x="746404" y="3238"/>
                  </a:lnTo>
                  <a:lnTo>
                    <a:pt x="746404" y="29908"/>
                  </a:lnTo>
                  <a:lnTo>
                    <a:pt x="762495" y="29908"/>
                  </a:lnTo>
                  <a:lnTo>
                    <a:pt x="762495" y="64198"/>
                  </a:lnTo>
                  <a:lnTo>
                    <a:pt x="699465" y="64198"/>
                  </a:lnTo>
                  <a:lnTo>
                    <a:pt x="699465" y="29908"/>
                  </a:lnTo>
                  <a:lnTo>
                    <a:pt x="713562" y="29908"/>
                  </a:lnTo>
                  <a:lnTo>
                    <a:pt x="713562" y="3238"/>
                  </a:lnTo>
                  <a:lnTo>
                    <a:pt x="638454" y="3238"/>
                  </a:lnTo>
                  <a:lnTo>
                    <a:pt x="638454" y="29908"/>
                  </a:lnTo>
                  <a:lnTo>
                    <a:pt x="656907" y="29908"/>
                  </a:lnTo>
                  <a:lnTo>
                    <a:pt x="656907" y="64198"/>
                  </a:lnTo>
                  <a:lnTo>
                    <a:pt x="656907" y="90868"/>
                  </a:lnTo>
                  <a:lnTo>
                    <a:pt x="656907" y="127698"/>
                  </a:lnTo>
                  <a:lnTo>
                    <a:pt x="638454" y="127698"/>
                  </a:lnTo>
                  <a:lnTo>
                    <a:pt x="638454" y="154368"/>
                  </a:lnTo>
                  <a:lnTo>
                    <a:pt x="715225" y="154368"/>
                  </a:lnTo>
                  <a:lnTo>
                    <a:pt x="715225" y="127698"/>
                  </a:lnTo>
                  <a:lnTo>
                    <a:pt x="699465" y="127698"/>
                  </a:lnTo>
                  <a:lnTo>
                    <a:pt x="699465" y="90868"/>
                  </a:lnTo>
                  <a:lnTo>
                    <a:pt x="762495" y="90868"/>
                  </a:lnTo>
                  <a:lnTo>
                    <a:pt x="762495" y="127698"/>
                  </a:lnTo>
                  <a:lnTo>
                    <a:pt x="748080" y="127698"/>
                  </a:lnTo>
                  <a:lnTo>
                    <a:pt x="748080" y="154368"/>
                  </a:lnTo>
                  <a:lnTo>
                    <a:pt x="823175" y="154368"/>
                  </a:lnTo>
                  <a:lnTo>
                    <a:pt x="823175" y="127698"/>
                  </a:lnTo>
                  <a:lnTo>
                    <a:pt x="805053" y="127698"/>
                  </a:lnTo>
                  <a:lnTo>
                    <a:pt x="805053" y="90868"/>
                  </a:lnTo>
                  <a:lnTo>
                    <a:pt x="805053" y="64198"/>
                  </a:lnTo>
                  <a:lnTo>
                    <a:pt x="805053" y="29908"/>
                  </a:lnTo>
                  <a:lnTo>
                    <a:pt x="823506" y="29908"/>
                  </a:lnTo>
                  <a:lnTo>
                    <a:pt x="823506" y="3238"/>
                  </a:lnTo>
                  <a:close/>
                </a:path>
                <a:path w="1031875" h="158750">
                  <a:moveTo>
                    <a:pt x="1031798" y="3238"/>
                  </a:moveTo>
                  <a:lnTo>
                    <a:pt x="954697" y="3238"/>
                  </a:lnTo>
                  <a:lnTo>
                    <a:pt x="954697" y="29908"/>
                  </a:lnTo>
                  <a:lnTo>
                    <a:pt x="970788" y="29908"/>
                  </a:lnTo>
                  <a:lnTo>
                    <a:pt x="970788" y="64198"/>
                  </a:lnTo>
                  <a:lnTo>
                    <a:pt x="907757" y="64198"/>
                  </a:lnTo>
                  <a:lnTo>
                    <a:pt x="907757" y="29908"/>
                  </a:lnTo>
                  <a:lnTo>
                    <a:pt x="921854" y="29908"/>
                  </a:lnTo>
                  <a:lnTo>
                    <a:pt x="921854" y="3238"/>
                  </a:lnTo>
                  <a:lnTo>
                    <a:pt x="846747" y="3238"/>
                  </a:lnTo>
                  <a:lnTo>
                    <a:pt x="846747" y="29908"/>
                  </a:lnTo>
                  <a:lnTo>
                    <a:pt x="865200" y="29908"/>
                  </a:lnTo>
                  <a:lnTo>
                    <a:pt x="865200" y="64198"/>
                  </a:lnTo>
                  <a:lnTo>
                    <a:pt x="865200" y="90868"/>
                  </a:lnTo>
                  <a:lnTo>
                    <a:pt x="865200" y="127698"/>
                  </a:lnTo>
                  <a:lnTo>
                    <a:pt x="846747" y="127698"/>
                  </a:lnTo>
                  <a:lnTo>
                    <a:pt x="846747" y="154368"/>
                  </a:lnTo>
                  <a:lnTo>
                    <a:pt x="923531" y="154368"/>
                  </a:lnTo>
                  <a:lnTo>
                    <a:pt x="923531" y="127698"/>
                  </a:lnTo>
                  <a:lnTo>
                    <a:pt x="907757" y="127698"/>
                  </a:lnTo>
                  <a:lnTo>
                    <a:pt x="907757" y="90868"/>
                  </a:lnTo>
                  <a:lnTo>
                    <a:pt x="970788" y="90868"/>
                  </a:lnTo>
                  <a:lnTo>
                    <a:pt x="970788" y="127698"/>
                  </a:lnTo>
                  <a:lnTo>
                    <a:pt x="956373" y="127698"/>
                  </a:lnTo>
                  <a:lnTo>
                    <a:pt x="956373" y="154368"/>
                  </a:lnTo>
                  <a:lnTo>
                    <a:pt x="1031468" y="154368"/>
                  </a:lnTo>
                  <a:lnTo>
                    <a:pt x="1031468" y="127698"/>
                  </a:lnTo>
                  <a:lnTo>
                    <a:pt x="1013345" y="127698"/>
                  </a:lnTo>
                  <a:lnTo>
                    <a:pt x="1013345" y="90868"/>
                  </a:lnTo>
                  <a:lnTo>
                    <a:pt x="1013345" y="64198"/>
                  </a:lnTo>
                  <a:lnTo>
                    <a:pt x="1013345" y="29908"/>
                  </a:lnTo>
                  <a:lnTo>
                    <a:pt x="1031798" y="29908"/>
                  </a:lnTo>
                  <a:lnTo>
                    <a:pt x="1031798" y="32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14039473" y="2193233"/>
              <a:ext cx="225270" cy="150843"/>
            </a:xfrm>
            <a:prstGeom prst="rect">
              <a:avLst/>
            </a:prstGeom>
            <a:blipFill>
              <a:blip r:embed="rId2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14284228" y="2193233"/>
              <a:ext cx="160885" cy="150843"/>
            </a:xfrm>
            <a:prstGeom prst="rect">
              <a:avLst/>
            </a:prstGeom>
            <a:blipFill>
              <a:blip r:embed="rId2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8" name="object 418"/>
          <p:cNvGrpSpPr/>
          <p:nvPr/>
        </p:nvGrpSpPr>
        <p:grpSpPr>
          <a:xfrm>
            <a:off x="14538213" y="2106398"/>
            <a:ext cx="874394" cy="304800"/>
            <a:chOff x="14538213" y="2106398"/>
            <a:chExt cx="874394" cy="304800"/>
          </a:xfrm>
        </p:grpSpPr>
        <p:sp>
          <p:nvSpPr>
            <p:cNvPr id="419" name="object 419"/>
            <p:cNvSpPr/>
            <p:nvPr/>
          </p:nvSpPr>
          <p:spPr>
            <a:xfrm>
              <a:off x="14538213" y="2188855"/>
              <a:ext cx="170947" cy="159555"/>
            </a:xfrm>
            <a:prstGeom prst="rect">
              <a:avLst/>
            </a:prstGeom>
            <a:blipFill>
              <a:blip r:embed="rId2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14729156" y="2106402"/>
              <a:ext cx="683260" cy="304800"/>
            </a:xfrm>
            <a:custGeom>
              <a:avLst/>
              <a:gdLst/>
              <a:ahLst/>
              <a:cxnLst/>
              <a:rect l="l" t="t" r="r" b="b"/>
              <a:pathLst>
                <a:path w="683259" h="304800">
                  <a:moveTo>
                    <a:pt x="167271" y="163588"/>
                  </a:moveTo>
                  <a:lnTo>
                    <a:pt x="162217" y="132537"/>
                  </a:lnTo>
                  <a:lnTo>
                    <a:pt x="153073" y="117678"/>
                  </a:lnTo>
                  <a:lnTo>
                    <a:pt x="147739" y="108991"/>
                  </a:lnTo>
                  <a:lnTo>
                    <a:pt x="124841" y="94056"/>
                  </a:lnTo>
                  <a:lnTo>
                    <a:pt x="121335" y="93459"/>
                  </a:lnTo>
                  <a:lnTo>
                    <a:pt x="121335" y="165265"/>
                  </a:lnTo>
                  <a:lnTo>
                    <a:pt x="118770" y="184137"/>
                  </a:lnTo>
                  <a:lnTo>
                    <a:pt x="111404" y="199821"/>
                  </a:lnTo>
                  <a:lnTo>
                    <a:pt x="99707" y="210553"/>
                  </a:lnTo>
                  <a:lnTo>
                    <a:pt x="84137" y="214528"/>
                  </a:lnTo>
                  <a:lnTo>
                    <a:pt x="68275" y="210604"/>
                  </a:lnTo>
                  <a:lnTo>
                    <a:pt x="56603" y="199453"/>
                  </a:lnTo>
                  <a:lnTo>
                    <a:pt x="49390" y="182016"/>
                  </a:lnTo>
                  <a:lnTo>
                    <a:pt x="46913" y="159232"/>
                  </a:lnTo>
                  <a:lnTo>
                    <a:pt x="50876" y="143967"/>
                  </a:lnTo>
                  <a:lnTo>
                    <a:pt x="58699" y="130657"/>
                  </a:lnTo>
                  <a:lnTo>
                    <a:pt x="68973" y="122351"/>
                  </a:lnTo>
                  <a:lnTo>
                    <a:pt x="70345" y="121246"/>
                  </a:lnTo>
                  <a:lnTo>
                    <a:pt x="85801" y="117678"/>
                  </a:lnTo>
                  <a:lnTo>
                    <a:pt x="100965" y="121437"/>
                  </a:lnTo>
                  <a:lnTo>
                    <a:pt x="112115" y="131660"/>
                  </a:lnTo>
                  <a:lnTo>
                    <a:pt x="118986" y="146799"/>
                  </a:lnTo>
                  <a:lnTo>
                    <a:pt x="121335" y="165265"/>
                  </a:lnTo>
                  <a:lnTo>
                    <a:pt x="121335" y="93459"/>
                  </a:lnTo>
                  <a:lnTo>
                    <a:pt x="94513" y="88836"/>
                  </a:lnTo>
                  <a:lnTo>
                    <a:pt x="74358" y="91109"/>
                  </a:lnTo>
                  <a:lnTo>
                    <a:pt x="56642" y="97675"/>
                  </a:lnTo>
                  <a:lnTo>
                    <a:pt x="42202" y="108204"/>
                  </a:lnTo>
                  <a:lnTo>
                    <a:pt x="31838" y="122351"/>
                  </a:lnTo>
                  <a:lnTo>
                    <a:pt x="30835" y="122008"/>
                  </a:lnTo>
                  <a:lnTo>
                    <a:pt x="44005" y="83781"/>
                  </a:lnTo>
                  <a:lnTo>
                    <a:pt x="72644" y="64744"/>
                  </a:lnTo>
                  <a:lnTo>
                    <a:pt x="109461" y="56083"/>
                  </a:lnTo>
                  <a:lnTo>
                    <a:pt x="147142" y="48958"/>
                  </a:lnTo>
                  <a:lnTo>
                    <a:pt x="147142" y="0"/>
                  </a:lnTo>
                  <a:lnTo>
                    <a:pt x="121335" y="0"/>
                  </a:lnTo>
                  <a:lnTo>
                    <a:pt x="121335" y="13093"/>
                  </a:lnTo>
                  <a:lnTo>
                    <a:pt x="67449" y="25958"/>
                  </a:lnTo>
                  <a:lnTo>
                    <a:pt x="29629" y="50419"/>
                  </a:lnTo>
                  <a:lnTo>
                    <a:pt x="7315" y="89395"/>
                  </a:lnTo>
                  <a:lnTo>
                    <a:pt x="0" y="145821"/>
                  </a:lnTo>
                  <a:lnTo>
                    <a:pt x="5905" y="185737"/>
                  </a:lnTo>
                  <a:lnTo>
                    <a:pt x="22834" y="216039"/>
                  </a:lnTo>
                  <a:lnTo>
                    <a:pt x="49631" y="235280"/>
                  </a:lnTo>
                  <a:lnTo>
                    <a:pt x="85140" y="242011"/>
                  </a:lnTo>
                  <a:lnTo>
                    <a:pt x="118897" y="235800"/>
                  </a:lnTo>
                  <a:lnTo>
                    <a:pt x="144805" y="218897"/>
                  </a:lnTo>
                  <a:lnTo>
                    <a:pt x="147713" y="214528"/>
                  </a:lnTo>
                  <a:lnTo>
                    <a:pt x="161417" y="193941"/>
                  </a:lnTo>
                  <a:lnTo>
                    <a:pt x="167271" y="163588"/>
                  </a:lnTo>
                  <a:close/>
                </a:path>
                <a:path w="683259" h="304800">
                  <a:moveTo>
                    <a:pt x="358914" y="159905"/>
                  </a:moveTo>
                  <a:lnTo>
                    <a:pt x="354317" y="129108"/>
                  </a:lnTo>
                  <a:lnTo>
                    <a:pt x="346532" y="114973"/>
                  </a:lnTo>
                  <a:lnTo>
                    <a:pt x="341744" y="106260"/>
                  </a:lnTo>
                  <a:lnTo>
                    <a:pt x="340944" y="104813"/>
                  </a:lnTo>
                  <a:lnTo>
                    <a:pt x="319468" y="88874"/>
                  </a:lnTo>
                  <a:lnTo>
                    <a:pt x="313004" y="87604"/>
                  </a:lnTo>
                  <a:lnTo>
                    <a:pt x="313004" y="160909"/>
                  </a:lnTo>
                  <a:lnTo>
                    <a:pt x="310667" y="181749"/>
                  </a:lnTo>
                  <a:lnTo>
                    <a:pt x="303403" y="197827"/>
                  </a:lnTo>
                  <a:lnTo>
                    <a:pt x="290791" y="208203"/>
                  </a:lnTo>
                  <a:lnTo>
                    <a:pt x="272427" y="211874"/>
                  </a:lnTo>
                  <a:lnTo>
                    <a:pt x="264515" y="211455"/>
                  </a:lnTo>
                  <a:lnTo>
                    <a:pt x="257098" y="210019"/>
                  </a:lnTo>
                  <a:lnTo>
                    <a:pt x="249809" y="207340"/>
                  </a:lnTo>
                  <a:lnTo>
                    <a:pt x="242265" y="203161"/>
                  </a:lnTo>
                  <a:lnTo>
                    <a:pt x="242265" y="130390"/>
                  </a:lnTo>
                  <a:lnTo>
                    <a:pt x="248767" y="123888"/>
                  </a:lnTo>
                  <a:lnTo>
                    <a:pt x="256590" y="119037"/>
                  </a:lnTo>
                  <a:lnTo>
                    <a:pt x="265557" y="116014"/>
                  </a:lnTo>
                  <a:lnTo>
                    <a:pt x="275450" y="114973"/>
                  </a:lnTo>
                  <a:lnTo>
                    <a:pt x="292074" y="118046"/>
                  </a:lnTo>
                  <a:lnTo>
                    <a:pt x="303784" y="127000"/>
                  </a:lnTo>
                  <a:lnTo>
                    <a:pt x="310718" y="141427"/>
                  </a:lnTo>
                  <a:lnTo>
                    <a:pt x="313004" y="160909"/>
                  </a:lnTo>
                  <a:lnTo>
                    <a:pt x="313004" y="87604"/>
                  </a:lnTo>
                  <a:lnTo>
                    <a:pt x="290537" y="83146"/>
                  </a:lnTo>
                  <a:lnTo>
                    <a:pt x="275170" y="84734"/>
                  </a:lnTo>
                  <a:lnTo>
                    <a:pt x="261543" y="89306"/>
                  </a:lnTo>
                  <a:lnTo>
                    <a:pt x="250190" y="96570"/>
                  </a:lnTo>
                  <a:lnTo>
                    <a:pt x="241617" y="106260"/>
                  </a:lnTo>
                  <a:lnTo>
                    <a:pt x="241617" y="86842"/>
                  </a:lnTo>
                  <a:lnTo>
                    <a:pt x="181254" y="86842"/>
                  </a:lnTo>
                  <a:lnTo>
                    <a:pt x="181254" y="113639"/>
                  </a:lnTo>
                  <a:lnTo>
                    <a:pt x="199351" y="113639"/>
                  </a:lnTo>
                  <a:lnTo>
                    <a:pt x="199351" y="277888"/>
                  </a:lnTo>
                  <a:lnTo>
                    <a:pt x="181254" y="277888"/>
                  </a:lnTo>
                  <a:lnTo>
                    <a:pt x="181254" y="304723"/>
                  </a:lnTo>
                  <a:lnTo>
                    <a:pt x="266065" y="304723"/>
                  </a:lnTo>
                  <a:lnTo>
                    <a:pt x="266065" y="277888"/>
                  </a:lnTo>
                  <a:lnTo>
                    <a:pt x="242265" y="277888"/>
                  </a:lnTo>
                  <a:lnTo>
                    <a:pt x="242265" y="233654"/>
                  </a:lnTo>
                  <a:lnTo>
                    <a:pt x="249745" y="237121"/>
                  </a:lnTo>
                  <a:lnTo>
                    <a:pt x="258356" y="239509"/>
                  </a:lnTo>
                  <a:lnTo>
                    <a:pt x="267716" y="240906"/>
                  </a:lnTo>
                  <a:lnTo>
                    <a:pt x="277456" y="241350"/>
                  </a:lnTo>
                  <a:lnTo>
                    <a:pt x="311962" y="235318"/>
                  </a:lnTo>
                  <a:lnTo>
                    <a:pt x="314502" y="233654"/>
                  </a:lnTo>
                  <a:lnTo>
                    <a:pt x="337540" y="218478"/>
                  </a:lnTo>
                  <a:lnTo>
                    <a:pt x="341617" y="211874"/>
                  </a:lnTo>
                  <a:lnTo>
                    <a:pt x="353453" y="192709"/>
                  </a:lnTo>
                  <a:lnTo>
                    <a:pt x="358914" y="159905"/>
                  </a:lnTo>
                  <a:close/>
                </a:path>
                <a:path w="683259" h="304800">
                  <a:moveTo>
                    <a:pt x="533438" y="233654"/>
                  </a:moveTo>
                  <a:lnTo>
                    <a:pt x="529971" y="217233"/>
                  </a:lnTo>
                  <a:lnTo>
                    <a:pt x="528840" y="211874"/>
                  </a:lnTo>
                  <a:lnTo>
                    <a:pt x="528408" y="209854"/>
                  </a:lnTo>
                  <a:lnTo>
                    <a:pt x="525729" y="210845"/>
                  </a:lnTo>
                  <a:lnTo>
                    <a:pt x="524052" y="211531"/>
                  </a:lnTo>
                  <a:lnTo>
                    <a:pt x="522046" y="211874"/>
                  </a:lnTo>
                  <a:lnTo>
                    <a:pt x="512991" y="211874"/>
                  </a:lnTo>
                  <a:lnTo>
                    <a:pt x="513194" y="206794"/>
                  </a:lnTo>
                  <a:lnTo>
                    <a:pt x="513626" y="185966"/>
                  </a:lnTo>
                  <a:lnTo>
                    <a:pt x="514019" y="169621"/>
                  </a:lnTo>
                  <a:lnTo>
                    <a:pt x="514210" y="159740"/>
                  </a:lnTo>
                  <a:lnTo>
                    <a:pt x="514273" y="153873"/>
                  </a:lnTo>
                  <a:lnTo>
                    <a:pt x="514337" y="145161"/>
                  </a:lnTo>
                  <a:lnTo>
                    <a:pt x="510540" y="118503"/>
                  </a:lnTo>
                  <a:lnTo>
                    <a:pt x="503961" y="107619"/>
                  </a:lnTo>
                  <a:lnTo>
                    <a:pt x="498792" y="99072"/>
                  </a:lnTo>
                  <a:lnTo>
                    <a:pt x="478561" y="87185"/>
                  </a:lnTo>
                  <a:lnTo>
                    <a:pt x="449300" y="83159"/>
                  </a:lnTo>
                  <a:lnTo>
                    <a:pt x="426389" y="85674"/>
                  </a:lnTo>
                  <a:lnTo>
                    <a:pt x="407022" y="93040"/>
                  </a:lnTo>
                  <a:lnTo>
                    <a:pt x="393623" y="104927"/>
                  </a:lnTo>
                  <a:lnTo>
                    <a:pt x="388632" y="121031"/>
                  </a:lnTo>
                  <a:lnTo>
                    <a:pt x="389775" y="127965"/>
                  </a:lnTo>
                  <a:lnTo>
                    <a:pt x="422148" y="112636"/>
                  </a:lnTo>
                  <a:lnTo>
                    <a:pt x="427507" y="109613"/>
                  </a:lnTo>
                  <a:lnTo>
                    <a:pt x="434213" y="107619"/>
                  </a:lnTo>
                  <a:lnTo>
                    <a:pt x="443268" y="107619"/>
                  </a:lnTo>
                  <a:lnTo>
                    <a:pt x="457415" y="110185"/>
                  </a:lnTo>
                  <a:lnTo>
                    <a:pt x="466623" y="117373"/>
                  </a:lnTo>
                  <a:lnTo>
                    <a:pt x="471614" y="128384"/>
                  </a:lnTo>
                  <a:lnTo>
                    <a:pt x="473113" y="142455"/>
                  </a:lnTo>
                  <a:lnTo>
                    <a:pt x="473024" y="150837"/>
                  </a:lnTo>
                  <a:lnTo>
                    <a:pt x="472757" y="153873"/>
                  </a:lnTo>
                  <a:lnTo>
                    <a:pt x="472440" y="153758"/>
                  </a:lnTo>
                  <a:lnTo>
                    <a:pt x="472440" y="175996"/>
                  </a:lnTo>
                  <a:lnTo>
                    <a:pt x="472440" y="196443"/>
                  </a:lnTo>
                  <a:lnTo>
                    <a:pt x="467880" y="201828"/>
                  </a:lnTo>
                  <a:lnTo>
                    <a:pt x="461619" y="206794"/>
                  </a:lnTo>
                  <a:lnTo>
                    <a:pt x="453478" y="210451"/>
                  </a:lnTo>
                  <a:lnTo>
                    <a:pt x="443268" y="211874"/>
                  </a:lnTo>
                  <a:lnTo>
                    <a:pt x="433679" y="210223"/>
                  </a:lnTo>
                  <a:lnTo>
                    <a:pt x="426631" y="205701"/>
                  </a:lnTo>
                  <a:lnTo>
                    <a:pt x="422300" y="198996"/>
                  </a:lnTo>
                  <a:lnTo>
                    <a:pt x="420814" y="190741"/>
                  </a:lnTo>
                  <a:lnTo>
                    <a:pt x="422554" y="181927"/>
                  </a:lnTo>
                  <a:lnTo>
                    <a:pt x="427647" y="175285"/>
                  </a:lnTo>
                  <a:lnTo>
                    <a:pt x="435940" y="171081"/>
                  </a:lnTo>
                  <a:lnTo>
                    <a:pt x="447281" y="169621"/>
                  </a:lnTo>
                  <a:lnTo>
                    <a:pt x="454329" y="170002"/>
                  </a:lnTo>
                  <a:lnTo>
                    <a:pt x="460870" y="171170"/>
                  </a:lnTo>
                  <a:lnTo>
                    <a:pt x="466902" y="173151"/>
                  </a:lnTo>
                  <a:lnTo>
                    <a:pt x="472440" y="175996"/>
                  </a:lnTo>
                  <a:lnTo>
                    <a:pt x="472440" y="153758"/>
                  </a:lnTo>
                  <a:lnTo>
                    <a:pt x="465950" y="151371"/>
                  </a:lnTo>
                  <a:lnTo>
                    <a:pt x="457517" y="149479"/>
                  </a:lnTo>
                  <a:lnTo>
                    <a:pt x="448068" y="148272"/>
                  </a:lnTo>
                  <a:lnTo>
                    <a:pt x="438251" y="147840"/>
                  </a:lnTo>
                  <a:lnTo>
                    <a:pt x="412623" y="150837"/>
                  </a:lnTo>
                  <a:lnTo>
                    <a:pt x="393204" y="159740"/>
                  </a:lnTo>
                  <a:lnTo>
                    <a:pt x="380873" y="174434"/>
                  </a:lnTo>
                  <a:lnTo>
                    <a:pt x="376567" y="194779"/>
                  </a:lnTo>
                  <a:lnTo>
                    <a:pt x="380161" y="214198"/>
                  </a:lnTo>
                  <a:lnTo>
                    <a:pt x="390474" y="228498"/>
                  </a:lnTo>
                  <a:lnTo>
                    <a:pt x="406831" y="237324"/>
                  </a:lnTo>
                  <a:lnTo>
                    <a:pt x="428536" y="240347"/>
                  </a:lnTo>
                  <a:lnTo>
                    <a:pt x="444741" y="238429"/>
                  </a:lnTo>
                  <a:lnTo>
                    <a:pt x="457720" y="233311"/>
                  </a:lnTo>
                  <a:lnTo>
                    <a:pt x="467499" y="225933"/>
                  </a:lnTo>
                  <a:lnTo>
                    <a:pt x="474116" y="217233"/>
                  </a:lnTo>
                  <a:lnTo>
                    <a:pt x="477685" y="227545"/>
                  </a:lnTo>
                  <a:lnTo>
                    <a:pt x="483870" y="234861"/>
                  </a:lnTo>
                  <a:lnTo>
                    <a:pt x="492633" y="239242"/>
                  </a:lnTo>
                  <a:lnTo>
                    <a:pt x="503936" y="240690"/>
                  </a:lnTo>
                  <a:lnTo>
                    <a:pt x="510197" y="240347"/>
                  </a:lnTo>
                  <a:lnTo>
                    <a:pt x="517817" y="239179"/>
                  </a:lnTo>
                  <a:lnTo>
                    <a:pt x="525868" y="237007"/>
                  </a:lnTo>
                  <a:lnTo>
                    <a:pt x="533438" y="233654"/>
                  </a:lnTo>
                  <a:close/>
                </a:path>
                <a:path w="683259" h="304800">
                  <a:moveTo>
                    <a:pt x="682879" y="195757"/>
                  </a:moveTo>
                  <a:lnTo>
                    <a:pt x="680732" y="183375"/>
                  </a:lnTo>
                  <a:lnTo>
                    <a:pt x="674293" y="172859"/>
                  </a:lnTo>
                  <a:lnTo>
                    <a:pt x="663498" y="164909"/>
                  </a:lnTo>
                  <a:lnTo>
                    <a:pt x="648347" y="160248"/>
                  </a:lnTo>
                  <a:lnTo>
                    <a:pt x="648347" y="159562"/>
                  </a:lnTo>
                  <a:lnTo>
                    <a:pt x="661543" y="154292"/>
                  </a:lnTo>
                  <a:lnTo>
                    <a:pt x="670979" y="146494"/>
                  </a:lnTo>
                  <a:lnTo>
                    <a:pt x="676630" y="136182"/>
                  </a:lnTo>
                  <a:lnTo>
                    <a:pt x="678522" y="123367"/>
                  </a:lnTo>
                  <a:lnTo>
                    <a:pt x="674624" y="105918"/>
                  </a:lnTo>
                  <a:lnTo>
                    <a:pt x="663473" y="93332"/>
                  </a:lnTo>
                  <a:lnTo>
                    <a:pt x="645858" y="85712"/>
                  </a:lnTo>
                  <a:lnTo>
                    <a:pt x="622541" y="83159"/>
                  </a:lnTo>
                  <a:lnTo>
                    <a:pt x="610095" y="84226"/>
                  </a:lnTo>
                  <a:lnTo>
                    <a:pt x="598944" y="87210"/>
                  </a:lnTo>
                  <a:lnTo>
                    <a:pt x="589127" y="91770"/>
                  </a:lnTo>
                  <a:lnTo>
                    <a:pt x="580644" y="97548"/>
                  </a:lnTo>
                  <a:lnTo>
                    <a:pt x="580644" y="86842"/>
                  </a:lnTo>
                  <a:lnTo>
                    <a:pt x="553161" y="86842"/>
                  </a:lnTo>
                  <a:lnTo>
                    <a:pt x="553161" y="137096"/>
                  </a:lnTo>
                  <a:lnTo>
                    <a:pt x="580644" y="137096"/>
                  </a:lnTo>
                  <a:lnTo>
                    <a:pt x="580644" y="123367"/>
                  </a:lnTo>
                  <a:lnTo>
                    <a:pt x="585355" y="117195"/>
                  </a:lnTo>
                  <a:lnTo>
                    <a:pt x="591705" y="112420"/>
                  </a:lnTo>
                  <a:lnTo>
                    <a:pt x="599313" y="109347"/>
                  </a:lnTo>
                  <a:lnTo>
                    <a:pt x="607796" y="108267"/>
                  </a:lnTo>
                  <a:lnTo>
                    <a:pt x="618553" y="109728"/>
                  </a:lnTo>
                  <a:lnTo>
                    <a:pt x="626554" y="113931"/>
                  </a:lnTo>
                  <a:lnTo>
                    <a:pt x="631545" y="120586"/>
                  </a:lnTo>
                  <a:lnTo>
                    <a:pt x="633260" y="129413"/>
                  </a:lnTo>
                  <a:lnTo>
                    <a:pt x="631748" y="137071"/>
                  </a:lnTo>
                  <a:lnTo>
                    <a:pt x="627392" y="143484"/>
                  </a:lnTo>
                  <a:lnTo>
                    <a:pt x="620534" y="147878"/>
                  </a:lnTo>
                  <a:lnTo>
                    <a:pt x="611479" y="149517"/>
                  </a:lnTo>
                  <a:lnTo>
                    <a:pt x="590029" y="149517"/>
                  </a:lnTo>
                  <a:lnTo>
                    <a:pt x="590029" y="172974"/>
                  </a:lnTo>
                  <a:lnTo>
                    <a:pt x="613156" y="172974"/>
                  </a:lnTo>
                  <a:lnTo>
                    <a:pt x="623620" y="174307"/>
                  </a:lnTo>
                  <a:lnTo>
                    <a:pt x="631291" y="178117"/>
                  </a:lnTo>
                  <a:lnTo>
                    <a:pt x="636016" y="184137"/>
                  </a:lnTo>
                  <a:lnTo>
                    <a:pt x="637616" y="192074"/>
                  </a:lnTo>
                  <a:lnTo>
                    <a:pt x="636079" y="201472"/>
                  </a:lnTo>
                  <a:lnTo>
                    <a:pt x="631050" y="209397"/>
                  </a:lnTo>
                  <a:lnTo>
                    <a:pt x="621931" y="214858"/>
                  </a:lnTo>
                  <a:lnTo>
                    <a:pt x="608139" y="216903"/>
                  </a:lnTo>
                  <a:lnTo>
                    <a:pt x="600621" y="216522"/>
                  </a:lnTo>
                  <a:lnTo>
                    <a:pt x="593839" y="215379"/>
                  </a:lnTo>
                  <a:lnTo>
                    <a:pt x="587997" y="213487"/>
                  </a:lnTo>
                  <a:lnTo>
                    <a:pt x="583323" y="210845"/>
                  </a:lnTo>
                  <a:lnTo>
                    <a:pt x="586346" y="204495"/>
                  </a:lnTo>
                  <a:lnTo>
                    <a:pt x="586346" y="200456"/>
                  </a:lnTo>
                  <a:lnTo>
                    <a:pt x="585000" y="193725"/>
                  </a:lnTo>
                  <a:lnTo>
                    <a:pt x="581101" y="188061"/>
                  </a:lnTo>
                  <a:lnTo>
                    <a:pt x="574878" y="184162"/>
                  </a:lnTo>
                  <a:lnTo>
                    <a:pt x="566559" y="182714"/>
                  </a:lnTo>
                  <a:lnTo>
                    <a:pt x="558749" y="184302"/>
                  </a:lnTo>
                  <a:lnTo>
                    <a:pt x="552361" y="188607"/>
                  </a:lnTo>
                  <a:lnTo>
                    <a:pt x="548043" y="195008"/>
                  </a:lnTo>
                  <a:lnTo>
                    <a:pt x="546455" y="202819"/>
                  </a:lnTo>
                  <a:lnTo>
                    <a:pt x="551764" y="219443"/>
                  </a:lnTo>
                  <a:lnTo>
                    <a:pt x="566064" y="231508"/>
                  </a:lnTo>
                  <a:lnTo>
                    <a:pt x="586892" y="238874"/>
                  </a:lnTo>
                  <a:lnTo>
                    <a:pt x="611809" y="241363"/>
                  </a:lnTo>
                  <a:lnTo>
                    <a:pt x="641718" y="238201"/>
                  </a:lnTo>
                  <a:lnTo>
                    <a:pt x="664057" y="229120"/>
                  </a:lnTo>
                  <a:lnTo>
                    <a:pt x="678040" y="214769"/>
                  </a:lnTo>
                  <a:lnTo>
                    <a:pt x="682879" y="1957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1" name="object 421"/>
          <p:cNvSpPr/>
          <p:nvPr/>
        </p:nvSpPr>
        <p:spPr>
          <a:xfrm>
            <a:off x="15432544" y="2188863"/>
            <a:ext cx="546100" cy="191135"/>
          </a:xfrm>
          <a:custGeom>
            <a:avLst/>
            <a:gdLst/>
            <a:ahLst/>
            <a:cxnLst/>
            <a:rect l="l" t="t" r="r" b="b"/>
            <a:pathLst>
              <a:path w="546100" h="191135">
                <a:moveTo>
                  <a:pt x="186385" y="127114"/>
                </a:moveTo>
                <a:lnTo>
                  <a:pt x="161239" y="127114"/>
                </a:lnTo>
                <a:lnTo>
                  <a:pt x="161239" y="30594"/>
                </a:lnTo>
                <a:lnTo>
                  <a:pt x="179006" y="30594"/>
                </a:lnTo>
                <a:lnTo>
                  <a:pt x="179006" y="3924"/>
                </a:lnTo>
                <a:lnTo>
                  <a:pt x="103581" y="3924"/>
                </a:lnTo>
                <a:lnTo>
                  <a:pt x="103581" y="30594"/>
                </a:lnTo>
                <a:lnTo>
                  <a:pt x="118668" y="30594"/>
                </a:lnTo>
                <a:lnTo>
                  <a:pt x="118668" y="127114"/>
                </a:lnTo>
                <a:lnTo>
                  <a:pt x="60667" y="127114"/>
                </a:lnTo>
                <a:lnTo>
                  <a:pt x="60667" y="30594"/>
                </a:lnTo>
                <a:lnTo>
                  <a:pt x="75425" y="30594"/>
                </a:lnTo>
                <a:lnTo>
                  <a:pt x="75425" y="3924"/>
                </a:lnTo>
                <a:lnTo>
                  <a:pt x="0" y="3924"/>
                </a:lnTo>
                <a:lnTo>
                  <a:pt x="0" y="30594"/>
                </a:lnTo>
                <a:lnTo>
                  <a:pt x="18097" y="30594"/>
                </a:lnTo>
                <a:lnTo>
                  <a:pt x="18097" y="127114"/>
                </a:lnTo>
                <a:lnTo>
                  <a:pt x="18097" y="128384"/>
                </a:lnTo>
                <a:lnTo>
                  <a:pt x="0" y="128384"/>
                </a:lnTo>
                <a:lnTo>
                  <a:pt x="0" y="155054"/>
                </a:lnTo>
                <a:lnTo>
                  <a:pt x="155549" y="155054"/>
                </a:lnTo>
                <a:lnTo>
                  <a:pt x="155549" y="190614"/>
                </a:lnTo>
                <a:lnTo>
                  <a:pt x="186385" y="190614"/>
                </a:lnTo>
                <a:lnTo>
                  <a:pt x="186385" y="155054"/>
                </a:lnTo>
                <a:lnTo>
                  <a:pt x="186385" y="128384"/>
                </a:lnTo>
                <a:lnTo>
                  <a:pt x="186385" y="127114"/>
                </a:lnTo>
                <a:close/>
              </a:path>
              <a:path w="546100" h="191135">
                <a:moveTo>
                  <a:pt x="371436" y="79794"/>
                </a:moveTo>
                <a:lnTo>
                  <a:pt x="365950" y="48094"/>
                </a:lnTo>
                <a:lnTo>
                  <a:pt x="353364" y="28511"/>
                </a:lnTo>
                <a:lnTo>
                  <a:pt x="349694" y="22796"/>
                </a:lnTo>
                <a:lnTo>
                  <a:pt x="325170" y="7467"/>
                </a:lnTo>
                <a:lnTo>
                  <a:pt x="325170" y="79794"/>
                </a:lnTo>
                <a:lnTo>
                  <a:pt x="322478" y="101333"/>
                </a:lnTo>
                <a:lnTo>
                  <a:pt x="314744" y="117335"/>
                </a:lnTo>
                <a:lnTo>
                  <a:pt x="302412" y="127304"/>
                </a:lnTo>
                <a:lnTo>
                  <a:pt x="285965" y="130733"/>
                </a:lnTo>
                <a:lnTo>
                  <a:pt x="269455" y="127165"/>
                </a:lnTo>
                <a:lnTo>
                  <a:pt x="257009" y="116954"/>
                </a:lnTo>
                <a:lnTo>
                  <a:pt x="249161" y="100901"/>
                </a:lnTo>
                <a:lnTo>
                  <a:pt x="246418" y="79794"/>
                </a:lnTo>
                <a:lnTo>
                  <a:pt x="249199" y="58204"/>
                </a:lnTo>
                <a:lnTo>
                  <a:pt x="257136" y="42087"/>
                </a:lnTo>
                <a:lnTo>
                  <a:pt x="269595" y="31991"/>
                </a:lnTo>
                <a:lnTo>
                  <a:pt x="285965" y="28511"/>
                </a:lnTo>
                <a:lnTo>
                  <a:pt x="302272" y="32042"/>
                </a:lnTo>
                <a:lnTo>
                  <a:pt x="314617" y="42202"/>
                </a:lnTo>
                <a:lnTo>
                  <a:pt x="322440" y="58343"/>
                </a:lnTo>
                <a:lnTo>
                  <a:pt x="325170" y="79794"/>
                </a:lnTo>
                <a:lnTo>
                  <a:pt x="325170" y="7467"/>
                </a:lnTo>
                <a:lnTo>
                  <a:pt x="322935" y="6057"/>
                </a:lnTo>
                <a:lnTo>
                  <a:pt x="285965" y="0"/>
                </a:lnTo>
                <a:lnTo>
                  <a:pt x="249415" y="6057"/>
                </a:lnTo>
                <a:lnTo>
                  <a:pt x="222605" y="22796"/>
                </a:lnTo>
                <a:lnTo>
                  <a:pt x="206108" y="48094"/>
                </a:lnTo>
                <a:lnTo>
                  <a:pt x="200482" y="79794"/>
                </a:lnTo>
                <a:lnTo>
                  <a:pt x="205536" y="111480"/>
                </a:lnTo>
                <a:lnTo>
                  <a:pt x="221094" y="136766"/>
                </a:lnTo>
                <a:lnTo>
                  <a:pt x="247713" y="153504"/>
                </a:lnTo>
                <a:lnTo>
                  <a:pt x="285965" y="159550"/>
                </a:lnTo>
                <a:lnTo>
                  <a:pt x="322516" y="153504"/>
                </a:lnTo>
                <a:lnTo>
                  <a:pt x="349313" y="136766"/>
                </a:lnTo>
                <a:lnTo>
                  <a:pt x="353250" y="130733"/>
                </a:lnTo>
                <a:lnTo>
                  <a:pt x="365810" y="111480"/>
                </a:lnTo>
                <a:lnTo>
                  <a:pt x="371436" y="79794"/>
                </a:lnTo>
                <a:close/>
              </a:path>
              <a:path w="546100" h="191135">
                <a:moveTo>
                  <a:pt x="545719" y="111290"/>
                </a:moveTo>
                <a:lnTo>
                  <a:pt x="543725" y="99021"/>
                </a:lnTo>
                <a:lnTo>
                  <a:pt x="538238" y="90182"/>
                </a:lnTo>
                <a:lnTo>
                  <a:pt x="537337" y="88722"/>
                </a:lnTo>
                <a:lnTo>
                  <a:pt x="525907" y="80987"/>
                </a:lnTo>
                <a:lnTo>
                  <a:pt x="508838" y="76454"/>
                </a:lnTo>
                <a:lnTo>
                  <a:pt x="508838" y="75768"/>
                </a:lnTo>
                <a:lnTo>
                  <a:pt x="521843" y="72136"/>
                </a:lnTo>
                <a:lnTo>
                  <a:pt x="527278" y="68389"/>
                </a:lnTo>
                <a:lnTo>
                  <a:pt x="532142" y="65049"/>
                </a:lnTo>
                <a:lnTo>
                  <a:pt x="538911" y="54940"/>
                </a:lnTo>
                <a:lnTo>
                  <a:pt x="541362" y="42252"/>
                </a:lnTo>
                <a:lnTo>
                  <a:pt x="538048" y="28498"/>
                </a:lnTo>
                <a:lnTo>
                  <a:pt x="537044" y="24333"/>
                </a:lnTo>
                <a:lnTo>
                  <a:pt x="523976" y="12052"/>
                </a:lnTo>
                <a:lnTo>
                  <a:pt x="501916" y="4965"/>
                </a:lnTo>
                <a:lnTo>
                  <a:pt x="500456" y="4864"/>
                </a:lnTo>
                <a:lnTo>
                  <a:pt x="500456" y="110286"/>
                </a:lnTo>
                <a:lnTo>
                  <a:pt x="498614" y="118579"/>
                </a:lnTo>
                <a:lnTo>
                  <a:pt x="493217" y="125044"/>
                </a:lnTo>
                <a:lnTo>
                  <a:pt x="484479" y="129235"/>
                </a:lnTo>
                <a:lnTo>
                  <a:pt x="472643" y="130733"/>
                </a:lnTo>
                <a:lnTo>
                  <a:pt x="463575" y="130733"/>
                </a:lnTo>
                <a:lnTo>
                  <a:pt x="448843" y="129730"/>
                </a:lnTo>
                <a:lnTo>
                  <a:pt x="448843" y="90182"/>
                </a:lnTo>
                <a:lnTo>
                  <a:pt x="471970" y="90182"/>
                </a:lnTo>
                <a:lnTo>
                  <a:pt x="484339" y="91579"/>
                </a:lnTo>
                <a:lnTo>
                  <a:pt x="493255" y="95580"/>
                </a:lnTo>
                <a:lnTo>
                  <a:pt x="498652" y="101904"/>
                </a:lnTo>
                <a:lnTo>
                  <a:pt x="500456" y="110286"/>
                </a:lnTo>
                <a:lnTo>
                  <a:pt x="500456" y="4864"/>
                </a:lnTo>
                <a:lnTo>
                  <a:pt x="496443" y="4572"/>
                </a:lnTo>
                <a:lnTo>
                  <a:pt x="496443" y="48285"/>
                </a:lnTo>
                <a:lnTo>
                  <a:pt x="494487" y="56934"/>
                </a:lnTo>
                <a:lnTo>
                  <a:pt x="489077" y="63233"/>
                </a:lnTo>
                <a:lnTo>
                  <a:pt x="480885" y="67081"/>
                </a:lnTo>
                <a:lnTo>
                  <a:pt x="470636" y="68389"/>
                </a:lnTo>
                <a:lnTo>
                  <a:pt x="448843" y="68389"/>
                </a:lnTo>
                <a:lnTo>
                  <a:pt x="448843" y="29514"/>
                </a:lnTo>
                <a:lnTo>
                  <a:pt x="453859" y="29159"/>
                </a:lnTo>
                <a:lnTo>
                  <a:pt x="461251" y="28498"/>
                </a:lnTo>
                <a:lnTo>
                  <a:pt x="470636" y="28498"/>
                </a:lnTo>
                <a:lnTo>
                  <a:pt x="481317" y="29756"/>
                </a:lnTo>
                <a:lnTo>
                  <a:pt x="489445" y="33489"/>
                </a:lnTo>
                <a:lnTo>
                  <a:pt x="494626" y="39674"/>
                </a:lnTo>
                <a:lnTo>
                  <a:pt x="496443" y="48285"/>
                </a:lnTo>
                <a:lnTo>
                  <a:pt x="496443" y="4572"/>
                </a:lnTo>
                <a:lnTo>
                  <a:pt x="470636" y="2705"/>
                </a:lnTo>
                <a:lnTo>
                  <a:pt x="452526" y="2959"/>
                </a:lnTo>
                <a:lnTo>
                  <a:pt x="418820" y="4114"/>
                </a:lnTo>
                <a:lnTo>
                  <a:pt x="406933" y="4381"/>
                </a:lnTo>
                <a:lnTo>
                  <a:pt x="388835" y="4381"/>
                </a:lnTo>
                <a:lnTo>
                  <a:pt x="388835" y="31178"/>
                </a:lnTo>
                <a:lnTo>
                  <a:pt x="406933" y="31178"/>
                </a:lnTo>
                <a:lnTo>
                  <a:pt x="406933" y="128384"/>
                </a:lnTo>
                <a:lnTo>
                  <a:pt x="388835" y="128384"/>
                </a:lnTo>
                <a:lnTo>
                  <a:pt x="388835" y="155219"/>
                </a:lnTo>
                <a:lnTo>
                  <a:pt x="406933" y="155219"/>
                </a:lnTo>
                <a:lnTo>
                  <a:pt x="420014" y="155486"/>
                </a:lnTo>
                <a:lnTo>
                  <a:pt x="455218" y="156629"/>
                </a:lnTo>
                <a:lnTo>
                  <a:pt x="471297" y="156895"/>
                </a:lnTo>
                <a:lnTo>
                  <a:pt x="504558" y="153962"/>
                </a:lnTo>
                <a:lnTo>
                  <a:pt x="527735" y="145288"/>
                </a:lnTo>
                <a:lnTo>
                  <a:pt x="541299" y="131000"/>
                </a:lnTo>
                <a:lnTo>
                  <a:pt x="541362" y="130733"/>
                </a:lnTo>
                <a:lnTo>
                  <a:pt x="545719" y="1112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12414394" y="5754623"/>
            <a:ext cx="212090" cy="313690"/>
          </a:xfrm>
          <a:custGeom>
            <a:avLst/>
            <a:gdLst/>
            <a:ahLst/>
            <a:cxnLst/>
            <a:rect l="l" t="t" r="r" b="b"/>
            <a:pathLst>
              <a:path w="212090" h="313689">
                <a:moveTo>
                  <a:pt x="6334" y="0"/>
                </a:moveTo>
                <a:lnTo>
                  <a:pt x="0" y="8324"/>
                </a:lnTo>
                <a:lnTo>
                  <a:pt x="194685" y="156560"/>
                </a:lnTo>
                <a:lnTo>
                  <a:pt x="0" y="304817"/>
                </a:lnTo>
                <a:lnTo>
                  <a:pt x="6334" y="313142"/>
                </a:lnTo>
                <a:lnTo>
                  <a:pt x="211951" y="156560"/>
                </a:lnTo>
                <a:lnTo>
                  <a:pt x="6334" y="0"/>
                </a:lnTo>
                <a:close/>
              </a:path>
            </a:pathLst>
          </a:custGeom>
          <a:solidFill>
            <a:srgbClr val="52C2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17216349" y="7551497"/>
            <a:ext cx="167439" cy="245364"/>
          </a:xfrm>
          <a:prstGeom prst="rect">
            <a:avLst/>
          </a:prstGeom>
          <a:blipFill>
            <a:blip r:embed="rId2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17436881" y="7551514"/>
            <a:ext cx="167418" cy="245332"/>
          </a:xfrm>
          <a:prstGeom prst="rect">
            <a:avLst/>
          </a:prstGeom>
          <a:blipFill>
            <a:blip r:embed="rId2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13432969" y="7483571"/>
            <a:ext cx="63778" cy="63778"/>
          </a:xfrm>
          <a:prstGeom prst="rect">
            <a:avLst/>
          </a:prstGeom>
          <a:blipFill>
            <a:blip r:embed="rId2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13565849" y="7483571"/>
            <a:ext cx="63778" cy="63778"/>
          </a:xfrm>
          <a:prstGeom prst="rect">
            <a:avLst/>
          </a:prstGeom>
          <a:blipFill>
            <a:blip r:embed="rId2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13852969" y="7483571"/>
            <a:ext cx="63778" cy="63778"/>
          </a:xfrm>
          <a:prstGeom prst="rect">
            <a:avLst/>
          </a:prstGeom>
          <a:blipFill>
            <a:blip r:embed="rId2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14259199" y="5371239"/>
            <a:ext cx="266065" cy="10795"/>
          </a:xfrm>
          <a:custGeom>
            <a:avLst/>
            <a:gdLst/>
            <a:ahLst/>
            <a:cxnLst/>
            <a:rect l="l" t="t" r="r" b="b"/>
            <a:pathLst>
              <a:path w="266065" h="10795">
                <a:moveTo>
                  <a:pt x="265667" y="0"/>
                </a:moveTo>
                <a:lnTo>
                  <a:pt x="0" y="0"/>
                </a:lnTo>
                <a:lnTo>
                  <a:pt x="0" y="10449"/>
                </a:lnTo>
                <a:lnTo>
                  <a:pt x="265667" y="10449"/>
                </a:lnTo>
                <a:lnTo>
                  <a:pt x="2656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14741199" y="5056384"/>
            <a:ext cx="77453" cy="77453"/>
          </a:xfrm>
          <a:prstGeom prst="rect">
            <a:avLst/>
          </a:prstGeom>
          <a:blipFill>
            <a:blip r:embed="rId2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14579810" y="5056384"/>
            <a:ext cx="77453" cy="77453"/>
          </a:xfrm>
          <a:prstGeom prst="rect">
            <a:avLst/>
          </a:prstGeom>
          <a:blipFill>
            <a:blip r:embed="rId2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1" name="object 431"/>
          <p:cNvGrpSpPr/>
          <p:nvPr/>
        </p:nvGrpSpPr>
        <p:grpSpPr>
          <a:xfrm>
            <a:off x="11988632" y="6033908"/>
            <a:ext cx="5222875" cy="1726564"/>
            <a:chOff x="11988632" y="6033908"/>
            <a:chExt cx="5222875" cy="1726564"/>
          </a:xfrm>
        </p:grpSpPr>
        <p:sp>
          <p:nvSpPr>
            <p:cNvPr id="432" name="object 432"/>
            <p:cNvSpPr/>
            <p:nvPr/>
          </p:nvSpPr>
          <p:spPr>
            <a:xfrm>
              <a:off x="11988622" y="6033915"/>
              <a:ext cx="5222875" cy="1338580"/>
            </a:xfrm>
            <a:custGeom>
              <a:avLst/>
              <a:gdLst/>
              <a:ahLst/>
              <a:cxnLst/>
              <a:rect l="l" t="t" r="r" b="b"/>
              <a:pathLst>
                <a:path w="5222875" h="1338579">
                  <a:moveTo>
                    <a:pt x="5222811" y="1071092"/>
                  </a:moveTo>
                  <a:lnTo>
                    <a:pt x="5210200" y="1071092"/>
                  </a:lnTo>
                  <a:lnTo>
                    <a:pt x="5210200" y="1081544"/>
                  </a:lnTo>
                  <a:lnTo>
                    <a:pt x="5195189" y="1161618"/>
                  </a:lnTo>
                  <a:lnTo>
                    <a:pt x="4984115" y="1161618"/>
                  </a:lnTo>
                  <a:lnTo>
                    <a:pt x="4984115" y="1081544"/>
                  </a:lnTo>
                  <a:lnTo>
                    <a:pt x="5210200" y="1081544"/>
                  </a:lnTo>
                  <a:lnTo>
                    <a:pt x="5210200" y="1071092"/>
                  </a:lnTo>
                  <a:lnTo>
                    <a:pt x="5182806" y="1071092"/>
                  </a:lnTo>
                  <a:lnTo>
                    <a:pt x="5222202" y="750265"/>
                  </a:lnTo>
                  <a:lnTo>
                    <a:pt x="5210797" y="746340"/>
                  </a:lnTo>
                  <a:lnTo>
                    <a:pt x="5210797" y="757402"/>
                  </a:lnTo>
                  <a:lnTo>
                    <a:pt x="5172278" y="1071092"/>
                  </a:lnTo>
                  <a:lnTo>
                    <a:pt x="4981714" y="1071092"/>
                  </a:lnTo>
                  <a:lnTo>
                    <a:pt x="4800778" y="794042"/>
                  </a:lnTo>
                  <a:lnTo>
                    <a:pt x="4413237" y="770547"/>
                  </a:lnTo>
                  <a:lnTo>
                    <a:pt x="4234916" y="759739"/>
                  </a:lnTo>
                  <a:lnTo>
                    <a:pt x="3980243" y="1172870"/>
                  </a:lnTo>
                  <a:lnTo>
                    <a:pt x="1546021" y="1116431"/>
                  </a:lnTo>
                  <a:lnTo>
                    <a:pt x="1314399" y="759066"/>
                  </a:lnTo>
                  <a:lnTo>
                    <a:pt x="1307642" y="748614"/>
                  </a:lnTo>
                  <a:lnTo>
                    <a:pt x="755357" y="748614"/>
                  </a:lnTo>
                  <a:lnTo>
                    <a:pt x="551878" y="1070787"/>
                  </a:lnTo>
                  <a:lnTo>
                    <a:pt x="549338" y="1070521"/>
                  </a:lnTo>
                  <a:lnTo>
                    <a:pt x="549338" y="1081036"/>
                  </a:lnTo>
                  <a:lnTo>
                    <a:pt x="549338" y="1323632"/>
                  </a:lnTo>
                  <a:lnTo>
                    <a:pt x="10985" y="1140472"/>
                  </a:lnTo>
                  <a:lnTo>
                    <a:pt x="10985" y="1030630"/>
                  </a:lnTo>
                  <a:lnTo>
                    <a:pt x="73456" y="1030630"/>
                  </a:lnTo>
                  <a:lnTo>
                    <a:pt x="549338" y="1081036"/>
                  </a:lnTo>
                  <a:lnTo>
                    <a:pt x="549338" y="1070521"/>
                  </a:lnTo>
                  <a:lnTo>
                    <a:pt x="78384" y="1020648"/>
                  </a:lnTo>
                  <a:lnTo>
                    <a:pt x="11518" y="418871"/>
                  </a:lnTo>
                  <a:lnTo>
                    <a:pt x="3047720" y="10693"/>
                  </a:lnTo>
                  <a:lnTo>
                    <a:pt x="5210797" y="757402"/>
                  </a:lnTo>
                  <a:lnTo>
                    <a:pt x="5210797" y="746340"/>
                  </a:lnTo>
                  <a:lnTo>
                    <a:pt x="3079762" y="10693"/>
                  </a:lnTo>
                  <a:lnTo>
                    <a:pt x="3048787" y="0"/>
                  </a:lnTo>
                  <a:lnTo>
                    <a:pt x="0" y="409867"/>
                  </a:lnTo>
                  <a:lnTo>
                    <a:pt x="67792" y="1020178"/>
                  </a:lnTo>
                  <a:lnTo>
                    <a:pt x="533" y="1020178"/>
                  </a:lnTo>
                  <a:lnTo>
                    <a:pt x="533" y="1147965"/>
                  </a:lnTo>
                  <a:lnTo>
                    <a:pt x="559790" y="1338211"/>
                  </a:lnTo>
                  <a:lnTo>
                    <a:pt x="559790" y="1077823"/>
                  </a:lnTo>
                  <a:lnTo>
                    <a:pt x="564235" y="1070787"/>
                  </a:lnTo>
                  <a:lnTo>
                    <a:pt x="761111" y="759066"/>
                  </a:lnTo>
                  <a:lnTo>
                    <a:pt x="1301940" y="759066"/>
                  </a:lnTo>
                  <a:lnTo>
                    <a:pt x="1540256" y="1126744"/>
                  </a:lnTo>
                  <a:lnTo>
                    <a:pt x="3985996" y="1183462"/>
                  </a:lnTo>
                  <a:lnTo>
                    <a:pt x="3992524" y="1172870"/>
                  </a:lnTo>
                  <a:lnTo>
                    <a:pt x="4240530" y="770547"/>
                  </a:lnTo>
                  <a:lnTo>
                    <a:pt x="4794910" y="804164"/>
                  </a:lnTo>
                  <a:lnTo>
                    <a:pt x="4973663" y="1077874"/>
                  </a:lnTo>
                  <a:lnTo>
                    <a:pt x="4973663" y="1172083"/>
                  </a:lnTo>
                  <a:lnTo>
                    <a:pt x="5203863" y="1172083"/>
                  </a:lnTo>
                  <a:lnTo>
                    <a:pt x="5205831" y="1161618"/>
                  </a:lnTo>
                  <a:lnTo>
                    <a:pt x="5220843" y="1081544"/>
                  </a:lnTo>
                  <a:lnTo>
                    <a:pt x="5222811" y="10710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13872745" y="6103159"/>
              <a:ext cx="2631440" cy="498475"/>
            </a:xfrm>
            <a:custGeom>
              <a:avLst/>
              <a:gdLst/>
              <a:ahLst/>
              <a:cxnLst/>
              <a:rect l="l" t="t" r="r" b="b"/>
              <a:pathLst>
                <a:path w="2631440" h="498475">
                  <a:moveTo>
                    <a:pt x="1171147" y="0"/>
                  </a:moveTo>
                  <a:lnTo>
                    <a:pt x="33946" y="130132"/>
                  </a:lnTo>
                  <a:lnTo>
                    <a:pt x="0" y="333811"/>
                  </a:lnTo>
                  <a:lnTo>
                    <a:pt x="2630830" y="497880"/>
                  </a:lnTo>
                  <a:lnTo>
                    <a:pt x="1171147" y="0"/>
                  </a:lnTo>
                  <a:close/>
                </a:path>
              </a:pathLst>
            </a:custGeom>
            <a:solidFill>
              <a:srgbClr val="52C2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11994108" y="6127121"/>
              <a:ext cx="4999355" cy="1633855"/>
            </a:xfrm>
            <a:custGeom>
              <a:avLst/>
              <a:gdLst/>
              <a:ahLst/>
              <a:cxnLst/>
              <a:rect l="l" t="t" r="r" b="b"/>
              <a:pathLst>
                <a:path w="4999355" h="1633854">
                  <a:moveTo>
                    <a:pt x="1303045" y="1069289"/>
                  </a:moveTo>
                  <a:lnTo>
                    <a:pt x="1296263" y="1061339"/>
                  </a:lnTo>
                  <a:lnTo>
                    <a:pt x="1100607" y="1227975"/>
                  </a:lnTo>
                  <a:lnTo>
                    <a:pt x="1094181" y="1216850"/>
                  </a:lnTo>
                  <a:lnTo>
                    <a:pt x="1094181" y="1237729"/>
                  </a:lnTo>
                  <a:lnTo>
                    <a:pt x="1058087" y="1300200"/>
                  </a:lnTo>
                  <a:lnTo>
                    <a:pt x="1055839" y="1300200"/>
                  </a:lnTo>
                  <a:lnTo>
                    <a:pt x="1055839" y="1300556"/>
                  </a:lnTo>
                  <a:lnTo>
                    <a:pt x="987386" y="1300556"/>
                  </a:lnTo>
                  <a:lnTo>
                    <a:pt x="987386" y="1300200"/>
                  </a:lnTo>
                  <a:lnTo>
                    <a:pt x="985113" y="1300200"/>
                  </a:lnTo>
                  <a:lnTo>
                    <a:pt x="949032" y="1237729"/>
                  </a:lnTo>
                  <a:lnTo>
                    <a:pt x="985329" y="1174877"/>
                  </a:lnTo>
                  <a:lnTo>
                    <a:pt x="1057884" y="1174877"/>
                  </a:lnTo>
                  <a:lnTo>
                    <a:pt x="1094181" y="1237729"/>
                  </a:lnTo>
                  <a:lnTo>
                    <a:pt x="1094181" y="1216850"/>
                  </a:lnTo>
                  <a:lnTo>
                    <a:pt x="1069962" y="1174877"/>
                  </a:lnTo>
                  <a:lnTo>
                    <a:pt x="1066279" y="1168501"/>
                  </a:lnTo>
                  <a:lnTo>
                    <a:pt x="1066279" y="1164742"/>
                  </a:lnTo>
                  <a:lnTo>
                    <a:pt x="1252334" y="1008837"/>
                  </a:lnTo>
                  <a:lnTo>
                    <a:pt x="1245616" y="1000836"/>
                  </a:lnTo>
                  <a:lnTo>
                    <a:pt x="1066279" y="1151115"/>
                  </a:lnTo>
                  <a:lnTo>
                    <a:pt x="1066279" y="922769"/>
                  </a:lnTo>
                  <a:lnTo>
                    <a:pt x="1055839" y="922769"/>
                  </a:lnTo>
                  <a:lnTo>
                    <a:pt x="1055839" y="1164424"/>
                  </a:lnTo>
                  <a:lnTo>
                    <a:pt x="987386" y="1164424"/>
                  </a:lnTo>
                  <a:lnTo>
                    <a:pt x="987386" y="922769"/>
                  </a:lnTo>
                  <a:lnTo>
                    <a:pt x="976934" y="922769"/>
                  </a:lnTo>
                  <a:lnTo>
                    <a:pt x="976934" y="1152207"/>
                  </a:lnTo>
                  <a:lnTo>
                    <a:pt x="796277" y="1000836"/>
                  </a:lnTo>
                  <a:lnTo>
                    <a:pt x="789571" y="1008837"/>
                  </a:lnTo>
                  <a:lnTo>
                    <a:pt x="976934" y="1165847"/>
                  </a:lnTo>
                  <a:lnTo>
                    <a:pt x="976934" y="1168501"/>
                  </a:lnTo>
                  <a:lnTo>
                    <a:pt x="942174" y="1228725"/>
                  </a:lnTo>
                  <a:lnTo>
                    <a:pt x="745642" y="1061339"/>
                  </a:lnTo>
                  <a:lnTo>
                    <a:pt x="738860" y="1069289"/>
                  </a:lnTo>
                  <a:lnTo>
                    <a:pt x="933335" y="1234922"/>
                  </a:lnTo>
                  <a:lnTo>
                    <a:pt x="738860" y="1400556"/>
                  </a:lnTo>
                  <a:lnTo>
                    <a:pt x="745642" y="1408506"/>
                  </a:lnTo>
                  <a:lnTo>
                    <a:pt x="940003" y="1242987"/>
                  </a:lnTo>
                  <a:lnTo>
                    <a:pt x="975779" y="1304963"/>
                  </a:lnTo>
                  <a:lnTo>
                    <a:pt x="789559" y="1461008"/>
                  </a:lnTo>
                  <a:lnTo>
                    <a:pt x="796290" y="1469009"/>
                  </a:lnTo>
                  <a:lnTo>
                    <a:pt x="976934" y="1317637"/>
                  </a:lnTo>
                  <a:lnTo>
                    <a:pt x="976934" y="1547075"/>
                  </a:lnTo>
                  <a:lnTo>
                    <a:pt x="987386" y="1547075"/>
                  </a:lnTo>
                  <a:lnTo>
                    <a:pt x="987386" y="1311021"/>
                  </a:lnTo>
                  <a:lnTo>
                    <a:pt x="1055839" y="1311021"/>
                  </a:lnTo>
                  <a:lnTo>
                    <a:pt x="1055839" y="1547075"/>
                  </a:lnTo>
                  <a:lnTo>
                    <a:pt x="1066279" y="1547075"/>
                  </a:lnTo>
                  <a:lnTo>
                    <a:pt x="1066279" y="1318717"/>
                  </a:lnTo>
                  <a:lnTo>
                    <a:pt x="1245616" y="1469009"/>
                  </a:lnTo>
                  <a:lnTo>
                    <a:pt x="1252347" y="1461008"/>
                  </a:lnTo>
                  <a:lnTo>
                    <a:pt x="1066990" y="1305712"/>
                  </a:lnTo>
                  <a:lnTo>
                    <a:pt x="1069962" y="1300556"/>
                  </a:lnTo>
                  <a:lnTo>
                    <a:pt x="1102779" y="1243736"/>
                  </a:lnTo>
                  <a:lnTo>
                    <a:pt x="1296276" y="1408506"/>
                  </a:lnTo>
                  <a:lnTo>
                    <a:pt x="1303032" y="1400556"/>
                  </a:lnTo>
                  <a:lnTo>
                    <a:pt x="1108544" y="1234935"/>
                  </a:lnTo>
                  <a:lnTo>
                    <a:pt x="1303045" y="1069289"/>
                  </a:lnTo>
                  <a:close/>
                </a:path>
                <a:path w="4999355" h="1633854">
                  <a:moveTo>
                    <a:pt x="1417218" y="1237716"/>
                  </a:moveTo>
                  <a:lnTo>
                    <a:pt x="1414551" y="1191641"/>
                  </a:lnTo>
                  <a:lnTo>
                    <a:pt x="1406766" y="1147191"/>
                  </a:lnTo>
                  <a:lnTo>
                    <a:pt x="1406766" y="1237716"/>
                  </a:lnTo>
                  <a:lnTo>
                    <a:pt x="1403756" y="1285963"/>
                  </a:lnTo>
                  <a:lnTo>
                    <a:pt x="1394980" y="1332445"/>
                  </a:lnTo>
                  <a:lnTo>
                    <a:pt x="1380794" y="1376781"/>
                  </a:lnTo>
                  <a:lnTo>
                    <a:pt x="1361567" y="1418628"/>
                  </a:lnTo>
                  <a:lnTo>
                    <a:pt x="1337665" y="1457617"/>
                  </a:lnTo>
                  <a:lnTo>
                    <a:pt x="1309446" y="1493380"/>
                  </a:lnTo>
                  <a:lnTo>
                    <a:pt x="1277264" y="1525549"/>
                  </a:lnTo>
                  <a:lnTo>
                    <a:pt x="1241501" y="1553768"/>
                  </a:lnTo>
                  <a:lnTo>
                    <a:pt x="1202512" y="1577670"/>
                  </a:lnTo>
                  <a:lnTo>
                    <a:pt x="1160665" y="1596898"/>
                  </a:lnTo>
                  <a:lnTo>
                    <a:pt x="1116330" y="1611083"/>
                  </a:lnTo>
                  <a:lnTo>
                    <a:pt x="1069848" y="1619859"/>
                  </a:lnTo>
                  <a:lnTo>
                    <a:pt x="1021600" y="1622869"/>
                  </a:lnTo>
                  <a:lnTo>
                    <a:pt x="973366" y="1619859"/>
                  </a:lnTo>
                  <a:lnTo>
                    <a:pt x="926884" y="1611083"/>
                  </a:lnTo>
                  <a:lnTo>
                    <a:pt x="882548" y="1596898"/>
                  </a:lnTo>
                  <a:lnTo>
                    <a:pt x="840701" y="1577670"/>
                  </a:lnTo>
                  <a:lnTo>
                    <a:pt x="801712" y="1553768"/>
                  </a:lnTo>
                  <a:lnTo>
                    <a:pt x="765949" y="1525549"/>
                  </a:lnTo>
                  <a:lnTo>
                    <a:pt x="733780" y="1493380"/>
                  </a:lnTo>
                  <a:lnTo>
                    <a:pt x="705561" y="1457617"/>
                  </a:lnTo>
                  <a:lnTo>
                    <a:pt x="681659" y="1418628"/>
                  </a:lnTo>
                  <a:lnTo>
                    <a:pt x="662432" y="1376781"/>
                  </a:lnTo>
                  <a:lnTo>
                    <a:pt x="648246" y="1332445"/>
                  </a:lnTo>
                  <a:lnTo>
                    <a:pt x="639470" y="1285963"/>
                  </a:lnTo>
                  <a:lnTo>
                    <a:pt x="636460" y="1237716"/>
                  </a:lnTo>
                  <a:lnTo>
                    <a:pt x="639470" y="1189469"/>
                  </a:lnTo>
                  <a:lnTo>
                    <a:pt x="648246" y="1143000"/>
                  </a:lnTo>
                  <a:lnTo>
                    <a:pt x="662432" y="1098651"/>
                  </a:lnTo>
                  <a:lnTo>
                    <a:pt x="681659" y="1056805"/>
                  </a:lnTo>
                  <a:lnTo>
                    <a:pt x="705561" y="1017816"/>
                  </a:lnTo>
                  <a:lnTo>
                    <a:pt x="733780" y="982052"/>
                  </a:lnTo>
                  <a:lnTo>
                    <a:pt x="765949" y="949883"/>
                  </a:lnTo>
                  <a:lnTo>
                    <a:pt x="801712" y="921664"/>
                  </a:lnTo>
                  <a:lnTo>
                    <a:pt x="840701" y="897750"/>
                  </a:lnTo>
                  <a:lnTo>
                    <a:pt x="882548" y="878522"/>
                  </a:lnTo>
                  <a:lnTo>
                    <a:pt x="926884" y="864336"/>
                  </a:lnTo>
                  <a:lnTo>
                    <a:pt x="973366" y="855560"/>
                  </a:lnTo>
                  <a:lnTo>
                    <a:pt x="1021600" y="852563"/>
                  </a:lnTo>
                  <a:lnTo>
                    <a:pt x="1069848" y="855560"/>
                  </a:lnTo>
                  <a:lnTo>
                    <a:pt x="1116330" y="864336"/>
                  </a:lnTo>
                  <a:lnTo>
                    <a:pt x="1160665" y="878522"/>
                  </a:lnTo>
                  <a:lnTo>
                    <a:pt x="1202512" y="897750"/>
                  </a:lnTo>
                  <a:lnTo>
                    <a:pt x="1241501" y="921664"/>
                  </a:lnTo>
                  <a:lnTo>
                    <a:pt x="1277264" y="949883"/>
                  </a:lnTo>
                  <a:lnTo>
                    <a:pt x="1309446" y="982052"/>
                  </a:lnTo>
                  <a:lnTo>
                    <a:pt x="1337665" y="1017816"/>
                  </a:lnTo>
                  <a:lnTo>
                    <a:pt x="1361567" y="1056805"/>
                  </a:lnTo>
                  <a:lnTo>
                    <a:pt x="1380794" y="1098651"/>
                  </a:lnTo>
                  <a:lnTo>
                    <a:pt x="1394980" y="1143000"/>
                  </a:lnTo>
                  <a:lnTo>
                    <a:pt x="1403756" y="1189469"/>
                  </a:lnTo>
                  <a:lnTo>
                    <a:pt x="1406766" y="1237716"/>
                  </a:lnTo>
                  <a:lnTo>
                    <a:pt x="1406766" y="1147191"/>
                  </a:lnTo>
                  <a:lnTo>
                    <a:pt x="1394117" y="1104430"/>
                  </a:lnTo>
                  <a:lnTo>
                    <a:pt x="1376946" y="1063891"/>
                  </a:lnTo>
                  <a:lnTo>
                    <a:pt x="1355534" y="1025791"/>
                  </a:lnTo>
                  <a:lnTo>
                    <a:pt x="1330198" y="990422"/>
                  </a:lnTo>
                  <a:lnTo>
                    <a:pt x="1301216" y="958100"/>
                  </a:lnTo>
                  <a:lnTo>
                    <a:pt x="1268895" y="929119"/>
                  </a:lnTo>
                  <a:lnTo>
                    <a:pt x="1233538" y="903782"/>
                  </a:lnTo>
                  <a:lnTo>
                    <a:pt x="1195438" y="882370"/>
                  </a:lnTo>
                  <a:lnTo>
                    <a:pt x="1154899" y="865200"/>
                  </a:lnTo>
                  <a:lnTo>
                    <a:pt x="1112164" y="852563"/>
                  </a:lnTo>
                  <a:lnTo>
                    <a:pt x="1067676" y="844765"/>
                  </a:lnTo>
                  <a:lnTo>
                    <a:pt x="1021600" y="842098"/>
                  </a:lnTo>
                  <a:lnTo>
                    <a:pt x="975537" y="844765"/>
                  </a:lnTo>
                  <a:lnTo>
                    <a:pt x="931011" y="852563"/>
                  </a:lnTo>
                  <a:lnTo>
                    <a:pt x="888326" y="865200"/>
                  </a:lnTo>
                  <a:lnTo>
                    <a:pt x="847788" y="882370"/>
                  </a:lnTo>
                  <a:lnTo>
                    <a:pt x="809688" y="903782"/>
                  </a:lnTo>
                  <a:lnTo>
                    <a:pt x="774331" y="929119"/>
                  </a:lnTo>
                  <a:lnTo>
                    <a:pt x="742010" y="958100"/>
                  </a:lnTo>
                  <a:lnTo>
                    <a:pt x="713028" y="990422"/>
                  </a:lnTo>
                  <a:lnTo>
                    <a:pt x="687692" y="1025791"/>
                  </a:lnTo>
                  <a:lnTo>
                    <a:pt x="666280" y="1063891"/>
                  </a:lnTo>
                  <a:lnTo>
                    <a:pt x="649109" y="1104430"/>
                  </a:lnTo>
                  <a:lnTo>
                    <a:pt x="636485" y="1147114"/>
                  </a:lnTo>
                  <a:lnTo>
                    <a:pt x="628675" y="1191641"/>
                  </a:lnTo>
                  <a:lnTo>
                    <a:pt x="626021" y="1237716"/>
                  </a:lnTo>
                  <a:lnTo>
                    <a:pt x="628675" y="1283792"/>
                  </a:lnTo>
                  <a:lnTo>
                    <a:pt x="636485" y="1328318"/>
                  </a:lnTo>
                  <a:lnTo>
                    <a:pt x="649109" y="1371003"/>
                  </a:lnTo>
                  <a:lnTo>
                    <a:pt x="666280" y="1411541"/>
                  </a:lnTo>
                  <a:lnTo>
                    <a:pt x="687692" y="1449641"/>
                  </a:lnTo>
                  <a:lnTo>
                    <a:pt x="713028" y="1484998"/>
                  </a:lnTo>
                  <a:lnTo>
                    <a:pt x="742010" y="1517319"/>
                  </a:lnTo>
                  <a:lnTo>
                    <a:pt x="774331" y="1546301"/>
                  </a:lnTo>
                  <a:lnTo>
                    <a:pt x="809688" y="1571637"/>
                  </a:lnTo>
                  <a:lnTo>
                    <a:pt x="847788" y="1593049"/>
                  </a:lnTo>
                  <a:lnTo>
                    <a:pt x="888326" y="1610220"/>
                  </a:lnTo>
                  <a:lnTo>
                    <a:pt x="931100" y="1622869"/>
                  </a:lnTo>
                  <a:lnTo>
                    <a:pt x="975537" y="1630654"/>
                  </a:lnTo>
                  <a:lnTo>
                    <a:pt x="1021600" y="1633321"/>
                  </a:lnTo>
                  <a:lnTo>
                    <a:pt x="1067676" y="1630654"/>
                  </a:lnTo>
                  <a:lnTo>
                    <a:pt x="1112113" y="1622869"/>
                  </a:lnTo>
                  <a:lnTo>
                    <a:pt x="1154899" y="1610220"/>
                  </a:lnTo>
                  <a:lnTo>
                    <a:pt x="1195438" y="1593049"/>
                  </a:lnTo>
                  <a:lnTo>
                    <a:pt x="1233538" y="1571637"/>
                  </a:lnTo>
                  <a:lnTo>
                    <a:pt x="1268895" y="1546301"/>
                  </a:lnTo>
                  <a:lnTo>
                    <a:pt x="1301216" y="1517319"/>
                  </a:lnTo>
                  <a:lnTo>
                    <a:pt x="1330198" y="1484998"/>
                  </a:lnTo>
                  <a:lnTo>
                    <a:pt x="1355534" y="1449641"/>
                  </a:lnTo>
                  <a:lnTo>
                    <a:pt x="1376946" y="1411541"/>
                  </a:lnTo>
                  <a:lnTo>
                    <a:pt x="1394117" y="1371003"/>
                  </a:lnTo>
                  <a:lnTo>
                    <a:pt x="1406753" y="1328318"/>
                  </a:lnTo>
                  <a:lnTo>
                    <a:pt x="1414551" y="1283792"/>
                  </a:lnTo>
                  <a:lnTo>
                    <a:pt x="1417218" y="1237716"/>
                  </a:lnTo>
                  <a:close/>
                </a:path>
                <a:path w="4999355" h="1633854">
                  <a:moveTo>
                    <a:pt x="3982821" y="1085672"/>
                  </a:moveTo>
                  <a:lnTo>
                    <a:pt x="3972445" y="1084249"/>
                  </a:lnTo>
                  <a:lnTo>
                    <a:pt x="3952341" y="1232420"/>
                  </a:lnTo>
                  <a:lnTo>
                    <a:pt x="3275330" y="1220533"/>
                  </a:lnTo>
                  <a:lnTo>
                    <a:pt x="2258593" y="1203960"/>
                  </a:lnTo>
                  <a:lnTo>
                    <a:pt x="1785924" y="1197737"/>
                  </a:lnTo>
                  <a:lnTo>
                    <a:pt x="1622183" y="1196708"/>
                  </a:lnTo>
                  <a:lnTo>
                    <a:pt x="1578432" y="1197203"/>
                  </a:lnTo>
                  <a:lnTo>
                    <a:pt x="1576197" y="1197368"/>
                  </a:lnTo>
                  <a:lnTo>
                    <a:pt x="1542783" y="1028446"/>
                  </a:lnTo>
                  <a:lnTo>
                    <a:pt x="1532521" y="1030490"/>
                  </a:lnTo>
                  <a:lnTo>
                    <a:pt x="1566506" y="1202207"/>
                  </a:lnTo>
                  <a:lnTo>
                    <a:pt x="1572285" y="1201064"/>
                  </a:lnTo>
                  <a:lnTo>
                    <a:pt x="1573669" y="1202436"/>
                  </a:lnTo>
                  <a:lnTo>
                    <a:pt x="1574368" y="1206919"/>
                  </a:lnTo>
                  <a:lnTo>
                    <a:pt x="1579562" y="1206627"/>
                  </a:lnTo>
                  <a:lnTo>
                    <a:pt x="1590446" y="1206436"/>
                  </a:lnTo>
                  <a:lnTo>
                    <a:pt x="1628254" y="1206398"/>
                  </a:lnTo>
                  <a:lnTo>
                    <a:pt x="1761185" y="1207541"/>
                  </a:lnTo>
                  <a:lnTo>
                    <a:pt x="2200922" y="1213548"/>
                  </a:lnTo>
                  <a:lnTo>
                    <a:pt x="3951668" y="1242847"/>
                  </a:lnTo>
                  <a:lnTo>
                    <a:pt x="3951668" y="1313180"/>
                  </a:lnTo>
                  <a:lnTo>
                    <a:pt x="3266681" y="1306398"/>
                  </a:lnTo>
                  <a:lnTo>
                    <a:pt x="2169744" y="1296911"/>
                  </a:lnTo>
                  <a:lnTo>
                    <a:pt x="1715300" y="1294447"/>
                  </a:lnTo>
                  <a:lnTo>
                    <a:pt x="1557845" y="1294676"/>
                  </a:lnTo>
                  <a:lnTo>
                    <a:pt x="1515770" y="1295476"/>
                  </a:lnTo>
                  <a:lnTo>
                    <a:pt x="1508112" y="1296085"/>
                  </a:lnTo>
                  <a:lnTo>
                    <a:pt x="1507083" y="1296492"/>
                  </a:lnTo>
                  <a:lnTo>
                    <a:pt x="1511325" y="1300746"/>
                  </a:lnTo>
                  <a:lnTo>
                    <a:pt x="1512074" y="1305229"/>
                  </a:lnTo>
                  <a:lnTo>
                    <a:pt x="1517383" y="1304886"/>
                  </a:lnTo>
                  <a:lnTo>
                    <a:pt x="1528546" y="1304620"/>
                  </a:lnTo>
                  <a:lnTo>
                    <a:pt x="1567421" y="1304315"/>
                  </a:lnTo>
                  <a:lnTo>
                    <a:pt x="1704238" y="1304480"/>
                  </a:lnTo>
                  <a:lnTo>
                    <a:pt x="2156853" y="1307261"/>
                  </a:lnTo>
                  <a:lnTo>
                    <a:pt x="3962120" y="1323733"/>
                  </a:lnTo>
                  <a:lnTo>
                    <a:pt x="3962120" y="1238148"/>
                  </a:lnTo>
                  <a:lnTo>
                    <a:pt x="3982821" y="1085672"/>
                  </a:lnTo>
                  <a:close/>
                </a:path>
                <a:path w="4999355" h="1633854">
                  <a:moveTo>
                    <a:pt x="4790897" y="1069289"/>
                  </a:moveTo>
                  <a:lnTo>
                    <a:pt x="4784115" y="1061339"/>
                  </a:lnTo>
                  <a:lnTo>
                    <a:pt x="4588446" y="1227975"/>
                  </a:lnTo>
                  <a:lnTo>
                    <a:pt x="4582033" y="1216863"/>
                  </a:lnTo>
                  <a:lnTo>
                    <a:pt x="4582033" y="1237729"/>
                  </a:lnTo>
                  <a:lnTo>
                    <a:pt x="4545952" y="1300200"/>
                  </a:lnTo>
                  <a:lnTo>
                    <a:pt x="4543691" y="1300200"/>
                  </a:lnTo>
                  <a:lnTo>
                    <a:pt x="4543691" y="1300556"/>
                  </a:lnTo>
                  <a:lnTo>
                    <a:pt x="4475226" y="1300556"/>
                  </a:lnTo>
                  <a:lnTo>
                    <a:pt x="4475226" y="1300200"/>
                  </a:lnTo>
                  <a:lnTo>
                    <a:pt x="4472978" y="1300200"/>
                  </a:lnTo>
                  <a:lnTo>
                    <a:pt x="4436884" y="1237729"/>
                  </a:lnTo>
                  <a:lnTo>
                    <a:pt x="4473194" y="1174877"/>
                  </a:lnTo>
                  <a:lnTo>
                    <a:pt x="4545749" y="1174877"/>
                  </a:lnTo>
                  <a:lnTo>
                    <a:pt x="4582033" y="1237729"/>
                  </a:lnTo>
                  <a:lnTo>
                    <a:pt x="4582033" y="1216863"/>
                  </a:lnTo>
                  <a:lnTo>
                    <a:pt x="4557814" y="1174877"/>
                  </a:lnTo>
                  <a:lnTo>
                    <a:pt x="4554144" y="1168527"/>
                  </a:lnTo>
                  <a:lnTo>
                    <a:pt x="4554144" y="1164742"/>
                  </a:lnTo>
                  <a:lnTo>
                    <a:pt x="4740186" y="1008837"/>
                  </a:lnTo>
                  <a:lnTo>
                    <a:pt x="4733480" y="1000836"/>
                  </a:lnTo>
                  <a:lnTo>
                    <a:pt x="4554144" y="1151102"/>
                  </a:lnTo>
                  <a:lnTo>
                    <a:pt x="4554144" y="922769"/>
                  </a:lnTo>
                  <a:lnTo>
                    <a:pt x="4543691" y="922769"/>
                  </a:lnTo>
                  <a:lnTo>
                    <a:pt x="4543691" y="1164424"/>
                  </a:lnTo>
                  <a:lnTo>
                    <a:pt x="4475226" y="1164424"/>
                  </a:lnTo>
                  <a:lnTo>
                    <a:pt x="4475226" y="922769"/>
                  </a:lnTo>
                  <a:lnTo>
                    <a:pt x="4464774" y="922769"/>
                  </a:lnTo>
                  <a:lnTo>
                    <a:pt x="4464774" y="1152194"/>
                  </a:lnTo>
                  <a:lnTo>
                    <a:pt x="4284154" y="1000836"/>
                  </a:lnTo>
                  <a:lnTo>
                    <a:pt x="4277436" y="1008837"/>
                  </a:lnTo>
                  <a:lnTo>
                    <a:pt x="4464774" y="1165821"/>
                  </a:lnTo>
                  <a:lnTo>
                    <a:pt x="4464774" y="1168539"/>
                  </a:lnTo>
                  <a:lnTo>
                    <a:pt x="4430039" y="1228712"/>
                  </a:lnTo>
                  <a:lnTo>
                    <a:pt x="4233507" y="1061339"/>
                  </a:lnTo>
                  <a:lnTo>
                    <a:pt x="4226725" y="1069289"/>
                  </a:lnTo>
                  <a:lnTo>
                    <a:pt x="4421213" y="1234935"/>
                  </a:lnTo>
                  <a:lnTo>
                    <a:pt x="4226738" y="1400556"/>
                  </a:lnTo>
                  <a:lnTo>
                    <a:pt x="4233507" y="1408506"/>
                  </a:lnTo>
                  <a:lnTo>
                    <a:pt x="4427855" y="1242999"/>
                  </a:lnTo>
                  <a:lnTo>
                    <a:pt x="4463631" y="1304963"/>
                  </a:lnTo>
                  <a:lnTo>
                    <a:pt x="4277436" y="1461008"/>
                  </a:lnTo>
                  <a:lnTo>
                    <a:pt x="4284154" y="1469009"/>
                  </a:lnTo>
                  <a:lnTo>
                    <a:pt x="4464774" y="1317637"/>
                  </a:lnTo>
                  <a:lnTo>
                    <a:pt x="4464774" y="1547075"/>
                  </a:lnTo>
                  <a:lnTo>
                    <a:pt x="4475226" y="1547075"/>
                  </a:lnTo>
                  <a:lnTo>
                    <a:pt x="4475226" y="1311021"/>
                  </a:lnTo>
                  <a:lnTo>
                    <a:pt x="4543691" y="1311021"/>
                  </a:lnTo>
                  <a:lnTo>
                    <a:pt x="4543691" y="1547075"/>
                  </a:lnTo>
                  <a:lnTo>
                    <a:pt x="4554144" y="1547075"/>
                  </a:lnTo>
                  <a:lnTo>
                    <a:pt x="4554144" y="1318742"/>
                  </a:lnTo>
                  <a:lnTo>
                    <a:pt x="4733468" y="1469009"/>
                  </a:lnTo>
                  <a:lnTo>
                    <a:pt x="4740199" y="1461008"/>
                  </a:lnTo>
                  <a:lnTo>
                    <a:pt x="4554855" y="1305699"/>
                  </a:lnTo>
                  <a:lnTo>
                    <a:pt x="4557814" y="1300556"/>
                  </a:lnTo>
                  <a:lnTo>
                    <a:pt x="4590618" y="1243736"/>
                  </a:lnTo>
                  <a:lnTo>
                    <a:pt x="4784115" y="1408506"/>
                  </a:lnTo>
                  <a:lnTo>
                    <a:pt x="4790897" y="1400556"/>
                  </a:lnTo>
                  <a:lnTo>
                    <a:pt x="4596396" y="1234922"/>
                  </a:lnTo>
                  <a:lnTo>
                    <a:pt x="4790897" y="1069289"/>
                  </a:lnTo>
                  <a:close/>
                </a:path>
                <a:path w="4999355" h="1633854">
                  <a:moveTo>
                    <a:pt x="4905057" y="1237716"/>
                  </a:moveTo>
                  <a:lnTo>
                    <a:pt x="4902390" y="1191641"/>
                  </a:lnTo>
                  <a:lnTo>
                    <a:pt x="4894618" y="1147267"/>
                  </a:lnTo>
                  <a:lnTo>
                    <a:pt x="4894618" y="1237716"/>
                  </a:lnTo>
                  <a:lnTo>
                    <a:pt x="4891608" y="1285963"/>
                  </a:lnTo>
                  <a:lnTo>
                    <a:pt x="4882832" y="1332445"/>
                  </a:lnTo>
                  <a:lnTo>
                    <a:pt x="4868646" y="1376781"/>
                  </a:lnTo>
                  <a:lnTo>
                    <a:pt x="4849419" y="1418628"/>
                  </a:lnTo>
                  <a:lnTo>
                    <a:pt x="4825517" y="1457617"/>
                  </a:lnTo>
                  <a:lnTo>
                    <a:pt x="4797298" y="1493380"/>
                  </a:lnTo>
                  <a:lnTo>
                    <a:pt x="4765116" y="1525549"/>
                  </a:lnTo>
                  <a:lnTo>
                    <a:pt x="4729353" y="1553768"/>
                  </a:lnTo>
                  <a:lnTo>
                    <a:pt x="4690376" y="1577670"/>
                  </a:lnTo>
                  <a:lnTo>
                    <a:pt x="4648530" y="1596898"/>
                  </a:lnTo>
                  <a:lnTo>
                    <a:pt x="4604182" y="1611083"/>
                  </a:lnTo>
                  <a:lnTo>
                    <a:pt x="4557712" y="1619859"/>
                  </a:lnTo>
                  <a:lnTo>
                    <a:pt x="4509465" y="1622869"/>
                  </a:lnTo>
                  <a:lnTo>
                    <a:pt x="4461218" y="1619859"/>
                  </a:lnTo>
                  <a:lnTo>
                    <a:pt x="4414736" y="1611083"/>
                  </a:lnTo>
                  <a:lnTo>
                    <a:pt x="4370400" y="1596898"/>
                  </a:lnTo>
                  <a:lnTo>
                    <a:pt x="4328553" y="1577670"/>
                  </a:lnTo>
                  <a:lnTo>
                    <a:pt x="4289564" y="1553768"/>
                  </a:lnTo>
                  <a:lnTo>
                    <a:pt x="4253801" y="1525549"/>
                  </a:lnTo>
                  <a:lnTo>
                    <a:pt x="4221632" y="1493380"/>
                  </a:lnTo>
                  <a:lnTo>
                    <a:pt x="4193413" y="1457617"/>
                  </a:lnTo>
                  <a:lnTo>
                    <a:pt x="4169499" y="1418628"/>
                  </a:lnTo>
                  <a:lnTo>
                    <a:pt x="4150271" y="1376781"/>
                  </a:lnTo>
                  <a:lnTo>
                    <a:pt x="4136098" y="1332445"/>
                  </a:lnTo>
                  <a:lnTo>
                    <a:pt x="4127322" y="1285963"/>
                  </a:lnTo>
                  <a:lnTo>
                    <a:pt x="4124312" y="1237716"/>
                  </a:lnTo>
                  <a:lnTo>
                    <a:pt x="4127322" y="1189469"/>
                  </a:lnTo>
                  <a:lnTo>
                    <a:pt x="4136098" y="1143000"/>
                  </a:lnTo>
                  <a:lnTo>
                    <a:pt x="4150271" y="1098651"/>
                  </a:lnTo>
                  <a:lnTo>
                    <a:pt x="4169499" y="1056805"/>
                  </a:lnTo>
                  <a:lnTo>
                    <a:pt x="4193413" y="1017816"/>
                  </a:lnTo>
                  <a:lnTo>
                    <a:pt x="4221632" y="982052"/>
                  </a:lnTo>
                  <a:lnTo>
                    <a:pt x="4253801" y="949883"/>
                  </a:lnTo>
                  <a:lnTo>
                    <a:pt x="4289564" y="921664"/>
                  </a:lnTo>
                  <a:lnTo>
                    <a:pt x="4328553" y="897750"/>
                  </a:lnTo>
                  <a:lnTo>
                    <a:pt x="4370400" y="878522"/>
                  </a:lnTo>
                  <a:lnTo>
                    <a:pt x="4414736" y="864336"/>
                  </a:lnTo>
                  <a:lnTo>
                    <a:pt x="4461218" y="855560"/>
                  </a:lnTo>
                  <a:lnTo>
                    <a:pt x="4509465" y="852563"/>
                  </a:lnTo>
                  <a:lnTo>
                    <a:pt x="4557712" y="855560"/>
                  </a:lnTo>
                  <a:lnTo>
                    <a:pt x="4604182" y="864336"/>
                  </a:lnTo>
                  <a:lnTo>
                    <a:pt x="4648530" y="878522"/>
                  </a:lnTo>
                  <a:lnTo>
                    <a:pt x="4690376" y="897750"/>
                  </a:lnTo>
                  <a:lnTo>
                    <a:pt x="4729353" y="921664"/>
                  </a:lnTo>
                  <a:lnTo>
                    <a:pt x="4765116" y="949883"/>
                  </a:lnTo>
                  <a:lnTo>
                    <a:pt x="4797298" y="982052"/>
                  </a:lnTo>
                  <a:lnTo>
                    <a:pt x="4825517" y="1017816"/>
                  </a:lnTo>
                  <a:lnTo>
                    <a:pt x="4849419" y="1056805"/>
                  </a:lnTo>
                  <a:lnTo>
                    <a:pt x="4868646" y="1098651"/>
                  </a:lnTo>
                  <a:lnTo>
                    <a:pt x="4882832" y="1143000"/>
                  </a:lnTo>
                  <a:lnTo>
                    <a:pt x="4891608" y="1189469"/>
                  </a:lnTo>
                  <a:lnTo>
                    <a:pt x="4894618" y="1237716"/>
                  </a:lnTo>
                  <a:lnTo>
                    <a:pt x="4894618" y="1147267"/>
                  </a:lnTo>
                  <a:lnTo>
                    <a:pt x="4881956" y="1104430"/>
                  </a:lnTo>
                  <a:lnTo>
                    <a:pt x="4864798" y="1063891"/>
                  </a:lnTo>
                  <a:lnTo>
                    <a:pt x="4843386" y="1025791"/>
                  </a:lnTo>
                  <a:lnTo>
                    <a:pt x="4818050" y="990422"/>
                  </a:lnTo>
                  <a:lnTo>
                    <a:pt x="4789068" y="958100"/>
                  </a:lnTo>
                  <a:lnTo>
                    <a:pt x="4756747" y="929119"/>
                  </a:lnTo>
                  <a:lnTo>
                    <a:pt x="4721390" y="903782"/>
                  </a:lnTo>
                  <a:lnTo>
                    <a:pt x="4683290" y="882370"/>
                  </a:lnTo>
                  <a:lnTo>
                    <a:pt x="4642751" y="865200"/>
                  </a:lnTo>
                  <a:lnTo>
                    <a:pt x="4600016" y="852563"/>
                  </a:lnTo>
                  <a:lnTo>
                    <a:pt x="4555528" y="844765"/>
                  </a:lnTo>
                  <a:lnTo>
                    <a:pt x="4509465" y="842098"/>
                  </a:lnTo>
                  <a:lnTo>
                    <a:pt x="4463389" y="844765"/>
                  </a:lnTo>
                  <a:lnTo>
                    <a:pt x="4418863" y="852563"/>
                  </a:lnTo>
                  <a:lnTo>
                    <a:pt x="4376178" y="865200"/>
                  </a:lnTo>
                  <a:lnTo>
                    <a:pt x="4335640" y="882370"/>
                  </a:lnTo>
                  <a:lnTo>
                    <a:pt x="4297540" y="903782"/>
                  </a:lnTo>
                  <a:lnTo>
                    <a:pt x="4262183" y="929119"/>
                  </a:lnTo>
                  <a:lnTo>
                    <a:pt x="4229862" y="958100"/>
                  </a:lnTo>
                  <a:lnTo>
                    <a:pt x="4200880" y="990422"/>
                  </a:lnTo>
                  <a:lnTo>
                    <a:pt x="4175531" y="1025791"/>
                  </a:lnTo>
                  <a:lnTo>
                    <a:pt x="4154132" y="1063891"/>
                  </a:lnTo>
                  <a:lnTo>
                    <a:pt x="4136961" y="1104430"/>
                  </a:lnTo>
                  <a:lnTo>
                    <a:pt x="4124325" y="1147114"/>
                  </a:lnTo>
                  <a:lnTo>
                    <a:pt x="4116527" y="1191641"/>
                  </a:lnTo>
                  <a:lnTo>
                    <a:pt x="4113860" y="1237716"/>
                  </a:lnTo>
                  <a:lnTo>
                    <a:pt x="4116527" y="1283792"/>
                  </a:lnTo>
                  <a:lnTo>
                    <a:pt x="4124325" y="1328318"/>
                  </a:lnTo>
                  <a:lnTo>
                    <a:pt x="4136961" y="1371003"/>
                  </a:lnTo>
                  <a:lnTo>
                    <a:pt x="4154132" y="1411541"/>
                  </a:lnTo>
                  <a:lnTo>
                    <a:pt x="4175531" y="1449641"/>
                  </a:lnTo>
                  <a:lnTo>
                    <a:pt x="4200880" y="1484998"/>
                  </a:lnTo>
                  <a:lnTo>
                    <a:pt x="4229862" y="1517319"/>
                  </a:lnTo>
                  <a:lnTo>
                    <a:pt x="4262183" y="1546301"/>
                  </a:lnTo>
                  <a:lnTo>
                    <a:pt x="4297540" y="1571637"/>
                  </a:lnTo>
                  <a:lnTo>
                    <a:pt x="4335640" y="1593049"/>
                  </a:lnTo>
                  <a:lnTo>
                    <a:pt x="4376178" y="1610220"/>
                  </a:lnTo>
                  <a:lnTo>
                    <a:pt x="4418965" y="1622869"/>
                  </a:lnTo>
                  <a:lnTo>
                    <a:pt x="4463389" y="1630654"/>
                  </a:lnTo>
                  <a:lnTo>
                    <a:pt x="4509465" y="1633321"/>
                  </a:lnTo>
                  <a:lnTo>
                    <a:pt x="4555528" y="1630654"/>
                  </a:lnTo>
                  <a:lnTo>
                    <a:pt x="4599965" y="1622869"/>
                  </a:lnTo>
                  <a:lnTo>
                    <a:pt x="4642751" y="1610220"/>
                  </a:lnTo>
                  <a:lnTo>
                    <a:pt x="4683290" y="1593049"/>
                  </a:lnTo>
                  <a:lnTo>
                    <a:pt x="4721390" y="1571637"/>
                  </a:lnTo>
                  <a:lnTo>
                    <a:pt x="4756747" y="1546301"/>
                  </a:lnTo>
                  <a:lnTo>
                    <a:pt x="4789068" y="1517319"/>
                  </a:lnTo>
                  <a:lnTo>
                    <a:pt x="4818050" y="1484998"/>
                  </a:lnTo>
                  <a:lnTo>
                    <a:pt x="4843386" y="1449641"/>
                  </a:lnTo>
                  <a:lnTo>
                    <a:pt x="4864798" y="1411541"/>
                  </a:lnTo>
                  <a:lnTo>
                    <a:pt x="4881956" y="1371003"/>
                  </a:lnTo>
                  <a:lnTo>
                    <a:pt x="4894592" y="1328318"/>
                  </a:lnTo>
                  <a:lnTo>
                    <a:pt x="4902390" y="1283792"/>
                  </a:lnTo>
                  <a:lnTo>
                    <a:pt x="4905057" y="1237716"/>
                  </a:lnTo>
                  <a:close/>
                </a:path>
                <a:path w="4999355" h="1633854">
                  <a:moveTo>
                    <a:pt x="4998809" y="582066"/>
                  </a:moveTo>
                  <a:lnTo>
                    <a:pt x="3940772" y="525741"/>
                  </a:lnTo>
                  <a:lnTo>
                    <a:pt x="3918889" y="435533"/>
                  </a:lnTo>
                  <a:lnTo>
                    <a:pt x="3908742" y="438010"/>
                  </a:lnTo>
                  <a:lnTo>
                    <a:pt x="3929875" y="525157"/>
                  </a:lnTo>
                  <a:lnTo>
                    <a:pt x="2902788" y="470484"/>
                  </a:lnTo>
                  <a:lnTo>
                    <a:pt x="2868993" y="369633"/>
                  </a:lnTo>
                  <a:lnTo>
                    <a:pt x="2859087" y="372973"/>
                  </a:lnTo>
                  <a:lnTo>
                    <a:pt x="2891777" y="469900"/>
                  </a:lnTo>
                  <a:lnTo>
                    <a:pt x="1861286" y="415036"/>
                  </a:lnTo>
                  <a:lnTo>
                    <a:pt x="1861146" y="412648"/>
                  </a:lnTo>
                  <a:lnTo>
                    <a:pt x="1894890" y="230339"/>
                  </a:lnTo>
                  <a:lnTo>
                    <a:pt x="4150893" y="356933"/>
                  </a:lnTo>
                  <a:lnTo>
                    <a:pt x="4151503" y="346506"/>
                  </a:lnTo>
                  <a:lnTo>
                    <a:pt x="2902801" y="276440"/>
                  </a:lnTo>
                  <a:lnTo>
                    <a:pt x="2834487" y="0"/>
                  </a:lnTo>
                  <a:lnTo>
                    <a:pt x="2824353" y="2514"/>
                  </a:lnTo>
                  <a:lnTo>
                    <a:pt x="2891879" y="275831"/>
                  </a:lnTo>
                  <a:lnTo>
                    <a:pt x="1896808" y="219989"/>
                  </a:lnTo>
                  <a:lnTo>
                    <a:pt x="1917712" y="107124"/>
                  </a:lnTo>
                  <a:lnTo>
                    <a:pt x="1907425" y="105219"/>
                  </a:lnTo>
                  <a:lnTo>
                    <a:pt x="1850783" y="412013"/>
                  </a:lnTo>
                  <a:lnTo>
                    <a:pt x="1850923" y="414477"/>
                  </a:lnTo>
                  <a:lnTo>
                    <a:pt x="546" y="315963"/>
                  </a:lnTo>
                  <a:lnTo>
                    <a:pt x="0" y="326377"/>
                  </a:lnTo>
                  <a:lnTo>
                    <a:pt x="1851533" y="424967"/>
                  </a:lnTo>
                  <a:lnTo>
                    <a:pt x="1887562" y="1036929"/>
                  </a:lnTo>
                  <a:lnTo>
                    <a:pt x="1897976" y="1036294"/>
                  </a:lnTo>
                  <a:lnTo>
                    <a:pt x="1861896" y="425513"/>
                  </a:lnTo>
                  <a:lnTo>
                    <a:pt x="2893707" y="480453"/>
                  </a:lnTo>
                  <a:lnTo>
                    <a:pt x="2919996" y="1060780"/>
                  </a:lnTo>
                  <a:lnTo>
                    <a:pt x="2930448" y="1060323"/>
                  </a:lnTo>
                  <a:lnTo>
                    <a:pt x="2904210" y="481012"/>
                  </a:lnTo>
                  <a:lnTo>
                    <a:pt x="3932440" y="535749"/>
                  </a:lnTo>
                  <a:lnTo>
                    <a:pt x="3932783" y="537121"/>
                  </a:lnTo>
                  <a:lnTo>
                    <a:pt x="3908590" y="1084732"/>
                  </a:lnTo>
                  <a:lnTo>
                    <a:pt x="3919029" y="1085189"/>
                  </a:lnTo>
                  <a:lnTo>
                    <a:pt x="3943273" y="536333"/>
                  </a:lnTo>
                  <a:lnTo>
                    <a:pt x="4998263" y="592493"/>
                  </a:lnTo>
                  <a:lnTo>
                    <a:pt x="4998809" y="5820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12923292" y="7284781"/>
              <a:ext cx="184863" cy="160099"/>
            </a:xfrm>
            <a:prstGeom prst="rect">
              <a:avLst/>
            </a:prstGeom>
            <a:blipFill>
              <a:blip r:embed="rId2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16411139" y="7284781"/>
              <a:ext cx="184873" cy="160099"/>
            </a:xfrm>
            <a:prstGeom prst="rect">
              <a:avLst/>
            </a:prstGeom>
            <a:blipFill>
              <a:blip r:embed="rId2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7" name="object 437"/>
          <p:cNvSpPr/>
          <p:nvPr/>
        </p:nvSpPr>
        <p:spPr>
          <a:xfrm>
            <a:off x="14231091" y="5056384"/>
            <a:ext cx="77453" cy="77453"/>
          </a:xfrm>
          <a:prstGeom prst="rect">
            <a:avLst/>
          </a:prstGeom>
          <a:blipFill>
            <a:blip r:embed="rId2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8" name="object 438"/>
          <p:cNvGrpSpPr/>
          <p:nvPr/>
        </p:nvGrpSpPr>
        <p:grpSpPr>
          <a:xfrm>
            <a:off x="11915743" y="3662872"/>
            <a:ext cx="546100" cy="191135"/>
            <a:chOff x="11915743" y="3662872"/>
            <a:chExt cx="546100" cy="191135"/>
          </a:xfrm>
        </p:grpSpPr>
        <p:sp>
          <p:nvSpPr>
            <p:cNvPr id="439" name="object 439"/>
            <p:cNvSpPr/>
            <p:nvPr/>
          </p:nvSpPr>
          <p:spPr>
            <a:xfrm>
              <a:off x="11915743" y="3662872"/>
              <a:ext cx="237085" cy="150770"/>
            </a:xfrm>
            <a:prstGeom prst="rect">
              <a:avLst/>
            </a:prstGeom>
            <a:blipFill>
              <a:blip r:embed="rId2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12173958" y="3664960"/>
              <a:ext cx="123566" cy="188475"/>
            </a:xfrm>
            <a:prstGeom prst="rect">
              <a:avLst/>
            </a:prstGeom>
            <a:blipFill>
              <a:blip r:embed="rId2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12324148" y="3717315"/>
              <a:ext cx="87965" cy="94237"/>
            </a:xfrm>
            <a:prstGeom prst="rect">
              <a:avLst/>
            </a:prstGeom>
            <a:blipFill>
              <a:blip r:embed="rId2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12444608" y="3772185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3" name="object 443"/>
          <p:cNvGrpSpPr/>
          <p:nvPr/>
        </p:nvGrpSpPr>
        <p:grpSpPr>
          <a:xfrm>
            <a:off x="12444608" y="3715236"/>
            <a:ext cx="235585" cy="97790"/>
            <a:chOff x="12444608" y="3715236"/>
            <a:chExt cx="235585" cy="97790"/>
          </a:xfrm>
        </p:grpSpPr>
        <p:sp>
          <p:nvSpPr>
            <p:cNvPr id="444" name="object 444"/>
            <p:cNvSpPr/>
            <p:nvPr/>
          </p:nvSpPr>
          <p:spPr>
            <a:xfrm>
              <a:off x="12444603" y="3717575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64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64" y="93980"/>
                  </a:lnTo>
                  <a:lnTo>
                    <a:pt x="85864" y="54610"/>
                  </a:lnTo>
                  <a:lnTo>
                    <a:pt x="85864" y="38100"/>
                  </a:lnTo>
                  <a:lnTo>
                    <a:pt x="858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12556701" y="3715236"/>
              <a:ext cx="74971" cy="97787"/>
            </a:xfrm>
            <a:prstGeom prst="rect">
              <a:avLst/>
            </a:prstGeom>
            <a:blipFill>
              <a:blip r:embed="rId2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12662901" y="3772185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7" name="object 447"/>
          <p:cNvGrpSpPr/>
          <p:nvPr/>
        </p:nvGrpSpPr>
        <p:grpSpPr>
          <a:xfrm>
            <a:off x="12662901" y="3715231"/>
            <a:ext cx="806450" cy="138430"/>
            <a:chOff x="12662901" y="3715231"/>
            <a:chExt cx="806450" cy="138430"/>
          </a:xfrm>
        </p:grpSpPr>
        <p:sp>
          <p:nvSpPr>
            <p:cNvPr id="448" name="object 448"/>
            <p:cNvSpPr/>
            <p:nvPr/>
          </p:nvSpPr>
          <p:spPr>
            <a:xfrm>
              <a:off x="12662891" y="3717575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77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51" y="38100"/>
                  </a:lnTo>
                  <a:lnTo>
                    <a:pt x="16751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77" y="93980"/>
                  </a:lnTo>
                  <a:lnTo>
                    <a:pt x="85877" y="54610"/>
                  </a:lnTo>
                  <a:lnTo>
                    <a:pt x="85877" y="38100"/>
                  </a:lnTo>
                  <a:lnTo>
                    <a:pt x="858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12775538" y="3715234"/>
              <a:ext cx="86698" cy="98405"/>
            </a:xfrm>
            <a:prstGeom prst="rect">
              <a:avLst/>
            </a:prstGeom>
            <a:blipFill>
              <a:blip r:embed="rId2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12885485" y="3717315"/>
              <a:ext cx="87965" cy="94237"/>
            </a:xfrm>
            <a:prstGeom prst="rect">
              <a:avLst/>
            </a:prstGeom>
            <a:blipFill>
              <a:blip r:embed="rId2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13005945" y="3715231"/>
              <a:ext cx="92353" cy="138205"/>
            </a:xfrm>
            <a:prstGeom prst="rect">
              <a:avLst/>
            </a:prstGeom>
            <a:blipFill>
              <a:blip r:embed="rId2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13119408" y="3715233"/>
              <a:ext cx="100510" cy="98405"/>
            </a:xfrm>
            <a:prstGeom prst="rect">
              <a:avLst/>
            </a:prstGeom>
            <a:blipFill>
              <a:blip r:embed="rId2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13246595" y="3716479"/>
              <a:ext cx="77913" cy="95913"/>
            </a:xfrm>
            <a:prstGeom prst="rect">
              <a:avLst/>
            </a:prstGeom>
            <a:blipFill>
              <a:blip r:embed="rId2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13346272" y="3715236"/>
              <a:ext cx="74971" cy="97787"/>
            </a:xfrm>
            <a:prstGeom prst="rect">
              <a:avLst/>
            </a:prstGeom>
            <a:blipFill>
              <a:blip r:embed="rId2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13452472" y="3772185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6" name="object 456"/>
          <p:cNvGrpSpPr/>
          <p:nvPr/>
        </p:nvGrpSpPr>
        <p:grpSpPr>
          <a:xfrm>
            <a:off x="13452471" y="3715231"/>
            <a:ext cx="325755" cy="98425"/>
            <a:chOff x="13452471" y="3715231"/>
            <a:chExt cx="325755" cy="98425"/>
          </a:xfrm>
        </p:grpSpPr>
        <p:sp>
          <p:nvSpPr>
            <p:cNvPr id="457" name="object 457"/>
            <p:cNvSpPr/>
            <p:nvPr/>
          </p:nvSpPr>
          <p:spPr>
            <a:xfrm>
              <a:off x="13452462" y="3717575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77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51" y="38100"/>
                  </a:lnTo>
                  <a:lnTo>
                    <a:pt x="16751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77" y="93980"/>
                  </a:lnTo>
                  <a:lnTo>
                    <a:pt x="85877" y="54610"/>
                  </a:lnTo>
                  <a:lnTo>
                    <a:pt x="85877" y="38100"/>
                  </a:lnTo>
                  <a:lnTo>
                    <a:pt x="858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13570919" y="3717315"/>
              <a:ext cx="87965" cy="94237"/>
            </a:xfrm>
            <a:prstGeom prst="rect">
              <a:avLst/>
            </a:prstGeom>
            <a:blipFill>
              <a:blip r:embed="rId2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13685851" y="3715231"/>
              <a:ext cx="92363" cy="98405"/>
            </a:xfrm>
            <a:prstGeom prst="rect">
              <a:avLst/>
            </a:prstGeom>
            <a:blipFill>
              <a:blip r:embed="rId2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0" name="object 460"/>
          <p:cNvGrpSpPr/>
          <p:nvPr/>
        </p:nvGrpSpPr>
        <p:grpSpPr>
          <a:xfrm>
            <a:off x="13841871" y="3715233"/>
            <a:ext cx="998855" cy="98425"/>
            <a:chOff x="13841871" y="3715233"/>
            <a:chExt cx="998855" cy="98425"/>
          </a:xfrm>
        </p:grpSpPr>
        <p:sp>
          <p:nvSpPr>
            <p:cNvPr id="461" name="object 461"/>
            <p:cNvSpPr/>
            <p:nvPr/>
          </p:nvSpPr>
          <p:spPr>
            <a:xfrm>
              <a:off x="13841871" y="3715233"/>
              <a:ext cx="304105" cy="98406"/>
            </a:xfrm>
            <a:prstGeom prst="rect">
              <a:avLst/>
            </a:prstGeom>
            <a:blipFill>
              <a:blip r:embed="rId2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14172626" y="3717314"/>
              <a:ext cx="87965" cy="94237"/>
            </a:xfrm>
            <a:prstGeom prst="rect">
              <a:avLst/>
            </a:prstGeom>
            <a:blipFill>
              <a:blip r:embed="rId2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14293081" y="3717317"/>
              <a:ext cx="100740" cy="94237"/>
            </a:xfrm>
            <a:prstGeom prst="rect">
              <a:avLst/>
            </a:prstGeom>
            <a:blipFill>
              <a:blip r:embed="rId2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14420579" y="3715233"/>
              <a:ext cx="100510" cy="98405"/>
            </a:xfrm>
            <a:prstGeom prst="rect">
              <a:avLst/>
            </a:prstGeom>
            <a:blipFill>
              <a:blip r:embed="rId2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14542214" y="3715234"/>
              <a:ext cx="188741" cy="98405"/>
            </a:xfrm>
            <a:prstGeom prst="rect">
              <a:avLst/>
            </a:prstGeom>
            <a:blipFill>
              <a:blip r:embed="rId2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14752288" y="3717314"/>
              <a:ext cx="87965" cy="94237"/>
            </a:xfrm>
            <a:prstGeom prst="rect">
              <a:avLst/>
            </a:prstGeom>
            <a:blipFill>
              <a:blip r:embed="rId2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7" name="object 467"/>
          <p:cNvGrpSpPr/>
          <p:nvPr/>
        </p:nvGrpSpPr>
        <p:grpSpPr>
          <a:xfrm>
            <a:off x="14904728" y="3715234"/>
            <a:ext cx="506095" cy="138430"/>
            <a:chOff x="14904728" y="3715234"/>
            <a:chExt cx="506095" cy="138430"/>
          </a:xfrm>
        </p:grpSpPr>
        <p:sp>
          <p:nvSpPr>
            <p:cNvPr id="468" name="object 468"/>
            <p:cNvSpPr/>
            <p:nvPr/>
          </p:nvSpPr>
          <p:spPr>
            <a:xfrm>
              <a:off x="14904728" y="3715234"/>
              <a:ext cx="305582" cy="138204"/>
            </a:xfrm>
            <a:prstGeom prst="rect">
              <a:avLst/>
            </a:prstGeom>
            <a:blipFill>
              <a:blip r:embed="rId2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15231105" y="3717317"/>
              <a:ext cx="98635" cy="136121"/>
            </a:xfrm>
            <a:prstGeom prst="rect">
              <a:avLst/>
            </a:prstGeom>
            <a:blipFill>
              <a:blip r:embed="rId2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15350630" y="3717575"/>
              <a:ext cx="60325" cy="93980"/>
            </a:xfrm>
            <a:custGeom>
              <a:avLst/>
              <a:gdLst/>
              <a:ahLst/>
              <a:cxnLst/>
              <a:rect l="l" t="t" r="r" b="b"/>
              <a:pathLst>
                <a:path w="60325" h="93979">
                  <a:moveTo>
                    <a:pt x="5971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93980"/>
                  </a:lnTo>
                  <a:lnTo>
                    <a:pt x="16764" y="93980"/>
                  </a:lnTo>
                  <a:lnTo>
                    <a:pt x="16764" y="15240"/>
                  </a:lnTo>
                  <a:lnTo>
                    <a:pt x="59715" y="15240"/>
                  </a:lnTo>
                  <a:lnTo>
                    <a:pt x="597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1" name="object 471"/>
          <p:cNvSpPr/>
          <p:nvPr/>
        </p:nvSpPr>
        <p:spPr>
          <a:xfrm>
            <a:off x="11920342" y="3984116"/>
            <a:ext cx="17145" cy="78740"/>
          </a:xfrm>
          <a:custGeom>
            <a:avLst/>
            <a:gdLst/>
            <a:ahLst/>
            <a:cxnLst/>
            <a:rect l="l" t="t" r="r" b="b"/>
            <a:pathLst>
              <a:path w="17145" h="78739">
                <a:moveTo>
                  <a:pt x="0" y="78740"/>
                </a:moveTo>
                <a:lnTo>
                  <a:pt x="16753" y="78740"/>
                </a:lnTo>
                <a:lnTo>
                  <a:pt x="16753" y="0"/>
                </a:lnTo>
                <a:lnTo>
                  <a:pt x="0" y="0"/>
                </a:lnTo>
                <a:lnTo>
                  <a:pt x="0" y="787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72" name="object 472"/>
          <p:cNvGrpSpPr/>
          <p:nvPr/>
        </p:nvGrpSpPr>
        <p:grpSpPr>
          <a:xfrm>
            <a:off x="11920342" y="3966534"/>
            <a:ext cx="212725" cy="98425"/>
            <a:chOff x="11920342" y="3966534"/>
            <a:chExt cx="212725" cy="98425"/>
          </a:xfrm>
        </p:grpSpPr>
        <p:sp>
          <p:nvSpPr>
            <p:cNvPr id="473" name="object 473"/>
            <p:cNvSpPr/>
            <p:nvPr/>
          </p:nvSpPr>
          <p:spPr>
            <a:xfrm>
              <a:off x="11920335" y="3968882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90" h="93979">
                  <a:moveTo>
                    <a:pt x="8481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810" y="93980"/>
                  </a:lnTo>
                  <a:lnTo>
                    <a:pt x="84810" y="15240"/>
                  </a:lnTo>
                  <a:lnTo>
                    <a:pt x="848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12031929" y="3966534"/>
              <a:ext cx="100510" cy="98405"/>
            </a:xfrm>
            <a:prstGeom prst="rect">
              <a:avLst/>
            </a:prstGeom>
            <a:blipFill>
              <a:blip r:embed="rId2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5" name="object 475"/>
          <p:cNvSpPr/>
          <p:nvPr/>
        </p:nvSpPr>
        <p:spPr>
          <a:xfrm>
            <a:off x="12203628" y="3984116"/>
            <a:ext cx="17145" cy="78740"/>
          </a:xfrm>
          <a:custGeom>
            <a:avLst/>
            <a:gdLst/>
            <a:ahLst/>
            <a:cxnLst/>
            <a:rect l="l" t="t" r="r" b="b"/>
            <a:pathLst>
              <a:path w="17145" h="78739">
                <a:moveTo>
                  <a:pt x="0" y="78740"/>
                </a:moveTo>
                <a:lnTo>
                  <a:pt x="16753" y="78740"/>
                </a:lnTo>
                <a:lnTo>
                  <a:pt x="16753" y="0"/>
                </a:lnTo>
                <a:lnTo>
                  <a:pt x="0" y="0"/>
                </a:lnTo>
                <a:lnTo>
                  <a:pt x="0" y="787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76" name="object 476"/>
          <p:cNvGrpSpPr/>
          <p:nvPr/>
        </p:nvGrpSpPr>
        <p:grpSpPr>
          <a:xfrm>
            <a:off x="12203628" y="3966532"/>
            <a:ext cx="441959" cy="98425"/>
            <a:chOff x="12203628" y="3966532"/>
            <a:chExt cx="441959" cy="98425"/>
          </a:xfrm>
        </p:grpSpPr>
        <p:sp>
          <p:nvSpPr>
            <p:cNvPr id="477" name="object 477"/>
            <p:cNvSpPr/>
            <p:nvPr/>
          </p:nvSpPr>
          <p:spPr>
            <a:xfrm>
              <a:off x="12203621" y="3968883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90" h="93979">
                  <a:moveTo>
                    <a:pt x="8481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810" y="93980"/>
                  </a:lnTo>
                  <a:lnTo>
                    <a:pt x="84810" y="15240"/>
                  </a:lnTo>
                  <a:lnTo>
                    <a:pt x="848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12314686" y="3966537"/>
              <a:ext cx="74971" cy="97787"/>
            </a:xfrm>
            <a:prstGeom prst="rect">
              <a:avLst/>
            </a:prstGeom>
            <a:blipFill>
              <a:blip r:embed="rId2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12409081" y="3966532"/>
              <a:ext cx="193266" cy="98405"/>
            </a:xfrm>
            <a:prstGeom prst="rect">
              <a:avLst/>
            </a:prstGeom>
            <a:blipFill>
              <a:blip r:embed="rId2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12628667" y="4023486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1" name="object 481"/>
          <p:cNvGrpSpPr/>
          <p:nvPr/>
        </p:nvGrpSpPr>
        <p:grpSpPr>
          <a:xfrm>
            <a:off x="12628667" y="3966534"/>
            <a:ext cx="558165" cy="98425"/>
            <a:chOff x="12628667" y="3966534"/>
            <a:chExt cx="558165" cy="98425"/>
          </a:xfrm>
        </p:grpSpPr>
        <p:sp>
          <p:nvSpPr>
            <p:cNvPr id="482" name="object 482"/>
            <p:cNvSpPr/>
            <p:nvPr/>
          </p:nvSpPr>
          <p:spPr>
            <a:xfrm>
              <a:off x="12628664" y="3968882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64" y="0"/>
                  </a:moveTo>
                  <a:lnTo>
                    <a:pt x="69088" y="0"/>
                  </a:lnTo>
                  <a:lnTo>
                    <a:pt x="69088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088" y="54610"/>
                  </a:lnTo>
                  <a:lnTo>
                    <a:pt x="69088" y="93980"/>
                  </a:lnTo>
                  <a:lnTo>
                    <a:pt x="85864" y="93980"/>
                  </a:lnTo>
                  <a:lnTo>
                    <a:pt x="85864" y="54610"/>
                  </a:lnTo>
                  <a:lnTo>
                    <a:pt x="85864" y="38100"/>
                  </a:lnTo>
                  <a:lnTo>
                    <a:pt x="858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12736092" y="3966534"/>
              <a:ext cx="201193" cy="98405"/>
            </a:xfrm>
            <a:prstGeom prst="rect">
              <a:avLst/>
            </a:prstGeom>
            <a:blipFill>
              <a:blip r:embed="rId2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12963963" y="3967780"/>
              <a:ext cx="77913" cy="95913"/>
            </a:xfrm>
            <a:prstGeom prst="rect">
              <a:avLst/>
            </a:prstGeom>
            <a:blipFill>
              <a:blip r:embed="rId2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13063640" y="3966537"/>
              <a:ext cx="74971" cy="97787"/>
            </a:xfrm>
            <a:prstGeom prst="rect">
              <a:avLst/>
            </a:prstGeom>
            <a:blipFill>
              <a:blip r:embed="rId2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13169840" y="4023486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7" name="object 487"/>
          <p:cNvGrpSpPr/>
          <p:nvPr/>
        </p:nvGrpSpPr>
        <p:grpSpPr>
          <a:xfrm>
            <a:off x="13169839" y="3966532"/>
            <a:ext cx="374015" cy="98425"/>
            <a:chOff x="13169839" y="3966532"/>
            <a:chExt cx="374015" cy="98425"/>
          </a:xfrm>
        </p:grpSpPr>
        <p:sp>
          <p:nvSpPr>
            <p:cNvPr id="488" name="object 488"/>
            <p:cNvSpPr/>
            <p:nvPr/>
          </p:nvSpPr>
          <p:spPr>
            <a:xfrm>
              <a:off x="13169836" y="3968883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64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64" y="93980"/>
                  </a:lnTo>
                  <a:lnTo>
                    <a:pt x="85864" y="54610"/>
                  </a:lnTo>
                  <a:lnTo>
                    <a:pt x="85864" y="38100"/>
                  </a:lnTo>
                  <a:lnTo>
                    <a:pt x="858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13288287" y="3968616"/>
              <a:ext cx="87965" cy="94237"/>
            </a:xfrm>
            <a:prstGeom prst="rect">
              <a:avLst/>
            </a:prstGeom>
            <a:blipFill>
              <a:blip r:embed="rId2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13408747" y="3966532"/>
              <a:ext cx="135074" cy="98405"/>
            </a:xfrm>
            <a:prstGeom prst="rect">
              <a:avLst/>
            </a:prstGeom>
            <a:blipFill>
              <a:blip r:embed="rId2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1" name="object 491"/>
          <p:cNvGrpSpPr/>
          <p:nvPr/>
        </p:nvGrpSpPr>
        <p:grpSpPr>
          <a:xfrm>
            <a:off x="13607259" y="3966537"/>
            <a:ext cx="175895" cy="98425"/>
            <a:chOff x="13607259" y="3966537"/>
            <a:chExt cx="175895" cy="98425"/>
          </a:xfrm>
        </p:grpSpPr>
        <p:sp>
          <p:nvSpPr>
            <p:cNvPr id="492" name="object 492"/>
            <p:cNvSpPr/>
            <p:nvPr/>
          </p:nvSpPr>
          <p:spPr>
            <a:xfrm>
              <a:off x="13607259" y="3966537"/>
              <a:ext cx="78960" cy="98405"/>
            </a:xfrm>
            <a:prstGeom prst="rect">
              <a:avLst/>
            </a:prstGeom>
            <a:blipFill>
              <a:blip r:embed="rId2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13708008" y="3966537"/>
              <a:ext cx="74971" cy="97787"/>
            </a:xfrm>
            <a:prstGeom prst="rect">
              <a:avLst/>
            </a:prstGeom>
            <a:blipFill>
              <a:blip r:embed="rId2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4" name="object 494"/>
          <p:cNvGrpSpPr/>
          <p:nvPr/>
        </p:nvGrpSpPr>
        <p:grpSpPr>
          <a:xfrm>
            <a:off x="13851852" y="3966532"/>
            <a:ext cx="403225" cy="98425"/>
            <a:chOff x="13851852" y="3966532"/>
            <a:chExt cx="403225" cy="98425"/>
          </a:xfrm>
        </p:grpSpPr>
        <p:sp>
          <p:nvSpPr>
            <p:cNvPr id="495" name="object 495"/>
            <p:cNvSpPr/>
            <p:nvPr/>
          </p:nvSpPr>
          <p:spPr>
            <a:xfrm>
              <a:off x="13851852" y="3966535"/>
              <a:ext cx="86698" cy="98405"/>
            </a:xfrm>
            <a:prstGeom prst="rect">
              <a:avLst/>
            </a:prstGeom>
            <a:blipFill>
              <a:blip r:embed="rId2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13957999" y="3968618"/>
              <a:ext cx="76426" cy="94237"/>
            </a:xfrm>
            <a:prstGeom prst="rect">
              <a:avLst/>
            </a:prstGeom>
            <a:blipFill>
              <a:blip r:embed="rId2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14061392" y="3966532"/>
              <a:ext cx="193630" cy="98405"/>
            </a:xfrm>
            <a:prstGeom prst="rect">
              <a:avLst/>
            </a:prstGeom>
            <a:blipFill>
              <a:blip r:embed="rId2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8" name="object 498"/>
          <p:cNvGrpSpPr/>
          <p:nvPr/>
        </p:nvGrpSpPr>
        <p:grpSpPr>
          <a:xfrm>
            <a:off x="14314064" y="3966532"/>
            <a:ext cx="740410" cy="138430"/>
            <a:chOff x="14314064" y="3966532"/>
            <a:chExt cx="740410" cy="138430"/>
          </a:xfrm>
        </p:grpSpPr>
        <p:sp>
          <p:nvSpPr>
            <p:cNvPr id="499" name="object 499"/>
            <p:cNvSpPr/>
            <p:nvPr/>
          </p:nvSpPr>
          <p:spPr>
            <a:xfrm>
              <a:off x="14314064" y="3966535"/>
              <a:ext cx="86698" cy="98405"/>
            </a:xfrm>
            <a:prstGeom prst="rect">
              <a:avLst/>
            </a:prstGeom>
            <a:blipFill>
              <a:blip r:embed="rId2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14424035" y="3966532"/>
              <a:ext cx="92353" cy="138205"/>
            </a:xfrm>
            <a:prstGeom prst="rect">
              <a:avLst/>
            </a:prstGeom>
            <a:blipFill>
              <a:blip r:embed="rId2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14537490" y="3966532"/>
              <a:ext cx="417281" cy="119349"/>
            </a:xfrm>
            <a:prstGeom prst="rect">
              <a:avLst/>
            </a:prstGeom>
            <a:blipFill>
              <a:blip r:embed="rId2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14976112" y="3967780"/>
              <a:ext cx="77913" cy="95913"/>
            </a:xfrm>
            <a:prstGeom prst="rect">
              <a:avLst/>
            </a:prstGeom>
            <a:blipFill>
              <a:blip r:embed="rId2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3" name="object 503"/>
          <p:cNvGrpSpPr/>
          <p:nvPr/>
        </p:nvGrpSpPr>
        <p:grpSpPr>
          <a:xfrm>
            <a:off x="11920342" y="4217834"/>
            <a:ext cx="1185545" cy="138430"/>
            <a:chOff x="11920342" y="4217834"/>
            <a:chExt cx="1185545" cy="138430"/>
          </a:xfrm>
        </p:grpSpPr>
        <p:sp>
          <p:nvSpPr>
            <p:cNvPr id="504" name="object 504"/>
            <p:cNvSpPr/>
            <p:nvPr/>
          </p:nvSpPr>
          <p:spPr>
            <a:xfrm>
              <a:off x="11920342" y="4217836"/>
              <a:ext cx="173465" cy="98405"/>
            </a:xfrm>
            <a:prstGeom prst="rect">
              <a:avLst/>
            </a:prstGeom>
            <a:blipFill>
              <a:blip r:embed="rId2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12115014" y="4217837"/>
              <a:ext cx="400988" cy="138204"/>
            </a:xfrm>
            <a:prstGeom prst="rect">
              <a:avLst/>
            </a:prstGeom>
            <a:blipFill>
              <a:blip r:embed="rId2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12547149" y="4217834"/>
              <a:ext cx="92353" cy="138205"/>
            </a:xfrm>
            <a:prstGeom prst="rect">
              <a:avLst/>
            </a:prstGeom>
            <a:blipFill>
              <a:blip r:embed="rId2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12660604" y="4217837"/>
              <a:ext cx="188742" cy="98405"/>
            </a:xfrm>
            <a:prstGeom prst="rect">
              <a:avLst/>
            </a:prstGeom>
            <a:blipFill>
              <a:blip r:embed="rId2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12870687" y="4219082"/>
              <a:ext cx="77913" cy="95913"/>
            </a:xfrm>
            <a:prstGeom prst="rect">
              <a:avLst/>
            </a:prstGeom>
            <a:blipFill>
              <a:blip r:embed="rId2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12969844" y="4217834"/>
              <a:ext cx="92363" cy="98405"/>
            </a:xfrm>
            <a:prstGeom prst="rect">
              <a:avLst/>
            </a:prstGeom>
            <a:blipFill>
              <a:blip r:embed="rId2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13088527" y="4274787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1" name="object 511"/>
          <p:cNvSpPr/>
          <p:nvPr/>
        </p:nvSpPr>
        <p:spPr>
          <a:xfrm>
            <a:off x="13088518" y="4220178"/>
            <a:ext cx="135255" cy="93980"/>
          </a:xfrm>
          <a:custGeom>
            <a:avLst/>
            <a:gdLst/>
            <a:ahLst/>
            <a:cxnLst/>
            <a:rect l="l" t="t" r="r" b="b"/>
            <a:pathLst>
              <a:path w="135255" h="93979">
                <a:moveTo>
                  <a:pt x="85877" y="0"/>
                </a:moveTo>
                <a:lnTo>
                  <a:pt x="69100" y="0"/>
                </a:lnTo>
                <a:lnTo>
                  <a:pt x="69100" y="38100"/>
                </a:lnTo>
                <a:lnTo>
                  <a:pt x="16751" y="38100"/>
                </a:lnTo>
                <a:lnTo>
                  <a:pt x="16751" y="0"/>
                </a:lnTo>
                <a:lnTo>
                  <a:pt x="0" y="0"/>
                </a:lnTo>
                <a:lnTo>
                  <a:pt x="0" y="38100"/>
                </a:lnTo>
                <a:lnTo>
                  <a:pt x="0" y="54610"/>
                </a:lnTo>
                <a:lnTo>
                  <a:pt x="69100" y="54610"/>
                </a:lnTo>
                <a:lnTo>
                  <a:pt x="69100" y="93980"/>
                </a:lnTo>
                <a:lnTo>
                  <a:pt x="85877" y="93980"/>
                </a:lnTo>
                <a:lnTo>
                  <a:pt x="85877" y="54610"/>
                </a:lnTo>
                <a:lnTo>
                  <a:pt x="85877" y="38100"/>
                </a:lnTo>
                <a:lnTo>
                  <a:pt x="85877" y="0"/>
                </a:lnTo>
                <a:close/>
              </a:path>
              <a:path w="135255" h="93979">
                <a:moveTo>
                  <a:pt x="135216" y="54610"/>
                </a:moveTo>
                <a:lnTo>
                  <a:pt x="118478" y="54610"/>
                </a:lnTo>
                <a:lnTo>
                  <a:pt x="118478" y="93980"/>
                </a:lnTo>
                <a:lnTo>
                  <a:pt x="135216" y="93980"/>
                </a:lnTo>
                <a:lnTo>
                  <a:pt x="135216" y="546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12" name="object 512"/>
          <p:cNvGrpSpPr/>
          <p:nvPr/>
        </p:nvGrpSpPr>
        <p:grpSpPr>
          <a:xfrm>
            <a:off x="13206998" y="4171757"/>
            <a:ext cx="328295" cy="144780"/>
            <a:chOff x="13206998" y="4171757"/>
            <a:chExt cx="328295" cy="144780"/>
          </a:xfrm>
        </p:grpSpPr>
        <p:sp>
          <p:nvSpPr>
            <p:cNvPr id="513" name="object 513"/>
            <p:cNvSpPr/>
            <p:nvPr/>
          </p:nvSpPr>
          <p:spPr>
            <a:xfrm>
              <a:off x="13206996" y="4220177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64" y="0"/>
                  </a:moveTo>
                  <a:lnTo>
                    <a:pt x="69088" y="0"/>
                  </a:lnTo>
                  <a:lnTo>
                    <a:pt x="69088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088" y="54610"/>
                  </a:lnTo>
                  <a:lnTo>
                    <a:pt x="69088" y="93980"/>
                  </a:lnTo>
                  <a:lnTo>
                    <a:pt x="85864" y="93980"/>
                  </a:lnTo>
                  <a:lnTo>
                    <a:pt x="85864" y="54610"/>
                  </a:lnTo>
                  <a:lnTo>
                    <a:pt x="85864" y="38100"/>
                  </a:lnTo>
                  <a:lnTo>
                    <a:pt x="858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13319622" y="4217835"/>
              <a:ext cx="100510" cy="98405"/>
            </a:xfrm>
            <a:prstGeom prst="rect">
              <a:avLst/>
            </a:prstGeom>
            <a:blipFill>
              <a:blip r:embed="rId2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13446787" y="4171757"/>
              <a:ext cx="87955" cy="142404"/>
            </a:xfrm>
            <a:prstGeom prst="rect">
              <a:avLst/>
            </a:prstGeom>
            <a:blipFill>
              <a:blip r:embed="rId2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6" name="object 516"/>
          <p:cNvSpPr/>
          <p:nvPr/>
        </p:nvSpPr>
        <p:spPr>
          <a:xfrm>
            <a:off x="13612228" y="4235417"/>
            <a:ext cx="17145" cy="78740"/>
          </a:xfrm>
          <a:custGeom>
            <a:avLst/>
            <a:gdLst/>
            <a:ahLst/>
            <a:cxnLst/>
            <a:rect l="l" t="t" r="r" b="b"/>
            <a:pathLst>
              <a:path w="17144" h="78739">
                <a:moveTo>
                  <a:pt x="0" y="78740"/>
                </a:moveTo>
                <a:lnTo>
                  <a:pt x="16753" y="78740"/>
                </a:lnTo>
                <a:lnTo>
                  <a:pt x="16753" y="0"/>
                </a:lnTo>
                <a:lnTo>
                  <a:pt x="0" y="0"/>
                </a:lnTo>
                <a:lnTo>
                  <a:pt x="0" y="787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17" name="object 517"/>
          <p:cNvGrpSpPr/>
          <p:nvPr/>
        </p:nvGrpSpPr>
        <p:grpSpPr>
          <a:xfrm>
            <a:off x="13612228" y="4217834"/>
            <a:ext cx="1045844" cy="138430"/>
            <a:chOff x="13612228" y="4217834"/>
            <a:chExt cx="1045844" cy="138430"/>
          </a:xfrm>
        </p:grpSpPr>
        <p:sp>
          <p:nvSpPr>
            <p:cNvPr id="518" name="object 518"/>
            <p:cNvSpPr/>
            <p:nvPr/>
          </p:nvSpPr>
          <p:spPr>
            <a:xfrm>
              <a:off x="13612228" y="4220178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90" h="93979">
                  <a:moveTo>
                    <a:pt x="8481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810" y="93980"/>
                  </a:lnTo>
                  <a:lnTo>
                    <a:pt x="84810" y="15240"/>
                  </a:lnTo>
                  <a:lnTo>
                    <a:pt x="848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13723794" y="4217834"/>
              <a:ext cx="451230" cy="119349"/>
            </a:xfrm>
            <a:prstGeom prst="rect">
              <a:avLst/>
            </a:prstGeom>
            <a:blipFill>
              <a:blip r:embed="rId2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14201037" y="4217834"/>
              <a:ext cx="239645" cy="138205"/>
            </a:xfrm>
            <a:prstGeom prst="rect">
              <a:avLst/>
            </a:prstGeom>
            <a:blipFill>
              <a:blip r:embed="rId2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14462124" y="4219919"/>
              <a:ext cx="86499" cy="94237"/>
            </a:xfrm>
            <a:prstGeom prst="rect">
              <a:avLst/>
            </a:prstGeom>
            <a:blipFill>
              <a:blip r:embed="rId2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14569640" y="4219917"/>
              <a:ext cx="87965" cy="94237"/>
            </a:xfrm>
            <a:prstGeom prst="rect">
              <a:avLst/>
            </a:prstGeom>
            <a:blipFill>
              <a:blip r:embed="rId2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3" name="object 523"/>
          <p:cNvSpPr/>
          <p:nvPr/>
        </p:nvSpPr>
        <p:spPr>
          <a:xfrm>
            <a:off x="11933123" y="2906121"/>
            <a:ext cx="681355" cy="525145"/>
          </a:xfrm>
          <a:custGeom>
            <a:avLst/>
            <a:gdLst/>
            <a:ahLst/>
            <a:cxnLst/>
            <a:rect l="l" t="t" r="r" b="b"/>
            <a:pathLst>
              <a:path w="681354" h="525145">
                <a:moveTo>
                  <a:pt x="263893" y="456704"/>
                </a:moveTo>
                <a:lnTo>
                  <a:pt x="200850" y="456704"/>
                </a:lnTo>
                <a:lnTo>
                  <a:pt x="200850" y="723"/>
                </a:lnTo>
                <a:lnTo>
                  <a:pt x="166408" y="723"/>
                </a:lnTo>
                <a:lnTo>
                  <a:pt x="133083" y="33451"/>
                </a:lnTo>
                <a:lnTo>
                  <a:pt x="92824" y="61214"/>
                </a:lnTo>
                <a:lnTo>
                  <a:pt x="47752" y="84035"/>
                </a:lnTo>
                <a:lnTo>
                  <a:pt x="0" y="101904"/>
                </a:lnTo>
                <a:lnTo>
                  <a:pt x="13931" y="151739"/>
                </a:lnTo>
                <a:lnTo>
                  <a:pt x="55613" y="141211"/>
                </a:lnTo>
                <a:lnTo>
                  <a:pt x="76911" y="135153"/>
                </a:lnTo>
                <a:lnTo>
                  <a:pt x="94564" y="129019"/>
                </a:lnTo>
                <a:lnTo>
                  <a:pt x="94564" y="456704"/>
                </a:lnTo>
                <a:lnTo>
                  <a:pt x="16129" y="456704"/>
                </a:lnTo>
                <a:lnTo>
                  <a:pt x="16129" y="518998"/>
                </a:lnTo>
                <a:lnTo>
                  <a:pt x="263893" y="518998"/>
                </a:lnTo>
                <a:lnTo>
                  <a:pt x="263893" y="456704"/>
                </a:lnTo>
                <a:close/>
              </a:path>
              <a:path w="681354" h="525145">
                <a:moveTo>
                  <a:pt x="680796" y="262420"/>
                </a:moveTo>
                <a:lnTo>
                  <a:pt x="677900" y="206324"/>
                </a:lnTo>
                <a:lnTo>
                  <a:pt x="669163" y="155549"/>
                </a:lnTo>
                <a:lnTo>
                  <a:pt x="654507" y="110782"/>
                </a:lnTo>
                <a:lnTo>
                  <a:pt x="633882" y="72669"/>
                </a:lnTo>
                <a:lnTo>
                  <a:pt x="623011" y="60121"/>
                </a:lnTo>
                <a:lnTo>
                  <a:pt x="607199" y="41871"/>
                </a:lnTo>
                <a:lnTo>
                  <a:pt x="574408" y="19050"/>
                </a:lnTo>
                <a:lnTo>
                  <a:pt x="564972" y="15621"/>
                </a:lnTo>
                <a:lnTo>
                  <a:pt x="564972" y="262420"/>
                </a:lnTo>
                <a:lnTo>
                  <a:pt x="562698" y="338277"/>
                </a:lnTo>
                <a:lnTo>
                  <a:pt x="555218" y="395135"/>
                </a:lnTo>
                <a:lnTo>
                  <a:pt x="541540" y="434225"/>
                </a:lnTo>
                <a:lnTo>
                  <a:pt x="520700" y="456780"/>
                </a:lnTo>
                <a:lnTo>
                  <a:pt x="491680" y="464032"/>
                </a:lnTo>
                <a:lnTo>
                  <a:pt x="462356" y="456780"/>
                </a:lnTo>
                <a:lnTo>
                  <a:pt x="440778" y="434225"/>
                </a:lnTo>
                <a:lnTo>
                  <a:pt x="426237" y="395135"/>
                </a:lnTo>
                <a:lnTo>
                  <a:pt x="418020" y="338277"/>
                </a:lnTo>
                <a:lnTo>
                  <a:pt x="415442" y="262420"/>
                </a:lnTo>
                <a:lnTo>
                  <a:pt x="417868" y="187058"/>
                </a:lnTo>
                <a:lnTo>
                  <a:pt x="425716" y="130098"/>
                </a:lnTo>
                <a:lnTo>
                  <a:pt x="439826" y="90589"/>
                </a:lnTo>
                <a:lnTo>
                  <a:pt x="461035" y="67576"/>
                </a:lnTo>
                <a:lnTo>
                  <a:pt x="490207" y="60121"/>
                </a:lnTo>
                <a:lnTo>
                  <a:pt x="520230" y="67716"/>
                </a:lnTo>
                <a:lnTo>
                  <a:pt x="541553" y="91008"/>
                </a:lnTo>
                <a:lnTo>
                  <a:pt x="555345" y="130733"/>
                </a:lnTo>
                <a:lnTo>
                  <a:pt x="562762" y="187617"/>
                </a:lnTo>
                <a:lnTo>
                  <a:pt x="564972" y="262420"/>
                </a:lnTo>
                <a:lnTo>
                  <a:pt x="564972" y="15621"/>
                </a:lnTo>
                <a:lnTo>
                  <a:pt x="535432" y="4876"/>
                </a:lnTo>
                <a:lnTo>
                  <a:pt x="490207" y="0"/>
                </a:lnTo>
                <a:lnTo>
                  <a:pt x="446062" y="4876"/>
                </a:lnTo>
                <a:lnTo>
                  <a:pt x="407657" y="19050"/>
                </a:lnTo>
                <a:lnTo>
                  <a:pt x="375056" y="41871"/>
                </a:lnTo>
                <a:lnTo>
                  <a:pt x="348272" y="72669"/>
                </a:lnTo>
                <a:lnTo>
                  <a:pt x="327367" y="110782"/>
                </a:lnTo>
                <a:lnTo>
                  <a:pt x="312381" y="155549"/>
                </a:lnTo>
                <a:lnTo>
                  <a:pt x="303364" y="206324"/>
                </a:lnTo>
                <a:lnTo>
                  <a:pt x="300342" y="262420"/>
                </a:lnTo>
                <a:lnTo>
                  <a:pt x="303453" y="318528"/>
                </a:lnTo>
                <a:lnTo>
                  <a:pt x="312712" y="369303"/>
                </a:lnTo>
                <a:lnTo>
                  <a:pt x="328028" y="414083"/>
                </a:lnTo>
                <a:lnTo>
                  <a:pt x="349275" y="452208"/>
                </a:lnTo>
                <a:lnTo>
                  <a:pt x="376377" y="483006"/>
                </a:lnTo>
                <a:lnTo>
                  <a:pt x="409206" y="505815"/>
                </a:lnTo>
                <a:lnTo>
                  <a:pt x="447675" y="519988"/>
                </a:lnTo>
                <a:lnTo>
                  <a:pt x="491680" y="524865"/>
                </a:lnTo>
                <a:lnTo>
                  <a:pt x="535368" y="519988"/>
                </a:lnTo>
                <a:lnTo>
                  <a:pt x="573493" y="505815"/>
                </a:lnTo>
                <a:lnTo>
                  <a:pt x="605955" y="483006"/>
                </a:lnTo>
                <a:lnTo>
                  <a:pt x="632688" y="452208"/>
                </a:lnTo>
                <a:lnTo>
                  <a:pt x="653618" y="414083"/>
                </a:lnTo>
                <a:lnTo>
                  <a:pt x="668667" y="369303"/>
                </a:lnTo>
                <a:lnTo>
                  <a:pt x="677748" y="318528"/>
                </a:lnTo>
                <a:lnTo>
                  <a:pt x="680796" y="2624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12675972" y="2906115"/>
            <a:ext cx="381000" cy="525145"/>
          </a:xfrm>
          <a:custGeom>
            <a:avLst/>
            <a:gdLst/>
            <a:ahLst/>
            <a:cxnLst/>
            <a:rect l="l" t="t" r="r" b="b"/>
            <a:pathLst>
              <a:path w="381000" h="525145">
                <a:moveTo>
                  <a:pt x="189858" y="0"/>
                </a:moveTo>
                <a:lnTo>
                  <a:pt x="145714" y="4872"/>
                </a:lnTo>
                <a:lnTo>
                  <a:pt x="107316" y="19048"/>
                </a:lnTo>
                <a:lnTo>
                  <a:pt x="74706" y="41867"/>
                </a:lnTo>
                <a:lnTo>
                  <a:pt x="47927" y="72665"/>
                </a:lnTo>
                <a:lnTo>
                  <a:pt x="27024" y="110781"/>
                </a:lnTo>
                <a:lnTo>
                  <a:pt x="12039" y="155554"/>
                </a:lnTo>
                <a:lnTo>
                  <a:pt x="3017" y="206321"/>
                </a:lnTo>
                <a:lnTo>
                  <a:pt x="0" y="262421"/>
                </a:lnTo>
                <a:lnTo>
                  <a:pt x="3109" y="318533"/>
                </a:lnTo>
                <a:lnTo>
                  <a:pt x="12370" y="369309"/>
                </a:lnTo>
                <a:lnTo>
                  <a:pt x="27679" y="414085"/>
                </a:lnTo>
                <a:lnTo>
                  <a:pt x="48933" y="452203"/>
                </a:lnTo>
                <a:lnTo>
                  <a:pt x="76028" y="483000"/>
                </a:lnTo>
                <a:lnTo>
                  <a:pt x="108862" y="505817"/>
                </a:lnTo>
                <a:lnTo>
                  <a:pt x="147332" y="519991"/>
                </a:lnTo>
                <a:lnTo>
                  <a:pt x="191334" y="524863"/>
                </a:lnTo>
                <a:lnTo>
                  <a:pt x="235024" y="519991"/>
                </a:lnTo>
                <a:lnTo>
                  <a:pt x="273141" y="505817"/>
                </a:lnTo>
                <a:lnTo>
                  <a:pt x="305606" y="483000"/>
                </a:lnTo>
                <a:lnTo>
                  <a:pt x="322078" y="464027"/>
                </a:lnTo>
                <a:lnTo>
                  <a:pt x="191334" y="464027"/>
                </a:lnTo>
                <a:lnTo>
                  <a:pt x="162014" y="456783"/>
                </a:lnTo>
                <a:lnTo>
                  <a:pt x="140433" y="434231"/>
                </a:lnTo>
                <a:lnTo>
                  <a:pt x="125888" y="395140"/>
                </a:lnTo>
                <a:lnTo>
                  <a:pt x="117677" y="338280"/>
                </a:lnTo>
                <a:lnTo>
                  <a:pt x="115095" y="262421"/>
                </a:lnTo>
                <a:lnTo>
                  <a:pt x="117523" y="187061"/>
                </a:lnTo>
                <a:lnTo>
                  <a:pt x="125369" y="130101"/>
                </a:lnTo>
                <a:lnTo>
                  <a:pt x="139477" y="90591"/>
                </a:lnTo>
                <a:lnTo>
                  <a:pt x="160692" y="67582"/>
                </a:lnTo>
                <a:lnTo>
                  <a:pt x="189858" y="60123"/>
                </a:lnTo>
                <a:lnTo>
                  <a:pt x="322670" y="60123"/>
                </a:lnTo>
                <a:lnTo>
                  <a:pt x="306856" y="41867"/>
                </a:lnTo>
                <a:lnTo>
                  <a:pt x="274064" y="19048"/>
                </a:lnTo>
                <a:lnTo>
                  <a:pt x="235088" y="4872"/>
                </a:lnTo>
                <a:lnTo>
                  <a:pt x="189858" y="0"/>
                </a:lnTo>
                <a:close/>
              </a:path>
              <a:path w="381000" h="525145">
                <a:moveTo>
                  <a:pt x="322670" y="60123"/>
                </a:moveTo>
                <a:lnTo>
                  <a:pt x="189858" y="60123"/>
                </a:lnTo>
                <a:lnTo>
                  <a:pt x="219877" y="67722"/>
                </a:lnTo>
                <a:lnTo>
                  <a:pt x="241201" y="91010"/>
                </a:lnTo>
                <a:lnTo>
                  <a:pt x="254993" y="130729"/>
                </a:lnTo>
                <a:lnTo>
                  <a:pt x="262415" y="187620"/>
                </a:lnTo>
                <a:lnTo>
                  <a:pt x="264630" y="262421"/>
                </a:lnTo>
                <a:lnTo>
                  <a:pt x="262355" y="338280"/>
                </a:lnTo>
                <a:lnTo>
                  <a:pt x="254873" y="395140"/>
                </a:lnTo>
                <a:lnTo>
                  <a:pt x="241199" y="434231"/>
                </a:lnTo>
                <a:lnTo>
                  <a:pt x="220348" y="456783"/>
                </a:lnTo>
                <a:lnTo>
                  <a:pt x="191334" y="464027"/>
                </a:lnTo>
                <a:lnTo>
                  <a:pt x="322078" y="464027"/>
                </a:lnTo>
                <a:lnTo>
                  <a:pt x="353273" y="414085"/>
                </a:lnTo>
                <a:lnTo>
                  <a:pt x="368319" y="369309"/>
                </a:lnTo>
                <a:lnTo>
                  <a:pt x="377403" y="318533"/>
                </a:lnTo>
                <a:lnTo>
                  <a:pt x="380449" y="262421"/>
                </a:lnTo>
                <a:lnTo>
                  <a:pt x="377551" y="206321"/>
                </a:lnTo>
                <a:lnTo>
                  <a:pt x="368811" y="155554"/>
                </a:lnTo>
                <a:lnTo>
                  <a:pt x="354161" y="110781"/>
                </a:lnTo>
                <a:lnTo>
                  <a:pt x="333533" y="72665"/>
                </a:lnTo>
                <a:lnTo>
                  <a:pt x="322670" y="601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13300453" y="2903921"/>
            <a:ext cx="588010" cy="529590"/>
          </a:xfrm>
          <a:custGeom>
            <a:avLst/>
            <a:gdLst/>
            <a:ahLst/>
            <a:cxnLst/>
            <a:rect l="l" t="t" r="r" b="b"/>
            <a:pathLst>
              <a:path w="588009" h="529589">
                <a:moveTo>
                  <a:pt x="494791" y="0"/>
                </a:moveTo>
                <a:lnTo>
                  <a:pt x="58636" y="496288"/>
                </a:lnTo>
                <a:lnTo>
                  <a:pt x="96018" y="529250"/>
                </a:lnTo>
                <a:lnTo>
                  <a:pt x="530727" y="34459"/>
                </a:lnTo>
                <a:lnTo>
                  <a:pt x="494791" y="0"/>
                </a:lnTo>
                <a:close/>
              </a:path>
              <a:path w="588009" h="529589">
                <a:moveTo>
                  <a:pt x="443483" y="280755"/>
                </a:moveTo>
                <a:lnTo>
                  <a:pt x="396094" y="286320"/>
                </a:lnTo>
                <a:lnTo>
                  <a:pt x="356235" y="302405"/>
                </a:lnTo>
                <a:lnTo>
                  <a:pt x="325631" y="328097"/>
                </a:lnTo>
                <a:lnTo>
                  <a:pt x="306005" y="362483"/>
                </a:lnTo>
                <a:lnTo>
                  <a:pt x="299079" y="404647"/>
                </a:lnTo>
                <a:lnTo>
                  <a:pt x="306005" y="446372"/>
                </a:lnTo>
                <a:lnTo>
                  <a:pt x="325631" y="480355"/>
                </a:lnTo>
                <a:lnTo>
                  <a:pt x="356235" y="505717"/>
                </a:lnTo>
                <a:lnTo>
                  <a:pt x="396094" y="521579"/>
                </a:lnTo>
                <a:lnTo>
                  <a:pt x="443483" y="527062"/>
                </a:lnTo>
                <a:lnTo>
                  <a:pt x="490588" y="521573"/>
                </a:lnTo>
                <a:lnTo>
                  <a:pt x="530410" y="505670"/>
                </a:lnTo>
                <a:lnTo>
                  <a:pt x="561122" y="480195"/>
                </a:lnTo>
                <a:lnTo>
                  <a:pt x="564541" y="474278"/>
                </a:lnTo>
                <a:lnTo>
                  <a:pt x="443483" y="474278"/>
                </a:lnTo>
                <a:lnTo>
                  <a:pt x="418023" y="469687"/>
                </a:lnTo>
                <a:lnTo>
                  <a:pt x="397027" y="456233"/>
                </a:lnTo>
                <a:lnTo>
                  <a:pt x="382765" y="434394"/>
                </a:lnTo>
                <a:lnTo>
                  <a:pt x="377506" y="404647"/>
                </a:lnTo>
                <a:lnTo>
                  <a:pt x="382559" y="373742"/>
                </a:lnTo>
                <a:lnTo>
                  <a:pt x="396477" y="351498"/>
                </a:lnTo>
                <a:lnTo>
                  <a:pt x="417404" y="338052"/>
                </a:lnTo>
                <a:lnTo>
                  <a:pt x="443483" y="333539"/>
                </a:lnTo>
                <a:lnTo>
                  <a:pt x="564363" y="333539"/>
                </a:lnTo>
                <a:lnTo>
                  <a:pt x="561122" y="327937"/>
                </a:lnTo>
                <a:lnTo>
                  <a:pt x="530410" y="302358"/>
                </a:lnTo>
                <a:lnTo>
                  <a:pt x="490588" y="286314"/>
                </a:lnTo>
                <a:lnTo>
                  <a:pt x="443483" y="280755"/>
                </a:lnTo>
                <a:close/>
              </a:path>
              <a:path w="588009" h="529589">
                <a:moveTo>
                  <a:pt x="564363" y="333539"/>
                </a:moveTo>
                <a:lnTo>
                  <a:pt x="443483" y="333539"/>
                </a:lnTo>
                <a:lnTo>
                  <a:pt x="469446" y="338052"/>
                </a:lnTo>
                <a:lnTo>
                  <a:pt x="490118" y="351498"/>
                </a:lnTo>
                <a:lnTo>
                  <a:pt x="503781" y="373742"/>
                </a:lnTo>
                <a:lnTo>
                  <a:pt x="508717" y="404647"/>
                </a:lnTo>
                <a:lnTo>
                  <a:pt x="503781" y="434394"/>
                </a:lnTo>
                <a:lnTo>
                  <a:pt x="490118" y="456233"/>
                </a:lnTo>
                <a:lnTo>
                  <a:pt x="469446" y="469687"/>
                </a:lnTo>
                <a:lnTo>
                  <a:pt x="443483" y="474278"/>
                </a:lnTo>
                <a:lnTo>
                  <a:pt x="564541" y="474278"/>
                </a:lnTo>
                <a:lnTo>
                  <a:pt x="580891" y="445992"/>
                </a:lnTo>
                <a:lnTo>
                  <a:pt x="587887" y="403903"/>
                </a:lnTo>
                <a:lnTo>
                  <a:pt x="580891" y="362102"/>
                </a:lnTo>
                <a:lnTo>
                  <a:pt x="564363" y="333539"/>
                </a:lnTo>
                <a:close/>
              </a:path>
              <a:path w="588009" h="529589">
                <a:moveTo>
                  <a:pt x="144414" y="1476"/>
                </a:moveTo>
                <a:lnTo>
                  <a:pt x="97023" y="7116"/>
                </a:lnTo>
                <a:lnTo>
                  <a:pt x="57162" y="23380"/>
                </a:lnTo>
                <a:lnTo>
                  <a:pt x="26555" y="49284"/>
                </a:lnTo>
                <a:lnTo>
                  <a:pt x="6926" y="83845"/>
                </a:lnTo>
                <a:lnTo>
                  <a:pt x="0" y="126079"/>
                </a:lnTo>
                <a:lnTo>
                  <a:pt x="6926" y="167447"/>
                </a:lnTo>
                <a:lnTo>
                  <a:pt x="26555" y="201213"/>
                </a:lnTo>
                <a:lnTo>
                  <a:pt x="57162" y="226464"/>
                </a:lnTo>
                <a:lnTo>
                  <a:pt x="97023" y="242285"/>
                </a:lnTo>
                <a:lnTo>
                  <a:pt x="144414" y="247762"/>
                </a:lnTo>
                <a:lnTo>
                  <a:pt x="191518" y="242273"/>
                </a:lnTo>
                <a:lnTo>
                  <a:pt x="231341" y="226369"/>
                </a:lnTo>
                <a:lnTo>
                  <a:pt x="262052" y="200894"/>
                </a:lnTo>
                <a:lnTo>
                  <a:pt x="265460" y="194999"/>
                </a:lnTo>
                <a:lnTo>
                  <a:pt x="144414" y="194999"/>
                </a:lnTo>
                <a:lnTo>
                  <a:pt x="118953" y="190416"/>
                </a:lnTo>
                <a:lnTo>
                  <a:pt x="97957" y="177035"/>
                </a:lnTo>
                <a:lnTo>
                  <a:pt x="83695" y="155406"/>
                </a:lnTo>
                <a:lnTo>
                  <a:pt x="78437" y="126079"/>
                </a:lnTo>
                <a:lnTo>
                  <a:pt x="83488" y="95068"/>
                </a:lnTo>
                <a:lnTo>
                  <a:pt x="97404" y="72578"/>
                </a:lnTo>
                <a:lnTo>
                  <a:pt x="118330" y="58885"/>
                </a:lnTo>
                <a:lnTo>
                  <a:pt x="144414" y="54260"/>
                </a:lnTo>
                <a:lnTo>
                  <a:pt x="264939" y="54260"/>
                </a:lnTo>
                <a:lnTo>
                  <a:pt x="262052" y="49282"/>
                </a:lnTo>
                <a:lnTo>
                  <a:pt x="231341" y="23496"/>
                </a:lnTo>
                <a:lnTo>
                  <a:pt x="191518" y="7174"/>
                </a:lnTo>
                <a:lnTo>
                  <a:pt x="144414" y="1476"/>
                </a:lnTo>
                <a:close/>
              </a:path>
              <a:path w="588009" h="529589">
                <a:moveTo>
                  <a:pt x="264939" y="54260"/>
                </a:moveTo>
                <a:lnTo>
                  <a:pt x="144414" y="54260"/>
                </a:lnTo>
                <a:lnTo>
                  <a:pt x="170377" y="58885"/>
                </a:lnTo>
                <a:lnTo>
                  <a:pt x="191049" y="72578"/>
                </a:lnTo>
                <a:lnTo>
                  <a:pt x="204712" y="95068"/>
                </a:lnTo>
                <a:lnTo>
                  <a:pt x="209648" y="126079"/>
                </a:lnTo>
                <a:lnTo>
                  <a:pt x="204712" y="155406"/>
                </a:lnTo>
                <a:lnTo>
                  <a:pt x="191049" y="177035"/>
                </a:lnTo>
                <a:lnTo>
                  <a:pt x="170377" y="190416"/>
                </a:lnTo>
                <a:lnTo>
                  <a:pt x="144414" y="194999"/>
                </a:lnTo>
                <a:lnTo>
                  <a:pt x="265460" y="194999"/>
                </a:lnTo>
                <a:lnTo>
                  <a:pt x="281821" y="166691"/>
                </a:lnTo>
                <a:lnTo>
                  <a:pt x="288818" y="124603"/>
                </a:lnTo>
                <a:lnTo>
                  <a:pt x="281821" y="83371"/>
                </a:lnTo>
                <a:lnTo>
                  <a:pt x="264939" y="542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71997" y="6032526"/>
            <a:ext cx="1473835" cy="269875"/>
            <a:chOff x="1171997" y="6032526"/>
            <a:chExt cx="1473835" cy="269875"/>
          </a:xfrm>
        </p:grpSpPr>
        <p:sp>
          <p:nvSpPr>
            <p:cNvPr id="3" name="object 3"/>
            <p:cNvSpPr/>
            <p:nvPr/>
          </p:nvSpPr>
          <p:spPr>
            <a:xfrm>
              <a:off x="1171997" y="6032526"/>
              <a:ext cx="446378" cy="26983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38192" y="6116313"/>
              <a:ext cx="210517" cy="15085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71928" y="6116313"/>
              <a:ext cx="188392" cy="15085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83549" y="6112643"/>
              <a:ext cx="562610" cy="158750"/>
            </a:xfrm>
            <a:custGeom>
              <a:avLst/>
              <a:gdLst/>
              <a:ahLst/>
              <a:cxnLst/>
              <a:rect l="l" t="t" r="r" b="b"/>
              <a:pathLst>
                <a:path w="562610" h="158750">
                  <a:moveTo>
                    <a:pt x="185039" y="3251"/>
                  </a:moveTo>
                  <a:lnTo>
                    <a:pt x="107937" y="3251"/>
                  </a:lnTo>
                  <a:lnTo>
                    <a:pt x="107937" y="29921"/>
                  </a:lnTo>
                  <a:lnTo>
                    <a:pt x="124040" y="29921"/>
                  </a:lnTo>
                  <a:lnTo>
                    <a:pt x="124040" y="64211"/>
                  </a:lnTo>
                  <a:lnTo>
                    <a:pt x="60998" y="64211"/>
                  </a:lnTo>
                  <a:lnTo>
                    <a:pt x="60998" y="29921"/>
                  </a:lnTo>
                  <a:lnTo>
                    <a:pt x="75095" y="29921"/>
                  </a:lnTo>
                  <a:lnTo>
                    <a:pt x="75095" y="3251"/>
                  </a:lnTo>
                  <a:lnTo>
                    <a:pt x="0" y="3251"/>
                  </a:lnTo>
                  <a:lnTo>
                    <a:pt x="0" y="29921"/>
                  </a:lnTo>
                  <a:lnTo>
                    <a:pt x="18453" y="29921"/>
                  </a:lnTo>
                  <a:lnTo>
                    <a:pt x="18453" y="64211"/>
                  </a:lnTo>
                  <a:lnTo>
                    <a:pt x="18453" y="90881"/>
                  </a:lnTo>
                  <a:lnTo>
                    <a:pt x="18453" y="127711"/>
                  </a:lnTo>
                  <a:lnTo>
                    <a:pt x="0" y="127711"/>
                  </a:lnTo>
                  <a:lnTo>
                    <a:pt x="0" y="154381"/>
                  </a:lnTo>
                  <a:lnTo>
                    <a:pt x="76771" y="154381"/>
                  </a:lnTo>
                  <a:lnTo>
                    <a:pt x="76771" y="127711"/>
                  </a:lnTo>
                  <a:lnTo>
                    <a:pt x="60998" y="127711"/>
                  </a:lnTo>
                  <a:lnTo>
                    <a:pt x="60998" y="90881"/>
                  </a:lnTo>
                  <a:lnTo>
                    <a:pt x="124040" y="90881"/>
                  </a:lnTo>
                  <a:lnTo>
                    <a:pt x="124040" y="127711"/>
                  </a:lnTo>
                  <a:lnTo>
                    <a:pt x="109613" y="127711"/>
                  </a:lnTo>
                  <a:lnTo>
                    <a:pt x="109613" y="154381"/>
                  </a:lnTo>
                  <a:lnTo>
                    <a:pt x="184708" y="154381"/>
                  </a:lnTo>
                  <a:lnTo>
                    <a:pt x="184708" y="127711"/>
                  </a:lnTo>
                  <a:lnTo>
                    <a:pt x="166585" y="127711"/>
                  </a:lnTo>
                  <a:lnTo>
                    <a:pt x="166585" y="90881"/>
                  </a:lnTo>
                  <a:lnTo>
                    <a:pt x="166585" y="64211"/>
                  </a:lnTo>
                  <a:lnTo>
                    <a:pt x="166585" y="29921"/>
                  </a:lnTo>
                  <a:lnTo>
                    <a:pt x="185039" y="29921"/>
                  </a:lnTo>
                  <a:lnTo>
                    <a:pt x="185039" y="3251"/>
                  </a:lnTo>
                  <a:close/>
                </a:path>
                <a:path w="562610" h="158750">
                  <a:moveTo>
                    <a:pt x="396659" y="127711"/>
                  </a:moveTo>
                  <a:lnTo>
                    <a:pt x="378218" y="127711"/>
                  </a:lnTo>
                  <a:lnTo>
                    <a:pt x="378218" y="30492"/>
                  </a:lnTo>
                  <a:lnTo>
                    <a:pt x="396316" y="30492"/>
                  </a:lnTo>
                  <a:lnTo>
                    <a:pt x="396316" y="3670"/>
                  </a:lnTo>
                  <a:lnTo>
                    <a:pt x="335661" y="3670"/>
                  </a:lnTo>
                  <a:lnTo>
                    <a:pt x="269278" y="106578"/>
                  </a:lnTo>
                  <a:lnTo>
                    <a:pt x="269278" y="30492"/>
                  </a:lnTo>
                  <a:lnTo>
                    <a:pt x="283375" y="30492"/>
                  </a:lnTo>
                  <a:lnTo>
                    <a:pt x="283375" y="3670"/>
                  </a:lnTo>
                  <a:lnTo>
                    <a:pt x="208267" y="3670"/>
                  </a:lnTo>
                  <a:lnTo>
                    <a:pt x="208267" y="30492"/>
                  </a:lnTo>
                  <a:lnTo>
                    <a:pt x="226720" y="30492"/>
                  </a:lnTo>
                  <a:lnTo>
                    <a:pt x="226720" y="127711"/>
                  </a:lnTo>
                  <a:lnTo>
                    <a:pt x="208622" y="127711"/>
                  </a:lnTo>
                  <a:lnTo>
                    <a:pt x="208622" y="154533"/>
                  </a:lnTo>
                  <a:lnTo>
                    <a:pt x="269278" y="154533"/>
                  </a:lnTo>
                  <a:lnTo>
                    <a:pt x="335661" y="51269"/>
                  </a:lnTo>
                  <a:lnTo>
                    <a:pt x="335661" y="127711"/>
                  </a:lnTo>
                  <a:lnTo>
                    <a:pt x="321564" y="127711"/>
                  </a:lnTo>
                  <a:lnTo>
                    <a:pt x="321564" y="154533"/>
                  </a:lnTo>
                  <a:lnTo>
                    <a:pt x="396659" y="154533"/>
                  </a:lnTo>
                  <a:lnTo>
                    <a:pt x="396659" y="127711"/>
                  </a:lnTo>
                  <a:close/>
                </a:path>
                <a:path w="562610" h="158750">
                  <a:moveTo>
                    <a:pt x="562076" y="126034"/>
                  </a:moveTo>
                  <a:lnTo>
                    <a:pt x="544969" y="107264"/>
                  </a:lnTo>
                  <a:lnTo>
                    <a:pt x="537324" y="115582"/>
                  </a:lnTo>
                  <a:lnTo>
                    <a:pt x="528218" y="121805"/>
                  </a:lnTo>
                  <a:lnTo>
                    <a:pt x="518109" y="125691"/>
                  </a:lnTo>
                  <a:lnTo>
                    <a:pt x="507441" y="127038"/>
                  </a:lnTo>
                  <a:lnTo>
                    <a:pt x="489305" y="123672"/>
                  </a:lnTo>
                  <a:lnTo>
                    <a:pt x="474243" y="113931"/>
                  </a:lnTo>
                  <a:lnTo>
                    <a:pt x="463969" y="98336"/>
                  </a:lnTo>
                  <a:lnTo>
                    <a:pt x="460159" y="77431"/>
                  </a:lnTo>
                  <a:lnTo>
                    <a:pt x="463334" y="56921"/>
                  </a:lnTo>
                  <a:lnTo>
                    <a:pt x="472236" y="41516"/>
                  </a:lnTo>
                  <a:lnTo>
                    <a:pt x="485914" y="31851"/>
                  </a:lnTo>
                  <a:lnTo>
                    <a:pt x="503415" y="28486"/>
                  </a:lnTo>
                  <a:lnTo>
                    <a:pt x="509117" y="28486"/>
                  </a:lnTo>
                  <a:lnTo>
                    <a:pt x="514489" y="29845"/>
                  </a:lnTo>
                  <a:lnTo>
                    <a:pt x="519163" y="32512"/>
                  </a:lnTo>
                  <a:lnTo>
                    <a:pt x="517486" y="35521"/>
                  </a:lnTo>
                  <a:lnTo>
                    <a:pt x="516826" y="39204"/>
                  </a:lnTo>
                  <a:lnTo>
                    <a:pt x="553986" y="56946"/>
                  </a:lnTo>
                  <a:lnTo>
                    <a:pt x="560057" y="41236"/>
                  </a:lnTo>
                  <a:lnTo>
                    <a:pt x="555167" y="23037"/>
                  </a:lnTo>
                  <a:lnTo>
                    <a:pt x="541794" y="10172"/>
                  </a:lnTo>
                  <a:lnTo>
                    <a:pt x="521881" y="2527"/>
                  </a:lnTo>
                  <a:lnTo>
                    <a:pt x="497382" y="0"/>
                  </a:lnTo>
                  <a:lnTo>
                    <a:pt x="462902" y="6184"/>
                  </a:lnTo>
                  <a:lnTo>
                    <a:pt x="436714" y="23088"/>
                  </a:lnTo>
                  <a:lnTo>
                    <a:pt x="420077" y="48221"/>
                  </a:lnTo>
                  <a:lnTo>
                    <a:pt x="414261" y="79108"/>
                  </a:lnTo>
                  <a:lnTo>
                    <a:pt x="420090" y="111404"/>
                  </a:lnTo>
                  <a:lnTo>
                    <a:pt x="436791" y="136385"/>
                  </a:lnTo>
                  <a:lnTo>
                    <a:pt x="463181" y="152501"/>
                  </a:lnTo>
                  <a:lnTo>
                    <a:pt x="498055" y="158229"/>
                  </a:lnTo>
                  <a:lnTo>
                    <a:pt x="517956" y="156260"/>
                  </a:lnTo>
                  <a:lnTo>
                    <a:pt x="535597" y="150291"/>
                  </a:lnTo>
                  <a:lnTo>
                    <a:pt x="550468" y="140258"/>
                  </a:lnTo>
                  <a:lnTo>
                    <a:pt x="562076" y="1260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661824" y="6112635"/>
            <a:ext cx="1629410" cy="221615"/>
            <a:chOff x="2661824" y="6112635"/>
            <a:chExt cx="1629410" cy="221615"/>
          </a:xfrm>
        </p:grpSpPr>
        <p:sp>
          <p:nvSpPr>
            <p:cNvPr id="8" name="object 8"/>
            <p:cNvSpPr/>
            <p:nvPr/>
          </p:nvSpPr>
          <p:spPr>
            <a:xfrm>
              <a:off x="2661818" y="6112643"/>
              <a:ext cx="683260" cy="221615"/>
            </a:xfrm>
            <a:custGeom>
              <a:avLst/>
              <a:gdLst/>
              <a:ahLst/>
              <a:cxnLst/>
              <a:rect l="l" t="t" r="r" b="b"/>
              <a:pathLst>
                <a:path w="683260" h="221614">
                  <a:moveTo>
                    <a:pt x="153530" y="3251"/>
                  </a:moveTo>
                  <a:lnTo>
                    <a:pt x="0" y="3251"/>
                  </a:lnTo>
                  <a:lnTo>
                    <a:pt x="0" y="31191"/>
                  </a:lnTo>
                  <a:lnTo>
                    <a:pt x="0" y="62941"/>
                  </a:lnTo>
                  <a:lnTo>
                    <a:pt x="27813" y="62941"/>
                  </a:lnTo>
                  <a:lnTo>
                    <a:pt x="27813" y="31191"/>
                  </a:lnTo>
                  <a:lnTo>
                    <a:pt x="55295" y="31191"/>
                  </a:lnTo>
                  <a:lnTo>
                    <a:pt x="55295" y="62941"/>
                  </a:lnTo>
                  <a:lnTo>
                    <a:pt x="55295" y="127711"/>
                  </a:lnTo>
                  <a:lnTo>
                    <a:pt x="34848" y="127711"/>
                  </a:lnTo>
                  <a:lnTo>
                    <a:pt x="34848" y="154381"/>
                  </a:lnTo>
                  <a:lnTo>
                    <a:pt x="117970" y="154381"/>
                  </a:lnTo>
                  <a:lnTo>
                    <a:pt x="117970" y="127711"/>
                  </a:lnTo>
                  <a:lnTo>
                    <a:pt x="98209" y="127711"/>
                  </a:lnTo>
                  <a:lnTo>
                    <a:pt x="98209" y="62941"/>
                  </a:lnTo>
                  <a:lnTo>
                    <a:pt x="98209" y="31191"/>
                  </a:lnTo>
                  <a:lnTo>
                    <a:pt x="125691" y="31191"/>
                  </a:lnTo>
                  <a:lnTo>
                    <a:pt x="125691" y="62941"/>
                  </a:lnTo>
                  <a:lnTo>
                    <a:pt x="153530" y="62941"/>
                  </a:lnTo>
                  <a:lnTo>
                    <a:pt x="153530" y="31191"/>
                  </a:lnTo>
                  <a:lnTo>
                    <a:pt x="153530" y="3251"/>
                  </a:lnTo>
                  <a:close/>
                </a:path>
                <a:path w="683260" h="221614">
                  <a:moveTo>
                    <a:pt x="349199" y="76746"/>
                  </a:moveTo>
                  <a:lnTo>
                    <a:pt x="344601" y="45948"/>
                  </a:lnTo>
                  <a:lnTo>
                    <a:pt x="336829" y="31838"/>
                  </a:lnTo>
                  <a:lnTo>
                    <a:pt x="332041" y="23126"/>
                  </a:lnTo>
                  <a:lnTo>
                    <a:pt x="331228" y="21653"/>
                  </a:lnTo>
                  <a:lnTo>
                    <a:pt x="309753" y="5715"/>
                  </a:lnTo>
                  <a:lnTo>
                    <a:pt x="303288" y="4445"/>
                  </a:lnTo>
                  <a:lnTo>
                    <a:pt x="303288" y="77774"/>
                  </a:lnTo>
                  <a:lnTo>
                    <a:pt x="300951" y="98602"/>
                  </a:lnTo>
                  <a:lnTo>
                    <a:pt x="293687" y="114681"/>
                  </a:lnTo>
                  <a:lnTo>
                    <a:pt x="281076" y="125044"/>
                  </a:lnTo>
                  <a:lnTo>
                    <a:pt x="262712" y="128714"/>
                  </a:lnTo>
                  <a:lnTo>
                    <a:pt x="254800" y="128295"/>
                  </a:lnTo>
                  <a:lnTo>
                    <a:pt x="247383" y="126873"/>
                  </a:lnTo>
                  <a:lnTo>
                    <a:pt x="240093" y="124193"/>
                  </a:lnTo>
                  <a:lnTo>
                    <a:pt x="232549" y="120002"/>
                  </a:lnTo>
                  <a:lnTo>
                    <a:pt x="232549" y="47269"/>
                  </a:lnTo>
                  <a:lnTo>
                    <a:pt x="239052" y="40741"/>
                  </a:lnTo>
                  <a:lnTo>
                    <a:pt x="246875" y="35902"/>
                  </a:lnTo>
                  <a:lnTo>
                    <a:pt x="255841" y="32880"/>
                  </a:lnTo>
                  <a:lnTo>
                    <a:pt x="265734" y="31838"/>
                  </a:lnTo>
                  <a:lnTo>
                    <a:pt x="282359" y="34912"/>
                  </a:lnTo>
                  <a:lnTo>
                    <a:pt x="294068" y="43878"/>
                  </a:lnTo>
                  <a:lnTo>
                    <a:pt x="301002" y="58293"/>
                  </a:lnTo>
                  <a:lnTo>
                    <a:pt x="303288" y="77774"/>
                  </a:lnTo>
                  <a:lnTo>
                    <a:pt x="303288" y="4445"/>
                  </a:lnTo>
                  <a:lnTo>
                    <a:pt x="280822" y="0"/>
                  </a:lnTo>
                  <a:lnTo>
                    <a:pt x="265455" y="1587"/>
                  </a:lnTo>
                  <a:lnTo>
                    <a:pt x="251828" y="6159"/>
                  </a:lnTo>
                  <a:lnTo>
                    <a:pt x="240474" y="13436"/>
                  </a:lnTo>
                  <a:lnTo>
                    <a:pt x="231902" y="23126"/>
                  </a:lnTo>
                  <a:lnTo>
                    <a:pt x="231902" y="3683"/>
                  </a:lnTo>
                  <a:lnTo>
                    <a:pt x="171538" y="3683"/>
                  </a:lnTo>
                  <a:lnTo>
                    <a:pt x="171538" y="30492"/>
                  </a:lnTo>
                  <a:lnTo>
                    <a:pt x="189636" y="30492"/>
                  </a:lnTo>
                  <a:lnTo>
                    <a:pt x="189636" y="194754"/>
                  </a:lnTo>
                  <a:lnTo>
                    <a:pt x="171538" y="194754"/>
                  </a:lnTo>
                  <a:lnTo>
                    <a:pt x="171538" y="221564"/>
                  </a:lnTo>
                  <a:lnTo>
                    <a:pt x="256349" y="221564"/>
                  </a:lnTo>
                  <a:lnTo>
                    <a:pt x="256349" y="194754"/>
                  </a:lnTo>
                  <a:lnTo>
                    <a:pt x="232549" y="194754"/>
                  </a:lnTo>
                  <a:lnTo>
                    <a:pt x="232549" y="150495"/>
                  </a:lnTo>
                  <a:lnTo>
                    <a:pt x="240030" y="153962"/>
                  </a:lnTo>
                  <a:lnTo>
                    <a:pt x="248640" y="156375"/>
                  </a:lnTo>
                  <a:lnTo>
                    <a:pt x="258000" y="157772"/>
                  </a:lnTo>
                  <a:lnTo>
                    <a:pt x="267741" y="158229"/>
                  </a:lnTo>
                  <a:lnTo>
                    <a:pt x="302247" y="152184"/>
                  </a:lnTo>
                  <a:lnTo>
                    <a:pt x="304812" y="150495"/>
                  </a:lnTo>
                  <a:lnTo>
                    <a:pt x="327825" y="135343"/>
                  </a:lnTo>
                  <a:lnTo>
                    <a:pt x="331914" y="128714"/>
                  </a:lnTo>
                  <a:lnTo>
                    <a:pt x="343738" y="109562"/>
                  </a:lnTo>
                  <a:lnTo>
                    <a:pt x="349199" y="76746"/>
                  </a:lnTo>
                  <a:close/>
                </a:path>
                <a:path w="683260" h="221614">
                  <a:moveTo>
                    <a:pt x="523722" y="150495"/>
                  </a:moveTo>
                  <a:lnTo>
                    <a:pt x="520255" y="134073"/>
                  </a:lnTo>
                  <a:lnTo>
                    <a:pt x="519125" y="128714"/>
                  </a:lnTo>
                  <a:lnTo>
                    <a:pt x="518693" y="126695"/>
                  </a:lnTo>
                  <a:lnTo>
                    <a:pt x="516013" y="127711"/>
                  </a:lnTo>
                  <a:lnTo>
                    <a:pt x="514337" y="128371"/>
                  </a:lnTo>
                  <a:lnTo>
                    <a:pt x="512330" y="128714"/>
                  </a:lnTo>
                  <a:lnTo>
                    <a:pt x="503275" y="128714"/>
                  </a:lnTo>
                  <a:lnTo>
                    <a:pt x="503478" y="123647"/>
                  </a:lnTo>
                  <a:lnTo>
                    <a:pt x="503910" y="102831"/>
                  </a:lnTo>
                  <a:lnTo>
                    <a:pt x="504304" y="86487"/>
                  </a:lnTo>
                  <a:lnTo>
                    <a:pt x="504494" y="76593"/>
                  </a:lnTo>
                  <a:lnTo>
                    <a:pt x="504558" y="70739"/>
                  </a:lnTo>
                  <a:lnTo>
                    <a:pt x="504621" y="62001"/>
                  </a:lnTo>
                  <a:lnTo>
                    <a:pt x="500824" y="35344"/>
                  </a:lnTo>
                  <a:lnTo>
                    <a:pt x="494258" y="24472"/>
                  </a:lnTo>
                  <a:lnTo>
                    <a:pt x="489077" y="15913"/>
                  </a:lnTo>
                  <a:lnTo>
                    <a:pt x="468845" y="4025"/>
                  </a:lnTo>
                  <a:lnTo>
                    <a:pt x="439585" y="0"/>
                  </a:lnTo>
                  <a:lnTo>
                    <a:pt x="416674" y="2527"/>
                  </a:lnTo>
                  <a:lnTo>
                    <a:pt x="397306" y="9893"/>
                  </a:lnTo>
                  <a:lnTo>
                    <a:pt x="383921" y="21780"/>
                  </a:lnTo>
                  <a:lnTo>
                    <a:pt x="378917" y="37871"/>
                  </a:lnTo>
                  <a:lnTo>
                    <a:pt x="380060" y="44818"/>
                  </a:lnTo>
                  <a:lnTo>
                    <a:pt x="412432" y="29502"/>
                  </a:lnTo>
                  <a:lnTo>
                    <a:pt x="417791" y="26479"/>
                  </a:lnTo>
                  <a:lnTo>
                    <a:pt x="424497" y="24472"/>
                  </a:lnTo>
                  <a:lnTo>
                    <a:pt x="433565" y="24472"/>
                  </a:lnTo>
                  <a:lnTo>
                    <a:pt x="447700" y="27051"/>
                  </a:lnTo>
                  <a:lnTo>
                    <a:pt x="456907" y="34239"/>
                  </a:lnTo>
                  <a:lnTo>
                    <a:pt x="461899" y="45250"/>
                  </a:lnTo>
                  <a:lnTo>
                    <a:pt x="463397" y="59321"/>
                  </a:lnTo>
                  <a:lnTo>
                    <a:pt x="463308" y="67678"/>
                  </a:lnTo>
                  <a:lnTo>
                    <a:pt x="463042" y="70739"/>
                  </a:lnTo>
                  <a:lnTo>
                    <a:pt x="462724" y="70624"/>
                  </a:lnTo>
                  <a:lnTo>
                    <a:pt x="462724" y="92837"/>
                  </a:lnTo>
                  <a:lnTo>
                    <a:pt x="462724" y="113296"/>
                  </a:lnTo>
                  <a:lnTo>
                    <a:pt x="458165" y="118668"/>
                  </a:lnTo>
                  <a:lnTo>
                    <a:pt x="451904" y="123647"/>
                  </a:lnTo>
                  <a:lnTo>
                    <a:pt x="443763" y="127292"/>
                  </a:lnTo>
                  <a:lnTo>
                    <a:pt x="433565" y="128714"/>
                  </a:lnTo>
                  <a:lnTo>
                    <a:pt x="423964" y="127063"/>
                  </a:lnTo>
                  <a:lnTo>
                    <a:pt x="416928" y="122555"/>
                  </a:lnTo>
                  <a:lnTo>
                    <a:pt x="412584" y="115849"/>
                  </a:lnTo>
                  <a:lnTo>
                    <a:pt x="411099" y="107581"/>
                  </a:lnTo>
                  <a:lnTo>
                    <a:pt x="412838" y="98780"/>
                  </a:lnTo>
                  <a:lnTo>
                    <a:pt x="417931" y="92138"/>
                  </a:lnTo>
                  <a:lnTo>
                    <a:pt x="426224" y="87947"/>
                  </a:lnTo>
                  <a:lnTo>
                    <a:pt x="437565" y="86487"/>
                  </a:lnTo>
                  <a:lnTo>
                    <a:pt x="444614" y="86868"/>
                  </a:lnTo>
                  <a:lnTo>
                    <a:pt x="451154" y="88036"/>
                  </a:lnTo>
                  <a:lnTo>
                    <a:pt x="457187" y="90017"/>
                  </a:lnTo>
                  <a:lnTo>
                    <a:pt x="462724" y="92837"/>
                  </a:lnTo>
                  <a:lnTo>
                    <a:pt x="462724" y="70624"/>
                  </a:lnTo>
                  <a:lnTo>
                    <a:pt x="456234" y="68224"/>
                  </a:lnTo>
                  <a:lnTo>
                    <a:pt x="447802" y="66319"/>
                  </a:lnTo>
                  <a:lnTo>
                    <a:pt x="438353" y="65112"/>
                  </a:lnTo>
                  <a:lnTo>
                    <a:pt x="428536" y="64681"/>
                  </a:lnTo>
                  <a:lnTo>
                    <a:pt x="402907" y="67678"/>
                  </a:lnTo>
                  <a:lnTo>
                    <a:pt x="383489" y="76593"/>
                  </a:lnTo>
                  <a:lnTo>
                    <a:pt x="371157" y="91274"/>
                  </a:lnTo>
                  <a:lnTo>
                    <a:pt x="366852" y="111620"/>
                  </a:lnTo>
                  <a:lnTo>
                    <a:pt x="370446" y="131038"/>
                  </a:lnTo>
                  <a:lnTo>
                    <a:pt x="380758" y="145351"/>
                  </a:lnTo>
                  <a:lnTo>
                    <a:pt x="397116" y="154190"/>
                  </a:lnTo>
                  <a:lnTo>
                    <a:pt x="418820" y="157213"/>
                  </a:lnTo>
                  <a:lnTo>
                    <a:pt x="435025" y="155295"/>
                  </a:lnTo>
                  <a:lnTo>
                    <a:pt x="448005" y="150164"/>
                  </a:lnTo>
                  <a:lnTo>
                    <a:pt x="457796" y="142786"/>
                  </a:lnTo>
                  <a:lnTo>
                    <a:pt x="464400" y="134073"/>
                  </a:lnTo>
                  <a:lnTo>
                    <a:pt x="467969" y="144399"/>
                  </a:lnTo>
                  <a:lnTo>
                    <a:pt x="474154" y="151714"/>
                  </a:lnTo>
                  <a:lnTo>
                    <a:pt x="482917" y="156083"/>
                  </a:lnTo>
                  <a:lnTo>
                    <a:pt x="494220" y="157530"/>
                  </a:lnTo>
                  <a:lnTo>
                    <a:pt x="500481" y="157187"/>
                  </a:lnTo>
                  <a:lnTo>
                    <a:pt x="508101" y="156019"/>
                  </a:lnTo>
                  <a:lnTo>
                    <a:pt x="516153" y="153860"/>
                  </a:lnTo>
                  <a:lnTo>
                    <a:pt x="523722" y="150495"/>
                  </a:lnTo>
                  <a:close/>
                </a:path>
                <a:path w="683260" h="221614">
                  <a:moveTo>
                    <a:pt x="682815" y="3251"/>
                  </a:moveTo>
                  <a:lnTo>
                    <a:pt x="529297" y="3251"/>
                  </a:lnTo>
                  <a:lnTo>
                    <a:pt x="529297" y="31191"/>
                  </a:lnTo>
                  <a:lnTo>
                    <a:pt x="529297" y="62941"/>
                  </a:lnTo>
                  <a:lnTo>
                    <a:pt x="557098" y="62941"/>
                  </a:lnTo>
                  <a:lnTo>
                    <a:pt x="557098" y="31191"/>
                  </a:lnTo>
                  <a:lnTo>
                    <a:pt x="584593" y="31191"/>
                  </a:lnTo>
                  <a:lnTo>
                    <a:pt x="584593" y="62941"/>
                  </a:lnTo>
                  <a:lnTo>
                    <a:pt x="584593" y="127711"/>
                  </a:lnTo>
                  <a:lnTo>
                    <a:pt x="564134" y="127711"/>
                  </a:lnTo>
                  <a:lnTo>
                    <a:pt x="564134" y="154381"/>
                  </a:lnTo>
                  <a:lnTo>
                    <a:pt x="647268" y="154381"/>
                  </a:lnTo>
                  <a:lnTo>
                    <a:pt x="647268" y="127711"/>
                  </a:lnTo>
                  <a:lnTo>
                    <a:pt x="627494" y="127711"/>
                  </a:lnTo>
                  <a:lnTo>
                    <a:pt x="627494" y="62941"/>
                  </a:lnTo>
                  <a:lnTo>
                    <a:pt x="627494" y="31191"/>
                  </a:lnTo>
                  <a:lnTo>
                    <a:pt x="654989" y="31191"/>
                  </a:lnTo>
                  <a:lnTo>
                    <a:pt x="654989" y="62941"/>
                  </a:lnTo>
                  <a:lnTo>
                    <a:pt x="682815" y="62941"/>
                  </a:lnTo>
                  <a:lnTo>
                    <a:pt x="682815" y="31191"/>
                  </a:lnTo>
                  <a:lnTo>
                    <a:pt x="682815" y="32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63968" y="6116313"/>
              <a:ext cx="188392" cy="15085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75597" y="6114654"/>
              <a:ext cx="156874" cy="15418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53472" y="6115894"/>
              <a:ext cx="185420" cy="151130"/>
            </a:xfrm>
            <a:custGeom>
              <a:avLst/>
              <a:gdLst/>
              <a:ahLst/>
              <a:cxnLst/>
              <a:rect l="l" t="t" r="r" b="b"/>
              <a:pathLst>
                <a:path w="185420" h="151129">
                  <a:moveTo>
                    <a:pt x="185039" y="0"/>
                  </a:moveTo>
                  <a:lnTo>
                    <a:pt x="107937" y="0"/>
                  </a:lnTo>
                  <a:lnTo>
                    <a:pt x="107937" y="26670"/>
                  </a:lnTo>
                  <a:lnTo>
                    <a:pt x="124040" y="26670"/>
                  </a:lnTo>
                  <a:lnTo>
                    <a:pt x="124040" y="60960"/>
                  </a:lnTo>
                  <a:lnTo>
                    <a:pt x="60998" y="60960"/>
                  </a:lnTo>
                  <a:lnTo>
                    <a:pt x="60998" y="26670"/>
                  </a:lnTo>
                  <a:lnTo>
                    <a:pt x="75095" y="26670"/>
                  </a:lnTo>
                  <a:lnTo>
                    <a:pt x="75095" y="0"/>
                  </a:lnTo>
                  <a:lnTo>
                    <a:pt x="0" y="0"/>
                  </a:lnTo>
                  <a:lnTo>
                    <a:pt x="0" y="26670"/>
                  </a:lnTo>
                  <a:lnTo>
                    <a:pt x="18440" y="26670"/>
                  </a:lnTo>
                  <a:lnTo>
                    <a:pt x="18440" y="60960"/>
                  </a:lnTo>
                  <a:lnTo>
                    <a:pt x="18440" y="87630"/>
                  </a:lnTo>
                  <a:lnTo>
                    <a:pt x="18440" y="124460"/>
                  </a:lnTo>
                  <a:lnTo>
                    <a:pt x="0" y="124460"/>
                  </a:lnTo>
                  <a:lnTo>
                    <a:pt x="0" y="151130"/>
                  </a:lnTo>
                  <a:lnTo>
                    <a:pt x="76771" y="151130"/>
                  </a:lnTo>
                  <a:lnTo>
                    <a:pt x="76771" y="124460"/>
                  </a:lnTo>
                  <a:lnTo>
                    <a:pt x="60998" y="124460"/>
                  </a:lnTo>
                  <a:lnTo>
                    <a:pt x="60998" y="87630"/>
                  </a:lnTo>
                  <a:lnTo>
                    <a:pt x="124040" y="87630"/>
                  </a:lnTo>
                  <a:lnTo>
                    <a:pt x="124040" y="124460"/>
                  </a:lnTo>
                  <a:lnTo>
                    <a:pt x="109613" y="124460"/>
                  </a:lnTo>
                  <a:lnTo>
                    <a:pt x="109613" y="151130"/>
                  </a:lnTo>
                  <a:lnTo>
                    <a:pt x="184708" y="151130"/>
                  </a:lnTo>
                  <a:lnTo>
                    <a:pt x="184708" y="124460"/>
                  </a:lnTo>
                  <a:lnTo>
                    <a:pt x="166585" y="124460"/>
                  </a:lnTo>
                  <a:lnTo>
                    <a:pt x="166585" y="87630"/>
                  </a:lnTo>
                  <a:lnTo>
                    <a:pt x="166585" y="60960"/>
                  </a:lnTo>
                  <a:lnTo>
                    <a:pt x="166585" y="26670"/>
                  </a:lnTo>
                  <a:lnTo>
                    <a:pt x="185039" y="26670"/>
                  </a:lnTo>
                  <a:lnTo>
                    <a:pt x="1850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58006" y="6112635"/>
              <a:ext cx="332631" cy="15753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180350" y="6514052"/>
            <a:ext cx="1738630" cy="222250"/>
          </a:xfrm>
          <a:custGeom>
            <a:avLst/>
            <a:gdLst/>
            <a:ahLst/>
            <a:cxnLst/>
            <a:rect l="l" t="t" r="r" b="b"/>
            <a:pathLst>
              <a:path w="1738630" h="222250">
                <a:moveTo>
                  <a:pt x="181013" y="3937"/>
                </a:moveTo>
                <a:lnTo>
                  <a:pt x="0" y="3937"/>
                </a:lnTo>
                <a:lnTo>
                  <a:pt x="0" y="30607"/>
                </a:lnTo>
                <a:lnTo>
                  <a:pt x="18097" y="30607"/>
                </a:lnTo>
                <a:lnTo>
                  <a:pt x="18097" y="31877"/>
                </a:lnTo>
                <a:lnTo>
                  <a:pt x="18097" y="128397"/>
                </a:lnTo>
                <a:lnTo>
                  <a:pt x="0" y="128397"/>
                </a:lnTo>
                <a:lnTo>
                  <a:pt x="0" y="155067"/>
                </a:lnTo>
                <a:lnTo>
                  <a:pt x="75425" y="155067"/>
                </a:lnTo>
                <a:lnTo>
                  <a:pt x="75425" y="128397"/>
                </a:lnTo>
                <a:lnTo>
                  <a:pt x="60680" y="128397"/>
                </a:lnTo>
                <a:lnTo>
                  <a:pt x="60680" y="31877"/>
                </a:lnTo>
                <a:lnTo>
                  <a:pt x="120357" y="31877"/>
                </a:lnTo>
                <a:lnTo>
                  <a:pt x="120357" y="128397"/>
                </a:lnTo>
                <a:lnTo>
                  <a:pt x="105587" y="128397"/>
                </a:lnTo>
                <a:lnTo>
                  <a:pt x="105587" y="155067"/>
                </a:lnTo>
                <a:lnTo>
                  <a:pt x="181013" y="155067"/>
                </a:lnTo>
                <a:lnTo>
                  <a:pt x="181013" y="128397"/>
                </a:lnTo>
                <a:lnTo>
                  <a:pt x="162915" y="128397"/>
                </a:lnTo>
                <a:lnTo>
                  <a:pt x="162915" y="31877"/>
                </a:lnTo>
                <a:lnTo>
                  <a:pt x="162915" y="30607"/>
                </a:lnTo>
                <a:lnTo>
                  <a:pt x="181013" y="30607"/>
                </a:lnTo>
                <a:lnTo>
                  <a:pt x="181013" y="3937"/>
                </a:lnTo>
                <a:close/>
              </a:path>
              <a:path w="1738630" h="222250">
                <a:moveTo>
                  <a:pt x="369544" y="79781"/>
                </a:moveTo>
                <a:lnTo>
                  <a:pt x="364070" y="48082"/>
                </a:lnTo>
                <a:lnTo>
                  <a:pt x="351472" y="28498"/>
                </a:lnTo>
                <a:lnTo>
                  <a:pt x="347802" y="22796"/>
                </a:lnTo>
                <a:lnTo>
                  <a:pt x="323291" y="7467"/>
                </a:lnTo>
                <a:lnTo>
                  <a:pt x="323291" y="79781"/>
                </a:lnTo>
                <a:lnTo>
                  <a:pt x="320598" y="101320"/>
                </a:lnTo>
                <a:lnTo>
                  <a:pt x="312864" y="117335"/>
                </a:lnTo>
                <a:lnTo>
                  <a:pt x="300532" y="127304"/>
                </a:lnTo>
                <a:lnTo>
                  <a:pt x="284086" y="130746"/>
                </a:lnTo>
                <a:lnTo>
                  <a:pt x="267576" y="127165"/>
                </a:lnTo>
                <a:lnTo>
                  <a:pt x="255130" y="116954"/>
                </a:lnTo>
                <a:lnTo>
                  <a:pt x="247269" y="100888"/>
                </a:lnTo>
                <a:lnTo>
                  <a:pt x="244538" y="79781"/>
                </a:lnTo>
                <a:lnTo>
                  <a:pt x="247319" y="58191"/>
                </a:lnTo>
                <a:lnTo>
                  <a:pt x="255257" y="42062"/>
                </a:lnTo>
                <a:lnTo>
                  <a:pt x="267716" y="31978"/>
                </a:lnTo>
                <a:lnTo>
                  <a:pt x="284086" y="28498"/>
                </a:lnTo>
                <a:lnTo>
                  <a:pt x="300393" y="32029"/>
                </a:lnTo>
                <a:lnTo>
                  <a:pt x="312737" y="42189"/>
                </a:lnTo>
                <a:lnTo>
                  <a:pt x="320560" y="58331"/>
                </a:lnTo>
                <a:lnTo>
                  <a:pt x="323291" y="79781"/>
                </a:lnTo>
                <a:lnTo>
                  <a:pt x="323291" y="7467"/>
                </a:lnTo>
                <a:lnTo>
                  <a:pt x="321056" y="6057"/>
                </a:lnTo>
                <a:lnTo>
                  <a:pt x="284086" y="0"/>
                </a:lnTo>
                <a:lnTo>
                  <a:pt x="247535" y="6057"/>
                </a:lnTo>
                <a:lnTo>
                  <a:pt x="220726" y="22796"/>
                </a:lnTo>
                <a:lnTo>
                  <a:pt x="204228" y="48082"/>
                </a:lnTo>
                <a:lnTo>
                  <a:pt x="198602" y="79781"/>
                </a:lnTo>
                <a:lnTo>
                  <a:pt x="203657" y="111480"/>
                </a:lnTo>
                <a:lnTo>
                  <a:pt x="219214" y="136766"/>
                </a:lnTo>
                <a:lnTo>
                  <a:pt x="245833" y="153504"/>
                </a:lnTo>
                <a:lnTo>
                  <a:pt x="284086" y="159562"/>
                </a:lnTo>
                <a:lnTo>
                  <a:pt x="320624" y="153504"/>
                </a:lnTo>
                <a:lnTo>
                  <a:pt x="347433" y="136766"/>
                </a:lnTo>
                <a:lnTo>
                  <a:pt x="351358" y="130746"/>
                </a:lnTo>
                <a:lnTo>
                  <a:pt x="363931" y="111480"/>
                </a:lnTo>
                <a:lnTo>
                  <a:pt x="369544" y="79781"/>
                </a:lnTo>
                <a:close/>
              </a:path>
              <a:path w="1738630" h="222250">
                <a:moveTo>
                  <a:pt x="560336" y="126707"/>
                </a:moveTo>
                <a:lnTo>
                  <a:pt x="535190" y="126707"/>
                </a:lnTo>
                <a:lnTo>
                  <a:pt x="535190" y="32867"/>
                </a:lnTo>
                <a:lnTo>
                  <a:pt x="535190" y="31191"/>
                </a:lnTo>
                <a:lnTo>
                  <a:pt x="553300" y="31191"/>
                </a:lnTo>
                <a:lnTo>
                  <a:pt x="553300" y="4356"/>
                </a:lnTo>
                <a:lnTo>
                  <a:pt x="492277" y="4356"/>
                </a:lnTo>
                <a:lnTo>
                  <a:pt x="492277" y="32867"/>
                </a:lnTo>
                <a:lnTo>
                  <a:pt x="492277" y="126707"/>
                </a:lnTo>
                <a:lnTo>
                  <a:pt x="433946" y="126707"/>
                </a:lnTo>
                <a:lnTo>
                  <a:pt x="439978" y="115951"/>
                </a:lnTo>
                <a:lnTo>
                  <a:pt x="445935" y="99479"/>
                </a:lnTo>
                <a:lnTo>
                  <a:pt x="451027" y="77597"/>
                </a:lnTo>
                <a:lnTo>
                  <a:pt x="454406" y="50609"/>
                </a:lnTo>
                <a:lnTo>
                  <a:pt x="455409" y="32867"/>
                </a:lnTo>
                <a:lnTo>
                  <a:pt x="492277" y="32867"/>
                </a:lnTo>
                <a:lnTo>
                  <a:pt x="492277" y="4356"/>
                </a:lnTo>
                <a:lnTo>
                  <a:pt x="402450" y="4356"/>
                </a:lnTo>
                <a:lnTo>
                  <a:pt x="402450" y="31191"/>
                </a:lnTo>
                <a:lnTo>
                  <a:pt x="424230" y="31191"/>
                </a:lnTo>
                <a:lnTo>
                  <a:pt x="422833" y="54787"/>
                </a:lnTo>
                <a:lnTo>
                  <a:pt x="418503" y="81216"/>
                </a:lnTo>
                <a:lnTo>
                  <a:pt x="411086" y="106514"/>
                </a:lnTo>
                <a:lnTo>
                  <a:pt x="400431" y="126707"/>
                </a:lnTo>
                <a:lnTo>
                  <a:pt x="381330" y="126707"/>
                </a:lnTo>
                <a:lnTo>
                  <a:pt x="381330" y="190398"/>
                </a:lnTo>
                <a:lnTo>
                  <a:pt x="412178" y="190398"/>
                </a:lnTo>
                <a:lnTo>
                  <a:pt x="412178" y="155206"/>
                </a:lnTo>
                <a:lnTo>
                  <a:pt x="529501" y="155206"/>
                </a:lnTo>
                <a:lnTo>
                  <a:pt x="529501" y="190398"/>
                </a:lnTo>
                <a:lnTo>
                  <a:pt x="560336" y="190398"/>
                </a:lnTo>
                <a:lnTo>
                  <a:pt x="560336" y="155206"/>
                </a:lnTo>
                <a:lnTo>
                  <a:pt x="560336" y="126707"/>
                </a:lnTo>
                <a:close/>
              </a:path>
              <a:path w="1738630" h="222250">
                <a:moveTo>
                  <a:pt x="755688" y="126707"/>
                </a:moveTo>
                <a:lnTo>
                  <a:pt x="730529" y="126707"/>
                </a:lnTo>
                <a:lnTo>
                  <a:pt x="730529" y="32867"/>
                </a:lnTo>
                <a:lnTo>
                  <a:pt x="730529" y="31191"/>
                </a:lnTo>
                <a:lnTo>
                  <a:pt x="748652" y="31191"/>
                </a:lnTo>
                <a:lnTo>
                  <a:pt x="748652" y="4356"/>
                </a:lnTo>
                <a:lnTo>
                  <a:pt x="687628" y="4356"/>
                </a:lnTo>
                <a:lnTo>
                  <a:pt x="687628" y="32867"/>
                </a:lnTo>
                <a:lnTo>
                  <a:pt x="687628" y="126707"/>
                </a:lnTo>
                <a:lnTo>
                  <a:pt x="629297" y="126707"/>
                </a:lnTo>
                <a:lnTo>
                  <a:pt x="635317" y="115951"/>
                </a:lnTo>
                <a:lnTo>
                  <a:pt x="641286" y="99479"/>
                </a:lnTo>
                <a:lnTo>
                  <a:pt x="646366" y="77597"/>
                </a:lnTo>
                <a:lnTo>
                  <a:pt x="649744" y="50609"/>
                </a:lnTo>
                <a:lnTo>
                  <a:pt x="650760" y="32867"/>
                </a:lnTo>
                <a:lnTo>
                  <a:pt x="687628" y="32867"/>
                </a:lnTo>
                <a:lnTo>
                  <a:pt x="687628" y="4356"/>
                </a:lnTo>
                <a:lnTo>
                  <a:pt x="597801" y="4356"/>
                </a:lnTo>
                <a:lnTo>
                  <a:pt x="597801" y="31191"/>
                </a:lnTo>
                <a:lnTo>
                  <a:pt x="619582" y="31191"/>
                </a:lnTo>
                <a:lnTo>
                  <a:pt x="618172" y="54787"/>
                </a:lnTo>
                <a:lnTo>
                  <a:pt x="613841" y="81216"/>
                </a:lnTo>
                <a:lnTo>
                  <a:pt x="606437" y="106514"/>
                </a:lnTo>
                <a:lnTo>
                  <a:pt x="595782" y="126707"/>
                </a:lnTo>
                <a:lnTo>
                  <a:pt x="576668" y="126707"/>
                </a:lnTo>
                <a:lnTo>
                  <a:pt x="576668" y="190398"/>
                </a:lnTo>
                <a:lnTo>
                  <a:pt x="607517" y="190398"/>
                </a:lnTo>
                <a:lnTo>
                  <a:pt x="607517" y="155206"/>
                </a:lnTo>
                <a:lnTo>
                  <a:pt x="724852" y="155206"/>
                </a:lnTo>
                <a:lnTo>
                  <a:pt x="724852" y="190398"/>
                </a:lnTo>
                <a:lnTo>
                  <a:pt x="755688" y="190398"/>
                </a:lnTo>
                <a:lnTo>
                  <a:pt x="755688" y="155206"/>
                </a:lnTo>
                <a:lnTo>
                  <a:pt x="755688" y="126707"/>
                </a:lnTo>
                <a:close/>
              </a:path>
              <a:path w="1738630" h="222250">
                <a:moveTo>
                  <a:pt x="930008" y="70739"/>
                </a:moveTo>
                <a:lnTo>
                  <a:pt x="929284" y="67056"/>
                </a:lnTo>
                <a:lnTo>
                  <a:pt x="924433" y="42113"/>
                </a:lnTo>
                <a:lnTo>
                  <a:pt x="915314" y="29159"/>
                </a:lnTo>
                <a:lnTo>
                  <a:pt x="908850" y="19989"/>
                </a:lnTo>
                <a:lnTo>
                  <a:pt x="886104" y="6451"/>
                </a:lnTo>
                <a:lnTo>
                  <a:pt x="886104" y="67056"/>
                </a:lnTo>
                <a:lnTo>
                  <a:pt x="815708" y="67056"/>
                </a:lnTo>
                <a:lnTo>
                  <a:pt x="818070" y="53213"/>
                </a:lnTo>
                <a:lnTo>
                  <a:pt x="825093" y="41071"/>
                </a:lnTo>
                <a:lnTo>
                  <a:pt x="836637" y="32448"/>
                </a:lnTo>
                <a:lnTo>
                  <a:pt x="852576" y="29159"/>
                </a:lnTo>
                <a:lnTo>
                  <a:pt x="867994" y="32296"/>
                </a:lnTo>
                <a:lnTo>
                  <a:pt x="878395" y="40690"/>
                </a:lnTo>
                <a:lnTo>
                  <a:pt x="884250" y="52781"/>
                </a:lnTo>
                <a:lnTo>
                  <a:pt x="886104" y="67056"/>
                </a:lnTo>
                <a:lnTo>
                  <a:pt x="886104" y="6451"/>
                </a:lnTo>
                <a:lnTo>
                  <a:pt x="884897" y="5727"/>
                </a:lnTo>
                <a:lnTo>
                  <a:pt x="854252" y="673"/>
                </a:lnTo>
                <a:lnTo>
                  <a:pt x="817384" y="6858"/>
                </a:lnTo>
                <a:lnTo>
                  <a:pt x="790854" y="23761"/>
                </a:lnTo>
                <a:lnTo>
                  <a:pt x="774827" y="48895"/>
                </a:lnTo>
                <a:lnTo>
                  <a:pt x="769442" y="79781"/>
                </a:lnTo>
                <a:lnTo>
                  <a:pt x="775004" y="112077"/>
                </a:lnTo>
                <a:lnTo>
                  <a:pt x="791565" y="137058"/>
                </a:lnTo>
                <a:lnTo>
                  <a:pt x="818946" y="153174"/>
                </a:lnTo>
                <a:lnTo>
                  <a:pt x="856932" y="158889"/>
                </a:lnTo>
                <a:lnTo>
                  <a:pt x="875461" y="157327"/>
                </a:lnTo>
                <a:lnTo>
                  <a:pt x="892505" y="152730"/>
                </a:lnTo>
                <a:lnTo>
                  <a:pt x="907605" y="145173"/>
                </a:lnTo>
                <a:lnTo>
                  <a:pt x="920292" y="134747"/>
                </a:lnTo>
                <a:lnTo>
                  <a:pt x="916241" y="128727"/>
                </a:lnTo>
                <a:lnTo>
                  <a:pt x="905878" y="113296"/>
                </a:lnTo>
                <a:lnTo>
                  <a:pt x="898156" y="119100"/>
                </a:lnTo>
                <a:lnTo>
                  <a:pt x="888390" y="124028"/>
                </a:lnTo>
                <a:lnTo>
                  <a:pt x="876312" y="127444"/>
                </a:lnTo>
                <a:lnTo>
                  <a:pt x="861618" y="128727"/>
                </a:lnTo>
                <a:lnTo>
                  <a:pt x="844130" y="126403"/>
                </a:lnTo>
                <a:lnTo>
                  <a:pt x="830326" y="119494"/>
                </a:lnTo>
                <a:lnTo>
                  <a:pt x="820851" y="108064"/>
                </a:lnTo>
                <a:lnTo>
                  <a:pt x="816381" y="92163"/>
                </a:lnTo>
                <a:lnTo>
                  <a:pt x="927658" y="92163"/>
                </a:lnTo>
                <a:lnTo>
                  <a:pt x="929005" y="86487"/>
                </a:lnTo>
                <a:lnTo>
                  <a:pt x="930008" y="80098"/>
                </a:lnTo>
                <a:lnTo>
                  <a:pt x="930008" y="70739"/>
                </a:lnTo>
                <a:close/>
              </a:path>
              <a:path w="1738630" h="222250">
                <a:moveTo>
                  <a:pt x="1122438" y="77444"/>
                </a:moveTo>
                <a:lnTo>
                  <a:pt x="1117828" y="46647"/>
                </a:lnTo>
                <a:lnTo>
                  <a:pt x="1110056" y="32512"/>
                </a:lnTo>
                <a:lnTo>
                  <a:pt x="1105268" y="23799"/>
                </a:lnTo>
                <a:lnTo>
                  <a:pt x="1104455" y="22339"/>
                </a:lnTo>
                <a:lnTo>
                  <a:pt x="1082979" y="6400"/>
                </a:lnTo>
                <a:lnTo>
                  <a:pt x="1076515" y="5130"/>
                </a:lnTo>
                <a:lnTo>
                  <a:pt x="1076515" y="78435"/>
                </a:lnTo>
                <a:lnTo>
                  <a:pt x="1074191" y="99263"/>
                </a:lnTo>
                <a:lnTo>
                  <a:pt x="1066927" y="115354"/>
                </a:lnTo>
                <a:lnTo>
                  <a:pt x="1054315" y="125717"/>
                </a:lnTo>
                <a:lnTo>
                  <a:pt x="1035939" y="129387"/>
                </a:lnTo>
                <a:lnTo>
                  <a:pt x="1028026" y="128981"/>
                </a:lnTo>
                <a:lnTo>
                  <a:pt x="1020610" y="127558"/>
                </a:lnTo>
                <a:lnTo>
                  <a:pt x="1013320" y="124879"/>
                </a:lnTo>
                <a:lnTo>
                  <a:pt x="1005776" y="120675"/>
                </a:lnTo>
                <a:lnTo>
                  <a:pt x="1005776" y="47942"/>
                </a:lnTo>
                <a:lnTo>
                  <a:pt x="1012278" y="41427"/>
                </a:lnTo>
                <a:lnTo>
                  <a:pt x="1020102" y="36588"/>
                </a:lnTo>
                <a:lnTo>
                  <a:pt x="1029068" y="33553"/>
                </a:lnTo>
                <a:lnTo>
                  <a:pt x="1038974" y="32512"/>
                </a:lnTo>
                <a:lnTo>
                  <a:pt x="1055585" y="35585"/>
                </a:lnTo>
                <a:lnTo>
                  <a:pt x="1067308" y="44538"/>
                </a:lnTo>
                <a:lnTo>
                  <a:pt x="1074229" y="58953"/>
                </a:lnTo>
                <a:lnTo>
                  <a:pt x="1076515" y="78435"/>
                </a:lnTo>
                <a:lnTo>
                  <a:pt x="1076515" y="5130"/>
                </a:lnTo>
                <a:lnTo>
                  <a:pt x="1054061" y="673"/>
                </a:lnTo>
                <a:lnTo>
                  <a:pt x="1038682" y="2260"/>
                </a:lnTo>
                <a:lnTo>
                  <a:pt x="1025067" y="6832"/>
                </a:lnTo>
                <a:lnTo>
                  <a:pt x="1013701" y="14109"/>
                </a:lnTo>
                <a:lnTo>
                  <a:pt x="1005128" y="23799"/>
                </a:lnTo>
                <a:lnTo>
                  <a:pt x="1005128" y="4356"/>
                </a:lnTo>
                <a:lnTo>
                  <a:pt x="944778" y="4356"/>
                </a:lnTo>
                <a:lnTo>
                  <a:pt x="944778" y="31191"/>
                </a:lnTo>
                <a:lnTo>
                  <a:pt x="962863" y="31191"/>
                </a:lnTo>
                <a:lnTo>
                  <a:pt x="962863" y="195427"/>
                </a:lnTo>
                <a:lnTo>
                  <a:pt x="944778" y="195427"/>
                </a:lnTo>
                <a:lnTo>
                  <a:pt x="944778" y="222237"/>
                </a:lnTo>
                <a:lnTo>
                  <a:pt x="1029576" y="222237"/>
                </a:lnTo>
                <a:lnTo>
                  <a:pt x="1029576" y="195427"/>
                </a:lnTo>
                <a:lnTo>
                  <a:pt x="1005776" y="195427"/>
                </a:lnTo>
                <a:lnTo>
                  <a:pt x="1005776" y="151193"/>
                </a:lnTo>
                <a:lnTo>
                  <a:pt x="1013256" y="154660"/>
                </a:lnTo>
                <a:lnTo>
                  <a:pt x="1021867" y="157048"/>
                </a:lnTo>
                <a:lnTo>
                  <a:pt x="1031227" y="158432"/>
                </a:lnTo>
                <a:lnTo>
                  <a:pt x="1040968" y="158877"/>
                </a:lnTo>
                <a:lnTo>
                  <a:pt x="1075474" y="152844"/>
                </a:lnTo>
                <a:lnTo>
                  <a:pt x="1077988" y="151193"/>
                </a:lnTo>
                <a:lnTo>
                  <a:pt x="1101064" y="136004"/>
                </a:lnTo>
                <a:lnTo>
                  <a:pt x="1105141" y="129387"/>
                </a:lnTo>
                <a:lnTo>
                  <a:pt x="1116965" y="110248"/>
                </a:lnTo>
                <a:lnTo>
                  <a:pt x="1122438" y="77444"/>
                </a:lnTo>
                <a:close/>
              </a:path>
              <a:path w="1738630" h="222250">
                <a:moveTo>
                  <a:pt x="1228407" y="77774"/>
                </a:moveTo>
                <a:lnTo>
                  <a:pt x="1188847" y="31178"/>
                </a:lnTo>
                <a:lnTo>
                  <a:pt x="1203947" y="31178"/>
                </a:lnTo>
                <a:lnTo>
                  <a:pt x="1203947" y="4356"/>
                </a:lnTo>
                <a:lnTo>
                  <a:pt x="1137234" y="4356"/>
                </a:lnTo>
                <a:lnTo>
                  <a:pt x="1137234" y="31178"/>
                </a:lnTo>
                <a:lnTo>
                  <a:pt x="1150302" y="31178"/>
                </a:lnTo>
                <a:lnTo>
                  <a:pt x="1190879" y="76758"/>
                </a:lnTo>
                <a:lnTo>
                  <a:pt x="1151305" y="128397"/>
                </a:lnTo>
                <a:lnTo>
                  <a:pt x="1134554" y="128397"/>
                </a:lnTo>
                <a:lnTo>
                  <a:pt x="1134554" y="155206"/>
                </a:lnTo>
                <a:lnTo>
                  <a:pt x="1183170" y="155206"/>
                </a:lnTo>
                <a:lnTo>
                  <a:pt x="1228407" y="79781"/>
                </a:lnTo>
                <a:lnTo>
                  <a:pt x="1228407" y="77774"/>
                </a:lnTo>
                <a:close/>
              </a:path>
              <a:path w="1738630" h="222250">
                <a:moveTo>
                  <a:pt x="1286408" y="4356"/>
                </a:moveTo>
                <a:lnTo>
                  <a:pt x="1223378" y="4356"/>
                </a:lnTo>
                <a:lnTo>
                  <a:pt x="1223378" y="31178"/>
                </a:lnTo>
                <a:lnTo>
                  <a:pt x="1236116" y="31178"/>
                </a:lnTo>
                <a:lnTo>
                  <a:pt x="1236116" y="128397"/>
                </a:lnTo>
                <a:lnTo>
                  <a:pt x="1223378" y="128397"/>
                </a:lnTo>
                <a:lnTo>
                  <a:pt x="1223378" y="155206"/>
                </a:lnTo>
                <a:lnTo>
                  <a:pt x="1286408" y="155206"/>
                </a:lnTo>
                <a:lnTo>
                  <a:pt x="1286408" y="128397"/>
                </a:lnTo>
                <a:lnTo>
                  <a:pt x="1273670" y="128397"/>
                </a:lnTo>
                <a:lnTo>
                  <a:pt x="1273670" y="31178"/>
                </a:lnTo>
                <a:lnTo>
                  <a:pt x="1286408" y="31178"/>
                </a:lnTo>
                <a:lnTo>
                  <a:pt x="1286408" y="4356"/>
                </a:lnTo>
                <a:close/>
              </a:path>
              <a:path w="1738630" h="222250">
                <a:moveTo>
                  <a:pt x="1375562" y="128397"/>
                </a:moveTo>
                <a:lnTo>
                  <a:pt x="1359154" y="128397"/>
                </a:lnTo>
                <a:lnTo>
                  <a:pt x="1318920" y="76098"/>
                </a:lnTo>
                <a:lnTo>
                  <a:pt x="1359471" y="31178"/>
                </a:lnTo>
                <a:lnTo>
                  <a:pt x="1373225" y="31178"/>
                </a:lnTo>
                <a:lnTo>
                  <a:pt x="1373225" y="4356"/>
                </a:lnTo>
                <a:lnTo>
                  <a:pt x="1306182" y="4356"/>
                </a:lnTo>
                <a:lnTo>
                  <a:pt x="1306182" y="31178"/>
                </a:lnTo>
                <a:lnTo>
                  <a:pt x="1321600" y="31178"/>
                </a:lnTo>
                <a:lnTo>
                  <a:pt x="1281049" y="77774"/>
                </a:lnTo>
                <a:lnTo>
                  <a:pt x="1281049" y="79781"/>
                </a:lnTo>
                <a:lnTo>
                  <a:pt x="1326959" y="155206"/>
                </a:lnTo>
                <a:lnTo>
                  <a:pt x="1375562" y="155206"/>
                </a:lnTo>
                <a:lnTo>
                  <a:pt x="1375562" y="128397"/>
                </a:lnTo>
                <a:close/>
              </a:path>
              <a:path w="1738630" h="222250">
                <a:moveTo>
                  <a:pt x="1468272" y="4356"/>
                </a:moveTo>
                <a:lnTo>
                  <a:pt x="1394523" y="4356"/>
                </a:lnTo>
                <a:lnTo>
                  <a:pt x="1394523" y="31191"/>
                </a:lnTo>
                <a:lnTo>
                  <a:pt x="1412976" y="31191"/>
                </a:lnTo>
                <a:lnTo>
                  <a:pt x="1412976" y="128397"/>
                </a:lnTo>
                <a:lnTo>
                  <a:pt x="1394523" y="128397"/>
                </a:lnTo>
                <a:lnTo>
                  <a:pt x="1394523" y="155194"/>
                </a:lnTo>
                <a:lnTo>
                  <a:pt x="1468272" y="155194"/>
                </a:lnTo>
                <a:lnTo>
                  <a:pt x="1468272" y="128397"/>
                </a:lnTo>
                <a:lnTo>
                  <a:pt x="1455534" y="128397"/>
                </a:lnTo>
                <a:lnTo>
                  <a:pt x="1455534" y="31191"/>
                </a:lnTo>
                <a:lnTo>
                  <a:pt x="1468272" y="31191"/>
                </a:lnTo>
                <a:lnTo>
                  <a:pt x="1468272" y="4356"/>
                </a:lnTo>
                <a:close/>
              </a:path>
              <a:path w="1738630" h="222250">
                <a:moveTo>
                  <a:pt x="1565148" y="128397"/>
                </a:moveTo>
                <a:lnTo>
                  <a:pt x="1553083" y="128397"/>
                </a:lnTo>
                <a:lnTo>
                  <a:pt x="1501140" y="71386"/>
                </a:lnTo>
                <a:lnTo>
                  <a:pt x="1547380" y="31191"/>
                </a:lnTo>
                <a:lnTo>
                  <a:pt x="1561795" y="31191"/>
                </a:lnTo>
                <a:lnTo>
                  <a:pt x="1561795" y="4356"/>
                </a:lnTo>
                <a:lnTo>
                  <a:pt x="1489735" y="4356"/>
                </a:lnTo>
                <a:lnTo>
                  <a:pt x="1489735" y="31191"/>
                </a:lnTo>
                <a:lnTo>
                  <a:pt x="1506143" y="31191"/>
                </a:lnTo>
                <a:lnTo>
                  <a:pt x="1457883" y="78105"/>
                </a:lnTo>
                <a:lnTo>
                  <a:pt x="1517891" y="155194"/>
                </a:lnTo>
                <a:lnTo>
                  <a:pt x="1565148" y="155194"/>
                </a:lnTo>
                <a:lnTo>
                  <a:pt x="1565148" y="128397"/>
                </a:lnTo>
                <a:close/>
              </a:path>
              <a:path w="1738630" h="222250">
                <a:moveTo>
                  <a:pt x="1738553" y="151193"/>
                </a:moveTo>
                <a:lnTo>
                  <a:pt x="1735086" y="134759"/>
                </a:lnTo>
                <a:lnTo>
                  <a:pt x="1733943" y="129387"/>
                </a:lnTo>
                <a:lnTo>
                  <a:pt x="1733524" y="127393"/>
                </a:lnTo>
                <a:lnTo>
                  <a:pt x="1730844" y="128384"/>
                </a:lnTo>
                <a:lnTo>
                  <a:pt x="1729168" y="129070"/>
                </a:lnTo>
                <a:lnTo>
                  <a:pt x="1727161" y="129387"/>
                </a:lnTo>
                <a:lnTo>
                  <a:pt x="1718106" y="129387"/>
                </a:lnTo>
                <a:lnTo>
                  <a:pt x="1718310" y="124320"/>
                </a:lnTo>
                <a:lnTo>
                  <a:pt x="1718741" y="103505"/>
                </a:lnTo>
                <a:lnTo>
                  <a:pt x="1719122" y="87147"/>
                </a:lnTo>
                <a:lnTo>
                  <a:pt x="1719326" y="77279"/>
                </a:lnTo>
                <a:lnTo>
                  <a:pt x="1719376" y="71399"/>
                </a:lnTo>
                <a:lnTo>
                  <a:pt x="1719453" y="62687"/>
                </a:lnTo>
                <a:lnTo>
                  <a:pt x="1715655" y="36029"/>
                </a:lnTo>
                <a:lnTo>
                  <a:pt x="1709064" y="25133"/>
                </a:lnTo>
                <a:lnTo>
                  <a:pt x="1703908" y="16598"/>
                </a:lnTo>
                <a:lnTo>
                  <a:pt x="1683677" y="4711"/>
                </a:lnTo>
                <a:lnTo>
                  <a:pt x="1654416" y="673"/>
                </a:lnTo>
                <a:lnTo>
                  <a:pt x="1631505" y="3200"/>
                </a:lnTo>
                <a:lnTo>
                  <a:pt x="1612138" y="10566"/>
                </a:lnTo>
                <a:lnTo>
                  <a:pt x="1598739" y="22453"/>
                </a:lnTo>
                <a:lnTo>
                  <a:pt x="1593735" y="38544"/>
                </a:lnTo>
                <a:lnTo>
                  <a:pt x="1594891" y="45491"/>
                </a:lnTo>
                <a:lnTo>
                  <a:pt x="1598383" y="51625"/>
                </a:lnTo>
                <a:lnTo>
                  <a:pt x="1604340" y="55981"/>
                </a:lnTo>
                <a:lnTo>
                  <a:pt x="1612836" y="57645"/>
                </a:lnTo>
                <a:lnTo>
                  <a:pt x="1624584" y="57645"/>
                </a:lnTo>
                <a:lnTo>
                  <a:pt x="1631607" y="50939"/>
                </a:lnTo>
                <a:lnTo>
                  <a:pt x="1631530" y="36029"/>
                </a:lnTo>
                <a:lnTo>
                  <a:pt x="1629613" y="31851"/>
                </a:lnTo>
                <a:lnTo>
                  <a:pt x="1627251" y="30162"/>
                </a:lnTo>
                <a:lnTo>
                  <a:pt x="1632623" y="27152"/>
                </a:lnTo>
                <a:lnTo>
                  <a:pt x="1639328" y="25133"/>
                </a:lnTo>
                <a:lnTo>
                  <a:pt x="1648383" y="25133"/>
                </a:lnTo>
                <a:lnTo>
                  <a:pt x="1662531" y="27711"/>
                </a:lnTo>
                <a:lnTo>
                  <a:pt x="1671726" y="34899"/>
                </a:lnTo>
                <a:lnTo>
                  <a:pt x="1676730" y="45923"/>
                </a:lnTo>
                <a:lnTo>
                  <a:pt x="1678228" y="60007"/>
                </a:lnTo>
                <a:lnTo>
                  <a:pt x="1678139" y="68376"/>
                </a:lnTo>
                <a:lnTo>
                  <a:pt x="1677873" y="71399"/>
                </a:lnTo>
                <a:lnTo>
                  <a:pt x="1677543" y="71285"/>
                </a:lnTo>
                <a:lnTo>
                  <a:pt x="1677543" y="93522"/>
                </a:lnTo>
                <a:lnTo>
                  <a:pt x="1677543" y="113969"/>
                </a:lnTo>
                <a:lnTo>
                  <a:pt x="1672996" y="119354"/>
                </a:lnTo>
                <a:lnTo>
                  <a:pt x="1666735" y="124320"/>
                </a:lnTo>
                <a:lnTo>
                  <a:pt x="1658594" y="127977"/>
                </a:lnTo>
                <a:lnTo>
                  <a:pt x="1648383" y="129387"/>
                </a:lnTo>
                <a:lnTo>
                  <a:pt x="1638795" y="127749"/>
                </a:lnTo>
                <a:lnTo>
                  <a:pt x="1631746" y="123240"/>
                </a:lnTo>
                <a:lnTo>
                  <a:pt x="1627403" y="116535"/>
                </a:lnTo>
                <a:lnTo>
                  <a:pt x="1625930" y="108280"/>
                </a:lnTo>
                <a:lnTo>
                  <a:pt x="1627657" y="99453"/>
                </a:lnTo>
                <a:lnTo>
                  <a:pt x="1632762" y="92811"/>
                </a:lnTo>
                <a:lnTo>
                  <a:pt x="1641055" y="88607"/>
                </a:lnTo>
                <a:lnTo>
                  <a:pt x="1652397" y="87147"/>
                </a:lnTo>
                <a:lnTo>
                  <a:pt x="1659445" y="87528"/>
                </a:lnTo>
                <a:lnTo>
                  <a:pt x="1665986" y="88696"/>
                </a:lnTo>
                <a:lnTo>
                  <a:pt x="1672018" y="90690"/>
                </a:lnTo>
                <a:lnTo>
                  <a:pt x="1677543" y="93522"/>
                </a:lnTo>
                <a:lnTo>
                  <a:pt x="1677543" y="71285"/>
                </a:lnTo>
                <a:lnTo>
                  <a:pt x="1671066" y="68897"/>
                </a:lnTo>
                <a:lnTo>
                  <a:pt x="1662633" y="67005"/>
                </a:lnTo>
                <a:lnTo>
                  <a:pt x="1653184" y="65811"/>
                </a:lnTo>
                <a:lnTo>
                  <a:pt x="1643367" y="65379"/>
                </a:lnTo>
                <a:lnTo>
                  <a:pt x="1617738" y="68376"/>
                </a:lnTo>
                <a:lnTo>
                  <a:pt x="1598307" y="77279"/>
                </a:lnTo>
                <a:lnTo>
                  <a:pt x="1585988" y="91960"/>
                </a:lnTo>
                <a:lnTo>
                  <a:pt x="1581683" y="112293"/>
                </a:lnTo>
                <a:lnTo>
                  <a:pt x="1585264" y="131724"/>
                </a:lnTo>
                <a:lnTo>
                  <a:pt x="1595589" y="146024"/>
                </a:lnTo>
                <a:lnTo>
                  <a:pt x="1611947" y="154863"/>
                </a:lnTo>
                <a:lnTo>
                  <a:pt x="1633639" y="157886"/>
                </a:lnTo>
                <a:lnTo>
                  <a:pt x="1649857" y="155968"/>
                </a:lnTo>
                <a:lnTo>
                  <a:pt x="1662836" y="150837"/>
                </a:lnTo>
                <a:lnTo>
                  <a:pt x="1672615" y="143459"/>
                </a:lnTo>
                <a:lnTo>
                  <a:pt x="1679219" y="134759"/>
                </a:lnTo>
                <a:lnTo>
                  <a:pt x="1682800" y="145072"/>
                </a:lnTo>
                <a:lnTo>
                  <a:pt x="1688973" y="152400"/>
                </a:lnTo>
                <a:lnTo>
                  <a:pt x="1697736" y="156781"/>
                </a:lnTo>
                <a:lnTo>
                  <a:pt x="1709039" y="158229"/>
                </a:lnTo>
                <a:lnTo>
                  <a:pt x="1715312" y="157886"/>
                </a:lnTo>
                <a:lnTo>
                  <a:pt x="1722932" y="156718"/>
                </a:lnTo>
                <a:lnTo>
                  <a:pt x="1730971" y="154559"/>
                </a:lnTo>
                <a:lnTo>
                  <a:pt x="1738553" y="1511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1169722" y="6978651"/>
            <a:ext cx="191770" cy="161290"/>
            <a:chOff x="1169722" y="6978651"/>
            <a:chExt cx="191770" cy="161290"/>
          </a:xfrm>
        </p:grpSpPr>
        <p:sp>
          <p:nvSpPr>
            <p:cNvPr id="15" name="object 15"/>
            <p:cNvSpPr/>
            <p:nvPr/>
          </p:nvSpPr>
          <p:spPr>
            <a:xfrm>
              <a:off x="1169722" y="6978651"/>
              <a:ext cx="134749" cy="16125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43039" y="7096726"/>
              <a:ext cx="19050" cy="43180"/>
            </a:xfrm>
            <a:custGeom>
              <a:avLst/>
              <a:gdLst/>
              <a:ahLst/>
              <a:cxnLst/>
              <a:rect l="l" t="t" r="r" b="b"/>
              <a:pathLst>
                <a:path w="19050" h="43179">
                  <a:moveTo>
                    <a:pt x="0" y="43179"/>
                  </a:moveTo>
                  <a:lnTo>
                    <a:pt x="18428" y="43179"/>
                  </a:lnTo>
                  <a:lnTo>
                    <a:pt x="18428" y="0"/>
                  </a:lnTo>
                  <a:lnTo>
                    <a:pt x="0" y="0"/>
                  </a:lnTo>
                  <a:lnTo>
                    <a:pt x="0" y="431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1343037" y="7035768"/>
            <a:ext cx="94615" cy="104139"/>
          </a:xfrm>
          <a:custGeom>
            <a:avLst/>
            <a:gdLst/>
            <a:ahLst/>
            <a:cxnLst/>
            <a:rect l="l" t="t" r="r" b="b"/>
            <a:pathLst>
              <a:path w="94615" h="104140">
                <a:moveTo>
                  <a:pt x="94437" y="0"/>
                </a:moveTo>
                <a:lnTo>
                  <a:pt x="76009" y="0"/>
                </a:lnTo>
                <a:lnTo>
                  <a:pt x="76009" y="43180"/>
                </a:lnTo>
                <a:lnTo>
                  <a:pt x="18427" y="43180"/>
                </a:lnTo>
                <a:lnTo>
                  <a:pt x="18427" y="0"/>
                </a:lnTo>
                <a:lnTo>
                  <a:pt x="0" y="0"/>
                </a:lnTo>
                <a:lnTo>
                  <a:pt x="0" y="43180"/>
                </a:lnTo>
                <a:lnTo>
                  <a:pt x="0" y="60960"/>
                </a:lnTo>
                <a:lnTo>
                  <a:pt x="76009" y="60960"/>
                </a:lnTo>
                <a:lnTo>
                  <a:pt x="76009" y="104140"/>
                </a:lnTo>
                <a:lnTo>
                  <a:pt x="94437" y="104140"/>
                </a:lnTo>
                <a:lnTo>
                  <a:pt x="94437" y="60960"/>
                </a:lnTo>
                <a:lnTo>
                  <a:pt x="94437" y="43180"/>
                </a:lnTo>
                <a:lnTo>
                  <a:pt x="944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1459550" y="7033933"/>
            <a:ext cx="1118870" cy="152400"/>
            <a:chOff x="1459550" y="7033933"/>
            <a:chExt cx="1118870" cy="152400"/>
          </a:xfrm>
        </p:grpSpPr>
        <p:sp>
          <p:nvSpPr>
            <p:cNvPr id="19" name="object 19"/>
            <p:cNvSpPr/>
            <p:nvPr/>
          </p:nvSpPr>
          <p:spPr>
            <a:xfrm>
              <a:off x="1601467" y="7036243"/>
              <a:ext cx="96750" cy="10366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59550" y="7036244"/>
              <a:ext cx="118415" cy="12900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32902" y="7035319"/>
              <a:ext cx="85683" cy="10550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48146" y="7036243"/>
              <a:ext cx="96750" cy="10366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966836" y="7033933"/>
              <a:ext cx="331986" cy="15205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321949" y="7036244"/>
              <a:ext cx="99044" cy="10505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455579" y="7036242"/>
              <a:ext cx="78322" cy="10366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559707" y="7096726"/>
              <a:ext cx="19050" cy="43180"/>
            </a:xfrm>
            <a:custGeom>
              <a:avLst/>
              <a:gdLst/>
              <a:ahLst/>
              <a:cxnLst/>
              <a:rect l="l" t="t" r="r" b="b"/>
              <a:pathLst>
                <a:path w="19050" h="43179">
                  <a:moveTo>
                    <a:pt x="0" y="43179"/>
                  </a:moveTo>
                  <a:lnTo>
                    <a:pt x="18428" y="43179"/>
                  </a:lnTo>
                  <a:lnTo>
                    <a:pt x="18428" y="0"/>
                  </a:lnTo>
                  <a:lnTo>
                    <a:pt x="0" y="0"/>
                  </a:lnTo>
                  <a:lnTo>
                    <a:pt x="0" y="431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2559707" y="7033928"/>
            <a:ext cx="357505" cy="108585"/>
            <a:chOff x="2559707" y="7033928"/>
            <a:chExt cx="357505" cy="108585"/>
          </a:xfrm>
        </p:grpSpPr>
        <p:sp>
          <p:nvSpPr>
            <p:cNvPr id="28" name="object 28"/>
            <p:cNvSpPr/>
            <p:nvPr/>
          </p:nvSpPr>
          <p:spPr>
            <a:xfrm>
              <a:off x="2559697" y="7035767"/>
              <a:ext cx="94615" cy="104139"/>
            </a:xfrm>
            <a:custGeom>
              <a:avLst/>
              <a:gdLst/>
              <a:ahLst/>
              <a:cxnLst/>
              <a:rect l="l" t="t" r="r" b="b"/>
              <a:pathLst>
                <a:path w="94614" h="104140">
                  <a:moveTo>
                    <a:pt x="94449" y="0"/>
                  </a:moveTo>
                  <a:lnTo>
                    <a:pt x="76022" y="0"/>
                  </a:lnTo>
                  <a:lnTo>
                    <a:pt x="76022" y="43180"/>
                  </a:lnTo>
                  <a:lnTo>
                    <a:pt x="18427" y="43180"/>
                  </a:lnTo>
                  <a:lnTo>
                    <a:pt x="18427" y="0"/>
                  </a:lnTo>
                  <a:lnTo>
                    <a:pt x="0" y="0"/>
                  </a:lnTo>
                  <a:lnTo>
                    <a:pt x="0" y="43180"/>
                  </a:lnTo>
                  <a:lnTo>
                    <a:pt x="0" y="60960"/>
                  </a:lnTo>
                  <a:lnTo>
                    <a:pt x="76022" y="60960"/>
                  </a:lnTo>
                  <a:lnTo>
                    <a:pt x="76022" y="104140"/>
                  </a:lnTo>
                  <a:lnTo>
                    <a:pt x="94449" y="104140"/>
                  </a:lnTo>
                  <a:lnTo>
                    <a:pt x="94449" y="60960"/>
                  </a:lnTo>
                  <a:lnTo>
                    <a:pt x="94449" y="43180"/>
                  </a:lnTo>
                  <a:lnTo>
                    <a:pt x="944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682562" y="7033928"/>
              <a:ext cx="110572" cy="10826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815324" y="7033933"/>
              <a:ext cx="101588" cy="10826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2986937" y="7033928"/>
            <a:ext cx="269240" cy="108585"/>
            <a:chOff x="2986937" y="7033928"/>
            <a:chExt cx="269240" cy="108585"/>
          </a:xfrm>
        </p:grpSpPr>
        <p:sp>
          <p:nvSpPr>
            <p:cNvPr id="32" name="object 32"/>
            <p:cNvSpPr/>
            <p:nvPr/>
          </p:nvSpPr>
          <p:spPr>
            <a:xfrm>
              <a:off x="2986937" y="7033928"/>
              <a:ext cx="222169" cy="10827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237396" y="7053545"/>
              <a:ext cx="19050" cy="86360"/>
            </a:xfrm>
            <a:custGeom>
              <a:avLst/>
              <a:gdLst/>
              <a:ahLst/>
              <a:cxnLst/>
              <a:rect l="l" t="t" r="r" b="b"/>
              <a:pathLst>
                <a:path w="19050" h="86359">
                  <a:moveTo>
                    <a:pt x="0" y="86359"/>
                  </a:moveTo>
                  <a:lnTo>
                    <a:pt x="18428" y="86359"/>
                  </a:lnTo>
                  <a:lnTo>
                    <a:pt x="18428" y="0"/>
                  </a:lnTo>
                  <a:lnTo>
                    <a:pt x="0" y="0"/>
                  </a:lnTo>
                  <a:lnTo>
                    <a:pt x="0" y="863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3237396" y="7033928"/>
            <a:ext cx="1066800" cy="152400"/>
            <a:chOff x="3237396" y="7033928"/>
            <a:chExt cx="1066800" cy="152400"/>
          </a:xfrm>
        </p:grpSpPr>
        <p:sp>
          <p:nvSpPr>
            <p:cNvPr id="35" name="object 35"/>
            <p:cNvSpPr/>
            <p:nvPr/>
          </p:nvSpPr>
          <p:spPr>
            <a:xfrm>
              <a:off x="3237395" y="7035767"/>
              <a:ext cx="93345" cy="104139"/>
            </a:xfrm>
            <a:custGeom>
              <a:avLst/>
              <a:gdLst/>
              <a:ahLst/>
              <a:cxnLst/>
              <a:rect l="l" t="t" r="r" b="b"/>
              <a:pathLst>
                <a:path w="93345" h="104140">
                  <a:moveTo>
                    <a:pt x="93294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74866" y="17780"/>
                  </a:lnTo>
                  <a:lnTo>
                    <a:pt x="74866" y="104140"/>
                  </a:lnTo>
                  <a:lnTo>
                    <a:pt x="93294" y="104140"/>
                  </a:lnTo>
                  <a:lnTo>
                    <a:pt x="93294" y="17780"/>
                  </a:lnTo>
                  <a:lnTo>
                    <a:pt x="932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365501" y="7033933"/>
              <a:ext cx="101578" cy="15204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489269" y="7033928"/>
              <a:ext cx="110572" cy="10826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628132" y="7035319"/>
              <a:ext cx="85683" cy="10550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736048" y="7033938"/>
              <a:ext cx="568325" cy="131445"/>
            </a:xfrm>
            <a:custGeom>
              <a:avLst/>
              <a:gdLst/>
              <a:ahLst/>
              <a:cxnLst/>
              <a:rect l="l" t="t" r="r" b="b"/>
              <a:pathLst>
                <a:path w="568325" h="131445">
                  <a:moveTo>
                    <a:pt x="110566" y="54152"/>
                  </a:moveTo>
                  <a:lnTo>
                    <a:pt x="109601" y="42913"/>
                  </a:lnTo>
                  <a:lnTo>
                    <a:pt x="106705" y="32727"/>
                  </a:lnTo>
                  <a:lnTo>
                    <a:pt x="101879" y="23558"/>
                  </a:lnTo>
                  <a:lnTo>
                    <a:pt x="96672" y="17297"/>
                  </a:lnTo>
                  <a:lnTo>
                    <a:pt x="95135" y="15443"/>
                  </a:lnTo>
                  <a:lnTo>
                    <a:pt x="90995" y="12039"/>
                  </a:lnTo>
                  <a:lnTo>
                    <a:pt x="90995" y="54152"/>
                  </a:lnTo>
                  <a:lnTo>
                    <a:pt x="90373" y="61937"/>
                  </a:lnTo>
                  <a:lnTo>
                    <a:pt x="62763" y="90360"/>
                  </a:lnTo>
                  <a:lnTo>
                    <a:pt x="55295" y="91008"/>
                  </a:lnTo>
                  <a:lnTo>
                    <a:pt x="47802" y="90360"/>
                  </a:lnTo>
                  <a:lnTo>
                    <a:pt x="20205" y="61937"/>
                  </a:lnTo>
                  <a:lnTo>
                    <a:pt x="19583" y="54152"/>
                  </a:lnTo>
                  <a:lnTo>
                    <a:pt x="20218" y="46355"/>
                  </a:lnTo>
                  <a:lnTo>
                    <a:pt x="47815" y="17945"/>
                  </a:lnTo>
                  <a:lnTo>
                    <a:pt x="55295" y="17297"/>
                  </a:lnTo>
                  <a:lnTo>
                    <a:pt x="62763" y="17945"/>
                  </a:lnTo>
                  <a:lnTo>
                    <a:pt x="90360" y="46532"/>
                  </a:lnTo>
                  <a:lnTo>
                    <a:pt x="90995" y="54152"/>
                  </a:lnTo>
                  <a:lnTo>
                    <a:pt x="90995" y="12039"/>
                  </a:lnTo>
                  <a:lnTo>
                    <a:pt x="86944" y="8686"/>
                  </a:lnTo>
                  <a:lnTo>
                    <a:pt x="77584" y="3860"/>
                  </a:lnTo>
                  <a:lnTo>
                    <a:pt x="67030" y="965"/>
                  </a:lnTo>
                  <a:lnTo>
                    <a:pt x="55295" y="0"/>
                  </a:lnTo>
                  <a:lnTo>
                    <a:pt x="43535" y="965"/>
                  </a:lnTo>
                  <a:lnTo>
                    <a:pt x="8559" y="23558"/>
                  </a:lnTo>
                  <a:lnTo>
                    <a:pt x="0" y="54152"/>
                  </a:lnTo>
                  <a:lnTo>
                    <a:pt x="952" y="65303"/>
                  </a:lnTo>
                  <a:lnTo>
                    <a:pt x="23583" y="99720"/>
                  </a:lnTo>
                  <a:lnTo>
                    <a:pt x="55295" y="108267"/>
                  </a:lnTo>
                  <a:lnTo>
                    <a:pt x="67030" y="107315"/>
                  </a:lnTo>
                  <a:lnTo>
                    <a:pt x="101879" y="84848"/>
                  </a:lnTo>
                  <a:lnTo>
                    <a:pt x="109601" y="65392"/>
                  </a:lnTo>
                  <a:lnTo>
                    <a:pt x="110566" y="54152"/>
                  </a:lnTo>
                  <a:close/>
                </a:path>
                <a:path w="568325" h="131445">
                  <a:moveTo>
                    <a:pt x="182562" y="52311"/>
                  </a:moveTo>
                  <a:lnTo>
                    <a:pt x="147078" y="2311"/>
                  </a:lnTo>
                  <a:lnTo>
                    <a:pt x="124053" y="2311"/>
                  </a:lnTo>
                  <a:lnTo>
                    <a:pt x="161594" y="52311"/>
                  </a:lnTo>
                  <a:lnTo>
                    <a:pt x="121970" y="105968"/>
                  </a:lnTo>
                  <a:lnTo>
                    <a:pt x="144538" y="105968"/>
                  </a:lnTo>
                  <a:lnTo>
                    <a:pt x="182562" y="52311"/>
                  </a:lnTo>
                  <a:close/>
                </a:path>
                <a:path w="568325" h="131445">
                  <a:moveTo>
                    <a:pt x="205587" y="2311"/>
                  </a:moveTo>
                  <a:lnTo>
                    <a:pt x="187159" y="2311"/>
                  </a:lnTo>
                  <a:lnTo>
                    <a:pt x="187159" y="105968"/>
                  </a:lnTo>
                  <a:lnTo>
                    <a:pt x="205587" y="105968"/>
                  </a:lnTo>
                  <a:lnTo>
                    <a:pt x="205587" y="2311"/>
                  </a:lnTo>
                  <a:close/>
                </a:path>
                <a:path w="568325" h="131445">
                  <a:moveTo>
                    <a:pt x="271475" y="105968"/>
                  </a:moveTo>
                  <a:lnTo>
                    <a:pt x="231152" y="52311"/>
                  </a:lnTo>
                  <a:lnTo>
                    <a:pt x="268706" y="2311"/>
                  </a:lnTo>
                  <a:lnTo>
                    <a:pt x="245897" y="2311"/>
                  </a:lnTo>
                  <a:lnTo>
                    <a:pt x="210197" y="52311"/>
                  </a:lnTo>
                  <a:lnTo>
                    <a:pt x="248666" y="105968"/>
                  </a:lnTo>
                  <a:lnTo>
                    <a:pt x="271475" y="105968"/>
                  </a:lnTo>
                  <a:close/>
                </a:path>
                <a:path w="568325" h="131445">
                  <a:moveTo>
                    <a:pt x="405155" y="88696"/>
                  </a:moveTo>
                  <a:lnTo>
                    <a:pt x="387870" y="88696"/>
                  </a:lnTo>
                  <a:lnTo>
                    <a:pt x="387870" y="19583"/>
                  </a:lnTo>
                  <a:lnTo>
                    <a:pt x="387870" y="2311"/>
                  </a:lnTo>
                  <a:lnTo>
                    <a:pt x="369443" y="2311"/>
                  </a:lnTo>
                  <a:lnTo>
                    <a:pt x="369443" y="19583"/>
                  </a:lnTo>
                  <a:lnTo>
                    <a:pt x="369443" y="88696"/>
                  </a:lnTo>
                  <a:lnTo>
                    <a:pt x="319239" y="88696"/>
                  </a:lnTo>
                  <a:lnTo>
                    <a:pt x="322135" y="84709"/>
                  </a:lnTo>
                  <a:lnTo>
                    <a:pt x="324980" y="77952"/>
                  </a:lnTo>
                  <a:lnTo>
                    <a:pt x="333286" y="36868"/>
                  </a:lnTo>
                  <a:lnTo>
                    <a:pt x="334429" y="19583"/>
                  </a:lnTo>
                  <a:lnTo>
                    <a:pt x="369443" y="19583"/>
                  </a:lnTo>
                  <a:lnTo>
                    <a:pt x="369443" y="2311"/>
                  </a:lnTo>
                  <a:lnTo>
                    <a:pt x="317157" y="2311"/>
                  </a:lnTo>
                  <a:lnTo>
                    <a:pt x="315531" y="29730"/>
                  </a:lnTo>
                  <a:lnTo>
                    <a:pt x="314655" y="39395"/>
                  </a:lnTo>
                  <a:lnTo>
                    <a:pt x="303491" y="83934"/>
                  </a:lnTo>
                  <a:lnTo>
                    <a:pt x="299643" y="88696"/>
                  </a:lnTo>
                  <a:lnTo>
                    <a:pt x="286740" y="88696"/>
                  </a:lnTo>
                  <a:lnTo>
                    <a:pt x="286740" y="131318"/>
                  </a:lnTo>
                  <a:lnTo>
                    <a:pt x="304025" y="131318"/>
                  </a:lnTo>
                  <a:lnTo>
                    <a:pt x="304025" y="105968"/>
                  </a:lnTo>
                  <a:lnTo>
                    <a:pt x="387870" y="105968"/>
                  </a:lnTo>
                  <a:lnTo>
                    <a:pt x="387870" y="131318"/>
                  </a:lnTo>
                  <a:lnTo>
                    <a:pt x="405155" y="131318"/>
                  </a:lnTo>
                  <a:lnTo>
                    <a:pt x="405155" y="105968"/>
                  </a:lnTo>
                  <a:lnTo>
                    <a:pt x="405155" y="88696"/>
                  </a:lnTo>
                  <a:close/>
                </a:path>
                <a:path w="568325" h="131445">
                  <a:moveTo>
                    <a:pt x="521703" y="47459"/>
                  </a:moveTo>
                  <a:lnTo>
                    <a:pt x="511238" y="17297"/>
                  </a:lnTo>
                  <a:lnTo>
                    <a:pt x="507873" y="13373"/>
                  </a:lnTo>
                  <a:lnTo>
                    <a:pt x="502577" y="9093"/>
                  </a:lnTo>
                  <a:lnTo>
                    <a:pt x="502577" y="44932"/>
                  </a:lnTo>
                  <a:lnTo>
                    <a:pt x="439699" y="44932"/>
                  </a:lnTo>
                  <a:lnTo>
                    <a:pt x="440778" y="36652"/>
                  </a:lnTo>
                  <a:lnTo>
                    <a:pt x="444271" y="29959"/>
                  </a:lnTo>
                  <a:lnTo>
                    <a:pt x="456095" y="19837"/>
                  </a:lnTo>
                  <a:lnTo>
                    <a:pt x="463575" y="17297"/>
                  </a:lnTo>
                  <a:lnTo>
                    <a:pt x="481533" y="17297"/>
                  </a:lnTo>
                  <a:lnTo>
                    <a:pt x="488645" y="19748"/>
                  </a:lnTo>
                  <a:lnTo>
                    <a:pt x="499249" y="29565"/>
                  </a:lnTo>
                  <a:lnTo>
                    <a:pt x="502119" y="36309"/>
                  </a:lnTo>
                  <a:lnTo>
                    <a:pt x="502577" y="44932"/>
                  </a:lnTo>
                  <a:lnTo>
                    <a:pt x="502577" y="9093"/>
                  </a:lnTo>
                  <a:lnTo>
                    <a:pt x="500634" y="7518"/>
                  </a:lnTo>
                  <a:lnTo>
                    <a:pt x="492506" y="3340"/>
                  </a:lnTo>
                  <a:lnTo>
                    <a:pt x="483476" y="838"/>
                  </a:lnTo>
                  <a:lnTo>
                    <a:pt x="473557" y="0"/>
                  </a:lnTo>
                  <a:lnTo>
                    <a:pt x="461695" y="965"/>
                  </a:lnTo>
                  <a:lnTo>
                    <a:pt x="428155" y="23647"/>
                  </a:lnTo>
                  <a:lnTo>
                    <a:pt x="420116" y="54152"/>
                  </a:lnTo>
                  <a:lnTo>
                    <a:pt x="421068" y="65862"/>
                  </a:lnTo>
                  <a:lnTo>
                    <a:pt x="443458" y="99987"/>
                  </a:lnTo>
                  <a:lnTo>
                    <a:pt x="475627" y="108267"/>
                  </a:lnTo>
                  <a:lnTo>
                    <a:pt x="487045" y="107416"/>
                  </a:lnTo>
                  <a:lnTo>
                    <a:pt x="497344" y="104876"/>
                  </a:lnTo>
                  <a:lnTo>
                    <a:pt x="506514" y="100634"/>
                  </a:lnTo>
                  <a:lnTo>
                    <a:pt x="514565" y="94691"/>
                  </a:lnTo>
                  <a:lnTo>
                    <a:pt x="513105" y="91008"/>
                  </a:lnTo>
                  <a:lnTo>
                    <a:pt x="508800" y="80162"/>
                  </a:lnTo>
                  <a:lnTo>
                    <a:pt x="502500" y="84912"/>
                  </a:lnTo>
                  <a:lnTo>
                    <a:pt x="495096" y="88303"/>
                  </a:lnTo>
                  <a:lnTo>
                    <a:pt x="486600" y="90322"/>
                  </a:lnTo>
                  <a:lnTo>
                    <a:pt x="477012" y="91008"/>
                  </a:lnTo>
                  <a:lnTo>
                    <a:pt x="469658" y="90487"/>
                  </a:lnTo>
                  <a:lnTo>
                    <a:pt x="440855" y="59893"/>
                  </a:lnTo>
                  <a:lnTo>
                    <a:pt x="520547" y="59893"/>
                  </a:lnTo>
                  <a:lnTo>
                    <a:pt x="521309" y="56070"/>
                  </a:lnTo>
                  <a:lnTo>
                    <a:pt x="521703" y="51930"/>
                  </a:lnTo>
                  <a:lnTo>
                    <a:pt x="521703" y="47459"/>
                  </a:lnTo>
                  <a:close/>
                </a:path>
                <a:path w="568325" h="131445">
                  <a:moveTo>
                    <a:pt x="568045" y="62788"/>
                  </a:moveTo>
                  <a:lnTo>
                    <a:pt x="549605" y="62788"/>
                  </a:lnTo>
                  <a:lnTo>
                    <a:pt x="549605" y="105968"/>
                  </a:lnTo>
                  <a:lnTo>
                    <a:pt x="568045" y="105968"/>
                  </a:lnTo>
                  <a:lnTo>
                    <a:pt x="568045" y="627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4285665" y="7033933"/>
            <a:ext cx="356870" cy="108585"/>
            <a:chOff x="4285665" y="7033933"/>
            <a:chExt cx="356870" cy="108585"/>
          </a:xfrm>
        </p:grpSpPr>
        <p:sp>
          <p:nvSpPr>
            <p:cNvPr id="41" name="object 41"/>
            <p:cNvSpPr/>
            <p:nvPr/>
          </p:nvSpPr>
          <p:spPr>
            <a:xfrm>
              <a:off x="4285653" y="7035767"/>
              <a:ext cx="94615" cy="104139"/>
            </a:xfrm>
            <a:custGeom>
              <a:avLst/>
              <a:gdLst/>
              <a:ahLst/>
              <a:cxnLst/>
              <a:rect l="l" t="t" r="r" b="b"/>
              <a:pathLst>
                <a:path w="94614" h="104140">
                  <a:moveTo>
                    <a:pt x="94449" y="0"/>
                  </a:moveTo>
                  <a:lnTo>
                    <a:pt x="76022" y="0"/>
                  </a:lnTo>
                  <a:lnTo>
                    <a:pt x="76022" y="43180"/>
                  </a:lnTo>
                  <a:lnTo>
                    <a:pt x="18440" y="43180"/>
                  </a:lnTo>
                  <a:lnTo>
                    <a:pt x="18440" y="0"/>
                  </a:lnTo>
                  <a:lnTo>
                    <a:pt x="0" y="0"/>
                  </a:lnTo>
                  <a:lnTo>
                    <a:pt x="0" y="43180"/>
                  </a:lnTo>
                  <a:lnTo>
                    <a:pt x="0" y="60960"/>
                  </a:lnTo>
                  <a:lnTo>
                    <a:pt x="76022" y="60960"/>
                  </a:lnTo>
                  <a:lnTo>
                    <a:pt x="76022" y="104140"/>
                  </a:lnTo>
                  <a:lnTo>
                    <a:pt x="94449" y="104140"/>
                  </a:lnTo>
                  <a:lnTo>
                    <a:pt x="94449" y="60960"/>
                  </a:lnTo>
                  <a:lnTo>
                    <a:pt x="94449" y="43180"/>
                  </a:lnTo>
                  <a:lnTo>
                    <a:pt x="944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414925" y="7036243"/>
              <a:ext cx="96750" cy="10366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540300" y="7033933"/>
              <a:ext cx="101609" cy="10826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/>
          <p:nvPr/>
        </p:nvSpPr>
        <p:spPr>
          <a:xfrm>
            <a:off x="4708003" y="7033928"/>
            <a:ext cx="461764" cy="13131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5" name="object 45"/>
          <p:cNvGrpSpPr/>
          <p:nvPr/>
        </p:nvGrpSpPr>
        <p:grpSpPr>
          <a:xfrm>
            <a:off x="1162115" y="7310363"/>
            <a:ext cx="798830" cy="152400"/>
            <a:chOff x="1162115" y="7310363"/>
            <a:chExt cx="798830" cy="152400"/>
          </a:xfrm>
        </p:grpSpPr>
        <p:sp>
          <p:nvSpPr>
            <p:cNvPr id="46" name="object 46"/>
            <p:cNvSpPr/>
            <p:nvPr/>
          </p:nvSpPr>
          <p:spPr>
            <a:xfrm>
              <a:off x="1162115" y="7310369"/>
              <a:ext cx="101599" cy="15204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285900" y="7310369"/>
              <a:ext cx="101588" cy="10825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407508" y="7310370"/>
              <a:ext cx="82458" cy="10758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513093" y="7312681"/>
              <a:ext cx="99065" cy="105033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646725" y="7312678"/>
              <a:ext cx="96750" cy="10364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768339" y="7310363"/>
              <a:ext cx="86855" cy="108268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878106" y="7310370"/>
              <a:ext cx="82458" cy="107588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object 53"/>
          <p:cNvGrpSpPr/>
          <p:nvPr/>
        </p:nvGrpSpPr>
        <p:grpSpPr>
          <a:xfrm>
            <a:off x="1993893" y="7312181"/>
            <a:ext cx="361315" cy="129539"/>
            <a:chOff x="1993893" y="7312181"/>
            <a:chExt cx="361315" cy="129539"/>
          </a:xfrm>
        </p:grpSpPr>
        <p:sp>
          <p:nvSpPr>
            <p:cNvPr id="54" name="object 54"/>
            <p:cNvSpPr/>
            <p:nvPr/>
          </p:nvSpPr>
          <p:spPr>
            <a:xfrm>
              <a:off x="1993887" y="7312183"/>
              <a:ext cx="109855" cy="129539"/>
            </a:xfrm>
            <a:custGeom>
              <a:avLst/>
              <a:gdLst/>
              <a:ahLst/>
              <a:cxnLst/>
              <a:rect l="l" t="t" r="r" b="b"/>
              <a:pathLst>
                <a:path w="109855" h="129540">
                  <a:moveTo>
                    <a:pt x="109435" y="86360"/>
                  </a:moveTo>
                  <a:lnTo>
                    <a:pt x="92151" y="86360"/>
                  </a:lnTo>
                  <a:lnTo>
                    <a:pt x="92151" y="0"/>
                  </a:lnTo>
                  <a:lnTo>
                    <a:pt x="73723" y="0"/>
                  </a:lnTo>
                  <a:lnTo>
                    <a:pt x="73723" y="86360"/>
                  </a:lnTo>
                  <a:lnTo>
                    <a:pt x="18427" y="86360"/>
                  </a:lnTo>
                  <a:lnTo>
                    <a:pt x="18427" y="0"/>
                  </a:lnTo>
                  <a:lnTo>
                    <a:pt x="0" y="0"/>
                  </a:lnTo>
                  <a:lnTo>
                    <a:pt x="0" y="86360"/>
                  </a:lnTo>
                  <a:lnTo>
                    <a:pt x="0" y="104140"/>
                  </a:lnTo>
                  <a:lnTo>
                    <a:pt x="92151" y="104140"/>
                  </a:lnTo>
                  <a:lnTo>
                    <a:pt x="92151" y="129540"/>
                  </a:lnTo>
                  <a:lnTo>
                    <a:pt x="109435" y="129540"/>
                  </a:lnTo>
                  <a:lnTo>
                    <a:pt x="109435" y="104140"/>
                  </a:lnTo>
                  <a:lnTo>
                    <a:pt x="109435" y="863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126831" y="7312678"/>
              <a:ext cx="96750" cy="10364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258270" y="7312678"/>
              <a:ext cx="96750" cy="10364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object 57"/>
          <p:cNvGrpSpPr/>
          <p:nvPr/>
        </p:nvGrpSpPr>
        <p:grpSpPr>
          <a:xfrm>
            <a:off x="2440242" y="7312679"/>
            <a:ext cx="149860" cy="104139"/>
            <a:chOff x="2440242" y="7312679"/>
            <a:chExt cx="149860" cy="104139"/>
          </a:xfrm>
        </p:grpSpPr>
        <p:sp>
          <p:nvSpPr>
            <p:cNvPr id="58" name="object 58"/>
            <p:cNvSpPr/>
            <p:nvPr/>
          </p:nvSpPr>
          <p:spPr>
            <a:xfrm>
              <a:off x="2440242" y="7312679"/>
              <a:ext cx="96750" cy="10364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571671" y="7373142"/>
              <a:ext cx="19050" cy="43180"/>
            </a:xfrm>
            <a:custGeom>
              <a:avLst/>
              <a:gdLst/>
              <a:ahLst/>
              <a:cxnLst/>
              <a:rect l="l" t="t" r="r" b="b"/>
              <a:pathLst>
                <a:path w="19050" h="43179">
                  <a:moveTo>
                    <a:pt x="0" y="43180"/>
                  </a:moveTo>
                  <a:lnTo>
                    <a:pt x="18428" y="43180"/>
                  </a:lnTo>
                  <a:lnTo>
                    <a:pt x="18428" y="0"/>
                  </a:lnTo>
                  <a:lnTo>
                    <a:pt x="0" y="0"/>
                  </a:lnTo>
                  <a:lnTo>
                    <a:pt x="0" y="431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0" name="object 60"/>
          <p:cNvGrpSpPr/>
          <p:nvPr/>
        </p:nvGrpSpPr>
        <p:grpSpPr>
          <a:xfrm>
            <a:off x="2571671" y="7310366"/>
            <a:ext cx="686435" cy="108585"/>
            <a:chOff x="2571671" y="7310366"/>
            <a:chExt cx="686435" cy="108585"/>
          </a:xfrm>
        </p:grpSpPr>
        <p:sp>
          <p:nvSpPr>
            <p:cNvPr id="61" name="object 61"/>
            <p:cNvSpPr/>
            <p:nvPr/>
          </p:nvSpPr>
          <p:spPr>
            <a:xfrm>
              <a:off x="2571661" y="7312183"/>
              <a:ext cx="94615" cy="104139"/>
            </a:xfrm>
            <a:custGeom>
              <a:avLst/>
              <a:gdLst/>
              <a:ahLst/>
              <a:cxnLst/>
              <a:rect l="l" t="t" r="r" b="b"/>
              <a:pathLst>
                <a:path w="94614" h="104140">
                  <a:moveTo>
                    <a:pt x="94449" y="0"/>
                  </a:moveTo>
                  <a:lnTo>
                    <a:pt x="76022" y="0"/>
                  </a:lnTo>
                  <a:lnTo>
                    <a:pt x="76022" y="43180"/>
                  </a:lnTo>
                  <a:lnTo>
                    <a:pt x="18427" y="43180"/>
                  </a:lnTo>
                  <a:lnTo>
                    <a:pt x="18427" y="0"/>
                  </a:lnTo>
                  <a:lnTo>
                    <a:pt x="0" y="0"/>
                  </a:lnTo>
                  <a:lnTo>
                    <a:pt x="0" y="43180"/>
                  </a:lnTo>
                  <a:lnTo>
                    <a:pt x="0" y="60960"/>
                  </a:lnTo>
                  <a:lnTo>
                    <a:pt x="76022" y="60960"/>
                  </a:lnTo>
                  <a:lnTo>
                    <a:pt x="76022" y="104140"/>
                  </a:lnTo>
                  <a:lnTo>
                    <a:pt x="94449" y="104140"/>
                  </a:lnTo>
                  <a:lnTo>
                    <a:pt x="94449" y="60960"/>
                  </a:lnTo>
                  <a:lnTo>
                    <a:pt x="94449" y="43180"/>
                  </a:lnTo>
                  <a:lnTo>
                    <a:pt x="944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700947" y="7311734"/>
              <a:ext cx="85683" cy="105525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808963" y="7310369"/>
              <a:ext cx="101609" cy="108258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932067" y="7310366"/>
              <a:ext cx="206635" cy="108268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161138" y="7312679"/>
              <a:ext cx="96750" cy="10364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3292569" y="7310364"/>
            <a:ext cx="415290" cy="131445"/>
            <a:chOff x="3292569" y="7310364"/>
            <a:chExt cx="415290" cy="131445"/>
          </a:xfrm>
        </p:grpSpPr>
        <p:sp>
          <p:nvSpPr>
            <p:cNvPr id="67" name="object 67"/>
            <p:cNvSpPr/>
            <p:nvPr/>
          </p:nvSpPr>
          <p:spPr>
            <a:xfrm>
              <a:off x="3292564" y="7312183"/>
              <a:ext cx="109855" cy="129539"/>
            </a:xfrm>
            <a:custGeom>
              <a:avLst/>
              <a:gdLst/>
              <a:ahLst/>
              <a:cxnLst/>
              <a:rect l="l" t="t" r="r" b="b"/>
              <a:pathLst>
                <a:path w="109854" h="129540">
                  <a:moveTo>
                    <a:pt x="109435" y="86360"/>
                  </a:moveTo>
                  <a:lnTo>
                    <a:pt x="92151" y="86360"/>
                  </a:lnTo>
                  <a:lnTo>
                    <a:pt x="92151" y="0"/>
                  </a:lnTo>
                  <a:lnTo>
                    <a:pt x="73723" y="0"/>
                  </a:lnTo>
                  <a:lnTo>
                    <a:pt x="73723" y="86360"/>
                  </a:lnTo>
                  <a:lnTo>
                    <a:pt x="18427" y="86360"/>
                  </a:lnTo>
                  <a:lnTo>
                    <a:pt x="18427" y="0"/>
                  </a:lnTo>
                  <a:lnTo>
                    <a:pt x="0" y="0"/>
                  </a:lnTo>
                  <a:lnTo>
                    <a:pt x="0" y="86360"/>
                  </a:lnTo>
                  <a:lnTo>
                    <a:pt x="0" y="104140"/>
                  </a:lnTo>
                  <a:lnTo>
                    <a:pt x="92151" y="104140"/>
                  </a:lnTo>
                  <a:lnTo>
                    <a:pt x="92151" y="129540"/>
                  </a:lnTo>
                  <a:lnTo>
                    <a:pt x="109435" y="129540"/>
                  </a:lnTo>
                  <a:lnTo>
                    <a:pt x="109435" y="104140"/>
                  </a:lnTo>
                  <a:lnTo>
                    <a:pt x="109435" y="863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425508" y="7312678"/>
              <a:ext cx="96750" cy="10364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550542" y="7310364"/>
              <a:ext cx="110572" cy="108268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689376" y="7373141"/>
              <a:ext cx="19050" cy="43180"/>
            </a:xfrm>
            <a:custGeom>
              <a:avLst/>
              <a:gdLst/>
              <a:ahLst/>
              <a:cxnLst/>
              <a:rect l="l" t="t" r="r" b="b"/>
              <a:pathLst>
                <a:path w="19050" h="43179">
                  <a:moveTo>
                    <a:pt x="0" y="43180"/>
                  </a:moveTo>
                  <a:lnTo>
                    <a:pt x="18428" y="43180"/>
                  </a:lnTo>
                  <a:lnTo>
                    <a:pt x="18428" y="0"/>
                  </a:lnTo>
                  <a:lnTo>
                    <a:pt x="0" y="0"/>
                  </a:lnTo>
                  <a:lnTo>
                    <a:pt x="0" y="431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/>
          <p:nvPr/>
        </p:nvSpPr>
        <p:spPr>
          <a:xfrm>
            <a:off x="3689375" y="7312183"/>
            <a:ext cx="147955" cy="104139"/>
          </a:xfrm>
          <a:custGeom>
            <a:avLst/>
            <a:gdLst/>
            <a:ahLst/>
            <a:cxnLst/>
            <a:rect l="l" t="t" r="r" b="b"/>
            <a:pathLst>
              <a:path w="147954" h="104140">
                <a:moveTo>
                  <a:pt x="94437" y="0"/>
                </a:moveTo>
                <a:lnTo>
                  <a:pt x="76009" y="0"/>
                </a:lnTo>
                <a:lnTo>
                  <a:pt x="76009" y="43180"/>
                </a:lnTo>
                <a:lnTo>
                  <a:pt x="18427" y="43180"/>
                </a:lnTo>
                <a:lnTo>
                  <a:pt x="18427" y="0"/>
                </a:lnTo>
                <a:lnTo>
                  <a:pt x="0" y="0"/>
                </a:lnTo>
                <a:lnTo>
                  <a:pt x="0" y="43180"/>
                </a:lnTo>
                <a:lnTo>
                  <a:pt x="0" y="60960"/>
                </a:lnTo>
                <a:lnTo>
                  <a:pt x="76009" y="60960"/>
                </a:lnTo>
                <a:lnTo>
                  <a:pt x="76009" y="104140"/>
                </a:lnTo>
                <a:lnTo>
                  <a:pt x="94437" y="104140"/>
                </a:lnTo>
                <a:lnTo>
                  <a:pt x="94437" y="60960"/>
                </a:lnTo>
                <a:lnTo>
                  <a:pt x="94437" y="43180"/>
                </a:lnTo>
                <a:lnTo>
                  <a:pt x="94437" y="0"/>
                </a:lnTo>
                <a:close/>
              </a:path>
              <a:path w="147954" h="104140">
                <a:moveTo>
                  <a:pt x="147688" y="60960"/>
                </a:moveTo>
                <a:lnTo>
                  <a:pt x="129260" y="60960"/>
                </a:lnTo>
                <a:lnTo>
                  <a:pt x="129260" y="104140"/>
                </a:lnTo>
                <a:lnTo>
                  <a:pt x="147688" y="104140"/>
                </a:lnTo>
                <a:lnTo>
                  <a:pt x="147688" y="609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2" name="object 72"/>
          <p:cNvGrpSpPr/>
          <p:nvPr/>
        </p:nvGrpSpPr>
        <p:grpSpPr>
          <a:xfrm>
            <a:off x="3818647" y="7310364"/>
            <a:ext cx="451484" cy="108585"/>
            <a:chOff x="3818647" y="7310364"/>
            <a:chExt cx="451484" cy="108585"/>
          </a:xfrm>
        </p:grpSpPr>
        <p:sp>
          <p:nvSpPr>
            <p:cNvPr id="73" name="object 73"/>
            <p:cNvSpPr/>
            <p:nvPr/>
          </p:nvSpPr>
          <p:spPr>
            <a:xfrm>
              <a:off x="3818636" y="7312183"/>
              <a:ext cx="94615" cy="104139"/>
            </a:xfrm>
            <a:custGeom>
              <a:avLst/>
              <a:gdLst/>
              <a:ahLst/>
              <a:cxnLst/>
              <a:rect l="l" t="t" r="r" b="b"/>
              <a:pathLst>
                <a:path w="94614" h="104140">
                  <a:moveTo>
                    <a:pt x="94449" y="0"/>
                  </a:moveTo>
                  <a:lnTo>
                    <a:pt x="76022" y="0"/>
                  </a:lnTo>
                  <a:lnTo>
                    <a:pt x="76022" y="43180"/>
                  </a:lnTo>
                  <a:lnTo>
                    <a:pt x="18427" y="43180"/>
                  </a:lnTo>
                  <a:lnTo>
                    <a:pt x="18427" y="0"/>
                  </a:lnTo>
                  <a:lnTo>
                    <a:pt x="0" y="0"/>
                  </a:lnTo>
                  <a:lnTo>
                    <a:pt x="0" y="43180"/>
                  </a:lnTo>
                  <a:lnTo>
                    <a:pt x="0" y="60960"/>
                  </a:lnTo>
                  <a:lnTo>
                    <a:pt x="76022" y="60960"/>
                  </a:lnTo>
                  <a:lnTo>
                    <a:pt x="76022" y="104140"/>
                  </a:lnTo>
                  <a:lnTo>
                    <a:pt x="94449" y="104140"/>
                  </a:lnTo>
                  <a:lnTo>
                    <a:pt x="94449" y="60960"/>
                  </a:lnTo>
                  <a:lnTo>
                    <a:pt x="94449" y="43180"/>
                  </a:lnTo>
                  <a:lnTo>
                    <a:pt x="944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941502" y="7310364"/>
              <a:ext cx="110572" cy="108268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080339" y="7310364"/>
              <a:ext cx="189783" cy="108268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/>
          <p:nvPr/>
        </p:nvSpPr>
        <p:spPr>
          <a:xfrm>
            <a:off x="4348434" y="7329961"/>
            <a:ext cx="19050" cy="86360"/>
          </a:xfrm>
          <a:custGeom>
            <a:avLst/>
            <a:gdLst/>
            <a:ahLst/>
            <a:cxnLst/>
            <a:rect l="l" t="t" r="r" b="b"/>
            <a:pathLst>
              <a:path w="19050" h="86359">
                <a:moveTo>
                  <a:pt x="0" y="86360"/>
                </a:moveTo>
                <a:lnTo>
                  <a:pt x="18428" y="86360"/>
                </a:lnTo>
                <a:lnTo>
                  <a:pt x="18428" y="0"/>
                </a:lnTo>
                <a:lnTo>
                  <a:pt x="0" y="0"/>
                </a:lnTo>
                <a:lnTo>
                  <a:pt x="0" y="863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7" name="object 77"/>
          <p:cNvGrpSpPr/>
          <p:nvPr/>
        </p:nvGrpSpPr>
        <p:grpSpPr>
          <a:xfrm>
            <a:off x="4348434" y="7310364"/>
            <a:ext cx="814705" cy="152400"/>
            <a:chOff x="4348434" y="7310364"/>
            <a:chExt cx="814705" cy="152400"/>
          </a:xfrm>
        </p:grpSpPr>
        <p:sp>
          <p:nvSpPr>
            <p:cNvPr id="78" name="object 78"/>
            <p:cNvSpPr/>
            <p:nvPr/>
          </p:nvSpPr>
          <p:spPr>
            <a:xfrm>
              <a:off x="4348429" y="7312183"/>
              <a:ext cx="93345" cy="104139"/>
            </a:xfrm>
            <a:custGeom>
              <a:avLst/>
              <a:gdLst/>
              <a:ahLst/>
              <a:cxnLst/>
              <a:rect l="l" t="t" r="r" b="b"/>
              <a:pathLst>
                <a:path w="93345" h="104140">
                  <a:moveTo>
                    <a:pt x="93294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74866" y="17780"/>
                  </a:lnTo>
                  <a:lnTo>
                    <a:pt x="74866" y="104140"/>
                  </a:lnTo>
                  <a:lnTo>
                    <a:pt x="93294" y="104140"/>
                  </a:lnTo>
                  <a:lnTo>
                    <a:pt x="93294" y="17780"/>
                  </a:lnTo>
                  <a:lnTo>
                    <a:pt x="932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476539" y="7310368"/>
              <a:ext cx="101599" cy="15204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600308" y="7310364"/>
              <a:ext cx="110572" cy="108268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733071" y="7310368"/>
              <a:ext cx="101588" cy="10825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862563" y="7310369"/>
              <a:ext cx="300250" cy="107588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/>
          <p:nvPr/>
        </p:nvSpPr>
        <p:spPr>
          <a:xfrm>
            <a:off x="1155206" y="7586801"/>
            <a:ext cx="95379" cy="10826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326358" y="7606417"/>
            <a:ext cx="19050" cy="86360"/>
          </a:xfrm>
          <a:custGeom>
            <a:avLst/>
            <a:gdLst/>
            <a:ahLst/>
            <a:cxnLst/>
            <a:rect l="l" t="t" r="r" b="b"/>
            <a:pathLst>
              <a:path w="19050" h="86359">
                <a:moveTo>
                  <a:pt x="0" y="86360"/>
                </a:moveTo>
                <a:lnTo>
                  <a:pt x="18428" y="86360"/>
                </a:lnTo>
                <a:lnTo>
                  <a:pt x="18428" y="0"/>
                </a:lnTo>
                <a:lnTo>
                  <a:pt x="0" y="0"/>
                </a:lnTo>
                <a:lnTo>
                  <a:pt x="0" y="863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5" name="object 85"/>
          <p:cNvGrpSpPr/>
          <p:nvPr/>
        </p:nvGrpSpPr>
        <p:grpSpPr>
          <a:xfrm>
            <a:off x="1326358" y="7586804"/>
            <a:ext cx="779145" cy="152400"/>
            <a:chOff x="1326358" y="7586804"/>
            <a:chExt cx="779145" cy="152400"/>
          </a:xfrm>
        </p:grpSpPr>
        <p:sp>
          <p:nvSpPr>
            <p:cNvPr id="86" name="object 86"/>
            <p:cNvSpPr/>
            <p:nvPr/>
          </p:nvSpPr>
          <p:spPr>
            <a:xfrm>
              <a:off x="1326349" y="7588636"/>
              <a:ext cx="93345" cy="104139"/>
            </a:xfrm>
            <a:custGeom>
              <a:avLst/>
              <a:gdLst/>
              <a:ahLst/>
              <a:cxnLst/>
              <a:rect l="l" t="t" r="r" b="b"/>
              <a:pathLst>
                <a:path w="93344" h="104140">
                  <a:moveTo>
                    <a:pt x="93294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74866" y="17780"/>
                  </a:lnTo>
                  <a:lnTo>
                    <a:pt x="74866" y="104140"/>
                  </a:lnTo>
                  <a:lnTo>
                    <a:pt x="93294" y="104140"/>
                  </a:lnTo>
                  <a:lnTo>
                    <a:pt x="93294" y="17780"/>
                  </a:lnTo>
                  <a:lnTo>
                    <a:pt x="932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454462" y="7586804"/>
              <a:ext cx="101578" cy="152026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584697" y="7589093"/>
              <a:ext cx="96750" cy="103682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716124" y="7589091"/>
              <a:ext cx="95148" cy="103682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833459" y="7586804"/>
              <a:ext cx="101578" cy="152026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957223" y="7586804"/>
              <a:ext cx="101588" cy="108258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086723" y="7606417"/>
              <a:ext cx="19050" cy="86360"/>
            </a:xfrm>
            <a:custGeom>
              <a:avLst/>
              <a:gdLst/>
              <a:ahLst/>
              <a:cxnLst/>
              <a:rect l="l" t="t" r="r" b="b"/>
              <a:pathLst>
                <a:path w="19050" h="86359">
                  <a:moveTo>
                    <a:pt x="0" y="86360"/>
                  </a:moveTo>
                  <a:lnTo>
                    <a:pt x="18428" y="86360"/>
                  </a:lnTo>
                  <a:lnTo>
                    <a:pt x="18428" y="0"/>
                  </a:lnTo>
                  <a:lnTo>
                    <a:pt x="0" y="0"/>
                  </a:lnTo>
                  <a:lnTo>
                    <a:pt x="0" y="863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3" name="object 93"/>
          <p:cNvGrpSpPr/>
          <p:nvPr/>
        </p:nvGrpSpPr>
        <p:grpSpPr>
          <a:xfrm>
            <a:off x="2086723" y="7586804"/>
            <a:ext cx="393700" cy="108585"/>
            <a:chOff x="2086723" y="7586804"/>
            <a:chExt cx="393700" cy="108585"/>
          </a:xfrm>
        </p:grpSpPr>
        <p:sp>
          <p:nvSpPr>
            <p:cNvPr id="94" name="object 94"/>
            <p:cNvSpPr/>
            <p:nvPr/>
          </p:nvSpPr>
          <p:spPr>
            <a:xfrm>
              <a:off x="2086711" y="7588636"/>
              <a:ext cx="93345" cy="104139"/>
            </a:xfrm>
            <a:custGeom>
              <a:avLst/>
              <a:gdLst/>
              <a:ahLst/>
              <a:cxnLst/>
              <a:rect l="l" t="t" r="r" b="b"/>
              <a:pathLst>
                <a:path w="93344" h="104140">
                  <a:moveTo>
                    <a:pt x="93306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74866" y="17780"/>
                  </a:lnTo>
                  <a:lnTo>
                    <a:pt x="74866" y="104140"/>
                  </a:lnTo>
                  <a:lnTo>
                    <a:pt x="93306" y="104140"/>
                  </a:lnTo>
                  <a:lnTo>
                    <a:pt x="93306" y="17780"/>
                  </a:lnTo>
                  <a:lnTo>
                    <a:pt x="933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204437" y="7589094"/>
              <a:ext cx="99065" cy="105054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332007" y="7586804"/>
              <a:ext cx="101588" cy="108258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461502" y="7649597"/>
              <a:ext cx="19050" cy="43180"/>
            </a:xfrm>
            <a:custGeom>
              <a:avLst/>
              <a:gdLst/>
              <a:ahLst/>
              <a:cxnLst/>
              <a:rect l="l" t="t" r="r" b="b"/>
              <a:pathLst>
                <a:path w="19050" h="43179">
                  <a:moveTo>
                    <a:pt x="0" y="43180"/>
                  </a:moveTo>
                  <a:lnTo>
                    <a:pt x="18428" y="43180"/>
                  </a:lnTo>
                  <a:lnTo>
                    <a:pt x="18428" y="0"/>
                  </a:lnTo>
                  <a:lnTo>
                    <a:pt x="0" y="0"/>
                  </a:lnTo>
                  <a:lnTo>
                    <a:pt x="0" y="431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8" name="object 98"/>
          <p:cNvGrpSpPr/>
          <p:nvPr/>
        </p:nvGrpSpPr>
        <p:grpSpPr>
          <a:xfrm>
            <a:off x="2461502" y="7586804"/>
            <a:ext cx="495300" cy="108585"/>
            <a:chOff x="2461502" y="7586804"/>
            <a:chExt cx="495300" cy="108585"/>
          </a:xfrm>
        </p:grpSpPr>
        <p:sp>
          <p:nvSpPr>
            <p:cNvPr id="99" name="object 99"/>
            <p:cNvSpPr/>
            <p:nvPr/>
          </p:nvSpPr>
          <p:spPr>
            <a:xfrm>
              <a:off x="2461501" y="7588636"/>
              <a:ext cx="94615" cy="104139"/>
            </a:xfrm>
            <a:custGeom>
              <a:avLst/>
              <a:gdLst/>
              <a:ahLst/>
              <a:cxnLst/>
              <a:rect l="l" t="t" r="r" b="b"/>
              <a:pathLst>
                <a:path w="94614" h="104140">
                  <a:moveTo>
                    <a:pt x="94437" y="0"/>
                  </a:moveTo>
                  <a:lnTo>
                    <a:pt x="76009" y="0"/>
                  </a:lnTo>
                  <a:lnTo>
                    <a:pt x="76009" y="43180"/>
                  </a:lnTo>
                  <a:lnTo>
                    <a:pt x="18427" y="43180"/>
                  </a:lnTo>
                  <a:lnTo>
                    <a:pt x="18427" y="0"/>
                  </a:lnTo>
                  <a:lnTo>
                    <a:pt x="0" y="0"/>
                  </a:lnTo>
                  <a:lnTo>
                    <a:pt x="0" y="43180"/>
                  </a:lnTo>
                  <a:lnTo>
                    <a:pt x="0" y="60960"/>
                  </a:lnTo>
                  <a:lnTo>
                    <a:pt x="76009" y="60960"/>
                  </a:lnTo>
                  <a:lnTo>
                    <a:pt x="76009" y="104140"/>
                  </a:lnTo>
                  <a:lnTo>
                    <a:pt x="94437" y="104140"/>
                  </a:lnTo>
                  <a:lnTo>
                    <a:pt x="94437" y="60960"/>
                  </a:lnTo>
                  <a:lnTo>
                    <a:pt x="94437" y="43180"/>
                  </a:lnTo>
                  <a:lnTo>
                    <a:pt x="944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590781" y="7589093"/>
              <a:ext cx="96750" cy="103682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716137" y="7586804"/>
              <a:ext cx="101609" cy="108258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845654" y="7589094"/>
              <a:ext cx="110802" cy="103682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103"/>
          <p:cNvSpPr/>
          <p:nvPr/>
        </p:nvSpPr>
        <p:spPr>
          <a:xfrm>
            <a:off x="3041681" y="7606417"/>
            <a:ext cx="19050" cy="86360"/>
          </a:xfrm>
          <a:custGeom>
            <a:avLst/>
            <a:gdLst/>
            <a:ahLst/>
            <a:cxnLst/>
            <a:rect l="l" t="t" r="r" b="b"/>
            <a:pathLst>
              <a:path w="19050" h="86359">
                <a:moveTo>
                  <a:pt x="0" y="86360"/>
                </a:moveTo>
                <a:lnTo>
                  <a:pt x="18428" y="86360"/>
                </a:lnTo>
                <a:lnTo>
                  <a:pt x="18428" y="0"/>
                </a:lnTo>
                <a:lnTo>
                  <a:pt x="0" y="0"/>
                </a:lnTo>
                <a:lnTo>
                  <a:pt x="0" y="863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4" name="object 104"/>
          <p:cNvGrpSpPr/>
          <p:nvPr/>
        </p:nvGrpSpPr>
        <p:grpSpPr>
          <a:xfrm>
            <a:off x="3041681" y="7586799"/>
            <a:ext cx="643890" cy="152400"/>
            <a:chOff x="3041681" y="7586799"/>
            <a:chExt cx="643890" cy="152400"/>
          </a:xfrm>
        </p:grpSpPr>
        <p:sp>
          <p:nvSpPr>
            <p:cNvPr id="105" name="object 105"/>
            <p:cNvSpPr/>
            <p:nvPr/>
          </p:nvSpPr>
          <p:spPr>
            <a:xfrm>
              <a:off x="3041675" y="7588637"/>
              <a:ext cx="93345" cy="104139"/>
            </a:xfrm>
            <a:custGeom>
              <a:avLst/>
              <a:gdLst/>
              <a:ahLst/>
              <a:cxnLst/>
              <a:rect l="l" t="t" r="r" b="b"/>
              <a:pathLst>
                <a:path w="93344" h="104140">
                  <a:moveTo>
                    <a:pt x="93294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74866" y="17780"/>
                  </a:lnTo>
                  <a:lnTo>
                    <a:pt x="74866" y="104140"/>
                  </a:lnTo>
                  <a:lnTo>
                    <a:pt x="93294" y="104140"/>
                  </a:lnTo>
                  <a:lnTo>
                    <a:pt x="93294" y="17780"/>
                  </a:lnTo>
                  <a:lnTo>
                    <a:pt x="932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163726" y="7586804"/>
              <a:ext cx="101588" cy="108258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292879" y="7586804"/>
              <a:ext cx="101599" cy="152026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416651" y="7586799"/>
              <a:ext cx="222191" cy="108271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667106" y="7649597"/>
              <a:ext cx="19050" cy="43180"/>
            </a:xfrm>
            <a:custGeom>
              <a:avLst/>
              <a:gdLst/>
              <a:ahLst/>
              <a:cxnLst/>
              <a:rect l="l" t="t" r="r" b="b"/>
              <a:pathLst>
                <a:path w="19050" h="43179">
                  <a:moveTo>
                    <a:pt x="0" y="43180"/>
                  </a:moveTo>
                  <a:lnTo>
                    <a:pt x="18428" y="43180"/>
                  </a:lnTo>
                  <a:lnTo>
                    <a:pt x="18428" y="0"/>
                  </a:lnTo>
                  <a:lnTo>
                    <a:pt x="0" y="0"/>
                  </a:lnTo>
                  <a:lnTo>
                    <a:pt x="0" y="431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0" name="object 110"/>
          <p:cNvGrpSpPr/>
          <p:nvPr/>
        </p:nvGrpSpPr>
        <p:grpSpPr>
          <a:xfrm>
            <a:off x="3667106" y="7586804"/>
            <a:ext cx="484505" cy="107950"/>
            <a:chOff x="3667106" y="7586804"/>
            <a:chExt cx="484505" cy="107950"/>
          </a:xfrm>
        </p:grpSpPr>
        <p:sp>
          <p:nvSpPr>
            <p:cNvPr id="111" name="object 111"/>
            <p:cNvSpPr/>
            <p:nvPr/>
          </p:nvSpPr>
          <p:spPr>
            <a:xfrm>
              <a:off x="3667099" y="7588636"/>
              <a:ext cx="94615" cy="104139"/>
            </a:xfrm>
            <a:custGeom>
              <a:avLst/>
              <a:gdLst/>
              <a:ahLst/>
              <a:cxnLst/>
              <a:rect l="l" t="t" r="r" b="b"/>
              <a:pathLst>
                <a:path w="94614" h="104140">
                  <a:moveTo>
                    <a:pt x="94449" y="0"/>
                  </a:moveTo>
                  <a:lnTo>
                    <a:pt x="76022" y="0"/>
                  </a:lnTo>
                  <a:lnTo>
                    <a:pt x="76022" y="43180"/>
                  </a:lnTo>
                  <a:lnTo>
                    <a:pt x="18427" y="43180"/>
                  </a:lnTo>
                  <a:lnTo>
                    <a:pt x="18427" y="0"/>
                  </a:lnTo>
                  <a:lnTo>
                    <a:pt x="0" y="0"/>
                  </a:lnTo>
                  <a:lnTo>
                    <a:pt x="0" y="43180"/>
                  </a:lnTo>
                  <a:lnTo>
                    <a:pt x="0" y="60960"/>
                  </a:lnTo>
                  <a:lnTo>
                    <a:pt x="76022" y="60960"/>
                  </a:lnTo>
                  <a:lnTo>
                    <a:pt x="76022" y="104140"/>
                  </a:lnTo>
                  <a:lnTo>
                    <a:pt x="94449" y="104140"/>
                  </a:lnTo>
                  <a:lnTo>
                    <a:pt x="94449" y="60960"/>
                  </a:lnTo>
                  <a:lnTo>
                    <a:pt x="94449" y="43180"/>
                  </a:lnTo>
                  <a:lnTo>
                    <a:pt x="944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789390" y="7586804"/>
              <a:ext cx="82479" cy="107567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3894995" y="7589094"/>
              <a:ext cx="99044" cy="105054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028625" y="7589092"/>
              <a:ext cx="78322" cy="103682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132773" y="7649597"/>
              <a:ext cx="19050" cy="43180"/>
            </a:xfrm>
            <a:custGeom>
              <a:avLst/>
              <a:gdLst/>
              <a:ahLst/>
              <a:cxnLst/>
              <a:rect l="l" t="t" r="r" b="b"/>
              <a:pathLst>
                <a:path w="19050" h="43179">
                  <a:moveTo>
                    <a:pt x="0" y="43180"/>
                  </a:moveTo>
                  <a:lnTo>
                    <a:pt x="18428" y="43180"/>
                  </a:lnTo>
                  <a:lnTo>
                    <a:pt x="18428" y="0"/>
                  </a:lnTo>
                  <a:lnTo>
                    <a:pt x="0" y="0"/>
                  </a:lnTo>
                  <a:lnTo>
                    <a:pt x="0" y="431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6" name="object 116"/>
          <p:cNvGrpSpPr/>
          <p:nvPr/>
        </p:nvGrpSpPr>
        <p:grpSpPr>
          <a:xfrm>
            <a:off x="4132773" y="7586799"/>
            <a:ext cx="451484" cy="108585"/>
            <a:chOff x="4132773" y="7586799"/>
            <a:chExt cx="451484" cy="108585"/>
          </a:xfrm>
        </p:grpSpPr>
        <p:sp>
          <p:nvSpPr>
            <p:cNvPr id="117" name="object 117"/>
            <p:cNvSpPr/>
            <p:nvPr/>
          </p:nvSpPr>
          <p:spPr>
            <a:xfrm>
              <a:off x="4132770" y="7588637"/>
              <a:ext cx="94615" cy="104139"/>
            </a:xfrm>
            <a:custGeom>
              <a:avLst/>
              <a:gdLst/>
              <a:ahLst/>
              <a:cxnLst/>
              <a:rect l="l" t="t" r="r" b="b"/>
              <a:pathLst>
                <a:path w="94614" h="104140">
                  <a:moveTo>
                    <a:pt x="94449" y="0"/>
                  </a:moveTo>
                  <a:lnTo>
                    <a:pt x="76009" y="0"/>
                  </a:lnTo>
                  <a:lnTo>
                    <a:pt x="76009" y="43180"/>
                  </a:lnTo>
                  <a:lnTo>
                    <a:pt x="18427" y="43180"/>
                  </a:lnTo>
                  <a:lnTo>
                    <a:pt x="18427" y="0"/>
                  </a:lnTo>
                  <a:lnTo>
                    <a:pt x="0" y="0"/>
                  </a:lnTo>
                  <a:lnTo>
                    <a:pt x="0" y="43180"/>
                  </a:lnTo>
                  <a:lnTo>
                    <a:pt x="0" y="60960"/>
                  </a:lnTo>
                  <a:lnTo>
                    <a:pt x="76009" y="60960"/>
                  </a:lnTo>
                  <a:lnTo>
                    <a:pt x="76009" y="104140"/>
                  </a:lnTo>
                  <a:lnTo>
                    <a:pt x="94449" y="104140"/>
                  </a:lnTo>
                  <a:lnTo>
                    <a:pt x="94449" y="60960"/>
                  </a:lnTo>
                  <a:lnTo>
                    <a:pt x="94449" y="43180"/>
                  </a:lnTo>
                  <a:lnTo>
                    <a:pt x="944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255628" y="7586799"/>
              <a:ext cx="110572" cy="108268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394466" y="7586799"/>
              <a:ext cx="189783" cy="108268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0" name="object 120"/>
          <p:cNvGrpSpPr/>
          <p:nvPr/>
        </p:nvGrpSpPr>
        <p:grpSpPr>
          <a:xfrm>
            <a:off x="1162112" y="7863219"/>
            <a:ext cx="287655" cy="108585"/>
            <a:chOff x="1162112" y="7863219"/>
            <a:chExt cx="287655" cy="108585"/>
          </a:xfrm>
        </p:grpSpPr>
        <p:sp>
          <p:nvSpPr>
            <p:cNvPr id="121" name="object 121"/>
            <p:cNvSpPr/>
            <p:nvPr/>
          </p:nvSpPr>
          <p:spPr>
            <a:xfrm>
              <a:off x="1162112" y="7865531"/>
              <a:ext cx="110802" cy="103661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301668" y="7863219"/>
              <a:ext cx="101588" cy="108268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431162" y="7926013"/>
              <a:ext cx="19050" cy="43180"/>
            </a:xfrm>
            <a:custGeom>
              <a:avLst/>
              <a:gdLst/>
              <a:ahLst/>
              <a:cxnLst/>
              <a:rect l="l" t="t" r="r" b="b"/>
              <a:pathLst>
                <a:path w="19050" h="43179">
                  <a:moveTo>
                    <a:pt x="0" y="43179"/>
                  </a:moveTo>
                  <a:lnTo>
                    <a:pt x="18428" y="43179"/>
                  </a:lnTo>
                  <a:lnTo>
                    <a:pt x="18428" y="0"/>
                  </a:lnTo>
                  <a:lnTo>
                    <a:pt x="0" y="0"/>
                  </a:lnTo>
                  <a:lnTo>
                    <a:pt x="0" y="431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4" name="object 124"/>
          <p:cNvGrpSpPr/>
          <p:nvPr/>
        </p:nvGrpSpPr>
        <p:grpSpPr>
          <a:xfrm>
            <a:off x="1431162" y="7863219"/>
            <a:ext cx="869315" cy="152400"/>
            <a:chOff x="1431162" y="7863219"/>
            <a:chExt cx="869315" cy="152400"/>
          </a:xfrm>
        </p:grpSpPr>
        <p:sp>
          <p:nvSpPr>
            <p:cNvPr id="125" name="object 125"/>
            <p:cNvSpPr/>
            <p:nvPr/>
          </p:nvSpPr>
          <p:spPr>
            <a:xfrm>
              <a:off x="1431150" y="7863223"/>
              <a:ext cx="636270" cy="131445"/>
            </a:xfrm>
            <a:custGeom>
              <a:avLst/>
              <a:gdLst/>
              <a:ahLst/>
              <a:cxnLst/>
              <a:rect l="l" t="t" r="r" b="b"/>
              <a:pathLst>
                <a:path w="636269" h="131445">
                  <a:moveTo>
                    <a:pt x="94449" y="1841"/>
                  </a:moveTo>
                  <a:lnTo>
                    <a:pt x="76022" y="1841"/>
                  </a:lnTo>
                  <a:lnTo>
                    <a:pt x="76022" y="45021"/>
                  </a:lnTo>
                  <a:lnTo>
                    <a:pt x="18440" y="45021"/>
                  </a:lnTo>
                  <a:lnTo>
                    <a:pt x="18440" y="1841"/>
                  </a:lnTo>
                  <a:lnTo>
                    <a:pt x="0" y="1841"/>
                  </a:lnTo>
                  <a:lnTo>
                    <a:pt x="0" y="45021"/>
                  </a:lnTo>
                  <a:lnTo>
                    <a:pt x="0" y="62801"/>
                  </a:lnTo>
                  <a:lnTo>
                    <a:pt x="76022" y="62801"/>
                  </a:lnTo>
                  <a:lnTo>
                    <a:pt x="76022" y="105981"/>
                  </a:lnTo>
                  <a:lnTo>
                    <a:pt x="94449" y="105981"/>
                  </a:lnTo>
                  <a:lnTo>
                    <a:pt x="94449" y="62801"/>
                  </a:lnTo>
                  <a:lnTo>
                    <a:pt x="94449" y="45021"/>
                  </a:lnTo>
                  <a:lnTo>
                    <a:pt x="94449" y="1841"/>
                  </a:lnTo>
                  <a:close/>
                </a:path>
                <a:path w="636269" h="131445">
                  <a:moveTo>
                    <a:pt x="224790" y="47459"/>
                  </a:moveTo>
                  <a:lnTo>
                    <a:pt x="214325" y="17297"/>
                  </a:lnTo>
                  <a:lnTo>
                    <a:pt x="210959" y="13373"/>
                  </a:lnTo>
                  <a:lnTo>
                    <a:pt x="205663" y="9093"/>
                  </a:lnTo>
                  <a:lnTo>
                    <a:pt x="205663" y="44932"/>
                  </a:lnTo>
                  <a:lnTo>
                    <a:pt x="142786" y="44932"/>
                  </a:lnTo>
                  <a:lnTo>
                    <a:pt x="143865" y="36652"/>
                  </a:lnTo>
                  <a:lnTo>
                    <a:pt x="147358" y="29959"/>
                  </a:lnTo>
                  <a:lnTo>
                    <a:pt x="159181" y="19837"/>
                  </a:lnTo>
                  <a:lnTo>
                    <a:pt x="166662" y="17297"/>
                  </a:lnTo>
                  <a:lnTo>
                    <a:pt x="184619" y="17297"/>
                  </a:lnTo>
                  <a:lnTo>
                    <a:pt x="191731" y="19748"/>
                  </a:lnTo>
                  <a:lnTo>
                    <a:pt x="202336" y="29565"/>
                  </a:lnTo>
                  <a:lnTo>
                    <a:pt x="205206" y="36309"/>
                  </a:lnTo>
                  <a:lnTo>
                    <a:pt x="205663" y="44932"/>
                  </a:lnTo>
                  <a:lnTo>
                    <a:pt x="205663" y="9093"/>
                  </a:lnTo>
                  <a:lnTo>
                    <a:pt x="203720" y="7518"/>
                  </a:lnTo>
                  <a:lnTo>
                    <a:pt x="195592" y="3340"/>
                  </a:lnTo>
                  <a:lnTo>
                    <a:pt x="186563" y="838"/>
                  </a:lnTo>
                  <a:lnTo>
                    <a:pt x="176644" y="0"/>
                  </a:lnTo>
                  <a:lnTo>
                    <a:pt x="164782" y="965"/>
                  </a:lnTo>
                  <a:lnTo>
                    <a:pt x="131241" y="23647"/>
                  </a:lnTo>
                  <a:lnTo>
                    <a:pt x="123202" y="54152"/>
                  </a:lnTo>
                  <a:lnTo>
                    <a:pt x="124155" y="65862"/>
                  </a:lnTo>
                  <a:lnTo>
                    <a:pt x="146545" y="99987"/>
                  </a:lnTo>
                  <a:lnTo>
                    <a:pt x="178714" y="108267"/>
                  </a:lnTo>
                  <a:lnTo>
                    <a:pt x="190131" y="107416"/>
                  </a:lnTo>
                  <a:lnTo>
                    <a:pt x="200431" y="104876"/>
                  </a:lnTo>
                  <a:lnTo>
                    <a:pt x="209600" y="100634"/>
                  </a:lnTo>
                  <a:lnTo>
                    <a:pt x="217652" y="94691"/>
                  </a:lnTo>
                  <a:lnTo>
                    <a:pt x="216192" y="91008"/>
                  </a:lnTo>
                  <a:lnTo>
                    <a:pt x="211886" y="80162"/>
                  </a:lnTo>
                  <a:lnTo>
                    <a:pt x="205587" y="84912"/>
                  </a:lnTo>
                  <a:lnTo>
                    <a:pt x="198183" y="88303"/>
                  </a:lnTo>
                  <a:lnTo>
                    <a:pt x="189687" y="90322"/>
                  </a:lnTo>
                  <a:lnTo>
                    <a:pt x="180098" y="91008"/>
                  </a:lnTo>
                  <a:lnTo>
                    <a:pt x="172745" y="90487"/>
                  </a:lnTo>
                  <a:lnTo>
                    <a:pt x="143941" y="59893"/>
                  </a:lnTo>
                  <a:lnTo>
                    <a:pt x="223634" y="59893"/>
                  </a:lnTo>
                  <a:lnTo>
                    <a:pt x="224396" y="56070"/>
                  </a:lnTo>
                  <a:lnTo>
                    <a:pt x="224790" y="51930"/>
                  </a:lnTo>
                  <a:lnTo>
                    <a:pt x="224790" y="47459"/>
                  </a:lnTo>
                  <a:close/>
                </a:path>
                <a:path w="636269" h="131445">
                  <a:moveTo>
                    <a:pt x="357530" y="88696"/>
                  </a:moveTo>
                  <a:lnTo>
                    <a:pt x="340258" y="88696"/>
                  </a:lnTo>
                  <a:lnTo>
                    <a:pt x="340258" y="19596"/>
                  </a:lnTo>
                  <a:lnTo>
                    <a:pt x="340258" y="2311"/>
                  </a:lnTo>
                  <a:lnTo>
                    <a:pt x="321830" y="2311"/>
                  </a:lnTo>
                  <a:lnTo>
                    <a:pt x="321830" y="19596"/>
                  </a:lnTo>
                  <a:lnTo>
                    <a:pt x="321830" y="88696"/>
                  </a:lnTo>
                  <a:lnTo>
                    <a:pt x="271602" y="88696"/>
                  </a:lnTo>
                  <a:lnTo>
                    <a:pt x="274523" y="84709"/>
                  </a:lnTo>
                  <a:lnTo>
                    <a:pt x="277368" y="77952"/>
                  </a:lnTo>
                  <a:lnTo>
                    <a:pt x="285648" y="36868"/>
                  </a:lnTo>
                  <a:lnTo>
                    <a:pt x="286816" y="19596"/>
                  </a:lnTo>
                  <a:lnTo>
                    <a:pt x="321830" y="19596"/>
                  </a:lnTo>
                  <a:lnTo>
                    <a:pt x="321830" y="2311"/>
                  </a:lnTo>
                  <a:lnTo>
                    <a:pt x="269532" y="2311"/>
                  </a:lnTo>
                  <a:lnTo>
                    <a:pt x="267919" y="29730"/>
                  </a:lnTo>
                  <a:lnTo>
                    <a:pt x="267042" y="39408"/>
                  </a:lnTo>
                  <a:lnTo>
                    <a:pt x="255854" y="83934"/>
                  </a:lnTo>
                  <a:lnTo>
                    <a:pt x="252031" y="88696"/>
                  </a:lnTo>
                  <a:lnTo>
                    <a:pt x="239115" y="88696"/>
                  </a:lnTo>
                  <a:lnTo>
                    <a:pt x="239115" y="131318"/>
                  </a:lnTo>
                  <a:lnTo>
                    <a:pt x="256413" y="131318"/>
                  </a:lnTo>
                  <a:lnTo>
                    <a:pt x="256413" y="105981"/>
                  </a:lnTo>
                  <a:lnTo>
                    <a:pt x="340258" y="105981"/>
                  </a:lnTo>
                  <a:lnTo>
                    <a:pt x="340258" y="131318"/>
                  </a:lnTo>
                  <a:lnTo>
                    <a:pt x="357530" y="131318"/>
                  </a:lnTo>
                  <a:lnTo>
                    <a:pt x="357530" y="105981"/>
                  </a:lnTo>
                  <a:lnTo>
                    <a:pt x="357530" y="88696"/>
                  </a:lnTo>
                  <a:close/>
                </a:path>
                <a:path w="636269" h="131445">
                  <a:moveTo>
                    <a:pt x="433984" y="52311"/>
                  </a:moveTo>
                  <a:lnTo>
                    <a:pt x="398487" y="2311"/>
                  </a:lnTo>
                  <a:lnTo>
                    <a:pt x="375462" y="2311"/>
                  </a:lnTo>
                  <a:lnTo>
                    <a:pt x="413016" y="52311"/>
                  </a:lnTo>
                  <a:lnTo>
                    <a:pt x="373380" y="105968"/>
                  </a:lnTo>
                  <a:lnTo>
                    <a:pt x="395960" y="105968"/>
                  </a:lnTo>
                  <a:lnTo>
                    <a:pt x="433984" y="52311"/>
                  </a:lnTo>
                  <a:close/>
                </a:path>
                <a:path w="636269" h="131445">
                  <a:moveTo>
                    <a:pt x="457009" y="2311"/>
                  </a:moveTo>
                  <a:lnTo>
                    <a:pt x="438569" y="2311"/>
                  </a:lnTo>
                  <a:lnTo>
                    <a:pt x="438569" y="105968"/>
                  </a:lnTo>
                  <a:lnTo>
                    <a:pt x="457009" y="105968"/>
                  </a:lnTo>
                  <a:lnTo>
                    <a:pt x="457009" y="2311"/>
                  </a:lnTo>
                  <a:close/>
                </a:path>
                <a:path w="636269" h="131445">
                  <a:moveTo>
                    <a:pt x="522897" y="105968"/>
                  </a:moveTo>
                  <a:lnTo>
                    <a:pt x="482574" y="52311"/>
                  </a:lnTo>
                  <a:lnTo>
                    <a:pt x="520128" y="2311"/>
                  </a:lnTo>
                  <a:lnTo>
                    <a:pt x="497319" y="2311"/>
                  </a:lnTo>
                  <a:lnTo>
                    <a:pt x="461606" y="52311"/>
                  </a:lnTo>
                  <a:lnTo>
                    <a:pt x="500075" y="105968"/>
                  </a:lnTo>
                  <a:lnTo>
                    <a:pt x="522897" y="105968"/>
                  </a:lnTo>
                  <a:close/>
                </a:path>
                <a:path w="636269" h="131445">
                  <a:moveTo>
                    <a:pt x="635876" y="47459"/>
                  </a:moveTo>
                  <a:lnTo>
                    <a:pt x="625411" y="17297"/>
                  </a:lnTo>
                  <a:lnTo>
                    <a:pt x="622046" y="13373"/>
                  </a:lnTo>
                  <a:lnTo>
                    <a:pt x="616750" y="9093"/>
                  </a:lnTo>
                  <a:lnTo>
                    <a:pt x="616750" y="44932"/>
                  </a:lnTo>
                  <a:lnTo>
                    <a:pt x="553872" y="44932"/>
                  </a:lnTo>
                  <a:lnTo>
                    <a:pt x="554951" y="36652"/>
                  </a:lnTo>
                  <a:lnTo>
                    <a:pt x="558444" y="29959"/>
                  </a:lnTo>
                  <a:lnTo>
                    <a:pt x="570268" y="19837"/>
                  </a:lnTo>
                  <a:lnTo>
                    <a:pt x="577748" y="17297"/>
                  </a:lnTo>
                  <a:lnTo>
                    <a:pt x="595706" y="17297"/>
                  </a:lnTo>
                  <a:lnTo>
                    <a:pt x="602818" y="19748"/>
                  </a:lnTo>
                  <a:lnTo>
                    <a:pt x="613422" y="29565"/>
                  </a:lnTo>
                  <a:lnTo>
                    <a:pt x="616292" y="36309"/>
                  </a:lnTo>
                  <a:lnTo>
                    <a:pt x="616750" y="44932"/>
                  </a:lnTo>
                  <a:lnTo>
                    <a:pt x="616750" y="9093"/>
                  </a:lnTo>
                  <a:lnTo>
                    <a:pt x="614807" y="7518"/>
                  </a:lnTo>
                  <a:lnTo>
                    <a:pt x="606679" y="3340"/>
                  </a:lnTo>
                  <a:lnTo>
                    <a:pt x="597649" y="838"/>
                  </a:lnTo>
                  <a:lnTo>
                    <a:pt x="587730" y="0"/>
                  </a:lnTo>
                  <a:lnTo>
                    <a:pt x="575868" y="965"/>
                  </a:lnTo>
                  <a:lnTo>
                    <a:pt x="542328" y="23647"/>
                  </a:lnTo>
                  <a:lnTo>
                    <a:pt x="534289" y="54152"/>
                  </a:lnTo>
                  <a:lnTo>
                    <a:pt x="535241" y="65862"/>
                  </a:lnTo>
                  <a:lnTo>
                    <a:pt x="557618" y="99987"/>
                  </a:lnTo>
                  <a:lnTo>
                    <a:pt x="589800" y="108267"/>
                  </a:lnTo>
                  <a:lnTo>
                    <a:pt x="601218" y="107416"/>
                  </a:lnTo>
                  <a:lnTo>
                    <a:pt x="611517" y="104876"/>
                  </a:lnTo>
                  <a:lnTo>
                    <a:pt x="620687" y="100634"/>
                  </a:lnTo>
                  <a:lnTo>
                    <a:pt x="628738" y="94691"/>
                  </a:lnTo>
                  <a:lnTo>
                    <a:pt x="627265" y="91008"/>
                  </a:lnTo>
                  <a:lnTo>
                    <a:pt x="622960" y="80162"/>
                  </a:lnTo>
                  <a:lnTo>
                    <a:pt x="616673" y="84912"/>
                  </a:lnTo>
                  <a:lnTo>
                    <a:pt x="609269" y="88303"/>
                  </a:lnTo>
                  <a:lnTo>
                    <a:pt x="600773" y="90322"/>
                  </a:lnTo>
                  <a:lnTo>
                    <a:pt x="591185" y="91008"/>
                  </a:lnTo>
                  <a:lnTo>
                    <a:pt x="583831" y="90487"/>
                  </a:lnTo>
                  <a:lnTo>
                    <a:pt x="555028" y="59893"/>
                  </a:lnTo>
                  <a:lnTo>
                    <a:pt x="634720" y="59893"/>
                  </a:lnTo>
                  <a:lnTo>
                    <a:pt x="635482" y="56070"/>
                  </a:lnTo>
                  <a:lnTo>
                    <a:pt x="635876" y="51930"/>
                  </a:lnTo>
                  <a:lnTo>
                    <a:pt x="635876" y="474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094597" y="7863219"/>
              <a:ext cx="101599" cy="152047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217469" y="7863220"/>
              <a:ext cx="82458" cy="107588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8" name="object 128"/>
          <p:cNvSpPr/>
          <p:nvPr/>
        </p:nvSpPr>
        <p:spPr>
          <a:xfrm>
            <a:off x="1124604" y="5712328"/>
            <a:ext cx="4155440" cy="83820"/>
          </a:xfrm>
          <a:custGeom>
            <a:avLst/>
            <a:gdLst/>
            <a:ahLst/>
            <a:cxnLst/>
            <a:rect l="l" t="t" r="r" b="b"/>
            <a:pathLst>
              <a:path w="4155440" h="83820">
                <a:moveTo>
                  <a:pt x="4155370" y="0"/>
                </a:moveTo>
                <a:lnTo>
                  <a:pt x="0" y="0"/>
                </a:lnTo>
                <a:lnTo>
                  <a:pt x="0" y="83767"/>
                </a:lnTo>
                <a:lnTo>
                  <a:pt x="4155370" y="83767"/>
                </a:lnTo>
                <a:lnTo>
                  <a:pt x="4155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413538" y="6035160"/>
            <a:ext cx="1229995" cy="302260"/>
          </a:xfrm>
          <a:custGeom>
            <a:avLst/>
            <a:gdLst/>
            <a:ahLst/>
            <a:cxnLst/>
            <a:rect l="l" t="t" r="r" b="b"/>
            <a:pathLst>
              <a:path w="1229995" h="302260">
                <a:moveTo>
                  <a:pt x="259118" y="0"/>
                </a:moveTo>
                <a:lnTo>
                  <a:pt x="192735" y="0"/>
                </a:lnTo>
                <a:lnTo>
                  <a:pt x="75082" y="171627"/>
                </a:lnTo>
                <a:lnTo>
                  <a:pt x="75082" y="29159"/>
                </a:lnTo>
                <a:lnTo>
                  <a:pt x="100228" y="29159"/>
                </a:lnTo>
                <a:lnTo>
                  <a:pt x="100228" y="0"/>
                </a:lnTo>
                <a:lnTo>
                  <a:pt x="0" y="0"/>
                </a:lnTo>
                <a:lnTo>
                  <a:pt x="0" y="29159"/>
                </a:lnTo>
                <a:lnTo>
                  <a:pt x="25819" y="29159"/>
                </a:lnTo>
                <a:lnTo>
                  <a:pt x="25819" y="205168"/>
                </a:lnTo>
                <a:lnTo>
                  <a:pt x="0" y="205168"/>
                </a:lnTo>
                <a:lnTo>
                  <a:pt x="0" y="234657"/>
                </a:lnTo>
                <a:lnTo>
                  <a:pt x="66713" y="234657"/>
                </a:lnTo>
                <a:lnTo>
                  <a:pt x="184365" y="64389"/>
                </a:lnTo>
                <a:lnTo>
                  <a:pt x="184365" y="205168"/>
                </a:lnTo>
                <a:lnTo>
                  <a:pt x="158889" y="205168"/>
                </a:lnTo>
                <a:lnTo>
                  <a:pt x="158889" y="234657"/>
                </a:lnTo>
                <a:lnTo>
                  <a:pt x="258775" y="234657"/>
                </a:lnTo>
                <a:lnTo>
                  <a:pt x="258775" y="205168"/>
                </a:lnTo>
                <a:lnTo>
                  <a:pt x="233629" y="205168"/>
                </a:lnTo>
                <a:lnTo>
                  <a:pt x="233629" y="29159"/>
                </a:lnTo>
                <a:lnTo>
                  <a:pt x="259118" y="29159"/>
                </a:lnTo>
                <a:lnTo>
                  <a:pt x="259118" y="0"/>
                </a:lnTo>
                <a:close/>
              </a:path>
              <a:path w="1229995" h="302260">
                <a:moveTo>
                  <a:pt x="468439" y="83388"/>
                </a:moveTo>
                <a:lnTo>
                  <a:pt x="391337" y="83388"/>
                </a:lnTo>
                <a:lnTo>
                  <a:pt x="391337" y="110058"/>
                </a:lnTo>
                <a:lnTo>
                  <a:pt x="407428" y="110058"/>
                </a:lnTo>
                <a:lnTo>
                  <a:pt x="407428" y="144348"/>
                </a:lnTo>
                <a:lnTo>
                  <a:pt x="344398" y="144348"/>
                </a:lnTo>
                <a:lnTo>
                  <a:pt x="344398" y="110058"/>
                </a:lnTo>
                <a:lnTo>
                  <a:pt x="358495" y="110058"/>
                </a:lnTo>
                <a:lnTo>
                  <a:pt x="358495" y="83388"/>
                </a:lnTo>
                <a:lnTo>
                  <a:pt x="283387" y="83388"/>
                </a:lnTo>
                <a:lnTo>
                  <a:pt x="283387" y="110058"/>
                </a:lnTo>
                <a:lnTo>
                  <a:pt x="301840" y="110058"/>
                </a:lnTo>
                <a:lnTo>
                  <a:pt x="301840" y="144348"/>
                </a:lnTo>
                <a:lnTo>
                  <a:pt x="301840" y="171018"/>
                </a:lnTo>
                <a:lnTo>
                  <a:pt x="301840" y="207848"/>
                </a:lnTo>
                <a:lnTo>
                  <a:pt x="283387" y="207848"/>
                </a:lnTo>
                <a:lnTo>
                  <a:pt x="283387" y="234518"/>
                </a:lnTo>
                <a:lnTo>
                  <a:pt x="360172" y="234518"/>
                </a:lnTo>
                <a:lnTo>
                  <a:pt x="360172" y="207848"/>
                </a:lnTo>
                <a:lnTo>
                  <a:pt x="344398" y="207848"/>
                </a:lnTo>
                <a:lnTo>
                  <a:pt x="344398" y="171018"/>
                </a:lnTo>
                <a:lnTo>
                  <a:pt x="407428" y="171018"/>
                </a:lnTo>
                <a:lnTo>
                  <a:pt x="407428" y="207848"/>
                </a:lnTo>
                <a:lnTo>
                  <a:pt x="393014" y="207848"/>
                </a:lnTo>
                <a:lnTo>
                  <a:pt x="393014" y="234518"/>
                </a:lnTo>
                <a:lnTo>
                  <a:pt x="468109" y="234518"/>
                </a:lnTo>
                <a:lnTo>
                  <a:pt x="468109" y="207848"/>
                </a:lnTo>
                <a:lnTo>
                  <a:pt x="449986" y="207848"/>
                </a:lnTo>
                <a:lnTo>
                  <a:pt x="449986" y="171018"/>
                </a:lnTo>
                <a:lnTo>
                  <a:pt x="449986" y="144348"/>
                </a:lnTo>
                <a:lnTo>
                  <a:pt x="449986" y="110058"/>
                </a:lnTo>
                <a:lnTo>
                  <a:pt x="468439" y="110058"/>
                </a:lnTo>
                <a:lnTo>
                  <a:pt x="468439" y="83388"/>
                </a:lnTo>
                <a:close/>
              </a:path>
              <a:path w="1229995" h="302260">
                <a:moveTo>
                  <a:pt x="708088" y="159232"/>
                </a:moveTo>
                <a:lnTo>
                  <a:pt x="702398" y="128206"/>
                </a:lnTo>
                <a:lnTo>
                  <a:pt x="688746" y="107619"/>
                </a:lnTo>
                <a:lnTo>
                  <a:pt x="685749" y="103085"/>
                </a:lnTo>
                <a:lnTo>
                  <a:pt x="662152" y="88404"/>
                </a:lnTo>
                <a:lnTo>
                  <a:pt x="662152" y="159232"/>
                </a:lnTo>
                <a:lnTo>
                  <a:pt x="659180" y="180263"/>
                </a:lnTo>
                <a:lnTo>
                  <a:pt x="650709" y="196443"/>
                </a:lnTo>
                <a:lnTo>
                  <a:pt x="637400" y="206844"/>
                </a:lnTo>
                <a:lnTo>
                  <a:pt x="619925" y="210527"/>
                </a:lnTo>
                <a:lnTo>
                  <a:pt x="617562" y="210527"/>
                </a:lnTo>
                <a:lnTo>
                  <a:pt x="617562" y="107619"/>
                </a:lnTo>
                <a:lnTo>
                  <a:pt x="620915" y="107619"/>
                </a:lnTo>
                <a:lnTo>
                  <a:pt x="638530" y="111772"/>
                </a:lnTo>
                <a:lnTo>
                  <a:pt x="651459" y="122999"/>
                </a:lnTo>
                <a:lnTo>
                  <a:pt x="659434" y="139433"/>
                </a:lnTo>
                <a:lnTo>
                  <a:pt x="662152" y="159232"/>
                </a:lnTo>
                <a:lnTo>
                  <a:pt x="662152" y="88404"/>
                </a:lnTo>
                <a:lnTo>
                  <a:pt x="658723" y="86271"/>
                </a:lnTo>
                <a:lnTo>
                  <a:pt x="621919" y="80137"/>
                </a:lnTo>
                <a:lnTo>
                  <a:pt x="617562" y="80137"/>
                </a:lnTo>
                <a:lnTo>
                  <a:pt x="617562" y="12"/>
                </a:lnTo>
                <a:lnTo>
                  <a:pt x="555879" y="12"/>
                </a:lnTo>
                <a:lnTo>
                  <a:pt x="555879" y="26847"/>
                </a:lnTo>
                <a:lnTo>
                  <a:pt x="575678" y="26847"/>
                </a:lnTo>
                <a:lnTo>
                  <a:pt x="575678" y="80137"/>
                </a:lnTo>
                <a:lnTo>
                  <a:pt x="575678" y="107619"/>
                </a:lnTo>
                <a:lnTo>
                  <a:pt x="575678" y="210527"/>
                </a:lnTo>
                <a:lnTo>
                  <a:pt x="573328" y="210527"/>
                </a:lnTo>
                <a:lnTo>
                  <a:pt x="555840" y="206895"/>
                </a:lnTo>
                <a:lnTo>
                  <a:pt x="542531" y="196570"/>
                </a:lnTo>
                <a:lnTo>
                  <a:pt x="534060" y="180403"/>
                </a:lnTo>
                <a:lnTo>
                  <a:pt x="531088" y="159232"/>
                </a:lnTo>
                <a:lnTo>
                  <a:pt x="533615" y="139153"/>
                </a:lnTo>
                <a:lnTo>
                  <a:pt x="541274" y="122745"/>
                </a:lnTo>
                <a:lnTo>
                  <a:pt x="554139" y="111671"/>
                </a:lnTo>
                <a:lnTo>
                  <a:pt x="572325" y="107619"/>
                </a:lnTo>
                <a:lnTo>
                  <a:pt x="575678" y="107619"/>
                </a:lnTo>
                <a:lnTo>
                  <a:pt x="575678" y="80137"/>
                </a:lnTo>
                <a:lnTo>
                  <a:pt x="571652" y="80137"/>
                </a:lnTo>
                <a:lnTo>
                  <a:pt x="534377" y="86690"/>
                </a:lnTo>
                <a:lnTo>
                  <a:pt x="507276" y="104216"/>
                </a:lnTo>
                <a:lnTo>
                  <a:pt x="490753" y="129476"/>
                </a:lnTo>
                <a:lnTo>
                  <a:pt x="485152" y="159232"/>
                </a:lnTo>
                <a:lnTo>
                  <a:pt x="490804" y="190550"/>
                </a:lnTo>
                <a:lnTo>
                  <a:pt x="507453" y="215633"/>
                </a:lnTo>
                <a:lnTo>
                  <a:pt x="534657" y="232295"/>
                </a:lnTo>
                <a:lnTo>
                  <a:pt x="571969" y="238340"/>
                </a:lnTo>
                <a:lnTo>
                  <a:pt x="575678" y="238340"/>
                </a:lnTo>
                <a:lnTo>
                  <a:pt x="575678" y="274878"/>
                </a:lnTo>
                <a:lnTo>
                  <a:pt x="556234" y="274878"/>
                </a:lnTo>
                <a:lnTo>
                  <a:pt x="556234" y="301701"/>
                </a:lnTo>
                <a:lnTo>
                  <a:pt x="636689" y="301701"/>
                </a:lnTo>
                <a:lnTo>
                  <a:pt x="636689" y="274878"/>
                </a:lnTo>
                <a:lnTo>
                  <a:pt x="617562" y="274878"/>
                </a:lnTo>
                <a:lnTo>
                  <a:pt x="617562" y="238340"/>
                </a:lnTo>
                <a:lnTo>
                  <a:pt x="621919" y="238340"/>
                </a:lnTo>
                <a:lnTo>
                  <a:pt x="659714" y="232295"/>
                </a:lnTo>
                <a:lnTo>
                  <a:pt x="686625" y="215633"/>
                </a:lnTo>
                <a:lnTo>
                  <a:pt x="689902" y="210527"/>
                </a:lnTo>
                <a:lnTo>
                  <a:pt x="702729" y="190550"/>
                </a:lnTo>
                <a:lnTo>
                  <a:pt x="708088" y="159232"/>
                </a:lnTo>
                <a:close/>
              </a:path>
              <a:path w="1229995" h="302260">
                <a:moveTo>
                  <a:pt x="898156" y="156895"/>
                </a:moveTo>
                <a:lnTo>
                  <a:pt x="893546" y="126098"/>
                </a:lnTo>
                <a:lnTo>
                  <a:pt x="885774" y="111975"/>
                </a:lnTo>
                <a:lnTo>
                  <a:pt x="880986" y="103263"/>
                </a:lnTo>
                <a:lnTo>
                  <a:pt x="880173" y="101790"/>
                </a:lnTo>
                <a:lnTo>
                  <a:pt x="858697" y="85852"/>
                </a:lnTo>
                <a:lnTo>
                  <a:pt x="852233" y="84582"/>
                </a:lnTo>
                <a:lnTo>
                  <a:pt x="852233" y="157886"/>
                </a:lnTo>
                <a:lnTo>
                  <a:pt x="849909" y="178727"/>
                </a:lnTo>
                <a:lnTo>
                  <a:pt x="842645" y="194818"/>
                </a:lnTo>
                <a:lnTo>
                  <a:pt x="830033" y="205181"/>
                </a:lnTo>
                <a:lnTo>
                  <a:pt x="811669" y="208851"/>
                </a:lnTo>
                <a:lnTo>
                  <a:pt x="803757" y="208432"/>
                </a:lnTo>
                <a:lnTo>
                  <a:pt x="796328" y="207010"/>
                </a:lnTo>
                <a:lnTo>
                  <a:pt x="789038" y="204330"/>
                </a:lnTo>
                <a:lnTo>
                  <a:pt x="781494" y="200139"/>
                </a:lnTo>
                <a:lnTo>
                  <a:pt x="781494" y="127393"/>
                </a:lnTo>
                <a:lnTo>
                  <a:pt x="787996" y="120878"/>
                </a:lnTo>
                <a:lnTo>
                  <a:pt x="795832" y="116039"/>
                </a:lnTo>
                <a:lnTo>
                  <a:pt x="804786" y="113017"/>
                </a:lnTo>
                <a:lnTo>
                  <a:pt x="814692" y="111975"/>
                </a:lnTo>
                <a:lnTo>
                  <a:pt x="831303" y="115049"/>
                </a:lnTo>
                <a:lnTo>
                  <a:pt x="843026" y="123990"/>
                </a:lnTo>
                <a:lnTo>
                  <a:pt x="849960" y="138404"/>
                </a:lnTo>
                <a:lnTo>
                  <a:pt x="852233" y="157886"/>
                </a:lnTo>
                <a:lnTo>
                  <a:pt x="852233" y="84582"/>
                </a:lnTo>
                <a:lnTo>
                  <a:pt x="829779" y="80124"/>
                </a:lnTo>
                <a:lnTo>
                  <a:pt x="814400" y="81711"/>
                </a:lnTo>
                <a:lnTo>
                  <a:pt x="800785" y="86283"/>
                </a:lnTo>
                <a:lnTo>
                  <a:pt x="789432" y="93560"/>
                </a:lnTo>
                <a:lnTo>
                  <a:pt x="780846" y="103263"/>
                </a:lnTo>
                <a:lnTo>
                  <a:pt x="780846" y="83820"/>
                </a:lnTo>
                <a:lnTo>
                  <a:pt x="720496" y="83820"/>
                </a:lnTo>
                <a:lnTo>
                  <a:pt x="720496" y="110642"/>
                </a:lnTo>
                <a:lnTo>
                  <a:pt x="738593" y="110642"/>
                </a:lnTo>
                <a:lnTo>
                  <a:pt x="738593" y="274891"/>
                </a:lnTo>
                <a:lnTo>
                  <a:pt x="720496" y="274891"/>
                </a:lnTo>
                <a:lnTo>
                  <a:pt x="720496" y="301701"/>
                </a:lnTo>
                <a:lnTo>
                  <a:pt x="805294" y="301701"/>
                </a:lnTo>
                <a:lnTo>
                  <a:pt x="805294" y="274891"/>
                </a:lnTo>
                <a:lnTo>
                  <a:pt x="781494" y="274891"/>
                </a:lnTo>
                <a:lnTo>
                  <a:pt x="781494" y="230644"/>
                </a:lnTo>
                <a:lnTo>
                  <a:pt x="788974" y="234111"/>
                </a:lnTo>
                <a:lnTo>
                  <a:pt x="797585" y="236512"/>
                </a:lnTo>
                <a:lnTo>
                  <a:pt x="806958" y="237896"/>
                </a:lnTo>
                <a:lnTo>
                  <a:pt x="816686" y="238340"/>
                </a:lnTo>
                <a:lnTo>
                  <a:pt x="851192" y="232308"/>
                </a:lnTo>
                <a:lnTo>
                  <a:pt x="853732" y="230644"/>
                </a:lnTo>
                <a:lnTo>
                  <a:pt x="876782" y="215468"/>
                </a:lnTo>
                <a:lnTo>
                  <a:pt x="880859" y="208851"/>
                </a:lnTo>
                <a:lnTo>
                  <a:pt x="892683" y="189712"/>
                </a:lnTo>
                <a:lnTo>
                  <a:pt x="898156" y="156895"/>
                </a:lnTo>
                <a:close/>
              </a:path>
              <a:path w="1229995" h="302260">
                <a:moveTo>
                  <a:pt x="1072680" y="230657"/>
                </a:moveTo>
                <a:lnTo>
                  <a:pt x="1069200" y="214198"/>
                </a:lnTo>
                <a:lnTo>
                  <a:pt x="1068070" y="208851"/>
                </a:lnTo>
                <a:lnTo>
                  <a:pt x="1067650" y="206857"/>
                </a:lnTo>
                <a:lnTo>
                  <a:pt x="1064971" y="207848"/>
                </a:lnTo>
                <a:lnTo>
                  <a:pt x="1063294" y="208521"/>
                </a:lnTo>
                <a:lnTo>
                  <a:pt x="1061288" y="208851"/>
                </a:lnTo>
                <a:lnTo>
                  <a:pt x="1052220" y="208851"/>
                </a:lnTo>
                <a:lnTo>
                  <a:pt x="1052423" y="203784"/>
                </a:lnTo>
                <a:lnTo>
                  <a:pt x="1052855" y="182956"/>
                </a:lnTo>
                <a:lnTo>
                  <a:pt x="1053249" y="166585"/>
                </a:lnTo>
                <a:lnTo>
                  <a:pt x="1053452" y="156730"/>
                </a:lnTo>
                <a:lnTo>
                  <a:pt x="1053503" y="150837"/>
                </a:lnTo>
                <a:lnTo>
                  <a:pt x="1053579" y="142125"/>
                </a:lnTo>
                <a:lnTo>
                  <a:pt x="1043190" y="104584"/>
                </a:lnTo>
                <a:lnTo>
                  <a:pt x="988542" y="80137"/>
                </a:lnTo>
                <a:lnTo>
                  <a:pt x="965631" y="82651"/>
                </a:lnTo>
                <a:lnTo>
                  <a:pt x="946264" y="90017"/>
                </a:lnTo>
                <a:lnTo>
                  <a:pt x="932865" y="101904"/>
                </a:lnTo>
                <a:lnTo>
                  <a:pt x="927862" y="118008"/>
                </a:lnTo>
                <a:lnTo>
                  <a:pt x="929005" y="124955"/>
                </a:lnTo>
                <a:lnTo>
                  <a:pt x="961377" y="109613"/>
                </a:lnTo>
                <a:lnTo>
                  <a:pt x="966736" y="106616"/>
                </a:lnTo>
                <a:lnTo>
                  <a:pt x="973455" y="104584"/>
                </a:lnTo>
                <a:lnTo>
                  <a:pt x="982510" y="104584"/>
                </a:lnTo>
                <a:lnTo>
                  <a:pt x="996645" y="107149"/>
                </a:lnTo>
                <a:lnTo>
                  <a:pt x="1005852" y="114350"/>
                </a:lnTo>
                <a:lnTo>
                  <a:pt x="1010843" y="125374"/>
                </a:lnTo>
                <a:lnTo>
                  <a:pt x="1012355" y="139458"/>
                </a:lnTo>
                <a:lnTo>
                  <a:pt x="1012266" y="147828"/>
                </a:lnTo>
                <a:lnTo>
                  <a:pt x="1011999" y="150837"/>
                </a:lnTo>
                <a:lnTo>
                  <a:pt x="1011669" y="150723"/>
                </a:lnTo>
                <a:lnTo>
                  <a:pt x="1011669" y="172974"/>
                </a:lnTo>
                <a:lnTo>
                  <a:pt x="1011669" y="193433"/>
                </a:lnTo>
                <a:lnTo>
                  <a:pt x="1007110" y="198805"/>
                </a:lnTo>
                <a:lnTo>
                  <a:pt x="1000861" y="203784"/>
                </a:lnTo>
                <a:lnTo>
                  <a:pt x="992720" y="207429"/>
                </a:lnTo>
                <a:lnTo>
                  <a:pt x="982510" y="208851"/>
                </a:lnTo>
                <a:lnTo>
                  <a:pt x="972921" y="207200"/>
                </a:lnTo>
                <a:lnTo>
                  <a:pt x="965873" y="202692"/>
                </a:lnTo>
                <a:lnTo>
                  <a:pt x="961529" y="195986"/>
                </a:lnTo>
                <a:lnTo>
                  <a:pt x="960043" y="187744"/>
                </a:lnTo>
                <a:lnTo>
                  <a:pt x="961783" y="178917"/>
                </a:lnTo>
                <a:lnTo>
                  <a:pt x="966876" y="172262"/>
                </a:lnTo>
                <a:lnTo>
                  <a:pt x="975182" y="168059"/>
                </a:lnTo>
                <a:lnTo>
                  <a:pt x="986523" y="166585"/>
                </a:lnTo>
                <a:lnTo>
                  <a:pt x="993559" y="166979"/>
                </a:lnTo>
                <a:lnTo>
                  <a:pt x="1000099" y="168148"/>
                </a:lnTo>
                <a:lnTo>
                  <a:pt x="1006144" y="170141"/>
                </a:lnTo>
                <a:lnTo>
                  <a:pt x="1011669" y="172974"/>
                </a:lnTo>
                <a:lnTo>
                  <a:pt x="1011669" y="150723"/>
                </a:lnTo>
                <a:lnTo>
                  <a:pt x="1005192" y="148348"/>
                </a:lnTo>
                <a:lnTo>
                  <a:pt x="996746" y="146456"/>
                </a:lnTo>
                <a:lnTo>
                  <a:pt x="987310" y="145249"/>
                </a:lnTo>
                <a:lnTo>
                  <a:pt x="977480" y="144830"/>
                </a:lnTo>
                <a:lnTo>
                  <a:pt x="951865" y="147828"/>
                </a:lnTo>
                <a:lnTo>
                  <a:pt x="932434" y="156730"/>
                </a:lnTo>
                <a:lnTo>
                  <a:pt x="920115" y="171411"/>
                </a:lnTo>
                <a:lnTo>
                  <a:pt x="915797" y="191757"/>
                </a:lnTo>
                <a:lnTo>
                  <a:pt x="919391" y="211175"/>
                </a:lnTo>
                <a:lnTo>
                  <a:pt x="929716" y="225475"/>
                </a:lnTo>
                <a:lnTo>
                  <a:pt x="946073" y="234315"/>
                </a:lnTo>
                <a:lnTo>
                  <a:pt x="967765" y="237337"/>
                </a:lnTo>
                <a:lnTo>
                  <a:pt x="983983" y="235419"/>
                </a:lnTo>
                <a:lnTo>
                  <a:pt x="996962" y="230301"/>
                </a:lnTo>
                <a:lnTo>
                  <a:pt x="1006741" y="222910"/>
                </a:lnTo>
                <a:lnTo>
                  <a:pt x="1013345" y="214198"/>
                </a:lnTo>
                <a:lnTo>
                  <a:pt x="1016914" y="224510"/>
                </a:lnTo>
                <a:lnTo>
                  <a:pt x="1023099" y="231851"/>
                </a:lnTo>
                <a:lnTo>
                  <a:pt x="1031862" y="236220"/>
                </a:lnTo>
                <a:lnTo>
                  <a:pt x="1043165" y="237680"/>
                </a:lnTo>
                <a:lnTo>
                  <a:pt x="1049439" y="237337"/>
                </a:lnTo>
                <a:lnTo>
                  <a:pt x="1057046" y="236169"/>
                </a:lnTo>
                <a:lnTo>
                  <a:pt x="1065098" y="234010"/>
                </a:lnTo>
                <a:lnTo>
                  <a:pt x="1072680" y="230657"/>
                </a:lnTo>
                <a:close/>
              </a:path>
              <a:path w="1229995" h="302260">
                <a:moveTo>
                  <a:pt x="1229474" y="206171"/>
                </a:moveTo>
                <a:lnTo>
                  <a:pt x="1212380" y="187401"/>
                </a:lnTo>
                <a:lnTo>
                  <a:pt x="1204722" y="195732"/>
                </a:lnTo>
                <a:lnTo>
                  <a:pt x="1195628" y="201942"/>
                </a:lnTo>
                <a:lnTo>
                  <a:pt x="1185519" y="205828"/>
                </a:lnTo>
                <a:lnTo>
                  <a:pt x="1174851" y="207175"/>
                </a:lnTo>
                <a:lnTo>
                  <a:pt x="1156716" y="203796"/>
                </a:lnTo>
                <a:lnTo>
                  <a:pt x="1141653" y="194056"/>
                </a:lnTo>
                <a:lnTo>
                  <a:pt x="1131366" y="178460"/>
                </a:lnTo>
                <a:lnTo>
                  <a:pt x="1127569" y="157556"/>
                </a:lnTo>
                <a:lnTo>
                  <a:pt x="1130744" y="137033"/>
                </a:lnTo>
                <a:lnTo>
                  <a:pt x="1139634" y="121640"/>
                </a:lnTo>
                <a:lnTo>
                  <a:pt x="1153312" y="111975"/>
                </a:lnTo>
                <a:lnTo>
                  <a:pt x="1170825" y="108623"/>
                </a:lnTo>
                <a:lnTo>
                  <a:pt x="1176528" y="108623"/>
                </a:lnTo>
                <a:lnTo>
                  <a:pt x="1181887" y="109943"/>
                </a:lnTo>
                <a:lnTo>
                  <a:pt x="1186573" y="112636"/>
                </a:lnTo>
                <a:lnTo>
                  <a:pt x="1184897" y="115671"/>
                </a:lnTo>
                <a:lnTo>
                  <a:pt x="1184236" y="119354"/>
                </a:lnTo>
                <a:lnTo>
                  <a:pt x="1221397" y="137071"/>
                </a:lnTo>
                <a:lnTo>
                  <a:pt x="1227467" y="121361"/>
                </a:lnTo>
                <a:lnTo>
                  <a:pt x="1222578" y="103187"/>
                </a:lnTo>
                <a:lnTo>
                  <a:pt x="1209192" y="90309"/>
                </a:lnTo>
                <a:lnTo>
                  <a:pt x="1189278" y="82664"/>
                </a:lnTo>
                <a:lnTo>
                  <a:pt x="1164793" y="80124"/>
                </a:lnTo>
                <a:lnTo>
                  <a:pt x="1130300" y="86309"/>
                </a:lnTo>
                <a:lnTo>
                  <a:pt x="1104112" y="103212"/>
                </a:lnTo>
                <a:lnTo>
                  <a:pt x="1087488" y="128346"/>
                </a:lnTo>
                <a:lnTo>
                  <a:pt x="1081659" y="159232"/>
                </a:lnTo>
                <a:lnTo>
                  <a:pt x="1087488" y="191541"/>
                </a:lnTo>
                <a:lnTo>
                  <a:pt x="1104201" y="216509"/>
                </a:lnTo>
                <a:lnTo>
                  <a:pt x="1130579" y="232625"/>
                </a:lnTo>
                <a:lnTo>
                  <a:pt x="1165453" y="238340"/>
                </a:lnTo>
                <a:lnTo>
                  <a:pt x="1185367" y="236385"/>
                </a:lnTo>
                <a:lnTo>
                  <a:pt x="1203007" y="230428"/>
                </a:lnTo>
                <a:lnTo>
                  <a:pt x="1217879" y="220383"/>
                </a:lnTo>
                <a:lnTo>
                  <a:pt x="1229474" y="2061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659217" y="6115284"/>
            <a:ext cx="721995" cy="221615"/>
          </a:xfrm>
          <a:custGeom>
            <a:avLst/>
            <a:gdLst/>
            <a:ahLst/>
            <a:cxnLst/>
            <a:rect l="l" t="t" r="r" b="b"/>
            <a:pathLst>
              <a:path w="721995" h="221614">
                <a:moveTo>
                  <a:pt x="153517" y="3263"/>
                </a:moveTo>
                <a:lnTo>
                  <a:pt x="0" y="3263"/>
                </a:lnTo>
                <a:lnTo>
                  <a:pt x="0" y="31203"/>
                </a:lnTo>
                <a:lnTo>
                  <a:pt x="0" y="62953"/>
                </a:lnTo>
                <a:lnTo>
                  <a:pt x="27800" y="62953"/>
                </a:lnTo>
                <a:lnTo>
                  <a:pt x="27800" y="31203"/>
                </a:lnTo>
                <a:lnTo>
                  <a:pt x="55295" y="31203"/>
                </a:lnTo>
                <a:lnTo>
                  <a:pt x="55295" y="62953"/>
                </a:lnTo>
                <a:lnTo>
                  <a:pt x="55295" y="127723"/>
                </a:lnTo>
                <a:lnTo>
                  <a:pt x="34836" y="127723"/>
                </a:lnTo>
                <a:lnTo>
                  <a:pt x="34836" y="154393"/>
                </a:lnTo>
                <a:lnTo>
                  <a:pt x="117970" y="154393"/>
                </a:lnTo>
                <a:lnTo>
                  <a:pt x="117970" y="127723"/>
                </a:lnTo>
                <a:lnTo>
                  <a:pt x="98196" y="127723"/>
                </a:lnTo>
                <a:lnTo>
                  <a:pt x="98196" y="62953"/>
                </a:lnTo>
                <a:lnTo>
                  <a:pt x="98196" y="31203"/>
                </a:lnTo>
                <a:lnTo>
                  <a:pt x="125691" y="31203"/>
                </a:lnTo>
                <a:lnTo>
                  <a:pt x="125691" y="62953"/>
                </a:lnTo>
                <a:lnTo>
                  <a:pt x="153517" y="62953"/>
                </a:lnTo>
                <a:lnTo>
                  <a:pt x="153517" y="31203"/>
                </a:lnTo>
                <a:lnTo>
                  <a:pt x="153517" y="3263"/>
                </a:lnTo>
                <a:close/>
              </a:path>
              <a:path w="721995" h="221614">
                <a:moveTo>
                  <a:pt x="349199" y="76771"/>
                </a:moveTo>
                <a:lnTo>
                  <a:pt x="344589" y="45974"/>
                </a:lnTo>
                <a:lnTo>
                  <a:pt x="336816" y="31851"/>
                </a:lnTo>
                <a:lnTo>
                  <a:pt x="332028" y="23139"/>
                </a:lnTo>
                <a:lnTo>
                  <a:pt x="331228" y="21666"/>
                </a:lnTo>
                <a:lnTo>
                  <a:pt x="309740" y="5727"/>
                </a:lnTo>
                <a:lnTo>
                  <a:pt x="303276" y="4457"/>
                </a:lnTo>
                <a:lnTo>
                  <a:pt x="303276" y="77762"/>
                </a:lnTo>
                <a:lnTo>
                  <a:pt x="300951" y="98602"/>
                </a:lnTo>
                <a:lnTo>
                  <a:pt x="293687" y="114693"/>
                </a:lnTo>
                <a:lnTo>
                  <a:pt x="281076" y="125056"/>
                </a:lnTo>
                <a:lnTo>
                  <a:pt x="262712" y="128727"/>
                </a:lnTo>
                <a:lnTo>
                  <a:pt x="254800" y="128308"/>
                </a:lnTo>
                <a:lnTo>
                  <a:pt x="247383" y="126885"/>
                </a:lnTo>
                <a:lnTo>
                  <a:pt x="240080" y="124206"/>
                </a:lnTo>
                <a:lnTo>
                  <a:pt x="232537" y="120015"/>
                </a:lnTo>
                <a:lnTo>
                  <a:pt x="232537" y="47269"/>
                </a:lnTo>
                <a:lnTo>
                  <a:pt x="239039" y="40754"/>
                </a:lnTo>
                <a:lnTo>
                  <a:pt x="246875" y="35915"/>
                </a:lnTo>
                <a:lnTo>
                  <a:pt x="255828" y="32893"/>
                </a:lnTo>
                <a:lnTo>
                  <a:pt x="265734" y="31851"/>
                </a:lnTo>
                <a:lnTo>
                  <a:pt x="282346" y="34925"/>
                </a:lnTo>
                <a:lnTo>
                  <a:pt x="294068" y="43865"/>
                </a:lnTo>
                <a:lnTo>
                  <a:pt x="301002" y="58280"/>
                </a:lnTo>
                <a:lnTo>
                  <a:pt x="303276" y="77762"/>
                </a:lnTo>
                <a:lnTo>
                  <a:pt x="303276" y="4457"/>
                </a:lnTo>
                <a:lnTo>
                  <a:pt x="280822" y="0"/>
                </a:lnTo>
                <a:lnTo>
                  <a:pt x="265442" y="1587"/>
                </a:lnTo>
                <a:lnTo>
                  <a:pt x="251828" y="6159"/>
                </a:lnTo>
                <a:lnTo>
                  <a:pt x="240474" y="13436"/>
                </a:lnTo>
                <a:lnTo>
                  <a:pt x="231889" y="23139"/>
                </a:lnTo>
                <a:lnTo>
                  <a:pt x="231889" y="3695"/>
                </a:lnTo>
                <a:lnTo>
                  <a:pt x="171538" y="3695"/>
                </a:lnTo>
                <a:lnTo>
                  <a:pt x="171538" y="30518"/>
                </a:lnTo>
                <a:lnTo>
                  <a:pt x="189636" y="30518"/>
                </a:lnTo>
                <a:lnTo>
                  <a:pt x="189636" y="194767"/>
                </a:lnTo>
                <a:lnTo>
                  <a:pt x="171538" y="194767"/>
                </a:lnTo>
                <a:lnTo>
                  <a:pt x="171538" y="221576"/>
                </a:lnTo>
                <a:lnTo>
                  <a:pt x="256336" y="221576"/>
                </a:lnTo>
                <a:lnTo>
                  <a:pt x="256336" y="194767"/>
                </a:lnTo>
                <a:lnTo>
                  <a:pt x="232537" y="194767"/>
                </a:lnTo>
                <a:lnTo>
                  <a:pt x="232537" y="150520"/>
                </a:lnTo>
                <a:lnTo>
                  <a:pt x="240017" y="153987"/>
                </a:lnTo>
                <a:lnTo>
                  <a:pt x="248627" y="156387"/>
                </a:lnTo>
                <a:lnTo>
                  <a:pt x="258000" y="157772"/>
                </a:lnTo>
                <a:lnTo>
                  <a:pt x="267728" y="158216"/>
                </a:lnTo>
                <a:lnTo>
                  <a:pt x="302234" y="152184"/>
                </a:lnTo>
                <a:lnTo>
                  <a:pt x="304774" y="150520"/>
                </a:lnTo>
                <a:lnTo>
                  <a:pt x="327825" y="135343"/>
                </a:lnTo>
                <a:lnTo>
                  <a:pt x="331901" y="128727"/>
                </a:lnTo>
                <a:lnTo>
                  <a:pt x="343725" y="109588"/>
                </a:lnTo>
                <a:lnTo>
                  <a:pt x="349199" y="76771"/>
                </a:lnTo>
                <a:close/>
              </a:path>
              <a:path w="721995" h="221614">
                <a:moveTo>
                  <a:pt x="533463" y="3695"/>
                </a:moveTo>
                <a:lnTo>
                  <a:pt x="468426" y="3695"/>
                </a:lnTo>
                <a:lnTo>
                  <a:pt x="468426" y="30518"/>
                </a:lnTo>
                <a:lnTo>
                  <a:pt x="486854" y="30518"/>
                </a:lnTo>
                <a:lnTo>
                  <a:pt x="460705" y="101231"/>
                </a:lnTo>
                <a:lnTo>
                  <a:pt x="459371" y="107276"/>
                </a:lnTo>
                <a:lnTo>
                  <a:pt x="457034" y="114973"/>
                </a:lnTo>
                <a:lnTo>
                  <a:pt x="451993" y="99237"/>
                </a:lnTo>
                <a:lnTo>
                  <a:pt x="448322" y="91503"/>
                </a:lnTo>
                <a:lnTo>
                  <a:pt x="420484" y="30518"/>
                </a:lnTo>
                <a:lnTo>
                  <a:pt x="438581" y="30518"/>
                </a:lnTo>
                <a:lnTo>
                  <a:pt x="438581" y="3695"/>
                </a:lnTo>
                <a:lnTo>
                  <a:pt x="361480" y="3695"/>
                </a:lnTo>
                <a:lnTo>
                  <a:pt x="361480" y="30518"/>
                </a:lnTo>
                <a:lnTo>
                  <a:pt x="373227" y="30518"/>
                </a:lnTo>
                <a:lnTo>
                  <a:pt x="438581" y="156540"/>
                </a:lnTo>
                <a:lnTo>
                  <a:pt x="416801" y="192087"/>
                </a:lnTo>
                <a:lnTo>
                  <a:pt x="416801" y="190728"/>
                </a:lnTo>
                <a:lnTo>
                  <a:pt x="417131" y="188722"/>
                </a:lnTo>
                <a:lnTo>
                  <a:pt x="416801" y="178663"/>
                </a:lnTo>
                <a:lnTo>
                  <a:pt x="377901" y="193433"/>
                </a:lnTo>
                <a:lnTo>
                  <a:pt x="380136" y="204190"/>
                </a:lnTo>
                <a:lnTo>
                  <a:pt x="386461" y="213156"/>
                </a:lnTo>
                <a:lnTo>
                  <a:pt x="396303" y="219303"/>
                </a:lnTo>
                <a:lnTo>
                  <a:pt x="409092" y="221576"/>
                </a:lnTo>
                <a:lnTo>
                  <a:pt x="424764" y="218694"/>
                </a:lnTo>
                <a:lnTo>
                  <a:pt x="439686" y="208292"/>
                </a:lnTo>
                <a:lnTo>
                  <a:pt x="454723" y="187782"/>
                </a:lnTo>
                <a:lnTo>
                  <a:pt x="470776" y="154533"/>
                </a:lnTo>
                <a:lnTo>
                  <a:pt x="521716" y="30518"/>
                </a:lnTo>
                <a:lnTo>
                  <a:pt x="533463" y="30518"/>
                </a:lnTo>
                <a:lnTo>
                  <a:pt x="533463" y="3695"/>
                </a:lnTo>
                <a:close/>
              </a:path>
              <a:path w="721995" h="221614">
                <a:moveTo>
                  <a:pt x="624547" y="3695"/>
                </a:moveTo>
                <a:lnTo>
                  <a:pt x="550799" y="3695"/>
                </a:lnTo>
                <a:lnTo>
                  <a:pt x="550799" y="30518"/>
                </a:lnTo>
                <a:lnTo>
                  <a:pt x="569252" y="30518"/>
                </a:lnTo>
                <a:lnTo>
                  <a:pt x="569252" y="127723"/>
                </a:lnTo>
                <a:lnTo>
                  <a:pt x="550799" y="127723"/>
                </a:lnTo>
                <a:lnTo>
                  <a:pt x="550799" y="154533"/>
                </a:lnTo>
                <a:lnTo>
                  <a:pt x="624547" y="154533"/>
                </a:lnTo>
                <a:lnTo>
                  <a:pt x="624547" y="127723"/>
                </a:lnTo>
                <a:lnTo>
                  <a:pt x="611797" y="127723"/>
                </a:lnTo>
                <a:lnTo>
                  <a:pt x="611797" y="30518"/>
                </a:lnTo>
                <a:lnTo>
                  <a:pt x="624547" y="30518"/>
                </a:lnTo>
                <a:lnTo>
                  <a:pt x="624547" y="3695"/>
                </a:lnTo>
                <a:close/>
              </a:path>
              <a:path w="721995" h="221614">
                <a:moveTo>
                  <a:pt x="721423" y="127723"/>
                </a:moveTo>
                <a:lnTo>
                  <a:pt x="709358" y="127723"/>
                </a:lnTo>
                <a:lnTo>
                  <a:pt x="657415" y="70726"/>
                </a:lnTo>
                <a:lnTo>
                  <a:pt x="703656" y="30518"/>
                </a:lnTo>
                <a:lnTo>
                  <a:pt x="718070" y="30518"/>
                </a:lnTo>
                <a:lnTo>
                  <a:pt x="718070" y="3695"/>
                </a:lnTo>
                <a:lnTo>
                  <a:pt x="645998" y="3695"/>
                </a:lnTo>
                <a:lnTo>
                  <a:pt x="645998" y="30518"/>
                </a:lnTo>
                <a:lnTo>
                  <a:pt x="662419" y="30518"/>
                </a:lnTo>
                <a:lnTo>
                  <a:pt x="614159" y="77431"/>
                </a:lnTo>
                <a:lnTo>
                  <a:pt x="674154" y="154533"/>
                </a:lnTo>
                <a:lnTo>
                  <a:pt x="721423" y="154533"/>
                </a:lnTo>
                <a:lnTo>
                  <a:pt x="721423" y="127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1" name="object 131"/>
          <p:cNvGrpSpPr/>
          <p:nvPr/>
        </p:nvGrpSpPr>
        <p:grpSpPr>
          <a:xfrm>
            <a:off x="8395329" y="6115282"/>
            <a:ext cx="1090295" cy="221615"/>
            <a:chOff x="8395329" y="6115282"/>
            <a:chExt cx="1090295" cy="221615"/>
          </a:xfrm>
        </p:grpSpPr>
        <p:sp>
          <p:nvSpPr>
            <p:cNvPr id="132" name="object 132"/>
            <p:cNvSpPr/>
            <p:nvPr/>
          </p:nvSpPr>
          <p:spPr>
            <a:xfrm>
              <a:off x="8395322" y="6115284"/>
              <a:ext cx="738505" cy="221615"/>
            </a:xfrm>
            <a:custGeom>
              <a:avLst/>
              <a:gdLst/>
              <a:ahLst/>
              <a:cxnLst/>
              <a:rect l="l" t="t" r="r" b="b"/>
              <a:pathLst>
                <a:path w="738504" h="221614">
                  <a:moveTo>
                    <a:pt x="153530" y="3263"/>
                  </a:moveTo>
                  <a:lnTo>
                    <a:pt x="0" y="3263"/>
                  </a:lnTo>
                  <a:lnTo>
                    <a:pt x="0" y="31203"/>
                  </a:lnTo>
                  <a:lnTo>
                    <a:pt x="0" y="62953"/>
                  </a:lnTo>
                  <a:lnTo>
                    <a:pt x="27813" y="62953"/>
                  </a:lnTo>
                  <a:lnTo>
                    <a:pt x="27813" y="31203"/>
                  </a:lnTo>
                  <a:lnTo>
                    <a:pt x="55295" y="31203"/>
                  </a:lnTo>
                  <a:lnTo>
                    <a:pt x="55295" y="62953"/>
                  </a:lnTo>
                  <a:lnTo>
                    <a:pt x="55295" y="127723"/>
                  </a:lnTo>
                  <a:lnTo>
                    <a:pt x="34848" y="127723"/>
                  </a:lnTo>
                  <a:lnTo>
                    <a:pt x="34848" y="154393"/>
                  </a:lnTo>
                  <a:lnTo>
                    <a:pt x="117970" y="154393"/>
                  </a:lnTo>
                  <a:lnTo>
                    <a:pt x="117970" y="127723"/>
                  </a:lnTo>
                  <a:lnTo>
                    <a:pt x="98209" y="127723"/>
                  </a:lnTo>
                  <a:lnTo>
                    <a:pt x="98209" y="62953"/>
                  </a:lnTo>
                  <a:lnTo>
                    <a:pt x="98209" y="31203"/>
                  </a:lnTo>
                  <a:lnTo>
                    <a:pt x="125691" y="31203"/>
                  </a:lnTo>
                  <a:lnTo>
                    <a:pt x="125691" y="62953"/>
                  </a:lnTo>
                  <a:lnTo>
                    <a:pt x="153530" y="62953"/>
                  </a:lnTo>
                  <a:lnTo>
                    <a:pt x="153530" y="31203"/>
                  </a:lnTo>
                  <a:lnTo>
                    <a:pt x="153530" y="3263"/>
                  </a:lnTo>
                  <a:close/>
                </a:path>
                <a:path w="738504" h="221614">
                  <a:moveTo>
                    <a:pt x="341007" y="3695"/>
                  </a:moveTo>
                  <a:lnTo>
                    <a:pt x="275971" y="3695"/>
                  </a:lnTo>
                  <a:lnTo>
                    <a:pt x="275971" y="30518"/>
                  </a:lnTo>
                  <a:lnTo>
                    <a:pt x="294398" y="30518"/>
                  </a:lnTo>
                  <a:lnTo>
                    <a:pt x="268249" y="101231"/>
                  </a:lnTo>
                  <a:lnTo>
                    <a:pt x="266915" y="107276"/>
                  </a:lnTo>
                  <a:lnTo>
                    <a:pt x="264579" y="114973"/>
                  </a:lnTo>
                  <a:lnTo>
                    <a:pt x="259537" y="99237"/>
                  </a:lnTo>
                  <a:lnTo>
                    <a:pt x="255866" y="91503"/>
                  </a:lnTo>
                  <a:lnTo>
                    <a:pt x="228028" y="30518"/>
                  </a:lnTo>
                  <a:lnTo>
                    <a:pt x="246126" y="30518"/>
                  </a:lnTo>
                  <a:lnTo>
                    <a:pt x="246126" y="3695"/>
                  </a:lnTo>
                  <a:lnTo>
                    <a:pt x="169024" y="3695"/>
                  </a:lnTo>
                  <a:lnTo>
                    <a:pt x="169024" y="30518"/>
                  </a:lnTo>
                  <a:lnTo>
                    <a:pt x="180771" y="30518"/>
                  </a:lnTo>
                  <a:lnTo>
                    <a:pt x="246126" y="156540"/>
                  </a:lnTo>
                  <a:lnTo>
                    <a:pt x="224345" y="192087"/>
                  </a:lnTo>
                  <a:lnTo>
                    <a:pt x="224345" y="190728"/>
                  </a:lnTo>
                  <a:lnTo>
                    <a:pt x="224675" y="188722"/>
                  </a:lnTo>
                  <a:lnTo>
                    <a:pt x="224345" y="178663"/>
                  </a:lnTo>
                  <a:lnTo>
                    <a:pt x="185445" y="193433"/>
                  </a:lnTo>
                  <a:lnTo>
                    <a:pt x="187680" y="204190"/>
                  </a:lnTo>
                  <a:lnTo>
                    <a:pt x="194005" y="213156"/>
                  </a:lnTo>
                  <a:lnTo>
                    <a:pt x="203847" y="219303"/>
                  </a:lnTo>
                  <a:lnTo>
                    <a:pt x="216636" y="221576"/>
                  </a:lnTo>
                  <a:lnTo>
                    <a:pt x="232308" y="218694"/>
                  </a:lnTo>
                  <a:lnTo>
                    <a:pt x="247230" y="208292"/>
                  </a:lnTo>
                  <a:lnTo>
                    <a:pt x="262267" y="187782"/>
                  </a:lnTo>
                  <a:lnTo>
                    <a:pt x="278307" y="154533"/>
                  </a:lnTo>
                  <a:lnTo>
                    <a:pt x="329260" y="30518"/>
                  </a:lnTo>
                  <a:lnTo>
                    <a:pt x="341007" y="30518"/>
                  </a:lnTo>
                  <a:lnTo>
                    <a:pt x="341007" y="3695"/>
                  </a:lnTo>
                  <a:close/>
                </a:path>
                <a:path w="738504" h="221614">
                  <a:moveTo>
                    <a:pt x="534657" y="76771"/>
                  </a:moveTo>
                  <a:lnTo>
                    <a:pt x="530047" y="45974"/>
                  </a:lnTo>
                  <a:lnTo>
                    <a:pt x="522274" y="31851"/>
                  </a:lnTo>
                  <a:lnTo>
                    <a:pt x="517486" y="23139"/>
                  </a:lnTo>
                  <a:lnTo>
                    <a:pt x="516674" y="21666"/>
                  </a:lnTo>
                  <a:lnTo>
                    <a:pt x="495198" y="5727"/>
                  </a:lnTo>
                  <a:lnTo>
                    <a:pt x="488734" y="4457"/>
                  </a:lnTo>
                  <a:lnTo>
                    <a:pt x="488734" y="77762"/>
                  </a:lnTo>
                  <a:lnTo>
                    <a:pt x="486410" y="98602"/>
                  </a:lnTo>
                  <a:lnTo>
                    <a:pt x="479145" y="114693"/>
                  </a:lnTo>
                  <a:lnTo>
                    <a:pt x="466534" y="125056"/>
                  </a:lnTo>
                  <a:lnTo>
                    <a:pt x="448157" y="128727"/>
                  </a:lnTo>
                  <a:lnTo>
                    <a:pt x="440245" y="128308"/>
                  </a:lnTo>
                  <a:lnTo>
                    <a:pt x="432828" y="126885"/>
                  </a:lnTo>
                  <a:lnTo>
                    <a:pt x="425538" y="124206"/>
                  </a:lnTo>
                  <a:lnTo>
                    <a:pt x="417995" y="120015"/>
                  </a:lnTo>
                  <a:lnTo>
                    <a:pt x="417995" y="47269"/>
                  </a:lnTo>
                  <a:lnTo>
                    <a:pt x="424497" y="40754"/>
                  </a:lnTo>
                  <a:lnTo>
                    <a:pt x="432333" y="35915"/>
                  </a:lnTo>
                  <a:lnTo>
                    <a:pt x="441286" y="32893"/>
                  </a:lnTo>
                  <a:lnTo>
                    <a:pt x="451192" y="31851"/>
                  </a:lnTo>
                  <a:lnTo>
                    <a:pt x="467804" y="34925"/>
                  </a:lnTo>
                  <a:lnTo>
                    <a:pt x="479526" y="43865"/>
                  </a:lnTo>
                  <a:lnTo>
                    <a:pt x="486460" y="58280"/>
                  </a:lnTo>
                  <a:lnTo>
                    <a:pt x="488734" y="77762"/>
                  </a:lnTo>
                  <a:lnTo>
                    <a:pt x="488734" y="4457"/>
                  </a:lnTo>
                  <a:lnTo>
                    <a:pt x="466280" y="0"/>
                  </a:lnTo>
                  <a:lnTo>
                    <a:pt x="450900" y="1587"/>
                  </a:lnTo>
                  <a:lnTo>
                    <a:pt x="437286" y="6159"/>
                  </a:lnTo>
                  <a:lnTo>
                    <a:pt x="425932" y="13436"/>
                  </a:lnTo>
                  <a:lnTo>
                    <a:pt x="417347" y="23139"/>
                  </a:lnTo>
                  <a:lnTo>
                    <a:pt x="417347" y="3695"/>
                  </a:lnTo>
                  <a:lnTo>
                    <a:pt x="356997" y="3695"/>
                  </a:lnTo>
                  <a:lnTo>
                    <a:pt x="356997" y="30518"/>
                  </a:lnTo>
                  <a:lnTo>
                    <a:pt x="375081" y="30518"/>
                  </a:lnTo>
                  <a:lnTo>
                    <a:pt x="375081" y="194767"/>
                  </a:lnTo>
                  <a:lnTo>
                    <a:pt x="356997" y="194767"/>
                  </a:lnTo>
                  <a:lnTo>
                    <a:pt x="356997" y="221576"/>
                  </a:lnTo>
                  <a:lnTo>
                    <a:pt x="441794" y="221576"/>
                  </a:lnTo>
                  <a:lnTo>
                    <a:pt x="441794" y="194767"/>
                  </a:lnTo>
                  <a:lnTo>
                    <a:pt x="417995" y="194767"/>
                  </a:lnTo>
                  <a:lnTo>
                    <a:pt x="417995" y="150520"/>
                  </a:lnTo>
                  <a:lnTo>
                    <a:pt x="425475" y="153987"/>
                  </a:lnTo>
                  <a:lnTo>
                    <a:pt x="434086" y="156387"/>
                  </a:lnTo>
                  <a:lnTo>
                    <a:pt x="443445" y="157772"/>
                  </a:lnTo>
                  <a:lnTo>
                    <a:pt x="453186" y="158216"/>
                  </a:lnTo>
                  <a:lnTo>
                    <a:pt x="487692" y="152184"/>
                  </a:lnTo>
                  <a:lnTo>
                    <a:pt x="490220" y="150520"/>
                  </a:lnTo>
                  <a:lnTo>
                    <a:pt x="513283" y="135343"/>
                  </a:lnTo>
                  <a:lnTo>
                    <a:pt x="517359" y="128727"/>
                  </a:lnTo>
                  <a:lnTo>
                    <a:pt x="529183" y="109588"/>
                  </a:lnTo>
                  <a:lnTo>
                    <a:pt x="534657" y="76771"/>
                  </a:lnTo>
                  <a:close/>
                </a:path>
                <a:path w="738504" h="221614">
                  <a:moveTo>
                    <a:pt x="737997" y="3263"/>
                  </a:moveTo>
                  <a:lnTo>
                    <a:pt x="660895" y="3263"/>
                  </a:lnTo>
                  <a:lnTo>
                    <a:pt x="660895" y="29933"/>
                  </a:lnTo>
                  <a:lnTo>
                    <a:pt x="676986" y="29933"/>
                  </a:lnTo>
                  <a:lnTo>
                    <a:pt x="676986" y="64223"/>
                  </a:lnTo>
                  <a:lnTo>
                    <a:pt x="613956" y="64223"/>
                  </a:lnTo>
                  <a:lnTo>
                    <a:pt x="613956" y="29933"/>
                  </a:lnTo>
                  <a:lnTo>
                    <a:pt x="628053" y="29933"/>
                  </a:lnTo>
                  <a:lnTo>
                    <a:pt x="628053" y="3263"/>
                  </a:lnTo>
                  <a:lnTo>
                    <a:pt x="552958" y="3263"/>
                  </a:lnTo>
                  <a:lnTo>
                    <a:pt x="552958" y="29933"/>
                  </a:lnTo>
                  <a:lnTo>
                    <a:pt x="571398" y="29933"/>
                  </a:lnTo>
                  <a:lnTo>
                    <a:pt x="571398" y="64223"/>
                  </a:lnTo>
                  <a:lnTo>
                    <a:pt x="571398" y="90893"/>
                  </a:lnTo>
                  <a:lnTo>
                    <a:pt x="571398" y="127723"/>
                  </a:lnTo>
                  <a:lnTo>
                    <a:pt x="552958" y="127723"/>
                  </a:lnTo>
                  <a:lnTo>
                    <a:pt x="552958" y="154393"/>
                  </a:lnTo>
                  <a:lnTo>
                    <a:pt x="629729" y="154393"/>
                  </a:lnTo>
                  <a:lnTo>
                    <a:pt x="629729" y="127723"/>
                  </a:lnTo>
                  <a:lnTo>
                    <a:pt x="613956" y="127723"/>
                  </a:lnTo>
                  <a:lnTo>
                    <a:pt x="613956" y="90893"/>
                  </a:lnTo>
                  <a:lnTo>
                    <a:pt x="676986" y="90893"/>
                  </a:lnTo>
                  <a:lnTo>
                    <a:pt x="676986" y="127723"/>
                  </a:lnTo>
                  <a:lnTo>
                    <a:pt x="662571" y="127723"/>
                  </a:lnTo>
                  <a:lnTo>
                    <a:pt x="662571" y="154393"/>
                  </a:lnTo>
                  <a:lnTo>
                    <a:pt x="737666" y="154393"/>
                  </a:lnTo>
                  <a:lnTo>
                    <a:pt x="737666" y="127723"/>
                  </a:lnTo>
                  <a:lnTo>
                    <a:pt x="719543" y="127723"/>
                  </a:lnTo>
                  <a:lnTo>
                    <a:pt x="719543" y="90893"/>
                  </a:lnTo>
                  <a:lnTo>
                    <a:pt x="719543" y="64223"/>
                  </a:lnTo>
                  <a:lnTo>
                    <a:pt x="719543" y="29933"/>
                  </a:lnTo>
                  <a:lnTo>
                    <a:pt x="737997" y="29933"/>
                  </a:lnTo>
                  <a:lnTo>
                    <a:pt x="737997" y="32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9152792" y="6115288"/>
              <a:ext cx="332631" cy="157544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4" name="object 134"/>
          <p:cNvSpPr/>
          <p:nvPr/>
        </p:nvSpPr>
        <p:spPr>
          <a:xfrm>
            <a:off x="6408839" y="6516706"/>
            <a:ext cx="1738630" cy="222250"/>
          </a:xfrm>
          <a:custGeom>
            <a:avLst/>
            <a:gdLst/>
            <a:ahLst/>
            <a:cxnLst/>
            <a:rect l="l" t="t" r="r" b="b"/>
            <a:pathLst>
              <a:path w="1738629" h="222250">
                <a:moveTo>
                  <a:pt x="181013" y="3924"/>
                </a:moveTo>
                <a:lnTo>
                  <a:pt x="0" y="3924"/>
                </a:lnTo>
                <a:lnTo>
                  <a:pt x="0" y="30594"/>
                </a:lnTo>
                <a:lnTo>
                  <a:pt x="18110" y="30594"/>
                </a:lnTo>
                <a:lnTo>
                  <a:pt x="18110" y="31864"/>
                </a:lnTo>
                <a:lnTo>
                  <a:pt x="18110" y="128384"/>
                </a:lnTo>
                <a:lnTo>
                  <a:pt x="0" y="128384"/>
                </a:lnTo>
                <a:lnTo>
                  <a:pt x="0" y="155054"/>
                </a:lnTo>
                <a:lnTo>
                  <a:pt x="75425" y="155054"/>
                </a:lnTo>
                <a:lnTo>
                  <a:pt x="75425" y="128384"/>
                </a:lnTo>
                <a:lnTo>
                  <a:pt x="60680" y="128384"/>
                </a:lnTo>
                <a:lnTo>
                  <a:pt x="60680" y="31864"/>
                </a:lnTo>
                <a:lnTo>
                  <a:pt x="120357" y="31864"/>
                </a:lnTo>
                <a:lnTo>
                  <a:pt x="120357" y="128384"/>
                </a:lnTo>
                <a:lnTo>
                  <a:pt x="105587" y="128384"/>
                </a:lnTo>
                <a:lnTo>
                  <a:pt x="105587" y="155054"/>
                </a:lnTo>
                <a:lnTo>
                  <a:pt x="181013" y="155054"/>
                </a:lnTo>
                <a:lnTo>
                  <a:pt x="181013" y="128384"/>
                </a:lnTo>
                <a:lnTo>
                  <a:pt x="162915" y="128384"/>
                </a:lnTo>
                <a:lnTo>
                  <a:pt x="162915" y="31864"/>
                </a:lnTo>
                <a:lnTo>
                  <a:pt x="162915" y="30594"/>
                </a:lnTo>
                <a:lnTo>
                  <a:pt x="181013" y="30594"/>
                </a:lnTo>
                <a:lnTo>
                  <a:pt x="181013" y="3924"/>
                </a:lnTo>
                <a:close/>
              </a:path>
              <a:path w="1738629" h="222250">
                <a:moveTo>
                  <a:pt x="369544" y="79768"/>
                </a:moveTo>
                <a:lnTo>
                  <a:pt x="364070" y="48082"/>
                </a:lnTo>
                <a:lnTo>
                  <a:pt x="351485" y="28511"/>
                </a:lnTo>
                <a:lnTo>
                  <a:pt x="347814" y="22796"/>
                </a:lnTo>
                <a:lnTo>
                  <a:pt x="323291" y="7454"/>
                </a:lnTo>
                <a:lnTo>
                  <a:pt x="323291" y="79768"/>
                </a:lnTo>
                <a:lnTo>
                  <a:pt x="320598" y="101307"/>
                </a:lnTo>
                <a:lnTo>
                  <a:pt x="312864" y="117309"/>
                </a:lnTo>
                <a:lnTo>
                  <a:pt x="300532" y="127279"/>
                </a:lnTo>
                <a:lnTo>
                  <a:pt x="284086" y="130708"/>
                </a:lnTo>
                <a:lnTo>
                  <a:pt x="267576" y="127139"/>
                </a:lnTo>
                <a:lnTo>
                  <a:pt x="255130" y="116941"/>
                </a:lnTo>
                <a:lnTo>
                  <a:pt x="247269" y="100888"/>
                </a:lnTo>
                <a:lnTo>
                  <a:pt x="244538" y="79768"/>
                </a:lnTo>
                <a:lnTo>
                  <a:pt x="247319" y="58191"/>
                </a:lnTo>
                <a:lnTo>
                  <a:pt x="255257" y="42075"/>
                </a:lnTo>
                <a:lnTo>
                  <a:pt x="267716" y="31991"/>
                </a:lnTo>
                <a:lnTo>
                  <a:pt x="284086" y="28511"/>
                </a:lnTo>
                <a:lnTo>
                  <a:pt x="300393" y="32042"/>
                </a:lnTo>
                <a:lnTo>
                  <a:pt x="312737" y="42202"/>
                </a:lnTo>
                <a:lnTo>
                  <a:pt x="320560" y="58331"/>
                </a:lnTo>
                <a:lnTo>
                  <a:pt x="323291" y="79768"/>
                </a:lnTo>
                <a:lnTo>
                  <a:pt x="323291" y="7454"/>
                </a:lnTo>
                <a:lnTo>
                  <a:pt x="321056" y="6045"/>
                </a:lnTo>
                <a:lnTo>
                  <a:pt x="284086" y="0"/>
                </a:lnTo>
                <a:lnTo>
                  <a:pt x="247535" y="6045"/>
                </a:lnTo>
                <a:lnTo>
                  <a:pt x="220726" y="22796"/>
                </a:lnTo>
                <a:lnTo>
                  <a:pt x="204228" y="48082"/>
                </a:lnTo>
                <a:lnTo>
                  <a:pt x="198602" y="79768"/>
                </a:lnTo>
                <a:lnTo>
                  <a:pt x="203657" y="111467"/>
                </a:lnTo>
                <a:lnTo>
                  <a:pt x="219214" y="136753"/>
                </a:lnTo>
                <a:lnTo>
                  <a:pt x="245833" y="153492"/>
                </a:lnTo>
                <a:lnTo>
                  <a:pt x="284086" y="159550"/>
                </a:lnTo>
                <a:lnTo>
                  <a:pt x="320636" y="153492"/>
                </a:lnTo>
                <a:lnTo>
                  <a:pt x="347433" y="136753"/>
                </a:lnTo>
                <a:lnTo>
                  <a:pt x="351370" y="130708"/>
                </a:lnTo>
                <a:lnTo>
                  <a:pt x="363931" y="111467"/>
                </a:lnTo>
                <a:lnTo>
                  <a:pt x="369544" y="79768"/>
                </a:lnTo>
                <a:close/>
              </a:path>
              <a:path w="1738629" h="222250">
                <a:moveTo>
                  <a:pt x="560336" y="126707"/>
                </a:moveTo>
                <a:lnTo>
                  <a:pt x="535190" y="126707"/>
                </a:lnTo>
                <a:lnTo>
                  <a:pt x="535190" y="32842"/>
                </a:lnTo>
                <a:lnTo>
                  <a:pt x="535190" y="31165"/>
                </a:lnTo>
                <a:lnTo>
                  <a:pt x="553300" y="31165"/>
                </a:lnTo>
                <a:lnTo>
                  <a:pt x="553300" y="4356"/>
                </a:lnTo>
                <a:lnTo>
                  <a:pt x="492277" y="4356"/>
                </a:lnTo>
                <a:lnTo>
                  <a:pt x="492277" y="32842"/>
                </a:lnTo>
                <a:lnTo>
                  <a:pt x="492277" y="126707"/>
                </a:lnTo>
                <a:lnTo>
                  <a:pt x="433946" y="126707"/>
                </a:lnTo>
                <a:lnTo>
                  <a:pt x="439978" y="115951"/>
                </a:lnTo>
                <a:lnTo>
                  <a:pt x="445935" y="99479"/>
                </a:lnTo>
                <a:lnTo>
                  <a:pt x="451027" y="77584"/>
                </a:lnTo>
                <a:lnTo>
                  <a:pt x="454406" y="50609"/>
                </a:lnTo>
                <a:lnTo>
                  <a:pt x="455409" y="32842"/>
                </a:lnTo>
                <a:lnTo>
                  <a:pt x="492277" y="32842"/>
                </a:lnTo>
                <a:lnTo>
                  <a:pt x="492277" y="4356"/>
                </a:lnTo>
                <a:lnTo>
                  <a:pt x="402450" y="4356"/>
                </a:lnTo>
                <a:lnTo>
                  <a:pt x="402450" y="31165"/>
                </a:lnTo>
                <a:lnTo>
                  <a:pt x="424230" y="31165"/>
                </a:lnTo>
                <a:lnTo>
                  <a:pt x="422833" y="54762"/>
                </a:lnTo>
                <a:lnTo>
                  <a:pt x="418503" y="81191"/>
                </a:lnTo>
                <a:lnTo>
                  <a:pt x="411086" y="106489"/>
                </a:lnTo>
                <a:lnTo>
                  <a:pt x="400431" y="126707"/>
                </a:lnTo>
                <a:lnTo>
                  <a:pt x="381330" y="126707"/>
                </a:lnTo>
                <a:lnTo>
                  <a:pt x="381330" y="190385"/>
                </a:lnTo>
                <a:lnTo>
                  <a:pt x="412178" y="190385"/>
                </a:lnTo>
                <a:lnTo>
                  <a:pt x="412178" y="155194"/>
                </a:lnTo>
                <a:lnTo>
                  <a:pt x="529501" y="155194"/>
                </a:lnTo>
                <a:lnTo>
                  <a:pt x="529501" y="190385"/>
                </a:lnTo>
                <a:lnTo>
                  <a:pt x="560336" y="190385"/>
                </a:lnTo>
                <a:lnTo>
                  <a:pt x="560336" y="155194"/>
                </a:lnTo>
                <a:lnTo>
                  <a:pt x="560336" y="126707"/>
                </a:lnTo>
                <a:close/>
              </a:path>
              <a:path w="1738629" h="222250">
                <a:moveTo>
                  <a:pt x="755688" y="126707"/>
                </a:moveTo>
                <a:lnTo>
                  <a:pt x="730529" y="126707"/>
                </a:lnTo>
                <a:lnTo>
                  <a:pt x="730529" y="32842"/>
                </a:lnTo>
                <a:lnTo>
                  <a:pt x="730529" y="31165"/>
                </a:lnTo>
                <a:lnTo>
                  <a:pt x="748652" y="31165"/>
                </a:lnTo>
                <a:lnTo>
                  <a:pt x="748652" y="4356"/>
                </a:lnTo>
                <a:lnTo>
                  <a:pt x="687628" y="4356"/>
                </a:lnTo>
                <a:lnTo>
                  <a:pt x="687628" y="32842"/>
                </a:lnTo>
                <a:lnTo>
                  <a:pt x="687628" y="126707"/>
                </a:lnTo>
                <a:lnTo>
                  <a:pt x="629297" y="126707"/>
                </a:lnTo>
                <a:lnTo>
                  <a:pt x="635330" y="115951"/>
                </a:lnTo>
                <a:lnTo>
                  <a:pt x="641286" y="99479"/>
                </a:lnTo>
                <a:lnTo>
                  <a:pt x="646366" y="77584"/>
                </a:lnTo>
                <a:lnTo>
                  <a:pt x="649744" y="50609"/>
                </a:lnTo>
                <a:lnTo>
                  <a:pt x="650760" y="32842"/>
                </a:lnTo>
                <a:lnTo>
                  <a:pt x="687628" y="32842"/>
                </a:lnTo>
                <a:lnTo>
                  <a:pt x="687628" y="4356"/>
                </a:lnTo>
                <a:lnTo>
                  <a:pt x="597801" y="4356"/>
                </a:lnTo>
                <a:lnTo>
                  <a:pt x="597801" y="31165"/>
                </a:lnTo>
                <a:lnTo>
                  <a:pt x="619582" y="31165"/>
                </a:lnTo>
                <a:lnTo>
                  <a:pt x="618172" y="54762"/>
                </a:lnTo>
                <a:lnTo>
                  <a:pt x="613841" y="81191"/>
                </a:lnTo>
                <a:lnTo>
                  <a:pt x="606437" y="106489"/>
                </a:lnTo>
                <a:lnTo>
                  <a:pt x="595782" y="126707"/>
                </a:lnTo>
                <a:lnTo>
                  <a:pt x="576668" y="126707"/>
                </a:lnTo>
                <a:lnTo>
                  <a:pt x="576668" y="190385"/>
                </a:lnTo>
                <a:lnTo>
                  <a:pt x="607517" y="190385"/>
                </a:lnTo>
                <a:lnTo>
                  <a:pt x="607517" y="155194"/>
                </a:lnTo>
                <a:lnTo>
                  <a:pt x="724852" y="155194"/>
                </a:lnTo>
                <a:lnTo>
                  <a:pt x="724852" y="190385"/>
                </a:lnTo>
                <a:lnTo>
                  <a:pt x="755688" y="190385"/>
                </a:lnTo>
                <a:lnTo>
                  <a:pt x="755688" y="155194"/>
                </a:lnTo>
                <a:lnTo>
                  <a:pt x="755688" y="126707"/>
                </a:lnTo>
                <a:close/>
              </a:path>
              <a:path w="1738629" h="222250">
                <a:moveTo>
                  <a:pt x="930008" y="70713"/>
                </a:moveTo>
                <a:lnTo>
                  <a:pt x="929284" y="67030"/>
                </a:lnTo>
                <a:lnTo>
                  <a:pt x="924433" y="42100"/>
                </a:lnTo>
                <a:lnTo>
                  <a:pt x="915314" y="29159"/>
                </a:lnTo>
                <a:lnTo>
                  <a:pt x="908850" y="19989"/>
                </a:lnTo>
                <a:lnTo>
                  <a:pt x="886104" y="6451"/>
                </a:lnTo>
                <a:lnTo>
                  <a:pt x="886104" y="67030"/>
                </a:lnTo>
                <a:lnTo>
                  <a:pt x="815708" y="67030"/>
                </a:lnTo>
                <a:lnTo>
                  <a:pt x="818070" y="53200"/>
                </a:lnTo>
                <a:lnTo>
                  <a:pt x="825093" y="41059"/>
                </a:lnTo>
                <a:lnTo>
                  <a:pt x="836637" y="32435"/>
                </a:lnTo>
                <a:lnTo>
                  <a:pt x="852576" y="29159"/>
                </a:lnTo>
                <a:lnTo>
                  <a:pt x="868006" y="32296"/>
                </a:lnTo>
                <a:lnTo>
                  <a:pt x="878395" y="40678"/>
                </a:lnTo>
                <a:lnTo>
                  <a:pt x="884262" y="52768"/>
                </a:lnTo>
                <a:lnTo>
                  <a:pt x="886104" y="67030"/>
                </a:lnTo>
                <a:lnTo>
                  <a:pt x="886104" y="6451"/>
                </a:lnTo>
                <a:lnTo>
                  <a:pt x="884897" y="5727"/>
                </a:lnTo>
                <a:lnTo>
                  <a:pt x="854252" y="673"/>
                </a:lnTo>
                <a:lnTo>
                  <a:pt x="817384" y="6858"/>
                </a:lnTo>
                <a:lnTo>
                  <a:pt x="790854" y="23749"/>
                </a:lnTo>
                <a:lnTo>
                  <a:pt x="774827" y="48882"/>
                </a:lnTo>
                <a:lnTo>
                  <a:pt x="769442" y="79781"/>
                </a:lnTo>
                <a:lnTo>
                  <a:pt x="775004" y="112077"/>
                </a:lnTo>
                <a:lnTo>
                  <a:pt x="791565" y="137058"/>
                </a:lnTo>
                <a:lnTo>
                  <a:pt x="818946" y="153174"/>
                </a:lnTo>
                <a:lnTo>
                  <a:pt x="856932" y="158889"/>
                </a:lnTo>
                <a:lnTo>
                  <a:pt x="875461" y="157340"/>
                </a:lnTo>
                <a:lnTo>
                  <a:pt x="892505" y="152730"/>
                </a:lnTo>
                <a:lnTo>
                  <a:pt x="907605" y="145173"/>
                </a:lnTo>
                <a:lnTo>
                  <a:pt x="920292" y="134747"/>
                </a:lnTo>
                <a:lnTo>
                  <a:pt x="916241" y="128714"/>
                </a:lnTo>
                <a:lnTo>
                  <a:pt x="905878" y="113296"/>
                </a:lnTo>
                <a:lnTo>
                  <a:pt x="898156" y="119100"/>
                </a:lnTo>
                <a:lnTo>
                  <a:pt x="888390" y="124028"/>
                </a:lnTo>
                <a:lnTo>
                  <a:pt x="876312" y="127444"/>
                </a:lnTo>
                <a:lnTo>
                  <a:pt x="861618" y="128714"/>
                </a:lnTo>
                <a:lnTo>
                  <a:pt x="844130" y="126403"/>
                </a:lnTo>
                <a:lnTo>
                  <a:pt x="830326" y="119507"/>
                </a:lnTo>
                <a:lnTo>
                  <a:pt x="820851" y="108077"/>
                </a:lnTo>
                <a:lnTo>
                  <a:pt x="816381" y="92189"/>
                </a:lnTo>
                <a:lnTo>
                  <a:pt x="927658" y="92189"/>
                </a:lnTo>
                <a:lnTo>
                  <a:pt x="929005" y="86474"/>
                </a:lnTo>
                <a:lnTo>
                  <a:pt x="930008" y="80124"/>
                </a:lnTo>
                <a:lnTo>
                  <a:pt x="930008" y="70713"/>
                </a:lnTo>
                <a:close/>
              </a:path>
              <a:path w="1738629" h="222250">
                <a:moveTo>
                  <a:pt x="1122438" y="77419"/>
                </a:moveTo>
                <a:lnTo>
                  <a:pt x="1110068" y="32512"/>
                </a:lnTo>
                <a:lnTo>
                  <a:pt x="1076515" y="5118"/>
                </a:lnTo>
                <a:lnTo>
                  <a:pt x="1076515" y="78447"/>
                </a:lnTo>
                <a:lnTo>
                  <a:pt x="1074191" y="99275"/>
                </a:lnTo>
                <a:lnTo>
                  <a:pt x="1066927" y="115354"/>
                </a:lnTo>
                <a:lnTo>
                  <a:pt x="1054315" y="125730"/>
                </a:lnTo>
                <a:lnTo>
                  <a:pt x="1035951" y="129400"/>
                </a:lnTo>
                <a:lnTo>
                  <a:pt x="1028026" y="128981"/>
                </a:lnTo>
                <a:lnTo>
                  <a:pt x="1020610" y="127546"/>
                </a:lnTo>
                <a:lnTo>
                  <a:pt x="1013320" y="124866"/>
                </a:lnTo>
                <a:lnTo>
                  <a:pt x="1005776" y="120675"/>
                </a:lnTo>
                <a:lnTo>
                  <a:pt x="1005776" y="47929"/>
                </a:lnTo>
                <a:lnTo>
                  <a:pt x="1012278" y="41414"/>
                </a:lnTo>
                <a:lnTo>
                  <a:pt x="1020114" y="36576"/>
                </a:lnTo>
                <a:lnTo>
                  <a:pt x="1029068" y="33553"/>
                </a:lnTo>
                <a:lnTo>
                  <a:pt x="1038974" y="32512"/>
                </a:lnTo>
                <a:lnTo>
                  <a:pt x="1055585" y="35585"/>
                </a:lnTo>
                <a:lnTo>
                  <a:pt x="1067308" y="44538"/>
                </a:lnTo>
                <a:lnTo>
                  <a:pt x="1074242" y="58966"/>
                </a:lnTo>
                <a:lnTo>
                  <a:pt x="1076515" y="78447"/>
                </a:lnTo>
                <a:lnTo>
                  <a:pt x="1076515" y="5118"/>
                </a:lnTo>
                <a:lnTo>
                  <a:pt x="1054061" y="673"/>
                </a:lnTo>
                <a:lnTo>
                  <a:pt x="1038682" y="2260"/>
                </a:lnTo>
                <a:lnTo>
                  <a:pt x="1025067" y="6832"/>
                </a:lnTo>
                <a:lnTo>
                  <a:pt x="1013714" y="14109"/>
                </a:lnTo>
                <a:lnTo>
                  <a:pt x="1005128" y="23812"/>
                </a:lnTo>
                <a:lnTo>
                  <a:pt x="1005128" y="4356"/>
                </a:lnTo>
                <a:lnTo>
                  <a:pt x="944778" y="4356"/>
                </a:lnTo>
                <a:lnTo>
                  <a:pt x="944778" y="31165"/>
                </a:lnTo>
                <a:lnTo>
                  <a:pt x="962863" y="31165"/>
                </a:lnTo>
                <a:lnTo>
                  <a:pt x="962863" y="195427"/>
                </a:lnTo>
                <a:lnTo>
                  <a:pt x="944778" y="195427"/>
                </a:lnTo>
                <a:lnTo>
                  <a:pt x="944778" y="222237"/>
                </a:lnTo>
                <a:lnTo>
                  <a:pt x="1029576" y="222237"/>
                </a:lnTo>
                <a:lnTo>
                  <a:pt x="1029576" y="195427"/>
                </a:lnTo>
                <a:lnTo>
                  <a:pt x="1005776" y="195427"/>
                </a:lnTo>
                <a:lnTo>
                  <a:pt x="1005776" y="151168"/>
                </a:lnTo>
                <a:lnTo>
                  <a:pt x="1013256" y="154635"/>
                </a:lnTo>
                <a:lnTo>
                  <a:pt x="1021867" y="157035"/>
                </a:lnTo>
                <a:lnTo>
                  <a:pt x="1031227" y="158445"/>
                </a:lnTo>
                <a:lnTo>
                  <a:pt x="1040968" y="158889"/>
                </a:lnTo>
                <a:lnTo>
                  <a:pt x="1075474" y="152857"/>
                </a:lnTo>
                <a:lnTo>
                  <a:pt x="1078052" y="151168"/>
                </a:lnTo>
                <a:lnTo>
                  <a:pt x="1101064" y="136017"/>
                </a:lnTo>
                <a:lnTo>
                  <a:pt x="1105141" y="129400"/>
                </a:lnTo>
                <a:lnTo>
                  <a:pt x="1116965" y="110236"/>
                </a:lnTo>
                <a:lnTo>
                  <a:pt x="1122438" y="77419"/>
                </a:lnTo>
                <a:close/>
              </a:path>
              <a:path w="1738629" h="222250">
                <a:moveTo>
                  <a:pt x="1228407" y="77774"/>
                </a:moveTo>
                <a:lnTo>
                  <a:pt x="1188847" y="31153"/>
                </a:lnTo>
                <a:lnTo>
                  <a:pt x="1203947" y="31153"/>
                </a:lnTo>
                <a:lnTo>
                  <a:pt x="1203947" y="4356"/>
                </a:lnTo>
                <a:lnTo>
                  <a:pt x="1137246" y="4356"/>
                </a:lnTo>
                <a:lnTo>
                  <a:pt x="1137246" y="31153"/>
                </a:lnTo>
                <a:lnTo>
                  <a:pt x="1150302" y="31153"/>
                </a:lnTo>
                <a:lnTo>
                  <a:pt x="1190879" y="76771"/>
                </a:lnTo>
                <a:lnTo>
                  <a:pt x="1151305" y="128384"/>
                </a:lnTo>
                <a:lnTo>
                  <a:pt x="1134554" y="128384"/>
                </a:lnTo>
                <a:lnTo>
                  <a:pt x="1134554" y="155194"/>
                </a:lnTo>
                <a:lnTo>
                  <a:pt x="1183170" y="155194"/>
                </a:lnTo>
                <a:lnTo>
                  <a:pt x="1228407" y="79768"/>
                </a:lnTo>
                <a:lnTo>
                  <a:pt x="1228407" y="77774"/>
                </a:lnTo>
                <a:close/>
              </a:path>
              <a:path w="1738629" h="222250">
                <a:moveTo>
                  <a:pt x="1286408" y="4356"/>
                </a:moveTo>
                <a:lnTo>
                  <a:pt x="1223378" y="4356"/>
                </a:lnTo>
                <a:lnTo>
                  <a:pt x="1223378" y="31153"/>
                </a:lnTo>
                <a:lnTo>
                  <a:pt x="1236116" y="31153"/>
                </a:lnTo>
                <a:lnTo>
                  <a:pt x="1236116" y="128384"/>
                </a:lnTo>
                <a:lnTo>
                  <a:pt x="1223378" y="128384"/>
                </a:lnTo>
                <a:lnTo>
                  <a:pt x="1223378" y="155194"/>
                </a:lnTo>
                <a:lnTo>
                  <a:pt x="1286408" y="155194"/>
                </a:lnTo>
                <a:lnTo>
                  <a:pt x="1286408" y="128384"/>
                </a:lnTo>
                <a:lnTo>
                  <a:pt x="1273670" y="128384"/>
                </a:lnTo>
                <a:lnTo>
                  <a:pt x="1273670" y="31153"/>
                </a:lnTo>
                <a:lnTo>
                  <a:pt x="1286408" y="31153"/>
                </a:lnTo>
                <a:lnTo>
                  <a:pt x="1286408" y="4356"/>
                </a:lnTo>
                <a:close/>
              </a:path>
              <a:path w="1738629" h="222250">
                <a:moveTo>
                  <a:pt x="1375575" y="128384"/>
                </a:moveTo>
                <a:lnTo>
                  <a:pt x="1359154" y="128384"/>
                </a:lnTo>
                <a:lnTo>
                  <a:pt x="1318920" y="76085"/>
                </a:lnTo>
                <a:lnTo>
                  <a:pt x="1359471" y="31153"/>
                </a:lnTo>
                <a:lnTo>
                  <a:pt x="1373225" y="31153"/>
                </a:lnTo>
                <a:lnTo>
                  <a:pt x="1373225" y="4356"/>
                </a:lnTo>
                <a:lnTo>
                  <a:pt x="1306182" y="4356"/>
                </a:lnTo>
                <a:lnTo>
                  <a:pt x="1306182" y="31153"/>
                </a:lnTo>
                <a:lnTo>
                  <a:pt x="1321600" y="31153"/>
                </a:lnTo>
                <a:lnTo>
                  <a:pt x="1281049" y="77774"/>
                </a:lnTo>
                <a:lnTo>
                  <a:pt x="1281049" y="79768"/>
                </a:lnTo>
                <a:lnTo>
                  <a:pt x="1326959" y="155194"/>
                </a:lnTo>
                <a:lnTo>
                  <a:pt x="1375575" y="155194"/>
                </a:lnTo>
                <a:lnTo>
                  <a:pt x="1375575" y="128384"/>
                </a:lnTo>
                <a:close/>
              </a:path>
              <a:path w="1738629" h="222250">
                <a:moveTo>
                  <a:pt x="1468272" y="4356"/>
                </a:moveTo>
                <a:lnTo>
                  <a:pt x="1394523" y="4356"/>
                </a:lnTo>
                <a:lnTo>
                  <a:pt x="1394523" y="31165"/>
                </a:lnTo>
                <a:lnTo>
                  <a:pt x="1412976" y="31165"/>
                </a:lnTo>
                <a:lnTo>
                  <a:pt x="1412976" y="128384"/>
                </a:lnTo>
                <a:lnTo>
                  <a:pt x="1394523" y="128384"/>
                </a:lnTo>
                <a:lnTo>
                  <a:pt x="1394523" y="155194"/>
                </a:lnTo>
                <a:lnTo>
                  <a:pt x="1468272" y="155194"/>
                </a:lnTo>
                <a:lnTo>
                  <a:pt x="1468272" y="128384"/>
                </a:lnTo>
                <a:lnTo>
                  <a:pt x="1455534" y="128384"/>
                </a:lnTo>
                <a:lnTo>
                  <a:pt x="1455534" y="31165"/>
                </a:lnTo>
                <a:lnTo>
                  <a:pt x="1468272" y="31165"/>
                </a:lnTo>
                <a:lnTo>
                  <a:pt x="1468272" y="4356"/>
                </a:lnTo>
                <a:close/>
              </a:path>
              <a:path w="1738629" h="222250">
                <a:moveTo>
                  <a:pt x="1565148" y="128384"/>
                </a:moveTo>
                <a:lnTo>
                  <a:pt x="1553083" y="128384"/>
                </a:lnTo>
                <a:lnTo>
                  <a:pt x="1501140" y="71412"/>
                </a:lnTo>
                <a:lnTo>
                  <a:pt x="1547380" y="31165"/>
                </a:lnTo>
                <a:lnTo>
                  <a:pt x="1561795" y="31165"/>
                </a:lnTo>
                <a:lnTo>
                  <a:pt x="1561795" y="4356"/>
                </a:lnTo>
                <a:lnTo>
                  <a:pt x="1489735" y="4356"/>
                </a:lnTo>
                <a:lnTo>
                  <a:pt x="1489735" y="31165"/>
                </a:lnTo>
                <a:lnTo>
                  <a:pt x="1506143" y="31165"/>
                </a:lnTo>
                <a:lnTo>
                  <a:pt x="1457883" y="78092"/>
                </a:lnTo>
                <a:lnTo>
                  <a:pt x="1517891" y="155194"/>
                </a:lnTo>
                <a:lnTo>
                  <a:pt x="1565148" y="155194"/>
                </a:lnTo>
                <a:lnTo>
                  <a:pt x="1565148" y="128384"/>
                </a:lnTo>
                <a:close/>
              </a:path>
              <a:path w="1738629" h="222250">
                <a:moveTo>
                  <a:pt x="1738553" y="151168"/>
                </a:moveTo>
                <a:lnTo>
                  <a:pt x="1735086" y="134747"/>
                </a:lnTo>
                <a:lnTo>
                  <a:pt x="1733956" y="129387"/>
                </a:lnTo>
                <a:lnTo>
                  <a:pt x="1733524" y="127355"/>
                </a:lnTo>
                <a:lnTo>
                  <a:pt x="1729168" y="129044"/>
                </a:lnTo>
                <a:lnTo>
                  <a:pt x="1727161" y="129387"/>
                </a:lnTo>
                <a:lnTo>
                  <a:pt x="1718106" y="129387"/>
                </a:lnTo>
                <a:lnTo>
                  <a:pt x="1718310" y="124320"/>
                </a:lnTo>
                <a:lnTo>
                  <a:pt x="1718741" y="103505"/>
                </a:lnTo>
                <a:lnTo>
                  <a:pt x="1719122" y="87160"/>
                </a:lnTo>
                <a:lnTo>
                  <a:pt x="1719326" y="77254"/>
                </a:lnTo>
                <a:lnTo>
                  <a:pt x="1719389" y="71399"/>
                </a:lnTo>
                <a:lnTo>
                  <a:pt x="1719453" y="62674"/>
                </a:lnTo>
                <a:lnTo>
                  <a:pt x="1715655" y="36017"/>
                </a:lnTo>
                <a:lnTo>
                  <a:pt x="1709077" y="25146"/>
                </a:lnTo>
                <a:lnTo>
                  <a:pt x="1703908" y="16586"/>
                </a:lnTo>
                <a:lnTo>
                  <a:pt x="1683677" y="4711"/>
                </a:lnTo>
                <a:lnTo>
                  <a:pt x="1654416" y="673"/>
                </a:lnTo>
                <a:lnTo>
                  <a:pt x="1631505" y="3200"/>
                </a:lnTo>
                <a:lnTo>
                  <a:pt x="1612138" y="10553"/>
                </a:lnTo>
                <a:lnTo>
                  <a:pt x="1598739" y="22453"/>
                </a:lnTo>
                <a:lnTo>
                  <a:pt x="1593735" y="38544"/>
                </a:lnTo>
                <a:lnTo>
                  <a:pt x="1594891" y="45491"/>
                </a:lnTo>
                <a:lnTo>
                  <a:pt x="1598396" y="51625"/>
                </a:lnTo>
                <a:lnTo>
                  <a:pt x="1604340" y="55994"/>
                </a:lnTo>
                <a:lnTo>
                  <a:pt x="1612836" y="57670"/>
                </a:lnTo>
                <a:lnTo>
                  <a:pt x="1624584" y="57670"/>
                </a:lnTo>
                <a:lnTo>
                  <a:pt x="1631619" y="50952"/>
                </a:lnTo>
                <a:lnTo>
                  <a:pt x="1631530" y="36017"/>
                </a:lnTo>
                <a:lnTo>
                  <a:pt x="1629613" y="31851"/>
                </a:lnTo>
                <a:lnTo>
                  <a:pt x="1627263" y="30175"/>
                </a:lnTo>
                <a:lnTo>
                  <a:pt x="1632623" y="27152"/>
                </a:lnTo>
                <a:lnTo>
                  <a:pt x="1639328" y="25146"/>
                </a:lnTo>
                <a:lnTo>
                  <a:pt x="1648383" y="25146"/>
                </a:lnTo>
                <a:lnTo>
                  <a:pt x="1662531" y="27711"/>
                </a:lnTo>
                <a:lnTo>
                  <a:pt x="1671726" y="34899"/>
                </a:lnTo>
                <a:lnTo>
                  <a:pt x="1676730" y="45923"/>
                </a:lnTo>
                <a:lnTo>
                  <a:pt x="1678228" y="60007"/>
                </a:lnTo>
                <a:lnTo>
                  <a:pt x="1678139" y="68351"/>
                </a:lnTo>
                <a:lnTo>
                  <a:pt x="1677873" y="71399"/>
                </a:lnTo>
                <a:lnTo>
                  <a:pt x="1677555" y="71285"/>
                </a:lnTo>
                <a:lnTo>
                  <a:pt x="1677555" y="93522"/>
                </a:lnTo>
                <a:lnTo>
                  <a:pt x="1677555" y="113969"/>
                </a:lnTo>
                <a:lnTo>
                  <a:pt x="1672996" y="119341"/>
                </a:lnTo>
                <a:lnTo>
                  <a:pt x="1666735" y="124320"/>
                </a:lnTo>
                <a:lnTo>
                  <a:pt x="1658594" y="127977"/>
                </a:lnTo>
                <a:lnTo>
                  <a:pt x="1648383" y="129387"/>
                </a:lnTo>
                <a:lnTo>
                  <a:pt x="1638795" y="127736"/>
                </a:lnTo>
                <a:lnTo>
                  <a:pt x="1631746" y="123228"/>
                </a:lnTo>
                <a:lnTo>
                  <a:pt x="1627416" y="116509"/>
                </a:lnTo>
                <a:lnTo>
                  <a:pt x="1625930" y="108267"/>
                </a:lnTo>
                <a:lnTo>
                  <a:pt x="1627657" y="99453"/>
                </a:lnTo>
                <a:lnTo>
                  <a:pt x="1632762" y="92811"/>
                </a:lnTo>
                <a:lnTo>
                  <a:pt x="1641055" y="88620"/>
                </a:lnTo>
                <a:lnTo>
                  <a:pt x="1652397" y="87160"/>
                </a:lnTo>
                <a:lnTo>
                  <a:pt x="1659445" y="87541"/>
                </a:lnTo>
                <a:lnTo>
                  <a:pt x="1665986" y="88709"/>
                </a:lnTo>
                <a:lnTo>
                  <a:pt x="1672018" y="90690"/>
                </a:lnTo>
                <a:lnTo>
                  <a:pt x="1677555" y="93522"/>
                </a:lnTo>
                <a:lnTo>
                  <a:pt x="1677555" y="71285"/>
                </a:lnTo>
                <a:lnTo>
                  <a:pt x="1671066" y="68897"/>
                </a:lnTo>
                <a:lnTo>
                  <a:pt x="1662633" y="66992"/>
                </a:lnTo>
                <a:lnTo>
                  <a:pt x="1653184" y="65773"/>
                </a:lnTo>
                <a:lnTo>
                  <a:pt x="1643367" y="65354"/>
                </a:lnTo>
                <a:lnTo>
                  <a:pt x="1617738" y="68351"/>
                </a:lnTo>
                <a:lnTo>
                  <a:pt x="1598320" y="77254"/>
                </a:lnTo>
                <a:lnTo>
                  <a:pt x="1585988" y="91948"/>
                </a:lnTo>
                <a:lnTo>
                  <a:pt x="1581683" y="112293"/>
                </a:lnTo>
                <a:lnTo>
                  <a:pt x="1585277" y="131724"/>
                </a:lnTo>
                <a:lnTo>
                  <a:pt x="1595589" y="146024"/>
                </a:lnTo>
                <a:lnTo>
                  <a:pt x="1611947" y="154851"/>
                </a:lnTo>
                <a:lnTo>
                  <a:pt x="1633651" y="157873"/>
                </a:lnTo>
                <a:lnTo>
                  <a:pt x="1649857" y="155956"/>
                </a:lnTo>
                <a:lnTo>
                  <a:pt x="1662836" y="150837"/>
                </a:lnTo>
                <a:lnTo>
                  <a:pt x="1672615" y="143446"/>
                </a:lnTo>
                <a:lnTo>
                  <a:pt x="1679219" y="134747"/>
                </a:lnTo>
                <a:lnTo>
                  <a:pt x="1682800" y="145059"/>
                </a:lnTo>
                <a:lnTo>
                  <a:pt x="1688985" y="152387"/>
                </a:lnTo>
                <a:lnTo>
                  <a:pt x="1697736" y="156756"/>
                </a:lnTo>
                <a:lnTo>
                  <a:pt x="1709051" y="158203"/>
                </a:lnTo>
                <a:lnTo>
                  <a:pt x="1715312" y="157848"/>
                </a:lnTo>
                <a:lnTo>
                  <a:pt x="1722932" y="156692"/>
                </a:lnTo>
                <a:lnTo>
                  <a:pt x="1730971" y="154533"/>
                </a:lnTo>
                <a:lnTo>
                  <a:pt x="1738553" y="1511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385522" y="6979011"/>
            <a:ext cx="652780" cy="189230"/>
          </a:xfrm>
          <a:custGeom>
            <a:avLst/>
            <a:gdLst/>
            <a:ahLst/>
            <a:cxnLst/>
            <a:rect l="l" t="t" r="r" b="b"/>
            <a:pathLst>
              <a:path w="652779" h="189229">
                <a:moveTo>
                  <a:pt x="132715" y="147878"/>
                </a:moveTo>
                <a:lnTo>
                  <a:pt x="124879" y="133134"/>
                </a:lnTo>
                <a:lnTo>
                  <a:pt x="115646" y="139395"/>
                </a:lnTo>
                <a:lnTo>
                  <a:pt x="105689" y="143852"/>
                </a:lnTo>
                <a:lnTo>
                  <a:pt x="95021" y="146519"/>
                </a:lnTo>
                <a:lnTo>
                  <a:pt x="83629" y="147408"/>
                </a:lnTo>
                <a:lnTo>
                  <a:pt x="70332" y="146304"/>
                </a:lnTo>
                <a:lnTo>
                  <a:pt x="30467" y="120027"/>
                </a:lnTo>
                <a:lnTo>
                  <a:pt x="20739" y="82905"/>
                </a:lnTo>
                <a:lnTo>
                  <a:pt x="21793" y="69215"/>
                </a:lnTo>
                <a:lnTo>
                  <a:pt x="46558" y="28536"/>
                </a:lnTo>
                <a:lnTo>
                  <a:pt x="80632" y="18415"/>
                </a:lnTo>
                <a:lnTo>
                  <a:pt x="92024" y="19164"/>
                </a:lnTo>
                <a:lnTo>
                  <a:pt x="102463" y="21412"/>
                </a:lnTo>
                <a:lnTo>
                  <a:pt x="111963" y="25158"/>
                </a:lnTo>
                <a:lnTo>
                  <a:pt x="120497" y="30391"/>
                </a:lnTo>
                <a:lnTo>
                  <a:pt x="129476" y="15671"/>
                </a:lnTo>
                <a:lnTo>
                  <a:pt x="119494" y="8813"/>
                </a:lnTo>
                <a:lnTo>
                  <a:pt x="107988" y="3911"/>
                </a:lnTo>
                <a:lnTo>
                  <a:pt x="94970" y="977"/>
                </a:lnTo>
                <a:lnTo>
                  <a:pt x="80416" y="0"/>
                </a:lnTo>
                <a:lnTo>
                  <a:pt x="62826" y="1485"/>
                </a:lnTo>
                <a:lnTo>
                  <a:pt x="21666" y="23723"/>
                </a:lnTo>
                <a:lnTo>
                  <a:pt x="1358" y="65747"/>
                </a:lnTo>
                <a:lnTo>
                  <a:pt x="0" y="82905"/>
                </a:lnTo>
                <a:lnTo>
                  <a:pt x="1409" y="100685"/>
                </a:lnTo>
                <a:lnTo>
                  <a:pt x="22580" y="143281"/>
                </a:lnTo>
                <a:lnTo>
                  <a:pt x="64528" y="164452"/>
                </a:lnTo>
                <a:lnTo>
                  <a:pt x="81788" y="165862"/>
                </a:lnTo>
                <a:lnTo>
                  <a:pt x="89306" y="165557"/>
                </a:lnTo>
                <a:lnTo>
                  <a:pt x="128308" y="151815"/>
                </a:lnTo>
                <a:lnTo>
                  <a:pt x="132715" y="147878"/>
                </a:lnTo>
                <a:close/>
              </a:path>
              <a:path w="652779" h="189229">
                <a:moveTo>
                  <a:pt x="259753" y="111709"/>
                </a:moveTo>
                <a:lnTo>
                  <a:pt x="258775" y="100482"/>
                </a:lnTo>
                <a:lnTo>
                  <a:pt x="255879" y="90284"/>
                </a:lnTo>
                <a:lnTo>
                  <a:pt x="251066" y="81140"/>
                </a:lnTo>
                <a:lnTo>
                  <a:pt x="245833" y="74853"/>
                </a:lnTo>
                <a:lnTo>
                  <a:pt x="244309" y="73012"/>
                </a:lnTo>
                <a:lnTo>
                  <a:pt x="240157" y="69596"/>
                </a:lnTo>
                <a:lnTo>
                  <a:pt x="240157" y="111709"/>
                </a:lnTo>
                <a:lnTo>
                  <a:pt x="239534" y="119519"/>
                </a:lnTo>
                <a:lnTo>
                  <a:pt x="211937" y="147929"/>
                </a:lnTo>
                <a:lnTo>
                  <a:pt x="204444" y="148577"/>
                </a:lnTo>
                <a:lnTo>
                  <a:pt x="196964" y="147929"/>
                </a:lnTo>
                <a:lnTo>
                  <a:pt x="169367" y="119507"/>
                </a:lnTo>
                <a:lnTo>
                  <a:pt x="168744" y="111709"/>
                </a:lnTo>
                <a:lnTo>
                  <a:pt x="169379" y="103924"/>
                </a:lnTo>
                <a:lnTo>
                  <a:pt x="196977" y="75501"/>
                </a:lnTo>
                <a:lnTo>
                  <a:pt x="204444" y="74853"/>
                </a:lnTo>
                <a:lnTo>
                  <a:pt x="211924" y="75501"/>
                </a:lnTo>
                <a:lnTo>
                  <a:pt x="239522" y="104089"/>
                </a:lnTo>
                <a:lnTo>
                  <a:pt x="240157" y="111709"/>
                </a:lnTo>
                <a:lnTo>
                  <a:pt x="240157" y="69596"/>
                </a:lnTo>
                <a:lnTo>
                  <a:pt x="236118" y="66268"/>
                </a:lnTo>
                <a:lnTo>
                  <a:pt x="226745" y="61442"/>
                </a:lnTo>
                <a:lnTo>
                  <a:pt x="216192" y="58559"/>
                </a:lnTo>
                <a:lnTo>
                  <a:pt x="204444" y="57594"/>
                </a:lnTo>
                <a:lnTo>
                  <a:pt x="192709" y="58559"/>
                </a:lnTo>
                <a:lnTo>
                  <a:pt x="157721" y="81140"/>
                </a:lnTo>
                <a:lnTo>
                  <a:pt x="149174" y="111709"/>
                </a:lnTo>
                <a:lnTo>
                  <a:pt x="150126" y="122872"/>
                </a:lnTo>
                <a:lnTo>
                  <a:pt x="172745" y="157302"/>
                </a:lnTo>
                <a:lnTo>
                  <a:pt x="204444" y="165862"/>
                </a:lnTo>
                <a:lnTo>
                  <a:pt x="216192" y="164909"/>
                </a:lnTo>
                <a:lnTo>
                  <a:pt x="226745" y="162064"/>
                </a:lnTo>
                <a:lnTo>
                  <a:pt x="236118" y="157302"/>
                </a:lnTo>
                <a:lnTo>
                  <a:pt x="244309" y="150647"/>
                </a:lnTo>
                <a:lnTo>
                  <a:pt x="246011" y="148577"/>
                </a:lnTo>
                <a:lnTo>
                  <a:pt x="251066" y="142430"/>
                </a:lnTo>
                <a:lnTo>
                  <a:pt x="255879" y="133197"/>
                </a:lnTo>
                <a:lnTo>
                  <a:pt x="258775" y="122961"/>
                </a:lnTo>
                <a:lnTo>
                  <a:pt x="259753" y="111709"/>
                </a:lnTo>
                <a:close/>
              </a:path>
              <a:path w="652779" h="189229">
                <a:moveTo>
                  <a:pt x="362559" y="128308"/>
                </a:moveTo>
                <a:lnTo>
                  <a:pt x="360641" y="122809"/>
                </a:lnTo>
                <a:lnTo>
                  <a:pt x="352945" y="113753"/>
                </a:lnTo>
                <a:lnTo>
                  <a:pt x="347649" y="111099"/>
                </a:lnTo>
                <a:lnTo>
                  <a:pt x="340906" y="110337"/>
                </a:lnTo>
                <a:lnTo>
                  <a:pt x="340906" y="109867"/>
                </a:lnTo>
                <a:lnTo>
                  <a:pt x="348856" y="105918"/>
                </a:lnTo>
                <a:lnTo>
                  <a:pt x="354545" y="100533"/>
                </a:lnTo>
                <a:lnTo>
                  <a:pt x="357962" y="93713"/>
                </a:lnTo>
                <a:lnTo>
                  <a:pt x="359105" y="85445"/>
                </a:lnTo>
                <a:lnTo>
                  <a:pt x="359105" y="76695"/>
                </a:lnTo>
                <a:lnTo>
                  <a:pt x="320167" y="57594"/>
                </a:lnTo>
                <a:lnTo>
                  <a:pt x="311861" y="57594"/>
                </a:lnTo>
                <a:lnTo>
                  <a:pt x="303999" y="58813"/>
                </a:lnTo>
                <a:lnTo>
                  <a:pt x="289090" y="63728"/>
                </a:lnTo>
                <a:lnTo>
                  <a:pt x="283311" y="67119"/>
                </a:lnTo>
                <a:lnTo>
                  <a:pt x="279158" y="71412"/>
                </a:lnTo>
                <a:lnTo>
                  <a:pt x="286296" y="85699"/>
                </a:lnTo>
                <a:lnTo>
                  <a:pt x="293776" y="80645"/>
                </a:lnTo>
                <a:lnTo>
                  <a:pt x="301447" y="77038"/>
                </a:lnTo>
                <a:lnTo>
                  <a:pt x="309321" y="74879"/>
                </a:lnTo>
                <a:lnTo>
                  <a:pt x="317411" y="74155"/>
                </a:lnTo>
                <a:lnTo>
                  <a:pt x="324154" y="74155"/>
                </a:lnTo>
                <a:lnTo>
                  <a:pt x="329526" y="75501"/>
                </a:lnTo>
                <a:lnTo>
                  <a:pt x="337515" y="80886"/>
                </a:lnTo>
                <a:lnTo>
                  <a:pt x="339509" y="84543"/>
                </a:lnTo>
                <a:lnTo>
                  <a:pt x="339509" y="93294"/>
                </a:lnTo>
                <a:lnTo>
                  <a:pt x="337820" y="96774"/>
                </a:lnTo>
                <a:lnTo>
                  <a:pt x="331063" y="102463"/>
                </a:lnTo>
                <a:lnTo>
                  <a:pt x="326771" y="103898"/>
                </a:lnTo>
                <a:lnTo>
                  <a:pt x="305193" y="103898"/>
                </a:lnTo>
                <a:lnTo>
                  <a:pt x="305193" y="118872"/>
                </a:lnTo>
                <a:lnTo>
                  <a:pt x="328993" y="118872"/>
                </a:lnTo>
                <a:lnTo>
                  <a:pt x="333946" y="120002"/>
                </a:lnTo>
                <a:lnTo>
                  <a:pt x="341160" y="124625"/>
                </a:lnTo>
                <a:lnTo>
                  <a:pt x="342963" y="127927"/>
                </a:lnTo>
                <a:lnTo>
                  <a:pt x="342963" y="137287"/>
                </a:lnTo>
                <a:lnTo>
                  <a:pt x="340436" y="141401"/>
                </a:lnTo>
                <a:lnTo>
                  <a:pt x="330301" y="147701"/>
                </a:lnTo>
                <a:lnTo>
                  <a:pt x="323761" y="149250"/>
                </a:lnTo>
                <a:lnTo>
                  <a:pt x="311023" y="149250"/>
                </a:lnTo>
                <a:lnTo>
                  <a:pt x="305765" y="148221"/>
                </a:lnTo>
                <a:lnTo>
                  <a:pt x="294259" y="144081"/>
                </a:lnTo>
                <a:lnTo>
                  <a:pt x="289306" y="141363"/>
                </a:lnTo>
                <a:lnTo>
                  <a:pt x="285153" y="137960"/>
                </a:lnTo>
                <a:lnTo>
                  <a:pt x="275704" y="151803"/>
                </a:lnTo>
                <a:lnTo>
                  <a:pt x="310718" y="165862"/>
                </a:lnTo>
                <a:lnTo>
                  <a:pt x="318554" y="165862"/>
                </a:lnTo>
                <a:lnTo>
                  <a:pt x="355739" y="152857"/>
                </a:lnTo>
                <a:lnTo>
                  <a:pt x="362559" y="134747"/>
                </a:lnTo>
                <a:lnTo>
                  <a:pt x="362559" y="128308"/>
                </a:lnTo>
                <a:close/>
              </a:path>
              <a:path w="652779" h="189229">
                <a:moveTo>
                  <a:pt x="499745" y="146278"/>
                </a:moveTo>
                <a:lnTo>
                  <a:pt x="482473" y="146278"/>
                </a:lnTo>
                <a:lnTo>
                  <a:pt x="482473" y="77165"/>
                </a:lnTo>
                <a:lnTo>
                  <a:pt x="482473" y="59893"/>
                </a:lnTo>
                <a:lnTo>
                  <a:pt x="464045" y="59893"/>
                </a:lnTo>
                <a:lnTo>
                  <a:pt x="464045" y="77165"/>
                </a:lnTo>
                <a:lnTo>
                  <a:pt x="464045" y="146278"/>
                </a:lnTo>
                <a:lnTo>
                  <a:pt x="413829" y="146278"/>
                </a:lnTo>
                <a:lnTo>
                  <a:pt x="416737" y="142278"/>
                </a:lnTo>
                <a:lnTo>
                  <a:pt x="419582" y="135509"/>
                </a:lnTo>
                <a:lnTo>
                  <a:pt x="427888" y="94437"/>
                </a:lnTo>
                <a:lnTo>
                  <a:pt x="429018" y="77165"/>
                </a:lnTo>
                <a:lnTo>
                  <a:pt x="464045" y="77165"/>
                </a:lnTo>
                <a:lnTo>
                  <a:pt x="464045" y="59893"/>
                </a:lnTo>
                <a:lnTo>
                  <a:pt x="411746" y="59893"/>
                </a:lnTo>
                <a:lnTo>
                  <a:pt x="410121" y="87287"/>
                </a:lnTo>
                <a:lnTo>
                  <a:pt x="409244" y="96964"/>
                </a:lnTo>
                <a:lnTo>
                  <a:pt x="398081" y="141516"/>
                </a:lnTo>
                <a:lnTo>
                  <a:pt x="394246" y="146278"/>
                </a:lnTo>
                <a:lnTo>
                  <a:pt x="381330" y="146278"/>
                </a:lnTo>
                <a:lnTo>
                  <a:pt x="381330" y="188887"/>
                </a:lnTo>
                <a:lnTo>
                  <a:pt x="398614" y="188887"/>
                </a:lnTo>
                <a:lnTo>
                  <a:pt x="398614" y="163550"/>
                </a:lnTo>
                <a:lnTo>
                  <a:pt x="482473" y="163550"/>
                </a:lnTo>
                <a:lnTo>
                  <a:pt x="482473" y="188887"/>
                </a:lnTo>
                <a:lnTo>
                  <a:pt x="499745" y="188887"/>
                </a:lnTo>
                <a:lnTo>
                  <a:pt x="499745" y="163550"/>
                </a:lnTo>
                <a:lnTo>
                  <a:pt x="499745" y="146278"/>
                </a:lnTo>
                <a:close/>
              </a:path>
              <a:path w="652779" h="189229">
                <a:moveTo>
                  <a:pt x="600544" y="106883"/>
                </a:moveTo>
                <a:lnTo>
                  <a:pt x="600481" y="98755"/>
                </a:lnTo>
                <a:lnTo>
                  <a:pt x="599960" y="89852"/>
                </a:lnTo>
                <a:lnTo>
                  <a:pt x="598182" y="81140"/>
                </a:lnTo>
                <a:lnTo>
                  <a:pt x="595363" y="74168"/>
                </a:lnTo>
                <a:lnTo>
                  <a:pt x="595236" y="73837"/>
                </a:lnTo>
                <a:lnTo>
                  <a:pt x="560705" y="57594"/>
                </a:lnTo>
                <a:lnTo>
                  <a:pt x="551370" y="58191"/>
                </a:lnTo>
                <a:lnTo>
                  <a:pt x="542505" y="59956"/>
                </a:lnTo>
                <a:lnTo>
                  <a:pt x="534085" y="62903"/>
                </a:lnTo>
                <a:lnTo>
                  <a:pt x="526148" y="67043"/>
                </a:lnTo>
                <a:lnTo>
                  <a:pt x="530987" y="81762"/>
                </a:lnTo>
                <a:lnTo>
                  <a:pt x="538213" y="78435"/>
                </a:lnTo>
                <a:lnTo>
                  <a:pt x="545388" y="76060"/>
                </a:lnTo>
                <a:lnTo>
                  <a:pt x="552488" y="74637"/>
                </a:lnTo>
                <a:lnTo>
                  <a:pt x="559549" y="74168"/>
                </a:lnTo>
                <a:lnTo>
                  <a:pt x="568756" y="74168"/>
                </a:lnTo>
                <a:lnTo>
                  <a:pt x="583044" y="106883"/>
                </a:lnTo>
                <a:lnTo>
                  <a:pt x="583044" y="122097"/>
                </a:lnTo>
                <a:lnTo>
                  <a:pt x="583044" y="135229"/>
                </a:lnTo>
                <a:lnTo>
                  <a:pt x="577138" y="141071"/>
                </a:lnTo>
                <a:lnTo>
                  <a:pt x="570725" y="145237"/>
                </a:lnTo>
                <a:lnTo>
                  <a:pt x="563778" y="147739"/>
                </a:lnTo>
                <a:lnTo>
                  <a:pt x="556336" y="148577"/>
                </a:lnTo>
                <a:lnTo>
                  <a:pt x="550481" y="148577"/>
                </a:lnTo>
                <a:lnTo>
                  <a:pt x="545922" y="147129"/>
                </a:lnTo>
                <a:lnTo>
                  <a:pt x="542607" y="144208"/>
                </a:lnTo>
                <a:lnTo>
                  <a:pt x="539318" y="141287"/>
                </a:lnTo>
                <a:lnTo>
                  <a:pt x="537667" y="137287"/>
                </a:lnTo>
                <a:lnTo>
                  <a:pt x="537667" y="126847"/>
                </a:lnTo>
                <a:lnTo>
                  <a:pt x="539762" y="122669"/>
                </a:lnTo>
                <a:lnTo>
                  <a:pt x="548220" y="116674"/>
                </a:lnTo>
                <a:lnTo>
                  <a:pt x="553491" y="115189"/>
                </a:lnTo>
                <a:lnTo>
                  <a:pt x="568845" y="115189"/>
                </a:lnTo>
                <a:lnTo>
                  <a:pt x="576605" y="117475"/>
                </a:lnTo>
                <a:lnTo>
                  <a:pt x="583044" y="122097"/>
                </a:lnTo>
                <a:lnTo>
                  <a:pt x="583044" y="106883"/>
                </a:lnTo>
                <a:lnTo>
                  <a:pt x="577888" y="103962"/>
                </a:lnTo>
                <a:lnTo>
                  <a:pt x="571868" y="101879"/>
                </a:lnTo>
                <a:lnTo>
                  <a:pt x="564997" y="100634"/>
                </a:lnTo>
                <a:lnTo>
                  <a:pt x="557250" y="100215"/>
                </a:lnTo>
                <a:lnTo>
                  <a:pt x="548919" y="100761"/>
                </a:lnTo>
                <a:lnTo>
                  <a:pt x="518769" y="125933"/>
                </a:lnTo>
                <a:lnTo>
                  <a:pt x="518096" y="133134"/>
                </a:lnTo>
                <a:lnTo>
                  <a:pt x="518096" y="142976"/>
                </a:lnTo>
                <a:lnTo>
                  <a:pt x="520992" y="150761"/>
                </a:lnTo>
                <a:lnTo>
                  <a:pt x="532663" y="162280"/>
                </a:lnTo>
                <a:lnTo>
                  <a:pt x="540359" y="165163"/>
                </a:lnTo>
                <a:lnTo>
                  <a:pt x="549871" y="165163"/>
                </a:lnTo>
                <a:lnTo>
                  <a:pt x="559803" y="164236"/>
                </a:lnTo>
                <a:lnTo>
                  <a:pt x="568642" y="161429"/>
                </a:lnTo>
                <a:lnTo>
                  <a:pt x="576389" y="156743"/>
                </a:lnTo>
                <a:lnTo>
                  <a:pt x="583044" y="150190"/>
                </a:lnTo>
                <a:lnTo>
                  <a:pt x="583044" y="163550"/>
                </a:lnTo>
                <a:lnTo>
                  <a:pt x="600544" y="163550"/>
                </a:lnTo>
                <a:lnTo>
                  <a:pt x="600544" y="150190"/>
                </a:lnTo>
                <a:lnTo>
                  <a:pt x="600544" y="148577"/>
                </a:lnTo>
                <a:lnTo>
                  <a:pt x="600544" y="115189"/>
                </a:lnTo>
                <a:lnTo>
                  <a:pt x="600544" y="106883"/>
                </a:lnTo>
                <a:close/>
              </a:path>
              <a:path w="652779" h="189229">
                <a:moveTo>
                  <a:pt x="652310" y="120370"/>
                </a:moveTo>
                <a:lnTo>
                  <a:pt x="633882" y="120370"/>
                </a:lnTo>
                <a:lnTo>
                  <a:pt x="633882" y="163550"/>
                </a:lnTo>
                <a:lnTo>
                  <a:pt x="652310" y="163550"/>
                </a:lnTo>
                <a:lnTo>
                  <a:pt x="652310" y="1203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6" name="object 136"/>
          <p:cNvGrpSpPr/>
          <p:nvPr/>
        </p:nvGrpSpPr>
        <p:grpSpPr>
          <a:xfrm>
            <a:off x="7019404" y="7036603"/>
            <a:ext cx="356870" cy="108585"/>
            <a:chOff x="7019404" y="7036603"/>
            <a:chExt cx="356870" cy="108585"/>
          </a:xfrm>
        </p:grpSpPr>
        <p:sp>
          <p:nvSpPr>
            <p:cNvPr id="137" name="object 137"/>
            <p:cNvSpPr/>
            <p:nvPr/>
          </p:nvSpPr>
          <p:spPr>
            <a:xfrm>
              <a:off x="7019404" y="7038422"/>
              <a:ext cx="94615" cy="104139"/>
            </a:xfrm>
            <a:custGeom>
              <a:avLst/>
              <a:gdLst/>
              <a:ahLst/>
              <a:cxnLst/>
              <a:rect l="l" t="t" r="r" b="b"/>
              <a:pathLst>
                <a:path w="94615" h="104140">
                  <a:moveTo>
                    <a:pt x="94437" y="0"/>
                  </a:moveTo>
                  <a:lnTo>
                    <a:pt x="76009" y="0"/>
                  </a:lnTo>
                  <a:lnTo>
                    <a:pt x="76009" y="43180"/>
                  </a:lnTo>
                  <a:lnTo>
                    <a:pt x="18427" y="43180"/>
                  </a:lnTo>
                  <a:lnTo>
                    <a:pt x="18427" y="0"/>
                  </a:lnTo>
                  <a:lnTo>
                    <a:pt x="0" y="0"/>
                  </a:lnTo>
                  <a:lnTo>
                    <a:pt x="0" y="43180"/>
                  </a:lnTo>
                  <a:lnTo>
                    <a:pt x="0" y="60960"/>
                  </a:lnTo>
                  <a:lnTo>
                    <a:pt x="76009" y="60960"/>
                  </a:lnTo>
                  <a:lnTo>
                    <a:pt x="76009" y="104140"/>
                  </a:lnTo>
                  <a:lnTo>
                    <a:pt x="94437" y="104140"/>
                  </a:lnTo>
                  <a:lnTo>
                    <a:pt x="94437" y="60960"/>
                  </a:lnTo>
                  <a:lnTo>
                    <a:pt x="94437" y="43180"/>
                  </a:lnTo>
                  <a:lnTo>
                    <a:pt x="944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7148663" y="7038891"/>
              <a:ext cx="96750" cy="103661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7274040" y="7036603"/>
              <a:ext cx="101609" cy="108258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0" name="object 140"/>
          <p:cNvSpPr/>
          <p:nvPr/>
        </p:nvSpPr>
        <p:spPr>
          <a:xfrm>
            <a:off x="7452585" y="7038891"/>
            <a:ext cx="96750" cy="103661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1" name="object 141"/>
          <p:cNvGrpSpPr/>
          <p:nvPr/>
        </p:nvGrpSpPr>
        <p:grpSpPr>
          <a:xfrm>
            <a:off x="7634554" y="7036597"/>
            <a:ext cx="557530" cy="152400"/>
            <a:chOff x="7634554" y="7036597"/>
            <a:chExt cx="557530" cy="152400"/>
          </a:xfrm>
        </p:grpSpPr>
        <p:sp>
          <p:nvSpPr>
            <p:cNvPr id="142" name="object 142"/>
            <p:cNvSpPr/>
            <p:nvPr/>
          </p:nvSpPr>
          <p:spPr>
            <a:xfrm>
              <a:off x="7634554" y="7036603"/>
              <a:ext cx="101599" cy="152026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7757405" y="7036603"/>
              <a:ext cx="82479" cy="107567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7863581" y="7036597"/>
              <a:ext cx="86855" cy="108268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979888" y="7037978"/>
              <a:ext cx="85693" cy="105494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8095052" y="7038891"/>
              <a:ext cx="96750" cy="103661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7" name="object 147"/>
          <p:cNvGrpSpPr/>
          <p:nvPr/>
        </p:nvGrpSpPr>
        <p:grpSpPr>
          <a:xfrm>
            <a:off x="8214357" y="7036603"/>
            <a:ext cx="344170" cy="108585"/>
            <a:chOff x="8214357" y="7036603"/>
            <a:chExt cx="344170" cy="108585"/>
          </a:xfrm>
        </p:grpSpPr>
        <p:sp>
          <p:nvSpPr>
            <p:cNvPr id="148" name="object 148"/>
            <p:cNvSpPr/>
            <p:nvPr/>
          </p:nvSpPr>
          <p:spPr>
            <a:xfrm>
              <a:off x="8214347" y="7038295"/>
              <a:ext cx="94615" cy="104139"/>
            </a:xfrm>
            <a:custGeom>
              <a:avLst/>
              <a:gdLst/>
              <a:ahLst/>
              <a:cxnLst/>
              <a:rect l="l" t="t" r="r" b="b"/>
              <a:pathLst>
                <a:path w="94615" h="104140">
                  <a:moveTo>
                    <a:pt x="9444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37998" y="19050"/>
                  </a:lnTo>
                  <a:lnTo>
                    <a:pt x="37998" y="104140"/>
                  </a:lnTo>
                  <a:lnTo>
                    <a:pt x="56426" y="104140"/>
                  </a:lnTo>
                  <a:lnTo>
                    <a:pt x="56426" y="19050"/>
                  </a:lnTo>
                  <a:lnTo>
                    <a:pt x="94449" y="19050"/>
                  </a:lnTo>
                  <a:lnTo>
                    <a:pt x="944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8331240" y="7038891"/>
              <a:ext cx="96750" cy="103661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8456617" y="7036603"/>
              <a:ext cx="101588" cy="108258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1" name="object 151"/>
          <p:cNvGrpSpPr/>
          <p:nvPr/>
        </p:nvGrpSpPr>
        <p:grpSpPr>
          <a:xfrm>
            <a:off x="8635141" y="7038891"/>
            <a:ext cx="149860" cy="104139"/>
            <a:chOff x="8635141" y="7038891"/>
            <a:chExt cx="149860" cy="104139"/>
          </a:xfrm>
        </p:grpSpPr>
        <p:sp>
          <p:nvSpPr>
            <p:cNvPr id="152" name="object 152"/>
            <p:cNvSpPr/>
            <p:nvPr/>
          </p:nvSpPr>
          <p:spPr>
            <a:xfrm>
              <a:off x="8635141" y="7038891"/>
              <a:ext cx="96750" cy="103661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8766569" y="7099375"/>
              <a:ext cx="19050" cy="43180"/>
            </a:xfrm>
            <a:custGeom>
              <a:avLst/>
              <a:gdLst/>
              <a:ahLst/>
              <a:cxnLst/>
              <a:rect l="l" t="t" r="r" b="b"/>
              <a:pathLst>
                <a:path w="19050" h="43179">
                  <a:moveTo>
                    <a:pt x="0" y="43179"/>
                  </a:moveTo>
                  <a:lnTo>
                    <a:pt x="18428" y="43179"/>
                  </a:lnTo>
                  <a:lnTo>
                    <a:pt x="18428" y="0"/>
                  </a:lnTo>
                  <a:lnTo>
                    <a:pt x="0" y="0"/>
                  </a:lnTo>
                  <a:lnTo>
                    <a:pt x="0" y="431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4" name="object 154"/>
          <p:cNvGrpSpPr/>
          <p:nvPr/>
        </p:nvGrpSpPr>
        <p:grpSpPr>
          <a:xfrm>
            <a:off x="8766569" y="7036603"/>
            <a:ext cx="426084" cy="108585"/>
            <a:chOff x="8766569" y="7036603"/>
            <a:chExt cx="426084" cy="108585"/>
          </a:xfrm>
        </p:grpSpPr>
        <p:sp>
          <p:nvSpPr>
            <p:cNvPr id="155" name="object 155"/>
            <p:cNvSpPr/>
            <p:nvPr/>
          </p:nvSpPr>
          <p:spPr>
            <a:xfrm>
              <a:off x="8766568" y="7038422"/>
              <a:ext cx="94615" cy="104139"/>
            </a:xfrm>
            <a:custGeom>
              <a:avLst/>
              <a:gdLst/>
              <a:ahLst/>
              <a:cxnLst/>
              <a:rect l="l" t="t" r="r" b="b"/>
              <a:pathLst>
                <a:path w="94615" h="104140">
                  <a:moveTo>
                    <a:pt x="94437" y="0"/>
                  </a:moveTo>
                  <a:lnTo>
                    <a:pt x="76009" y="0"/>
                  </a:lnTo>
                  <a:lnTo>
                    <a:pt x="76009" y="43180"/>
                  </a:lnTo>
                  <a:lnTo>
                    <a:pt x="18427" y="43180"/>
                  </a:lnTo>
                  <a:lnTo>
                    <a:pt x="18427" y="0"/>
                  </a:lnTo>
                  <a:lnTo>
                    <a:pt x="0" y="0"/>
                  </a:lnTo>
                  <a:lnTo>
                    <a:pt x="0" y="43180"/>
                  </a:lnTo>
                  <a:lnTo>
                    <a:pt x="0" y="60960"/>
                  </a:lnTo>
                  <a:lnTo>
                    <a:pt x="76009" y="60960"/>
                  </a:lnTo>
                  <a:lnTo>
                    <a:pt x="76009" y="104140"/>
                  </a:lnTo>
                  <a:lnTo>
                    <a:pt x="94437" y="104140"/>
                  </a:lnTo>
                  <a:lnTo>
                    <a:pt x="94437" y="60960"/>
                  </a:lnTo>
                  <a:lnTo>
                    <a:pt x="94437" y="43180"/>
                  </a:lnTo>
                  <a:lnTo>
                    <a:pt x="944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8883696" y="7036603"/>
              <a:ext cx="262493" cy="108258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9174096" y="7099375"/>
              <a:ext cx="19050" cy="43180"/>
            </a:xfrm>
            <a:custGeom>
              <a:avLst/>
              <a:gdLst/>
              <a:ahLst/>
              <a:cxnLst/>
              <a:rect l="l" t="t" r="r" b="b"/>
              <a:pathLst>
                <a:path w="19050" h="43179">
                  <a:moveTo>
                    <a:pt x="0" y="43179"/>
                  </a:moveTo>
                  <a:lnTo>
                    <a:pt x="18428" y="43179"/>
                  </a:lnTo>
                  <a:lnTo>
                    <a:pt x="18428" y="0"/>
                  </a:lnTo>
                  <a:lnTo>
                    <a:pt x="0" y="0"/>
                  </a:lnTo>
                  <a:lnTo>
                    <a:pt x="0" y="431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8" name="object 158"/>
          <p:cNvGrpSpPr/>
          <p:nvPr/>
        </p:nvGrpSpPr>
        <p:grpSpPr>
          <a:xfrm>
            <a:off x="9174096" y="7036603"/>
            <a:ext cx="401320" cy="152400"/>
            <a:chOff x="9174096" y="7036603"/>
            <a:chExt cx="401320" cy="152400"/>
          </a:xfrm>
        </p:grpSpPr>
        <p:sp>
          <p:nvSpPr>
            <p:cNvPr id="159" name="object 159"/>
            <p:cNvSpPr/>
            <p:nvPr/>
          </p:nvSpPr>
          <p:spPr>
            <a:xfrm>
              <a:off x="9174086" y="7038422"/>
              <a:ext cx="94615" cy="104139"/>
            </a:xfrm>
            <a:custGeom>
              <a:avLst/>
              <a:gdLst/>
              <a:ahLst/>
              <a:cxnLst/>
              <a:rect l="l" t="t" r="r" b="b"/>
              <a:pathLst>
                <a:path w="94615" h="104140">
                  <a:moveTo>
                    <a:pt x="94449" y="0"/>
                  </a:moveTo>
                  <a:lnTo>
                    <a:pt x="76022" y="0"/>
                  </a:lnTo>
                  <a:lnTo>
                    <a:pt x="76022" y="43180"/>
                  </a:lnTo>
                  <a:lnTo>
                    <a:pt x="18427" y="43180"/>
                  </a:lnTo>
                  <a:lnTo>
                    <a:pt x="18427" y="0"/>
                  </a:lnTo>
                  <a:lnTo>
                    <a:pt x="0" y="0"/>
                  </a:lnTo>
                  <a:lnTo>
                    <a:pt x="0" y="43180"/>
                  </a:lnTo>
                  <a:lnTo>
                    <a:pt x="0" y="60960"/>
                  </a:lnTo>
                  <a:lnTo>
                    <a:pt x="76022" y="60960"/>
                  </a:lnTo>
                  <a:lnTo>
                    <a:pt x="76022" y="104140"/>
                  </a:lnTo>
                  <a:lnTo>
                    <a:pt x="94449" y="104140"/>
                  </a:lnTo>
                  <a:lnTo>
                    <a:pt x="94449" y="60960"/>
                  </a:lnTo>
                  <a:lnTo>
                    <a:pt x="94449" y="43180"/>
                  </a:lnTo>
                  <a:lnTo>
                    <a:pt x="944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9297293" y="7036603"/>
              <a:ext cx="101588" cy="108258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9426445" y="7036603"/>
              <a:ext cx="101599" cy="152026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9556672" y="7099375"/>
              <a:ext cx="19050" cy="43180"/>
            </a:xfrm>
            <a:custGeom>
              <a:avLst/>
              <a:gdLst/>
              <a:ahLst/>
              <a:cxnLst/>
              <a:rect l="l" t="t" r="r" b="b"/>
              <a:pathLst>
                <a:path w="19050" h="43179">
                  <a:moveTo>
                    <a:pt x="0" y="43179"/>
                  </a:moveTo>
                  <a:lnTo>
                    <a:pt x="18428" y="43179"/>
                  </a:lnTo>
                  <a:lnTo>
                    <a:pt x="18428" y="0"/>
                  </a:lnTo>
                  <a:lnTo>
                    <a:pt x="0" y="0"/>
                  </a:lnTo>
                  <a:lnTo>
                    <a:pt x="0" y="431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3" name="object 163"/>
          <p:cNvGrpSpPr/>
          <p:nvPr/>
        </p:nvGrpSpPr>
        <p:grpSpPr>
          <a:xfrm>
            <a:off x="9556672" y="6985921"/>
            <a:ext cx="358775" cy="159385"/>
            <a:chOff x="9556672" y="6985921"/>
            <a:chExt cx="358775" cy="159385"/>
          </a:xfrm>
        </p:grpSpPr>
        <p:sp>
          <p:nvSpPr>
            <p:cNvPr id="164" name="object 164"/>
            <p:cNvSpPr/>
            <p:nvPr/>
          </p:nvSpPr>
          <p:spPr>
            <a:xfrm>
              <a:off x="9556661" y="7038422"/>
              <a:ext cx="94615" cy="104139"/>
            </a:xfrm>
            <a:custGeom>
              <a:avLst/>
              <a:gdLst/>
              <a:ahLst/>
              <a:cxnLst/>
              <a:rect l="l" t="t" r="r" b="b"/>
              <a:pathLst>
                <a:path w="94615" h="104140">
                  <a:moveTo>
                    <a:pt x="94449" y="0"/>
                  </a:moveTo>
                  <a:lnTo>
                    <a:pt x="76022" y="0"/>
                  </a:lnTo>
                  <a:lnTo>
                    <a:pt x="76022" y="43180"/>
                  </a:lnTo>
                  <a:lnTo>
                    <a:pt x="18427" y="43180"/>
                  </a:lnTo>
                  <a:lnTo>
                    <a:pt x="18427" y="0"/>
                  </a:lnTo>
                  <a:lnTo>
                    <a:pt x="0" y="0"/>
                  </a:lnTo>
                  <a:lnTo>
                    <a:pt x="0" y="43180"/>
                  </a:lnTo>
                  <a:lnTo>
                    <a:pt x="0" y="60960"/>
                  </a:lnTo>
                  <a:lnTo>
                    <a:pt x="76022" y="60960"/>
                  </a:lnTo>
                  <a:lnTo>
                    <a:pt x="76022" y="104140"/>
                  </a:lnTo>
                  <a:lnTo>
                    <a:pt x="94449" y="104140"/>
                  </a:lnTo>
                  <a:lnTo>
                    <a:pt x="94449" y="60960"/>
                  </a:lnTo>
                  <a:lnTo>
                    <a:pt x="94449" y="43180"/>
                  </a:lnTo>
                  <a:lnTo>
                    <a:pt x="944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9679527" y="7036598"/>
              <a:ext cx="110572" cy="108268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9818390" y="6985921"/>
              <a:ext cx="96750" cy="156633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7" name="object 167"/>
          <p:cNvSpPr/>
          <p:nvPr/>
        </p:nvSpPr>
        <p:spPr>
          <a:xfrm>
            <a:off x="6390609" y="7315306"/>
            <a:ext cx="96750" cy="103682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8" name="object 168"/>
          <p:cNvGrpSpPr/>
          <p:nvPr/>
        </p:nvGrpSpPr>
        <p:grpSpPr>
          <a:xfrm>
            <a:off x="6559466" y="7313017"/>
            <a:ext cx="374015" cy="152400"/>
            <a:chOff x="6559466" y="7313017"/>
            <a:chExt cx="374015" cy="152400"/>
          </a:xfrm>
        </p:grpSpPr>
        <p:sp>
          <p:nvSpPr>
            <p:cNvPr id="169" name="object 169"/>
            <p:cNvSpPr/>
            <p:nvPr/>
          </p:nvSpPr>
          <p:spPr>
            <a:xfrm>
              <a:off x="6559461" y="7314710"/>
              <a:ext cx="94615" cy="104139"/>
            </a:xfrm>
            <a:custGeom>
              <a:avLst/>
              <a:gdLst/>
              <a:ahLst/>
              <a:cxnLst/>
              <a:rect l="l" t="t" r="r" b="b"/>
              <a:pathLst>
                <a:path w="94615" h="104140">
                  <a:moveTo>
                    <a:pt x="9444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37998" y="19050"/>
                  </a:lnTo>
                  <a:lnTo>
                    <a:pt x="37998" y="104140"/>
                  </a:lnTo>
                  <a:lnTo>
                    <a:pt x="56426" y="104140"/>
                  </a:lnTo>
                  <a:lnTo>
                    <a:pt x="56426" y="19050"/>
                  </a:lnTo>
                  <a:lnTo>
                    <a:pt x="94449" y="19050"/>
                  </a:lnTo>
                  <a:lnTo>
                    <a:pt x="944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676346" y="7313017"/>
              <a:ext cx="101578" cy="152026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6799197" y="7313017"/>
              <a:ext cx="82479" cy="107577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6915003" y="7375810"/>
              <a:ext cx="19050" cy="43180"/>
            </a:xfrm>
            <a:custGeom>
              <a:avLst/>
              <a:gdLst/>
              <a:ahLst/>
              <a:cxnLst/>
              <a:rect l="l" t="t" r="r" b="b"/>
              <a:pathLst>
                <a:path w="19050" h="43179">
                  <a:moveTo>
                    <a:pt x="0" y="43179"/>
                  </a:moveTo>
                  <a:lnTo>
                    <a:pt x="18428" y="43179"/>
                  </a:lnTo>
                  <a:lnTo>
                    <a:pt x="18428" y="0"/>
                  </a:lnTo>
                  <a:lnTo>
                    <a:pt x="0" y="0"/>
                  </a:lnTo>
                  <a:lnTo>
                    <a:pt x="0" y="431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3" name="object 173"/>
          <p:cNvGrpSpPr/>
          <p:nvPr/>
        </p:nvGrpSpPr>
        <p:grpSpPr>
          <a:xfrm>
            <a:off x="6915002" y="7313008"/>
            <a:ext cx="261620" cy="108585"/>
            <a:chOff x="6915002" y="7313008"/>
            <a:chExt cx="261620" cy="108585"/>
          </a:xfrm>
        </p:grpSpPr>
        <p:sp>
          <p:nvSpPr>
            <p:cNvPr id="174" name="object 174"/>
            <p:cNvSpPr/>
            <p:nvPr/>
          </p:nvSpPr>
          <p:spPr>
            <a:xfrm>
              <a:off x="6914997" y="7314863"/>
              <a:ext cx="94615" cy="104139"/>
            </a:xfrm>
            <a:custGeom>
              <a:avLst/>
              <a:gdLst/>
              <a:ahLst/>
              <a:cxnLst/>
              <a:rect l="l" t="t" r="r" b="b"/>
              <a:pathLst>
                <a:path w="94615" h="104140">
                  <a:moveTo>
                    <a:pt x="94449" y="0"/>
                  </a:moveTo>
                  <a:lnTo>
                    <a:pt x="76022" y="0"/>
                  </a:lnTo>
                  <a:lnTo>
                    <a:pt x="76022" y="43180"/>
                  </a:lnTo>
                  <a:lnTo>
                    <a:pt x="18427" y="43180"/>
                  </a:lnTo>
                  <a:lnTo>
                    <a:pt x="18427" y="0"/>
                  </a:lnTo>
                  <a:lnTo>
                    <a:pt x="0" y="0"/>
                  </a:lnTo>
                  <a:lnTo>
                    <a:pt x="0" y="43180"/>
                  </a:lnTo>
                  <a:lnTo>
                    <a:pt x="0" y="60960"/>
                  </a:lnTo>
                  <a:lnTo>
                    <a:pt x="76022" y="60960"/>
                  </a:lnTo>
                  <a:lnTo>
                    <a:pt x="76022" y="104140"/>
                  </a:lnTo>
                  <a:lnTo>
                    <a:pt x="94449" y="104140"/>
                  </a:lnTo>
                  <a:lnTo>
                    <a:pt x="94449" y="60960"/>
                  </a:lnTo>
                  <a:lnTo>
                    <a:pt x="94449" y="43180"/>
                  </a:lnTo>
                  <a:lnTo>
                    <a:pt x="944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037860" y="7313008"/>
              <a:ext cx="95358" cy="108279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157740" y="7332630"/>
              <a:ext cx="19050" cy="86360"/>
            </a:xfrm>
            <a:custGeom>
              <a:avLst/>
              <a:gdLst/>
              <a:ahLst/>
              <a:cxnLst/>
              <a:rect l="l" t="t" r="r" b="b"/>
              <a:pathLst>
                <a:path w="19050" h="86359">
                  <a:moveTo>
                    <a:pt x="0" y="86360"/>
                  </a:moveTo>
                  <a:lnTo>
                    <a:pt x="18428" y="86360"/>
                  </a:lnTo>
                  <a:lnTo>
                    <a:pt x="18428" y="0"/>
                  </a:lnTo>
                  <a:lnTo>
                    <a:pt x="0" y="0"/>
                  </a:lnTo>
                  <a:lnTo>
                    <a:pt x="0" y="863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7" name="object 177"/>
          <p:cNvGrpSpPr/>
          <p:nvPr/>
        </p:nvGrpSpPr>
        <p:grpSpPr>
          <a:xfrm>
            <a:off x="7157741" y="7313013"/>
            <a:ext cx="513715" cy="152400"/>
            <a:chOff x="7157741" y="7313013"/>
            <a:chExt cx="513715" cy="152400"/>
          </a:xfrm>
        </p:grpSpPr>
        <p:sp>
          <p:nvSpPr>
            <p:cNvPr id="178" name="object 178"/>
            <p:cNvSpPr/>
            <p:nvPr/>
          </p:nvSpPr>
          <p:spPr>
            <a:xfrm>
              <a:off x="7157733" y="7314863"/>
              <a:ext cx="93345" cy="104139"/>
            </a:xfrm>
            <a:custGeom>
              <a:avLst/>
              <a:gdLst/>
              <a:ahLst/>
              <a:cxnLst/>
              <a:rect l="l" t="t" r="r" b="b"/>
              <a:pathLst>
                <a:path w="93345" h="104140">
                  <a:moveTo>
                    <a:pt x="93294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74866" y="17780"/>
                  </a:lnTo>
                  <a:lnTo>
                    <a:pt x="74866" y="104140"/>
                  </a:lnTo>
                  <a:lnTo>
                    <a:pt x="93294" y="104140"/>
                  </a:lnTo>
                  <a:lnTo>
                    <a:pt x="93294" y="17780"/>
                  </a:lnTo>
                  <a:lnTo>
                    <a:pt x="932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279444" y="7313013"/>
              <a:ext cx="110572" cy="108268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7417938" y="7313018"/>
              <a:ext cx="212221" cy="152026"/>
            </a:xfrm>
            <a:prstGeom prst="rect">
              <a:avLst/>
            </a:prstGeom>
            <a:blipFill>
              <a:blip r:embed="rId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652587" y="7375811"/>
              <a:ext cx="19050" cy="43180"/>
            </a:xfrm>
            <a:custGeom>
              <a:avLst/>
              <a:gdLst/>
              <a:ahLst/>
              <a:cxnLst/>
              <a:rect l="l" t="t" r="r" b="b"/>
              <a:pathLst>
                <a:path w="19050" h="43179">
                  <a:moveTo>
                    <a:pt x="0" y="43179"/>
                  </a:moveTo>
                  <a:lnTo>
                    <a:pt x="18428" y="43179"/>
                  </a:lnTo>
                  <a:lnTo>
                    <a:pt x="18428" y="0"/>
                  </a:lnTo>
                  <a:lnTo>
                    <a:pt x="0" y="0"/>
                  </a:lnTo>
                  <a:lnTo>
                    <a:pt x="0" y="431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2" name="object 182"/>
          <p:cNvGrpSpPr/>
          <p:nvPr/>
        </p:nvGrpSpPr>
        <p:grpSpPr>
          <a:xfrm>
            <a:off x="7652587" y="7262335"/>
            <a:ext cx="358775" cy="159385"/>
            <a:chOff x="7652587" y="7262335"/>
            <a:chExt cx="358775" cy="159385"/>
          </a:xfrm>
        </p:grpSpPr>
        <p:sp>
          <p:nvSpPr>
            <p:cNvPr id="183" name="object 183"/>
            <p:cNvSpPr/>
            <p:nvPr/>
          </p:nvSpPr>
          <p:spPr>
            <a:xfrm>
              <a:off x="7652576" y="7314863"/>
              <a:ext cx="94615" cy="104139"/>
            </a:xfrm>
            <a:custGeom>
              <a:avLst/>
              <a:gdLst/>
              <a:ahLst/>
              <a:cxnLst/>
              <a:rect l="l" t="t" r="r" b="b"/>
              <a:pathLst>
                <a:path w="94615" h="104140">
                  <a:moveTo>
                    <a:pt x="94449" y="0"/>
                  </a:moveTo>
                  <a:lnTo>
                    <a:pt x="76022" y="0"/>
                  </a:lnTo>
                  <a:lnTo>
                    <a:pt x="76022" y="43180"/>
                  </a:lnTo>
                  <a:lnTo>
                    <a:pt x="18427" y="43180"/>
                  </a:lnTo>
                  <a:lnTo>
                    <a:pt x="18427" y="0"/>
                  </a:lnTo>
                  <a:lnTo>
                    <a:pt x="0" y="0"/>
                  </a:lnTo>
                  <a:lnTo>
                    <a:pt x="0" y="43180"/>
                  </a:lnTo>
                  <a:lnTo>
                    <a:pt x="0" y="60960"/>
                  </a:lnTo>
                  <a:lnTo>
                    <a:pt x="76022" y="60960"/>
                  </a:lnTo>
                  <a:lnTo>
                    <a:pt x="76022" y="104140"/>
                  </a:lnTo>
                  <a:lnTo>
                    <a:pt x="94449" y="104140"/>
                  </a:lnTo>
                  <a:lnTo>
                    <a:pt x="94449" y="60960"/>
                  </a:lnTo>
                  <a:lnTo>
                    <a:pt x="94449" y="43180"/>
                  </a:lnTo>
                  <a:lnTo>
                    <a:pt x="944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775441" y="7313012"/>
              <a:ext cx="110572" cy="108268"/>
            </a:xfrm>
            <a:prstGeom prst="rect">
              <a:avLst/>
            </a:prstGeom>
            <a:blipFill>
              <a:blip r:embed="rId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914304" y="7262335"/>
              <a:ext cx="96750" cy="156654"/>
            </a:xfrm>
            <a:prstGeom prst="rect">
              <a:avLst/>
            </a:prstGeom>
            <a:blipFill>
              <a:blip r:embed="rId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6" name="object 186"/>
          <p:cNvGrpSpPr/>
          <p:nvPr/>
        </p:nvGrpSpPr>
        <p:grpSpPr>
          <a:xfrm>
            <a:off x="8096300" y="7315306"/>
            <a:ext cx="149860" cy="104139"/>
            <a:chOff x="8096300" y="7315306"/>
            <a:chExt cx="149860" cy="104139"/>
          </a:xfrm>
        </p:grpSpPr>
        <p:sp>
          <p:nvSpPr>
            <p:cNvPr id="187" name="object 187"/>
            <p:cNvSpPr/>
            <p:nvPr/>
          </p:nvSpPr>
          <p:spPr>
            <a:xfrm>
              <a:off x="8096300" y="7315306"/>
              <a:ext cx="96750" cy="103682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8227728" y="7375810"/>
              <a:ext cx="19050" cy="43180"/>
            </a:xfrm>
            <a:custGeom>
              <a:avLst/>
              <a:gdLst/>
              <a:ahLst/>
              <a:cxnLst/>
              <a:rect l="l" t="t" r="r" b="b"/>
              <a:pathLst>
                <a:path w="19050" h="43179">
                  <a:moveTo>
                    <a:pt x="0" y="43179"/>
                  </a:moveTo>
                  <a:lnTo>
                    <a:pt x="18428" y="43179"/>
                  </a:lnTo>
                  <a:lnTo>
                    <a:pt x="18428" y="0"/>
                  </a:lnTo>
                  <a:lnTo>
                    <a:pt x="0" y="0"/>
                  </a:lnTo>
                  <a:lnTo>
                    <a:pt x="0" y="431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9" name="object 189"/>
          <p:cNvGrpSpPr/>
          <p:nvPr/>
        </p:nvGrpSpPr>
        <p:grpSpPr>
          <a:xfrm>
            <a:off x="8227728" y="7257711"/>
            <a:ext cx="1636395" cy="207645"/>
            <a:chOff x="8227728" y="7257711"/>
            <a:chExt cx="1636395" cy="207645"/>
          </a:xfrm>
        </p:grpSpPr>
        <p:sp>
          <p:nvSpPr>
            <p:cNvPr id="190" name="object 190"/>
            <p:cNvSpPr/>
            <p:nvPr/>
          </p:nvSpPr>
          <p:spPr>
            <a:xfrm>
              <a:off x="8227721" y="7314863"/>
              <a:ext cx="94615" cy="104139"/>
            </a:xfrm>
            <a:custGeom>
              <a:avLst/>
              <a:gdLst/>
              <a:ahLst/>
              <a:cxnLst/>
              <a:rect l="l" t="t" r="r" b="b"/>
              <a:pathLst>
                <a:path w="94615" h="104140">
                  <a:moveTo>
                    <a:pt x="94449" y="0"/>
                  </a:moveTo>
                  <a:lnTo>
                    <a:pt x="76022" y="0"/>
                  </a:lnTo>
                  <a:lnTo>
                    <a:pt x="76022" y="43180"/>
                  </a:lnTo>
                  <a:lnTo>
                    <a:pt x="18427" y="43180"/>
                  </a:lnTo>
                  <a:lnTo>
                    <a:pt x="18427" y="0"/>
                  </a:lnTo>
                  <a:lnTo>
                    <a:pt x="0" y="0"/>
                  </a:lnTo>
                  <a:lnTo>
                    <a:pt x="0" y="43180"/>
                  </a:lnTo>
                  <a:lnTo>
                    <a:pt x="0" y="60960"/>
                  </a:lnTo>
                  <a:lnTo>
                    <a:pt x="76022" y="60960"/>
                  </a:lnTo>
                  <a:lnTo>
                    <a:pt x="76022" y="104140"/>
                  </a:lnTo>
                  <a:lnTo>
                    <a:pt x="94449" y="104140"/>
                  </a:lnTo>
                  <a:lnTo>
                    <a:pt x="94449" y="60960"/>
                  </a:lnTo>
                  <a:lnTo>
                    <a:pt x="94449" y="43180"/>
                  </a:lnTo>
                  <a:lnTo>
                    <a:pt x="944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8350584" y="7257711"/>
              <a:ext cx="135912" cy="207334"/>
            </a:xfrm>
            <a:prstGeom prst="rect">
              <a:avLst/>
            </a:prstGeom>
            <a:blipFill>
              <a:blip r:embed="rId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8512187" y="7313018"/>
              <a:ext cx="101599" cy="152026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8635058" y="7313018"/>
              <a:ext cx="82458" cy="107577"/>
            </a:xfrm>
            <a:prstGeom prst="rect">
              <a:avLst/>
            </a:prstGeom>
            <a:blipFill>
              <a:blip r:embed="rId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8744268" y="7313009"/>
              <a:ext cx="206655" cy="108279"/>
            </a:xfrm>
            <a:prstGeom prst="rect">
              <a:avLst/>
            </a:prstGeom>
            <a:blipFill>
              <a:blip r:embed="rId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8973356" y="7313018"/>
              <a:ext cx="221400" cy="152029"/>
            </a:xfrm>
            <a:prstGeom prst="rect">
              <a:avLst/>
            </a:prstGeom>
            <a:blipFill>
              <a:blip r:embed="rId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9216694" y="7314700"/>
              <a:ext cx="326731" cy="150347"/>
            </a:xfrm>
            <a:prstGeom prst="rect">
              <a:avLst/>
            </a:prstGeom>
            <a:blipFill>
              <a:blip r:embed="rId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9565369" y="7313018"/>
              <a:ext cx="101578" cy="152026"/>
            </a:xfrm>
            <a:prstGeom prst="rect">
              <a:avLst/>
            </a:prstGeom>
            <a:blipFill>
              <a:blip r:embed="rId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9695600" y="7315306"/>
              <a:ext cx="114708" cy="103682"/>
            </a:xfrm>
            <a:prstGeom prst="rect">
              <a:avLst/>
            </a:prstGeom>
            <a:blipFill>
              <a:blip r:embed="rId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9838409" y="7394332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6355" y="0"/>
                  </a:moveTo>
                  <a:lnTo>
                    <a:pt x="9444" y="0"/>
                  </a:lnTo>
                  <a:lnTo>
                    <a:pt x="6334" y="1225"/>
                  </a:lnTo>
                  <a:lnTo>
                    <a:pt x="1266" y="6125"/>
                  </a:lnTo>
                  <a:lnTo>
                    <a:pt x="0" y="8994"/>
                  </a:lnTo>
                  <a:lnTo>
                    <a:pt x="0" y="15905"/>
                  </a:lnTo>
                  <a:lnTo>
                    <a:pt x="1266" y="19015"/>
                  </a:lnTo>
                  <a:lnTo>
                    <a:pt x="6334" y="24083"/>
                  </a:lnTo>
                  <a:lnTo>
                    <a:pt x="9444" y="25350"/>
                  </a:lnTo>
                  <a:lnTo>
                    <a:pt x="16669" y="25350"/>
                  </a:lnTo>
                  <a:lnTo>
                    <a:pt x="19591" y="24083"/>
                  </a:lnTo>
                  <a:lnTo>
                    <a:pt x="24198" y="19015"/>
                  </a:lnTo>
                  <a:lnTo>
                    <a:pt x="25339" y="15905"/>
                  </a:lnTo>
                  <a:lnTo>
                    <a:pt x="25339" y="8994"/>
                  </a:lnTo>
                  <a:lnTo>
                    <a:pt x="24114" y="6125"/>
                  </a:lnTo>
                  <a:lnTo>
                    <a:pt x="19203" y="12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0" name="object 200"/>
          <p:cNvGrpSpPr/>
          <p:nvPr/>
        </p:nvGrpSpPr>
        <p:grpSpPr>
          <a:xfrm>
            <a:off x="6385530" y="7531857"/>
            <a:ext cx="1233170" cy="189230"/>
            <a:chOff x="6385530" y="7531857"/>
            <a:chExt cx="1233170" cy="189230"/>
          </a:xfrm>
        </p:grpSpPr>
        <p:sp>
          <p:nvSpPr>
            <p:cNvPr id="201" name="object 201"/>
            <p:cNvSpPr/>
            <p:nvPr/>
          </p:nvSpPr>
          <p:spPr>
            <a:xfrm>
              <a:off x="6385522" y="7531867"/>
              <a:ext cx="509270" cy="189230"/>
            </a:xfrm>
            <a:custGeom>
              <a:avLst/>
              <a:gdLst/>
              <a:ahLst/>
              <a:cxnLst/>
              <a:rect l="l" t="t" r="r" b="b"/>
              <a:pathLst>
                <a:path w="509270" h="189229">
                  <a:moveTo>
                    <a:pt x="132715" y="147891"/>
                  </a:moveTo>
                  <a:lnTo>
                    <a:pt x="124879" y="133159"/>
                  </a:lnTo>
                  <a:lnTo>
                    <a:pt x="115646" y="139407"/>
                  </a:lnTo>
                  <a:lnTo>
                    <a:pt x="105689" y="143865"/>
                  </a:lnTo>
                  <a:lnTo>
                    <a:pt x="95021" y="146532"/>
                  </a:lnTo>
                  <a:lnTo>
                    <a:pt x="83629" y="147421"/>
                  </a:lnTo>
                  <a:lnTo>
                    <a:pt x="70332" y="146316"/>
                  </a:lnTo>
                  <a:lnTo>
                    <a:pt x="30467" y="120027"/>
                  </a:lnTo>
                  <a:lnTo>
                    <a:pt x="20739" y="82931"/>
                  </a:lnTo>
                  <a:lnTo>
                    <a:pt x="21793" y="69227"/>
                  </a:lnTo>
                  <a:lnTo>
                    <a:pt x="46558" y="28536"/>
                  </a:lnTo>
                  <a:lnTo>
                    <a:pt x="80632" y="18427"/>
                  </a:lnTo>
                  <a:lnTo>
                    <a:pt x="92024" y="19177"/>
                  </a:lnTo>
                  <a:lnTo>
                    <a:pt x="102463" y="21424"/>
                  </a:lnTo>
                  <a:lnTo>
                    <a:pt x="111963" y="25171"/>
                  </a:lnTo>
                  <a:lnTo>
                    <a:pt x="120497" y="30403"/>
                  </a:lnTo>
                  <a:lnTo>
                    <a:pt x="129476" y="15659"/>
                  </a:lnTo>
                  <a:lnTo>
                    <a:pt x="119494" y="8813"/>
                  </a:lnTo>
                  <a:lnTo>
                    <a:pt x="107988" y="3911"/>
                  </a:lnTo>
                  <a:lnTo>
                    <a:pt x="94970" y="977"/>
                  </a:lnTo>
                  <a:lnTo>
                    <a:pt x="80416" y="0"/>
                  </a:lnTo>
                  <a:lnTo>
                    <a:pt x="62826" y="1485"/>
                  </a:lnTo>
                  <a:lnTo>
                    <a:pt x="21666" y="23749"/>
                  </a:lnTo>
                  <a:lnTo>
                    <a:pt x="1358" y="65747"/>
                  </a:lnTo>
                  <a:lnTo>
                    <a:pt x="0" y="82931"/>
                  </a:lnTo>
                  <a:lnTo>
                    <a:pt x="1409" y="100685"/>
                  </a:lnTo>
                  <a:lnTo>
                    <a:pt x="22580" y="143294"/>
                  </a:lnTo>
                  <a:lnTo>
                    <a:pt x="64528" y="164452"/>
                  </a:lnTo>
                  <a:lnTo>
                    <a:pt x="81788" y="165862"/>
                  </a:lnTo>
                  <a:lnTo>
                    <a:pt x="89306" y="165557"/>
                  </a:lnTo>
                  <a:lnTo>
                    <a:pt x="128308" y="151828"/>
                  </a:lnTo>
                  <a:lnTo>
                    <a:pt x="132715" y="147891"/>
                  </a:lnTo>
                  <a:close/>
                </a:path>
                <a:path w="509270" h="189229">
                  <a:moveTo>
                    <a:pt x="259753" y="111721"/>
                  </a:moveTo>
                  <a:lnTo>
                    <a:pt x="258775" y="100495"/>
                  </a:lnTo>
                  <a:lnTo>
                    <a:pt x="255879" y="90297"/>
                  </a:lnTo>
                  <a:lnTo>
                    <a:pt x="251066" y="81153"/>
                  </a:lnTo>
                  <a:lnTo>
                    <a:pt x="245833" y="74866"/>
                  </a:lnTo>
                  <a:lnTo>
                    <a:pt x="244309" y="73025"/>
                  </a:lnTo>
                  <a:lnTo>
                    <a:pt x="240157" y="69608"/>
                  </a:lnTo>
                  <a:lnTo>
                    <a:pt x="240157" y="111721"/>
                  </a:lnTo>
                  <a:lnTo>
                    <a:pt x="239534" y="119519"/>
                  </a:lnTo>
                  <a:lnTo>
                    <a:pt x="211937" y="147942"/>
                  </a:lnTo>
                  <a:lnTo>
                    <a:pt x="204444" y="148577"/>
                  </a:lnTo>
                  <a:lnTo>
                    <a:pt x="196964" y="147929"/>
                  </a:lnTo>
                  <a:lnTo>
                    <a:pt x="169367" y="119519"/>
                  </a:lnTo>
                  <a:lnTo>
                    <a:pt x="168744" y="111721"/>
                  </a:lnTo>
                  <a:lnTo>
                    <a:pt x="169379" y="103936"/>
                  </a:lnTo>
                  <a:lnTo>
                    <a:pt x="196977" y="75514"/>
                  </a:lnTo>
                  <a:lnTo>
                    <a:pt x="204444" y="74866"/>
                  </a:lnTo>
                  <a:lnTo>
                    <a:pt x="211924" y="75514"/>
                  </a:lnTo>
                  <a:lnTo>
                    <a:pt x="239522" y="104101"/>
                  </a:lnTo>
                  <a:lnTo>
                    <a:pt x="240157" y="111721"/>
                  </a:lnTo>
                  <a:lnTo>
                    <a:pt x="240157" y="69608"/>
                  </a:lnTo>
                  <a:lnTo>
                    <a:pt x="236118" y="66268"/>
                  </a:lnTo>
                  <a:lnTo>
                    <a:pt x="226745" y="61442"/>
                  </a:lnTo>
                  <a:lnTo>
                    <a:pt x="216192" y="58547"/>
                  </a:lnTo>
                  <a:lnTo>
                    <a:pt x="204444" y="57581"/>
                  </a:lnTo>
                  <a:lnTo>
                    <a:pt x="192709" y="58547"/>
                  </a:lnTo>
                  <a:lnTo>
                    <a:pt x="157721" y="81153"/>
                  </a:lnTo>
                  <a:lnTo>
                    <a:pt x="149174" y="111721"/>
                  </a:lnTo>
                  <a:lnTo>
                    <a:pt x="150126" y="122872"/>
                  </a:lnTo>
                  <a:lnTo>
                    <a:pt x="172745" y="157314"/>
                  </a:lnTo>
                  <a:lnTo>
                    <a:pt x="204444" y="165849"/>
                  </a:lnTo>
                  <a:lnTo>
                    <a:pt x="216192" y="164909"/>
                  </a:lnTo>
                  <a:lnTo>
                    <a:pt x="251066" y="142430"/>
                  </a:lnTo>
                  <a:lnTo>
                    <a:pt x="258775" y="122961"/>
                  </a:lnTo>
                  <a:lnTo>
                    <a:pt x="259753" y="111721"/>
                  </a:lnTo>
                  <a:close/>
                </a:path>
                <a:path w="509270" h="189229">
                  <a:moveTo>
                    <a:pt x="392290" y="146291"/>
                  </a:moveTo>
                  <a:lnTo>
                    <a:pt x="375018" y="146291"/>
                  </a:lnTo>
                  <a:lnTo>
                    <a:pt x="375018" y="77152"/>
                  </a:lnTo>
                  <a:lnTo>
                    <a:pt x="375018" y="59905"/>
                  </a:lnTo>
                  <a:lnTo>
                    <a:pt x="356590" y="59905"/>
                  </a:lnTo>
                  <a:lnTo>
                    <a:pt x="356590" y="77152"/>
                  </a:lnTo>
                  <a:lnTo>
                    <a:pt x="356590" y="146291"/>
                  </a:lnTo>
                  <a:lnTo>
                    <a:pt x="306362" y="146291"/>
                  </a:lnTo>
                  <a:lnTo>
                    <a:pt x="309283" y="142278"/>
                  </a:lnTo>
                  <a:lnTo>
                    <a:pt x="312127" y="135521"/>
                  </a:lnTo>
                  <a:lnTo>
                    <a:pt x="320408" y="94462"/>
                  </a:lnTo>
                  <a:lnTo>
                    <a:pt x="321576" y="77152"/>
                  </a:lnTo>
                  <a:lnTo>
                    <a:pt x="356590" y="77152"/>
                  </a:lnTo>
                  <a:lnTo>
                    <a:pt x="356590" y="59905"/>
                  </a:lnTo>
                  <a:lnTo>
                    <a:pt x="304304" y="59905"/>
                  </a:lnTo>
                  <a:lnTo>
                    <a:pt x="302679" y="87299"/>
                  </a:lnTo>
                  <a:lnTo>
                    <a:pt x="301802" y="96977"/>
                  </a:lnTo>
                  <a:lnTo>
                    <a:pt x="290614" y="141516"/>
                  </a:lnTo>
                  <a:lnTo>
                    <a:pt x="286791" y="146291"/>
                  </a:lnTo>
                  <a:lnTo>
                    <a:pt x="273875" y="146291"/>
                  </a:lnTo>
                  <a:lnTo>
                    <a:pt x="273875" y="188899"/>
                  </a:lnTo>
                  <a:lnTo>
                    <a:pt x="291172" y="188899"/>
                  </a:lnTo>
                  <a:lnTo>
                    <a:pt x="291172" y="163537"/>
                  </a:lnTo>
                  <a:lnTo>
                    <a:pt x="375018" y="163537"/>
                  </a:lnTo>
                  <a:lnTo>
                    <a:pt x="375018" y="188899"/>
                  </a:lnTo>
                  <a:lnTo>
                    <a:pt x="392290" y="188899"/>
                  </a:lnTo>
                  <a:lnTo>
                    <a:pt x="392290" y="163537"/>
                  </a:lnTo>
                  <a:lnTo>
                    <a:pt x="392290" y="146291"/>
                  </a:lnTo>
                  <a:close/>
                </a:path>
                <a:path w="509270" h="189229">
                  <a:moveTo>
                    <a:pt x="508927" y="105054"/>
                  </a:moveTo>
                  <a:lnTo>
                    <a:pt x="498462" y="74866"/>
                  </a:lnTo>
                  <a:lnTo>
                    <a:pt x="495096" y="70942"/>
                  </a:lnTo>
                  <a:lnTo>
                    <a:pt x="489800" y="66675"/>
                  </a:lnTo>
                  <a:lnTo>
                    <a:pt x="489800" y="102527"/>
                  </a:lnTo>
                  <a:lnTo>
                    <a:pt x="426923" y="102527"/>
                  </a:lnTo>
                  <a:lnTo>
                    <a:pt x="428002" y="94221"/>
                  </a:lnTo>
                  <a:lnTo>
                    <a:pt x="431495" y="87553"/>
                  </a:lnTo>
                  <a:lnTo>
                    <a:pt x="443318" y="77406"/>
                  </a:lnTo>
                  <a:lnTo>
                    <a:pt x="450811" y="74866"/>
                  </a:lnTo>
                  <a:lnTo>
                    <a:pt x="468769" y="74866"/>
                  </a:lnTo>
                  <a:lnTo>
                    <a:pt x="475869" y="77317"/>
                  </a:lnTo>
                  <a:lnTo>
                    <a:pt x="486473" y="87134"/>
                  </a:lnTo>
                  <a:lnTo>
                    <a:pt x="489356" y="93903"/>
                  </a:lnTo>
                  <a:lnTo>
                    <a:pt x="489800" y="102527"/>
                  </a:lnTo>
                  <a:lnTo>
                    <a:pt x="489800" y="66675"/>
                  </a:lnTo>
                  <a:lnTo>
                    <a:pt x="487857" y="65100"/>
                  </a:lnTo>
                  <a:lnTo>
                    <a:pt x="479729" y="60934"/>
                  </a:lnTo>
                  <a:lnTo>
                    <a:pt x="470700" y="58420"/>
                  </a:lnTo>
                  <a:lnTo>
                    <a:pt x="460781" y="57594"/>
                  </a:lnTo>
                  <a:lnTo>
                    <a:pt x="448919" y="58559"/>
                  </a:lnTo>
                  <a:lnTo>
                    <a:pt x="415378" y="81229"/>
                  </a:lnTo>
                  <a:lnTo>
                    <a:pt x="407339" y="111721"/>
                  </a:lnTo>
                  <a:lnTo>
                    <a:pt x="408292" y="123431"/>
                  </a:lnTo>
                  <a:lnTo>
                    <a:pt x="430682" y="157568"/>
                  </a:lnTo>
                  <a:lnTo>
                    <a:pt x="462851" y="165862"/>
                  </a:lnTo>
                  <a:lnTo>
                    <a:pt x="474268" y="165011"/>
                  </a:lnTo>
                  <a:lnTo>
                    <a:pt x="484568" y="162458"/>
                  </a:lnTo>
                  <a:lnTo>
                    <a:pt x="493737" y="158216"/>
                  </a:lnTo>
                  <a:lnTo>
                    <a:pt x="501789" y="152260"/>
                  </a:lnTo>
                  <a:lnTo>
                    <a:pt x="500329" y="148577"/>
                  </a:lnTo>
                  <a:lnTo>
                    <a:pt x="496023" y="137756"/>
                  </a:lnTo>
                  <a:lnTo>
                    <a:pt x="489724" y="142494"/>
                  </a:lnTo>
                  <a:lnTo>
                    <a:pt x="482320" y="145872"/>
                  </a:lnTo>
                  <a:lnTo>
                    <a:pt x="473837" y="147904"/>
                  </a:lnTo>
                  <a:lnTo>
                    <a:pt x="464235" y="148577"/>
                  </a:lnTo>
                  <a:lnTo>
                    <a:pt x="456882" y="148069"/>
                  </a:lnTo>
                  <a:lnTo>
                    <a:pt x="428091" y="117487"/>
                  </a:lnTo>
                  <a:lnTo>
                    <a:pt x="507784" y="117487"/>
                  </a:lnTo>
                  <a:lnTo>
                    <a:pt x="508533" y="113639"/>
                  </a:lnTo>
                  <a:lnTo>
                    <a:pt x="508927" y="109512"/>
                  </a:lnTo>
                  <a:lnTo>
                    <a:pt x="508927" y="1050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6922023" y="7538771"/>
              <a:ext cx="96750" cy="156633"/>
            </a:xfrm>
            <a:prstGeom prst="rect">
              <a:avLst/>
            </a:prstGeom>
            <a:blipFill>
              <a:blip r:embed="rId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7047064" y="7589444"/>
              <a:ext cx="206656" cy="108279"/>
            </a:xfrm>
            <a:prstGeom prst="rect">
              <a:avLst/>
            </a:prstGeom>
            <a:blipFill>
              <a:blip r:embed="rId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7276151" y="7590828"/>
              <a:ext cx="85683" cy="105515"/>
            </a:xfrm>
            <a:prstGeom prst="rect">
              <a:avLst/>
            </a:prstGeom>
            <a:blipFill>
              <a:blip r:embed="rId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7391397" y="7591763"/>
              <a:ext cx="96750" cy="103640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7516772" y="7589452"/>
              <a:ext cx="101609" cy="108268"/>
            </a:xfrm>
            <a:prstGeom prst="rect">
              <a:avLst/>
            </a:prstGeom>
            <a:blipFill>
              <a:blip r:embed="rId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7" name="object 207"/>
          <p:cNvSpPr/>
          <p:nvPr/>
        </p:nvSpPr>
        <p:spPr>
          <a:xfrm>
            <a:off x="7695314" y="7590828"/>
            <a:ext cx="85683" cy="105515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860947" y="7531856"/>
            <a:ext cx="1380540" cy="209648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9" name="object 209"/>
          <p:cNvGrpSpPr/>
          <p:nvPr/>
        </p:nvGrpSpPr>
        <p:grpSpPr>
          <a:xfrm>
            <a:off x="9258317" y="7589448"/>
            <a:ext cx="498475" cy="139700"/>
            <a:chOff x="9258317" y="7589448"/>
            <a:chExt cx="498475" cy="139700"/>
          </a:xfrm>
        </p:grpSpPr>
        <p:sp>
          <p:nvSpPr>
            <p:cNvPr id="210" name="object 210"/>
            <p:cNvSpPr/>
            <p:nvPr/>
          </p:nvSpPr>
          <p:spPr>
            <a:xfrm>
              <a:off x="9258313" y="7591151"/>
              <a:ext cx="94615" cy="104139"/>
            </a:xfrm>
            <a:custGeom>
              <a:avLst/>
              <a:gdLst/>
              <a:ahLst/>
              <a:cxnLst/>
              <a:rect l="l" t="t" r="r" b="b"/>
              <a:pathLst>
                <a:path w="94615" h="104140">
                  <a:moveTo>
                    <a:pt x="9444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37998" y="19050"/>
                  </a:lnTo>
                  <a:lnTo>
                    <a:pt x="37998" y="104140"/>
                  </a:lnTo>
                  <a:lnTo>
                    <a:pt x="56426" y="104140"/>
                  </a:lnTo>
                  <a:lnTo>
                    <a:pt x="56426" y="19050"/>
                  </a:lnTo>
                  <a:lnTo>
                    <a:pt x="94449" y="19050"/>
                  </a:lnTo>
                  <a:lnTo>
                    <a:pt x="944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9375188" y="7589448"/>
              <a:ext cx="214347" cy="108268"/>
            </a:xfrm>
            <a:prstGeom prst="rect">
              <a:avLst/>
            </a:prstGeom>
            <a:blipFill>
              <a:blip r:embed="rId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9617825" y="7590828"/>
              <a:ext cx="85693" cy="105515"/>
            </a:xfrm>
            <a:prstGeom prst="rect">
              <a:avLst/>
            </a:prstGeom>
            <a:blipFill>
              <a:blip r:embed="rId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9726362" y="7672623"/>
              <a:ext cx="30480" cy="56515"/>
            </a:xfrm>
            <a:custGeom>
              <a:avLst/>
              <a:gdLst/>
              <a:ahLst/>
              <a:cxnLst/>
              <a:rect l="l" t="t" r="r" b="b"/>
              <a:pathLst>
                <a:path w="30479" h="56515">
                  <a:moveTo>
                    <a:pt x="18732" y="0"/>
                  </a:moveTo>
                  <a:lnTo>
                    <a:pt x="9664" y="0"/>
                  </a:lnTo>
                  <a:lnTo>
                    <a:pt x="6439" y="1099"/>
                  </a:lnTo>
                  <a:lnTo>
                    <a:pt x="1832" y="5560"/>
                  </a:lnTo>
                  <a:lnTo>
                    <a:pt x="691" y="8512"/>
                  </a:lnTo>
                  <a:lnTo>
                    <a:pt x="691" y="15109"/>
                  </a:lnTo>
                  <a:lnTo>
                    <a:pt x="1570" y="17612"/>
                  </a:lnTo>
                  <a:lnTo>
                    <a:pt x="5088" y="21758"/>
                  </a:lnTo>
                  <a:lnTo>
                    <a:pt x="7130" y="22784"/>
                  </a:lnTo>
                  <a:lnTo>
                    <a:pt x="11894" y="22784"/>
                  </a:lnTo>
                  <a:lnTo>
                    <a:pt x="13570" y="22083"/>
                  </a:lnTo>
                  <a:lnTo>
                    <a:pt x="14491" y="20721"/>
                  </a:lnTo>
                  <a:lnTo>
                    <a:pt x="15727" y="23172"/>
                  </a:lnTo>
                  <a:lnTo>
                    <a:pt x="15800" y="27025"/>
                  </a:lnTo>
                  <a:lnTo>
                    <a:pt x="12879" y="40082"/>
                  </a:lnTo>
                  <a:lnTo>
                    <a:pt x="7968" y="45213"/>
                  </a:lnTo>
                  <a:lnTo>
                    <a:pt x="0" y="47673"/>
                  </a:lnTo>
                  <a:lnTo>
                    <a:pt x="5067" y="56427"/>
                  </a:lnTo>
                  <a:lnTo>
                    <a:pt x="12879" y="54113"/>
                  </a:lnTo>
                  <a:lnTo>
                    <a:pt x="19077" y="49935"/>
                  </a:lnTo>
                  <a:lnTo>
                    <a:pt x="28135" y="37789"/>
                  </a:lnTo>
                  <a:lnTo>
                    <a:pt x="30407" y="30637"/>
                  </a:lnTo>
                  <a:lnTo>
                    <a:pt x="30407" y="15591"/>
                  </a:lnTo>
                  <a:lnTo>
                    <a:pt x="28847" y="10167"/>
                  </a:lnTo>
                  <a:lnTo>
                    <a:pt x="22721" y="20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4" name="object 214"/>
          <p:cNvSpPr/>
          <p:nvPr/>
        </p:nvSpPr>
        <p:spPr>
          <a:xfrm>
            <a:off x="9834402" y="7609045"/>
            <a:ext cx="19050" cy="86360"/>
          </a:xfrm>
          <a:custGeom>
            <a:avLst/>
            <a:gdLst/>
            <a:ahLst/>
            <a:cxnLst/>
            <a:rect l="l" t="t" r="r" b="b"/>
            <a:pathLst>
              <a:path w="19050" h="86359">
                <a:moveTo>
                  <a:pt x="0" y="86360"/>
                </a:moveTo>
                <a:lnTo>
                  <a:pt x="18428" y="86360"/>
                </a:lnTo>
                <a:lnTo>
                  <a:pt x="18428" y="0"/>
                </a:lnTo>
                <a:lnTo>
                  <a:pt x="0" y="0"/>
                </a:lnTo>
                <a:lnTo>
                  <a:pt x="0" y="863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5" name="object 215"/>
          <p:cNvGrpSpPr/>
          <p:nvPr/>
        </p:nvGrpSpPr>
        <p:grpSpPr>
          <a:xfrm>
            <a:off x="9834402" y="7589448"/>
            <a:ext cx="693420" cy="152400"/>
            <a:chOff x="9834402" y="7589448"/>
            <a:chExt cx="693420" cy="152400"/>
          </a:xfrm>
        </p:grpSpPr>
        <p:sp>
          <p:nvSpPr>
            <p:cNvPr id="216" name="object 216"/>
            <p:cNvSpPr/>
            <p:nvPr/>
          </p:nvSpPr>
          <p:spPr>
            <a:xfrm>
              <a:off x="9834397" y="7591265"/>
              <a:ext cx="93345" cy="104139"/>
            </a:xfrm>
            <a:custGeom>
              <a:avLst/>
              <a:gdLst/>
              <a:ahLst/>
              <a:cxnLst/>
              <a:rect l="l" t="t" r="r" b="b"/>
              <a:pathLst>
                <a:path w="93345" h="104140">
                  <a:moveTo>
                    <a:pt x="93294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74866" y="17780"/>
                  </a:lnTo>
                  <a:lnTo>
                    <a:pt x="74866" y="104140"/>
                  </a:lnTo>
                  <a:lnTo>
                    <a:pt x="93294" y="104140"/>
                  </a:lnTo>
                  <a:lnTo>
                    <a:pt x="93294" y="17780"/>
                  </a:lnTo>
                  <a:lnTo>
                    <a:pt x="932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9962486" y="7589452"/>
              <a:ext cx="101599" cy="152047"/>
            </a:xfrm>
            <a:prstGeom prst="rect">
              <a:avLst/>
            </a:prstGeom>
            <a:blipFill>
              <a:blip r:embed="rId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0086270" y="7589448"/>
              <a:ext cx="359853" cy="131317"/>
            </a:xfrm>
            <a:prstGeom prst="rect">
              <a:avLst/>
            </a:prstGeom>
            <a:blipFill>
              <a:blip r:embed="rId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10472183" y="7623998"/>
              <a:ext cx="55244" cy="17780"/>
            </a:xfrm>
            <a:custGeom>
              <a:avLst/>
              <a:gdLst/>
              <a:ahLst/>
              <a:cxnLst/>
              <a:rect l="l" t="t" r="r" b="b"/>
              <a:pathLst>
                <a:path w="55245" h="17779">
                  <a:moveTo>
                    <a:pt x="55055" y="0"/>
                  </a:moveTo>
                  <a:lnTo>
                    <a:pt x="0" y="0"/>
                  </a:lnTo>
                  <a:lnTo>
                    <a:pt x="0" y="17297"/>
                  </a:lnTo>
                  <a:lnTo>
                    <a:pt x="55055" y="17297"/>
                  </a:lnTo>
                  <a:lnTo>
                    <a:pt x="550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0" name="object 220"/>
          <p:cNvGrpSpPr/>
          <p:nvPr/>
        </p:nvGrpSpPr>
        <p:grpSpPr>
          <a:xfrm>
            <a:off x="6383696" y="7865879"/>
            <a:ext cx="719455" cy="108585"/>
            <a:chOff x="6383696" y="7865879"/>
            <a:chExt cx="719455" cy="108585"/>
          </a:xfrm>
        </p:grpSpPr>
        <p:sp>
          <p:nvSpPr>
            <p:cNvPr id="221" name="object 221"/>
            <p:cNvSpPr/>
            <p:nvPr/>
          </p:nvSpPr>
          <p:spPr>
            <a:xfrm>
              <a:off x="6383696" y="7865879"/>
              <a:ext cx="303838" cy="108279"/>
            </a:xfrm>
            <a:prstGeom prst="rect">
              <a:avLst/>
            </a:prstGeom>
            <a:blipFill>
              <a:blip r:embed="rId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6720785" y="7867263"/>
              <a:ext cx="85683" cy="105494"/>
            </a:xfrm>
            <a:prstGeom prst="rect">
              <a:avLst/>
            </a:prstGeom>
            <a:blipFill>
              <a:blip r:embed="rId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6827620" y="7868178"/>
              <a:ext cx="99044" cy="105033"/>
            </a:xfrm>
            <a:prstGeom prst="rect">
              <a:avLst/>
            </a:prstGeom>
            <a:blipFill>
              <a:blip r:embed="rId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6955189" y="7865888"/>
              <a:ext cx="101588" cy="108268"/>
            </a:xfrm>
            <a:prstGeom prst="rect">
              <a:avLst/>
            </a:prstGeom>
            <a:blipFill>
              <a:blip r:embed="rId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7084683" y="7928660"/>
              <a:ext cx="19050" cy="43180"/>
            </a:xfrm>
            <a:custGeom>
              <a:avLst/>
              <a:gdLst/>
              <a:ahLst/>
              <a:cxnLst/>
              <a:rect l="l" t="t" r="r" b="b"/>
              <a:pathLst>
                <a:path w="19050" h="43179">
                  <a:moveTo>
                    <a:pt x="0" y="43180"/>
                  </a:moveTo>
                  <a:lnTo>
                    <a:pt x="18428" y="43180"/>
                  </a:lnTo>
                  <a:lnTo>
                    <a:pt x="18428" y="0"/>
                  </a:lnTo>
                  <a:lnTo>
                    <a:pt x="0" y="0"/>
                  </a:lnTo>
                  <a:lnTo>
                    <a:pt x="0" y="431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6" name="object 226"/>
          <p:cNvGrpSpPr/>
          <p:nvPr/>
        </p:nvGrpSpPr>
        <p:grpSpPr>
          <a:xfrm>
            <a:off x="7084683" y="7865889"/>
            <a:ext cx="356870" cy="108585"/>
            <a:chOff x="7084683" y="7865889"/>
            <a:chExt cx="356870" cy="108585"/>
          </a:xfrm>
        </p:grpSpPr>
        <p:sp>
          <p:nvSpPr>
            <p:cNvPr id="227" name="object 227"/>
            <p:cNvSpPr/>
            <p:nvPr/>
          </p:nvSpPr>
          <p:spPr>
            <a:xfrm>
              <a:off x="7084682" y="7867707"/>
              <a:ext cx="94615" cy="104139"/>
            </a:xfrm>
            <a:custGeom>
              <a:avLst/>
              <a:gdLst/>
              <a:ahLst/>
              <a:cxnLst/>
              <a:rect l="l" t="t" r="r" b="b"/>
              <a:pathLst>
                <a:path w="94615" h="104140">
                  <a:moveTo>
                    <a:pt x="94437" y="0"/>
                  </a:moveTo>
                  <a:lnTo>
                    <a:pt x="76009" y="0"/>
                  </a:lnTo>
                  <a:lnTo>
                    <a:pt x="76009" y="43180"/>
                  </a:lnTo>
                  <a:lnTo>
                    <a:pt x="18427" y="43180"/>
                  </a:lnTo>
                  <a:lnTo>
                    <a:pt x="18427" y="0"/>
                  </a:lnTo>
                  <a:lnTo>
                    <a:pt x="0" y="0"/>
                  </a:lnTo>
                  <a:lnTo>
                    <a:pt x="0" y="43180"/>
                  </a:lnTo>
                  <a:lnTo>
                    <a:pt x="0" y="60960"/>
                  </a:lnTo>
                  <a:lnTo>
                    <a:pt x="76009" y="60960"/>
                  </a:lnTo>
                  <a:lnTo>
                    <a:pt x="76009" y="104140"/>
                  </a:lnTo>
                  <a:lnTo>
                    <a:pt x="94437" y="104140"/>
                  </a:lnTo>
                  <a:lnTo>
                    <a:pt x="94437" y="60960"/>
                  </a:lnTo>
                  <a:lnTo>
                    <a:pt x="94437" y="43180"/>
                  </a:lnTo>
                  <a:lnTo>
                    <a:pt x="944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7213943" y="7868177"/>
              <a:ext cx="96750" cy="103661"/>
            </a:xfrm>
            <a:prstGeom prst="rect">
              <a:avLst/>
            </a:prstGeom>
            <a:blipFill>
              <a:blip r:embed="rId1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7339319" y="7865889"/>
              <a:ext cx="101609" cy="108268"/>
            </a:xfrm>
            <a:prstGeom prst="rect">
              <a:avLst/>
            </a:prstGeom>
            <a:blipFill>
              <a:blip r:embed="rId1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0" name="object 230"/>
          <p:cNvGrpSpPr/>
          <p:nvPr/>
        </p:nvGrpSpPr>
        <p:grpSpPr>
          <a:xfrm>
            <a:off x="7509330" y="7865888"/>
            <a:ext cx="753110" cy="108585"/>
            <a:chOff x="7509330" y="7865888"/>
            <a:chExt cx="753110" cy="108585"/>
          </a:xfrm>
        </p:grpSpPr>
        <p:sp>
          <p:nvSpPr>
            <p:cNvPr id="231" name="object 231"/>
            <p:cNvSpPr/>
            <p:nvPr/>
          </p:nvSpPr>
          <p:spPr>
            <a:xfrm>
              <a:off x="7509330" y="7865888"/>
              <a:ext cx="86855" cy="108268"/>
            </a:xfrm>
            <a:prstGeom prst="rect">
              <a:avLst/>
            </a:prstGeom>
            <a:blipFill>
              <a:blip r:embed="rId1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7618515" y="7865889"/>
              <a:ext cx="101609" cy="108268"/>
            </a:xfrm>
            <a:prstGeom prst="rect">
              <a:avLst/>
            </a:prstGeom>
            <a:blipFill>
              <a:blip r:embed="rId1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7748013" y="7868179"/>
              <a:ext cx="110802" cy="103661"/>
            </a:xfrm>
            <a:prstGeom prst="rect">
              <a:avLst/>
            </a:prstGeom>
            <a:blipFill>
              <a:blip r:embed="rId1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7887569" y="7865889"/>
              <a:ext cx="217314" cy="108268"/>
            </a:xfrm>
            <a:prstGeom prst="rect">
              <a:avLst/>
            </a:prstGeom>
            <a:blipFill>
              <a:blip r:embed="rId1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8139470" y="7868170"/>
              <a:ext cx="78322" cy="103672"/>
            </a:xfrm>
            <a:prstGeom prst="rect">
              <a:avLst/>
            </a:prstGeom>
            <a:blipFill>
              <a:blip r:embed="rId1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8243598" y="7928660"/>
              <a:ext cx="19050" cy="43180"/>
            </a:xfrm>
            <a:custGeom>
              <a:avLst/>
              <a:gdLst/>
              <a:ahLst/>
              <a:cxnLst/>
              <a:rect l="l" t="t" r="r" b="b"/>
              <a:pathLst>
                <a:path w="19050" h="43179">
                  <a:moveTo>
                    <a:pt x="0" y="43180"/>
                  </a:moveTo>
                  <a:lnTo>
                    <a:pt x="18428" y="43180"/>
                  </a:lnTo>
                  <a:lnTo>
                    <a:pt x="18428" y="0"/>
                  </a:lnTo>
                  <a:lnTo>
                    <a:pt x="0" y="0"/>
                  </a:lnTo>
                  <a:lnTo>
                    <a:pt x="0" y="431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7" name="object 237"/>
          <p:cNvGrpSpPr/>
          <p:nvPr/>
        </p:nvGrpSpPr>
        <p:grpSpPr>
          <a:xfrm>
            <a:off x="8243598" y="7867701"/>
            <a:ext cx="373380" cy="104139"/>
            <a:chOff x="8243598" y="7867701"/>
            <a:chExt cx="373380" cy="104139"/>
          </a:xfrm>
        </p:grpSpPr>
        <p:sp>
          <p:nvSpPr>
            <p:cNvPr id="238" name="object 238"/>
            <p:cNvSpPr/>
            <p:nvPr/>
          </p:nvSpPr>
          <p:spPr>
            <a:xfrm>
              <a:off x="8243595" y="7867707"/>
              <a:ext cx="94615" cy="104139"/>
            </a:xfrm>
            <a:custGeom>
              <a:avLst/>
              <a:gdLst/>
              <a:ahLst/>
              <a:cxnLst/>
              <a:rect l="l" t="t" r="r" b="b"/>
              <a:pathLst>
                <a:path w="94615" h="104140">
                  <a:moveTo>
                    <a:pt x="94449" y="0"/>
                  </a:moveTo>
                  <a:lnTo>
                    <a:pt x="76009" y="0"/>
                  </a:lnTo>
                  <a:lnTo>
                    <a:pt x="76009" y="43180"/>
                  </a:lnTo>
                  <a:lnTo>
                    <a:pt x="18427" y="43180"/>
                  </a:lnTo>
                  <a:lnTo>
                    <a:pt x="18427" y="0"/>
                  </a:lnTo>
                  <a:lnTo>
                    <a:pt x="0" y="0"/>
                  </a:lnTo>
                  <a:lnTo>
                    <a:pt x="0" y="43180"/>
                  </a:lnTo>
                  <a:lnTo>
                    <a:pt x="0" y="60960"/>
                  </a:lnTo>
                  <a:lnTo>
                    <a:pt x="76009" y="60960"/>
                  </a:lnTo>
                  <a:lnTo>
                    <a:pt x="76009" y="104140"/>
                  </a:lnTo>
                  <a:lnTo>
                    <a:pt x="94449" y="104140"/>
                  </a:lnTo>
                  <a:lnTo>
                    <a:pt x="94449" y="60960"/>
                  </a:lnTo>
                  <a:lnTo>
                    <a:pt x="94449" y="43180"/>
                  </a:lnTo>
                  <a:lnTo>
                    <a:pt x="944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8372876" y="7868179"/>
              <a:ext cx="114708" cy="103661"/>
            </a:xfrm>
            <a:prstGeom prst="rect">
              <a:avLst/>
            </a:prstGeom>
            <a:blipFill>
              <a:blip r:embed="rId1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511327" y="7868175"/>
              <a:ext cx="105284" cy="103661"/>
            </a:xfrm>
            <a:prstGeom prst="rect">
              <a:avLst/>
            </a:prstGeom>
            <a:blipFill>
              <a:blip r:embed="rId1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1" name="object 241"/>
          <p:cNvGrpSpPr/>
          <p:nvPr/>
        </p:nvGrpSpPr>
        <p:grpSpPr>
          <a:xfrm>
            <a:off x="8676492" y="7865879"/>
            <a:ext cx="906144" cy="152400"/>
            <a:chOff x="8676492" y="7865879"/>
            <a:chExt cx="906144" cy="152400"/>
          </a:xfrm>
        </p:grpSpPr>
        <p:sp>
          <p:nvSpPr>
            <p:cNvPr id="242" name="object 242"/>
            <p:cNvSpPr/>
            <p:nvPr/>
          </p:nvSpPr>
          <p:spPr>
            <a:xfrm>
              <a:off x="8676492" y="7868174"/>
              <a:ext cx="211379" cy="149744"/>
            </a:xfrm>
            <a:prstGeom prst="rect">
              <a:avLst/>
            </a:prstGeom>
            <a:blipFill>
              <a:blip r:embed="rId1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8915564" y="7865883"/>
              <a:ext cx="82458" cy="107567"/>
            </a:xfrm>
            <a:prstGeom prst="rect">
              <a:avLst/>
            </a:prstGeom>
            <a:blipFill>
              <a:blip r:embed="rId1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9024772" y="7865879"/>
              <a:ext cx="206656" cy="108279"/>
            </a:xfrm>
            <a:prstGeom prst="rect">
              <a:avLst/>
            </a:prstGeom>
            <a:blipFill>
              <a:blip r:embed="rId1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9253853" y="7865883"/>
              <a:ext cx="214348" cy="108268"/>
            </a:xfrm>
            <a:prstGeom prst="rect">
              <a:avLst/>
            </a:prstGeom>
            <a:blipFill>
              <a:blip r:embed="rId1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9496491" y="7867263"/>
              <a:ext cx="85683" cy="105494"/>
            </a:xfrm>
            <a:prstGeom prst="rect">
              <a:avLst/>
            </a:prstGeom>
            <a:blipFill>
              <a:blip r:embed="rId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7" name="object 247"/>
          <p:cNvSpPr/>
          <p:nvPr/>
        </p:nvSpPr>
        <p:spPr>
          <a:xfrm>
            <a:off x="9662122" y="7867263"/>
            <a:ext cx="85683" cy="105494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8" name="object 248"/>
          <p:cNvGrpSpPr/>
          <p:nvPr/>
        </p:nvGrpSpPr>
        <p:grpSpPr>
          <a:xfrm>
            <a:off x="9820374" y="7865884"/>
            <a:ext cx="387985" cy="152400"/>
            <a:chOff x="9820374" y="7865884"/>
            <a:chExt cx="387985" cy="152400"/>
          </a:xfrm>
        </p:grpSpPr>
        <p:sp>
          <p:nvSpPr>
            <p:cNvPr id="249" name="object 249"/>
            <p:cNvSpPr/>
            <p:nvPr/>
          </p:nvSpPr>
          <p:spPr>
            <a:xfrm>
              <a:off x="9820374" y="7865884"/>
              <a:ext cx="82479" cy="107567"/>
            </a:xfrm>
            <a:prstGeom prst="rect">
              <a:avLst/>
            </a:prstGeom>
            <a:blipFill>
              <a:blip r:embed="rId1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9936083" y="7865889"/>
              <a:ext cx="101599" cy="152026"/>
            </a:xfrm>
            <a:prstGeom prst="rect">
              <a:avLst/>
            </a:prstGeom>
            <a:blipFill>
              <a:blip r:embed="rId1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10059868" y="7865889"/>
              <a:ext cx="101588" cy="108268"/>
            </a:xfrm>
            <a:prstGeom prst="rect">
              <a:avLst/>
            </a:prstGeom>
            <a:blipFill>
              <a:blip r:embed="rId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10189362" y="7928661"/>
              <a:ext cx="19050" cy="43180"/>
            </a:xfrm>
            <a:custGeom>
              <a:avLst/>
              <a:gdLst/>
              <a:ahLst/>
              <a:cxnLst/>
              <a:rect l="l" t="t" r="r" b="b"/>
              <a:pathLst>
                <a:path w="19050" h="43179">
                  <a:moveTo>
                    <a:pt x="0" y="43180"/>
                  </a:moveTo>
                  <a:lnTo>
                    <a:pt x="18428" y="43180"/>
                  </a:lnTo>
                  <a:lnTo>
                    <a:pt x="18428" y="0"/>
                  </a:lnTo>
                  <a:lnTo>
                    <a:pt x="0" y="0"/>
                  </a:lnTo>
                  <a:lnTo>
                    <a:pt x="0" y="431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3" name="object 253"/>
          <p:cNvGrpSpPr/>
          <p:nvPr/>
        </p:nvGrpSpPr>
        <p:grpSpPr>
          <a:xfrm>
            <a:off x="10189363" y="7867701"/>
            <a:ext cx="352425" cy="150495"/>
            <a:chOff x="10189363" y="7867701"/>
            <a:chExt cx="352425" cy="150495"/>
          </a:xfrm>
        </p:grpSpPr>
        <p:sp>
          <p:nvSpPr>
            <p:cNvPr id="254" name="object 254"/>
            <p:cNvSpPr/>
            <p:nvPr/>
          </p:nvSpPr>
          <p:spPr>
            <a:xfrm>
              <a:off x="10189363" y="7867707"/>
              <a:ext cx="94615" cy="104139"/>
            </a:xfrm>
            <a:custGeom>
              <a:avLst/>
              <a:gdLst/>
              <a:ahLst/>
              <a:cxnLst/>
              <a:rect l="l" t="t" r="r" b="b"/>
              <a:pathLst>
                <a:path w="94615" h="104140">
                  <a:moveTo>
                    <a:pt x="94437" y="0"/>
                  </a:moveTo>
                  <a:lnTo>
                    <a:pt x="76009" y="0"/>
                  </a:lnTo>
                  <a:lnTo>
                    <a:pt x="76009" y="43180"/>
                  </a:lnTo>
                  <a:lnTo>
                    <a:pt x="18427" y="43180"/>
                  </a:lnTo>
                  <a:lnTo>
                    <a:pt x="18427" y="0"/>
                  </a:lnTo>
                  <a:lnTo>
                    <a:pt x="0" y="0"/>
                  </a:lnTo>
                  <a:lnTo>
                    <a:pt x="0" y="43180"/>
                  </a:lnTo>
                  <a:lnTo>
                    <a:pt x="0" y="60960"/>
                  </a:lnTo>
                  <a:lnTo>
                    <a:pt x="76009" y="60960"/>
                  </a:lnTo>
                  <a:lnTo>
                    <a:pt x="76009" y="104140"/>
                  </a:lnTo>
                  <a:lnTo>
                    <a:pt x="94437" y="104140"/>
                  </a:lnTo>
                  <a:lnTo>
                    <a:pt x="94437" y="60960"/>
                  </a:lnTo>
                  <a:lnTo>
                    <a:pt x="94437" y="43180"/>
                  </a:lnTo>
                  <a:lnTo>
                    <a:pt x="944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10305873" y="7868175"/>
              <a:ext cx="235844" cy="149744"/>
            </a:xfrm>
            <a:prstGeom prst="rect">
              <a:avLst/>
            </a:prstGeom>
            <a:blipFill>
              <a:blip r:embed="rId1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6" name="object 256"/>
          <p:cNvGrpSpPr/>
          <p:nvPr/>
        </p:nvGrpSpPr>
        <p:grpSpPr>
          <a:xfrm>
            <a:off x="6383243" y="8084706"/>
            <a:ext cx="335915" cy="166370"/>
            <a:chOff x="6383243" y="8084706"/>
            <a:chExt cx="335915" cy="166370"/>
          </a:xfrm>
        </p:grpSpPr>
        <p:sp>
          <p:nvSpPr>
            <p:cNvPr id="257" name="object 257"/>
            <p:cNvSpPr/>
            <p:nvPr/>
          </p:nvSpPr>
          <p:spPr>
            <a:xfrm>
              <a:off x="6383243" y="8084706"/>
              <a:ext cx="108038" cy="165869"/>
            </a:xfrm>
            <a:prstGeom prst="rect">
              <a:avLst/>
            </a:prstGeom>
            <a:blipFill>
              <a:blip r:embed="rId1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6513448" y="8142302"/>
              <a:ext cx="205698" cy="108268"/>
            </a:xfrm>
            <a:prstGeom prst="rect">
              <a:avLst/>
            </a:prstGeom>
            <a:blipFill>
              <a:blip r:embed="rId1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9" name="object 259"/>
          <p:cNvGrpSpPr/>
          <p:nvPr/>
        </p:nvGrpSpPr>
        <p:grpSpPr>
          <a:xfrm>
            <a:off x="6785940" y="8142298"/>
            <a:ext cx="682625" cy="152400"/>
            <a:chOff x="6785940" y="8142298"/>
            <a:chExt cx="682625" cy="152400"/>
          </a:xfrm>
        </p:grpSpPr>
        <p:sp>
          <p:nvSpPr>
            <p:cNvPr id="260" name="object 260"/>
            <p:cNvSpPr/>
            <p:nvPr/>
          </p:nvSpPr>
          <p:spPr>
            <a:xfrm>
              <a:off x="6785940" y="8142298"/>
              <a:ext cx="220314" cy="108268"/>
            </a:xfrm>
            <a:prstGeom prst="rect">
              <a:avLst/>
            </a:prstGeom>
            <a:blipFill>
              <a:blip r:embed="rId1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7034176" y="8142302"/>
              <a:ext cx="101578" cy="152047"/>
            </a:xfrm>
            <a:prstGeom prst="rect">
              <a:avLst/>
            </a:prstGeom>
            <a:blipFill>
              <a:blip r:embed="rId1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7164403" y="8142298"/>
              <a:ext cx="189762" cy="108268"/>
            </a:xfrm>
            <a:prstGeom prst="rect">
              <a:avLst/>
            </a:prstGeom>
            <a:blipFill>
              <a:blip r:embed="rId1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7382455" y="8143700"/>
              <a:ext cx="85683" cy="105494"/>
            </a:xfrm>
            <a:prstGeom prst="rect">
              <a:avLst/>
            </a:prstGeom>
            <a:blipFill>
              <a:blip r:embed="rId1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4" name="object 264"/>
          <p:cNvGrpSpPr/>
          <p:nvPr/>
        </p:nvGrpSpPr>
        <p:grpSpPr>
          <a:xfrm>
            <a:off x="7533788" y="8144612"/>
            <a:ext cx="346075" cy="129539"/>
            <a:chOff x="7533788" y="8144612"/>
            <a:chExt cx="346075" cy="129539"/>
          </a:xfrm>
        </p:grpSpPr>
        <p:sp>
          <p:nvSpPr>
            <p:cNvPr id="265" name="object 265"/>
            <p:cNvSpPr/>
            <p:nvPr/>
          </p:nvSpPr>
          <p:spPr>
            <a:xfrm>
              <a:off x="7533788" y="8144615"/>
              <a:ext cx="235087" cy="129001"/>
            </a:xfrm>
            <a:prstGeom prst="rect">
              <a:avLst/>
            </a:prstGeom>
            <a:blipFill>
              <a:blip r:embed="rId1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7793637" y="8144612"/>
              <a:ext cx="86164" cy="103661"/>
            </a:xfrm>
            <a:prstGeom prst="rect">
              <a:avLst/>
            </a:prstGeom>
            <a:blipFill>
              <a:blip r:embed="rId1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7" name="object 267"/>
          <p:cNvGrpSpPr/>
          <p:nvPr/>
        </p:nvGrpSpPr>
        <p:grpSpPr>
          <a:xfrm>
            <a:off x="7965021" y="8142298"/>
            <a:ext cx="798830" cy="152400"/>
            <a:chOff x="7965021" y="8142298"/>
            <a:chExt cx="798830" cy="152400"/>
          </a:xfrm>
        </p:grpSpPr>
        <p:sp>
          <p:nvSpPr>
            <p:cNvPr id="268" name="object 268"/>
            <p:cNvSpPr/>
            <p:nvPr/>
          </p:nvSpPr>
          <p:spPr>
            <a:xfrm>
              <a:off x="7965021" y="8142302"/>
              <a:ext cx="101599" cy="152047"/>
            </a:xfrm>
            <a:prstGeom prst="rect">
              <a:avLst/>
            </a:prstGeom>
            <a:blipFill>
              <a:blip r:embed="rId1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8088806" y="8142302"/>
              <a:ext cx="101588" cy="108268"/>
            </a:xfrm>
            <a:prstGeom prst="rect">
              <a:avLst/>
            </a:prstGeom>
            <a:blipFill>
              <a:blip r:embed="rId1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8210415" y="8142298"/>
              <a:ext cx="82458" cy="107588"/>
            </a:xfrm>
            <a:prstGeom prst="rect">
              <a:avLst/>
            </a:prstGeom>
            <a:blipFill>
              <a:blip r:embed="rId1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8315999" y="8144614"/>
              <a:ext cx="99065" cy="105054"/>
            </a:xfrm>
            <a:prstGeom prst="rect">
              <a:avLst/>
            </a:prstGeom>
            <a:blipFill>
              <a:blip r:embed="rId1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8449651" y="8144613"/>
              <a:ext cx="96750" cy="103661"/>
            </a:xfrm>
            <a:prstGeom prst="rect">
              <a:avLst/>
            </a:prstGeom>
            <a:blipFill>
              <a:blip r:embed="rId1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8571266" y="8142302"/>
              <a:ext cx="86855" cy="108268"/>
            </a:xfrm>
            <a:prstGeom prst="rect">
              <a:avLst/>
            </a:prstGeom>
            <a:blipFill>
              <a:blip r:embed="rId1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8681012" y="8142298"/>
              <a:ext cx="82458" cy="107588"/>
            </a:xfrm>
            <a:prstGeom prst="rect">
              <a:avLst/>
            </a:prstGeom>
            <a:blipFill>
              <a:blip r:embed="rId1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5" name="object 275"/>
          <p:cNvGrpSpPr/>
          <p:nvPr/>
        </p:nvGrpSpPr>
        <p:grpSpPr>
          <a:xfrm>
            <a:off x="8796799" y="8144136"/>
            <a:ext cx="361315" cy="129539"/>
            <a:chOff x="8796799" y="8144136"/>
            <a:chExt cx="361315" cy="129539"/>
          </a:xfrm>
        </p:grpSpPr>
        <p:sp>
          <p:nvSpPr>
            <p:cNvPr id="276" name="object 276"/>
            <p:cNvSpPr/>
            <p:nvPr/>
          </p:nvSpPr>
          <p:spPr>
            <a:xfrm>
              <a:off x="8796795" y="8144148"/>
              <a:ext cx="109855" cy="129539"/>
            </a:xfrm>
            <a:custGeom>
              <a:avLst/>
              <a:gdLst/>
              <a:ahLst/>
              <a:cxnLst/>
              <a:rect l="l" t="t" r="r" b="b"/>
              <a:pathLst>
                <a:path w="109854" h="129540">
                  <a:moveTo>
                    <a:pt x="109423" y="86360"/>
                  </a:moveTo>
                  <a:lnTo>
                    <a:pt x="92151" y="86360"/>
                  </a:lnTo>
                  <a:lnTo>
                    <a:pt x="92151" y="0"/>
                  </a:lnTo>
                  <a:lnTo>
                    <a:pt x="73723" y="0"/>
                  </a:lnTo>
                  <a:lnTo>
                    <a:pt x="73723" y="86360"/>
                  </a:lnTo>
                  <a:lnTo>
                    <a:pt x="18427" y="86360"/>
                  </a:lnTo>
                  <a:lnTo>
                    <a:pt x="18427" y="0"/>
                  </a:lnTo>
                  <a:lnTo>
                    <a:pt x="0" y="0"/>
                  </a:lnTo>
                  <a:lnTo>
                    <a:pt x="0" y="86360"/>
                  </a:lnTo>
                  <a:lnTo>
                    <a:pt x="0" y="104140"/>
                  </a:lnTo>
                  <a:lnTo>
                    <a:pt x="92151" y="104140"/>
                  </a:lnTo>
                  <a:lnTo>
                    <a:pt x="92151" y="129540"/>
                  </a:lnTo>
                  <a:lnTo>
                    <a:pt x="109423" y="129540"/>
                  </a:lnTo>
                  <a:lnTo>
                    <a:pt x="109423" y="104140"/>
                  </a:lnTo>
                  <a:lnTo>
                    <a:pt x="109423" y="863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8929737" y="8144614"/>
              <a:ext cx="96750" cy="103661"/>
            </a:xfrm>
            <a:prstGeom prst="rect">
              <a:avLst/>
            </a:prstGeom>
            <a:blipFill>
              <a:blip r:embed="rId1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9061175" y="8144614"/>
              <a:ext cx="96750" cy="103661"/>
            </a:xfrm>
            <a:prstGeom prst="rect">
              <a:avLst/>
            </a:prstGeom>
            <a:blipFill>
              <a:blip r:embed="rId1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9" name="object 279"/>
          <p:cNvSpPr/>
          <p:nvPr/>
        </p:nvSpPr>
        <p:spPr>
          <a:xfrm>
            <a:off x="9243145" y="8161916"/>
            <a:ext cx="19050" cy="86360"/>
          </a:xfrm>
          <a:custGeom>
            <a:avLst/>
            <a:gdLst/>
            <a:ahLst/>
            <a:cxnLst/>
            <a:rect l="l" t="t" r="r" b="b"/>
            <a:pathLst>
              <a:path w="19050" h="86359">
                <a:moveTo>
                  <a:pt x="0" y="86359"/>
                </a:moveTo>
                <a:lnTo>
                  <a:pt x="18428" y="86359"/>
                </a:lnTo>
                <a:lnTo>
                  <a:pt x="18428" y="0"/>
                </a:lnTo>
                <a:lnTo>
                  <a:pt x="0" y="0"/>
                </a:lnTo>
                <a:lnTo>
                  <a:pt x="0" y="863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0" name="object 280"/>
          <p:cNvGrpSpPr/>
          <p:nvPr/>
        </p:nvGrpSpPr>
        <p:grpSpPr>
          <a:xfrm>
            <a:off x="9243145" y="8142298"/>
            <a:ext cx="1156970" cy="152400"/>
            <a:chOff x="9243145" y="8142298"/>
            <a:chExt cx="1156970" cy="152400"/>
          </a:xfrm>
        </p:grpSpPr>
        <p:sp>
          <p:nvSpPr>
            <p:cNvPr id="281" name="object 281"/>
            <p:cNvSpPr/>
            <p:nvPr/>
          </p:nvSpPr>
          <p:spPr>
            <a:xfrm>
              <a:off x="9243136" y="8144147"/>
              <a:ext cx="93345" cy="104139"/>
            </a:xfrm>
            <a:custGeom>
              <a:avLst/>
              <a:gdLst/>
              <a:ahLst/>
              <a:cxnLst/>
              <a:rect l="l" t="t" r="r" b="b"/>
              <a:pathLst>
                <a:path w="93345" h="104140">
                  <a:moveTo>
                    <a:pt x="93294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74866" y="17780"/>
                  </a:lnTo>
                  <a:lnTo>
                    <a:pt x="74866" y="104140"/>
                  </a:lnTo>
                  <a:lnTo>
                    <a:pt x="93294" y="104140"/>
                  </a:lnTo>
                  <a:lnTo>
                    <a:pt x="93294" y="17780"/>
                  </a:lnTo>
                  <a:lnTo>
                    <a:pt x="932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9371249" y="8142302"/>
              <a:ext cx="101599" cy="152047"/>
            </a:xfrm>
            <a:prstGeom prst="rect">
              <a:avLst/>
            </a:prstGeom>
            <a:blipFill>
              <a:blip r:embed="rId1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9501484" y="8144613"/>
              <a:ext cx="96750" cy="103661"/>
            </a:xfrm>
            <a:prstGeom prst="rect">
              <a:avLst/>
            </a:prstGeom>
            <a:blipFill>
              <a:blip r:embed="rId1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9626518" y="8142298"/>
              <a:ext cx="110572" cy="108268"/>
            </a:xfrm>
            <a:prstGeom prst="rect">
              <a:avLst/>
            </a:prstGeom>
            <a:blipFill>
              <a:blip r:embed="rId1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9765013" y="8142302"/>
              <a:ext cx="101578" cy="152047"/>
            </a:xfrm>
            <a:prstGeom prst="rect">
              <a:avLst/>
            </a:prstGeom>
            <a:blipFill>
              <a:blip r:embed="rId1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9895226" y="8144613"/>
              <a:ext cx="96750" cy="103661"/>
            </a:xfrm>
            <a:prstGeom prst="rect">
              <a:avLst/>
            </a:prstGeom>
            <a:blipFill>
              <a:blip r:embed="rId1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10014532" y="8142302"/>
              <a:ext cx="385518" cy="108268"/>
            </a:xfrm>
            <a:prstGeom prst="rect">
              <a:avLst/>
            </a:prstGeom>
            <a:blipFill>
              <a:blip r:embed="rId1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8" name="object 288"/>
          <p:cNvSpPr/>
          <p:nvPr/>
        </p:nvSpPr>
        <p:spPr>
          <a:xfrm>
            <a:off x="6390599" y="8481531"/>
            <a:ext cx="19050" cy="43180"/>
          </a:xfrm>
          <a:custGeom>
            <a:avLst/>
            <a:gdLst/>
            <a:ahLst/>
            <a:cxnLst/>
            <a:rect l="l" t="t" r="r" b="b"/>
            <a:pathLst>
              <a:path w="19050" h="43179">
                <a:moveTo>
                  <a:pt x="0" y="43179"/>
                </a:moveTo>
                <a:lnTo>
                  <a:pt x="18428" y="43179"/>
                </a:lnTo>
                <a:lnTo>
                  <a:pt x="18428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9" name="object 289"/>
          <p:cNvGrpSpPr/>
          <p:nvPr/>
        </p:nvGrpSpPr>
        <p:grpSpPr>
          <a:xfrm>
            <a:off x="6390599" y="8420572"/>
            <a:ext cx="373380" cy="104139"/>
            <a:chOff x="6390599" y="8420572"/>
            <a:chExt cx="373380" cy="104139"/>
          </a:xfrm>
        </p:grpSpPr>
        <p:sp>
          <p:nvSpPr>
            <p:cNvPr id="290" name="object 290"/>
            <p:cNvSpPr/>
            <p:nvPr/>
          </p:nvSpPr>
          <p:spPr>
            <a:xfrm>
              <a:off x="6390589" y="8420575"/>
              <a:ext cx="94615" cy="104139"/>
            </a:xfrm>
            <a:custGeom>
              <a:avLst/>
              <a:gdLst/>
              <a:ahLst/>
              <a:cxnLst/>
              <a:rect l="l" t="t" r="r" b="b"/>
              <a:pathLst>
                <a:path w="94614" h="104140">
                  <a:moveTo>
                    <a:pt x="94449" y="0"/>
                  </a:moveTo>
                  <a:lnTo>
                    <a:pt x="76022" y="0"/>
                  </a:lnTo>
                  <a:lnTo>
                    <a:pt x="76022" y="43180"/>
                  </a:lnTo>
                  <a:lnTo>
                    <a:pt x="18427" y="43180"/>
                  </a:lnTo>
                  <a:lnTo>
                    <a:pt x="18427" y="0"/>
                  </a:lnTo>
                  <a:lnTo>
                    <a:pt x="0" y="0"/>
                  </a:lnTo>
                  <a:lnTo>
                    <a:pt x="0" y="43180"/>
                  </a:lnTo>
                  <a:lnTo>
                    <a:pt x="0" y="60960"/>
                  </a:lnTo>
                  <a:lnTo>
                    <a:pt x="76022" y="60960"/>
                  </a:lnTo>
                  <a:lnTo>
                    <a:pt x="76022" y="104140"/>
                  </a:lnTo>
                  <a:lnTo>
                    <a:pt x="94449" y="104140"/>
                  </a:lnTo>
                  <a:lnTo>
                    <a:pt x="94449" y="60960"/>
                  </a:lnTo>
                  <a:lnTo>
                    <a:pt x="94449" y="43180"/>
                  </a:lnTo>
                  <a:lnTo>
                    <a:pt x="944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6519853" y="8421041"/>
              <a:ext cx="114729" cy="103672"/>
            </a:xfrm>
            <a:prstGeom prst="rect">
              <a:avLst/>
            </a:prstGeom>
            <a:blipFill>
              <a:blip r:embed="rId1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6658328" y="8421046"/>
              <a:ext cx="105284" cy="103661"/>
            </a:xfrm>
            <a:prstGeom prst="rect">
              <a:avLst/>
            </a:prstGeom>
            <a:blipFill>
              <a:blip r:embed="rId1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3" name="object 293"/>
          <p:cNvGrpSpPr/>
          <p:nvPr/>
        </p:nvGrpSpPr>
        <p:grpSpPr>
          <a:xfrm>
            <a:off x="6837789" y="8421048"/>
            <a:ext cx="149860" cy="104139"/>
            <a:chOff x="6837789" y="8421048"/>
            <a:chExt cx="149860" cy="104139"/>
          </a:xfrm>
        </p:grpSpPr>
        <p:sp>
          <p:nvSpPr>
            <p:cNvPr id="294" name="object 294"/>
            <p:cNvSpPr/>
            <p:nvPr/>
          </p:nvSpPr>
          <p:spPr>
            <a:xfrm>
              <a:off x="6837789" y="8421048"/>
              <a:ext cx="96750" cy="103661"/>
            </a:xfrm>
            <a:prstGeom prst="rect">
              <a:avLst/>
            </a:prstGeom>
            <a:blipFill>
              <a:blip r:embed="rId1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6969218" y="8481531"/>
              <a:ext cx="19050" cy="43180"/>
            </a:xfrm>
            <a:custGeom>
              <a:avLst/>
              <a:gdLst/>
              <a:ahLst/>
              <a:cxnLst/>
              <a:rect l="l" t="t" r="r" b="b"/>
              <a:pathLst>
                <a:path w="19050" h="43179">
                  <a:moveTo>
                    <a:pt x="0" y="43179"/>
                  </a:moveTo>
                  <a:lnTo>
                    <a:pt x="18428" y="43179"/>
                  </a:lnTo>
                  <a:lnTo>
                    <a:pt x="18428" y="0"/>
                  </a:lnTo>
                  <a:lnTo>
                    <a:pt x="0" y="0"/>
                  </a:lnTo>
                  <a:lnTo>
                    <a:pt x="0" y="431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6" name="object 296"/>
          <p:cNvGrpSpPr/>
          <p:nvPr/>
        </p:nvGrpSpPr>
        <p:grpSpPr>
          <a:xfrm>
            <a:off x="6969218" y="8418751"/>
            <a:ext cx="686435" cy="108585"/>
            <a:chOff x="6969218" y="8418751"/>
            <a:chExt cx="686435" cy="108585"/>
          </a:xfrm>
        </p:grpSpPr>
        <p:sp>
          <p:nvSpPr>
            <p:cNvPr id="297" name="object 297"/>
            <p:cNvSpPr/>
            <p:nvPr/>
          </p:nvSpPr>
          <p:spPr>
            <a:xfrm>
              <a:off x="6969214" y="8420576"/>
              <a:ext cx="94615" cy="104139"/>
            </a:xfrm>
            <a:custGeom>
              <a:avLst/>
              <a:gdLst/>
              <a:ahLst/>
              <a:cxnLst/>
              <a:rect l="l" t="t" r="r" b="b"/>
              <a:pathLst>
                <a:path w="94615" h="104140">
                  <a:moveTo>
                    <a:pt x="94449" y="0"/>
                  </a:moveTo>
                  <a:lnTo>
                    <a:pt x="76022" y="0"/>
                  </a:lnTo>
                  <a:lnTo>
                    <a:pt x="76022" y="43180"/>
                  </a:lnTo>
                  <a:lnTo>
                    <a:pt x="18427" y="43180"/>
                  </a:lnTo>
                  <a:lnTo>
                    <a:pt x="18427" y="0"/>
                  </a:lnTo>
                  <a:lnTo>
                    <a:pt x="0" y="0"/>
                  </a:lnTo>
                  <a:lnTo>
                    <a:pt x="0" y="43180"/>
                  </a:lnTo>
                  <a:lnTo>
                    <a:pt x="0" y="60960"/>
                  </a:lnTo>
                  <a:lnTo>
                    <a:pt x="76022" y="60960"/>
                  </a:lnTo>
                  <a:lnTo>
                    <a:pt x="76022" y="104140"/>
                  </a:lnTo>
                  <a:lnTo>
                    <a:pt x="94449" y="104140"/>
                  </a:lnTo>
                  <a:lnTo>
                    <a:pt x="94449" y="60960"/>
                  </a:lnTo>
                  <a:lnTo>
                    <a:pt x="94449" y="43180"/>
                  </a:lnTo>
                  <a:lnTo>
                    <a:pt x="944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7098473" y="8420135"/>
              <a:ext cx="85683" cy="105494"/>
            </a:xfrm>
            <a:prstGeom prst="rect">
              <a:avLst/>
            </a:prstGeom>
            <a:blipFill>
              <a:blip r:embed="rId1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7206511" y="8418760"/>
              <a:ext cx="101588" cy="108258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7329594" y="8418751"/>
              <a:ext cx="206634" cy="108268"/>
            </a:xfrm>
            <a:prstGeom prst="rect">
              <a:avLst/>
            </a:prstGeom>
            <a:blipFill>
              <a:blip r:embed="rId1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7558664" y="8421048"/>
              <a:ext cx="96750" cy="103661"/>
            </a:xfrm>
            <a:prstGeom prst="rect">
              <a:avLst/>
            </a:prstGeom>
            <a:blipFill>
              <a:blip r:embed="rId1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2" name="object 302"/>
          <p:cNvGrpSpPr/>
          <p:nvPr/>
        </p:nvGrpSpPr>
        <p:grpSpPr>
          <a:xfrm>
            <a:off x="7690116" y="8418755"/>
            <a:ext cx="415290" cy="131445"/>
            <a:chOff x="7690116" y="8418755"/>
            <a:chExt cx="415290" cy="131445"/>
          </a:xfrm>
        </p:grpSpPr>
        <p:sp>
          <p:nvSpPr>
            <p:cNvPr id="303" name="object 303"/>
            <p:cNvSpPr/>
            <p:nvPr/>
          </p:nvSpPr>
          <p:spPr>
            <a:xfrm>
              <a:off x="7690104" y="8420576"/>
              <a:ext cx="109855" cy="129539"/>
            </a:xfrm>
            <a:custGeom>
              <a:avLst/>
              <a:gdLst/>
              <a:ahLst/>
              <a:cxnLst/>
              <a:rect l="l" t="t" r="r" b="b"/>
              <a:pathLst>
                <a:path w="109854" h="129540">
                  <a:moveTo>
                    <a:pt x="109410" y="86360"/>
                  </a:moveTo>
                  <a:lnTo>
                    <a:pt x="92138" y="86360"/>
                  </a:lnTo>
                  <a:lnTo>
                    <a:pt x="92138" y="0"/>
                  </a:lnTo>
                  <a:lnTo>
                    <a:pt x="73710" y="0"/>
                  </a:lnTo>
                  <a:lnTo>
                    <a:pt x="73710" y="86360"/>
                  </a:lnTo>
                  <a:lnTo>
                    <a:pt x="18440" y="86360"/>
                  </a:lnTo>
                  <a:lnTo>
                    <a:pt x="18440" y="0"/>
                  </a:lnTo>
                  <a:lnTo>
                    <a:pt x="0" y="0"/>
                  </a:lnTo>
                  <a:lnTo>
                    <a:pt x="0" y="86360"/>
                  </a:lnTo>
                  <a:lnTo>
                    <a:pt x="0" y="104140"/>
                  </a:lnTo>
                  <a:lnTo>
                    <a:pt x="92138" y="104140"/>
                  </a:lnTo>
                  <a:lnTo>
                    <a:pt x="92138" y="129540"/>
                  </a:lnTo>
                  <a:lnTo>
                    <a:pt x="109410" y="129540"/>
                  </a:lnTo>
                  <a:lnTo>
                    <a:pt x="109410" y="104140"/>
                  </a:lnTo>
                  <a:lnTo>
                    <a:pt x="109410" y="863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7823034" y="8421048"/>
              <a:ext cx="96750" cy="103661"/>
            </a:xfrm>
            <a:prstGeom prst="rect">
              <a:avLst/>
            </a:prstGeom>
            <a:blipFill>
              <a:blip r:embed="rId1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7948067" y="8418755"/>
              <a:ext cx="110572" cy="108268"/>
            </a:xfrm>
            <a:prstGeom prst="rect">
              <a:avLst/>
            </a:prstGeom>
            <a:blipFill>
              <a:blip r:embed="rId1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8086923" y="8481532"/>
              <a:ext cx="19050" cy="43180"/>
            </a:xfrm>
            <a:custGeom>
              <a:avLst/>
              <a:gdLst/>
              <a:ahLst/>
              <a:cxnLst/>
              <a:rect l="l" t="t" r="r" b="b"/>
              <a:pathLst>
                <a:path w="19050" h="43179">
                  <a:moveTo>
                    <a:pt x="0" y="43179"/>
                  </a:moveTo>
                  <a:lnTo>
                    <a:pt x="18428" y="43179"/>
                  </a:lnTo>
                  <a:lnTo>
                    <a:pt x="18428" y="0"/>
                  </a:lnTo>
                  <a:lnTo>
                    <a:pt x="0" y="0"/>
                  </a:lnTo>
                  <a:lnTo>
                    <a:pt x="0" y="431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7" name="object 307"/>
          <p:cNvSpPr/>
          <p:nvPr/>
        </p:nvSpPr>
        <p:spPr>
          <a:xfrm>
            <a:off x="8086915" y="8420575"/>
            <a:ext cx="147955" cy="104139"/>
          </a:xfrm>
          <a:custGeom>
            <a:avLst/>
            <a:gdLst/>
            <a:ahLst/>
            <a:cxnLst/>
            <a:rect l="l" t="t" r="r" b="b"/>
            <a:pathLst>
              <a:path w="147954" h="104140">
                <a:moveTo>
                  <a:pt x="94449" y="0"/>
                </a:moveTo>
                <a:lnTo>
                  <a:pt x="76022" y="0"/>
                </a:lnTo>
                <a:lnTo>
                  <a:pt x="76022" y="43180"/>
                </a:lnTo>
                <a:lnTo>
                  <a:pt x="18427" y="43180"/>
                </a:lnTo>
                <a:lnTo>
                  <a:pt x="18427" y="0"/>
                </a:lnTo>
                <a:lnTo>
                  <a:pt x="0" y="0"/>
                </a:lnTo>
                <a:lnTo>
                  <a:pt x="0" y="43180"/>
                </a:lnTo>
                <a:lnTo>
                  <a:pt x="0" y="60960"/>
                </a:lnTo>
                <a:lnTo>
                  <a:pt x="76022" y="60960"/>
                </a:lnTo>
                <a:lnTo>
                  <a:pt x="76022" y="104140"/>
                </a:lnTo>
                <a:lnTo>
                  <a:pt x="94449" y="104140"/>
                </a:lnTo>
                <a:lnTo>
                  <a:pt x="94449" y="60960"/>
                </a:lnTo>
                <a:lnTo>
                  <a:pt x="94449" y="43180"/>
                </a:lnTo>
                <a:lnTo>
                  <a:pt x="94449" y="0"/>
                </a:lnTo>
                <a:close/>
              </a:path>
              <a:path w="147954" h="104140">
                <a:moveTo>
                  <a:pt x="147675" y="60960"/>
                </a:moveTo>
                <a:lnTo>
                  <a:pt x="129247" y="60960"/>
                </a:lnTo>
                <a:lnTo>
                  <a:pt x="129247" y="104140"/>
                </a:lnTo>
                <a:lnTo>
                  <a:pt x="147675" y="104140"/>
                </a:lnTo>
                <a:lnTo>
                  <a:pt x="147675" y="609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8" name="object 308"/>
          <p:cNvGrpSpPr/>
          <p:nvPr/>
        </p:nvGrpSpPr>
        <p:grpSpPr>
          <a:xfrm>
            <a:off x="8216173" y="8420572"/>
            <a:ext cx="373380" cy="104139"/>
            <a:chOff x="8216173" y="8420572"/>
            <a:chExt cx="373380" cy="104139"/>
          </a:xfrm>
        </p:grpSpPr>
        <p:sp>
          <p:nvSpPr>
            <p:cNvPr id="309" name="object 309"/>
            <p:cNvSpPr/>
            <p:nvPr/>
          </p:nvSpPr>
          <p:spPr>
            <a:xfrm>
              <a:off x="8216163" y="8420575"/>
              <a:ext cx="94615" cy="104139"/>
            </a:xfrm>
            <a:custGeom>
              <a:avLst/>
              <a:gdLst/>
              <a:ahLst/>
              <a:cxnLst/>
              <a:rect l="l" t="t" r="r" b="b"/>
              <a:pathLst>
                <a:path w="94615" h="104140">
                  <a:moveTo>
                    <a:pt x="94449" y="0"/>
                  </a:moveTo>
                  <a:lnTo>
                    <a:pt x="76022" y="0"/>
                  </a:lnTo>
                  <a:lnTo>
                    <a:pt x="76022" y="43180"/>
                  </a:lnTo>
                  <a:lnTo>
                    <a:pt x="18427" y="43180"/>
                  </a:lnTo>
                  <a:lnTo>
                    <a:pt x="18427" y="0"/>
                  </a:lnTo>
                  <a:lnTo>
                    <a:pt x="0" y="0"/>
                  </a:lnTo>
                  <a:lnTo>
                    <a:pt x="0" y="43180"/>
                  </a:lnTo>
                  <a:lnTo>
                    <a:pt x="0" y="60960"/>
                  </a:lnTo>
                  <a:lnTo>
                    <a:pt x="76022" y="60960"/>
                  </a:lnTo>
                  <a:lnTo>
                    <a:pt x="76022" y="104140"/>
                  </a:lnTo>
                  <a:lnTo>
                    <a:pt x="94449" y="104140"/>
                  </a:lnTo>
                  <a:lnTo>
                    <a:pt x="94449" y="60960"/>
                  </a:lnTo>
                  <a:lnTo>
                    <a:pt x="94449" y="43180"/>
                  </a:lnTo>
                  <a:lnTo>
                    <a:pt x="944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8345431" y="8421041"/>
              <a:ext cx="114729" cy="103672"/>
            </a:xfrm>
            <a:prstGeom prst="rect">
              <a:avLst/>
            </a:prstGeom>
            <a:blipFill>
              <a:blip r:embed="rId1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8483902" y="8421046"/>
              <a:ext cx="105263" cy="103661"/>
            </a:xfrm>
            <a:prstGeom prst="rect">
              <a:avLst/>
            </a:prstGeom>
            <a:blipFill>
              <a:blip r:embed="rId1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2" name="object 312"/>
          <p:cNvSpPr/>
          <p:nvPr/>
        </p:nvSpPr>
        <p:spPr>
          <a:xfrm>
            <a:off x="8663340" y="8438352"/>
            <a:ext cx="19050" cy="86360"/>
          </a:xfrm>
          <a:custGeom>
            <a:avLst/>
            <a:gdLst/>
            <a:ahLst/>
            <a:cxnLst/>
            <a:rect l="l" t="t" r="r" b="b"/>
            <a:pathLst>
              <a:path w="19050" h="86359">
                <a:moveTo>
                  <a:pt x="0" y="86360"/>
                </a:moveTo>
                <a:lnTo>
                  <a:pt x="18428" y="86360"/>
                </a:lnTo>
                <a:lnTo>
                  <a:pt x="18428" y="0"/>
                </a:lnTo>
                <a:lnTo>
                  <a:pt x="0" y="0"/>
                </a:lnTo>
                <a:lnTo>
                  <a:pt x="0" y="863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3" name="object 313"/>
          <p:cNvGrpSpPr/>
          <p:nvPr/>
        </p:nvGrpSpPr>
        <p:grpSpPr>
          <a:xfrm>
            <a:off x="8663340" y="8418755"/>
            <a:ext cx="957580" cy="152400"/>
            <a:chOff x="8663340" y="8418755"/>
            <a:chExt cx="957580" cy="152400"/>
          </a:xfrm>
        </p:grpSpPr>
        <p:sp>
          <p:nvSpPr>
            <p:cNvPr id="314" name="object 314"/>
            <p:cNvSpPr/>
            <p:nvPr/>
          </p:nvSpPr>
          <p:spPr>
            <a:xfrm>
              <a:off x="8663330" y="8420576"/>
              <a:ext cx="93345" cy="104139"/>
            </a:xfrm>
            <a:custGeom>
              <a:avLst/>
              <a:gdLst/>
              <a:ahLst/>
              <a:cxnLst/>
              <a:rect l="l" t="t" r="r" b="b"/>
              <a:pathLst>
                <a:path w="93345" h="104140">
                  <a:moveTo>
                    <a:pt x="93294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74866" y="17780"/>
                  </a:lnTo>
                  <a:lnTo>
                    <a:pt x="74866" y="104140"/>
                  </a:lnTo>
                  <a:lnTo>
                    <a:pt x="93294" y="104140"/>
                  </a:lnTo>
                  <a:lnTo>
                    <a:pt x="93294" y="17780"/>
                  </a:lnTo>
                  <a:lnTo>
                    <a:pt x="932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8791444" y="8418760"/>
              <a:ext cx="101599" cy="152026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8915213" y="8418755"/>
              <a:ext cx="110572" cy="108268"/>
            </a:xfrm>
            <a:prstGeom prst="rect">
              <a:avLst/>
            </a:prstGeom>
            <a:blipFill>
              <a:blip r:embed="rId1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9047975" y="8418760"/>
              <a:ext cx="101588" cy="108258"/>
            </a:xfrm>
            <a:prstGeom prst="rect">
              <a:avLst/>
            </a:prstGeom>
            <a:blipFill>
              <a:blip r:embed="rId1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9177469" y="8418755"/>
              <a:ext cx="328934" cy="108268"/>
            </a:xfrm>
            <a:prstGeom prst="rect">
              <a:avLst/>
            </a:prstGeom>
            <a:blipFill>
              <a:blip r:embed="rId1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9534692" y="8420135"/>
              <a:ext cx="85683" cy="105494"/>
            </a:xfrm>
            <a:prstGeom prst="rect">
              <a:avLst/>
            </a:prstGeom>
            <a:blipFill>
              <a:blip r:embed="rId1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0" name="object 320"/>
          <p:cNvSpPr/>
          <p:nvPr/>
        </p:nvSpPr>
        <p:spPr>
          <a:xfrm>
            <a:off x="6353094" y="5714977"/>
            <a:ext cx="4155440" cy="83820"/>
          </a:xfrm>
          <a:custGeom>
            <a:avLst/>
            <a:gdLst/>
            <a:ahLst/>
            <a:cxnLst/>
            <a:rect l="l" t="t" r="r" b="b"/>
            <a:pathLst>
              <a:path w="4155440" h="83820">
                <a:moveTo>
                  <a:pt x="4155370" y="0"/>
                </a:moveTo>
                <a:lnTo>
                  <a:pt x="0" y="0"/>
                </a:lnTo>
                <a:lnTo>
                  <a:pt x="0" y="83767"/>
                </a:lnTo>
                <a:lnTo>
                  <a:pt x="4155370" y="83767"/>
                </a:lnTo>
                <a:lnTo>
                  <a:pt x="4155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15109122" y="8787777"/>
            <a:ext cx="2036846" cy="187937"/>
          </a:xfrm>
          <a:prstGeom prst="rect">
            <a:avLst/>
          </a:prstGeom>
          <a:blipFill>
            <a:blip r:embed="rId1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17160876" y="8837300"/>
            <a:ext cx="139700" cy="97790"/>
          </a:xfrm>
          <a:custGeom>
            <a:avLst/>
            <a:gdLst/>
            <a:ahLst/>
            <a:cxnLst/>
            <a:rect l="l" t="t" r="r" b="b"/>
            <a:pathLst>
              <a:path w="139700" h="97790">
                <a:moveTo>
                  <a:pt x="85852" y="2260"/>
                </a:moveTo>
                <a:lnTo>
                  <a:pt x="0" y="2260"/>
                </a:lnTo>
                <a:lnTo>
                  <a:pt x="0" y="26390"/>
                </a:lnTo>
                <a:lnTo>
                  <a:pt x="30988" y="26390"/>
                </a:lnTo>
                <a:lnTo>
                  <a:pt x="30988" y="96240"/>
                </a:lnTo>
                <a:lnTo>
                  <a:pt x="55079" y="96240"/>
                </a:lnTo>
                <a:lnTo>
                  <a:pt x="55079" y="26390"/>
                </a:lnTo>
                <a:lnTo>
                  <a:pt x="85852" y="26390"/>
                </a:lnTo>
                <a:lnTo>
                  <a:pt x="85852" y="2260"/>
                </a:lnTo>
                <a:close/>
              </a:path>
              <a:path w="139700" h="97790">
                <a:moveTo>
                  <a:pt x="139661" y="76923"/>
                </a:moveTo>
                <a:lnTo>
                  <a:pt x="138188" y="73355"/>
                </a:lnTo>
                <a:lnTo>
                  <a:pt x="132308" y="66929"/>
                </a:lnTo>
                <a:lnTo>
                  <a:pt x="128701" y="65328"/>
                </a:lnTo>
                <a:lnTo>
                  <a:pt x="119329" y="65328"/>
                </a:lnTo>
                <a:lnTo>
                  <a:pt x="115277" y="66929"/>
                </a:lnTo>
                <a:lnTo>
                  <a:pt x="109143" y="73355"/>
                </a:lnTo>
                <a:lnTo>
                  <a:pt x="107607" y="76923"/>
                </a:lnTo>
                <a:lnTo>
                  <a:pt x="107607" y="85280"/>
                </a:lnTo>
                <a:lnTo>
                  <a:pt x="109143" y="89217"/>
                </a:lnTo>
                <a:lnTo>
                  <a:pt x="115277" y="95910"/>
                </a:lnTo>
                <a:lnTo>
                  <a:pt x="119329" y="97574"/>
                </a:lnTo>
                <a:lnTo>
                  <a:pt x="128701" y="97574"/>
                </a:lnTo>
                <a:lnTo>
                  <a:pt x="132308" y="95910"/>
                </a:lnTo>
                <a:lnTo>
                  <a:pt x="138188" y="89217"/>
                </a:lnTo>
                <a:lnTo>
                  <a:pt x="139661" y="85280"/>
                </a:lnTo>
                <a:lnTo>
                  <a:pt x="139661" y="76923"/>
                </a:lnTo>
                <a:close/>
              </a:path>
              <a:path w="139700" h="97790">
                <a:moveTo>
                  <a:pt x="139661" y="11582"/>
                </a:moveTo>
                <a:lnTo>
                  <a:pt x="138188" y="8013"/>
                </a:lnTo>
                <a:lnTo>
                  <a:pt x="132308" y="1600"/>
                </a:lnTo>
                <a:lnTo>
                  <a:pt x="128701" y="0"/>
                </a:lnTo>
                <a:lnTo>
                  <a:pt x="119329" y="0"/>
                </a:lnTo>
                <a:lnTo>
                  <a:pt x="115277" y="1600"/>
                </a:lnTo>
                <a:lnTo>
                  <a:pt x="109143" y="8013"/>
                </a:lnTo>
                <a:lnTo>
                  <a:pt x="107607" y="11582"/>
                </a:lnTo>
                <a:lnTo>
                  <a:pt x="107607" y="19964"/>
                </a:lnTo>
                <a:lnTo>
                  <a:pt x="109143" y="23850"/>
                </a:lnTo>
                <a:lnTo>
                  <a:pt x="115277" y="30556"/>
                </a:lnTo>
                <a:lnTo>
                  <a:pt x="119329" y="32232"/>
                </a:lnTo>
                <a:lnTo>
                  <a:pt x="128701" y="32232"/>
                </a:lnTo>
                <a:lnTo>
                  <a:pt x="132308" y="30556"/>
                </a:lnTo>
                <a:lnTo>
                  <a:pt x="138188" y="23850"/>
                </a:lnTo>
                <a:lnTo>
                  <a:pt x="139661" y="19964"/>
                </a:lnTo>
                <a:lnTo>
                  <a:pt x="139661" y="11582"/>
                </a:lnTo>
                <a:close/>
              </a:path>
            </a:pathLst>
          </a:custGeom>
          <a:solidFill>
            <a:srgbClr val="E11B1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3" name="object 323"/>
          <p:cNvGrpSpPr/>
          <p:nvPr/>
        </p:nvGrpSpPr>
        <p:grpSpPr>
          <a:xfrm>
            <a:off x="15110778" y="9122303"/>
            <a:ext cx="316230" cy="146685"/>
            <a:chOff x="15110778" y="9122303"/>
            <a:chExt cx="316230" cy="146685"/>
          </a:xfrm>
        </p:grpSpPr>
        <p:sp>
          <p:nvSpPr>
            <p:cNvPr id="324" name="object 324"/>
            <p:cNvSpPr/>
            <p:nvPr/>
          </p:nvSpPr>
          <p:spPr>
            <a:xfrm>
              <a:off x="15110778" y="9122303"/>
              <a:ext cx="142822" cy="146592"/>
            </a:xfrm>
            <a:prstGeom prst="rect">
              <a:avLst/>
            </a:prstGeom>
            <a:blipFill>
              <a:blip r:embed="rId1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15289700" y="9174655"/>
              <a:ext cx="87944" cy="94237"/>
            </a:xfrm>
            <a:prstGeom prst="rect">
              <a:avLst/>
            </a:prstGeom>
            <a:blipFill>
              <a:blip r:embed="rId1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15410160" y="9229526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69"/>
                  </a:moveTo>
                  <a:lnTo>
                    <a:pt x="16742" y="39369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7" name="object 327"/>
          <p:cNvGrpSpPr/>
          <p:nvPr/>
        </p:nvGrpSpPr>
        <p:grpSpPr>
          <a:xfrm>
            <a:off x="15410160" y="9172570"/>
            <a:ext cx="1078865" cy="138430"/>
            <a:chOff x="15410160" y="9172570"/>
            <a:chExt cx="1078865" cy="138430"/>
          </a:xfrm>
        </p:grpSpPr>
        <p:sp>
          <p:nvSpPr>
            <p:cNvPr id="328" name="object 328"/>
            <p:cNvSpPr/>
            <p:nvPr/>
          </p:nvSpPr>
          <p:spPr>
            <a:xfrm>
              <a:off x="15410155" y="9174918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15528606" y="9174656"/>
              <a:ext cx="87965" cy="94237"/>
            </a:xfrm>
            <a:prstGeom prst="rect">
              <a:avLst/>
            </a:prstGeom>
            <a:blipFill>
              <a:blip r:embed="rId1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15643221" y="9172570"/>
              <a:ext cx="296148" cy="98415"/>
            </a:xfrm>
            <a:prstGeom prst="rect">
              <a:avLst/>
            </a:prstGeom>
            <a:blipFill>
              <a:blip r:embed="rId1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15965321" y="9172572"/>
              <a:ext cx="92353" cy="138205"/>
            </a:xfrm>
            <a:prstGeom prst="rect">
              <a:avLst/>
            </a:prstGeom>
            <a:blipFill>
              <a:blip r:embed="rId1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16078775" y="9172570"/>
              <a:ext cx="188742" cy="98415"/>
            </a:xfrm>
            <a:prstGeom prst="rect">
              <a:avLst/>
            </a:prstGeom>
            <a:blipFill>
              <a:blip r:embed="rId1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16288868" y="9173820"/>
              <a:ext cx="77903" cy="95913"/>
            </a:xfrm>
            <a:prstGeom prst="rect">
              <a:avLst/>
            </a:prstGeom>
            <a:blipFill>
              <a:blip r:embed="rId1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16387919" y="9172574"/>
              <a:ext cx="100510" cy="98405"/>
            </a:xfrm>
            <a:prstGeom prst="rect">
              <a:avLst/>
            </a:prstGeom>
            <a:blipFill>
              <a:blip r:embed="rId1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5" name="object 335"/>
          <p:cNvGrpSpPr/>
          <p:nvPr/>
        </p:nvGrpSpPr>
        <p:grpSpPr>
          <a:xfrm>
            <a:off x="16551893" y="9172570"/>
            <a:ext cx="352425" cy="98425"/>
            <a:chOff x="16551893" y="9172570"/>
            <a:chExt cx="352425" cy="98425"/>
          </a:xfrm>
        </p:grpSpPr>
        <p:sp>
          <p:nvSpPr>
            <p:cNvPr id="336" name="object 336"/>
            <p:cNvSpPr/>
            <p:nvPr/>
          </p:nvSpPr>
          <p:spPr>
            <a:xfrm>
              <a:off x="16551893" y="9172570"/>
              <a:ext cx="86060" cy="98415"/>
            </a:xfrm>
            <a:prstGeom prst="rect">
              <a:avLst/>
            </a:prstGeom>
            <a:blipFill>
              <a:blip r:embed="rId1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16664610" y="9172574"/>
              <a:ext cx="195923" cy="98405"/>
            </a:xfrm>
            <a:prstGeom prst="rect">
              <a:avLst/>
            </a:prstGeom>
            <a:blipFill>
              <a:blip r:embed="rId1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16887188" y="9229526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69"/>
                  </a:moveTo>
                  <a:lnTo>
                    <a:pt x="16742" y="39369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9" name="object 339"/>
          <p:cNvGrpSpPr/>
          <p:nvPr/>
        </p:nvGrpSpPr>
        <p:grpSpPr>
          <a:xfrm>
            <a:off x="16887187" y="9172570"/>
            <a:ext cx="1210310" cy="98425"/>
            <a:chOff x="16887187" y="9172570"/>
            <a:chExt cx="1210310" cy="98425"/>
          </a:xfrm>
        </p:grpSpPr>
        <p:sp>
          <p:nvSpPr>
            <p:cNvPr id="340" name="object 340"/>
            <p:cNvSpPr/>
            <p:nvPr/>
          </p:nvSpPr>
          <p:spPr>
            <a:xfrm>
              <a:off x="16887177" y="9174918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51" y="38100"/>
                  </a:lnTo>
                  <a:lnTo>
                    <a:pt x="16751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16999811" y="9172574"/>
              <a:ext cx="100510" cy="98405"/>
            </a:xfrm>
            <a:prstGeom prst="rect">
              <a:avLst/>
            </a:prstGeom>
            <a:blipFill>
              <a:blip r:embed="rId1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17126988" y="9174658"/>
              <a:ext cx="100729" cy="94237"/>
            </a:xfrm>
            <a:prstGeom prst="rect">
              <a:avLst/>
            </a:prstGeom>
            <a:blipFill>
              <a:blip r:embed="rId1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17260310" y="9174656"/>
              <a:ext cx="87965" cy="94237"/>
            </a:xfrm>
            <a:prstGeom prst="rect">
              <a:avLst/>
            </a:prstGeom>
            <a:blipFill>
              <a:blip r:embed="rId1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17374942" y="9174658"/>
              <a:ext cx="76426" cy="94237"/>
            </a:xfrm>
            <a:prstGeom prst="rect">
              <a:avLst/>
            </a:prstGeom>
            <a:blipFill>
              <a:blip r:embed="rId1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17478336" y="9172572"/>
              <a:ext cx="92363" cy="98405"/>
            </a:xfrm>
            <a:prstGeom prst="rect">
              <a:avLst/>
            </a:prstGeom>
            <a:blipFill>
              <a:blip r:embed="rId1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17591143" y="9172570"/>
              <a:ext cx="86698" cy="98415"/>
            </a:xfrm>
            <a:prstGeom prst="rect">
              <a:avLst/>
            </a:prstGeom>
            <a:blipFill>
              <a:blip r:embed="rId1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17701105" y="9172574"/>
              <a:ext cx="195902" cy="98405"/>
            </a:xfrm>
            <a:prstGeom prst="rect">
              <a:avLst/>
            </a:prstGeom>
            <a:blipFill>
              <a:blip r:embed="rId1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17923676" y="9172574"/>
              <a:ext cx="173464" cy="98405"/>
            </a:xfrm>
            <a:prstGeom prst="rect">
              <a:avLst/>
            </a:prstGeom>
            <a:blipFill>
              <a:blip r:embed="rId1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9" name="object 349"/>
          <p:cNvGrpSpPr/>
          <p:nvPr/>
        </p:nvGrpSpPr>
        <p:grpSpPr>
          <a:xfrm>
            <a:off x="18168337" y="9172571"/>
            <a:ext cx="510540" cy="138430"/>
            <a:chOff x="18168337" y="9172571"/>
            <a:chExt cx="510540" cy="138430"/>
          </a:xfrm>
        </p:grpSpPr>
        <p:sp>
          <p:nvSpPr>
            <p:cNvPr id="350" name="object 350"/>
            <p:cNvSpPr/>
            <p:nvPr/>
          </p:nvSpPr>
          <p:spPr>
            <a:xfrm>
              <a:off x="18168337" y="9172571"/>
              <a:ext cx="92353" cy="138205"/>
            </a:xfrm>
            <a:prstGeom prst="rect">
              <a:avLst/>
            </a:prstGeom>
            <a:blipFill>
              <a:blip r:embed="rId1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18280982" y="9172577"/>
              <a:ext cx="74971" cy="97787"/>
            </a:xfrm>
            <a:prstGeom prst="rect">
              <a:avLst/>
            </a:prstGeom>
            <a:blipFill>
              <a:blip r:embed="rId1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18378466" y="9172577"/>
              <a:ext cx="78960" cy="98405"/>
            </a:xfrm>
            <a:prstGeom prst="rect">
              <a:avLst/>
            </a:prstGeom>
            <a:blipFill>
              <a:blip r:embed="rId1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18485177" y="9173820"/>
              <a:ext cx="77903" cy="95913"/>
            </a:xfrm>
            <a:prstGeom prst="rect">
              <a:avLst/>
            </a:prstGeom>
            <a:blipFill>
              <a:blip r:embed="rId1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18590829" y="9174655"/>
              <a:ext cx="87944" cy="94237"/>
            </a:xfrm>
            <a:prstGeom prst="rect">
              <a:avLst/>
            </a:prstGeom>
            <a:blipFill>
              <a:blip r:embed="rId1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5" name="object 355"/>
          <p:cNvGrpSpPr/>
          <p:nvPr/>
        </p:nvGrpSpPr>
        <p:grpSpPr>
          <a:xfrm>
            <a:off x="18700222" y="9174653"/>
            <a:ext cx="297180" cy="94615"/>
            <a:chOff x="18700222" y="9174653"/>
            <a:chExt cx="297180" cy="94615"/>
          </a:xfrm>
        </p:grpSpPr>
        <p:sp>
          <p:nvSpPr>
            <p:cNvPr id="356" name="object 356"/>
            <p:cNvSpPr/>
            <p:nvPr/>
          </p:nvSpPr>
          <p:spPr>
            <a:xfrm>
              <a:off x="18700218" y="9174905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4544" y="16510"/>
                  </a:lnTo>
                  <a:lnTo>
                    <a:pt x="34544" y="93980"/>
                  </a:lnTo>
                  <a:lnTo>
                    <a:pt x="51320" y="93980"/>
                  </a:lnTo>
                  <a:lnTo>
                    <a:pt x="51320" y="16510"/>
                  </a:lnTo>
                  <a:lnTo>
                    <a:pt x="85852" y="1651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18807426" y="9174656"/>
              <a:ext cx="87944" cy="94237"/>
            </a:xfrm>
            <a:prstGeom prst="rect">
              <a:avLst/>
            </a:prstGeom>
            <a:blipFill>
              <a:blip r:embed="rId1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18918972" y="9174653"/>
              <a:ext cx="78322" cy="94237"/>
            </a:xfrm>
            <a:prstGeom prst="rect">
              <a:avLst/>
            </a:prstGeom>
            <a:blipFill>
              <a:blip r:embed="rId1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9" name="object 359"/>
          <p:cNvGrpSpPr/>
          <p:nvPr/>
        </p:nvGrpSpPr>
        <p:grpSpPr>
          <a:xfrm>
            <a:off x="15090902" y="9373844"/>
            <a:ext cx="873760" cy="188595"/>
            <a:chOff x="15090902" y="9373844"/>
            <a:chExt cx="873760" cy="188595"/>
          </a:xfrm>
        </p:grpSpPr>
        <p:sp>
          <p:nvSpPr>
            <p:cNvPr id="360" name="object 360"/>
            <p:cNvSpPr/>
            <p:nvPr/>
          </p:nvSpPr>
          <p:spPr>
            <a:xfrm>
              <a:off x="15090902" y="9373844"/>
              <a:ext cx="199782" cy="147189"/>
            </a:xfrm>
            <a:prstGeom prst="rect">
              <a:avLst/>
            </a:prstGeom>
            <a:blipFill>
              <a:blip r:embed="rId1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15311947" y="9423873"/>
              <a:ext cx="92363" cy="98405"/>
            </a:xfrm>
            <a:prstGeom prst="rect">
              <a:avLst/>
            </a:prstGeom>
            <a:blipFill>
              <a:blip r:embed="rId1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15430304" y="9423873"/>
              <a:ext cx="92353" cy="138205"/>
            </a:xfrm>
            <a:prstGeom prst="rect">
              <a:avLst/>
            </a:prstGeom>
            <a:blipFill>
              <a:blip r:embed="rId1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15543758" y="9423871"/>
              <a:ext cx="86698" cy="98415"/>
            </a:xfrm>
            <a:prstGeom prst="rect">
              <a:avLst/>
            </a:prstGeom>
            <a:blipFill>
              <a:blip r:embed="rId1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15653721" y="9423875"/>
              <a:ext cx="195922" cy="98405"/>
            </a:xfrm>
            <a:prstGeom prst="rect">
              <a:avLst/>
            </a:prstGeom>
            <a:blipFill>
              <a:blip r:embed="rId1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15876299" y="9377797"/>
              <a:ext cx="87955" cy="142404"/>
            </a:xfrm>
            <a:prstGeom prst="rect">
              <a:avLst/>
            </a:prstGeom>
            <a:blipFill>
              <a:blip r:embed="rId1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6" name="object 366"/>
          <p:cNvGrpSpPr/>
          <p:nvPr/>
        </p:nvGrpSpPr>
        <p:grpSpPr>
          <a:xfrm>
            <a:off x="16035447" y="9371514"/>
            <a:ext cx="749935" cy="151130"/>
            <a:chOff x="16035447" y="9371514"/>
            <a:chExt cx="749935" cy="151130"/>
          </a:xfrm>
        </p:grpSpPr>
        <p:sp>
          <p:nvSpPr>
            <p:cNvPr id="367" name="object 367"/>
            <p:cNvSpPr/>
            <p:nvPr/>
          </p:nvSpPr>
          <p:spPr>
            <a:xfrm>
              <a:off x="16035447" y="9423875"/>
              <a:ext cx="100530" cy="98405"/>
            </a:xfrm>
            <a:prstGeom prst="rect">
              <a:avLst/>
            </a:prstGeom>
            <a:blipFill>
              <a:blip r:embed="rId1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16156864" y="9371514"/>
              <a:ext cx="204222" cy="150770"/>
            </a:xfrm>
            <a:prstGeom prst="rect">
              <a:avLst/>
            </a:prstGeom>
            <a:blipFill>
              <a:blip r:embed="rId1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16387102" y="9423878"/>
              <a:ext cx="74971" cy="97787"/>
            </a:xfrm>
            <a:prstGeom prst="rect">
              <a:avLst/>
            </a:prstGeom>
            <a:blipFill>
              <a:blip r:embed="rId1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16487305" y="9423871"/>
              <a:ext cx="188741" cy="98415"/>
            </a:xfrm>
            <a:prstGeom prst="rect">
              <a:avLst/>
            </a:prstGeom>
            <a:blipFill>
              <a:blip r:embed="rId1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16697400" y="9425957"/>
              <a:ext cx="87944" cy="94237"/>
            </a:xfrm>
            <a:prstGeom prst="rect">
              <a:avLst/>
            </a:prstGeom>
            <a:blipFill>
              <a:blip r:embed="rId1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2" name="object 372"/>
          <p:cNvGrpSpPr/>
          <p:nvPr/>
        </p:nvGrpSpPr>
        <p:grpSpPr>
          <a:xfrm>
            <a:off x="15102206" y="9800615"/>
            <a:ext cx="1112520" cy="99060"/>
            <a:chOff x="15102206" y="9800615"/>
            <a:chExt cx="1112520" cy="99060"/>
          </a:xfrm>
        </p:grpSpPr>
        <p:sp>
          <p:nvSpPr>
            <p:cNvPr id="373" name="object 373"/>
            <p:cNvSpPr/>
            <p:nvPr/>
          </p:nvSpPr>
          <p:spPr>
            <a:xfrm>
              <a:off x="15102206" y="9802910"/>
              <a:ext cx="105326" cy="94237"/>
            </a:xfrm>
            <a:prstGeom prst="rect">
              <a:avLst/>
            </a:prstGeom>
            <a:blipFill>
              <a:blip r:embed="rId1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15237221" y="9802910"/>
              <a:ext cx="92133" cy="94237"/>
            </a:xfrm>
            <a:prstGeom prst="rect">
              <a:avLst/>
            </a:prstGeom>
            <a:blipFill>
              <a:blip r:embed="rId1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15359024" y="9803174"/>
              <a:ext cx="89535" cy="93980"/>
            </a:xfrm>
            <a:custGeom>
              <a:avLst/>
              <a:gdLst/>
              <a:ahLst/>
              <a:cxnLst/>
              <a:rect l="l" t="t" r="r" b="b"/>
              <a:pathLst>
                <a:path w="89534" h="93979">
                  <a:moveTo>
                    <a:pt x="89433" y="0"/>
                  </a:moveTo>
                  <a:lnTo>
                    <a:pt x="65341" y="0"/>
                  </a:lnTo>
                  <a:lnTo>
                    <a:pt x="65341" y="35560"/>
                  </a:lnTo>
                  <a:lnTo>
                    <a:pt x="24091" y="35560"/>
                  </a:lnTo>
                  <a:lnTo>
                    <a:pt x="24091" y="0"/>
                  </a:lnTo>
                  <a:lnTo>
                    <a:pt x="0" y="0"/>
                  </a:lnTo>
                  <a:lnTo>
                    <a:pt x="0" y="35560"/>
                  </a:lnTo>
                  <a:lnTo>
                    <a:pt x="0" y="58420"/>
                  </a:lnTo>
                  <a:lnTo>
                    <a:pt x="0" y="93980"/>
                  </a:lnTo>
                  <a:lnTo>
                    <a:pt x="24091" y="93980"/>
                  </a:lnTo>
                  <a:lnTo>
                    <a:pt x="24091" y="58420"/>
                  </a:lnTo>
                  <a:lnTo>
                    <a:pt x="65341" y="58420"/>
                  </a:lnTo>
                  <a:lnTo>
                    <a:pt x="65341" y="93980"/>
                  </a:lnTo>
                  <a:lnTo>
                    <a:pt x="89433" y="93980"/>
                  </a:lnTo>
                  <a:lnTo>
                    <a:pt x="89433" y="58420"/>
                  </a:lnTo>
                  <a:lnTo>
                    <a:pt x="89433" y="35560"/>
                  </a:lnTo>
                  <a:lnTo>
                    <a:pt x="894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15470728" y="9800615"/>
              <a:ext cx="89431" cy="98824"/>
            </a:xfrm>
            <a:prstGeom prst="rect">
              <a:avLst/>
            </a:prstGeom>
            <a:blipFill>
              <a:blip r:embed="rId1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15584108" y="9800617"/>
              <a:ext cx="203268" cy="98824"/>
            </a:xfrm>
            <a:prstGeom prst="rect">
              <a:avLst/>
            </a:prstGeom>
            <a:blipFill>
              <a:blip r:embed="rId1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15811322" y="9803174"/>
              <a:ext cx="89535" cy="93980"/>
            </a:xfrm>
            <a:custGeom>
              <a:avLst/>
              <a:gdLst/>
              <a:ahLst/>
              <a:cxnLst/>
              <a:rect l="l" t="t" r="r" b="b"/>
              <a:pathLst>
                <a:path w="89534" h="93979">
                  <a:moveTo>
                    <a:pt x="89433" y="0"/>
                  </a:moveTo>
                  <a:lnTo>
                    <a:pt x="65341" y="0"/>
                  </a:lnTo>
                  <a:lnTo>
                    <a:pt x="65341" y="35560"/>
                  </a:lnTo>
                  <a:lnTo>
                    <a:pt x="24091" y="35560"/>
                  </a:lnTo>
                  <a:lnTo>
                    <a:pt x="24091" y="0"/>
                  </a:lnTo>
                  <a:lnTo>
                    <a:pt x="0" y="0"/>
                  </a:lnTo>
                  <a:lnTo>
                    <a:pt x="0" y="35560"/>
                  </a:lnTo>
                  <a:lnTo>
                    <a:pt x="0" y="58420"/>
                  </a:lnTo>
                  <a:lnTo>
                    <a:pt x="0" y="93980"/>
                  </a:lnTo>
                  <a:lnTo>
                    <a:pt x="24091" y="93980"/>
                  </a:lnTo>
                  <a:lnTo>
                    <a:pt x="24091" y="58420"/>
                  </a:lnTo>
                  <a:lnTo>
                    <a:pt x="65341" y="58420"/>
                  </a:lnTo>
                  <a:lnTo>
                    <a:pt x="65341" y="93980"/>
                  </a:lnTo>
                  <a:lnTo>
                    <a:pt x="89433" y="93980"/>
                  </a:lnTo>
                  <a:lnTo>
                    <a:pt x="89433" y="58420"/>
                  </a:lnTo>
                  <a:lnTo>
                    <a:pt x="89433" y="35560"/>
                  </a:lnTo>
                  <a:lnTo>
                    <a:pt x="894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15924804" y="9800617"/>
              <a:ext cx="102625" cy="98824"/>
            </a:xfrm>
            <a:prstGeom prst="rect">
              <a:avLst/>
            </a:prstGeom>
            <a:blipFill>
              <a:blip r:embed="rId1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16051375" y="9802910"/>
              <a:ext cx="105347" cy="94237"/>
            </a:xfrm>
            <a:prstGeom prst="rect">
              <a:avLst/>
            </a:prstGeom>
            <a:blipFill>
              <a:blip r:embed="rId1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16182364" y="9865945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4" h="32384">
                  <a:moveTo>
                    <a:pt x="21067" y="0"/>
                  </a:moveTo>
                  <a:lnTo>
                    <a:pt x="11716" y="0"/>
                  </a:lnTo>
                  <a:lnTo>
                    <a:pt x="7664" y="1602"/>
                  </a:lnTo>
                  <a:lnTo>
                    <a:pt x="1528" y="8031"/>
                  </a:lnTo>
                  <a:lnTo>
                    <a:pt x="0" y="11591"/>
                  </a:lnTo>
                  <a:lnTo>
                    <a:pt x="0" y="19957"/>
                  </a:lnTo>
                  <a:lnTo>
                    <a:pt x="1528" y="23884"/>
                  </a:lnTo>
                  <a:lnTo>
                    <a:pt x="7664" y="30585"/>
                  </a:lnTo>
                  <a:lnTo>
                    <a:pt x="11716" y="32250"/>
                  </a:lnTo>
                  <a:lnTo>
                    <a:pt x="21067" y="32250"/>
                  </a:lnTo>
                  <a:lnTo>
                    <a:pt x="24700" y="30585"/>
                  </a:lnTo>
                  <a:lnTo>
                    <a:pt x="30574" y="23884"/>
                  </a:lnTo>
                  <a:lnTo>
                    <a:pt x="32030" y="19957"/>
                  </a:lnTo>
                  <a:lnTo>
                    <a:pt x="32030" y="11591"/>
                  </a:lnTo>
                  <a:lnTo>
                    <a:pt x="30574" y="8031"/>
                  </a:lnTo>
                  <a:lnTo>
                    <a:pt x="24700" y="16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2" name="object 382"/>
          <p:cNvGrpSpPr/>
          <p:nvPr/>
        </p:nvGrpSpPr>
        <p:grpSpPr>
          <a:xfrm>
            <a:off x="16131215" y="9748263"/>
            <a:ext cx="2009775" cy="402590"/>
            <a:chOff x="16131215" y="9748263"/>
            <a:chExt cx="2009775" cy="402590"/>
          </a:xfrm>
        </p:grpSpPr>
        <p:sp>
          <p:nvSpPr>
            <p:cNvPr id="383" name="object 383"/>
            <p:cNvSpPr/>
            <p:nvPr/>
          </p:nvSpPr>
          <p:spPr>
            <a:xfrm>
              <a:off x="17637773" y="9802881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64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31000" y="24130"/>
                  </a:lnTo>
                  <a:lnTo>
                    <a:pt x="31000" y="93980"/>
                  </a:lnTo>
                  <a:lnTo>
                    <a:pt x="55079" y="93980"/>
                  </a:lnTo>
                  <a:lnTo>
                    <a:pt x="55079" y="24130"/>
                  </a:lnTo>
                  <a:lnTo>
                    <a:pt x="85864" y="24130"/>
                  </a:lnTo>
                  <a:lnTo>
                    <a:pt x="858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16131215" y="9748263"/>
              <a:ext cx="1491671" cy="402273"/>
            </a:xfrm>
            <a:prstGeom prst="rect">
              <a:avLst/>
            </a:prstGeom>
            <a:blipFill>
              <a:blip r:embed="rId1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17743444" y="9802908"/>
              <a:ext cx="128356" cy="95287"/>
            </a:xfrm>
            <a:prstGeom prst="rect">
              <a:avLst/>
            </a:prstGeom>
            <a:blipFill>
              <a:blip r:embed="rId1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17897446" y="9750560"/>
              <a:ext cx="243323" cy="188475"/>
            </a:xfrm>
            <a:prstGeom prst="rect">
              <a:avLst/>
            </a:prstGeom>
            <a:blipFill>
              <a:blip r:embed="rId1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7" name="object 387"/>
          <p:cNvSpPr/>
          <p:nvPr/>
        </p:nvSpPr>
        <p:spPr>
          <a:xfrm>
            <a:off x="15102416" y="9999774"/>
            <a:ext cx="97238" cy="150759"/>
          </a:xfrm>
          <a:prstGeom prst="rect">
            <a:avLst/>
          </a:prstGeom>
          <a:blipFill>
            <a:blip r:embed="rId1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8" name="object 388"/>
          <p:cNvGrpSpPr/>
          <p:nvPr/>
        </p:nvGrpSpPr>
        <p:grpSpPr>
          <a:xfrm>
            <a:off x="15268877" y="9999774"/>
            <a:ext cx="567690" cy="192405"/>
            <a:chOff x="15268877" y="9999774"/>
            <a:chExt cx="567690" cy="192405"/>
          </a:xfrm>
        </p:grpSpPr>
        <p:sp>
          <p:nvSpPr>
            <p:cNvPr id="389" name="object 389"/>
            <p:cNvSpPr/>
            <p:nvPr/>
          </p:nvSpPr>
          <p:spPr>
            <a:xfrm>
              <a:off x="15268877" y="10001857"/>
              <a:ext cx="157942" cy="189740"/>
            </a:xfrm>
            <a:prstGeom prst="rect">
              <a:avLst/>
            </a:prstGeom>
            <a:blipFill>
              <a:blip r:embed="rId1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15449119" y="9999774"/>
              <a:ext cx="97238" cy="150759"/>
            </a:xfrm>
            <a:prstGeom prst="rect">
              <a:avLst/>
            </a:prstGeom>
            <a:blipFill>
              <a:blip r:embed="rId1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15567895" y="10000172"/>
              <a:ext cx="89431" cy="148278"/>
            </a:xfrm>
            <a:prstGeom prst="rect">
              <a:avLst/>
            </a:prstGeom>
            <a:blipFill>
              <a:blip r:embed="rId1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15680171" y="10000172"/>
              <a:ext cx="156203" cy="191429"/>
            </a:xfrm>
            <a:prstGeom prst="rect">
              <a:avLst/>
            </a:prstGeom>
            <a:blipFill>
              <a:blip r:embed="rId1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3" name="object 393"/>
          <p:cNvGrpSpPr/>
          <p:nvPr/>
        </p:nvGrpSpPr>
        <p:grpSpPr>
          <a:xfrm>
            <a:off x="15899223" y="9999777"/>
            <a:ext cx="203200" cy="151130"/>
            <a:chOff x="15899223" y="9999777"/>
            <a:chExt cx="203200" cy="151130"/>
          </a:xfrm>
        </p:grpSpPr>
        <p:sp>
          <p:nvSpPr>
            <p:cNvPr id="394" name="object 394"/>
            <p:cNvSpPr/>
            <p:nvPr/>
          </p:nvSpPr>
          <p:spPr>
            <a:xfrm>
              <a:off x="15899223" y="9999777"/>
              <a:ext cx="90447" cy="150759"/>
            </a:xfrm>
            <a:prstGeom prst="rect">
              <a:avLst/>
            </a:prstGeom>
            <a:blipFill>
              <a:blip r:embed="rId1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16011622" y="9999777"/>
              <a:ext cx="90447" cy="150759"/>
            </a:xfrm>
            <a:prstGeom prst="rect">
              <a:avLst/>
            </a:prstGeom>
            <a:blipFill>
              <a:blip r:embed="rId1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6" name="object 396"/>
          <p:cNvGrpSpPr/>
          <p:nvPr/>
        </p:nvGrpSpPr>
        <p:grpSpPr>
          <a:xfrm>
            <a:off x="1100262" y="9822572"/>
            <a:ext cx="367665" cy="164465"/>
            <a:chOff x="1100262" y="9822572"/>
            <a:chExt cx="367665" cy="164465"/>
          </a:xfrm>
        </p:grpSpPr>
        <p:sp>
          <p:nvSpPr>
            <p:cNvPr id="397" name="object 397"/>
            <p:cNvSpPr/>
            <p:nvPr/>
          </p:nvSpPr>
          <p:spPr>
            <a:xfrm>
              <a:off x="1100262" y="9822572"/>
              <a:ext cx="202527" cy="163319"/>
            </a:xfrm>
            <a:prstGeom prst="rect">
              <a:avLst/>
            </a:prstGeom>
            <a:blipFill>
              <a:blip r:embed="rId1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1329520" y="9878320"/>
              <a:ext cx="95358" cy="108268"/>
            </a:xfrm>
            <a:prstGeom prst="rect">
              <a:avLst/>
            </a:prstGeom>
            <a:blipFill>
              <a:blip r:embed="rId1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1449421" y="9897920"/>
              <a:ext cx="19050" cy="86360"/>
            </a:xfrm>
            <a:custGeom>
              <a:avLst/>
              <a:gdLst/>
              <a:ahLst/>
              <a:cxnLst/>
              <a:rect l="l" t="t" r="r" b="b"/>
              <a:pathLst>
                <a:path w="19050" h="86359">
                  <a:moveTo>
                    <a:pt x="0" y="86359"/>
                  </a:moveTo>
                  <a:lnTo>
                    <a:pt x="18428" y="86359"/>
                  </a:lnTo>
                  <a:lnTo>
                    <a:pt x="18428" y="0"/>
                  </a:lnTo>
                  <a:lnTo>
                    <a:pt x="0" y="0"/>
                  </a:lnTo>
                  <a:lnTo>
                    <a:pt x="0" y="863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0" name="object 400"/>
          <p:cNvGrpSpPr/>
          <p:nvPr/>
        </p:nvGrpSpPr>
        <p:grpSpPr>
          <a:xfrm>
            <a:off x="1449421" y="9878323"/>
            <a:ext cx="796925" cy="152400"/>
            <a:chOff x="1449421" y="9878323"/>
            <a:chExt cx="796925" cy="152400"/>
          </a:xfrm>
        </p:grpSpPr>
        <p:sp>
          <p:nvSpPr>
            <p:cNvPr id="401" name="object 401"/>
            <p:cNvSpPr/>
            <p:nvPr/>
          </p:nvSpPr>
          <p:spPr>
            <a:xfrm>
              <a:off x="1449412" y="9880149"/>
              <a:ext cx="93345" cy="104139"/>
            </a:xfrm>
            <a:custGeom>
              <a:avLst/>
              <a:gdLst/>
              <a:ahLst/>
              <a:cxnLst/>
              <a:rect l="l" t="t" r="r" b="b"/>
              <a:pathLst>
                <a:path w="93344" h="104140">
                  <a:moveTo>
                    <a:pt x="93294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74866" y="17780"/>
                  </a:lnTo>
                  <a:lnTo>
                    <a:pt x="74866" y="104140"/>
                  </a:lnTo>
                  <a:lnTo>
                    <a:pt x="93294" y="104140"/>
                  </a:lnTo>
                  <a:lnTo>
                    <a:pt x="93294" y="17780"/>
                  </a:lnTo>
                  <a:lnTo>
                    <a:pt x="932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1571124" y="9878323"/>
              <a:ext cx="110572" cy="108258"/>
            </a:xfrm>
            <a:prstGeom prst="rect">
              <a:avLst/>
            </a:prstGeom>
            <a:blipFill>
              <a:blip r:embed="rId1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1709619" y="9878323"/>
              <a:ext cx="205143" cy="152037"/>
            </a:xfrm>
            <a:prstGeom prst="rect">
              <a:avLst/>
            </a:prstGeom>
            <a:blipFill>
              <a:blip r:embed="rId1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1937317" y="9878323"/>
              <a:ext cx="262503" cy="108258"/>
            </a:xfrm>
            <a:prstGeom prst="rect">
              <a:avLst/>
            </a:prstGeom>
            <a:blipFill>
              <a:blip r:embed="rId1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2227716" y="9941100"/>
              <a:ext cx="19050" cy="43180"/>
            </a:xfrm>
            <a:custGeom>
              <a:avLst/>
              <a:gdLst/>
              <a:ahLst/>
              <a:cxnLst/>
              <a:rect l="l" t="t" r="r" b="b"/>
              <a:pathLst>
                <a:path w="19050" h="43179">
                  <a:moveTo>
                    <a:pt x="0" y="43179"/>
                  </a:moveTo>
                  <a:lnTo>
                    <a:pt x="18428" y="43179"/>
                  </a:lnTo>
                  <a:lnTo>
                    <a:pt x="18428" y="0"/>
                  </a:lnTo>
                  <a:lnTo>
                    <a:pt x="0" y="0"/>
                  </a:lnTo>
                  <a:lnTo>
                    <a:pt x="0" y="431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6" name="object 406"/>
          <p:cNvGrpSpPr/>
          <p:nvPr/>
        </p:nvGrpSpPr>
        <p:grpSpPr>
          <a:xfrm>
            <a:off x="2227716" y="9878323"/>
            <a:ext cx="356235" cy="108585"/>
            <a:chOff x="2227716" y="9878323"/>
            <a:chExt cx="356235" cy="108585"/>
          </a:xfrm>
        </p:grpSpPr>
        <p:sp>
          <p:nvSpPr>
            <p:cNvPr id="407" name="object 407"/>
            <p:cNvSpPr/>
            <p:nvPr/>
          </p:nvSpPr>
          <p:spPr>
            <a:xfrm>
              <a:off x="2227707" y="9880149"/>
              <a:ext cx="94615" cy="104139"/>
            </a:xfrm>
            <a:custGeom>
              <a:avLst/>
              <a:gdLst/>
              <a:ahLst/>
              <a:cxnLst/>
              <a:rect l="l" t="t" r="r" b="b"/>
              <a:pathLst>
                <a:path w="94614" h="104140">
                  <a:moveTo>
                    <a:pt x="94449" y="0"/>
                  </a:moveTo>
                  <a:lnTo>
                    <a:pt x="76022" y="0"/>
                  </a:lnTo>
                  <a:lnTo>
                    <a:pt x="76022" y="43180"/>
                  </a:lnTo>
                  <a:lnTo>
                    <a:pt x="18427" y="43180"/>
                  </a:lnTo>
                  <a:lnTo>
                    <a:pt x="18427" y="0"/>
                  </a:lnTo>
                  <a:lnTo>
                    <a:pt x="0" y="0"/>
                  </a:lnTo>
                  <a:lnTo>
                    <a:pt x="0" y="43180"/>
                  </a:lnTo>
                  <a:lnTo>
                    <a:pt x="0" y="60960"/>
                  </a:lnTo>
                  <a:lnTo>
                    <a:pt x="76022" y="60960"/>
                  </a:lnTo>
                  <a:lnTo>
                    <a:pt x="76022" y="104140"/>
                  </a:lnTo>
                  <a:lnTo>
                    <a:pt x="94449" y="104140"/>
                  </a:lnTo>
                  <a:lnTo>
                    <a:pt x="94449" y="60960"/>
                  </a:lnTo>
                  <a:lnTo>
                    <a:pt x="94449" y="43180"/>
                  </a:lnTo>
                  <a:lnTo>
                    <a:pt x="944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2356997" y="9880612"/>
              <a:ext cx="96750" cy="103672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2482352" y="9878323"/>
              <a:ext cx="101599" cy="108258"/>
            </a:xfrm>
            <a:prstGeom prst="rect">
              <a:avLst/>
            </a:prstGeom>
            <a:blipFill>
              <a:blip r:embed="rId2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0" name="object 410"/>
          <p:cNvSpPr/>
          <p:nvPr/>
        </p:nvSpPr>
        <p:spPr>
          <a:xfrm>
            <a:off x="2668496" y="9842040"/>
            <a:ext cx="19685" cy="142240"/>
          </a:xfrm>
          <a:custGeom>
            <a:avLst/>
            <a:gdLst/>
            <a:ahLst/>
            <a:cxnLst/>
            <a:rect l="l" t="t" r="r" b="b"/>
            <a:pathLst>
              <a:path w="19685" h="142240">
                <a:moveTo>
                  <a:pt x="0" y="142240"/>
                </a:moveTo>
                <a:lnTo>
                  <a:pt x="19580" y="142240"/>
                </a:lnTo>
                <a:lnTo>
                  <a:pt x="19580" y="0"/>
                </a:lnTo>
                <a:lnTo>
                  <a:pt x="0" y="0"/>
                </a:lnTo>
                <a:lnTo>
                  <a:pt x="0" y="142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1" name="object 411"/>
          <p:cNvGrpSpPr/>
          <p:nvPr/>
        </p:nvGrpSpPr>
        <p:grpSpPr>
          <a:xfrm>
            <a:off x="2668496" y="9822990"/>
            <a:ext cx="267335" cy="207645"/>
            <a:chOff x="2668496" y="9822990"/>
            <a:chExt cx="267335" cy="207645"/>
          </a:xfrm>
        </p:grpSpPr>
        <p:sp>
          <p:nvSpPr>
            <p:cNvPr id="412" name="object 412"/>
            <p:cNvSpPr/>
            <p:nvPr/>
          </p:nvSpPr>
          <p:spPr>
            <a:xfrm>
              <a:off x="2668486" y="9822999"/>
              <a:ext cx="127000" cy="161290"/>
            </a:xfrm>
            <a:custGeom>
              <a:avLst/>
              <a:gdLst/>
              <a:ahLst/>
              <a:cxnLst/>
              <a:rect l="l" t="t" r="r" b="b"/>
              <a:pathLst>
                <a:path w="127000" h="161290">
                  <a:moveTo>
                    <a:pt x="126707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07111" y="19050"/>
                  </a:lnTo>
                  <a:lnTo>
                    <a:pt x="107111" y="161290"/>
                  </a:lnTo>
                  <a:lnTo>
                    <a:pt x="126707" y="161290"/>
                  </a:lnTo>
                  <a:lnTo>
                    <a:pt x="126707" y="19050"/>
                  </a:lnTo>
                  <a:lnTo>
                    <a:pt x="1267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2833746" y="9878323"/>
              <a:ext cx="101578" cy="152037"/>
            </a:xfrm>
            <a:prstGeom prst="rect">
              <a:avLst/>
            </a:prstGeom>
            <a:blipFill>
              <a:blip r:embed="rId2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4" name="object 414"/>
          <p:cNvGrpSpPr/>
          <p:nvPr/>
        </p:nvGrpSpPr>
        <p:grpSpPr>
          <a:xfrm>
            <a:off x="2956617" y="9878320"/>
            <a:ext cx="1231900" cy="108585"/>
            <a:chOff x="2956617" y="9878320"/>
            <a:chExt cx="1231900" cy="108585"/>
          </a:xfrm>
        </p:grpSpPr>
        <p:sp>
          <p:nvSpPr>
            <p:cNvPr id="415" name="object 415"/>
            <p:cNvSpPr/>
            <p:nvPr/>
          </p:nvSpPr>
          <p:spPr>
            <a:xfrm>
              <a:off x="3072306" y="9879688"/>
              <a:ext cx="85683" cy="105504"/>
            </a:xfrm>
            <a:prstGeom prst="rect">
              <a:avLst/>
            </a:prstGeom>
            <a:blipFill>
              <a:blip r:embed="rId2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2956617" y="9878324"/>
              <a:ext cx="82458" cy="107567"/>
            </a:xfrm>
            <a:prstGeom prst="rect">
              <a:avLst/>
            </a:prstGeom>
            <a:blipFill>
              <a:blip r:embed="rId2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3187551" y="9880612"/>
              <a:ext cx="96750" cy="103672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3306855" y="9878323"/>
              <a:ext cx="327155" cy="108258"/>
            </a:xfrm>
            <a:prstGeom prst="rect">
              <a:avLst/>
            </a:prstGeom>
            <a:blipFill>
              <a:blip r:embed="rId2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3668597" y="9880610"/>
              <a:ext cx="78322" cy="103672"/>
            </a:xfrm>
            <a:prstGeom prst="rect">
              <a:avLst/>
            </a:prstGeom>
            <a:blipFill>
              <a:blip r:embed="rId2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3768194" y="9878320"/>
              <a:ext cx="206634" cy="108268"/>
            </a:xfrm>
            <a:prstGeom prst="rect">
              <a:avLst/>
            </a:prstGeom>
            <a:blipFill>
              <a:blip r:embed="rId2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3997281" y="9879688"/>
              <a:ext cx="85683" cy="105504"/>
            </a:xfrm>
            <a:prstGeom prst="rect">
              <a:avLst/>
            </a:prstGeom>
            <a:blipFill>
              <a:blip r:embed="rId2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4105879" y="9878324"/>
              <a:ext cx="82458" cy="107567"/>
            </a:xfrm>
            <a:prstGeom prst="rect">
              <a:avLst/>
            </a:prstGeom>
            <a:blipFill>
              <a:blip r:embed="rId2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3" name="object 423"/>
          <p:cNvGrpSpPr/>
          <p:nvPr/>
        </p:nvGrpSpPr>
        <p:grpSpPr>
          <a:xfrm>
            <a:off x="1078375" y="10098837"/>
            <a:ext cx="953135" cy="208279"/>
            <a:chOff x="1078375" y="10098837"/>
            <a:chExt cx="953135" cy="208279"/>
          </a:xfrm>
        </p:grpSpPr>
        <p:sp>
          <p:nvSpPr>
            <p:cNvPr id="424" name="object 424"/>
            <p:cNvSpPr/>
            <p:nvPr/>
          </p:nvSpPr>
          <p:spPr>
            <a:xfrm>
              <a:off x="1078375" y="10098837"/>
              <a:ext cx="218373" cy="162792"/>
            </a:xfrm>
            <a:prstGeom prst="rect">
              <a:avLst/>
            </a:prstGeom>
            <a:blipFill>
              <a:blip r:embed="rId2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1319082" y="10154759"/>
              <a:ext cx="101599" cy="108258"/>
            </a:xfrm>
            <a:prstGeom prst="rect">
              <a:avLst/>
            </a:prstGeom>
            <a:blipFill>
              <a:blip r:embed="rId2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1448255" y="10154759"/>
              <a:ext cx="101578" cy="152037"/>
            </a:xfrm>
            <a:prstGeom prst="rect">
              <a:avLst/>
            </a:prstGeom>
            <a:blipFill>
              <a:blip r:embed="rId2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1572028" y="10154756"/>
              <a:ext cx="95358" cy="108268"/>
            </a:xfrm>
            <a:prstGeom prst="rect">
              <a:avLst/>
            </a:prstGeom>
            <a:blipFill>
              <a:blip r:embed="rId2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1691921" y="10154759"/>
              <a:ext cx="214347" cy="108258"/>
            </a:xfrm>
            <a:prstGeom prst="rect">
              <a:avLst/>
            </a:prstGeom>
            <a:blipFill>
              <a:blip r:embed="rId2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1934559" y="10104057"/>
              <a:ext cx="96750" cy="156654"/>
            </a:xfrm>
            <a:prstGeom prst="rect">
              <a:avLst/>
            </a:prstGeom>
            <a:blipFill>
              <a:blip r:embed="rId2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0" name="object 430"/>
          <p:cNvGrpSpPr/>
          <p:nvPr/>
        </p:nvGrpSpPr>
        <p:grpSpPr>
          <a:xfrm>
            <a:off x="2109618" y="10097166"/>
            <a:ext cx="819150" cy="166370"/>
            <a:chOff x="2109618" y="10097166"/>
            <a:chExt cx="819150" cy="166370"/>
          </a:xfrm>
        </p:grpSpPr>
        <p:sp>
          <p:nvSpPr>
            <p:cNvPr id="431" name="object 431"/>
            <p:cNvSpPr/>
            <p:nvPr/>
          </p:nvSpPr>
          <p:spPr>
            <a:xfrm>
              <a:off x="2109618" y="10154758"/>
              <a:ext cx="110572" cy="108258"/>
            </a:xfrm>
            <a:prstGeom prst="rect">
              <a:avLst/>
            </a:prstGeom>
            <a:blipFill>
              <a:blip r:embed="rId1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2242162" y="10097166"/>
              <a:ext cx="223527" cy="165858"/>
            </a:xfrm>
            <a:prstGeom prst="rect">
              <a:avLst/>
            </a:prstGeom>
            <a:blipFill>
              <a:blip r:embed="rId2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2493302" y="10154758"/>
              <a:ext cx="82458" cy="107567"/>
            </a:xfrm>
            <a:prstGeom prst="rect">
              <a:avLst/>
            </a:prstGeom>
            <a:blipFill>
              <a:blip r:embed="rId2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2602490" y="10154755"/>
              <a:ext cx="206655" cy="108268"/>
            </a:xfrm>
            <a:prstGeom prst="rect">
              <a:avLst/>
            </a:prstGeom>
            <a:blipFill>
              <a:blip r:embed="rId2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2831581" y="10157047"/>
              <a:ext cx="96750" cy="103672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6" name="object 436"/>
          <p:cNvSpPr/>
          <p:nvPr/>
        </p:nvSpPr>
        <p:spPr>
          <a:xfrm>
            <a:off x="3006638" y="10154759"/>
            <a:ext cx="220442" cy="108258"/>
          </a:xfrm>
          <a:prstGeom prst="rect">
            <a:avLst/>
          </a:prstGeom>
          <a:blipFill>
            <a:blip r:embed="rId2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7" name="object 437"/>
          <p:cNvGrpSpPr/>
          <p:nvPr/>
        </p:nvGrpSpPr>
        <p:grpSpPr>
          <a:xfrm>
            <a:off x="3290413" y="10097162"/>
            <a:ext cx="1043940" cy="166370"/>
            <a:chOff x="3290413" y="10097162"/>
            <a:chExt cx="1043940" cy="166370"/>
          </a:xfrm>
        </p:grpSpPr>
        <p:sp>
          <p:nvSpPr>
            <p:cNvPr id="438" name="object 438"/>
            <p:cNvSpPr/>
            <p:nvPr/>
          </p:nvSpPr>
          <p:spPr>
            <a:xfrm>
              <a:off x="3290413" y="10098535"/>
              <a:ext cx="52069" cy="162560"/>
            </a:xfrm>
            <a:custGeom>
              <a:avLst/>
              <a:gdLst/>
              <a:ahLst/>
              <a:cxnLst/>
              <a:rect l="l" t="t" r="r" b="b"/>
              <a:pathLst>
                <a:path w="52070" h="162559">
                  <a:moveTo>
                    <a:pt x="51600" y="0"/>
                  </a:moveTo>
                  <a:lnTo>
                    <a:pt x="38710" y="0"/>
                  </a:lnTo>
                  <a:lnTo>
                    <a:pt x="0" y="29936"/>
                  </a:lnTo>
                  <a:lnTo>
                    <a:pt x="9675" y="44930"/>
                  </a:lnTo>
                  <a:lnTo>
                    <a:pt x="33171" y="26512"/>
                  </a:lnTo>
                  <a:lnTo>
                    <a:pt x="33171" y="162183"/>
                  </a:lnTo>
                  <a:lnTo>
                    <a:pt x="51600" y="162183"/>
                  </a:lnTo>
                  <a:lnTo>
                    <a:pt x="51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3374263" y="10097162"/>
              <a:ext cx="99515" cy="165858"/>
            </a:xfrm>
            <a:prstGeom prst="rect">
              <a:avLst/>
            </a:prstGeom>
            <a:blipFill>
              <a:blip r:embed="rId2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3503022" y="10236067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6355" y="0"/>
                  </a:moveTo>
                  <a:lnTo>
                    <a:pt x="9444" y="0"/>
                  </a:lnTo>
                  <a:lnTo>
                    <a:pt x="6334" y="1225"/>
                  </a:lnTo>
                  <a:lnTo>
                    <a:pt x="1266" y="6135"/>
                  </a:lnTo>
                  <a:lnTo>
                    <a:pt x="0" y="8973"/>
                  </a:lnTo>
                  <a:lnTo>
                    <a:pt x="0" y="15894"/>
                  </a:lnTo>
                  <a:lnTo>
                    <a:pt x="1266" y="18994"/>
                  </a:lnTo>
                  <a:lnTo>
                    <a:pt x="6334" y="24072"/>
                  </a:lnTo>
                  <a:lnTo>
                    <a:pt x="9444" y="25339"/>
                  </a:lnTo>
                  <a:lnTo>
                    <a:pt x="16669" y="25339"/>
                  </a:lnTo>
                  <a:lnTo>
                    <a:pt x="19591" y="24072"/>
                  </a:lnTo>
                  <a:lnTo>
                    <a:pt x="24198" y="18994"/>
                  </a:lnTo>
                  <a:lnTo>
                    <a:pt x="25339" y="15894"/>
                  </a:lnTo>
                  <a:lnTo>
                    <a:pt x="25339" y="8973"/>
                  </a:lnTo>
                  <a:lnTo>
                    <a:pt x="24114" y="6135"/>
                  </a:lnTo>
                  <a:lnTo>
                    <a:pt x="19203" y="12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3553660" y="10097615"/>
              <a:ext cx="104562" cy="164937"/>
            </a:xfrm>
            <a:prstGeom prst="rect">
              <a:avLst/>
            </a:prstGeom>
            <a:blipFill>
              <a:blip r:embed="rId2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3678206" y="10097162"/>
              <a:ext cx="99515" cy="165858"/>
            </a:xfrm>
            <a:prstGeom prst="rect">
              <a:avLst/>
            </a:prstGeom>
            <a:blipFill>
              <a:blip r:embed="rId2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3806943" y="10236067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6355" y="0"/>
                  </a:moveTo>
                  <a:lnTo>
                    <a:pt x="9444" y="0"/>
                  </a:lnTo>
                  <a:lnTo>
                    <a:pt x="6334" y="1225"/>
                  </a:lnTo>
                  <a:lnTo>
                    <a:pt x="1266" y="6135"/>
                  </a:lnTo>
                  <a:lnTo>
                    <a:pt x="0" y="8973"/>
                  </a:lnTo>
                  <a:lnTo>
                    <a:pt x="0" y="15894"/>
                  </a:lnTo>
                  <a:lnTo>
                    <a:pt x="1266" y="18994"/>
                  </a:lnTo>
                  <a:lnTo>
                    <a:pt x="6334" y="24072"/>
                  </a:lnTo>
                  <a:lnTo>
                    <a:pt x="9444" y="25339"/>
                  </a:lnTo>
                  <a:lnTo>
                    <a:pt x="16669" y="25339"/>
                  </a:lnTo>
                  <a:lnTo>
                    <a:pt x="19591" y="24072"/>
                  </a:lnTo>
                  <a:lnTo>
                    <a:pt x="24198" y="18994"/>
                  </a:lnTo>
                  <a:lnTo>
                    <a:pt x="25339" y="15894"/>
                  </a:lnTo>
                  <a:lnTo>
                    <a:pt x="25339" y="8973"/>
                  </a:lnTo>
                  <a:lnTo>
                    <a:pt x="24114" y="6135"/>
                  </a:lnTo>
                  <a:lnTo>
                    <a:pt x="19203" y="12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3861993" y="10097621"/>
              <a:ext cx="98373" cy="163094"/>
            </a:xfrm>
            <a:prstGeom prst="rect">
              <a:avLst/>
            </a:prstGeom>
            <a:blipFill>
              <a:blip r:embed="rId2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3982782" y="10097615"/>
              <a:ext cx="104562" cy="164937"/>
            </a:xfrm>
            <a:prstGeom prst="rect">
              <a:avLst/>
            </a:prstGeom>
            <a:blipFill>
              <a:blip r:embed="rId2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4108508" y="10097621"/>
              <a:ext cx="98373" cy="163094"/>
            </a:xfrm>
            <a:prstGeom prst="rect">
              <a:avLst/>
            </a:prstGeom>
            <a:blipFill>
              <a:blip r:embed="rId2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4229298" y="10097615"/>
              <a:ext cx="104562" cy="164937"/>
            </a:xfrm>
            <a:prstGeom prst="rect">
              <a:avLst/>
            </a:prstGeom>
            <a:blipFill>
              <a:blip r:embed="rId2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8" name="object 448"/>
          <p:cNvGrpSpPr/>
          <p:nvPr/>
        </p:nvGrpSpPr>
        <p:grpSpPr>
          <a:xfrm>
            <a:off x="4422559" y="10097621"/>
            <a:ext cx="806450" cy="209550"/>
            <a:chOff x="4422559" y="10097621"/>
            <a:chExt cx="806450" cy="209550"/>
          </a:xfrm>
        </p:grpSpPr>
        <p:sp>
          <p:nvSpPr>
            <p:cNvPr id="449" name="object 449"/>
            <p:cNvSpPr/>
            <p:nvPr/>
          </p:nvSpPr>
          <p:spPr>
            <a:xfrm>
              <a:off x="4422559" y="10099456"/>
              <a:ext cx="230579" cy="161262"/>
            </a:xfrm>
            <a:prstGeom prst="rect">
              <a:avLst/>
            </a:prstGeom>
            <a:blipFill>
              <a:blip r:embed="rId2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4676311" y="10098535"/>
              <a:ext cx="52069" cy="162560"/>
            </a:xfrm>
            <a:custGeom>
              <a:avLst/>
              <a:gdLst/>
              <a:ahLst/>
              <a:cxnLst/>
              <a:rect l="l" t="t" r="r" b="b"/>
              <a:pathLst>
                <a:path w="52070" h="162559">
                  <a:moveTo>
                    <a:pt x="51600" y="0"/>
                  </a:moveTo>
                  <a:lnTo>
                    <a:pt x="38710" y="0"/>
                  </a:lnTo>
                  <a:lnTo>
                    <a:pt x="0" y="29936"/>
                  </a:lnTo>
                  <a:lnTo>
                    <a:pt x="9675" y="44930"/>
                  </a:lnTo>
                  <a:lnTo>
                    <a:pt x="33171" y="26512"/>
                  </a:lnTo>
                  <a:lnTo>
                    <a:pt x="33171" y="162183"/>
                  </a:lnTo>
                  <a:lnTo>
                    <a:pt x="51600" y="162183"/>
                  </a:lnTo>
                  <a:lnTo>
                    <a:pt x="51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4760164" y="10099462"/>
              <a:ext cx="98813" cy="163555"/>
            </a:xfrm>
            <a:prstGeom prst="rect">
              <a:avLst/>
            </a:prstGeom>
            <a:blipFill>
              <a:blip r:embed="rId2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4879632" y="10097624"/>
              <a:ext cx="169545" cy="163195"/>
            </a:xfrm>
            <a:custGeom>
              <a:avLst/>
              <a:gdLst/>
              <a:ahLst/>
              <a:cxnLst/>
              <a:rect l="l" t="t" r="r" b="b"/>
              <a:pathLst>
                <a:path w="169545" h="163195">
                  <a:moveTo>
                    <a:pt x="98374" y="145821"/>
                  </a:moveTo>
                  <a:lnTo>
                    <a:pt x="23952" y="145821"/>
                  </a:lnTo>
                  <a:lnTo>
                    <a:pt x="30416" y="140119"/>
                  </a:lnTo>
                  <a:lnTo>
                    <a:pt x="35928" y="134988"/>
                  </a:lnTo>
                  <a:lnTo>
                    <a:pt x="61963" y="106895"/>
                  </a:lnTo>
                  <a:lnTo>
                    <a:pt x="84251" y="72859"/>
                  </a:lnTo>
                  <a:lnTo>
                    <a:pt x="91681" y="40779"/>
                  </a:lnTo>
                  <a:lnTo>
                    <a:pt x="90957" y="32854"/>
                  </a:lnTo>
                  <a:lnTo>
                    <a:pt x="66217" y="3048"/>
                  </a:lnTo>
                  <a:lnTo>
                    <a:pt x="47447" y="0"/>
                  </a:lnTo>
                  <a:lnTo>
                    <a:pt x="38887" y="647"/>
                  </a:lnTo>
                  <a:lnTo>
                    <a:pt x="6654" y="22263"/>
                  </a:lnTo>
                  <a:lnTo>
                    <a:pt x="1371" y="37769"/>
                  </a:lnTo>
                  <a:lnTo>
                    <a:pt x="17030" y="44234"/>
                  </a:lnTo>
                  <a:lnTo>
                    <a:pt x="18567" y="36093"/>
                  </a:lnTo>
                  <a:lnTo>
                    <a:pt x="22009" y="29756"/>
                  </a:lnTo>
                  <a:lnTo>
                    <a:pt x="32600" y="20688"/>
                  </a:lnTo>
                  <a:lnTo>
                    <a:pt x="38773" y="18427"/>
                  </a:lnTo>
                  <a:lnTo>
                    <a:pt x="53975" y="18427"/>
                  </a:lnTo>
                  <a:lnTo>
                    <a:pt x="60388" y="20840"/>
                  </a:lnTo>
                  <a:lnTo>
                    <a:pt x="69761" y="30530"/>
                  </a:lnTo>
                  <a:lnTo>
                    <a:pt x="72110" y="36791"/>
                  </a:lnTo>
                  <a:lnTo>
                    <a:pt x="72110" y="44450"/>
                  </a:lnTo>
                  <a:lnTo>
                    <a:pt x="57454" y="83604"/>
                  </a:lnTo>
                  <a:lnTo>
                    <a:pt x="27178" y="120599"/>
                  </a:lnTo>
                  <a:lnTo>
                    <a:pt x="0" y="148120"/>
                  </a:lnTo>
                  <a:lnTo>
                    <a:pt x="0" y="163093"/>
                  </a:lnTo>
                  <a:lnTo>
                    <a:pt x="98374" y="163093"/>
                  </a:lnTo>
                  <a:lnTo>
                    <a:pt x="98374" y="145821"/>
                  </a:lnTo>
                  <a:close/>
                </a:path>
                <a:path w="169545" h="163195">
                  <a:moveTo>
                    <a:pt x="169532" y="91681"/>
                  </a:moveTo>
                  <a:lnTo>
                    <a:pt x="114477" y="91681"/>
                  </a:lnTo>
                  <a:lnTo>
                    <a:pt x="114477" y="108966"/>
                  </a:lnTo>
                  <a:lnTo>
                    <a:pt x="169532" y="108966"/>
                  </a:lnTo>
                  <a:lnTo>
                    <a:pt x="169532" y="916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5080343" y="10154759"/>
              <a:ext cx="101578" cy="152037"/>
            </a:xfrm>
            <a:prstGeom prst="rect">
              <a:avLst/>
            </a:prstGeom>
            <a:blipFill>
              <a:blip r:embed="rId2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5210555" y="10174356"/>
              <a:ext cx="19050" cy="86360"/>
            </a:xfrm>
            <a:custGeom>
              <a:avLst/>
              <a:gdLst/>
              <a:ahLst/>
              <a:cxnLst/>
              <a:rect l="l" t="t" r="r" b="b"/>
              <a:pathLst>
                <a:path w="19050" h="86359">
                  <a:moveTo>
                    <a:pt x="0" y="86360"/>
                  </a:moveTo>
                  <a:lnTo>
                    <a:pt x="18428" y="86360"/>
                  </a:lnTo>
                  <a:lnTo>
                    <a:pt x="18428" y="0"/>
                  </a:lnTo>
                  <a:lnTo>
                    <a:pt x="0" y="0"/>
                  </a:lnTo>
                  <a:lnTo>
                    <a:pt x="0" y="863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5" name="object 455"/>
          <p:cNvSpPr/>
          <p:nvPr/>
        </p:nvSpPr>
        <p:spPr>
          <a:xfrm>
            <a:off x="5210543" y="10156576"/>
            <a:ext cx="93345" cy="104139"/>
          </a:xfrm>
          <a:custGeom>
            <a:avLst/>
            <a:gdLst/>
            <a:ahLst/>
            <a:cxnLst/>
            <a:rect l="l" t="t" r="r" b="b"/>
            <a:pathLst>
              <a:path w="93345" h="104140">
                <a:moveTo>
                  <a:pt x="93306" y="0"/>
                </a:moveTo>
                <a:lnTo>
                  <a:pt x="0" y="0"/>
                </a:lnTo>
                <a:lnTo>
                  <a:pt x="0" y="17780"/>
                </a:lnTo>
                <a:lnTo>
                  <a:pt x="74866" y="17780"/>
                </a:lnTo>
                <a:lnTo>
                  <a:pt x="74866" y="104140"/>
                </a:lnTo>
                <a:lnTo>
                  <a:pt x="93306" y="104140"/>
                </a:lnTo>
                <a:lnTo>
                  <a:pt x="93306" y="17780"/>
                </a:lnTo>
                <a:lnTo>
                  <a:pt x="933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1028337" y="1026261"/>
            <a:ext cx="880744" cy="998219"/>
          </a:xfrm>
          <a:custGeom>
            <a:avLst/>
            <a:gdLst/>
            <a:ahLst/>
            <a:cxnLst/>
            <a:rect l="l" t="t" r="r" b="b"/>
            <a:pathLst>
              <a:path w="880744" h="998219">
                <a:moveTo>
                  <a:pt x="498895" y="0"/>
                </a:moveTo>
                <a:lnTo>
                  <a:pt x="444879" y="2262"/>
                </a:lnTo>
                <a:lnTo>
                  <a:pt x="393601" y="8914"/>
                </a:lnTo>
                <a:lnTo>
                  <a:pt x="345129" y="19755"/>
                </a:lnTo>
                <a:lnTo>
                  <a:pt x="299534" y="34585"/>
                </a:lnTo>
                <a:lnTo>
                  <a:pt x="256884" y="53202"/>
                </a:lnTo>
                <a:lnTo>
                  <a:pt x="217249" y="75406"/>
                </a:lnTo>
                <a:lnTo>
                  <a:pt x="180697" y="100996"/>
                </a:lnTo>
                <a:lnTo>
                  <a:pt x="147299" y="129771"/>
                </a:lnTo>
                <a:lnTo>
                  <a:pt x="117122" y="161529"/>
                </a:lnTo>
                <a:lnTo>
                  <a:pt x="90236" y="196071"/>
                </a:lnTo>
                <a:lnTo>
                  <a:pt x="66711" y="233195"/>
                </a:lnTo>
                <a:lnTo>
                  <a:pt x="46615" y="272700"/>
                </a:lnTo>
                <a:lnTo>
                  <a:pt x="30018" y="314386"/>
                </a:lnTo>
                <a:lnTo>
                  <a:pt x="16989" y="358051"/>
                </a:lnTo>
                <a:lnTo>
                  <a:pt x="7596" y="403495"/>
                </a:lnTo>
                <a:lnTo>
                  <a:pt x="1910" y="450517"/>
                </a:lnTo>
                <a:lnTo>
                  <a:pt x="0" y="498916"/>
                </a:lnTo>
                <a:lnTo>
                  <a:pt x="2073" y="552070"/>
                </a:lnTo>
                <a:lnTo>
                  <a:pt x="8208" y="602696"/>
                </a:lnTo>
                <a:lnTo>
                  <a:pt x="18280" y="650703"/>
                </a:lnTo>
                <a:lnTo>
                  <a:pt x="32160" y="696004"/>
                </a:lnTo>
                <a:lnTo>
                  <a:pt x="49724" y="738508"/>
                </a:lnTo>
                <a:lnTo>
                  <a:pt x="70843" y="778125"/>
                </a:lnTo>
                <a:lnTo>
                  <a:pt x="95392" y="814767"/>
                </a:lnTo>
                <a:lnTo>
                  <a:pt x="123243" y="848344"/>
                </a:lnTo>
                <a:lnTo>
                  <a:pt x="154272" y="878766"/>
                </a:lnTo>
                <a:lnTo>
                  <a:pt x="188349" y="905944"/>
                </a:lnTo>
                <a:lnTo>
                  <a:pt x="225351" y="929789"/>
                </a:lnTo>
                <a:lnTo>
                  <a:pt x="265149" y="950211"/>
                </a:lnTo>
                <a:lnTo>
                  <a:pt x="307617" y="967120"/>
                </a:lnTo>
                <a:lnTo>
                  <a:pt x="352628" y="980427"/>
                </a:lnTo>
                <a:lnTo>
                  <a:pt x="400057" y="990043"/>
                </a:lnTo>
                <a:lnTo>
                  <a:pt x="449776" y="995879"/>
                </a:lnTo>
                <a:lnTo>
                  <a:pt x="501660" y="997843"/>
                </a:lnTo>
                <a:lnTo>
                  <a:pt x="561944" y="994040"/>
                </a:lnTo>
                <a:lnTo>
                  <a:pt x="618048" y="983337"/>
                </a:lnTo>
                <a:lnTo>
                  <a:pt x="669440" y="966797"/>
                </a:lnTo>
                <a:lnTo>
                  <a:pt x="715590" y="945482"/>
                </a:lnTo>
                <a:lnTo>
                  <a:pt x="755966" y="920453"/>
                </a:lnTo>
                <a:lnTo>
                  <a:pt x="755966" y="982619"/>
                </a:lnTo>
                <a:lnTo>
                  <a:pt x="880350" y="982619"/>
                </a:lnTo>
                <a:lnTo>
                  <a:pt x="880350" y="664775"/>
                </a:lnTo>
                <a:lnTo>
                  <a:pt x="755966" y="664775"/>
                </a:lnTo>
                <a:lnTo>
                  <a:pt x="755966" y="791902"/>
                </a:lnTo>
                <a:lnTo>
                  <a:pt x="720324" y="817813"/>
                </a:lnTo>
                <a:lnTo>
                  <a:pt x="680435" y="837617"/>
                </a:lnTo>
                <a:lnTo>
                  <a:pt x="637360" y="851515"/>
                </a:lnTo>
                <a:lnTo>
                  <a:pt x="592161" y="859706"/>
                </a:lnTo>
                <a:lnTo>
                  <a:pt x="545899" y="862392"/>
                </a:lnTo>
                <a:lnTo>
                  <a:pt x="499867" y="859305"/>
                </a:lnTo>
                <a:lnTo>
                  <a:pt x="456604" y="850248"/>
                </a:lnTo>
                <a:lnTo>
                  <a:pt x="416347" y="835528"/>
                </a:lnTo>
                <a:lnTo>
                  <a:pt x="379329" y="815453"/>
                </a:lnTo>
                <a:lnTo>
                  <a:pt x="345786" y="790330"/>
                </a:lnTo>
                <a:lnTo>
                  <a:pt x="315953" y="760466"/>
                </a:lnTo>
                <a:lnTo>
                  <a:pt x="290065" y="726168"/>
                </a:lnTo>
                <a:lnTo>
                  <a:pt x="268357" y="687742"/>
                </a:lnTo>
                <a:lnTo>
                  <a:pt x="251064" y="645498"/>
                </a:lnTo>
                <a:lnTo>
                  <a:pt x="238421" y="599740"/>
                </a:lnTo>
                <a:lnTo>
                  <a:pt x="230662" y="550777"/>
                </a:lnTo>
                <a:lnTo>
                  <a:pt x="228024" y="498916"/>
                </a:lnTo>
                <a:lnTo>
                  <a:pt x="230630" y="444996"/>
                </a:lnTo>
                <a:lnTo>
                  <a:pt x="238281" y="394631"/>
                </a:lnTo>
                <a:lnTo>
                  <a:pt x="250720" y="348039"/>
                </a:lnTo>
                <a:lnTo>
                  <a:pt x="267694" y="305434"/>
                </a:lnTo>
                <a:lnTo>
                  <a:pt x="288949" y="267034"/>
                </a:lnTo>
                <a:lnTo>
                  <a:pt x="314229" y="233053"/>
                </a:lnTo>
                <a:lnTo>
                  <a:pt x="343282" y="203707"/>
                </a:lnTo>
                <a:lnTo>
                  <a:pt x="375853" y="179213"/>
                </a:lnTo>
                <a:lnTo>
                  <a:pt x="411686" y="159786"/>
                </a:lnTo>
                <a:lnTo>
                  <a:pt x="450529" y="145643"/>
                </a:lnTo>
                <a:lnTo>
                  <a:pt x="492126" y="136998"/>
                </a:lnTo>
                <a:lnTo>
                  <a:pt x="536224" y="134069"/>
                </a:lnTo>
                <a:lnTo>
                  <a:pt x="587774" y="137406"/>
                </a:lnTo>
                <a:lnTo>
                  <a:pt x="634550" y="146844"/>
                </a:lnTo>
                <a:lnTo>
                  <a:pt x="676419" y="161524"/>
                </a:lnTo>
                <a:lnTo>
                  <a:pt x="713247" y="180584"/>
                </a:lnTo>
                <a:lnTo>
                  <a:pt x="744898" y="203166"/>
                </a:lnTo>
                <a:lnTo>
                  <a:pt x="744898" y="322021"/>
                </a:lnTo>
                <a:lnTo>
                  <a:pt x="869282" y="322021"/>
                </a:lnTo>
                <a:lnTo>
                  <a:pt x="869282" y="15214"/>
                </a:lnTo>
                <a:lnTo>
                  <a:pt x="744898" y="15214"/>
                </a:lnTo>
                <a:lnTo>
                  <a:pt x="744898" y="71861"/>
                </a:lnTo>
                <a:lnTo>
                  <a:pt x="706448" y="47942"/>
                </a:lnTo>
                <a:lnTo>
                  <a:pt x="662492" y="28065"/>
                </a:lnTo>
                <a:lnTo>
                  <a:pt x="613161" y="12961"/>
                </a:lnTo>
                <a:lnTo>
                  <a:pt x="558585" y="3362"/>
                </a:lnTo>
                <a:lnTo>
                  <a:pt x="498895" y="0"/>
                </a:lnTo>
                <a:close/>
              </a:path>
            </a:pathLst>
          </a:custGeom>
          <a:solidFill>
            <a:srgbClr val="E11B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1988625" y="1369017"/>
            <a:ext cx="704850" cy="657860"/>
          </a:xfrm>
          <a:custGeom>
            <a:avLst/>
            <a:gdLst/>
            <a:ahLst/>
            <a:cxnLst/>
            <a:rect l="l" t="t" r="r" b="b"/>
            <a:pathLst>
              <a:path w="704850" h="657860">
                <a:moveTo>
                  <a:pt x="352418" y="0"/>
                </a:moveTo>
                <a:lnTo>
                  <a:pt x="297873" y="2882"/>
                </a:lnTo>
                <a:lnTo>
                  <a:pt x="247618" y="11312"/>
                </a:lnTo>
                <a:lnTo>
                  <a:pt x="201738" y="24963"/>
                </a:lnTo>
                <a:lnTo>
                  <a:pt x="160320" y="43509"/>
                </a:lnTo>
                <a:lnTo>
                  <a:pt x="123452" y="66623"/>
                </a:lnTo>
                <a:lnTo>
                  <a:pt x="91218" y="93980"/>
                </a:lnTo>
                <a:lnTo>
                  <a:pt x="63706" y="125252"/>
                </a:lnTo>
                <a:lnTo>
                  <a:pt x="41002" y="160114"/>
                </a:lnTo>
                <a:lnTo>
                  <a:pt x="23193" y="198239"/>
                </a:lnTo>
                <a:lnTo>
                  <a:pt x="10366" y="239302"/>
                </a:lnTo>
                <a:lnTo>
                  <a:pt x="2605" y="282975"/>
                </a:lnTo>
                <a:lnTo>
                  <a:pt x="0" y="328932"/>
                </a:lnTo>
                <a:lnTo>
                  <a:pt x="2289" y="374884"/>
                </a:lnTo>
                <a:lnTo>
                  <a:pt x="9214" y="418553"/>
                </a:lnTo>
                <a:lnTo>
                  <a:pt x="20861" y="459612"/>
                </a:lnTo>
                <a:lnTo>
                  <a:pt x="37317" y="497735"/>
                </a:lnTo>
                <a:lnTo>
                  <a:pt x="58667" y="532595"/>
                </a:lnTo>
                <a:lnTo>
                  <a:pt x="84998" y="563866"/>
                </a:lnTo>
                <a:lnTo>
                  <a:pt x="116397" y="591221"/>
                </a:lnTo>
                <a:lnTo>
                  <a:pt x="152949" y="614335"/>
                </a:lnTo>
                <a:lnTo>
                  <a:pt x="194741" y="632880"/>
                </a:lnTo>
                <a:lnTo>
                  <a:pt x="241859" y="646531"/>
                </a:lnTo>
                <a:lnTo>
                  <a:pt x="294389" y="654961"/>
                </a:lnTo>
                <a:lnTo>
                  <a:pt x="352418" y="657843"/>
                </a:lnTo>
                <a:lnTo>
                  <a:pt x="406970" y="654961"/>
                </a:lnTo>
                <a:lnTo>
                  <a:pt x="457230" y="646531"/>
                </a:lnTo>
                <a:lnTo>
                  <a:pt x="503113" y="632880"/>
                </a:lnTo>
                <a:lnTo>
                  <a:pt x="544532" y="614335"/>
                </a:lnTo>
                <a:lnTo>
                  <a:pt x="581402" y="591221"/>
                </a:lnTo>
                <a:lnTo>
                  <a:pt x="613635" y="563866"/>
                </a:lnTo>
                <a:lnTo>
                  <a:pt x="635503" y="539009"/>
                </a:lnTo>
                <a:lnTo>
                  <a:pt x="352418" y="539009"/>
                </a:lnTo>
                <a:lnTo>
                  <a:pt x="311625" y="534116"/>
                </a:lnTo>
                <a:lnTo>
                  <a:pt x="275976" y="519841"/>
                </a:lnTo>
                <a:lnTo>
                  <a:pt x="221762" y="465567"/>
                </a:lnTo>
                <a:lnTo>
                  <a:pt x="204021" y="426779"/>
                </a:lnTo>
                <a:lnTo>
                  <a:pt x="193075" y="381032"/>
                </a:lnTo>
                <a:lnTo>
                  <a:pt x="189334" y="328932"/>
                </a:lnTo>
                <a:lnTo>
                  <a:pt x="193147" y="275439"/>
                </a:lnTo>
                <a:lnTo>
                  <a:pt x="204261" y="228983"/>
                </a:lnTo>
                <a:lnTo>
                  <a:pt x="222194" y="189999"/>
                </a:lnTo>
                <a:lnTo>
                  <a:pt x="246460" y="158921"/>
                </a:lnTo>
                <a:lnTo>
                  <a:pt x="312057" y="122223"/>
                </a:lnTo>
                <a:lnTo>
                  <a:pt x="352418" y="117472"/>
                </a:lnTo>
                <a:lnTo>
                  <a:pt x="635632" y="117472"/>
                </a:lnTo>
                <a:lnTo>
                  <a:pt x="615186" y="93980"/>
                </a:lnTo>
                <a:lnTo>
                  <a:pt x="583161" y="66623"/>
                </a:lnTo>
                <a:lnTo>
                  <a:pt x="546371" y="43509"/>
                </a:lnTo>
                <a:lnTo>
                  <a:pt x="504858" y="24963"/>
                </a:lnTo>
                <a:lnTo>
                  <a:pt x="458666" y="11312"/>
                </a:lnTo>
                <a:lnTo>
                  <a:pt x="407839" y="2882"/>
                </a:lnTo>
                <a:lnTo>
                  <a:pt x="352418" y="0"/>
                </a:lnTo>
                <a:close/>
              </a:path>
              <a:path w="704850" h="657860">
                <a:moveTo>
                  <a:pt x="635632" y="117472"/>
                </a:moveTo>
                <a:lnTo>
                  <a:pt x="352418" y="117472"/>
                </a:lnTo>
                <a:lnTo>
                  <a:pt x="392711" y="122296"/>
                </a:lnTo>
                <a:lnTo>
                  <a:pt x="428000" y="136427"/>
                </a:lnTo>
                <a:lnTo>
                  <a:pt x="481823" y="190584"/>
                </a:lnTo>
                <a:lnTo>
                  <a:pt x="499487" y="229592"/>
                </a:lnTo>
                <a:lnTo>
                  <a:pt x="510405" y="275878"/>
                </a:lnTo>
                <a:lnTo>
                  <a:pt x="514141" y="328932"/>
                </a:lnTo>
                <a:lnTo>
                  <a:pt x="510477" y="382341"/>
                </a:lnTo>
                <a:lnTo>
                  <a:pt x="499729" y="428597"/>
                </a:lnTo>
                <a:lnTo>
                  <a:pt x="482259" y="467312"/>
                </a:lnTo>
                <a:lnTo>
                  <a:pt x="458429" y="498098"/>
                </a:lnTo>
                <a:lnTo>
                  <a:pt x="393146" y="534334"/>
                </a:lnTo>
                <a:lnTo>
                  <a:pt x="352418" y="539009"/>
                </a:lnTo>
                <a:lnTo>
                  <a:pt x="635503" y="539009"/>
                </a:lnTo>
                <a:lnTo>
                  <a:pt x="663849" y="497735"/>
                </a:lnTo>
                <a:lnTo>
                  <a:pt x="681656" y="459612"/>
                </a:lnTo>
                <a:lnTo>
                  <a:pt x="694483" y="418553"/>
                </a:lnTo>
                <a:lnTo>
                  <a:pt x="702242" y="374884"/>
                </a:lnTo>
                <a:lnTo>
                  <a:pt x="704847" y="328932"/>
                </a:lnTo>
                <a:lnTo>
                  <a:pt x="702321" y="282975"/>
                </a:lnTo>
                <a:lnTo>
                  <a:pt x="694770" y="239302"/>
                </a:lnTo>
                <a:lnTo>
                  <a:pt x="682238" y="198239"/>
                </a:lnTo>
                <a:lnTo>
                  <a:pt x="664768" y="160114"/>
                </a:lnTo>
                <a:lnTo>
                  <a:pt x="642403" y="125252"/>
                </a:lnTo>
                <a:lnTo>
                  <a:pt x="635632" y="1174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2746174" y="1898328"/>
            <a:ext cx="311150" cy="110489"/>
          </a:xfrm>
          <a:custGeom>
            <a:avLst/>
            <a:gdLst/>
            <a:ahLst/>
            <a:cxnLst/>
            <a:rect l="l" t="t" r="r" b="b"/>
            <a:pathLst>
              <a:path w="311150" h="110489">
                <a:moveTo>
                  <a:pt x="0" y="110490"/>
                </a:moveTo>
                <a:lnTo>
                  <a:pt x="310974" y="110490"/>
                </a:lnTo>
                <a:lnTo>
                  <a:pt x="310974" y="0"/>
                </a:lnTo>
                <a:lnTo>
                  <a:pt x="0" y="0"/>
                </a:lnTo>
                <a:lnTo>
                  <a:pt x="0" y="1104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3181532" y="1898328"/>
            <a:ext cx="311150" cy="110489"/>
          </a:xfrm>
          <a:custGeom>
            <a:avLst/>
            <a:gdLst/>
            <a:ahLst/>
            <a:cxnLst/>
            <a:rect l="l" t="t" r="r" b="b"/>
            <a:pathLst>
              <a:path w="311150" h="110489">
                <a:moveTo>
                  <a:pt x="0" y="110490"/>
                </a:moveTo>
                <a:lnTo>
                  <a:pt x="310932" y="110490"/>
                </a:lnTo>
                <a:lnTo>
                  <a:pt x="310932" y="0"/>
                </a:lnTo>
                <a:lnTo>
                  <a:pt x="0" y="0"/>
                </a:lnTo>
                <a:lnTo>
                  <a:pt x="0" y="1104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2820820" y="1500818"/>
            <a:ext cx="175895" cy="397510"/>
          </a:xfrm>
          <a:custGeom>
            <a:avLst/>
            <a:gdLst/>
            <a:ahLst/>
            <a:cxnLst/>
            <a:rect l="l" t="t" r="r" b="b"/>
            <a:pathLst>
              <a:path w="175894" h="397510">
                <a:moveTo>
                  <a:pt x="0" y="397509"/>
                </a:moveTo>
                <a:lnTo>
                  <a:pt x="175512" y="397509"/>
                </a:lnTo>
                <a:lnTo>
                  <a:pt x="175512" y="0"/>
                </a:lnTo>
                <a:lnTo>
                  <a:pt x="0" y="0"/>
                </a:lnTo>
                <a:lnTo>
                  <a:pt x="0" y="397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2746171" y="1386528"/>
            <a:ext cx="746760" cy="511809"/>
          </a:xfrm>
          <a:custGeom>
            <a:avLst/>
            <a:gdLst/>
            <a:ahLst/>
            <a:cxnLst/>
            <a:rect l="l" t="t" r="r" b="b"/>
            <a:pathLst>
              <a:path w="746760" h="511810">
                <a:moveTo>
                  <a:pt x="746290" y="0"/>
                </a:moveTo>
                <a:lnTo>
                  <a:pt x="0" y="0"/>
                </a:lnTo>
                <a:lnTo>
                  <a:pt x="0" y="110490"/>
                </a:lnTo>
                <a:lnTo>
                  <a:pt x="74637" y="110490"/>
                </a:lnTo>
                <a:lnTo>
                  <a:pt x="74637" y="114300"/>
                </a:lnTo>
                <a:lnTo>
                  <a:pt x="496163" y="114300"/>
                </a:lnTo>
                <a:lnTo>
                  <a:pt x="496163" y="511810"/>
                </a:lnTo>
                <a:lnTo>
                  <a:pt x="671664" y="511810"/>
                </a:lnTo>
                <a:lnTo>
                  <a:pt x="671664" y="114300"/>
                </a:lnTo>
                <a:lnTo>
                  <a:pt x="671664" y="110490"/>
                </a:lnTo>
                <a:lnTo>
                  <a:pt x="746290" y="110490"/>
                </a:lnTo>
                <a:lnTo>
                  <a:pt x="746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3559143" y="1371777"/>
            <a:ext cx="732790" cy="913765"/>
          </a:xfrm>
          <a:custGeom>
            <a:avLst/>
            <a:gdLst/>
            <a:ahLst/>
            <a:cxnLst/>
            <a:rect l="l" t="t" r="r" b="b"/>
            <a:pathLst>
              <a:path w="732789" h="913764">
                <a:moveTo>
                  <a:pt x="349664" y="802970"/>
                </a:moveTo>
                <a:lnTo>
                  <a:pt x="0" y="802970"/>
                </a:lnTo>
                <a:lnTo>
                  <a:pt x="0" y="913521"/>
                </a:lnTo>
                <a:lnTo>
                  <a:pt x="349664" y="913521"/>
                </a:lnTo>
                <a:lnTo>
                  <a:pt x="349664" y="802970"/>
                </a:lnTo>
                <a:close/>
              </a:path>
              <a:path w="732789" h="913764">
                <a:moveTo>
                  <a:pt x="248756" y="15193"/>
                </a:moveTo>
                <a:lnTo>
                  <a:pt x="0" y="15193"/>
                </a:lnTo>
                <a:lnTo>
                  <a:pt x="0" y="125755"/>
                </a:lnTo>
                <a:lnTo>
                  <a:pt x="74636" y="125755"/>
                </a:lnTo>
                <a:lnTo>
                  <a:pt x="74636" y="802970"/>
                </a:lnTo>
                <a:lnTo>
                  <a:pt x="251542" y="802970"/>
                </a:lnTo>
                <a:lnTo>
                  <a:pt x="251542" y="620546"/>
                </a:lnTo>
                <a:lnTo>
                  <a:pt x="553534" y="620546"/>
                </a:lnTo>
                <a:lnTo>
                  <a:pt x="578301" y="608865"/>
                </a:lnTo>
                <a:lnTo>
                  <a:pt x="613494" y="585618"/>
                </a:lnTo>
                <a:lnTo>
                  <a:pt x="644369" y="557996"/>
                </a:lnTo>
                <a:lnTo>
                  <a:pt x="667122" y="530706"/>
                </a:lnTo>
                <a:lnTo>
                  <a:pt x="375925" y="530706"/>
                </a:lnTo>
                <a:lnTo>
                  <a:pt x="343270" y="528980"/>
                </a:lnTo>
                <a:lnTo>
                  <a:pt x="312689" y="523108"/>
                </a:lnTo>
                <a:lnTo>
                  <a:pt x="282630" y="512051"/>
                </a:lnTo>
                <a:lnTo>
                  <a:pt x="251542" y="494770"/>
                </a:lnTo>
                <a:lnTo>
                  <a:pt x="251542" y="194873"/>
                </a:lnTo>
                <a:lnTo>
                  <a:pt x="278356" y="168029"/>
                </a:lnTo>
                <a:lnTo>
                  <a:pt x="310614" y="148053"/>
                </a:lnTo>
                <a:lnTo>
                  <a:pt x="347539" y="135592"/>
                </a:lnTo>
                <a:lnTo>
                  <a:pt x="388354" y="131294"/>
                </a:lnTo>
                <a:lnTo>
                  <a:pt x="687385" y="131294"/>
                </a:lnTo>
                <a:lnTo>
                  <a:pt x="684574" y="125671"/>
                </a:lnTo>
                <a:lnTo>
                  <a:pt x="662718" y="95358"/>
                </a:lnTo>
                <a:lnTo>
                  <a:pt x="248756" y="95358"/>
                </a:lnTo>
                <a:lnTo>
                  <a:pt x="248756" y="15193"/>
                </a:lnTo>
                <a:close/>
              </a:path>
              <a:path w="732789" h="913764">
                <a:moveTo>
                  <a:pt x="553534" y="620546"/>
                </a:moveTo>
                <a:lnTo>
                  <a:pt x="251542" y="620546"/>
                </a:lnTo>
                <a:lnTo>
                  <a:pt x="282375" y="634837"/>
                </a:lnTo>
                <a:lnTo>
                  <a:pt x="317873" y="644725"/>
                </a:lnTo>
                <a:lnTo>
                  <a:pt x="356480" y="650468"/>
                </a:lnTo>
                <a:lnTo>
                  <a:pt x="396637" y="652325"/>
                </a:lnTo>
                <a:lnTo>
                  <a:pt x="447956" y="649465"/>
                </a:lnTo>
                <a:lnTo>
                  <a:pt x="495416" y="641076"/>
                </a:lnTo>
                <a:lnTo>
                  <a:pt x="538903" y="627447"/>
                </a:lnTo>
                <a:lnTo>
                  <a:pt x="553534" y="620546"/>
                </a:lnTo>
                <a:close/>
              </a:path>
              <a:path w="732789" h="913764">
                <a:moveTo>
                  <a:pt x="687385" y="131294"/>
                </a:moveTo>
                <a:lnTo>
                  <a:pt x="388354" y="131294"/>
                </a:lnTo>
                <a:lnTo>
                  <a:pt x="436293" y="136970"/>
                </a:lnTo>
                <a:lnTo>
                  <a:pt x="475169" y="153664"/>
                </a:lnTo>
                <a:lnTo>
                  <a:pt x="505136" y="180878"/>
                </a:lnTo>
                <a:lnTo>
                  <a:pt x="526350" y="218111"/>
                </a:lnTo>
                <a:lnTo>
                  <a:pt x="538964" y="264864"/>
                </a:lnTo>
                <a:lnTo>
                  <a:pt x="543135" y="320639"/>
                </a:lnTo>
                <a:lnTo>
                  <a:pt x="540037" y="371868"/>
                </a:lnTo>
                <a:lnTo>
                  <a:pt x="530535" y="417275"/>
                </a:lnTo>
                <a:lnTo>
                  <a:pt x="514312" y="456109"/>
                </a:lnTo>
                <a:lnTo>
                  <a:pt x="491055" y="487620"/>
                </a:lnTo>
                <a:lnTo>
                  <a:pt x="460448" y="511056"/>
                </a:lnTo>
                <a:lnTo>
                  <a:pt x="422176" y="525668"/>
                </a:lnTo>
                <a:lnTo>
                  <a:pt x="375925" y="530706"/>
                </a:lnTo>
                <a:lnTo>
                  <a:pt x="667122" y="530706"/>
                </a:lnTo>
                <a:lnTo>
                  <a:pt x="692700" y="490773"/>
                </a:lnTo>
                <a:lnTo>
                  <a:pt x="709926" y="451749"/>
                </a:lnTo>
                <a:lnTo>
                  <a:pt x="722374" y="409500"/>
                </a:lnTo>
                <a:lnTo>
                  <a:pt x="729926" y="364315"/>
                </a:lnTo>
                <a:lnTo>
                  <a:pt x="732469" y="316482"/>
                </a:lnTo>
                <a:lnTo>
                  <a:pt x="729389" y="262953"/>
                </a:lnTo>
                <a:lnTo>
                  <a:pt x="720263" y="212982"/>
                </a:lnTo>
                <a:lnTo>
                  <a:pt x="705267" y="167059"/>
                </a:lnTo>
                <a:lnTo>
                  <a:pt x="687385" y="131294"/>
                </a:lnTo>
                <a:close/>
              </a:path>
              <a:path w="732789" h="913764">
                <a:moveTo>
                  <a:pt x="450530" y="0"/>
                </a:moveTo>
                <a:lnTo>
                  <a:pt x="399305" y="4212"/>
                </a:lnTo>
                <a:lnTo>
                  <a:pt x="352451" y="16452"/>
                </a:lnTo>
                <a:lnTo>
                  <a:pt x="311032" y="36121"/>
                </a:lnTo>
                <a:lnTo>
                  <a:pt x="276113" y="62622"/>
                </a:lnTo>
                <a:lnTo>
                  <a:pt x="248756" y="95358"/>
                </a:lnTo>
                <a:lnTo>
                  <a:pt x="662718" y="95358"/>
                </a:lnTo>
                <a:lnTo>
                  <a:pt x="626793" y="58462"/>
                </a:lnTo>
                <a:lnTo>
                  <a:pt x="590054" y="33618"/>
                </a:lnTo>
                <a:lnTo>
                  <a:pt x="548314" y="15267"/>
                </a:lnTo>
                <a:lnTo>
                  <a:pt x="501749" y="3898"/>
                </a:lnTo>
                <a:lnTo>
                  <a:pt x="4505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4355127" y="1369017"/>
            <a:ext cx="704850" cy="657860"/>
          </a:xfrm>
          <a:custGeom>
            <a:avLst/>
            <a:gdLst/>
            <a:ahLst/>
            <a:cxnLst/>
            <a:rect l="l" t="t" r="r" b="b"/>
            <a:pathLst>
              <a:path w="704850" h="657860">
                <a:moveTo>
                  <a:pt x="352418" y="0"/>
                </a:moveTo>
                <a:lnTo>
                  <a:pt x="297873" y="2882"/>
                </a:lnTo>
                <a:lnTo>
                  <a:pt x="247618" y="11312"/>
                </a:lnTo>
                <a:lnTo>
                  <a:pt x="201738" y="24963"/>
                </a:lnTo>
                <a:lnTo>
                  <a:pt x="160320" y="43509"/>
                </a:lnTo>
                <a:lnTo>
                  <a:pt x="123452" y="66623"/>
                </a:lnTo>
                <a:lnTo>
                  <a:pt x="91218" y="93980"/>
                </a:lnTo>
                <a:lnTo>
                  <a:pt x="63706" y="125252"/>
                </a:lnTo>
                <a:lnTo>
                  <a:pt x="41002" y="160114"/>
                </a:lnTo>
                <a:lnTo>
                  <a:pt x="23193" y="198239"/>
                </a:lnTo>
                <a:lnTo>
                  <a:pt x="10366" y="239302"/>
                </a:lnTo>
                <a:lnTo>
                  <a:pt x="2605" y="282975"/>
                </a:lnTo>
                <a:lnTo>
                  <a:pt x="0" y="328932"/>
                </a:lnTo>
                <a:lnTo>
                  <a:pt x="2288" y="374884"/>
                </a:lnTo>
                <a:lnTo>
                  <a:pt x="9212" y="418553"/>
                </a:lnTo>
                <a:lnTo>
                  <a:pt x="20858" y="459612"/>
                </a:lnTo>
                <a:lnTo>
                  <a:pt x="37312" y="497735"/>
                </a:lnTo>
                <a:lnTo>
                  <a:pt x="58661" y="532595"/>
                </a:lnTo>
                <a:lnTo>
                  <a:pt x="84990" y="563866"/>
                </a:lnTo>
                <a:lnTo>
                  <a:pt x="116388" y="591221"/>
                </a:lnTo>
                <a:lnTo>
                  <a:pt x="152940" y="614335"/>
                </a:lnTo>
                <a:lnTo>
                  <a:pt x="194732" y="632880"/>
                </a:lnTo>
                <a:lnTo>
                  <a:pt x="241852" y="646531"/>
                </a:lnTo>
                <a:lnTo>
                  <a:pt x="294385" y="654961"/>
                </a:lnTo>
                <a:lnTo>
                  <a:pt x="352418" y="657843"/>
                </a:lnTo>
                <a:lnTo>
                  <a:pt x="406965" y="654961"/>
                </a:lnTo>
                <a:lnTo>
                  <a:pt x="457221" y="646531"/>
                </a:lnTo>
                <a:lnTo>
                  <a:pt x="503101" y="632880"/>
                </a:lnTo>
                <a:lnTo>
                  <a:pt x="544518" y="614335"/>
                </a:lnTo>
                <a:lnTo>
                  <a:pt x="581385" y="591221"/>
                </a:lnTo>
                <a:lnTo>
                  <a:pt x="613617" y="563866"/>
                </a:lnTo>
                <a:lnTo>
                  <a:pt x="635484" y="539009"/>
                </a:lnTo>
                <a:lnTo>
                  <a:pt x="352418" y="539009"/>
                </a:lnTo>
                <a:lnTo>
                  <a:pt x="311618" y="534116"/>
                </a:lnTo>
                <a:lnTo>
                  <a:pt x="275967" y="519841"/>
                </a:lnTo>
                <a:lnTo>
                  <a:pt x="221755" y="465567"/>
                </a:lnTo>
                <a:lnTo>
                  <a:pt x="204018" y="426779"/>
                </a:lnTo>
                <a:lnTo>
                  <a:pt x="193073" y="381032"/>
                </a:lnTo>
                <a:lnTo>
                  <a:pt x="189334" y="328932"/>
                </a:lnTo>
                <a:lnTo>
                  <a:pt x="193145" y="275439"/>
                </a:lnTo>
                <a:lnTo>
                  <a:pt x="204258" y="228983"/>
                </a:lnTo>
                <a:lnTo>
                  <a:pt x="222187" y="189999"/>
                </a:lnTo>
                <a:lnTo>
                  <a:pt x="246451" y="158921"/>
                </a:lnTo>
                <a:lnTo>
                  <a:pt x="312050" y="122223"/>
                </a:lnTo>
                <a:lnTo>
                  <a:pt x="352418" y="117472"/>
                </a:lnTo>
                <a:lnTo>
                  <a:pt x="635620" y="117472"/>
                </a:lnTo>
                <a:lnTo>
                  <a:pt x="615176" y="93980"/>
                </a:lnTo>
                <a:lnTo>
                  <a:pt x="583153" y="66623"/>
                </a:lnTo>
                <a:lnTo>
                  <a:pt x="546365" y="43509"/>
                </a:lnTo>
                <a:lnTo>
                  <a:pt x="504855" y="24963"/>
                </a:lnTo>
                <a:lnTo>
                  <a:pt x="458665" y="11312"/>
                </a:lnTo>
                <a:lnTo>
                  <a:pt x="407838" y="2882"/>
                </a:lnTo>
                <a:lnTo>
                  <a:pt x="352418" y="0"/>
                </a:lnTo>
                <a:close/>
              </a:path>
              <a:path w="704850" h="657860">
                <a:moveTo>
                  <a:pt x="635620" y="117472"/>
                </a:moveTo>
                <a:lnTo>
                  <a:pt x="352418" y="117472"/>
                </a:lnTo>
                <a:lnTo>
                  <a:pt x="392710" y="122296"/>
                </a:lnTo>
                <a:lnTo>
                  <a:pt x="427995" y="136427"/>
                </a:lnTo>
                <a:lnTo>
                  <a:pt x="481811" y="190584"/>
                </a:lnTo>
                <a:lnTo>
                  <a:pt x="499470" y="229592"/>
                </a:lnTo>
                <a:lnTo>
                  <a:pt x="510385" y="275878"/>
                </a:lnTo>
                <a:lnTo>
                  <a:pt x="514120" y="328932"/>
                </a:lnTo>
                <a:lnTo>
                  <a:pt x="510458" y="382341"/>
                </a:lnTo>
                <a:lnTo>
                  <a:pt x="499712" y="428597"/>
                </a:lnTo>
                <a:lnTo>
                  <a:pt x="482246" y="467312"/>
                </a:lnTo>
                <a:lnTo>
                  <a:pt x="458421" y="498098"/>
                </a:lnTo>
                <a:lnTo>
                  <a:pt x="393145" y="534334"/>
                </a:lnTo>
                <a:lnTo>
                  <a:pt x="352418" y="539009"/>
                </a:lnTo>
                <a:lnTo>
                  <a:pt x="635484" y="539009"/>
                </a:lnTo>
                <a:lnTo>
                  <a:pt x="663828" y="497735"/>
                </a:lnTo>
                <a:lnTo>
                  <a:pt x="681635" y="459612"/>
                </a:lnTo>
                <a:lnTo>
                  <a:pt x="694462" y="418553"/>
                </a:lnTo>
                <a:lnTo>
                  <a:pt x="702221" y="374884"/>
                </a:lnTo>
                <a:lnTo>
                  <a:pt x="704826" y="328932"/>
                </a:lnTo>
                <a:lnTo>
                  <a:pt x="702300" y="282975"/>
                </a:lnTo>
                <a:lnTo>
                  <a:pt x="694750" y="239302"/>
                </a:lnTo>
                <a:lnTo>
                  <a:pt x="682220" y="198239"/>
                </a:lnTo>
                <a:lnTo>
                  <a:pt x="664752" y="160114"/>
                </a:lnTo>
                <a:lnTo>
                  <a:pt x="642390" y="125252"/>
                </a:lnTo>
                <a:lnTo>
                  <a:pt x="635620" y="1174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5112675" y="1380061"/>
            <a:ext cx="647065" cy="636270"/>
          </a:xfrm>
          <a:custGeom>
            <a:avLst/>
            <a:gdLst/>
            <a:ahLst/>
            <a:cxnLst/>
            <a:rect l="l" t="t" r="r" b="b"/>
            <a:pathLst>
              <a:path w="647064" h="636269">
                <a:moveTo>
                  <a:pt x="337214" y="0"/>
                </a:moveTo>
                <a:lnTo>
                  <a:pt x="277663" y="718"/>
                </a:lnTo>
                <a:lnTo>
                  <a:pt x="112288" y="6192"/>
                </a:lnTo>
                <a:lnTo>
                  <a:pt x="74626" y="6910"/>
                </a:lnTo>
                <a:lnTo>
                  <a:pt x="0" y="6910"/>
                </a:lnTo>
                <a:lnTo>
                  <a:pt x="0" y="117472"/>
                </a:lnTo>
                <a:lnTo>
                  <a:pt x="74626" y="117472"/>
                </a:lnTo>
                <a:lnTo>
                  <a:pt x="74626" y="518266"/>
                </a:lnTo>
                <a:lnTo>
                  <a:pt x="0" y="518266"/>
                </a:lnTo>
                <a:lnTo>
                  <a:pt x="0" y="628829"/>
                </a:lnTo>
                <a:lnTo>
                  <a:pt x="74626" y="628829"/>
                </a:lnTo>
                <a:lnTo>
                  <a:pt x="116019" y="629547"/>
                </a:lnTo>
                <a:lnTo>
                  <a:pt x="287971" y="635021"/>
                </a:lnTo>
                <a:lnTo>
                  <a:pt x="339979" y="635739"/>
                </a:lnTo>
                <a:lnTo>
                  <a:pt x="406193" y="633343"/>
                </a:lnTo>
                <a:lnTo>
                  <a:pt x="463978" y="626193"/>
                </a:lnTo>
                <a:lnTo>
                  <a:pt x="513503" y="614345"/>
                </a:lnTo>
                <a:lnTo>
                  <a:pt x="554941" y="597857"/>
                </a:lnTo>
                <a:lnTo>
                  <a:pt x="588461" y="576785"/>
                </a:lnTo>
                <a:lnTo>
                  <a:pt x="628290" y="527962"/>
                </a:lnTo>
                <a:lnTo>
                  <a:pt x="345497" y="527962"/>
                </a:lnTo>
                <a:lnTo>
                  <a:pt x="317542" y="527506"/>
                </a:lnTo>
                <a:lnTo>
                  <a:pt x="290746" y="526396"/>
                </a:lnTo>
                <a:lnTo>
                  <a:pt x="247374" y="523785"/>
                </a:lnTo>
                <a:lnTo>
                  <a:pt x="247374" y="360711"/>
                </a:lnTo>
                <a:lnTo>
                  <a:pt x="615602" y="360711"/>
                </a:lnTo>
                <a:lnTo>
                  <a:pt x="596038" y="340522"/>
                </a:lnTo>
                <a:lnTo>
                  <a:pt x="553025" y="317946"/>
                </a:lnTo>
                <a:lnTo>
                  <a:pt x="494749" y="304064"/>
                </a:lnTo>
                <a:lnTo>
                  <a:pt x="494749" y="301278"/>
                </a:lnTo>
                <a:lnTo>
                  <a:pt x="538419" y="290498"/>
                </a:lnTo>
                <a:lnTo>
                  <a:pt x="574408" y="270892"/>
                </a:lnTo>
                <a:lnTo>
                  <a:pt x="247374" y="270892"/>
                </a:lnTo>
                <a:lnTo>
                  <a:pt x="247374" y="110551"/>
                </a:lnTo>
                <a:lnTo>
                  <a:pt x="285552" y="107978"/>
                </a:lnTo>
                <a:lnTo>
                  <a:pt x="309761" y="106879"/>
                </a:lnTo>
                <a:lnTo>
                  <a:pt x="337214" y="106426"/>
                </a:lnTo>
                <a:lnTo>
                  <a:pt x="617828" y="106426"/>
                </a:lnTo>
                <a:lnTo>
                  <a:pt x="611054" y="89209"/>
                </a:lnTo>
                <a:lnTo>
                  <a:pt x="557128" y="38528"/>
                </a:lnTo>
                <a:lnTo>
                  <a:pt x="516326" y="21357"/>
                </a:lnTo>
                <a:lnTo>
                  <a:pt x="466149" y="9352"/>
                </a:lnTo>
                <a:lnTo>
                  <a:pt x="406482" y="2303"/>
                </a:lnTo>
                <a:lnTo>
                  <a:pt x="337214" y="0"/>
                </a:lnTo>
                <a:close/>
              </a:path>
              <a:path w="647064" h="636269">
                <a:moveTo>
                  <a:pt x="615602" y="360711"/>
                </a:moveTo>
                <a:lnTo>
                  <a:pt x="342733" y="360711"/>
                </a:lnTo>
                <a:lnTo>
                  <a:pt x="393749" y="366476"/>
                </a:lnTo>
                <a:lnTo>
                  <a:pt x="430509" y="382994"/>
                </a:lnTo>
                <a:lnTo>
                  <a:pt x="452754" y="409104"/>
                </a:lnTo>
                <a:lnTo>
                  <a:pt x="460226" y="443640"/>
                </a:lnTo>
                <a:lnTo>
                  <a:pt x="452601" y="477807"/>
                </a:lnTo>
                <a:lnTo>
                  <a:pt x="430332" y="504461"/>
                </a:lnTo>
                <a:lnTo>
                  <a:pt x="394327" y="521784"/>
                </a:lnTo>
                <a:lnTo>
                  <a:pt x="345497" y="527962"/>
                </a:lnTo>
                <a:lnTo>
                  <a:pt x="628290" y="527962"/>
                </a:lnTo>
                <a:lnTo>
                  <a:pt x="632433" y="521117"/>
                </a:lnTo>
                <a:lnTo>
                  <a:pt x="643226" y="486635"/>
                </a:lnTo>
                <a:lnTo>
                  <a:pt x="646786" y="447797"/>
                </a:lnTo>
                <a:lnTo>
                  <a:pt x="641590" y="406709"/>
                </a:lnTo>
                <a:lnTo>
                  <a:pt x="625117" y="370530"/>
                </a:lnTo>
                <a:lnTo>
                  <a:pt x="615602" y="360711"/>
                </a:lnTo>
                <a:close/>
              </a:path>
              <a:path w="647064" h="636269">
                <a:moveTo>
                  <a:pt x="617828" y="106426"/>
                </a:moveTo>
                <a:lnTo>
                  <a:pt x="337214" y="106426"/>
                </a:lnTo>
                <a:lnTo>
                  <a:pt x="381241" y="111588"/>
                </a:lnTo>
                <a:lnTo>
                  <a:pt x="414774" y="126988"/>
                </a:lnTo>
                <a:lnTo>
                  <a:pt x="436127" y="152490"/>
                </a:lnTo>
                <a:lnTo>
                  <a:pt x="443620" y="187962"/>
                </a:lnTo>
                <a:lnTo>
                  <a:pt x="435544" y="223656"/>
                </a:lnTo>
                <a:lnTo>
                  <a:pt x="413219" y="249637"/>
                </a:lnTo>
                <a:lnTo>
                  <a:pt x="379492" y="265513"/>
                </a:lnTo>
                <a:lnTo>
                  <a:pt x="337214" y="270892"/>
                </a:lnTo>
                <a:lnTo>
                  <a:pt x="574408" y="270892"/>
                </a:lnTo>
                <a:lnTo>
                  <a:pt x="575387" y="270359"/>
                </a:lnTo>
                <a:lnTo>
                  <a:pt x="603927" y="241790"/>
                </a:lnTo>
                <a:lnTo>
                  <a:pt x="622316" y="205719"/>
                </a:lnTo>
                <a:lnTo>
                  <a:pt x="628829" y="163073"/>
                </a:lnTo>
                <a:lnTo>
                  <a:pt x="624404" y="123138"/>
                </a:lnTo>
                <a:lnTo>
                  <a:pt x="617828" y="1064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5822518" y="1369027"/>
            <a:ext cx="1729739" cy="657860"/>
          </a:xfrm>
          <a:custGeom>
            <a:avLst/>
            <a:gdLst/>
            <a:ahLst/>
            <a:cxnLst/>
            <a:rect l="l" t="t" r="r" b="b"/>
            <a:pathLst>
              <a:path w="1729740" h="657860">
                <a:moveTo>
                  <a:pt x="704824" y="328930"/>
                </a:moveTo>
                <a:lnTo>
                  <a:pt x="702297" y="282968"/>
                </a:lnTo>
                <a:lnTo>
                  <a:pt x="694753" y="239293"/>
                </a:lnTo>
                <a:lnTo>
                  <a:pt x="682218" y="198234"/>
                </a:lnTo>
                <a:lnTo>
                  <a:pt x="664756" y="160108"/>
                </a:lnTo>
                <a:lnTo>
                  <a:pt x="642391" y="125247"/>
                </a:lnTo>
                <a:lnTo>
                  <a:pt x="635622" y="117475"/>
                </a:lnTo>
                <a:lnTo>
                  <a:pt x="615175" y="93980"/>
                </a:lnTo>
                <a:lnTo>
                  <a:pt x="583158" y="66624"/>
                </a:lnTo>
                <a:lnTo>
                  <a:pt x="546366" y="43510"/>
                </a:lnTo>
                <a:lnTo>
                  <a:pt x="514121" y="29108"/>
                </a:lnTo>
                <a:lnTo>
                  <a:pt x="514121" y="328930"/>
                </a:lnTo>
                <a:lnTo>
                  <a:pt x="510463" y="382333"/>
                </a:lnTo>
                <a:lnTo>
                  <a:pt x="499706" y="428599"/>
                </a:lnTo>
                <a:lnTo>
                  <a:pt x="482244" y="467309"/>
                </a:lnTo>
                <a:lnTo>
                  <a:pt x="458419" y="498094"/>
                </a:lnTo>
                <a:lnTo>
                  <a:pt x="393141" y="534327"/>
                </a:lnTo>
                <a:lnTo>
                  <a:pt x="352412" y="539000"/>
                </a:lnTo>
                <a:lnTo>
                  <a:pt x="311619" y="534111"/>
                </a:lnTo>
                <a:lnTo>
                  <a:pt x="275971" y="519836"/>
                </a:lnTo>
                <a:lnTo>
                  <a:pt x="221754" y="465569"/>
                </a:lnTo>
                <a:lnTo>
                  <a:pt x="204012" y="426770"/>
                </a:lnTo>
                <a:lnTo>
                  <a:pt x="193078" y="381025"/>
                </a:lnTo>
                <a:lnTo>
                  <a:pt x="189331" y="328930"/>
                </a:lnTo>
                <a:lnTo>
                  <a:pt x="193141" y="275437"/>
                </a:lnTo>
                <a:lnTo>
                  <a:pt x="204254" y="228981"/>
                </a:lnTo>
                <a:lnTo>
                  <a:pt x="222186" y="189992"/>
                </a:lnTo>
                <a:lnTo>
                  <a:pt x="246456" y="158915"/>
                </a:lnTo>
                <a:lnTo>
                  <a:pt x="312051" y="122224"/>
                </a:lnTo>
                <a:lnTo>
                  <a:pt x="352412" y="117475"/>
                </a:lnTo>
                <a:lnTo>
                  <a:pt x="392709" y="122288"/>
                </a:lnTo>
                <a:lnTo>
                  <a:pt x="457835" y="159359"/>
                </a:lnTo>
                <a:lnTo>
                  <a:pt x="481812" y="190576"/>
                </a:lnTo>
                <a:lnTo>
                  <a:pt x="499465" y="229590"/>
                </a:lnTo>
                <a:lnTo>
                  <a:pt x="510387" y="275869"/>
                </a:lnTo>
                <a:lnTo>
                  <a:pt x="514121" y="328930"/>
                </a:lnTo>
                <a:lnTo>
                  <a:pt x="514121" y="29108"/>
                </a:lnTo>
                <a:lnTo>
                  <a:pt x="504850" y="24955"/>
                </a:lnTo>
                <a:lnTo>
                  <a:pt x="458660" y="11303"/>
                </a:lnTo>
                <a:lnTo>
                  <a:pt x="407835" y="2882"/>
                </a:lnTo>
                <a:lnTo>
                  <a:pt x="352412" y="0"/>
                </a:lnTo>
                <a:lnTo>
                  <a:pt x="297878" y="2882"/>
                </a:lnTo>
                <a:lnTo>
                  <a:pt x="247611" y="11303"/>
                </a:lnTo>
                <a:lnTo>
                  <a:pt x="201739" y="24955"/>
                </a:lnTo>
                <a:lnTo>
                  <a:pt x="160324" y="43510"/>
                </a:lnTo>
                <a:lnTo>
                  <a:pt x="123456" y="66624"/>
                </a:lnTo>
                <a:lnTo>
                  <a:pt x="91224" y="93980"/>
                </a:lnTo>
                <a:lnTo>
                  <a:pt x="63703" y="125247"/>
                </a:lnTo>
                <a:lnTo>
                  <a:pt x="41008" y="160108"/>
                </a:lnTo>
                <a:lnTo>
                  <a:pt x="23190" y="198234"/>
                </a:lnTo>
                <a:lnTo>
                  <a:pt x="10363" y="239293"/>
                </a:lnTo>
                <a:lnTo>
                  <a:pt x="2603" y="282968"/>
                </a:lnTo>
                <a:lnTo>
                  <a:pt x="0" y="328930"/>
                </a:lnTo>
                <a:lnTo>
                  <a:pt x="2286" y="374878"/>
                </a:lnTo>
                <a:lnTo>
                  <a:pt x="9207" y="418553"/>
                </a:lnTo>
                <a:lnTo>
                  <a:pt x="20853" y="459613"/>
                </a:lnTo>
                <a:lnTo>
                  <a:pt x="37312" y="497725"/>
                </a:lnTo>
                <a:lnTo>
                  <a:pt x="58661" y="532587"/>
                </a:lnTo>
                <a:lnTo>
                  <a:pt x="84988" y="563867"/>
                </a:lnTo>
                <a:lnTo>
                  <a:pt x="116382" y="591223"/>
                </a:lnTo>
                <a:lnTo>
                  <a:pt x="152946" y="614337"/>
                </a:lnTo>
                <a:lnTo>
                  <a:pt x="194729" y="632879"/>
                </a:lnTo>
                <a:lnTo>
                  <a:pt x="241846" y="646531"/>
                </a:lnTo>
                <a:lnTo>
                  <a:pt x="294386" y="654951"/>
                </a:lnTo>
                <a:lnTo>
                  <a:pt x="352412" y="657834"/>
                </a:lnTo>
                <a:lnTo>
                  <a:pt x="406958" y="654951"/>
                </a:lnTo>
                <a:lnTo>
                  <a:pt x="457225" y="646531"/>
                </a:lnTo>
                <a:lnTo>
                  <a:pt x="503097" y="632879"/>
                </a:lnTo>
                <a:lnTo>
                  <a:pt x="544512" y="614337"/>
                </a:lnTo>
                <a:lnTo>
                  <a:pt x="581380" y="591223"/>
                </a:lnTo>
                <a:lnTo>
                  <a:pt x="613613" y="563867"/>
                </a:lnTo>
                <a:lnTo>
                  <a:pt x="641121" y="532587"/>
                </a:lnTo>
                <a:lnTo>
                  <a:pt x="663829" y="497725"/>
                </a:lnTo>
                <a:lnTo>
                  <a:pt x="681634" y="459613"/>
                </a:lnTo>
                <a:lnTo>
                  <a:pt x="694461" y="418553"/>
                </a:lnTo>
                <a:lnTo>
                  <a:pt x="702221" y="374878"/>
                </a:lnTo>
                <a:lnTo>
                  <a:pt x="704824" y="328930"/>
                </a:lnTo>
                <a:close/>
              </a:path>
              <a:path w="1729740" h="657860">
                <a:moveTo>
                  <a:pt x="1122959" y="320624"/>
                </a:moveTo>
                <a:lnTo>
                  <a:pt x="959891" y="128511"/>
                </a:lnTo>
                <a:lnTo>
                  <a:pt x="1022057" y="128511"/>
                </a:lnTo>
                <a:lnTo>
                  <a:pt x="1022057" y="17957"/>
                </a:lnTo>
                <a:lnTo>
                  <a:pt x="747039" y="17957"/>
                </a:lnTo>
                <a:lnTo>
                  <a:pt x="747039" y="128511"/>
                </a:lnTo>
                <a:lnTo>
                  <a:pt x="800938" y="128511"/>
                </a:lnTo>
                <a:lnTo>
                  <a:pt x="968171" y="316484"/>
                </a:lnTo>
                <a:lnTo>
                  <a:pt x="805078" y="529310"/>
                </a:lnTo>
                <a:lnTo>
                  <a:pt x="735990" y="529310"/>
                </a:lnTo>
                <a:lnTo>
                  <a:pt x="735990" y="639864"/>
                </a:lnTo>
                <a:lnTo>
                  <a:pt x="936371" y="639864"/>
                </a:lnTo>
                <a:lnTo>
                  <a:pt x="1122959" y="328930"/>
                </a:lnTo>
                <a:lnTo>
                  <a:pt x="1122959" y="320624"/>
                </a:lnTo>
                <a:close/>
              </a:path>
              <a:path w="1729740" h="657860">
                <a:moveTo>
                  <a:pt x="1362036" y="17957"/>
                </a:moveTo>
                <a:lnTo>
                  <a:pt x="1102233" y="17957"/>
                </a:lnTo>
                <a:lnTo>
                  <a:pt x="1102233" y="128511"/>
                </a:lnTo>
                <a:lnTo>
                  <a:pt x="1154747" y="128511"/>
                </a:lnTo>
                <a:lnTo>
                  <a:pt x="1154747" y="529310"/>
                </a:lnTo>
                <a:lnTo>
                  <a:pt x="1102233" y="529310"/>
                </a:lnTo>
                <a:lnTo>
                  <a:pt x="1102233" y="639864"/>
                </a:lnTo>
                <a:lnTo>
                  <a:pt x="1362036" y="639864"/>
                </a:lnTo>
                <a:lnTo>
                  <a:pt x="1362036" y="529310"/>
                </a:lnTo>
                <a:lnTo>
                  <a:pt x="1309522" y="529310"/>
                </a:lnTo>
                <a:lnTo>
                  <a:pt x="1309522" y="128511"/>
                </a:lnTo>
                <a:lnTo>
                  <a:pt x="1362036" y="128511"/>
                </a:lnTo>
                <a:lnTo>
                  <a:pt x="1362036" y="17957"/>
                </a:lnTo>
                <a:close/>
              </a:path>
              <a:path w="1729740" h="657860">
                <a:moveTo>
                  <a:pt x="1729663" y="529310"/>
                </a:moveTo>
                <a:lnTo>
                  <a:pt x="1661947" y="529310"/>
                </a:lnTo>
                <a:lnTo>
                  <a:pt x="1496110" y="313715"/>
                </a:lnTo>
                <a:lnTo>
                  <a:pt x="1663319" y="128511"/>
                </a:lnTo>
                <a:lnTo>
                  <a:pt x="1720011" y="128511"/>
                </a:lnTo>
                <a:lnTo>
                  <a:pt x="1720011" y="17957"/>
                </a:lnTo>
                <a:lnTo>
                  <a:pt x="1443596" y="17957"/>
                </a:lnTo>
                <a:lnTo>
                  <a:pt x="1443596" y="128511"/>
                </a:lnTo>
                <a:lnTo>
                  <a:pt x="1507159" y="128511"/>
                </a:lnTo>
                <a:lnTo>
                  <a:pt x="1339951" y="320624"/>
                </a:lnTo>
                <a:lnTo>
                  <a:pt x="1339951" y="328930"/>
                </a:lnTo>
                <a:lnTo>
                  <a:pt x="1529283" y="639864"/>
                </a:lnTo>
                <a:lnTo>
                  <a:pt x="1729663" y="639864"/>
                </a:lnTo>
                <a:lnTo>
                  <a:pt x="1729663" y="5293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7600239" y="1371783"/>
            <a:ext cx="1438275" cy="782320"/>
          </a:xfrm>
          <a:custGeom>
            <a:avLst/>
            <a:gdLst/>
            <a:ahLst/>
            <a:cxnLst/>
            <a:rect l="l" t="t" r="r" b="b"/>
            <a:pathLst>
              <a:path w="1438275" h="782319">
                <a:moveTo>
                  <a:pt x="738022" y="519633"/>
                </a:moveTo>
                <a:lnTo>
                  <a:pt x="634352" y="519633"/>
                </a:lnTo>
                <a:lnTo>
                  <a:pt x="634352" y="132664"/>
                </a:lnTo>
                <a:lnTo>
                  <a:pt x="634352" y="125755"/>
                </a:lnTo>
                <a:lnTo>
                  <a:pt x="708990" y="125755"/>
                </a:lnTo>
                <a:lnTo>
                  <a:pt x="708990" y="15189"/>
                </a:lnTo>
                <a:lnTo>
                  <a:pt x="457454" y="15189"/>
                </a:lnTo>
                <a:lnTo>
                  <a:pt x="457454" y="132664"/>
                </a:lnTo>
                <a:lnTo>
                  <a:pt x="457454" y="519633"/>
                </a:lnTo>
                <a:lnTo>
                  <a:pt x="216979" y="519633"/>
                </a:lnTo>
                <a:lnTo>
                  <a:pt x="231013" y="497255"/>
                </a:lnTo>
                <a:lnTo>
                  <a:pt x="245414" y="467004"/>
                </a:lnTo>
                <a:lnTo>
                  <a:pt x="259588" y="429094"/>
                </a:lnTo>
                <a:lnTo>
                  <a:pt x="272884" y="383794"/>
                </a:lnTo>
                <a:lnTo>
                  <a:pt x="284695" y="331343"/>
                </a:lnTo>
                <a:lnTo>
                  <a:pt x="294373" y="271970"/>
                </a:lnTo>
                <a:lnTo>
                  <a:pt x="301282" y="205917"/>
                </a:lnTo>
                <a:lnTo>
                  <a:pt x="305435" y="132664"/>
                </a:lnTo>
                <a:lnTo>
                  <a:pt x="457454" y="132664"/>
                </a:lnTo>
                <a:lnTo>
                  <a:pt x="457454" y="15189"/>
                </a:lnTo>
                <a:lnTo>
                  <a:pt x="87083" y="15189"/>
                </a:lnTo>
                <a:lnTo>
                  <a:pt x="87083" y="125755"/>
                </a:lnTo>
                <a:lnTo>
                  <a:pt x="176898" y="125755"/>
                </a:lnTo>
                <a:lnTo>
                  <a:pt x="175463" y="171932"/>
                </a:lnTo>
                <a:lnTo>
                  <a:pt x="171094" y="223075"/>
                </a:lnTo>
                <a:lnTo>
                  <a:pt x="163715" y="277114"/>
                </a:lnTo>
                <a:lnTo>
                  <a:pt x="153238" y="332041"/>
                </a:lnTo>
                <a:lnTo>
                  <a:pt x="139598" y="385787"/>
                </a:lnTo>
                <a:lnTo>
                  <a:pt x="122682" y="436333"/>
                </a:lnTo>
                <a:lnTo>
                  <a:pt x="102438" y="481634"/>
                </a:lnTo>
                <a:lnTo>
                  <a:pt x="78778" y="519633"/>
                </a:lnTo>
                <a:lnTo>
                  <a:pt x="0" y="519633"/>
                </a:lnTo>
                <a:lnTo>
                  <a:pt x="0" y="782231"/>
                </a:lnTo>
                <a:lnTo>
                  <a:pt x="127165" y="782231"/>
                </a:lnTo>
                <a:lnTo>
                  <a:pt x="127165" y="637108"/>
                </a:lnTo>
                <a:lnTo>
                  <a:pt x="610870" y="637108"/>
                </a:lnTo>
                <a:lnTo>
                  <a:pt x="610870" y="782231"/>
                </a:lnTo>
                <a:lnTo>
                  <a:pt x="738022" y="782231"/>
                </a:lnTo>
                <a:lnTo>
                  <a:pt x="738022" y="637108"/>
                </a:lnTo>
                <a:lnTo>
                  <a:pt x="738022" y="519633"/>
                </a:lnTo>
                <a:close/>
              </a:path>
              <a:path w="1438275" h="782319">
                <a:moveTo>
                  <a:pt x="1437779" y="288848"/>
                </a:moveTo>
                <a:lnTo>
                  <a:pt x="1434007" y="238785"/>
                </a:lnTo>
                <a:lnTo>
                  <a:pt x="1422946" y="192481"/>
                </a:lnTo>
                <a:lnTo>
                  <a:pt x="1405064" y="150279"/>
                </a:lnTo>
                <a:lnTo>
                  <a:pt x="1383957" y="117475"/>
                </a:lnTo>
                <a:lnTo>
                  <a:pt x="1350556" y="79641"/>
                </a:lnTo>
                <a:lnTo>
                  <a:pt x="1314805" y="51930"/>
                </a:lnTo>
                <a:lnTo>
                  <a:pt x="1273987" y="29743"/>
                </a:lnTo>
                <a:lnTo>
                  <a:pt x="1256753" y="23583"/>
                </a:lnTo>
                <a:lnTo>
                  <a:pt x="1256753" y="273659"/>
                </a:lnTo>
                <a:lnTo>
                  <a:pt x="966508" y="273659"/>
                </a:lnTo>
                <a:lnTo>
                  <a:pt x="972769" y="227685"/>
                </a:lnTo>
                <a:lnTo>
                  <a:pt x="991362" y="185242"/>
                </a:lnTo>
                <a:lnTo>
                  <a:pt x="1022045" y="150152"/>
                </a:lnTo>
                <a:lnTo>
                  <a:pt x="1064526" y="126288"/>
                </a:lnTo>
                <a:lnTo>
                  <a:pt x="1118552" y="117475"/>
                </a:lnTo>
                <a:lnTo>
                  <a:pt x="1171130" y="125882"/>
                </a:lnTo>
                <a:lnTo>
                  <a:pt x="1210183" y="148958"/>
                </a:lnTo>
                <a:lnTo>
                  <a:pt x="1236764" y="183451"/>
                </a:lnTo>
                <a:lnTo>
                  <a:pt x="1251927" y="226098"/>
                </a:lnTo>
                <a:lnTo>
                  <a:pt x="1256753" y="273659"/>
                </a:lnTo>
                <a:lnTo>
                  <a:pt x="1256753" y="23583"/>
                </a:lnTo>
                <a:lnTo>
                  <a:pt x="1228521" y="13462"/>
                </a:lnTo>
                <a:lnTo>
                  <a:pt x="1178877" y="3416"/>
                </a:lnTo>
                <a:lnTo>
                  <a:pt x="1125461" y="0"/>
                </a:lnTo>
                <a:lnTo>
                  <a:pt x="1070089" y="2959"/>
                </a:lnTo>
                <a:lnTo>
                  <a:pt x="1019416" y="11582"/>
                </a:lnTo>
                <a:lnTo>
                  <a:pt x="973455" y="25501"/>
                </a:lnTo>
                <a:lnTo>
                  <a:pt x="932218" y="44323"/>
                </a:lnTo>
                <a:lnTo>
                  <a:pt x="895756" y="67678"/>
                </a:lnTo>
                <a:lnTo>
                  <a:pt x="864069" y="95186"/>
                </a:lnTo>
                <a:lnTo>
                  <a:pt x="837196" y="126466"/>
                </a:lnTo>
                <a:lnTo>
                  <a:pt x="815149" y="161137"/>
                </a:lnTo>
                <a:lnTo>
                  <a:pt x="797966" y="198818"/>
                </a:lnTo>
                <a:lnTo>
                  <a:pt x="785660" y="239141"/>
                </a:lnTo>
                <a:lnTo>
                  <a:pt x="778256" y="281724"/>
                </a:lnTo>
                <a:lnTo>
                  <a:pt x="775779" y="326174"/>
                </a:lnTo>
                <a:lnTo>
                  <a:pt x="778344" y="373532"/>
                </a:lnTo>
                <a:lnTo>
                  <a:pt x="785990" y="417995"/>
                </a:lnTo>
                <a:lnTo>
                  <a:pt x="798715" y="459346"/>
                </a:lnTo>
                <a:lnTo>
                  <a:pt x="816483" y="497332"/>
                </a:lnTo>
                <a:lnTo>
                  <a:pt x="839254" y="531736"/>
                </a:lnTo>
                <a:lnTo>
                  <a:pt x="867003" y="562317"/>
                </a:lnTo>
                <a:lnTo>
                  <a:pt x="899706" y="588835"/>
                </a:lnTo>
                <a:lnTo>
                  <a:pt x="937336" y="611073"/>
                </a:lnTo>
                <a:lnTo>
                  <a:pt x="979855" y="628764"/>
                </a:lnTo>
                <a:lnTo>
                  <a:pt x="1027252" y="641692"/>
                </a:lnTo>
                <a:lnTo>
                  <a:pt x="1079474" y="649630"/>
                </a:lnTo>
                <a:lnTo>
                  <a:pt x="1136510" y="652322"/>
                </a:lnTo>
                <a:lnTo>
                  <a:pt x="1188008" y="649465"/>
                </a:lnTo>
                <a:lnTo>
                  <a:pt x="1237081" y="640956"/>
                </a:lnTo>
                <a:lnTo>
                  <a:pt x="1283169" y="626922"/>
                </a:lnTo>
                <a:lnTo>
                  <a:pt x="1325689" y="607479"/>
                </a:lnTo>
                <a:lnTo>
                  <a:pt x="1364056" y="582726"/>
                </a:lnTo>
                <a:lnTo>
                  <a:pt x="1397698" y="552805"/>
                </a:lnTo>
                <a:lnTo>
                  <a:pt x="1380985" y="527939"/>
                </a:lnTo>
                <a:lnTo>
                  <a:pt x="1338275" y="464362"/>
                </a:lnTo>
                <a:lnTo>
                  <a:pt x="1306474" y="488289"/>
                </a:lnTo>
                <a:lnTo>
                  <a:pt x="1266253" y="508584"/>
                </a:lnTo>
                <a:lnTo>
                  <a:pt x="1216431" y="522668"/>
                </a:lnTo>
                <a:lnTo>
                  <a:pt x="1155839" y="527939"/>
                </a:lnTo>
                <a:lnTo>
                  <a:pt x="1106233" y="523697"/>
                </a:lnTo>
                <a:lnTo>
                  <a:pt x="1062939" y="510997"/>
                </a:lnTo>
                <a:lnTo>
                  <a:pt x="1026795" y="489940"/>
                </a:lnTo>
                <a:lnTo>
                  <a:pt x="998601" y="460578"/>
                </a:lnTo>
                <a:lnTo>
                  <a:pt x="979157" y="423011"/>
                </a:lnTo>
                <a:lnTo>
                  <a:pt x="969276" y="377291"/>
                </a:lnTo>
                <a:lnTo>
                  <a:pt x="1428115" y="377291"/>
                </a:lnTo>
                <a:lnTo>
                  <a:pt x="1431963" y="359003"/>
                </a:lnTo>
                <a:lnTo>
                  <a:pt x="1435023" y="338772"/>
                </a:lnTo>
                <a:lnTo>
                  <a:pt x="1437055" y="315683"/>
                </a:lnTo>
                <a:lnTo>
                  <a:pt x="1437779" y="2888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9094597" y="1898328"/>
            <a:ext cx="316865" cy="110489"/>
          </a:xfrm>
          <a:custGeom>
            <a:avLst/>
            <a:gdLst/>
            <a:ahLst/>
            <a:cxnLst/>
            <a:rect l="l" t="t" r="r" b="b"/>
            <a:pathLst>
              <a:path w="316865" h="110489">
                <a:moveTo>
                  <a:pt x="0" y="110490"/>
                </a:moveTo>
                <a:lnTo>
                  <a:pt x="316503" y="110490"/>
                </a:lnTo>
                <a:lnTo>
                  <a:pt x="316503" y="0"/>
                </a:lnTo>
                <a:lnTo>
                  <a:pt x="0" y="0"/>
                </a:lnTo>
                <a:lnTo>
                  <a:pt x="0" y="1104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9546521" y="1898328"/>
            <a:ext cx="309880" cy="110489"/>
          </a:xfrm>
          <a:custGeom>
            <a:avLst/>
            <a:gdLst/>
            <a:ahLst/>
            <a:cxnLst/>
            <a:rect l="l" t="t" r="r" b="b"/>
            <a:pathLst>
              <a:path w="309879" h="110489">
                <a:moveTo>
                  <a:pt x="0" y="110490"/>
                </a:moveTo>
                <a:lnTo>
                  <a:pt x="309592" y="110490"/>
                </a:lnTo>
                <a:lnTo>
                  <a:pt x="309592" y="0"/>
                </a:lnTo>
                <a:lnTo>
                  <a:pt x="0" y="0"/>
                </a:lnTo>
                <a:lnTo>
                  <a:pt x="0" y="1104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9170616" y="1748468"/>
            <a:ext cx="175895" cy="149860"/>
          </a:xfrm>
          <a:custGeom>
            <a:avLst/>
            <a:gdLst/>
            <a:ahLst/>
            <a:cxnLst/>
            <a:rect l="l" t="t" r="r" b="b"/>
            <a:pathLst>
              <a:path w="175895" h="149860">
                <a:moveTo>
                  <a:pt x="0" y="149859"/>
                </a:moveTo>
                <a:lnTo>
                  <a:pt x="175523" y="149859"/>
                </a:lnTo>
                <a:lnTo>
                  <a:pt x="175523" y="0"/>
                </a:lnTo>
                <a:lnTo>
                  <a:pt x="0" y="0"/>
                </a:lnTo>
                <a:lnTo>
                  <a:pt x="0" y="1498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9094597" y="1386528"/>
            <a:ext cx="763270" cy="511809"/>
          </a:xfrm>
          <a:custGeom>
            <a:avLst/>
            <a:gdLst/>
            <a:ahLst/>
            <a:cxnLst/>
            <a:rect l="l" t="t" r="r" b="b"/>
            <a:pathLst>
              <a:path w="763270" h="511810">
                <a:moveTo>
                  <a:pt x="762876" y="0"/>
                </a:moveTo>
                <a:lnTo>
                  <a:pt x="445008" y="0"/>
                </a:lnTo>
                <a:lnTo>
                  <a:pt x="445008" y="110490"/>
                </a:lnTo>
                <a:lnTo>
                  <a:pt x="511352" y="110490"/>
                </a:lnTo>
                <a:lnTo>
                  <a:pt x="511352" y="251460"/>
                </a:lnTo>
                <a:lnTo>
                  <a:pt x="251536" y="251460"/>
                </a:lnTo>
                <a:lnTo>
                  <a:pt x="251536" y="110490"/>
                </a:lnTo>
                <a:lnTo>
                  <a:pt x="309575" y="110490"/>
                </a:lnTo>
                <a:lnTo>
                  <a:pt x="309575" y="0"/>
                </a:lnTo>
                <a:lnTo>
                  <a:pt x="0" y="0"/>
                </a:lnTo>
                <a:lnTo>
                  <a:pt x="0" y="110490"/>
                </a:lnTo>
                <a:lnTo>
                  <a:pt x="76009" y="110490"/>
                </a:lnTo>
                <a:lnTo>
                  <a:pt x="76009" y="251460"/>
                </a:lnTo>
                <a:lnTo>
                  <a:pt x="76009" y="361950"/>
                </a:lnTo>
                <a:lnTo>
                  <a:pt x="511352" y="361950"/>
                </a:lnTo>
                <a:lnTo>
                  <a:pt x="511352" y="511810"/>
                </a:lnTo>
                <a:lnTo>
                  <a:pt x="686879" y="511810"/>
                </a:lnTo>
                <a:lnTo>
                  <a:pt x="686879" y="361950"/>
                </a:lnTo>
                <a:lnTo>
                  <a:pt x="686879" y="251460"/>
                </a:lnTo>
                <a:lnTo>
                  <a:pt x="686879" y="110490"/>
                </a:lnTo>
                <a:lnTo>
                  <a:pt x="762876" y="110490"/>
                </a:lnTo>
                <a:lnTo>
                  <a:pt x="7628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9935642" y="1386972"/>
            <a:ext cx="777240" cy="622300"/>
          </a:xfrm>
          <a:custGeom>
            <a:avLst/>
            <a:gdLst/>
            <a:ahLst/>
            <a:cxnLst/>
            <a:rect l="l" t="t" r="r" b="b"/>
            <a:pathLst>
              <a:path w="777240" h="622300">
                <a:moveTo>
                  <a:pt x="775316" y="0"/>
                </a:moveTo>
                <a:lnTo>
                  <a:pt x="525156" y="0"/>
                </a:lnTo>
                <a:lnTo>
                  <a:pt x="251531" y="424301"/>
                </a:lnTo>
                <a:lnTo>
                  <a:pt x="251531" y="110562"/>
                </a:lnTo>
                <a:lnTo>
                  <a:pt x="309571" y="110562"/>
                </a:lnTo>
                <a:lnTo>
                  <a:pt x="309571" y="0"/>
                </a:lnTo>
                <a:lnTo>
                  <a:pt x="0" y="0"/>
                </a:lnTo>
                <a:lnTo>
                  <a:pt x="0" y="110562"/>
                </a:lnTo>
                <a:lnTo>
                  <a:pt x="76018" y="110562"/>
                </a:lnTo>
                <a:lnTo>
                  <a:pt x="76018" y="511356"/>
                </a:lnTo>
                <a:lnTo>
                  <a:pt x="1371" y="511356"/>
                </a:lnTo>
                <a:lnTo>
                  <a:pt x="1371" y="621918"/>
                </a:lnTo>
                <a:lnTo>
                  <a:pt x="251531" y="621918"/>
                </a:lnTo>
                <a:lnTo>
                  <a:pt x="525156" y="196245"/>
                </a:lnTo>
                <a:lnTo>
                  <a:pt x="525156" y="511356"/>
                </a:lnTo>
                <a:lnTo>
                  <a:pt x="467116" y="511356"/>
                </a:lnTo>
                <a:lnTo>
                  <a:pt x="467116" y="621918"/>
                </a:lnTo>
                <a:lnTo>
                  <a:pt x="776709" y="621918"/>
                </a:lnTo>
                <a:lnTo>
                  <a:pt x="776709" y="511356"/>
                </a:lnTo>
                <a:lnTo>
                  <a:pt x="700690" y="511356"/>
                </a:lnTo>
                <a:lnTo>
                  <a:pt x="700690" y="110562"/>
                </a:lnTo>
                <a:lnTo>
                  <a:pt x="775316" y="110562"/>
                </a:lnTo>
                <a:lnTo>
                  <a:pt x="7753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10765743" y="1371776"/>
            <a:ext cx="662305" cy="652780"/>
          </a:xfrm>
          <a:custGeom>
            <a:avLst/>
            <a:gdLst/>
            <a:ahLst/>
            <a:cxnLst/>
            <a:rect l="l" t="t" r="r" b="b"/>
            <a:pathLst>
              <a:path w="662304" h="652780">
                <a:moveTo>
                  <a:pt x="349675" y="0"/>
                </a:moveTo>
                <a:lnTo>
                  <a:pt x="294308" y="2959"/>
                </a:lnTo>
                <a:lnTo>
                  <a:pt x="243631" y="11586"/>
                </a:lnTo>
                <a:lnTo>
                  <a:pt x="197665" y="25502"/>
                </a:lnTo>
                <a:lnTo>
                  <a:pt x="156436" y="44326"/>
                </a:lnTo>
                <a:lnTo>
                  <a:pt x="119968" y="67680"/>
                </a:lnTo>
                <a:lnTo>
                  <a:pt x="88283" y="95186"/>
                </a:lnTo>
                <a:lnTo>
                  <a:pt x="61408" y="126465"/>
                </a:lnTo>
                <a:lnTo>
                  <a:pt x="39365" y="161136"/>
                </a:lnTo>
                <a:lnTo>
                  <a:pt x="22179" y="198822"/>
                </a:lnTo>
                <a:lnTo>
                  <a:pt x="9873" y="239144"/>
                </a:lnTo>
                <a:lnTo>
                  <a:pt x="2472" y="281722"/>
                </a:lnTo>
                <a:lnTo>
                  <a:pt x="0" y="326178"/>
                </a:lnTo>
                <a:lnTo>
                  <a:pt x="2557" y="373528"/>
                </a:lnTo>
                <a:lnTo>
                  <a:pt x="10212" y="417994"/>
                </a:lnTo>
                <a:lnTo>
                  <a:pt x="22934" y="459342"/>
                </a:lnTo>
                <a:lnTo>
                  <a:pt x="40696" y="497336"/>
                </a:lnTo>
                <a:lnTo>
                  <a:pt x="63467" y="531741"/>
                </a:lnTo>
                <a:lnTo>
                  <a:pt x="91219" y="562321"/>
                </a:lnTo>
                <a:lnTo>
                  <a:pt x="123924" y="588843"/>
                </a:lnTo>
                <a:lnTo>
                  <a:pt x="161552" y="611069"/>
                </a:lnTo>
                <a:lnTo>
                  <a:pt x="204075" y="628766"/>
                </a:lnTo>
                <a:lnTo>
                  <a:pt x="251463" y="641698"/>
                </a:lnTo>
                <a:lnTo>
                  <a:pt x="303688" y="649629"/>
                </a:lnTo>
                <a:lnTo>
                  <a:pt x="360722" y="652325"/>
                </a:lnTo>
                <a:lnTo>
                  <a:pt x="412220" y="649464"/>
                </a:lnTo>
                <a:lnTo>
                  <a:pt x="461299" y="640958"/>
                </a:lnTo>
                <a:lnTo>
                  <a:pt x="507383" y="626924"/>
                </a:lnTo>
                <a:lnTo>
                  <a:pt x="549898" y="607477"/>
                </a:lnTo>
                <a:lnTo>
                  <a:pt x="588268" y="582734"/>
                </a:lnTo>
                <a:lnTo>
                  <a:pt x="621918" y="552810"/>
                </a:lnTo>
                <a:lnTo>
                  <a:pt x="605213" y="527942"/>
                </a:lnTo>
                <a:lnTo>
                  <a:pt x="380061" y="527942"/>
                </a:lnTo>
                <a:lnTo>
                  <a:pt x="330443" y="523693"/>
                </a:lnTo>
                <a:lnTo>
                  <a:pt x="287160" y="511000"/>
                </a:lnTo>
                <a:lnTo>
                  <a:pt x="251017" y="489937"/>
                </a:lnTo>
                <a:lnTo>
                  <a:pt x="222820" y="460582"/>
                </a:lnTo>
                <a:lnTo>
                  <a:pt x="203376" y="423010"/>
                </a:lnTo>
                <a:lnTo>
                  <a:pt x="193491" y="377297"/>
                </a:lnTo>
                <a:lnTo>
                  <a:pt x="652325" y="377297"/>
                </a:lnTo>
                <a:lnTo>
                  <a:pt x="656169" y="359005"/>
                </a:lnTo>
                <a:lnTo>
                  <a:pt x="659236" y="338771"/>
                </a:lnTo>
                <a:lnTo>
                  <a:pt x="661266" y="315687"/>
                </a:lnTo>
                <a:lnTo>
                  <a:pt x="662000" y="288849"/>
                </a:lnTo>
                <a:lnTo>
                  <a:pt x="660852" y="273656"/>
                </a:lnTo>
                <a:lnTo>
                  <a:pt x="190727" y="273656"/>
                </a:lnTo>
                <a:lnTo>
                  <a:pt x="196985" y="227687"/>
                </a:lnTo>
                <a:lnTo>
                  <a:pt x="215583" y="185238"/>
                </a:lnTo>
                <a:lnTo>
                  <a:pt x="246256" y="150155"/>
                </a:lnTo>
                <a:lnTo>
                  <a:pt x="288738" y="126284"/>
                </a:lnTo>
                <a:lnTo>
                  <a:pt x="342764" y="117472"/>
                </a:lnTo>
                <a:lnTo>
                  <a:pt x="608162" y="117472"/>
                </a:lnTo>
                <a:lnTo>
                  <a:pt x="604995" y="112551"/>
                </a:lnTo>
                <a:lnTo>
                  <a:pt x="574761" y="79648"/>
                </a:lnTo>
                <a:lnTo>
                  <a:pt x="539013" y="51926"/>
                </a:lnTo>
                <a:lnTo>
                  <a:pt x="498191" y="29744"/>
                </a:lnTo>
                <a:lnTo>
                  <a:pt x="452734" y="13457"/>
                </a:lnTo>
                <a:lnTo>
                  <a:pt x="403082" y="3423"/>
                </a:lnTo>
                <a:lnTo>
                  <a:pt x="349675" y="0"/>
                </a:lnTo>
                <a:close/>
              </a:path>
              <a:path w="662304" h="652780">
                <a:moveTo>
                  <a:pt x="562506" y="464362"/>
                </a:moveTo>
                <a:lnTo>
                  <a:pt x="530695" y="488291"/>
                </a:lnTo>
                <a:lnTo>
                  <a:pt x="490461" y="508591"/>
                </a:lnTo>
                <a:lnTo>
                  <a:pt x="440639" y="522672"/>
                </a:lnTo>
                <a:lnTo>
                  <a:pt x="380061" y="527942"/>
                </a:lnTo>
                <a:lnTo>
                  <a:pt x="605213" y="527942"/>
                </a:lnTo>
                <a:lnTo>
                  <a:pt x="562506" y="464362"/>
                </a:lnTo>
                <a:close/>
              </a:path>
              <a:path w="662304" h="652780">
                <a:moveTo>
                  <a:pt x="608162" y="117472"/>
                </a:moveTo>
                <a:lnTo>
                  <a:pt x="342764" y="117472"/>
                </a:lnTo>
                <a:lnTo>
                  <a:pt x="395341" y="125886"/>
                </a:lnTo>
                <a:lnTo>
                  <a:pt x="434386" y="148960"/>
                </a:lnTo>
                <a:lnTo>
                  <a:pt x="460962" y="183446"/>
                </a:lnTo>
                <a:lnTo>
                  <a:pt x="476129" y="226095"/>
                </a:lnTo>
                <a:lnTo>
                  <a:pt x="480948" y="273656"/>
                </a:lnTo>
                <a:lnTo>
                  <a:pt x="660852" y="273656"/>
                </a:lnTo>
                <a:lnTo>
                  <a:pt x="658218" y="238786"/>
                </a:lnTo>
                <a:lnTo>
                  <a:pt x="647163" y="192477"/>
                </a:lnTo>
                <a:lnTo>
                  <a:pt x="629275" y="150280"/>
                </a:lnTo>
                <a:lnTo>
                  <a:pt x="608162" y="1174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1014508" y="2915721"/>
            <a:ext cx="777240" cy="622300"/>
          </a:xfrm>
          <a:custGeom>
            <a:avLst/>
            <a:gdLst/>
            <a:ahLst/>
            <a:cxnLst/>
            <a:rect l="l" t="t" r="r" b="b"/>
            <a:pathLst>
              <a:path w="777239" h="622300">
                <a:moveTo>
                  <a:pt x="775316" y="0"/>
                </a:moveTo>
                <a:lnTo>
                  <a:pt x="525177" y="0"/>
                </a:lnTo>
                <a:lnTo>
                  <a:pt x="251531" y="424301"/>
                </a:lnTo>
                <a:lnTo>
                  <a:pt x="251531" y="110562"/>
                </a:lnTo>
                <a:lnTo>
                  <a:pt x="309592" y="110562"/>
                </a:lnTo>
                <a:lnTo>
                  <a:pt x="309592" y="0"/>
                </a:lnTo>
                <a:lnTo>
                  <a:pt x="0" y="0"/>
                </a:lnTo>
                <a:lnTo>
                  <a:pt x="0" y="110562"/>
                </a:lnTo>
                <a:lnTo>
                  <a:pt x="75997" y="110562"/>
                </a:lnTo>
                <a:lnTo>
                  <a:pt x="75997" y="511356"/>
                </a:lnTo>
                <a:lnTo>
                  <a:pt x="1392" y="511356"/>
                </a:lnTo>
                <a:lnTo>
                  <a:pt x="1392" y="621918"/>
                </a:lnTo>
                <a:lnTo>
                  <a:pt x="251531" y="621918"/>
                </a:lnTo>
                <a:lnTo>
                  <a:pt x="525177" y="196245"/>
                </a:lnTo>
                <a:lnTo>
                  <a:pt x="525177" y="511356"/>
                </a:lnTo>
                <a:lnTo>
                  <a:pt x="467127" y="511356"/>
                </a:lnTo>
                <a:lnTo>
                  <a:pt x="467127" y="621918"/>
                </a:lnTo>
                <a:lnTo>
                  <a:pt x="776688" y="621918"/>
                </a:lnTo>
                <a:lnTo>
                  <a:pt x="776688" y="511356"/>
                </a:lnTo>
                <a:lnTo>
                  <a:pt x="700690" y="511356"/>
                </a:lnTo>
                <a:lnTo>
                  <a:pt x="700690" y="110562"/>
                </a:lnTo>
                <a:lnTo>
                  <a:pt x="775316" y="110562"/>
                </a:lnTo>
                <a:lnTo>
                  <a:pt x="7753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1869359" y="3427078"/>
            <a:ext cx="316865" cy="110489"/>
          </a:xfrm>
          <a:custGeom>
            <a:avLst/>
            <a:gdLst/>
            <a:ahLst/>
            <a:cxnLst/>
            <a:rect l="l" t="t" r="r" b="b"/>
            <a:pathLst>
              <a:path w="316864" h="110489">
                <a:moveTo>
                  <a:pt x="0" y="110490"/>
                </a:moveTo>
                <a:lnTo>
                  <a:pt x="316461" y="110490"/>
                </a:lnTo>
                <a:lnTo>
                  <a:pt x="316461" y="0"/>
                </a:lnTo>
                <a:lnTo>
                  <a:pt x="0" y="0"/>
                </a:lnTo>
                <a:lnTo>
                  <a:pt x="0" y="1104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2321283" y="3427078"/>
            <a:ext cx="309880" cy="110489"/>
          </a:xfrm>
          <a:custGeom>
            <a:avLst/>
            <a:gdLst/>
            <a:ahLst/>
            <a:cxnLst/>
            <a:rect l="l" t="t" r="r" b="b"/>
            <a:pathLst>
              <a:path w="309880" h="110489">
                <a:moveTo>
                  <a:pt x="0" y="110490"/>
                </a:moveTo>
                <a:lnTo>
                  <a:pt x="309571" y="110490"/>
                </a:lnTo>
                <a:lnTo>
                  <a:pt x="309571" y="0"/>
                </a:lnTo>
                <a:lnTo>
                  <a:pt x="0" y="0"/>
                </a:lnTo>
                <a:lnTo>
                  <a:pt x="0" y="1104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1945357" y="3277217"/>
            <a:ext cx="175895" cy="149860"/>
          </a:xfrm>
          <a:custGeom>
            <a:avLst/>
            <a:gdLst/>
            <a:ahLst/>
            <a:cxnLst/>
            <a:rect l="l" t="t" r="r" b="b"/>
            <a:pathLst>
              <a:path w="175894" h="149860">
                <a:moveTo>
                  <a:pt x="0" y="149859"/>
                </a:moveTo>
                <a:lnTo>
                  <a:pt x="175512" y="149859"/>
                </a:lnTo>
                <a:lnTo>
                  <a:pt x="175512" y="0"/>
                </a:lnTo>
                <a:lnTo>
                  <a:pt x="0" y="0"/>
                </a:lnTo>
                <a:lnTo>
                  <a:pt x="0" y="1498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1869351" y="2915278"/>
            <a:ext cx="763270" cy="511809"/>
          </a:xfrm>
          <a:custGeom>
            <a:avLst/>
            <a:gdLst/>
            <a:ahLst/>
            <a:cxnLst/>
            <a:rect l="l" t="t" r="r" b="b"/>
            <a:pathLst>
              <a:path w="763269" h="511810">
                <a:moveTo>
                  <a:pt x="762863" y="0"/>
                </a:moveTo>
                <a:lnTo>
                  <a:pt x="445020" y="0"/>
                </a:lnTo>
                <a:lnTo>
                  <a:pt x="445020" y="110490"/>
                </a:lnTo>
                <a:lnTo>
                  <a:pt x="511340" y="110490"/>
                </a:lnTo>
                <a:lnTo>
                  <a:pt x="511340" y="251460"/>
                </a:lnTo>
                <a:lnTo>
                  <a:pt x="251510" y="251460"/>
                </a:lnTo>
                <a:lnTo>
                  <a:pt x="251510" y="110490"/>
                </a:lnTo>
                <a:lnTo>
                  <a:pt x="309562" y="110490"/>
                </a:lnTo>
                <a:lnTo>
                  <a:pt x="309562" y="0"/>
                </a:lnTo>
                <a:lnTo>
                  <a:pt x="0" y="0"/>
                </a:lnTo>
                <a:lnTo>
                  <a:pt x="0" y="110490"/>
                </a:lnTo>
                <a:lnTo>
                  <a:pt x="75996" y="110490"/>
                </a:lnTo>
                <a:lnTo>
                  <a:pt x="75996" y="251460"/>
                </a:lnTo>
                <a:lnTo>
                  <a:pt x="75996" y="361950"/>
                </a:lnTo>
                <a:lnTo>
                  <a:pt x="511340" y="361950"/>
                </a:lnTo>
                <a:lnTo>
                  <a:pt x="511340" y="511810"/>
                </a:lnTo>
                <a:lnTo>
                  <a:pt x="686866" y="511810"/>
                </a:lnTo>
                <a:lnTo>
                  <a:pt x="686866" y="361950"/>
                </a:lnTo>
                <a:lnTo>
                  <a:pt x="686866" y="251460"/>
                </a:lnTo>
                <a:lnTo>
                  <a:pt x="686866" y="110490"/>
                </a:lnTo>
                <a:lnTo>
                  <a:pt x="762863" y="110490"/>
                </a:lnTo>
                <a:lnTo>
                  <a:pt x="7628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2710384" y="2908811"/>
            <a:ext cx="647065" cy="636270"/>
          </a:xfrm>
          <a:custGeom>
            <a:avLst/>
            <a:gdLst/>
            <a:ahLst/>
            <a:cxnLst/>
            <a:rect l="l" t="t" r="r" b="b"/>
            <a:pathLst>
              <a:path w="647064" h="636270">
                <a:moveTo>
                  <a:pt x="337214" y="0"/>
                </a:moveTo>
                <a:lnTo>
                  <a:pt x="277663" y="718"/>
                </a:lnTo>
                <a:lnTo>
                  <a:pt x="112288" y="6192"/>
                </a:lnTo>
                <a:lnTo>
                  <a:pt x="74626" y="6910"/>
                </a:lnTo>
                <a:lnTo>
                  <a:pt x="0" y="6910"/>
                </a:lnTo>
                <a:lnTo>
                  <a:pt x="0" y="117472"/>
                </a:lnTo>
                <a:lnTo>
                  <a:pt x="74626" y="117472"/>
                </a:lnTo>
                <a:lnTo>
                  <a:pt x="74626" y="518266"/>
                </a:lnTo>
                <a:lnTo>
                  <a:pt x="0" y="518266"/>
                </a:lnTo>
                <a:lnTo>
                  <a:pt x="0" y="628829"/>
                </a:lnTo>
                <a:lnTo>
                  <a:pt x="74626" y="628829"/>
                </a:lnTo>
                <a:lnTo>
                  <a:pt x="116019" y="629547"/>
                </a:lnTo>
                <a:lnTo>
                  <a:pt x="287971" y="635021"/>
                </a:lnTo>
                <a:lnTo>
                  <a:pt x="339979" y="635739"/>
                </a:lnTo>
                <a:lnTo>
                  <a:pt x="406193" y="633343"/>
                </a:lnTo>
                <a:lnTo>
                  <a:pt x="463978" y="626193"/>
                </a:lnTo>
                <a:lnTo>
                  <a:pt x="513503" y="614345"/>
                </a:lnTo>
                <a:lnTo>
                  <a:pt x="554941" y="597857"/>
                </a:lnTo>
                <a:lnTo>
                  <a:pt x="588461" y="576785"/>
                </a:lnTo>
                <a:lnTo>
                  <a:pt x="628290" y="527962"/>
                </a:lnTo>
                <a:lnTo>
                  <a:pt x="345497" y="527962"/>
                </a:lnTo>
                <a:lnTo>
                  <a:pt x="317542" y="527506"/>
                </a:lnTo>
                <a:lnTo>
                  <a:pt x="290746" y="526396"/>
                </a:lnTo>
                <a:lnTo>
                  <a:pt x="247374" y="523785"/>
                </a:lnTo>
                <a:lnTo>
                  <a:pt x="247374" y="360711"/>
                </a:lnTo>
                <a:lnTo>
                  <a:pt x="615602" y="360711"/>
                </a:lnTo>
                <a:lnTo>
                  <a:pt x="596038" y="340522"/>
                </a:lnTo>
                <a:lnTo>
                  <a:pt x="553025" y="317946"/>
                </a:lnTo>
                <a:lnTo>
                  <a:pt x="494749" y="304064"/>
                </a:lnTo>
                <a:lnTo>
                  <a:pt x="494749" y="301278"/>
                </a:lnTo>
                <a:lnTo>
                  <a:pt x="538419" y="290498"/>
                </a:lnTo>
                <a:lnTo>
                  <a:pt x="574408" y="270892"/>
                </a:lnTo>
                <a:lnTo>
                  <a:pt x="247374" y="270892"/>
                </a:lnTo>
                <a:lnTo>
                  <a:pt x="247374" y="110551"/>
                </a:lnTo>
                <a:lnTo>
                  <a:pt x="285552" y="107978"/>
                </a:lnTo>
                <a:lnTo>
                  <a:pt x="309761" y="106879"/>
                </a:lnTo>
                <a:lnTo>
                  <a:pt x="337214" y="106426"/>
                </a:lnTo>
                <a:lnTo>
                  <a:pt x="617828" y="106426"/>
                </a:lnTo>
                <a:lnTo>
                  <a:pt x="611054" y="89209"/>
                </a:lnTo>
                <a:lnTo>
                  <a:pt x="557128" y="38528"/>
                </a:lnTo>
                <a:lnTo>
                  <a:pt x="516326" y="21357"/>
                </a:lnTo>
                <a:lnTo>
                  <a:pt x="466149" y="9352"/>
                </a:lnTo>
                <a:lnTo>
                  <a:pt x="406482" y="2303"/>
                </a:lnTo>
                <a:lnTo>
                  <a:pt x="337214" y="0"/>
                </a:lnTo>
                <a:close/>
              </a:path>
              <a:path w="647064" h="636270">
                <a:moveTo>
                  <a:pt x="615602" y="360711"/>
                </a:moveTo>
                <a:lnTo>
                  <a:pt x="342733" y="360711"/>
                </a:lnTo>
                <a:lnTo>
                  <a:pt x="393749" y="366476"/>
                </a:lnTo>
                <a:lnTo>
                  <a:pt x="430509" y="382994"/>
                </a:lnTo>
                <a:lnTo>
                  <a:pt x="452754" y="409104"/>
                </a:lnTo>
                <a:lnTo>
                  <a:pt x="460226" y="443640"/>
                </a:lnTo>
                <a:lnTo>
                  <a:pt x="452601" y="477807"/>
                </a:lnTo>
                <a:lnTo>
                  <a:pt x="430332" y="504461"/>
                </a:lnTo>
                <a:lnTo>
                  <a:pt x="394327" y="521784"/>
                </a:lnTo>
                <a:lnTo>
                  <a:pt x="345497" y="527962"/>
                </a:lnTo>
                <a:lnTo>
                  <a:pt x="628290" y="527962"/>
                </a:lnTo>
                <a:lnTo>
                  <a:pt x="632433" y="521117"/>
                </a:lnTo>
                <a:lnTo>
                  <a:pt x="643226" y="486635"/>
                </a:lnTo>
                <a:lnTo>
                  <a:pt x="646786" y="447797"/>
                </a:lnTo>
                <a:lnTo>
                  <a:pt x="641590" y="406709"/>
                </a:lnTo>
                <a:lnTo>
                  <a:pt x="625117" y="370530"/>
                </a:lnTo>
                <a:lnTo>
                  <a:pt x="615602" y="360711"/>
                </a:lnTo>
                <a:close/>
              </a:path>
              <a:path w="647064" h="636270">
                <a:moveTo>
                  <a:pt x="617828" y="106426"/>
                </a:moveTo>
                <a:lnTo>
                  <a:pt x="337214" y="106426"/>
                </a:lnTo>
                <a:lnTo>
                  <a:pt x="381241" y="111588"/>
                </a:lnTo>
                <a:lnTo>
                  <a:pt x="414774" y="126988"/>
                </a:lnTo>
                <a:lnTo>
                  <a:pt x="436127" y="152490"/>
                </a:lnTo>
                <a:lnTo>
                  <a:pt x="443620" y="187962"/>
                </a:lnTo>
                <a:lnTo>
                  <a:pt x="435544" y="223656"/>
                </a:lnTo>
                <a:lnTo>
                  <a:pt x="413219" y="249637"/>
                </a:lnTo>
                <a:lnTo>
                  <a:pt x="379492" y="265513"/>
                </a:lnTo>
                <a:lnTo>
                  <a:pt x="337214" y="270892"/>
                </a:lnTo>
                <a:lnTo>
                  <a:pt x="574408" y="270892"/>
                </a:lnTo>
                <a:lnTo>
                  <a:pt x="575387" y="270359"/>
                </a:lnTo>
                <a:lnTo>
                  <a:pt x="603927" y="241790"/>
                </a:lnTo>
                <a:lnTo>
                  <a:pt x="622316" y="205719"/>
                </a:lnTo>
                <a:lnTo>
                  <a:pt x="628829" y="163073"/>
                </a:lnTo>
                <a:lnTo>
                  <a:pt x="624404" y="123138"/>
                </a:lnTo>
                <a:lnTo>
                  <a:pt x="617828" y="1064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3420233" y="2900525"/>
            <a:ext cx="662305" cy="652780"/>
          </a:xfrm>
          <a:custGeom>
            <a:avLst/>
            <a:gdLst/>
            <a:ahLst/>
            <a:cxnLst/>
            <a:rect l="l" t="t" r="r" b="b"/>
            <a:pathLst>
              <a:path w="662304" h="652779">
                <a:moveTo>
                  <a:pt x="349654" y="0"/>
                </a:moveTo>
                <a:lnTo>
                  <a:pt x="294292" y="2959"/>
                </a:lnTo>
                <a:lnTo>
                  <a:pt x="243618" y="11586"/>
                </a:lnTo>
                <a:lnTo>
                  <a:pt x="197656" y="25502"/>
                </a:lnTo>
                <a:lnTo>
                  <a:pt x="156430" y="44326"/>
                </a:lnTo>
                <a:lnTo>
                  <a:pt x="119963" y="67680"/>
                </a:lnTo>
                <a:lnTo>
                  <a:pt x="88281" y="95186"/>
                </a:lnTo>
                <a:lnTo>
                  <a:pt x="61406" y="126465"/>
                </a:lnTo>
                <a:lnTo>
                  <a:pt x="39364" y="161136"/>
                </a:lnTo>
                <a:lnTo>
                  <a:pt x="22178" y="198822"/>
                </a:lnTo>
                <a:lnTo>
                  <a:pt x="9873" y="239144"/>
                </a:lnTo>
                <a:lnTo>
                  <a:pt x="2472" y="281722"/>
                </a:lnTo>
                <a:lnTo>
                  <a:pt x="0" y="326178"/>
                </a:lnTo>
                <a:lnTo>
                  <a:pt x="2557" y="373528"/>
                </a:lnTo>
                <a:lnTo>
                  <a:pt x="10211" y="417994"/>
                </a:lnTo>
                <a:lnTo>
                  <a:pt x="22931" y="459342"/>
                </a:lnTo>
                <a:lnTo>
                  <a:pt x="40691" y="497336"/>
                </a:lnTo>
                <a:lnTo>
                  <a:pt x="63460" y="531741"/>
                </a:lnTo>
                <a:lnTo>
                  <a:pt x="91211" y="562321"/>
                </a:lnTo>
                <a:lnTo>
                  <a:pt x="123915" y="588843"/>
                </a:lnTo>
                <a:lnTo>
                  <a:pt x="161543" y="611069"/>
                </a:lnTo>
                <a:lnTo>
                  <a:pt x="204066" y="628766"/>
                </a:lnTo>
                <a:lnTo>
                  <a:pt x="251456" y="641698"/>
                </a:lnTo>
                <a:lnTo>
                  <a:pt x="303684" y="649629"/>
                </a:lnTo>
                <a:lnTo>
                  <a:pt x="360722" y="652325"/>
                </a:lnTo>
                <a:lnTo>
                  <a:pt x="412220" y="649464"/>
                </a:lnTo>
                <a:lnTo>
                  <a:pt x="461299" y="640958"/>
                </a:lnTo>
                <a:lnTo>
                  <a:pt x="507383" y="626924"/>
                </a:lnTo>
                <a:lnTo>
                  <a:pt x="549898" y="607477"/>
                </a:lnTo>
                <a:lnTo>
                  <a:pt x="588268" y="582734"/>
                </a:lnTo>
                <a:lnTo>
                  <a:pt x="621918" y="552810"/>
                </a:lnTo>
                <a:lnTo>
                  <a:pt x="605207" y="527942"/>
                </a:lnTo>
                <a:lnTo>
                  <a:pt x="380061" y="527942"/>
                </a:lnTo>
                <a:lnTo>
                  <a:pt x="330443" y="523693"/>
                </a:lnTo>
                <a:lnTo>
                  <a:pt x="287159" y="511000"/>
                </a:lnTo>
                <a:lnTo>
                  <a:pt x="251014" y="489937"/>
                </a:lnTo>
                <a:lnTo>
                  <a:pt x="222814" y="460582"/>
                </a:lnTo>
                <a:lnTo>
                  <a:pt x="203364" y="423010"/>
                </a:lnTo>
                <a:lnTo>
                  <a:pt x="193470" y="377297"/>
                </a:lnTo>
                <a:lnTo>
                  <a:pt x="652304" y="377297"/>
                </a:lnTo>
                <a:lnTo>
                  <a:pt x="656160" y="359005"/>
                </a:lnTo>
                <a:lnTo>
                  <a:pt x="659233" y="338771"/>
                </a:lnTo>
                <a:lnTo>
                  <a:pt x="661266" y="315687"/>
                </a:lnTo>
                <a:lnTo>
                  <a:pt x="662000" y="288849"/>
                </a:lnTo>
                <a:lnTo>
                  <a:pt x="660852" y="273656"/>
                </a:lnTo>
                <a:lnTo>
                  <a:pt x="190727" y="273656"/>
                </a:lnTo>
                <a:lnTo>
                  <a:pt x="196985" y="227687"/>
                </a:lnTo>
                <a:lnTo>
                  <a:pt x="215582" y="185238"/>
                </a:lnTo>
                <a:lnTo>
                  <a:pt x="246252" y="150155"/>
                </a:lnTo>
                <a:lnTo>
                  <a:pt x="288727" y="126284"/>
                </a:lnTo>
                <a:lnTo>
                  <a:pt x="342743" y="117472"/>
                </a:lnTo>
                <a:lnTo>
                  <a:pt x="608160" y="117472"/>
                </a:lnTo>
                <a:lnTo>
                  <a:pt x="604993" y="112551"/>
                </a:lnTo>
                <a:lnTo>
                  <a:pt x="574758" y="79648"/>
                </a:lnTo>
                <a:lnTo>
                  <a:pt x="539008" y="51926"/>
                </a:lnTo>
                <a:lnTo>
                  <a:pt x="498184" y="29744"/>
                </a:lnTo>
                <a:lnTo>
                  <a:pt x="452723" y="13457"/>
                </a:lnTo>
                <a:lnTo>
                  <a:pt x="403067" y="3423"/>
                </a:lnTo>
                <a:lnTo>
                  <a:pt x="349654" y="0"/>
                </a:lnTo>
                <a:close/>
              </a:path>
              <a:path w="662304" h="652779">
                <a:moveTo>
                  <a:pt x="562485" y="464362"/>
                </a:moveTo>
                <a:lnTo>
                  <a:pt x="530686" y="488291"/>
                </a:lnTo>
                <a:lnTo>
                  <a:pt x="490458" y="508591"/>
                </a:lnTo>
                <a:lnTo>
                  <a:pt x="440638" y="522672"/>
                </a:lnTo>
                <a:lnTo>
                  <a:pt x="380061" y="527942"/>
                </a:lnTo>
                <a:lnTo>
                  <a:pt x="605207" y="527942"/>
                </a:lnTo>
                <a:lnTo>
                  <a:pt x="562485" y="464362"/>
                </a:lnTo>
                <a:close/>
              </a:path>
              <a:path w="662304" h="652779">
                <a:moveTo>
                  <a:pt x="608160" y="117472"/>
                </a:moveTo>
                <a:lnTo>
                  <a:pt x="342743" y="117472"/>
                </a:lnTo>
                <a:lnTo>
                  <a:pt x="395330" y="125886"/>
                </a:lnTo>
                <a:lnTo>
                  <a:pt x="434382" y="148960"/>
                </a:lnTo>
                <a:lnTo>
                  <a:pt x="460960" y="183446"/>
                </a:lnTo>
                <a:lnTo>
                  <a:pt x="476128" y="226095"/>
                </a:lnTo>
                <a:lnTo>
                  <a:pt x="480948" y="273656"/>
                </a:lnTo>
                <a:lnTo>
                  <a:pt x="660852" y="273656"/>
                </a:lnTo>
                <a:lnTo>
                  <a:pt x="658218" y="238786"/>
                </a:lnTo>
                <a:lnTo>
                  <a:pt x="647163" y="192477"/>
                </a:lnTo>
                <a:lnTo>
                  <a:pt x="629275" y="150280"/>
                </a:lnTo>
                <a:lnTo>
                  <a:pt x="608160" y="1174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4145718" y="2900527"/>
            <a:ext cx="609600" cy="652780"/>
          </a:xfrm>
          <a:custGeom>
            <a:avLst/>
            <a:gdLst/>
            <a:ahLst/>
            <a:cxnLst/>
            <a:rect l="l" t="t" r="r" b="b"/>
            <a:pathLst>
              <a:path w="609600" h="652779">
                <a:moveTo>
                  <a:pt x="342733" y="0"/>
                </a:moveTo>
                <a:lnTo>
                  <a:pt x="291862" y="2959"/>
                </a:lnTo>
                <a:lnTo>
                  <a:pt x="244409" y="11586"/>
                </a:lnTo>
                <a:lnTo>
                  <a:pt x="200563" y="25500"/>
                </a:lnTo>
                <a:lnTo>
                  <a:pt x="160517" y="44323"/>
                </a:lnTo>
                <a:lnTo>
                  <a:pt x="124464" y="67677"/>
                </a:lnTo>
                <a:lnTo>
                  <a:pt x="92595" y="95181"/>
                </a:lnTo>
                <a:lnTo>
                  <a:pt x="65102" y="126458"/>
                </a:lnTo>
                <a:lnTo>
                  <a:pt x="42177" y="161129"/>
                </a:lnTo>
                <a:lnTo>
                  <a:pt x="24012" y="198814"/>
                </a:lnTo>
                <a:lnTo>
                  <a:pt x="10800" y="239134"/>
                </a:lnTo>
                <a:lnTo>
                  <a:pt x="2732" y="281712"/>
                </a:lnTo>
                <a:lnTo>
                  <a:pt x="0" y="326168"/>
                </a:lnTo>
                <a:lnTo>
                  <a:pt x="2733" y="373520"/>
                </a:lnTo>
                <a:lnTo>
                  <a:pt x="10813" y="417988"/>
                </a:lnTo>
                <a:lnTo>
                  <a:pt x="24056" y="459338"/>
                </a:lnTo>
                <a:lnTo>
                  <a:pt x="42279" y="497333"/>
                </a:lnTo>
                <a:lnTo>
                  <a:pt x="65302" y="531739"/>
                </a:lnTo>
                <a:lnTo>
                  <a:pt x="92940" y="562320"/>
                </a:lnTo>
                <a:lnTo>
                  <a:pt x="125013" y="588842"/>
                </a:lnTo>
                <a:lnTo>
                  <a:pt x="161336" y="611069"/>
                </a:lnTo>
                <a:lnTo>
                  <a:pt x="201729" y="628766"/>
                </a:lnTo>
                <a:lnTo>
                  <a:pt x="246008" y="641698"/>
                </a:lnTo>
                <a:lnTo>
                  <a:pt x="293992" y="649629"/>
                </a:lnTo>
                <a:lnTo>
                  <a:pt x="345497" y="652325"/>
                </a:lnTo>
                <a:lnTo>
                  <a:pt x="401144" y="648735"/>
                </a:lnTo>
                <a:lnTo>
                  <a:pt x="452946" y="637889"/>
                </a:lnTo>
                <a:lnTo>
                  <a:pt x="500293" y="619672"/>
                </a:lnTo>
                <a:lnTo>
                  <a:pt x="542572" y="593967"/>
                </a:lnTo>
                <a:lnTo>
                  <a:pt x="579171" y="560661"/>
                </a:lnTo>
                <a:lnTo>
                  <a:pt x="609478" y="519638"/>
                </a:lnTo>
                <a:lnTo>
                  <a:pt x="538999" y="442248"/>
                </a:lnTo>
                <a:lnTo>
                  <a:pt x="507415" y="476558"/>
                </a:lnTo>
                <a:lnTo>
                  <a:pt x="469878" y="502190"/>
                </a:lnTo>
                <a:lnTo>
                  <a:pt x="428199" y="518235"/>
                </a:lnTo>
                <a:lnTo>
                  <a:pt x="384187" y="523785"/>
                </a:lnTo>
                <a:lnTo>
                  <a:pt x="340321" y="519200"/>
                </a:lnTo>
                <a:lnTo>
                  <a:pt x="299624" y="505718"/>
                </a:lnTo>
                <a:lnTo>
                  <a:pt x="263400" y="483752"/>
                </a:lnTo>
                <a:lnTo>
                  <a:pt x="232954" y="453712"/>
                </a:lnTo>
                <a:lnTo>
                  <a:pt x="209591" y="416009"/>
                </a:lnTo>
                <a:lnTo>
                  <a:pt x="194616" y="371053"/>
                </a:lnTo>
                <a:lnTo>
                  <a:pt x="189334" y="319257"/>
                </a:lnTo>
                <a:lnTo>
                  <a:pt x="193698" y="268480"/>
                </a:lnTo>
                <a:lnTo>
                  <a:pt x="206307" y="224253"/>
                </a:lnTo>
                <a:lnTo>
                  <a:pt x="226434" y="187038"/>
                </a:lnTo>
                <a:lnTo>
                  <a:pt x="253355" y="157292"/>
                </a:lnTo>
                <a:lnTo>
                  <a:pt x="286343" y="135476"/>
                </a:lnTo>
                <a:lnTo>
                  <a:pt x="324674" y="122050"/>
                </a:lnTo>
                <a:lnTo>
                  <a:pt x="367622" y="117472"/>
                </a:lnTo>
                <a:lnTo>
                  <a:pt x="384953" y="118510"/>
                </a:lnTo>
                <a:lnTo>
                  <a:pt x="401644" y="121623"/>
                </a:lnTo>
                <a:lnTo>
                  <a:pt x="417562" y="126806"/>
                </a:lnTo>
                <a:lnTo>
                  <a:pt x="432573" y="134058"/>
                </a:lnTo>
                <a:lnTo>
                  <a:pt x="428142" y="143902"/>
                </a:lnTo>
                <a:lnTo>
                  <a:pt x="425133" y="154785"/>
                </a:lnTo>
                <a:lnTo>
                  <a:pt x="429917" y="212816"/>
                </a:lnTo>
                <a:lnTo>
                  <a:pt x="477697" y="255261"/>
                </a:lnTo>
                <a:lnTo>
                  <a:pt x="512738" y="261196"/>
                </a:lnTo>
                <a:lnTo>
                  <a:pt x="548126" y="254137"/>
                </a:lnTo>
                <a:lnTo>
                  <a:pt x="576130" y="234771"/>
                </a:lnTo>
                <a:lnTo>
                  <a:pt x="594547" y="205815"/>
                </a:lnTo>
                <a:lnTo>
                  <a:pt x="601175" y="169984"/>
                </a:lnTo>
                <a:lnTo>
                  <a:pt x="595966" y="129749"/>
                </a:lnTo>
                <a:lnTo>
                  <a:pt x="557306" y="65795"/>
                </a:lnTo>
                <a:lnTo>
                  <a:pt x="525862" y="41980"/>
                </a:lnTo>
                <a:lnTo>
                  <a:pt x="487679" y="23541"/>
                </a:lnTo>
                <a:lnTo>
                  <a:pt x="443761" y="10430"/>
                </a:lnTo>
                <a:lnTo>
                  <a:pt x="395111" y="2599"/>
                </a:lnTo>
                <a:lnTo>
                  <a:pt x="3427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4804549" y="2915278"/>
            <a:ext cx="633095" cy="622300"/>
          </a:xfrm>
          <a:custGeom>
            <a:avLst/>
            <a:gdLst/>
            <a:ahLst/>
            <a:cxnLst/>
            <a:rect l="l" t="t" r="r" b="b"/>
            <a:pathLst>
              <a:path w="633095" h="622300">
                <a:moveTo>
                  <a:pt x="632993" y="0"/>
                </a:moveTo>
                <a:lnTo>
                  <a:pt x="0" y="0"/>
                </a:lnTo>
                <a:lnTo>
                  <a:pt x="0" y="114300"/>
                </a:lnTo>
                <a:lnTo>
                  <a:pt x="0" y="242570"/>
                </a:lnTo>
                <a:lnTo>
                  <a:pt x="114719" y="242570"/>
                </a:lnTo>
                <a:lnTo>
                  <a:pt x="114719" y="114300"/>
                </a:lnTo>
                <a:lnTo>
                  <a:pt x="228041" y="114300"/>
                </a:lnTo>
                <a:lnTo>
                  <a:pt x="228041" y="242570"/>
                </a:lnTo>
                <a:lnTo>
                  <a:pt x="228041" y="511810"/>
                </a:lnTo>
                <a:lnTo>
                  <a:pt x="143738" y="511810"/>
                </a:lnTo>
                <a:lnTo>
                  <a:pt x="143738" y="622300"/>
                </a:lnTo>
                <a:lnTo>
                  <a:pt x="486486" y="622300"/>
                </a:lnTo>
                <a:lnTo>
                  <a:pt x="486486" y="511810"/>
                </a:lnTo>
                <a:lnTo>
                  <a:pt x="404926" y="511810"/>
                </a:lnTo>
                <a:lnTo>
                  <a:pt x="404926" y="242570"/>
                </a:lnTo>
                <a:lnTo>
                  <a:pt x="404926" y="114300"/>
                </a:lnTo>
                <a:lnTo>
                  <a:pt x="518274" y="114300"/>
                </a:lnTo>
                <a:lnTo>
                  <a:pt x="518274" y="242570"/>
                </a:lnTo>
                <a:lnTo>
                  <a:pt x="632993" y="242570"/>
                </a:lnTo>
                <a:lnTo>
                  <a:pt x="632993" y="114300"/>
                </a:lnTo>
                <a:lnTo>
                  <a:pt x="6329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5499648" y="3427078"/>
            <a:ext cx="311150" cy="110489"/>
          </a:xfrm>
          <a:custGeom>
            <a:avLst/>
            <a:gdLst/>
            <a:ahLst/>
            <a:cxnLst/>
            <a:rect l="l" t="t" r="r" b="b"/>
            <a:pathLst>
              <a:path w="311150" h="110489">
                <a:moveTo>
                  <a:pt x="0" y="110490"/>
                </a:moveTo>
                <a:lnTo>
                  <a:pt x="310974" y="110490"/>
                </a:lnTo>
                <a:lnTo>
                  <a:pt x="310974" y="0"/>
                </a:lnTo>
                <a:lnTo>
                  <a:pt x="0" y="0"/>
                </a:lnTo>
                <a:lnTo>
                  <a:pt x="0" y="1104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5935006" y="3427078"/>
            <a:ext cx="311150" cy="110489"/>
          </a:xfrm>
          <a:custGeom>
            <a:avLst/>
            <a:gdLst/>
            <a:ahLst/>
            <a:cxnLst/>
            <a:rect l="l" t="t" r="r" b="b"/>
            <a:pathLst>
              <a:path w="311150" h="110489">
                <a:moveTo>
                  <a:pt x="0" y="110490"/>
                </a:moveTo>
                <a:lnTo>
                  <a:pt x="310932" y="110490"/>
                </a:lnTo>
                <a:lnTo>
                  <a:pt x="310932" y="0"/>
                </a:lnTo>
                <a:lnTo>
                  <a:pt x="0" y="0"/>
                </a:lnTo>
                <a:lnTo>
                  <a:pt x="0" y="1104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5574295" y="3029567"/>
            <a:ext cx="175895" cy="397510"/>
          </a:xfrm>
          <a:custGeom>
            <a:avLst/>
            <a:gdLst/>
            <a:ahLst/>
            <a:cxnLst/>
            <a:rect l="l" t="t" r="r" b="b"/>
            <a:pathLst>
              <a:path w="175895" h="397510">
                <a:moveTo>
                  <a:pt x="0" y="397509"/>
                </a:moveTo>
                <a:lnTo>
                  <a:pt x="175512" y="397509"/>
                </a:lnTo>
                <a:lnTo>
                  <a:pt x="175512" y="0"/>
                </a:lnTo>
                <a:lnTo>
                  <a:pt x="0" y="0"/>
                </a:lnTo>
                <a:lnTo>
                  <a:pt x="0" y="397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5499646" y="2915278"/>
            <a:ext cx="746760" cy="511809"/>
          </a:xfrm>
          <a:custGeom>
            <a:avLst/>
            <a:gdLst/>
            <a:ahLst/>
            <a:cxnLst/>
            <a:rect l="l" t="t" r="r" b="b"/>
            <a:pathLst>
              <a:path w="746760" h="511810">
                <a:moveTo>
                  <a:pt x="746290" y="0"/>
                </a:moveTo>
                <a:lnTo>
                  <a:pt x="0" y="0"/>
                </a:lnTo>
                <a:lnTo>
                  <a:pt x="0" y="110490"/>
                </a:lnTo>
                <a:lnTo>
                  <a:pt x="74637" y="110490"/>
                </a:lnTo>
                <a:lnTo>
                  <a:pt x="74637" y="114300"/>
                </a:lnTo>
                <a:lnTo>
                  <a:pt x="496163" y="114300"/>
                </a:lnTo>
                <a:lnTo>
                  <a:pt x="496163" y="511810"/>
                </a:lnTo>
                <a:lnTo>
                  <a:pt x="671664" y="511810"/>
                </a:lnTo>
                <a:lnTo>
                  <a:pt x="671664" y="114300"/>
                </a:lnTo>
                <a:lnTo>
                  <a:pt x="671664" y="110490"/>
                </a:lnTo>
                <a:lnTo>
                  <a:pt x="746290" y="110490"/>
                </a:lnTo>
                <a:lnTo>
                  <a:pt x="746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6312619" y="2900526"/>
            <a:ext cx="732790" cy="913765"/>
          </a:xfrm>
          <a:custGeom>
            <a:avLst/>
            <a:gdLst/>
            <a:ahLst/>
            <a:cxnLst/>
            <a:rect l="l" t="t" r="r" b="b"/>
            <a:pathLst>
              <a:path w="732790" h="913764">
                <a:moveTo>
                  <a:pt x="349664" y="802970"/>
                </a:moveTo>
                <a:lnTo>
                  <a:pt x="0" y="802970"/>
                </a:lnTo>
                <a:lnTo>
                  <a:pt x="0" y="913521"/>
                </a:lnTo>
                <a:lnTo>
                  <a:pt x="349664" y="913521"/>
                </a:lnTo>
                <a:lnTo>
                  <a:pt x="349664" y="802970"/>
                </a:lnTo>
                <a:close/>
              </a:path>
              <a:path w="732790" h="913764">
                <a:moveTo>
                  <a:pt x="248756" y="15193"/>
                </a:moveTo>
                <a:lnTo>
                  <a:pt x="0" y="15193"/>
                </a:lnTo>
                <a:lnTo>
                  <a:pt x="0" y="125755"/>
                </a:lnTo>
                <a:lnTo>
                  <a:pt x="74636" y="125755"/>
                </a:lnTo>
                <a:lnTo>
                  <a:pt x="74636" y="802970"/>
                </a:lnTo>
                <a:lnTo>
                  <a:pt x="251542" y="802970"/>
                </a:lnTo>
                <a:lnTo>
                  <a:pt x="251542" y="620546"/>
                </a:lnTo>
                <a:lnTo>
                  <a:pt x="553534" y="620546"/>
                </a:lnTo>
                <a:lnTo>
                  <a:pt x="578301" y="608865"/>
                </a:lnTo>
                <a:lnTo>
                  <a:pt x="613494" y="585618"/>
                </a:lnTo>
                <a:lnTo>
                  <a:pt x="644369" y="557996"/>
                </a:lnTo>
                <a:lnTo>
                  <a:pt x="667122" y="530706"/>
                </a:lnTo>
                <a:lnTo>
                  <a:pt x="375925" y="530706"/>
                </a:lnTo>
                <a:lnTo>
                  <a:pt x="343270" y="528980"/>
                </a:lnTo>
                <a:lnTo>
                  <a:pt x="312689" y="523108"/>
                </a:lnTo>
                <a:lnTo>
                  <a:pt x="282630" y="512051"/>
                </a:lnTo>
                <a:lnTo>
                  <a:pt x="251542" y="494770"/>
                </a:lnTo>
                <a:lnTo>
                  <a:pt x="251542" y="194873"/>
                </a:lnTo>
                <a:lnTo>
                  <a:pt x="278356" y="168029"/>
                </a:lnTo>
                <a:lnTo>
                  <a:pt x="310614" y="148053"/>
                </a:lnTo>
                <a:lnTo>
                  <a:pt x="347539" y="135592"/>
                </a:lnTo>
                <a:lnTo>
                  <a:pt x="388354" y="131294"/>
                </a:lnTo>
                <a:lnTo>
                  <a:pt x="687385" y="131294"/>
                </a:lnTo>
                <a:lnTo>
                  <a:pt x="684574" y="125671"/>
                </a:lnTo>
                <a:lnTo>
                  <a:pt x="662718" y="95358"/>
                </a:lnTo>
                <a:lnTo>
                  <a:pt x="248756" y="95358"/>
                </a:lnTo>
                <a:lnTo>
                  <a:pt x="248756" y="15193"/>
                </a:lnTo>
                <a:close/>
              </a:path>
              <a:path w="732790" h="913764">
                <a:moveTo>
                  <a:pt x="553534" y="620546"/>
                </a:moveTo>
                <a:lnTo>
                  <a:pt x="251542" y="620546"/>
                </a:lnTo>
                <a:lnTo>
                  <a:pt x="282375" y="634837"/>
                </a:lnTo>
                <a:lnTo>
                  <a:pt x="317873" y="644725"/>
                </a:lnTo>
                <a:lnTo>
                  <a:pt x="356480" y="650468"/>
                </a:lnTo>
                <a:lnTo>
                  <a:pt x="396637" y="652325"/>
                </a:lnTo>
                <a:lnTo>
                  <a:pt x="447956" y="649465"/>
                </a:lnTo>
                <a:lnTo>
                  <a:pt x="495416" y="641076"/>
                </a:lnTo>
                <a:lnTo>
                  <a:pt x="538903" y="627447"/>
                </a:lnTo>
                <a:lnTo>
                  <a:pt x="553534" y="620546"/>
                </a:lnTo>
                <a:close/>
              </a:path>
              <a:path w="732790" h="913764">
                <a:moveTo>
                  <a:pt x="687385" y="131294"/>
                </a:moveTo>
                <a:lnTo>
                  <a:pt x="388354" y="131294"/>
                </a:lnTo>
                <a:lnTo>
                  <a:pt x="436293" y="136970"/>
                </a:lnTo>
                <a:lnTo>
                  <a:pt x="475169" y="153664"/>
                </a:lnTo>
                <a:lnTo>
                  <a:pt x="505136" y="180878"/>
                </a:lnTo>
                <a:lnTo>
                  <a:pt x="526350" y="218111"/>
                </a:lnTo>
                <a:lnTo>
                  <a:pt x="538964" y="264864"/>
                </a:lnTo>
                <a:lnTo>
                  <a:pt x="543135" y="320639"/>
                </a:lnTo>
                <a:lnTo>
                  <a:pt x="540037" y="371868"/>
                </a:lnTo>
                <a:lnTo>
                  <a:pt x="530535" y="417275"/>
                </a:lnTo>
                <a:lnTo>
                  <a:pt x="514312" y="456109"/>
                </a:lnTo>
                <a:lnTo>
                  <a:pt x="491055" y="487620"/>
                </a:lnTo>
                <a:lnTo>
                  <a:pt x="460448" y="511056"/>
                </a:lnTo>
                <a:lnTo>
                  <a:pt x="422176" y="525668"/>
                </a:lnTo>
                <a:lnTo>
                  <a:pt x="375925" y="530706"/>
                </a:lnTo>
                <a:lnTo>
                  <a:pt x="667122" y="530706"/>
                </a:lnTo>
                <a:lnTo>
                  <a:pt x="692700" y="490773"/>
                </a:lnTo>
                <a:lnTo>
                  <a:pt x="709926" y="451749"/>
                </a:lnTo>
                <a:lnTo>
                  <a:pt x="722374" y="409500"/>
                </a:lnTo>
                <a:lnTo>
                  <a:pt x="729926" y="364315"/>
                </a:lnTo>
                <a:lnTo>
                  <a:pt x="732469" y="316482"/>
                </a:lnTo>
                <a:lnTo>
                  <a:pt x="729389" y="262953"/>
                </a:lnTo>
                <a:lnTo>
                  <a:pt x="720263" y="212982"/>
                </a:lnTo>
                <a:lnTo>
                  <a:pt x="705267" y="167059"/>
                </a:lnTo>
                <a:lnTo>
                  <a:pt x="687385" y="131294"/>
                </a:lnTo>
                <a:close/>
              </a:path>
              <a:path w="732790" h="913764">
                <a:moveTo>
                  <a:pt x="450530" y="0"/>
                </a:moveTo>
                <a:lnTo>
                  <a:pt x="399305" y="4212"/>
                </a:lnTo>
                <a:lnTo>
                  <a:pt x="352451" y="16452"/>
                </a:lnTo>
                <a:lnTo>
                  <a:pt x="311032" y="36121"/>
                </a:lnTo>
                <a:lnTo>
                  <a:pt x="276113" y="62622"/>
                </a:lnTo>
                <a:lnTo>
                  <a:pt x="248756" y="95358"/>
                </a:lnTo>
                <a:lnTo>
                  <a:pt x="662718" y="95358"/>
                </a:lnTo>
                <a:lnTo>
                  <a:pt x="626793" y="58462"/>
                </a:lnTo>
                <a:lnTo>
                  <a:pt x="590054" y="33618"/>
                </a:lnTo>
                <a:lnTo>
                  <a:pt x="548314" y="15267"/>
                </a:lnTo>
                <a:lnTo>
                  <a:pt x="501749" y="3898"/>
                </a:lnTo>
                <a:lnTo>
                  <a:pt x="4505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7108602" y="2897767"/>
            <a:ext cx="704850" cy="657860"/>
          </a:xfrm>
          <a:custGeom>
            <a:avLst/>
            <a:gdLst/>
            <a:ahLst/>
            <a:cxnLst/>
            <a:rect l="l" t="t" r="r" b="b"/>
            <a:pathLst>
              <a:path w="704850" h="657860">
                <a:moveTo>
                  <a:pt x="352418" y="0"/>
                </a:moveTo>
                <a:lnTo>
                  <a:pt x="297873" y="2882"/>
                </a:lnTo>
                <a:lnTo>
                  <a:pt x="247618" y="11312"/>
                </a:lnTo>
                <a:lnTo>
                  <a:pt x="201738" y="24963"/>
                </a:lnTo>
                <a:lnTo>
                  <a:pt x="160320" y="43509"/>
                </a:lnTo>
                <a:lnTo>
                  <a:pt x="123452" y="66623"/>
                </a:lnTo>
                <a:lnTo>
                  <a:pt x="91218" y="93980"/>
                </a:lnTo>
                <a:lnTo>
                  <a:pt x="63706" y="125252"/>
                </a:lnTo>
                <a:lnTo>
                  <a:pt x="41002" y="160114"/>
                </a:lnTo>
                <a:lnTo>
                  <a:pt x="23193" y="198239"/>
                </a:lnTo>
                <a:lnTo>
                  <a:pt x="10366" y="239302"/>
                </a:lnTo>
                <a:lnTo>
                  <a:pt x="2605" y="282975"/>
                </a:lnTo>
                <a:lnTo>
                  <a:pt x="0" y="328932"/>
                </a:lnTo>
                <a:lnTo>
                  <a:pt x="2288" y="374884"/>
                </a:lnTo>
                <a:lnTo>
                  <a:pt x="9212" y="418553"/>
                </a:lnTo>
                <a:lnTo>
                  <a:pt x="20858" y="459612"/>
                </a:lnTo>
                <a:lnTo>
                  <a:pt x="37312" y="497735"/>
                </a:lnTo>
                <a:lnTo>
                  <a:pt x="58661" y="532595"/>
                </a:lnTo>
                <a:lnTo>
                  <a:pt x="84990" y="563866"/>
                </a:lnTo>
                <a:lnTo>
                  <a:pt x="116388" y="591221"/>
                </a:lnTo>
                <a:lnTo>
                  <a:pt x="152940" y="614335"/>
                </a:lnTo>
                <a:lnTo>
                  <a:pt x="194732" y="632880"/>
                </a:lnTo>
                <a:lnTo>
                  <a:pt x="241852" y="646531"/>
                </a:lnTo>
                <a:lnTo>
                  <a:pt x="294385" y="654961"/>
                </a:lnTo>
                <a:lnTo>
                  <a:pt x="352418" y="657843"/>
                </a:lnTo>
                <a:lnTo>
                  <a:pt x="406965" y="654961"/>
                </a:lnTo>
                <a:lnTo>
                  <a:pt x="457221" y="646531"/>
                </a:lnTo>
                <a:lnTo>
                  <a:pt x="503101" y="632880"/>
                </a:lnTo>
                <a:lnTo>
                  <a:pt x="544518" y="614335"/>
                </a:lnTo>
                <a:lnTo>
                  <a:pt x="581385" y="591221"/>
                </a:lnTo>
                <a:lnTo>
                  <a:pt x="613617" y="563866"/>
                </a:lnTo>
                <a:lnTo>
                  <a:pt x="635484" y="539009"/>
                </a:lnTo>
                <a:lnTo>
                  <a:pt x="352418" y="539009"/>
                </a:lnTo>
                <a:lnTo>
                  <a:pt x="311618" y="534116"/>
                </a:lnTo>
                <a:lnTo>
                  <a:pt x="275967" y="519841"/>
                </a:lnTo>
                <a:lnTo>
                  <a:pt x="221755" y="465567"/>
                </a:lnTo>
                <a:lnTo>
                  <a:pt x="204018" y="426779"/>
                </a:lnTo>
                <a:lnTo>
                  <a:pt x="193073" y="381032"/>
                </a:lnTo>
                <a:lnTo>
                  <a:pt x="189334" y="328932"/>
                </a:lnTo>
                <a:lnTo>
                  <a:pt x="193145" y="275439"/>
                </a:lnTo>
                <a:lnTo>
                  <a:pt x="204258" y="228983"/>
                </a:lnTo>
                <a:lnTo>
                  <a:pt x="222187" y="189999"/>
                </a:lnTo>
                <a:lnTo>
                  <a:pt x="246451" y="158921"/>
                </a:lnTo>
                <a:lnTo>
                  <a:pt x="312050" y="122223"/>
                </a:lnTo>
                <a:lnTo>
                  <a:pt x="352418" y="117472"/>
                </a:lnTo>
                <a:lnTo>
                  <a:pt x="635620" y="117472"/>
                </a:lnTo>
                <a:lnTo>
                  <a:pt x="615176" y="93980"/>
                </a:lnTo>
                <a:lnTo>
                  <a:pt x="583153" y="66623"/>
                </a:lnTo>
                <a:lnTo>
                  <a:pt x="546365" y="43509"/>
                </a:lnTo>
                <a:lnTo>
                  <a:pt x="504855" y="24963"/>
                </a:lnTo>
                <a:lnTo>
                  <a:pt x="458665" y="11312"/>
                </a:lnTo>
                <a:lnTo>
                  <a:pt x="407838" y="2882"/>
                </a:lnTo>
                <a:lnTo>
                  <a:pt x="352418" y="0"/>
                </a:lnTo>
                <a:close/>
              </a:path>
              <a:path w="704850" h="657860">
                <a:moveTo>
                  <a:pt x="635620" y="117472"/>
                </a:moveTo>
                <a:lnTo>
                  <a:pt x="352418" y="117472"/>
                </a:lnTo>
                <a:lnTo>
                  <a:pt x="392710" y="122296"/>
                </a:lnTo>
                <a:lnTo>
                  <a:pt x="427995" y="136427"/>
                </a:lnTo>
                <a:lnTo>
                  <a:pt x="481811" y="190584"/>
                </a:lnTo>
                <a:lnTo>
                  <a:pt x="499470" y="229592"/>
                </a:lnTo>
                <a:lnTo>
                  <a:pt x="510385" y="275878"/>
                </a:lnTo>
                <a:lnTo>
                  <a:pt x="514120" y="328932"/>
                </a:lnTo>
                <a:lnTo>
                  <a:pt x="510458" y="382341"/>
                </a:lnTo>
                <a:lnTo>
                  <a:pt x="499712" y="428597"/>
                </a:lnTo>
                <a:lnTo>
                  <a:pt x="482246" y="467312"/>
                </a:lnTo>
                <a:lnTo>
                  <a:pt x="458421" y="498098"/>
                </a:lnTo>
                <a:lnTo>
                  <a:pt x="393145" y="534334"/>
                </a:lnTo>
                <a:lnTo>
                  <a:pt x="352418" y="539009"/>
                </a:lnTo>
                <a:lnTo>
                  <a:pt x="635484" y="539009"/>
                </a:lnTo>
                <a:lnTo>
                  <a:pt x="663828" y="497735"/>
                </a:lnTo>
                <a:lnTo>
                  <a:pt x="681635" y="459612"/>
                </a:lnTo>
                <a:lnTo>
                  <a:pt x="694462" y="418553"/>
                </a:lnTo>
                <a:lnTo>
                  <a:pt x="702221" y="374884"/>
                </a:lnTo>
                <a:lnTo>
                  <a:pt x="704826" y="328932"/>
                </a:lnTo>
                <a:lnTo>
                  <a:pt x="702300" y="282975"/>
                </a:lnTo>
                <a:lnTo>
                  <a:pt x="694750" y="239302"/>
                </a:lnTo>
                <a:lnTo>
                  <a:pt x="682220" y="198239"/>
                </a:lnTo>
                <a:lnTo>
                  <a:pt x="664752" y="160114"/>
                </a:lnTo>
                <a:lnTo>
                  <a:pt x="642390" y="125252"/>
                </a:lnTo>
                <a:lnTo>
                  <a:pt x="635620" y="1174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7876924" y="2900525"/>
            <a:ext cx="662305" cy="652780"/>
          </a:xfrm>
          <a:custGeom>
            <a:avLst/>
            <a:gdLst/>
            <a:ahLst/>
            <a:cxnLst/>
            <a:rect l="l" t="t" r="r" b="b"/>
            <a:pathLst>
              <a:path w="662304" h="652779">
                <a:moveTo>
                  <a:pt x="349654" y="0"/>
                </a:moveTo>
                <a:lnTo>
                  <a:pt x="294288" y="2959"/>
                </a:lnTo>
                <a:lnTo>
                  <a:pt x="243611" y="11586"/>
                </a:lnTo>
                <a:lnTo>
                  <a:pt x="197647" y="25502"/>
                </a:lnTo>
                <a:lnTo>
                  <a:pt x="156421" y="44326"/>
                </a:lnTo>
                <a:lnTo>
                  <a:pt x="119954" y="67680"/>
                </a:lnTo>
                <a:lnTo>
                  <a:pt x="88273" y="95186"/>
                </a:lnTo>
                <a:lnTo>
                  <a:pt x="61400" y="126465"/>
                </a:lnTo>
                <a:lnTo>
                  <a:pt x="39360" y="161136"/>
                </a:lnTo>
                <a:lnTo>
                  <a:pt x="22175" y="198822"/>
                </a:lnTo>
                <a:lnTo>
                  <a:pt x="9871" y="239144"/>
                </a:lnTo>
                <a:lnTo>
                  <a:pt x="2471" y="281722"/>
                </a:lnTo>
                <a:lnTo>
                  <a:pt x="0" y="326178"/>
                </a:lnTo>
                <a:lnTo>
                  <a:pt x="2557" y="373528"/>
                </a:lnTo>
                <a:lnTo>
                  <a:pt x="10210" y="417994"/>
                </a:lnTo>
                <a:lnTo>
                  <a:pt x="22931" y="459342"/>
                </a:lnTo>
                <a:lnTo>
                  <a:pt x="40690" y="497336"/>
                </a:lnTo>
                <a:lnTo>
                  <a:pt x="63459" y="531741"/>
                </a:lnTo>
                <a:lnTo>
                  <a:pt x="91209" y="562321"/>
                </a:lnTo>
                <a:lnTo>
                  <a:pt x="123911" y="588843"/>
                </a:lnTo>
                <a:lnTo>
                  <a:pt x="161537" y="611069"/>
                </a:lnTo>
                <a:lnTo>
                  <a:pt x="204057" y="628766"/>
                </a:lnTo>
                <a:lnTo>
                  <a:pt x="251444" y="641698"/>
                </a:lnTo>
                <a:lnTo>
                  <a:pt x="303668" y="649629"/>
                </a:lnTo>
                <a:lnTo>
                  <a:pt x="360701" y="652325"/>
                </a:lnTo>
                <a:lnTo>
                  <a:pt x="412201" y="649464"/>
                </a:lnTo>
                <a:lnTo>
                  <a:pt x="461283" y="640958"/>
                </a:lnTo>
                <a:lnTo>
                  <a:pt x="507373" y="626924"/>
                </a:lnTo>
                <a:lnTo>
                  <a:pt x="549892" y="607477"/>
                </a:lnTo>
                <a:lnTo>
                  <a:pt x="588266" y="582734"/>
                </a:lnTo>
                <a:lnTo>
                  <a:pt x="621918" y="552810"/>
                </a:lnTo>
                <a:lnTo>
                  <a:pt x="605207" y="527942"/>
                </a:lnTo>
                <a:lnTo>
                  <a:pt x="380061" y="527942"/>
                </a:lnTo>
                <a:lnTo>
                  <a:pt x="330443" y="523693"/>
                </a:lnTo>
                <a:lnTo>
                  <a:pt x="287160" y="511000"/>
                </a:lnTo>
                <a:lnTo>
                  <a:pt x="251017" y="489937"/>
                </a:lnTo>
                <a:lnTo>
                  <a:pt x="222820" y="460582"/>
                </a:lnTo>
                <a:lnTo>
                  <a:pt x="203376" y="423010"/>
                </a:lnTo>
                <a:lnTo>
                  <a:pt x="193491" y="377297"/>
                </a:lnTo>
                <a:lnTo>
                  <a:pt x="652325" y="377297"/>
                </a:lnTo>
                <a:lnTo>
                  <a:pt x="656166" y="359005"/>
                </a:lnTo>
                <a:lnTo>
                  <a:pt x="659226" y="338771"/>
                </a:lnTo>
                <a:lnTo>
                  <a:pt x="661248" y="315687"/>
                </a:lnTo>
                <a:lnTo>
                  <a:pt x="661979" y="288849"/>
                </a:lnTo>
                <a:lnTo>
                  <a:pt x="660832" y="273656"/>
                </a:lnTo>
                <a:lnTo>
                  <a:pt x="190706" y="273656"/>
                </a:lnTo>
                <a:lnTo>
                  <a:pt x="196964" y="227687"/>
                </a:lnTo>
                <a:lnTo>
                  <a:pt x="215562" y="185238"/>
                </a:lnTo>
                <a:lnTo>
                  <a:pt x="246235" y="150155"/>
                </a:lnTo>
                <a:lnTo>
                  <a:pt x="288717" y="126284"/>
                </a:lnTo>
                <a:lnTo>
                  <a:pt x="342743" y="117472"/>
                </a:lnTo>
                <a:lnTo>
                  <a:pt x="608147" y="117472"/>
                </a:lnTo>
                <a:lnTo>
                  <a:pt x="604980" y="112551"/>
                </a:lnTo>
                <a:lnTo>
                  <a:pt x="574748" y="79648"/>
                </a:lnTo>
                <a:lnTo>
                  <a:pt x="539001" y="51926"/>
                </a:lnTo>
                <a:lnTo>
                  <a:pt x="498179" y="29744"/>
                </a:lnTo>
                <a:lnTo>
                  <a:pt x="452721" y="13457"/>
                </a:lnTo>
                <a:lnTo>
                  <a:pt x="403066" y="3423"/>
                </a:lnTo>
                <a:lnTo>
                  <a:pt x="349654" y="0"/>
                </a:lnTo>
                <a:close/>
              </a:path>
              <a:path w="662304" h="652779">
                <a:moveTo>
                  <a:pt x="562485" y="464362"/>
                </a:moveTo>
                <a:lnTo>
                  <a:pt x="530677" y="488291"/>
                </a:lnTo>
                <a:lnTo>
                  <a:pt x="490451" y="508591"/>
                </a:lnTo>
                <a:lnTo>
                  <a:pt x="440635" y="522672"/>
                </a:lnTo>
                <a:lnTo>
                  <a:pt x="380061" y="527942"/>
                </a:lnTo>
                <a:lnTo>
                  <a:pt x="605207" y="527942"/>
                </a:lnTo>
                <a:lnTo>
                  <a:pt x="562485" y="464362"/>
                </a:lnTo>
                <a:close/>
              </a:path>
              <a:path w="662304" h="652779">
                <a:moveTo>
                  <a:pt x="608147" y="117472"/>
                </a:moveTo>
                <a:lnTo>
                  <a:pt x="342743" y="117472"/>
                </a:lnTo>
                <a:lnTo>
                  <a:pt x="395330" y="125886"/>
                </a:lnTo>
                <a:lnTo>
                  <a:pt x="434382" y="148960"/>
                </a:lnTo>
                <a:lnTo>
                  <a:pt x="460960" y="183446"/>
                </a:lnTo>
                <a:lnTo>
                  <a:pt x="476128" y="226095"/>
                </a:lnTo>
                <a:lnTo>
                  <a:pt x="480948" y="273656"/>
                </a:lnTo>
                <a:lnTo>
                  <a:pt x="660832" y="273656"/>
                </a:lnTo>
                <a:lnTo>
                  <a:pt x="658197" y="238786"/>
                </a:lnTo>
                <a:lnTo>
                  <a:pt x="647144" y="192477"/>
                </a:lnTo>
                <a:lnTo>
                  <a:pt x="629258" y="150280"/>
                </a:lnTo>
                <a:lnTo>
                  <a:pt x="608147" y="1174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8595495" y="2915722"/>
            <a:ext cx="703580" cy="622300"/>
          </a:xfrm>
          <a:custGeom>
            <a:avLst/>
            <a:gdLst/>
            <a:ahLst/>
            <a:cxnLst/>
            <a:rect l="l" t="t" r="r" b="b"/>
            <a:pathLst>
              <a:path w="703579" h="622300">
                <a:moveTo>
                  <a:pt x="304043" y="511356"/>
                </a:moveTo>
                <a:lnTo>
                  <a:pt x="0" y="511356"/>
                </a:lnTo>
                <a:lnTo>
                  <a:pt x="0" y="621907"/>
                </a:lnTo>
                <a:lnTo>
                  <a:pt x="304043" y="621907"/>
                </a:lnTo>
                <a:lnTo>
                  <a:pt x="304043" y="511356"/>
                </a:lnTo>
                <a:close/>
              </a:path>
              <a:path w="703579" h="622300">
                <a:moveTo>
                  <a:pt x="630190" y="110562"/>
                </a:moveTo>
                <a:lnTo>
                  <a:pt x="460205" y="110562"/>
                </a:lnTo>
                <a:lnTo>
                  <a:pt x="261196" y="304064"/>
                </a:lnTo>
                <a:lnTo>
                  <a:pt x="508591" y="621907"/>
                </a:lnTo>
                <a:lnTo>
                  <a:pt x="703444" y="621907"/>
                </a:lnTo>
                <a:lnTo>
                  <a:pt x="703444" y="511356"/>
                </a:lnTo>
                <a:lnTo>
                  <a:pt x="653686" y="511356"/>
                </a:lnTo>
                <a:lnTo>
                  <a:pt x="439463" y="276410"/>
                </a:lnTo>
                <a:lnTo>
                  <a:pt x="630190" y="110562"/>
                </a:lnTo>
                <a:close/>
              </a:path>
              <a:path w="703579" h="622300">
                <a:moveTo>
                  <a:pt x="251521" y="110562"/>
                </a:moveTo>
                <a:lnTo>
                  <a:pt x="76008" y="110562"/>
                </a:lnTo>
                <a:lnTo>
                  <a:pt x="76008" y="511356"/>
                </a:lnTo>
                <a:lnTo>
                  <a:pt x="251521" y="511356"/>
                </a:lnTo>
                <a:lnTo>
                  <a:pt x="251521" y="110562"/>
                </a:lnTo>
                <a:close/>
              </a:path>
              <a:path w="703579" h="622300">
                <a:moveTo>
                  <a:pt x="304043" y="0"/>
                </a:moveTo>
                <a:lnTo>
                  <a:pt x="0" y="0"/>
                </a:lnTo>
                <a:lnTo>
                  <a:pt x="0" y="110562"/>
                </a:lnTo>
                <a:lnTo>
                  <a:pt x="304043" y="110562"/>
                </a:lnTo>
                <a:lnTo>
                  <a:pt x="304043" y="0"/>
                </a:lnTo>
                <a:close/>
              </a:path>
              <a:path w="703579" h="622300">
                <a:moveTo>
                  <a:pt x="689622" y="0"/>
                </a:moveTo>
                <a:lnTo>
                  <a:pt x="392490" y="0"/>
                </a:lnTo>
                <a:lnTo>
                  <a:pt x="392490" y="110562"/>
                </a:lnTo>
                <a:lnTo>
                  <a:pt x="689622" y="110562"/>
                </a:lnTo>
                <a:lnTo>
                  <a:pt x="6896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9342374" y="2915278"/>
            <a:ext cx="633095" cy="622300"/>
          </a:xfrm>
          <a:custGeom>
            <a:avLst/>
            <a:gdLst/>
            <a:ahLst/>
            <a:cxnLst/>
            <a:rect l="l" t="t" r="r" b="b"/>
            <a:pathLst>
              <a:path w="633095" h="622300">
                <a:moveTo>
                  <a:pt x="632980" y="0"/>
                </a:moveTo>
                <a:lnTo>
                  <a:pt x="0" y="0"/>
                </a:lnTo>
                <a:lnTo>
                  <a:pt x="0" y="114300"/>
                </a:lnTo>
                <a:lnTo>
                  <a:pt x="0" y="242570"/>
                </a:lnTo>
                <a:lnTo>
                  <a:pt x="114731" y="242570"/>
                </a:lnTo>
                <a:lnTo>
                  <a:pt x="114731" y="114300"/>
                </a:lnTo>
                <a:lnTo>
                  <a:pt x="228053" y="114300"/>
                </a:lnTo>
                <a:lnTo>
                  <a:pt x="228053" y="242570"/>
                </a:lnTo>
                <a:lnTo>
                  <a:pt x="228053" y="511810"/>
                </a:lnTo>
                <a:lnTo>
                  <a:pt x="143751" y="511810"/>
                </a:lnTo>
                <a:lnTo>
                  <a:pt x="143751" y="622300"/>
                </a:lnTo>
                <a:lnTo>
                  <a:pt x="486486" y="622300"/>
                </a:lnTo>
                <a:lnTo>
                  <a:pt x="486486" y="511810"/>
                </a:lnTo>
                <a:lnTo>
                  <a:pt x="404952" y="511810"/>
                </a:lnTo>
                <a:lnTo>
                  <a:pt x="404952" y="242570"/>
                </a:lnTo>
                <a:lnTo>
                  <a:pt x="404952" y="114300"/>
                </a:lnTo>
                <a:lnTo>
                  <a:pt x="518274" y="114300"/>
                </a:lnTo>
                <a:lnTo>
                  <a:pt x="518274" y="242570"/>
                </a:lnTo>
                <a:lnTo>
                  <a:pt x="632980" y="242570"/>
                </a:lnTo>
                <a:lnTo>
                  <a:pt x="632980" y="114300"/>
                </a:lnTo>
                <a:lnTo>
                  <a:pt x="6329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10032208" y="2897767"/>
            <a:ext cx="704850" cy="657860"/>
          </a:xfrm>
          <a:custGeom>
            <a:avLst/>
            <a:gdLst/>
            <a:ahLst/>
            <a:cxnLst/>
            <a:rect l="l" t="t" r="r" b="b"/>
            <a:pathLst>
              <a:path w="704850" h="657860">
                <a:moveTo>
                  <a:pt x="352439" y="0"/>
                </a:moveTo>
                <a:lnTo>
                  <a:pt x="297889" y="2882"/>
                </a:lnTo>
                <a:lnTo>
                  <a:pt x="247630" y="11312"/>
                </a:lnTo>
                <a:lnTo>
                  <a:pt x="201747" y="24963"/>
                </a:lnTo>
                <a:lnTo>
                  <a:pt x="160327" y="43509"/>
                </a:lnTo>
                <a:lnTo>
                  <a:pt x="123456" y="66623"/>
                </a:lnTo>
                <a:lnTo>
                  <a:pt x="91221" y="93980"/>
                </a:lnTo>
                <a:lnTo>
                  <a:pt x="63708" y="125252"/>
                </a:lnTo>
                <a:lnTo>
                  <a:pt x="41003" y="160114"/>
                </a:lnTo>
                <a:lnTo>
                  <a:pt x="23194" y="198239"/>
                </a:lnTo>
                <a:lnTo>
                  <a:pt x="10366" y="239302"/>
                </a:lnTo>
                <a:lnTo>
                  <a:pt x="2605" y="282975"/>
                </a:lnTo>
                <a:lnTo>
                  <a:pt x="0" y="328932"/>
                </a:lnTo>
                <a:lnTo>
                  <a:pt x="2289" y="374884"/>
                </a:lnTo>
                <a:lnTo>
                  <a:pt x="9214" y="418553"/>
                </a:lnTo>
                <a:lnTo>
                  <a:pt x="20861" y="459612"/>
                </a:lnTo>
                <a:lnTo>
                  <a:pt x="37317" y="497735"/>
                </a:lnTo>
                <a:lnTo>
                  <a:pt x="58668" y="532595"/>
                </a:lnTo>
                <a:lnTo>
                  <a:pt x="85001" y="563866"/>
                </a:lnTo>
                <a:lnTo>
                  <a:pt x="116401" y="591221"/>
                </a:lnTo>
                <a:lnTo>
                  <a:pt x="152955" y="614335"/>
                </a:lnTo>
                <a:lnTo>
                  <a:pt x="194750" y="632880"/>
                </a:lnTo>
                <a:lnTo>
                  <a:pt x="241871" y="646531"/>
                </a:lnTo>
                <a:lnTo>
                  <a:pt x="294405" y="654961"/>
                </a:lnTo>
                <a:lnTo>
                  <a:pt x="352439" y="657843"/>
                </a:lnTo>
                <a:lnTo>
                  <a:pt x="406986" y="654961"/>
                </a:lnTo>
                <a:lnTo>
                  <a:pt x="457242" y="646531"/>
                </a:lnTo>
                <a:lnTo>
                  <a:pt x="503122" y="632880"/>
                </a:lnTo>
                <a:lnTo>
                  <a:pt x="544539" y="614335"/>
                </a:lnTo>
                <a:lnTo>
                  <a:pt x="581406" y="591221"/>
                </a:lnTo>
                <a:lnTo>
                  <a:pt x="613638" y="563866"/>
                </a:lnTo>
                <a:lnTo>
                  <a:pt x="635505" y="539009"/>
                </a:lnTo>
                <a:lnTo>
                  <a:pt x="352439" y="539009"/>
                </a:lnTo>
                <a:lnTo>
                  <a:pt x="311639" y="534116"/>
                </a:lnTo>
                <a:lnTo>
                  <a:pt x="275988" y="519841"/>
                </a:lnTo>
                <a:lnTo>
                  <a:pt x="221776" y="465567"/>
                </a:lnTo>
                <a:lnTo>
                  <a:pt x="204039" y="426779"/>
                </a:lnTo>
                <a:lnTo>
                  <a:pt x="193094" y="381032"/>
                </a:lnTo>
                <a:lnTo>
                  <a:pt x="189355" y="328932"/>
                </a:lnTo>
                <a:lnTo>
                  <a:pt x="193166" y="275439"/>
                </a:lnTo>
                <a:lnTo>
                  <a:pt x="204279" y="228983"/>
                </a:lnTo>
                <a:lnTo>
                  <a:pt x="222208" y="189999"/>
                </a:lnTo>
                <a:lnTo>
                  <a:pt x="246472" y="158921"/>
                </a:lnTo>
                <a:lnTo>
                  <a:pt x="312071" y="122223"/>
                </a:lnTo>
                <a:lnTo>
                  <a:pt x="352439" y="117472"/>
                </a:lnTo>
                <a:lnTo>
                  <a:pt x="635634" y="117472"/>
                </a:lnTo>
                <a:lnTo>
                  <a:pt x="615189" y="93980"/>
                </a:lnTo>
                <a:lnTo>
                  <a:pt x="583165" y="66623"/>
                </a:lnTo>
                <a:lnTo>
                  <a:pt x="546377" y="43509"/>
                </a:lnTo>
                <a:lnTo>
                  <a:pt x="504867" y="24963"/>
                </a:lnTo>
                <a:lnTo>
                  <a:pt x="458678" y="11312"/>
                </a:lnTo>
                <a:lnTo>
                  <a:pt x="407855" y="2882"/>
                </a:lnTo>
                <a:lnTo>
                  <a:pt x="352439" y="0"/>
                </a:lnTo>
                <a:close/>
              </a:path>
              <a:path w="704850" h="657860">
                <a:moveTo>
                  <a:pt x="635634" y="117472"/>
                </a:moveTo>
                <a:lnTo>
                  <a:pt x="352439" y="117472"/>
                </a:lnTo>
                <a:lnTo>
                  <a:pt x="392723" y="122296"/>
                </a:lnTo>
                <a:lnTo>
                  <a:pt x="428003" y="136427"/>
                </a:lnTo>
                <a:lnTo>
                  <a:pt x="481812" y="190584"/>
                </a:lnTo>
                <a:lnTo>
                  <a:pt x="499471" y="229592"/>
                </a:lnTo>
                <a:lnTo>
                  <a:pt x="510385" y="275878"/>
                </a:lnTo>
                <a:lnTo>
                  <a:pt x="514120" y="328932"/>
                </a:lnTo>
                <a:lnTo>
                  <a:pt x="510458" y="382341"/>
                </a:lnTo>
                <a:lnTo>
                  <a:pt x="499713" y="428597"/>
                </a:lnTo>
                <a:lnTo>
                  <a:pt x="482247" y="467312"/>
                </a:lnTo>
                <a:lnTo>
                  <a:pt x="458425" y="498098"/>
                </a:lnTo>
                <a:lnTo>
                  <a:pt x="393158" y="534334"/>
                </a:lnTo>
                <a:lnTo>
                  <a:pt x="352439" y="539009"/>
                </a:lnTo>
                <a:lnTo>
                  <a:pt x="635505" y="539009"/>
                </a:lnTo>
                <a:lnTo>
                  <a:pt x="663849" y="497735"/>
                </a:lnTo>
                <a:lnTo>
                  <a:pt x="681656" y="459612"/>
                </a:lnTo>
                <a:lnTo>
                  <a:pt x="694483" y="418553"/>
                </a:lnTo>
                <a:lnTo>
                  <a:pt x="702242" y="374884"/>
                </a:lnTo>
                <a:lnTo>
                  <a:pt x="704847" y="328932"/>
                </a:lnTo>
                <a:lnTo>
                  <a:pt x="702321" y="282975"/>
                </a:lnTo>
                <a:lnTo>
                  <a:pt x="694770" y="239302"/>
                </a:lnTo>
                <a:lnTo>
                  <a:pt x="682238" y="198239"/>
                </a:lnTo>
                <a:lnTo>
                  <a:pt x="664768" y="160114"/>
                </a:lnTo>
                <a:lnTo>
                  <a:pt x="642404" y="125252"/>
                </a:lnTo>
                <a:lnTo>
                  <a:pt x="635634" y="1174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10789777" y="2908811"/>
            <a:ext cx="647065" cy="636270"/>
          </a:xfrm>
          <a:custGeom>
            <a:avLst/>
            <a:gdLst/>
            <a:ahLst/>
            <a:cxnLst/>
            <a:rect l="l" t="t" r="r" b="b"/>
            <a:pathLst>
              <a:path w="647065" h="636270">
                <a:moveTo>
                  <a:pt x="337214" y="0"/>
                </a:moveTo>
                <a:lnTo>
                  <a:pt x="277661" y="718"/>
                </a:lnTo>
                <a:lnTo>
                  <a:pt x="112280" y="6192"/>
                </a:lnTo>
                <a:lnTo>
                  <a:pt x="74626" y="6910"/>
                </a:lnTo>
                <a:lnTo>
                  <a:pt x="0" y="6910"/>
                </a:lnTo>
                <a:lnTo>
                  <a:pt x="0" y="117472"/>
                </a:lnTo>
                <a:lnTo>
                  <a:pt x="74626" y="117472"/>
                </a:lnTo>
                <a:lnTo>
                  <a:pt x="74626" y="518266"/>
                </a:lnTo>
                <a:lnTo>
                  <a:pt x="0" y="518266"/>
                </a:lnTo>
                <a:lnTo>
                  <a:pt x="0" y="628829"/>
                </a:lnTo>
                <a:lnTo>
                  <a:pt x="74626" y="628829"/>
                </a:lnTo>
                <a:lnTo>
                  <a:pt x="116019" y="629547"/>
                </a:lnTo>
                <a:lnTo>
                  <a:pt x="287971" y="635021"/>
                </a:lnTo>
                <a:lnTo>
                  <a:pt x="339979" y="635739"/>
                </a:lnTo>
                <a:lnTo>
                  <a:pt x="406188" y="633343"/>
                </a:lnTo>
                <a:lnTo>
                  <a:pt x="463969" y="626193"/>
                </a:lnTo>
                <a:lnTo>
                  <a:pt x="513494" y="614345"/>
                </a:lnTo>
                <a:lnTo>
                  <a:pt x="554932" y="597857"/>
                </a:lnTo>
                <a:lnTo>
                  <a:pt x="588454" y="576785"/>
                </a:lnTo>
                <a:lnTo>
                  <a:pt x="628287" y="527962"/>
                </a:lnTo>
                <a:lnTo>
                  <a:pt x="345497" y="527962"/>
                </a:lnTo>
                <a:lnTo>
                  <a:pt x="317542" y="527506"/>
                </a:lnTo>
                <a:lnTo>
                  <a:pt x="290746" y="526396"/>
                </a:lnTo>
                <a:lnTo>
                  <a:pt x="247374" y="523785"/>
                </a:lnTo>
                <a:lnTo>
                  <a:pt x="247374" y="360711"/>
                </a:lnTo>
                <a:lnTo>
                  <a:pt x="615604" y="360711"/>
                </a:lnTo>
                <a:lnTo>
                  <a:pt x="596042" y="340522"/>
                </a:lnTo>
                <a:lnTo>
                  <a:pt x="553035" y="317946"/>
                </a:lnTo>
                <a:lnTo>
                  <a:pt x="494770" y="304064"/>
                </a:lnTo>
                <a:lnTo>
                  <a:pt x="494770" y="301278"/>
                </a:lnTo>
                <a:lnTo>
                  <a:pt x="538430" y="290498"/>
                </a:lnTo>
                <a:lnTo>
                  <a:pt x="574413" y="270892"/>
                </a:lnTo>
                <a:lnTo>
                  <a:pt x="247374" y="270892"/>
                </a:lnTo>
                <a:lnTo>
                  <a:pt x="247374" y="110551"/>
                </a:lnTo>
                <a:lnTo>
                  <a:pt x="285560" y="107978"/>
                </a:lnTo>
                <a:lnTo>
                  <a:pt x="309770" y="106879"/>
                </a:lnTo>
                <a:lnTo>
                  <a:pt x="337214" y="106426"/>
                </a:lnTo>
                <a:lnTo>
                  <a:pt x="617828" y="106426"/>
                </a:lnTo>
                <a:lnTo>
                  <a:pt x="611054" y="89209"/>
                </a:lnTo>
                <a:lnTo>
                  <a:pt x="557128" y="38528"/>
                </a:lnTo>
                <a:lnTo>
                  <a:pt x="516326" y="21357"/>
                </a:lnTo>
                <a:lnTo>
                  <a:pt x="466149" y="9352"/>
                </a:lnTo>
                <a:lnTo>
                  <a:pt x="406482" y="2303"/>
                </a:lnTo>
                <a:lnTo>
                  <a:pt x="337214" y="0"/>
                </a:lnTo>
                <a:close/>
              </a:path>
              <a:path w="647065" h="636270">
                <a:moveTo>
                  <a:pt x="615604" y="360711"/>
                </a:moveTo>
                <a:lnTo>
                  <a:pt x="342733" y="360711"/>
                </a:lnTo>
                <a:lnTo>
                  <a:pt x="393746" y="366476"/>
                </a:lnTo>
                <a:lnTo>
                  <a:pt x="430498" y="382994"/>
                </a:lnTo>
                <a:lnTo>
                  <a:pt x="452736" y="409104"/>
                </a:lnTo>
                <a:lnTo>
                  <a:pt x="460205" y="443640"/>
                </a:lnTo>
                <a:lnTo>
                  <a:pt x="452584" y="477807"/>
                </a:lnTo>
                <a:lnTo>
                  <a:pt x="430321" y="504461"/>
                </a:lnTo>
                <a:lnTo>
                  <a:pt x="394324" y="521784"/>
                </a:lnTo>
                <a:lnTo>
                  <a:pt x="345497" y="527962"/>
                </a:lnTo>
                <a:lnTo>
                  <a:pt x="628287" y="527962"/>
                </a:lnTo>
                <a:lnTo>
                  <a:pt x="632430" y="521117"/>
                </a:lnTo>
                <a:lnTo>
                  <a:pt x="643226" y="486635"/>
                </a:lnTo>
                <a:lnTo>
                  <a:pt x="646786" y="447797"/>
                </a:lnTo>
                <a:lnTo>
                  <a:pt x="641590" y="406709"/>
                </a:lnTo>
                <a:lnTo>
                  <a:pt x="625118" y="370530"/>
                </a:lnTo>
                <a:lnTo>
                  <a:pt x="615604" y="360711"/>
                </a:lnTo>
                <a:close/>
              </a:path>
              <a:path w="647065" h="636270">
                <a:moveTo>
                  <a:pt x="617828" y="106426"/>
                </a:moveTo>
                <a:lnTo>
                  <a:pt x="337214" y="106426"/>
                </a:lnTo>
                <a:lnTo>
                  <a:pt x="381241" y="111588"/>
                </a:lnTo>
                <a:lnTo>
                  <a:pt x="414774" y="126988"/>
                </a:lnTo>
                <a:lnTo>
                  <a:pt x="436127" y="152490"/>
                </a:lnTo>
                <a:lnTo>
                  <a:pt x="443620" y="187962"/>
                </a:lnTo>
                <a:lnTo>
                  <a:pt x="435544" y="223656"/>
                </a:lnTo>
                <a:lnTo>
                  <a:pt x="413219" y="249637"/>
                </a:lnTo>
                <a:lnTo>
                  <a:pt x="379492" y="265513"/>
                </a:lnTo>
                <a:lnTo>
                  <a:pt x="337214" y="270892"/>
                </a:lnTo>
                <a:lnTo>
                  <a:pt x="574413" y="270892"/>
                </a:lnTo>
                <a:lnTo>
                  <a:pt x="575391" y="270359"/>
                </a:lnTo>
                <a:lnTo>
                  <a:pt x="603928" y="241790"/>
                </a:lnTo>
                <a:lnTo>
                  <a:pt x="622316" y="205719"/>
                </a:lnTo>
                <a:lnTo>
                  <a:pt x="628829" y="163073"/>
                </a:lnTo>
                <a:lnTo>
                  <a:pt x="624404" y="123138"/>
                </a:lnTo>
                <a:lnTo>
                  <a:pt x="617828" y="1064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9041" y="1053545"/>
            <a:ext cx="1443355" cy="1398905"/>
          </a:xfrm>
          <a:custGeom>
            <a:avLst/>
            <a:gdLst/>
            <a:ahLst/>
            <a:cxnLst/>
            <a:rect l="l" t="t" r="r" b="b"/>
            <a:pathLst>
              <a:path w="1443355" h="1398905">
                <a:moveTo>
                  <a:pt x="720522" y="0"/>
                </a:moveTo>
                <a:lnTo>
                  <a:pt x="669644" y="1456"/>
                </a:lnTo>
                <a:lnTo>
                  <a:pt x="620157" y="5769"/>
                </a:lnTo>
                <a:lnTo>
                  <a:pt x="572117" y="12854"/>
                </a:lnTo>
                <a:lnTo>
                  <a:pt x="525585" y="22627"/>
                </a:lnTo>
                <a:lnTo>
                  <a:pt x="480617" y="35004"/>
                </a:lnTo>
                <a:lnTo>
                  <a:pt x="437274" y="49899"/>
                </a:lnTo>
                <a:lnTo>
                  <a:pt x="395613" y="67230"/>
                </a:lnTo>
                <a:lnTo>
                  <a:pt x="355692" y="86910"/>
                </a:lnTo>
                <a:lnTo>
                  <a:pt x="317571" y="108857"/>
                </a:lnTo>
                <a:lnTo>
                  <a:pt x="281307" y="132986"/>
                </a:lnTo>
                <a:lnTo>
                  <a:pt x="246959" y="159212"/>
                </a:lnTo>
                <a:lnTo>
                  <a:pt x="214585" y="187450"/>
                </a:lnTo>
                <a:lnTo>
                  <a:pt x="184245" y="217618"/>
                </a:lnTo>
                <a:lnTo>
                  <a:pt x="155995" y="249629"/>
                </a:lnTo>
                <a:lnTo>
                  <a:pt x="129896" y="283401"/>
                </a:lnTo>
                <a:lnTo>
                  <a:pt x="106005" y="318848"/>
                </a:lnTo>
                <a:lnTo>
                  <a:pt x="84380" y="355886"/>
                </a:lnTo>
                <a:lnTo>
                  <a:pt x="65081" y="394431"/>
                </a:lnTo>
                <a:lnTo>
                  <a:pt x="48165" y="434399"/>
                </a:lnTo>
                <a:lnTo>
                  <a:pt x="33691" y="475704"/>
                </a:lnTo>
                <a:lnTo>
                  <a:pt x="21718" y="518263"/>
                </a:lnTo>
                <a:lnTo>
                  <a:pt x="12304" y="561992"/>
                </a:lnTo>
                <a:lnTo>
                  <a:pt x="5507" y="606805"/>
                </a:lnTo>
                <a:lnTo>
                  <a:pt x="1386" y="652619"/>
                </a:lnTo>
                <a:lnTo>
                  <a:pt x="0" y="699350"/>
                </a:lnTo>
                <a:lnTo>
                  <a:pt x="1448" y="749278"/>
                </a:lnTo>
                <a:lnTo>
                  <a:pt x="5745" y="797767"/>
                </a:lnTo>
                <a:lnTo>
                  <a:pt x="12816" y="844767"/>
                </a:lnTo>
                <a:lnTo>
                  <a:pt x="22587" y="890227"/>
                </a:lnTo>
                <a:lnTo>
                  <a:pt x="34985" y="934096"/>
                </a:lnTo>
                <a:lnTo>
                  <a:pt x="49935" y="976323"/>
                </a:lnTo>
                <a:lnTo>
                  <a:pt x="67363" y="1016856"/>
                </a:lnTo>
                <a:lnTo>
                  <a:pt x="87195" y="1055644"/>
                </a:lnTo>
                <a:lnTo>
                  <a:pt x="109358" y="1092638"/>
                </a:lnTo>
                <a:lnTo>
                  <a:pt x="133777" y="1127784"/>
                </a:lnTo>
                <a:lnTo>
                  <a:pt x="160378" y="1161034"/>
                </a:lnTo>
                <a:lnTo>
                  <a:pt x="189088" y="1192334"/>
                </a:lnTo>
                <a:lnTo>
                  <a:pt x="219832" y="1221635"/>
                </a:lnTo>
                <a:lnTo>
                  <a:pt x="252537" y="1248885"/>
                </a:lnTo>
                <a:lnTo>
                  <a:pt x="287128" y="1274033"/>
                </a:lnTo>
                <a:lnTo>
                  <a:pt x="323532" y="1297029"/>
                </a:lnTo>
                <a:lnTo>
                  <a:pt x="361674" y="1317821"/>
                </a:lnTo>
                <a:lnTo>
                  <a:pt x="401481" y="1336358"/>
                </a:lnTo>
                <a:lnTo>
                  <a:pt x="442878" y="1352588"/>
                </a:lnTo>
                <a:lnTo>
                  <a:pt x="485792" y="1366462"/>
                </a:lnTo>
                <a:lnTo>
                  <a:pt x="530149" y="1377928"/>
                </a:lnTo>
                <a:lnTo>
                  <a:pt x="575874" y="1386935"/>
                </a:lnTo>
                <a:lnTo>
                  <a:pt x="622894" y="1393431"/>
                </a:lnTo>
                <a:lnTo>
                  <a:pt x="671135" y="1397367"/>
                </a:lnTo>
                <a:lnTo>
                  <a:pt x="720522" y="1398690"/>
                </a:lnTo>
                <a:lnTo>
                  <a:pt x="770986" y="1397296"/>
                </a:lnTo>
                <a:lnTo>
                  <a:pt x="820146" y="1393159"/>
                </a:lnTo>
                <a:lnTo>
                  <a:pt x="867938" y="1386350"/>
                </a:lnTo>
                <a:lnTo>
                  <a:pt x="914297" y="1376935"/>
                </a:lnTo>
                <a:lnTo>
                  <a:pt x="959159" y="1364985"/>
                </a:lnTo>
                <a:lnTo>
                  <a:pt x="1002460" y="1350567"/>
                </a:lnTo>
                <a:lnTo>
                  <a:pt x="1044136" y="1333751"/>
                </a:lnTo>
                <a:lnTo>
                  <a:pt x="1084121" y="1314605"/>
                </a:lnTo>
                <a:lnTo>
                  <a:pt x="1122352" y="1293199"/>
                </a:lnTo>
                <a:lnTo>
                  <a:pt x="1158765" y="1269600"/>
                </a:lnTo>
                <a:lnTo>
                  <a:pt x="1193294" y="1243879"/>
                </a:lnTo>
                <a:lnTo>
                  <a:pt x="1221877" y="1219512"/>
                </a:lnTo>
                <a:lnTo>
                  <a:pt x="726312" y="1219512"/>
                </a:lnTo>
                <a:lnTo>
                  <a:pt x="683308" y="1216845"/>
                </a:lnTo>
                <a:lnTo>
                  <a:pt x="641831" y="1209015"/>
                </a:lnTo>
                <a:lnTo>
                  <a:pt x="602053" y="1196274"/>
                </a:lnTo>
                <a:lnTo>
                  <a:pt x="564147" y="1178877"/>
                </a:lnTo>
                <a:lnTo>
                  <a:pt x="528284" y="1157078"/>
                </a:lnTo>
                <a:lnTo>
                  <a:pt x="494637" y="1131130"/>
                </a:lnTo>
                <a:lnTo>
                  <a:pt x="463377" y="1101288"/>
                </a:lnTo>
                <a:lnTo>
                  <a:pt x="434677" y="1067805"/>
                </a:lnTo>
                <a:lnTo>
                  <a:pt x="408710" y="1030935"/>
                </a:lnTo>
                <a:lnTo>
                  <a:pt x="385646" y="990933"/>
                </a:lnTo>
                <a:lnTo>
                  <a:pt x="365658" y="948052"/>
                </a:lnTo>
                <a:lnTo>
                  <a:pt x="348919" y="902546"/>
                </a:lnTo>
                <a:lnTo>
                  <a:pt x="335600" y="854669"/>
                </a:lnTo>
                <a:lnTo>
                  <a:pt x="325873" y="804674"/>
                </a:lnTo>
                <a:lnTo>
                  <a:pt x="319911" y="752817"/>
                </a:lnTo>
                <a:lnTo>
                  <a:pt x="317885" y="699350"/>
                </a:lnTo>
                <a:lnTo>
                  <a:pt x="319761" y="642713"/>
                </a:lnTo>
                <a:lnTo>
                  <a:pt x="325309" y="588504"/>
                </a:lnTo>
                <a:lnTo>
                  <a:pt x="334407" y="536890"/>
                </a:lnTo>
                <a:lnTo>
                  <a:pt x="346933" y="488041"/>
                </a:lnTo>
                <a:lnTo>
                  <a:pt x="362767" y="442127"/>
                </a:lnTo>
                <a:lnTo>
                  <a:pt x="381787" y="399317"/>
                </a:lnTo>
                <a:lnTo>
                  <a:pt x="403872" y="359781"/>
                </a:lnTo>
                <a:lnTo>
                  <a:pt x="428900" y="323687"/>
                </a:lnTo>
                <a:lnTo>
                  <a:pt x="456750" y="291206"/>
                </a:lnTo>
                <a:lnTo>
                  <a:pt x="487301" y="262506"/>
                </a:lnTo>
                <a:lnTo>
                  <a:pt x="520431" y="237756"/>
                </a:lnTo>
                <a:lnTo>
                  <a:pt x="556019" y="217127"/>
                </a:lnTo>
                <a:lnTo>
                  <a:pt x="593943" y="200787"/>
                </a:lnTo>
                <a:lnTo>
                  <a:pt x="634083" y="188906"/>
                </a:lnTo>
                <a:lnTo>
                  <a:pt x="676316" y="181653"/>
                </a:lnTo>
                <a:lnTo>
                  <a:pt x="720522" y="179198"/>
                </a:lnTo>
                <a:lnTo>
                  <a:pt x="1228104" y="179198"/>
                </a:lnTo>
                <a:lnTo>
                  <a:pt x="1225876" y="177063"/>
                </a:lnTo>
                <a:lnTo>
                  <a:pt x="1193294" y="149812"/>
                </a:lnTo>
                <a:lnTo>
                  <a:pt x="1158765" y="124663"/>
                </a:lnTo>
                <a:lnTo>
                  <a:pt x="1122352" y="101666"/>
                </a:lnTo>
                <a:lnTo>
                  <a:pt x="1084121" y="80873"/>
                </a:lnTo>
                <a:lnTo>
                  <a:pt x="1044136" y="62336"/>
                </a:lnTo>
                <a:lnTo>
                  <a:pt x="1002460" y="46104"/>
                </a:lnTo>
                <a:lnTo>
                  <a:pt x="959159" y="32229"/>
                </a:lnTo>
                <a:lnTo>
                  <a:pt x="914297" y="20763"/>
                </a:lnTo>
                <a:lnTo>
                  <a:pt x="867938" y="11755"/>
                </a:lnTo>
                <a:lnTo>
                  <a:pt x="820146" y="5258"/>
                </a:lnTo>
                <a:lnTo>
                  <a:pt x="770986" y="1323"/>
                </a:lnTo>
                <a:lnTo>
                  <a:pt x="720522" y="0"/>
                </a:lnTo>
                <a:close/>
              </a:path>
              <a:path w="1443355" h="1398905">
                <a:moveTo>
                  <a:pt x="1228104" y="179198"/>
                </a:moveTo>
                <a:lnTo>
                  <a:pt x="720522" y="179198"/>
                </a:lnTo>
                <a:lnTo>
                  <a:pt x="764438" y="181653"/>
                </a:lnTo>
                <a:lnTo>
                  <a:pt x="806501" y="188906"/>
                </a:lnTo>
                <a:lnTo>
                  <a:pt x="846577" y="200787"/>
                </a:lnTo>
                <a:lnTo>
                  <a:pt x="884530" y="217127"/>
                </a:lnTo>
                <a:lnTo>
                  <a:pt x="920225" y="237756"/>
                </a:lnTo>
                <a:lnTo>
                  <a:pt x="953527" y="262506"/>
                </a:lnTo>
                <a:lnTo>
                  <a:pt x="984299" y="291206"/>
                </a:lnTo>
                <a:lnTo>
                  <a:pt x="1012407" y="323687"/>
                </a:lnTo>
                <a:lnTo>
                  <a:pt x="1037715" y="359781"/>
                </a:lnTo>
                <a:lnTo>
                  <a:pt x="1060088" y="399317"/>
                </a:lnTo>
                <a:lnTo>
                  <a:pt x="1079391" y="442127"/>
                </a:lnTo>
                <a:lnTo>
                  <a:pt x="1095488" y="488041"/>
                </a:lnTo>
                <a:lnTo>
                  <a:pt x="1108243" y="536890"/>
                </a:lnTo>
                <a:lnTo>
                  <a:pt x="1117521" y="588504"/>
                </a:lnTo>
                <a:lnTo>
                  <a:pt x="1123188" y="642713"/>
                </a:lnTo>
                <a:lnTo>
                  <a:pt x="1125107" y="699350"/>
                </a:lnTo>
                <a:lnTo>
                  <a:pt x="1123506" y="752817"/>
                </a:lnTo>
                <a:lnTo>
                  <a:pt x="1118717" y="804674"/>
                </a:lnTo>
                <a:lnTo>
                  <a:pt x="1110756" y="854669"/>
                </a:lnTo>
                <a:lnTo>
                  <a:pt x="1099639" y="902546"/>
                </a:lnTo>
                <a:lnTo>
                  <a:pt x="1085384" y="948052"/>
                </a:lnTo>
                <a:lnTo>
                  <a:pt x="1068008" y="990933"/>
                </a:lnTo>
                <a:lnTo>
                  <a:pt x="1047528" y="1030935"/>
                </a:lnTo>
                <a:lnTo>
                  <a:pt x="1023960" y="1067805"/>
                </a:lnTo>
                <a:lnTo>
                  <a:pt x="997323" y="1101288"/>
                </a:lnTo>
                <a:lnTo>
                  <a:pt x="967631" y="1131130"/>
                </a:lnTo>
                <a:lnTo>
                  <a:pt x="934904" y="1157078"/>
                </a:lnTo>
                <a:lnTo>
                  <a:pt x="899156" y="1178877"/>
                </a:lnTo>
                <a:lnTo>
                  <a:pt x="860407" y="1196274"/>
                </a:lnTo>
                <a:lnTo>
                  <a:pt x="818672" y="1209015"/>
                </a:lnTo>
                <a:lnTo>
                  <a:pt x="773968" y="1216845"/>
                </a:lnTo>
                <a:lnTo>
                  <a:pt x="726312" y="1219512"/>
                </a:lnTo>
                <a:lnTo>
                  <a:pt x="1221877" y="1219512"/>
                </a:lnTo>
                <a:lnTo>
                  <a:pt x="1256447" y="1186341"/>
                </a:lnTo>
                <a:lnTo>
                  <a:pt x="1284942" y="1154662"/>
                </a:lnTo>
                <a:lnTo>
                  <a:pt x="1311296" y="1121135"/>
                </a:lnTo>
                <a:lnTo>
                  <a:pt x="1335446" y="1085829"/>
                </a:lnTo>
                <a:lnTo>
                  <a:pt x="1357327" y="1048812"/>
                </a:lnTo>
                <a:lnTo>
                  <a:pt x="1376874" y="1010153"/>
                </a:lnTo>
                <a:lnTo>
                  <a:pt x="1394024" y="969922"/>
                </a:lnTo>
                <a:lnTo>
                  <a:pt x="1408712" y="928186"/>
                </a:lnTo>
                <a:lnTo>
                  <a:pt x="1420874" y="885014"/>
                </a:lnTo>
                <a:lnTo>
                  <a:pt x="1430445" y="840476"/>
                </a:lnTo>
                <a:lnTo>
                  <a:pt x="1437361" y="794640"/>
                </a:lnTo>
                <a:lnTo>
                  <a:pt x="1441558" y="747575"/>
                </a:lnTo>
                <a:lnTo>
                  <a:pt x="1442971" y="699350"/>
                </a:lnTo>
                <a:lnTo>
                  <a:pt x="1441558" y="649423"/>
                </a:lnTo>
                <a:lnTo>
                  <a:pt x="1437361" y="600935"/>
                </a:lnTo>
                <a:lnTo>
                  <a:pt x="1430445" y="553935"/>
                </a:lnTo>
                <a:lnTo>
                  <a:pt x="1420874" y="508475"/>
                </a:lnTo>
                <a:lnTo>
                  <a:pt x="1408712" y="464607"/>
                </a:lnTo>
                <a:lnTo>
                  <a:pt x="1394024" y="422380"/>
                </a:lnTo>
                <a:lnTo>
                  <a:pt x="1376874" y="381847"/>
                </a:lnTo>
                <a:lnTo>
                  <a:pt x="1357327" y="343058"/>
                </a:lnTo>
                <a:lnTo>
                  <a:pt x="1335446" y="306064"/>
                </a:lnTo>
                <a:lnTo>
                  <a:pt x="1311296" y="270916"/>
                </a:lnTo>
                <a:lnTo>
                  <a:pt x="1284942" y="237666"/>
                </a:lnTo>
                <a:lnTo>
                  <a:pt x="1256447" y="206365"/>
                </a:lnTo>
                <a:lnTo>
                  <a:pt x="1228104" y="179198"/>
                </a:lnTo>
                <a:close/>
              </a:path>
            </a:pathLst>
          </a:custGeom>
          <a:solidFill>
            <a:srgbClr val="CD99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40895" y="1078627"/>
            <a:ext cx="1281430" cy="1734185"/>
          </a:xfrm>
          <a:custGeom>
            <a:avLst/>
            <a:gdLst/>
            <a:ahLst/>
            <a:cxnLst/>
            <a:rect l="l" t="t" r="r" b="b"/>
            <a:pathLst>
              <a:path w="1281429" h="1734185">
                <a:moveTo>
                  <a:pt x="870800" y="1579752"/>
                </a:moveTo>
                <a:lnTo>
                  <a:pt x="408427" y="1579752"/>
                </a:lnTo>
                <a:lnTo>
                  <a:pt x="408427" y="1733863"/>
                </a:lnTo>
                <a:lnTo>
                  <a:pt x="870800" y="1733863"/>
                </a:lnTo>
                <a:lnTo>
                  <a:pt x="870800" y="1579752"/>
                </a:lnTo>
                <a:close/>
              </a:path>
              <a:path w="1281429" h="1734185">
                <a:moveTo>
                  <a:pt x="760982" y="1369759"/>
                </a:moveTo>
                <a:lnTo>
                  <a:pt x="520172" y="1369759"/>
                </a:lnTo>
                <a:lnTo>
                  <a:pt x="520172" y="1579752"/>
                </a:lnTo>
                <a:lnTo>
                  <a:pt x="760982" y="1579752"/>
                </a:lnTo>
                <a:lnTo>
                  <a:pt x="760982" y="1369759"/>
                </a:lnTo>
                <a:close/>
              </a:path>
              <a:path w="1281429" h="1734185">
                <a:moveTo>
                  <a:pt x="786038" y="460425"/>
                </a:moveTo>
                <a:lnTo>
                  <a:pt x="497042" y="460425"/>
                </a:lnTo>
                <a:lnTo>
                  <a:pt x="441491" y="462645"/>
                </a:lnTo>
                <a:lnTo>
                  <a:pt x="389088" y="469142"/>
                </a:lnTo>
                <a:lnTo>
                  <a:pt x="339861" y="479674"/>
                </a:lnTo>
                <a:lnTo>
                  <a:pt x="293839" y="493998"/>
                </a:lnTo>
                <a:lnTo>
                  <a:pt x="251049" y="511873"/>
                </a:lnTo>
                <a:lnTo>
                  <a:pt x="211520" y="533057"/>
                </a:lnTo>
                <a:lnTo>
                  <a:pt x="175281" y="557306"/>
                </a:lnTo>
                <a:lnTo>
                  <a:pt x="142358" y="584378"/>
                </a:lnTo>
                <a:lnTo>
                  <a:pt x="112782" y="614032"/>
                </a:lnTo>
                <a:lnTo>
                  <a:pt x="86579" y="646024"/>
                </a:lnTo>
                <a:lnTo>
                  <a:pt x="63778" y="680113"/>
                </a:lnTo>
                <a:lnTo>
                  <a:pt x="44408" y="716056"/>
                </a:lnTo>
                <a:lnTo>
                  <a:pt x="28496" y="753611"/>
                </a:lnTo>
                <a:lnTo>
                  <a:pt x="16071" y="792535"/>
                </a:lnTo>
                <a:lnTo>
                  <a:pt x="7161" y="832587"/>
                </a:lnTo>
                <a:lnTo>
                  <a:pt x="1795" y="873524"/>
                </a:lnTo>
                <a:lnTo>
                  <a:pt x="0" y="915103"/>
                </a:lnTo>
                <a:lnTo>
                  <a:pt x="1814" y="959991"/>
                </a:lnTo>
                <a:lnTo>
                  <a:pt x="7235" y="1003435"/>
                </a:lnTo>
                <a:lnTo>
                  <a:pt x="16229" y="1045270"/>
                </a:lnTo>
                <a:lnTo>
                  <a:pt x="28765" y="1085331"/>
                </a:lnTo>
                <a:lnTo>
                  <a:pt x="44809" y="1123453"/>
                </a:lnTo>
                <a:lnTo>
                  <a:pt x="64327" y="1159472"/>
                </a:lnTo>
                <a:lnTo>
                  <a:pt x="87354" y="1193301"/>
                </a:lnTo>
                <a:lnTo>
                  <a:pt x="113659" y="1224541"/>
                </a:lnTo>
                <a:lnTo>
                  <a:pt x="143406" y="1253262"/>
                </a:lnTo>
                <a:lnTo>
                  <a:pt x="176496" y="1279221"/>
                </a:lnTo>
                <a:lnTo>
                  <a:pt x="212897" y="1302253"/>
                </a:lnTo>
                <a:lnTo>
                  <a:pt x="252576" y="1322194"/>
                </a:lnTo>
                <a:lnTo>
                  <a:pt x="295501" y="1338878"/>
                </a:lnTo>
                <a:lnTo>
                  <a:pt x="341637" y="1352141"/>
                </a:lnTo>
                <a:lnTo>
                  <a:pt x="390952" y="1361819"/>
                </a:lnTo>
                <a:lnTo>
                  <a:pt x="443414" y="1367746"/>
                </a:lnTo>
                <a:lnTo>
                  <a:pt x="498990" y="1369759"/>
                </a:lnTo>
                <a:lnTo>
                  <a:pt x="786038" y="1369759"/>
                </a:lnTo>
                <a:lnTo>
                  <a:pt x="842775" y="1367746"/>
                </a:lnTo>
                <a:lnTo>
                  <a:pt x="896036" y="1361819"/>
                </a:lnTo>
                <a:lnTo>
                  <a:pt x="945827" y="1352141"/>
                </a:lnTo>
                <a:lnTo>
                  <a:pt x="992153" y="1338878"/>
                </a:lnTo>
                <a:lnTo>
                  <a:pt x="1035018" y="1322194"/>
                </a:lnTo>
                <a:lnTo>
                  <a:pt x="1074426" y="1302253"/>
                </a:lnTo>
                <a:lnTo>
                  <a:pt x="1110383" y="1279221"/>
                </a:lnTo>
                <a:lnTo>
                  <a:pt x="1142893" y="1253262"/>
                </a:lnTo>
                <a:lnTo>
                  <a:pt x="1171961" y="1224541"/>
                </a:lnTo>
                <a:lnTo>
                  <a:pt x="1183978" y="1209858"/>
                </a:lnTo>
                <a:lnTo>
                  <a:pt x="506696" y="1209858"/>
                </a:lnTo>
                <a:lnTo>
                  <a:pt x="459299" y="1205647"/>
                </a:lnTo>
                <a:lnTo>
                  <a:pt x="416231" y="1193301"/>
                </a:lnTo>
                <a:lnTo>
                  <a:pt x="377825" y="1173248"/>
                </a:lnTo>
                <a:lnTo>
                  <a:pt x="344414" y="1145917"/>
                </a:lnTo>
                <a:lnTo>
                  <a:pt x="316331" y="1111737"/>
                </a:lnTo>
                <a:lnTo>
                  <a:pt x="293909" y="1071137"/>
                </a:lnTo>
                <a:lnTo>
                  <a:pt x="277481" y="1024545"/>
                </a:lnTo>
                <a:lnTo>
                  <a:pt x="267380" y="972391"/>
                </a:lnTo>
                <a:lnTo>
                  <a:pt x="263939" y="915103"/>
                </a:lnTo>
                <a:lnTo>
                  <a:pt x="266801" y="861791"/>
                </a:lnTo>
                <a:lnTo>
                  <a:pt x="275420" y="811605"/>
                </a:lnTo>
                <a:lnTo>
                  <a:pt x="289841" y="765386"/>
                </a:lnTo>
                <a:lnTo>
                  <a:pt x="310114" y="723973"/>
                </a:lnTo>
                <a:lnTo>
                  <a:pt x="336286" y="688206"/>
                </a:lnTo>
                <a:lnTo>
                  <a:pt x="368403" y="658926"/>
                </a:lnTo>
                <a:lnTo>
                  <a:pt x="406514" y="636971"/>
                </a:lnTo>
                <a:lnTo>
                  <a:pt x="450665" y="623182"/>
                </a:lnTo>
                <a:lnTo>
                  <a:pt x="500906" y="618400"/>
                </a:lnTo>
                <a:lnTo>
                  <a:pt x="1176620" y="618400"/>
                </a:lnTo>
                <a:lnTo>
                  <a:pt x="1167214" y="607171"/>
                </a:lnTo>
                <a:lnTo>
                  <a:pt x="1137552" y="578279"/>
                </a:lnTo>
                <a:lnTo>
                  <a:pt x="1104614" y="552118"/>
                </a:lnTo>
                <a:lnTo>
                  <a:pt x="1068443" y="528864"/>
                </a:lnTo>
                <a:lnTo>
                  <a:pt x="1029084" y="508697"/>
                </a:lnTo>
                <a:lnTo>
                  <a:pt x="986582" y="491796"/>
                </a:lnTo>
                <a:lnTo>
                  <a:pt x="940981" y="478339"/>
                </a:lnTo>
                <a:lnTo>
                  <a:pt x="892328" y="468506"/>
                </a:lnTo>
                <a:lnTo>
                  <a:pt x="840665" y="462475"/>
                </a:lnTo>
                <a:lnTo>
                  <a:pt x="786038" y="460425"/>
                </a:lnTo>
                <a:close/>
              </a:path>
              <a:path w="1281429" h="1734185">
                <a:moveTo>
                  <a:pt x="760982" y="618400"/>
                </a:moveTo>
                <a:lnTo>
                  <a:pt x="520172" y="618400"/>
                </a:lnTo>
                <a:lnTo>
                  <a:pt x="520172" y="1209858"/>
                </a:lnTo>
                <a:lnTo>
                  <a:pt x="760982" y="1209858"/>
                </a:lnTo>
                <a:lnTo>
                  <a:pt x="760982" y="618400"/>
                </a:lnTo>
                <a:close/>
              </a:path>
              <a:path w="1281429" h="1734185">
                <a:moveTo>
                  <a:pt x="1176620" y="618400"/>
                </a:moveTo>
                <a:lnTo>
                  <a:pt x="780248" y="618400"/>
                </a:lnTo>
                <a:lnTo>
                  <a:pt x="828459" y="623310"/>
                </a:lnTo>
                <a:lnTo>
                  <a:pt x="871535" y="637418"/>
                </a:lnTo>
                <a:lnTo>
                  <a:pt x="909331" y="659787"/>
                </a:lnTo>
                <a:lnTo>
                  <a:pt x="941705" y="689482"/>
                </a:lnTo>
                <a:lnTo>
                  <a:pt x="968515" y="725567"/>
                </a:lnTo>
                <a:lnTo>
                  <a:pt x="989615" y="767108"/>
                </a:lnTo>
                <a:lnTo>
                  <a:pt x="1004864" y="813168"/>
                </a:lnTo>
                <a:lnTo>
                  <a:pt x="1014119" y="862811"/>
                </a:lnTo>
                <a:lnTo>
                  <a:pt x="1017236" y="915103"/>
                </a:lnTo>
                <a:lnTo>
                  <a:pt x="1013795" y="971886"/>
                </a:lnTo>
                <a:lnTo>
                  <a:pt x="1003694" y="1023772"/>
                </a:lnTo>
                <a:lnTo>
                  <a:pt x="987266" y="1070285"/>
                </a:lnTo>
                <a:lnTo>
                  <a:pt x="964844" y="1110948"/>
                </a:lnTo>
                <a:lnTo>
                  <a:pt x="936761" y="1145286"/>
                </a:lnTo>
                <a:lnTo>
                  <a:pt x="903350" y="1172822"/>
                </a:lnTo>
                <a:lnTo>
                  <a:pt x="864944" y="1193080"/>
                </a:lnTo>
                <a:lnTo>
                  <a:pt x="821876" y="1205584"/>
                </a:lnTo>
                <a:lnTo>
                  <a:pt x="774479" y="1209858"/>
                </a:lnTo>
                <a:lnTo>
                  <a:pt x="1183978" y="1209858"/>
                </a:lnTo>
                <a:lnTo>
                  <a:pt x="1219789" y="1159472"/>
                </a:lnTo>
                <a:lnTo>
                  <a:pt x="1238559" y="1123453"/>
                </a:lnTo>
                <a:lnTo>
                  <a:pt x="1253906" y="1085331"/>
                </a:lnTo>
                <a:lnTo>
                  <a:pt x="1265834" y="1045270"/>
                </a:lnTo>
                <a:lnTo>
                  <a:pt x="1274348" y="1003435"/>
                </a:lnTo>
                <a:lnTo>
                  <a:pt x="1279454" y="959991"/>
                </a:lnTo>
                <a:lnTo>
                  <a:pt x="1281154" y="915103"/>
                </a:lnTo>
                <a:lnTo>
                  <a:pt x="1279322" y="870813"/>
                </a:lnTo>
                <a:lnTo>
                  <a:pt x="1273854" y="827822"/>
                </a:lnTo>
                <a:lnTo>
                  <a:pt x="1264796" y="786310"/>
                </a:lnTo>
                <a:lnTo>
                  <a:pt x="1252192" y="746454"/>
                </a:lnTo>
                <a:lnTo>
                  <a:pt x="1236087" y="708433"/>
                </a:lnTo>
                <a:lnTo>
                  <a:pt x="1216526" y="672426"/>
                </a:lnTo>
                <a:lnTo>
                  <a:pt x="1193553" y="638613"/>
                </a:lnTo>
                <a:lnTo>
                  <a:pt x="1176620" y="618400"/>
                </a:lnTo>
                <a:close/>
              </a:path>
              <a:path w="1281429" h="1734185">
                <a:moveTo>
                  <a:pt x="760982" y="0"/>
                </a:moveTo>
                <a:lnTo>
                  <a:pt x="406500" y="0"/>
                </a:lnTo>
                <a:lnTo>
                  <a:pt x="406500" y="154120"/>
                </a:lnTo>
                <a:lnTo>
                  <a:pt x="520172" y="154120"/>
                </a:lnTo>
                <a:lnTo>
                  <a:pt x="520172" y="460425"/>
                </a:lnTo>
                <a:lnTo>
                  <a:pt x="760982" y="460425"/>
                </a:lnTo>
                <a:lnTo>
                  <a:pt x="7609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90103" y="1560245"/>
            <a:ext cx="1083310" cy="867410"/>
          </a:xfrm>
          <a:custGeom>
            <a:avLst/>
            <a:gdLst/>
            <a:ahLst/>
            <a:cxnLst/>
            <a:rect l="l" t="t" r="r" b="b"/>
            <a:pathLst>
              <a:path w="1083310" h="867410">
                <a:moveTo>
                  <a:pt x="1080794" y="0"/>
                </a:moveTo>
                <a:lnTo>
                  <a:pt x="732082" y="0"/>
                </a:lnTo>
                <a:lnTo>
                  <a:pt x="350638" y="591437"/>
                </a:lnTo>
                <a:lnTo>
                  <a:pt x="350638" y="154120"/>
                </a:lnTo>
                <a:lnTo>
                  <a:pt x="431536" y="154120"/>
                </a:lnTo>
                <a:lnTo>
                  <a:pt x="431536" y="0"/>
                </a:lnTo>
                <a:lnTo>
                  <a:pt x="0" y="0"/>
                </a:lnTo>
                <a:lnTo>
                  <a:pt x="0" y="154120"/>
                </a:lnTo>
                <a:lnTo>
                  <a:pt x="105965" y="154120"/>
                </a:lnTo>
                <a:lnTo>
                  <a:pt x="105965" y="712815"/>
                </a:lnTo>
                <a:lnTo>
                  <a:pt x="1926" y="712815"/>
                </a:lnTo>
                <a:lnTo>
                  <a:pt x="1926" y="866957"/>
                </a:lnTo>
                <a:lnTo>
                  <a:pt x="350638" y="866957"/>
                </a:lnTo>
                <a:lnTo>
                  <a:pt x="732082" y="273572"/>
                </a:lnTo>
                <a:lnTo>
                  <a:pt x="732082" y="712815"/>
                </a:lnTo>
                <a:lnTo>
                  <a:pt x="651184" y="712815"/>
                </a:lnTo>
                <a:lnTo>
                  <a:pt x="651184" y="866957"/>
                </a:lnTo>
                <a:lnTo>
                  <a:pt x="1082720" y="866957"/>
                </a:lnTo>
                <a:lnTo>
                  <a:pt x="1082720" y="712815"/>
                </a:lnTo>
                <a:lnTo>
                  <a:pt x="976766" y="712815"/>
                </a:lnTo>
                <a:lnTo>
                  <a:pt x="976766" y="154120"/>
                </a:lnTo>
                <a:lnTo>
                  <a:pt x="1080794" y="154120"/>
                </a:lnTo>
                <a:lnTo>
                  <a:pt x="10807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44337" y="1539056"/>
            <a:ext cx="849630" cy="909955"/>
          </a:xfrm>
          <a:custGeom>
            <a:avLst/>
            <a:gdLst/>
            <a:ahLst/>
            <a:cxnLst/>
            <a:rect l="l" t="t" r="r" b="b"/>
            <a:pathLst>
              <a:path w="849629" h="909955">
                <a:moveTo>
                  <a:pt x="477776" y="0"/>
                </a:moveTo>
                <a:lnTo>
                  <a:pt x="424151" y="2333"/>
                </a:lnTo>
                <a:lnTo>
                  <a:pt x="373169" y="9184"/>
                </a:lnTo>
                <a:lnTo>
                  <a:pt x="324942" y="20331"/>
                </a:lnTo>
                <a:lnTo>
                  <a:pt x="279581" y="35550"/>
                </a:lnTo>
                <a:lnTo>
                  <a:pt x="237202" y="54619"/>
                </a:lnTo>
                <a:lnTo>
                  <a:pt x="197915" y="77313"/>
                </a:lnTo>
                <a:lnTo>
                  <a:pt x="161835" y="103412"/>
                </a:lnTo>
                <a:lnTo>
                  <a:pt x="129073" y="132690"/>
                </a:lnTo>
                <a:lnTo>
                  <a:pt x="99743" y="164927"/>
                </a:lnTo>
                <a:lnTo>
                  <a:pt x="73957" y="199898"/>
                </a:lnTo>
                <a:lnTo>
                  <a:pt x="51829" y="237380"/>
                </a:lnTo>
                <a:lnTo>
                  <a:pt x="33471" y="277152"/>
                </a:lnTo>
                <a:lnTo>
                  <a:pt x="18997" y="318989"/>
                </a:lnTo>
                <a:lnTo>
                  <a:pt x="8518" y="362669"/>
                </a:lnTo>
                <a:lnTo>
                  <a:pt x="2148" y="407969"/>
                </a:lnTo>
                <a:lnTo>
                  <a:pt x="0" y="454666"/>
                </a:lnTo>
                <a:lnTo>
                  <a:pt x="2149" y="504537"/>
                </a:lnTo>
                <a:lnTo>
                  <a:pt x="8525" y="552192"/>
                </a:lnTo>
                <a:lnTo>
                  <a:pt x="19022" y="597494"/>
                </a:lnTo>
                <a:lnTo>
                  <a:pt x="33532" y="640304"/>
                </a:lnTo>
                <a:lnTo>
                  <a:pt x="51947" y="680485"/>
                </a:lnTo>
                <a:lnTo>
                  <a:pt x="74160" y="717897"/>
                </a:lnTo>
                <a:lnTo>
                  <a:pt x="100065" y="752402"/>
                </a:lnTo>
                <a:lnTo>
                  <a:pt x="129553" y="783863"/>
                </a:lnTo>
                <a:lnTo>
                  <a:pt x="162518" y="812140"/>
                </a:lnTo>
                <a:lnTo>
                  <a:pt x="198853" y="837096"/>
                </a:lnTo>
                <a:lnTo>
                  <a:pt x="238450" y="858592"/>
                </a:lnTo>
                <a:lnTo>
                  <a:pt x="281203" y="876490"/>
                </a:lnTo>
                <a:lnTo>
                  <a:pt x="327003" y="890651"/>
                </a:lnTo>
                <a:lnTo>
                  <a:pt x="375744" y="900938"/>
                </a:lnTo>
                <a:lnTo>
                  <a:pt x="427318" y="907211"/>
                </a:lnTo>
                <a:lnTo>
                  <a:pt x="481618" y="909333"/>
                </a:lnTo>
                <a:lnTo>
                  <a:pt x="533887" y="907113"/>
                </a:lnTo>
                <a:lnTo>
                  <a:pt x="583901" y="900423"/>
                </a:lnTo>
                <a:lnTo>
                  <a:pt x="631408" y="889213"/>
                </a:lnTo>
                <a:lnTo>
                  <a:pt x="676154" y="873436"/>
                </a:lnTo>
                <a:lnTo>
                  <a:pt x="717886" y="853045"/>
                </a:lnTo>
                <a:lnTo>
                  <a:pt x="756350" y="827991"/>
                </a:lnTo>
                <a:lnTo>
                  <a:pt x="791292" y="798226"/>
                </a:lnTo>
                <a:lnTo>
                  <a:pt x="822458" y="763704"/>
                </a:lnTo>
                <a:lnTo>
                  <a:pt x="849597" y="724375"/>
                </a:lnTo>
                <a:lnTo>
                  <a:pt x="751348" y="616494"/>
                </a:lnTo>
                <a:lnTo>
                  <a:pt x="716890" y="655684"/>
                </a:lnTo>
                <a:lnTo>
                  <a:pt x="676788" y="687294"/>
                </a:lnTo>
                <a:lnTo>
                  <a:pt x="632338" y="710674"/>
                </a:lnTo>
                <a:lnTo>
                  <a:pt x="584835" y="725177"/>
                </a:lnTo>
                <a:lnTo>
                  <a:pt x="535575" y="730155"/>
                </a:lnTo>
                <a:lnTo>
                  <a:pt x="492385" y="727010"/>
                </a:lnTo>
                <a:lnTo>
                  <a:pt x="451094" y="717704"/>
                </a:lnTo>
                <a:lnTo>
                  <a:pt x="412324" y="702433"/>
                </a:lnTo>
                <a:lnTo>
                  <a:pt x="376699" y="681395"/>
                </a:lnTo>
                <a:lnTo>
                  <a:pt x="344844" y="654786"/>
                </a:lnTo>
                <a:lnTo>
                  <a:pt x="317382" y="622801"/>
                </a:lnTo>
                <a:lnTo>
                  <a:pt x="294936" y="585637"/>
                </a:lnTo>
                <a:lnTo>
                  <a:pt x="278131" y="543490"/>
                </a:lnTo>
                <a:lnTo>
                  <a:pt x="267591" y="496557"/>
                </a:lnTo>
                <a:lnTo>
                  <a:pt x="263939" y="445033"/>
                </a:lnTo>
                <a:lnTo>
                  <a:pt x="267641" y="389211"/>
                </a:lnTo>
                <a:lnTo>
                  <a:pt x="278430" y="338829"/>
                </a:lnTo>
                <a:lnTo>
                  <a:pt x="295831" y="294187"/>
                </a:lnTo>
                <a:lnTo>
                  <a:pt x="319368" y="255587"/>
                </a:lnTo>
                <a:lnTo>
                  <a:pt x="348566" y="223330"/>
                </a:lnTo>
                <a:lnTo>
                  <a:pt x="382950" y="197717"/>
                </a:lnTo>
                <a:lnTo>
                  <a:pt x="422045" y="179049"/>
                </a:lnTo>
                <a:lnTo>
                  <a:pt x="465375" y="167628"/>
                </a:lnTo>
                <a:lnTo>
                  <a:pt x="512466" y="163754"/>
                </a:lnTo>
                <a:lnTo>
                  <a:pt x="536627" y="165199"/>
                </a:lnTo>
                <a:lnTo>
                  <a:pt x="559891" y="169535"/>
                </a:lnTo>
                <a:lnTo>
                  <a:pt x="582075" y="176763"/>
                </a:lnTo>
                <a:lnTo>
                  <a:pt x="602997" y="186884"/>
                </a:lnTo>
                <a:lnTo>
                  <a:pt x="596827" y="200611"/>
                </a:lnTo>
                <a:lnTo>
                  <a:pt x="592646" y="215781"/>
                </a:lnTo>
                <a:lnTo>
                  <a:pt x="599334" y="296659"/>
                </a:lnTo>
                <a:lnTo>
                  <a:pt x="626126" y="332568"/>
                </a:lnTo>
                <a:lnTo>
                  <a:pt x="665920" y="355830"/>
                </a:lnTo>
                <a:lnTo>
                  <a:pt x="714742" y="364104"/>
                </a:lnTo>
                <a:lnTo>
                  <a:pt x="764072" y="354261"/>
                </a:lnTo>
                <a:lnTo>
                  <a:pt x="803114" y="327263"/>
                </a:lnTo>
                <a:lnTo>
                  <a:pt x="828794" y="286901"/>
                </a:lnTo>
                <a:lnTo>
                  <a:pt x="838037" y="236966"/>
                </a:lnTo>
                <a:lnTo>
                  <a:pt x="834162" y="195406"/>
                </a:lnTo>
                <a:lnTo>
                  <a:pt x="822897" y="157928"/>
                </a:lnTo>
                <a:lnTo>
                  <a:pt x="780348" y="95112"/>
                </a:lnTo>
                <a:lnTo>
                  <a:pt x="750142" y="69722"/>
                </a:lnTo>
                <a:lnTo>
                  <a:pt x="714699" y="48309"/>
                </a:lnTo>
                <a:lnTo>
                  <a:pt x="674557" y="30848"/>
                </a:lnTo>
                <a:lnTo>
                  <a:pt x="630256" y="17313"/>
                </a:lnTo>
                <a:lnTo>
                  <a:pt x="582333" y="7677"/>
                </a:lnTo>
                <a:lnTo>
                  <a:pt x="531326" y="1915"/>
                </a:lnTo>
                <a:lnTo>
                  <a:pt x="4777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78740" y="1560241"/>
            <a:ext cx="1294765" cy="867410"/>
          </a:xfrm>
          <a:custGeom>
            <a:avLst/>
            <a:gdLst/>
            <a:ahLst/>
            <a:cxnLst/>
            <a:rect l="l" t="t" r="r" b="b"/>
            <a:pathLst>
              <a:path w="1294765" h="867410">
                <a:moveTo>
                  <a:pt x="348690" y="154120"/>
                </a:moveTo>
                <a:lnTo>
                  <a:pt x="104017" y="154120"/>
                </a:lnTo>
                <a:lnTo>
                  <a:pt x="104017" y="712815"/>
                </a:lnTo>
                <a:lnTo>
                  <a:pt x="0" y="712815"/>
                </a:lnTo>
                <a:lnTo>
                  <a:pt x="0" y="866968"/>
                </a:lnTo>
                <a:lnTo>
                  <a:pt x="446939" y="866968"/>
                </a:lnTo>
                <a:lnTo>
                  <a:pt x="512784" y="864334"/>
                </a:lnTo>
                <a:lnTo>
                  <a:pt x="571790" y="856708"/>
                </a:lnTo>
                <a:lnTo>
                  <a:pt x="624230" y="844498"/>
                </a:lnTo>
                <a:lnTo>
                  <a:pt x="670377" y="828115"/>
                </a:lnTo>
                <a:lnTo>
                  <a:pt x="710505" y="807971"/>
                </a:lnTo>
                <a:lnTo>
                  <a:pt x="744887" y="784475"/>
                </a:lnTo>
                <a:lnTo>
                  <a:pt x="773797" y="758037"/>
                </a:lnTo>
                <a:lnTo>
                  <a:pt x="804990" y="716690"/>
                </a:lnTo>
                <a:lnTo>
                  <a:pt x="348690" y="716690"/>
                </a:lnTo>
                <a:lnTo>
                  <a:pt x="348690" y="427693"/>
                </a:lnTo>
                <a:lnTo>
                  <a:pt x="815253" y="427693"/>
                </a:lnTo>
                <a:lnTo>
                  <a:pt x="814421" y="425978"/>
                </a:lnTo>
                <a:lnTo>
                  <a:pt x="767962" y="370615"/>
                </a:lnTo>
                <a:lnTo>
                  <a:pt x="735845" y="347259"/>
                </a:lnTo>
                <a:lnTo>
                  <a:pt x="697260" y="327293"/>
                </a:lnTo>
                <a:lnTo>
                  <a:pt x="651798" y="311101"/>
                </a:lnTo>
                <a:lnTo>
                  <a:pt x="599051" y="299063"/>
                </a:lnTo>
                <a:lnTo>
                  <a:pt x="538610" y="291561"/>
                </a:lnTo>
                <a:lnTo>
                  <a:pt x="470069" y="288975"/>
                </a:lnTo>
                <a:lnTo>
                  <a:pt x="348690" y="288975"/>
                </a:lnTo>
                <a:lnTo>
                  <a:pt x="348690" y="154120"/>
                </a:lnTo>
                <a:close/>
              </a:path>
              <a:path w="1294765" h="867410">
                <a:moveTo>
                  <a:pt x="815253" y="427693"/>
                </a:moveTo>
                <a:lnTo>
                  <a:pt x="412270" y="427693"/>
                </a:lnTo>
                <a:lnTo>
                  <a:pt x="471025" y="431965"/>
                </a:lnTo>
                <a:lnTo>
                  <a:pt x="516941" y="444531"/>
                </a:lnTo>
                <a:lnTo>
                  <a:pt x="550980" y="465018"/>
                </a:lnTo>
                <a:lnTo>
                  <a:pt x="574103" y="493052"/>
                </a:lnTo>
                <a:lnTo>
                  <a:pt x="587272" y="528259"/>
                </a:lnTo>
                <a:lnTo>
                  <a:pt x="591447" y="570265"/>
                </a:lnTo>
                <a:lnTo>
                  <a:pt x="587129" y="612553"/>
                </a:lnTo>
                <a:lnTo>
                  <a:pt x="573603" y="648472"/>
                </a:lnTo>
                <a:lnTo>
                  <a:pt x="515511" y="698850"/>
                </a:lnTo>
                <a:lnTo>
                  <a:pt x="469235" y="712132"/>
                </a:lnTo>
                <a:lnTo>
                  <a:pt x="410333" y="716690"/>
                </a:lnTo>
                <a:lnTo>
                  <a:pt x="804990" y="716690"/>
                </a:lnTo>
                <a:lnTo>
                  <a:pt x="830433" y="665179"/>
                </a:lnTo>
                <a:lnTo>
                  <a:pt x="845846" y="596090"/>
                </a:lnTo>
                <a:lnTo>
                  <a:pt x="847670" y="560621"/>
                </a:lnTo>
                <a:lnTo>
                  <a:pt x="845796" y="524924"/>
                </a:lnTo>
                <a:lnTo>
                  <a:pt x="839902" y="490330"/>
                </a:lnTo>
                <a:lnTo>
                  <a:pt x="829579" y="457221"/>
                </a:lnTo>
                <a:lnTo>
                  <a:pt x="815253" y="427693"/>
                </a:lnTo>
                <a:close/>
              </a:path>
              <a:path w="1294765" h="867410">
                <a:moveTo>
                  <a:pt x="487409" y="0"/>
                </a:moveTo>
                <a:lnTo>
                  <a:pt x="0" y="0"/>
                </a:lnTo>
                <a:lnTo>
                  <a:pt x="0" y="154120"/>
                </a:lnTo>
                <a:lnTo>
                  <a:pt x="487409" y="154120"/>
                </a:lnTo>
                <a:lnTo>
                  <a:pt x="487409" y="0"/>
                </a:lnTo>
                <a:close/>
              </a:path>
              <a:path w="1294765" h="867410">
                <a:moveTo>
                  <a:pt x="1294630" y="712815"/>
                </a:moveTo>
                <a:lnTo>
                  <a:pt x="890046" y="712815"/>
                </a:lnTo>
                <a:lnTo>
                  <a:pt x="890046" y="866968"/>
                </a:lnTo>
                <a:lnTo>
                  <a:pt x="1294630" y="866968"/>
                </a:lnTo>
                <a:lnTo>
                  <a:pt x="1294630" y="712815"/>
                </a:lnTo>
                <a:close/>
              </a:path>
              <a:path w="1294765" h="867410">
                <a:moveTo>
                  <a:pt x="1194455" y="154120"/>
                </a:moveTo>
                <a:lnTo>
                  <a:pt x="953625" y="154120"/>
                </a:lnTo>
                <a:lnTo>
                  <a:pt x="953625" y="712815"/>
                </a:lnTo>
                <a:lnTo>
                  <a:pt x="1194455" y="712815"/>
                </a:lnTo>
                <a:lnTo>
                  <a:pt x="1194455" y="154120"/>
                </a:lnTo>
                <a:close/>
              </a:path>
              <a:path w="1294765" h="867410">
                <a:moveTo>
                  <a:pt x="1294630" y="0"/>
                </a:moveTo>
                <a:lnTo>
                  <a:pt x="851513" y="0"/>
                </a:lnTo>
                <a:lnTo>
                  <a:pt x="851513" y="154120"/>
                </a:lnTo>
                <a:lnTo>
                  <a:pt x="1294630" y="154120"/>
                </a:lnTo>
                <a:lnTo>
                  <a:pt x="12946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00940" y="6523581"/>
            <a:ext cx="4155440" cy="41910"/>
          </a:xfrm>
          <a:custGeom>
            <a:avLst/>
            <a:gdLst/>
            <a:ahLst/>
            <a:cxnLst/>
            <a:rect l="l" t="t" r="r" b="b"/>
            <a:pathLst>
              <a:path w="4155440" h="41909">
                <a:moveTo>
                  <a:pt x="4155370" y="0"/>
                </a:moveTo>
                <a:lnTo>
                  <a:pt x="0" y="0"/>
                </a:lnTo>
                <a:lnTo>
                  <a:pt x="0" y="41883"/>
                </a:lnTo>
                <a:lnTo>
                  <a:pt x="4155370" y="41883"/>
                </a:lnTo>
                <a:lnTo>
                  <a:pt x="4155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2836933" y="4991305"/>
            <a:ext cx="1006475" cy="302895"/>
            <a:chOff x="2836933" y="4991305"/>
            <a:chExt cx="1006475" cy="302895"/>
          </a:xfrm>
        </p:grpSpPr>
        <p:sp>
          <p:nvSpPr>
            <p:cNvPr id="9" name="object 9"/>
            <p:cNvSpPr/>
            <p:nvPr/>
          </p:nvSpPr>
          <p:spPr>
            <a:xfrm>
              <a:off x="2836926" y="4991309"/>
              <a:ext cx="257810" cy="281940"/>
            </a:xfrm>
            <a:custGeom>
              <a:avLst/>
              <a:gdLst/>
              <a:ahLst/>
              <a:cxnLst/>
              <a:rect l="l" t="t" r="r" b="b"/>
              <a:pathLst>
                <a:path w="257810" h="281939">
                  <a:moveTo>
                    <a:pt x="257759" y="207010"/>
                  </a:moveTo>
                  <a:lnTo>
                    <a:pt x="224243" y="207010"/>
                  </a:lnTo>
                  <a:lnTo>
                    <a:pt x="224243" y="205740"/>
                  </a:lnTo>
                  <a:lnTo>
                    <a:pt x="224243" y="204470"/>
                  </a:lnTo>
                  <a:lnTo>
                    <a:pt x="224243" y="29210"/>
                  </a:lnTo>
                  <a:lnTo>
                    <a:pt x="249047" y="29210"/>
                  </a:lnTo>
                  <a:lnTo>
                    <a:pt x="249047" y="0"/>
                  </a:lnTo>
                  <a:lnTo>
                    <a:pt x="150495" y="0"/>
                  </a:lnTo>
                  <a:lnTo>
                    <a:pt x="150495" y="29210"/>
                  </a:lnTo>
                  <a:lnTo>
                    <a:pt x="174955" y="29210"/>
                  </a:lnTo>
                  <a:lnTo>
                    <a:pt x="174955" y="204470"/>
                  </a:lnTo>
                  <a:lnTo>
                    <a:pt x="75082" y="204470"/>
                  </a:lnTo>
                  <a:lnTo>
                    <a:pt x="75082" y="29210"/>
                  </a:lnTo>
                  <a:lnTo>
                    <a:pt x="98552" y="29210"/>
                  </a:lnTo>
                  <a:lnTo>
                    <a:pt x="98552" y="0"/>
                  </a:lnTo>
                  <a:lnTo>
                    <a:pt x="0" y="0"/>
                  </a:lnTo>
                  <a:lnTo>
                    <a:pt x="0" y="29210"/>
                  </a:lnTo>
                  <a:lnTo>
                    <a:pt x="25806" y="29210"/>
                  </a:lnTo>
                  <a:lnTo>
                    <a:pt x="25806" y="204470"/>
                  </a:lnTo>
                  <a:lnTo>
                    <a:pt x="25806" y="205740"/>
                  </a:lnTo>
                  <a:lnTo>
                    <a:pt x="0" y="205740"/>
                  </a:lnTo>
                  <a:lnTo>
                    <a:pt x="0" y="207010"/>
                  </a:lnTo>
                  <a:lnTo>
                    <a:pt x="0" y="234950"/>
                  </a:lnTo>
                  <a:lnTo>
                    <a:pt x="225272" y="234950"/>
                  </a:lnTo>
                  <a:lnTo>
                    <a:pt x="225272" y="281940"/>
                  </a:lnTo>
                  <a:lnTo>
                    <a:pt x="257759" y="281940"/>
                  </a:lnTo>
                  <a:lnTo>
                    <a:pt x="257759" y="234950"/>
                  </a:lnTo>
                  <a:lnTo>
                    <a:pt x="257759" y="2070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10442" y="5072006"/>
              <a:ext cx="363888" cy="1582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93841" y="5072012"/>
              <a:ext cx="349182" cy="2215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3943470" y="4991879"/>
            <a:ext cx="873760" cy="239395"/>
            <a:chOff x="3943470" y="4991879"/>
            <a:chExt cx="873760" cy="239395"/>
          </a:xfrm>
        </p:grpSpPr>
        <p:sp>
          <p:nvSpPr>
            <p:cNvPr id="13" name="object 13"/>
            <p:cNvSpPr/>
            <p:nvPr/>
          </p:nvSpPr>
          <p:spPr>
            <a:xfrm>
              <a:off x="3943470" y="5066327"/>
              <a:ext cx="156204" cy="15285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25855" y="4991879"/>
              <a:ext cx="296545" cy="234950"/>
            </a:xfrm>
            <a:custGeom>
              <a:avLst/>
              <a:gdLst/>
              <a:ahLst/>
              <a:cxnLst/>
              <a:rect l="l" t="t" r="r" b="b"/>
              <a:pathLst>
                <a:path w="296545" h="234950">
                  <a:moveTo>
                    <a:pt x="295990" y="0"/>
                  </a:moveTo>
                  <a:lnTo>
                    <a:pt x="224590" y="0"/>
                  </a:lnTo>
                  <a:lnTo>
                    <a:pt x="151848" y="103609"/>
                  </a:lnTo>
                  <a:lnTo>
                    <a:pt x="76447" y="0"/>
                  </a:lnTo>
                  <a:lnTo>
                    <a:pt x="0" y="0"/>
                  </a:lnTo>
                  <a:lnTo>
                    <a:pt x="0" y="29161"/>
                  </a:lnTo>
                  <a:lnTo>
                    <a:pt x="27486" y="29161"/>
                  </a:lnTo>
                  <a:lnTo>
                    <a:pt x="27486" y="205166"/>
                  </a:lnTo>
                  <a:lnTo>
                    <a:pt x="0" y="205166"/>
                  </a:lnTo>
                  <a:lnTo>
                    <a:pt x="0" y="234652"/>
                  </a:lnTo>
                  <a:lnTo>
                    <a:pt x="89494" y="234652"/>
                  </a:lnTo>
                  <a:lnTo>
                    <a:pt x="89494" y="205166"/>
                  </a:lnTo>
                  <a:lnTo>
                    <a:pt x="62699" y="205166"/>
                  </a:lnTo>
                  <a:lnTo>
                    <a:pt x="62699" y="60008"/>
                  </a:lnTo>
                  <a:lnTo>
                    <a:pt x="140456" y="166591"/>
                  </a:lnTo>
                  <a:lnTo>
                    <a:pt x="146487" y="166591"/>
                  </a:lnTo>
                  <a:lnTo>
                    <a:pt x="220914" y="59024"/>
                  </a:lnTo>
                  <a:lnTo>
                    <a:pt x="220914" y="205166"/>
                  </a:lnTo>
                  <a:lnTo>
                    <a:pt x="194077" y="205166"/>
                  </a:lnTo>
                  <a:lnTo>
                    <a:pt x="194077" y="234652"/>
                  </a:lnTo>
                  <a:lnTo>
                    <a:pt x="295990" y="234652"/>
                  </a:lnTo>
                  <a:lnTo>
                    <a:pt x="295990" y="205166"/>
                  </a:lnTo>
                  <a:lnTo>
                    <a:pt x="270180" y="205166"/>
                  </a:lnTo>
                  <a:lnTo>
                    <a:pt x="270180" y="29161"/>
                  </a:lnTo>
                  <a:lnTo>
                    <a:pt x="295990" y="29161"/>
                  </a:lnTo>
                  <a:lnTo>
                    <a:pt x="2959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40414" y="4998943"/>
              <a:ext cx="376761" cy="23195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4915260" y="4988882"/>
            <a:ext cx="1259205" cy="242570"/>
            <a:chOff x="4915260" y="4988882"/>
            <a:chExt cx="1259205" cy="242570"/>
          </a:xfrm>
        </p:grpSpPr>
        <p:sp>
          <p:nvSpPr>
            <p:cNvPr id="17" name="object 17"/>
            <p:cNvSpPr/>
            <p:nvPr/>
          </p:nvSpPr>
          <p:spPr>
            <a:xfrm>
              <a:off x="4915260" y="4988882"/>
              <a:ext cx="372904" cy="24201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308167" y="5072004"/>
              <a:ext cx="136425" cy="1582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65106" y="5072006"/>
              <a:ext cx="363184" cy="1582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847952" y="5072008"/>
              <a:ext cx="147838" cy="15820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017647" y="5066327"/>
              <a:ext cx="156204" cy="15285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2825031" y="5351975"/>
            <a:ext cx="680720" cy="226695"/>
            <a:chOff x="2825031" y="5351975"/>
            <a:chExt cx="680720" cy="226695"/>
          </a:xfrm>
        </p:grpSpPr>
        <p:sp>
          <p:nvSpPr>
            <p:cNvPr id="23" name="object 23"/>
            <p:cNvSpPr/>
            <p:nvPr/>
          </p:nvSpPr>
          <p:spPr>
            <a:xfrm>
              <a:off x="2825031" y="5351975"/>
              <a:ext cx="236760" cy="17711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085063" y="5412495"/>
              <a:ext cx="110823" cy="11811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24910" y="5412495"/>
              <a:ext cx="110802" cy="16585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365901" y="5415008"/>
              <a:ext cx="85442" cy="11309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471980" y="5503216"/>
              <a:ext cx="33655" cy="61594"/>
            </a:xfrm>
            <a:custGeom>
              <a:avLst/>
              <a:gdLst/>
              <a:ahLst/>
              <a:cxnLst/>
              <a:rect l="l" t="t" r="r" b="b"/>
              <a:pathLst>
                <a:path w="33654" h="61595">
                  <a:moveTo>
                    <a:pt x="20428" y="0"/>
                  </a:moveTo>
                  <a:lnTo>
                    <a:pt x="10565" y="0"/>
                  </a:lnTo>
                  <a:lnTo>
                    <a:pt x="7057" y="1214"/>
                  </a:lnTo>
                  <a:lnTo>
                    <a:pt x="2020" y="6083"/>
                  </a:lnTo>
                  <a:lnTo>
                    <a:pt x="753" y="9308"/>
                  </a:lnTo>
                  <a:lnTo>
                    <a:pt x="753" y="16502"/>
                  </a:lnTo>
                  <a:lnTo>
                    <a:pt x="1717" y="19224"/>
                  </a:lnTo>
                  <a:lnTo>
                    <a:pt x="5580" y="23747"/>
                  </a:lnTo>
                  <a:lnTo>
                    <a:pt x="7790" y="24889"/>
                  </a:lnTo>
                  <a:lnTo>
                    <a:pt x="12983" y="24889"/>
                  </a:lnTo>
                  <a:lnTo>
                    <a:pt x="14826" y="24114"/>
                  </a:lnTo>
                  <a:lnTo>
                    <a:pt x="15842" y="22617"/>
                  </a:lnTo>
                  <a:lnTo>
                    <a:pt x="17172" y="25297"/>
                  </a:lnTo>
                  <a:lnTo>
                    <a:pt x="0" y="52008"/>
                  </a:lnTo>
                  <a:lnTo>
                    <a:pt x="5539" y="61579"/>
                  </a:lnTo>
                  <a:lnTo>
                    <a:pt x="14083" y="59045"/>
                  </a:lnTo>
                  <a:lnTo>
                    <a:pt x="20816" y="54511"/>
                  </a:lnTo>
                  <a:lnTo>
                    <a:pt x="30690" y="41255"/>
                  </a:lnTo>
                  <a:lnTo>
                    <a:pt x="33171" y="33433"/>
                  </a:lnTo>
                  <a:lnTo>
                    <a:pt x="33171" y="17004"/>
                  </a:lnTo>
                  <a:lnTo>
                    <a:pt x="31496" y="11109"/>
                  </a:lnTo>
                  <a:lnTo>
                    <a:pt x="24805" y="22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3589833" y="5434126"/>
            <a:ext cx="20320" cy="93980"/>
          </a:xfrm>
          <a:custGeom>
            <a:avLst/>
            <a:gdLst/>
            <a:ahLst/>
            <a:cxnLst/>
            <a:rect l="l" t="t" r="r" b="b"/>
            <a:pathLst>
              <a:path w="20320" h="93979">
                <a:moveTo>
                  <a:pt x="0" y="93979"/>
                </a:moveTo>
                <a:lnTo>
                  <a:pt x="20104" y="93979"/>
                </a:lnTo>
                <a:lnTo>
                  <a:pt x="20104" y="0"/>
                </a:lnTo>
                <a:lnTo>
                  <a:pt x="0" y="0"/>
                </a:lnTo>
                <a:lnTo>
                  <a:pt x="0" y="939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3589833" y="5412494"/>
            <a:ext cx="337820" cy="166370"/>
            <a:chOff x="3589833" y="5412494"/>
            <a:chExt cx="337820" cy="166370"/>
          </a:xfrm>
        </p:grpSpPr>
        <p:sp>
          <p:nvSpPr>
            <p:cNvPr id="30" name="object 30"/>
            <p:cNvSpPr/>
            <p:nvPr/>
          </p:nvSpPr>
          <p:spPr>
            <a:xfrm>
              <a:off x="3589832" y="5415082"/>
              <a:ext cx="102235" cy="113030"/>
            </a:xfrm>
            <a:custGeom>
              <a:avLst/>
              <a:gdLst/>
              <a:ahLst/>
              <a:cxnLst/>
              <a:rect l="l" t="t" r="r" b="b"/>
              <a:pathLst>
                <a:path w="102235" h="113029">
                  <a:moveTo>
                    <a:pt x="101765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81673" y="19050"/>
                  </a:lnTo>
                  <a:lnTo>
                    <a:pt x="81673" y="113030"/>
                  </a:lnTo>
                  <a:lnTo>
                    <a:pt x="101765" y="113030"/>
                  </a:lnTo>
                  <a:lnTo>
                    <a:pt x="101765" y="19050"/>
                  </a:lnTo>
                  <a:lnTo>
                    <a:pt x="1017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728494" y="5412494"/>
              <a:ext cx="110823" cy="16585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867033" y="5450190"/>
              <a:ext cx="60325" cy="19050"/>
            </a:xfrm>
            <a:custGeom>
              <a:avLst/>
              <a:gdLst/>
              <a:ahLst/>
              <a:cxnLst/>
              <a:rect l="l" t="t" r="r" b="b"/>
              <a:pathLst>
                <a:path w="60325" h="19050">
                  <a:moveTo>
                    <a:pt x="60081" y="0"/>
                  </a:moveTo>
                  <a:lnTo>
                    <a:pt x="0" y="0"/>
                  </a:lnTo>
                  <a:lnTo>
                    <a:pt x="0" y="18858"/>
                  </a:lnTo>
                  <a:lnTo>
                    <a:pt x="60081" y="18858"/>
                  </a:lnTo>
                  <a:lnTo>
                    <a:pt x="600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3935158" y="5414803"/>
            <a:ext cx="103505" cy="113030"/>
          </a:xfrm>
          <a:custGeom>
            <a:avLst/>
            <a:gdLst/>
            <a:ahLst/>
            <a:cxnLst/>
            <a:rect l="l" t="t" r="r" b="b"/>
            <a:pathLst>
              <a:path w="103504" h="113029">
                <a:moveTo>
                  <a:pt x="103035" y="0"/>
                </a:moveTo>
                <a:lnTo>
                  <a:pt x="0" y="0"/>
                </a:lnTo>
                <a:lnTo>
                  <a:pt x="0" y="20320"/>
                </a:lnTo>
                <a:lnTo>
                  <a:pt x="41478" y="20320"/>
                </a:lnTo>
                <a:lnTo>
                  <a:pt x="41478" y="113030"/>
                </a:lnTo>
                <a:lnTo>
                  <a:pt x="61569" y="113030"/>
                </a:lnTo>
                <a:lnTo>
                  <a:pt x="61569" y="20320"/>
                </a:lnTo>
                <a:lnTo>
                  <a:pt x="103035" y="20320"/>
                </a:lnTo>
                <a:lnTo>
                  <a:pt x="1030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24876" y="5371896"/>
            <a:ext cx="21590" cy="156210"/>
          </a:xfrm>
          <a:custGeom>
            <a:avLst/>
            <a:gdLst/>
            <a:ahLst/>
            <a:cxnLst/>
            <a:rect l="l" t="t" r="r" b="b"/>
            <a:pathLst>
              <a:path w="21589" h="156210">
                <a:moveTo>
                  <a:pt x="0" y="156210"/>
                </a:moveTo>
                <a:lnTo>
                  <a:pt x="21371" y="156210"/>
                </a:lnTo>
                <a:lnTo>
                  <a:pt x="21371" y="0"/>
                </a:lnTo>
                <a:lnTo>
                  <a:pt x="0" y="0"/>
                </a:lnTo>
                <a:lnTo>
                  <a:pt x="0" y="156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4124876" y="5349675"/>
            <a:ext cx="924560" cy="215265"/>
            <a:chOff x="4124876" y="5349675"/>
            <a:chExt cx="924560" cy="215265"/>
          </a:xfrm>
        </p:grpSpPr>
        <p:sp>
          <p:nvSpPr>
            <p:cNvPr id="36" name="object 36"/>
            <p:cNvSpPr/>
            <p:nvPr/>
          </p:nvSpPr>
          <p:spPr>
            <a:xfrm>
              <a:off x="4124871" y="5351582"/>
              <a:ext cx="138430" cy="176530"/>
            </a:xfrm>
            <a:custGeom>
              <a:avLst/>
              <a:gdLst/>
              <a:ahLst/>
              <a:cxnLst/>
              <a:rect l="l" t="t" r="r" b="b"/>
              <a:pathLst>
                <a:path w="138429" h="176529">
                  <a:moveTo>
                    <a:pt x="138226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116852" y="20320"/>
                  </a:lnTo>
                  <a:lnTo>
                    <a:pt x="116852" y="176530"/>
                  </a:lnTo>
                  <a:lnTo>
                    <a:pt x="138226" y="176530"/>
                  </a:lnTo>
                  <a:lnTo>
                    <a:pt x="138226" y="20320"/>
                  </a:lnTo>
                  <a:lnTo>
                    <a:pt x="1382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297031" y="5412493"/>
              <a:ext cx="120614" cy="11811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440555" y="5349675"/>
              <a:ext cx="117839" cy="18092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581540" y="5412494"/>
              <a:ext cx="254596" cy="14324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860783" y="5415007"/>
              <a:ext cx="125158" cy="11309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016007" y="5503216"/>
              <a:ext cx="33655" cy="61594"/>
            </a:xfrm>
            <a:custGeom>
              <a:avLst/>
              <a:gdLst/>
              <a:ahLst/>
              <a:cxnLst/>
              <a:rect l="l" t="t" r="r" b="b"/>
              <a:pathLst>
                <a:path w="33654" h="61595">
                  <a:moveTo>
                    <a:pt x="20428" y="0"/>
                  </a:moveTo>
                  <a:lnTo>
                    <a:pt x="10544" y="0"/>
                  </a:lnTo>
                  <a:lnTo>
                    <a:pt x="7036" y="1214"/>
                  </a:lnTo>
                  <a:lnTo>
                    <a:pt x="1999" y="6083"/>
                  </a:lnTo>
                  <a:lnTo>
                    <a:pt x="732" y="9308"/>
                  </a:lnTo>
                  <a:lnTo>
                    <a:pt x="732" y="16502"/>
                  </a:lnTo>
                  <a:lnTo>
                    <a:pt x="1717" y="19224"/>
                  </a:lnTo>
                  <a:lnTo>
                    <a:pt x="5560" y="23747"/>
                  </a:lnTo>
                  <a:lnTo>
                    <a:pt x="7769" y="24889"/>
                  </a:lnTo>
                  <a:lnTo>
                    <a:pt x="12962" y="24889"/>
                  </a:lnTo>
                  <a:lnTo>
                    <a:pt x="14805" y="24114"/>
                  </a:lnTo>
                  <a:lnTo>
                    <a:pt x="15821" y="22617"/>
                  </a:lnTo>
                  <a:lnTo>
                    <a:pt x="17172" y="25297"/>
                  </a:lnTo>
                  <a:lnTo>
                    <a:pt x="17256" y="29475"/>
                  </a:lnTo>
                  <a:lnTo>
                    <a:pt x="14062" y="43726"/>
                  </a:lnTo>
                  <a:lnTo>
                    <a:pt x="8711" y="49349"/>
                  </a:lnTo>
                  <a:lnTo>
                    <a:pt x="0" y="52008"/>
                  </a:lnTo>
                  <a:lnTo>
                    <a:pt x="5518" y="61579"/>
                  </a:lnTo>
                  <a:lnTo>
                    <a:pt x="14062" y="59045"/>
                  </a:lnTo>
                  <a:lnTo>
                    <a:pt x="20816" y="54511"/>
                  </a:lnTo>
                  <a:lnTo>
                    <a:pt x="30669" y="41255"/>
                  </a:lnTo>
                  <a:lnTo>
                    <a:pt x="33171" y="33433"/>
                  </a:lnTo>
                  <a:lnTo>
                    <a:pt x="33171" y="17004"/>
                  </a:lnTo>
                  <a:lnTo>
                    <a:pt x="31496" y="11109"/>
                  </a:lnTo>
                  <a:lnTo>
                    <a:pt x="24784" y="22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5124556" y="5351160"/>
            <a:ext cx="212090" cy="177165"/>
            <a:chOff x="5124556" y="5351160"/>
            <a:chExt cx="212090" cy="177165"/>
          </a:xfrm>
        </p:grpSpPr>
        <p:sp>
          <p:nvSpPr>
            <p:cNvPr id="43" name="object 43"/>
            <p:cNvSpPr/>
            <p:nvPr/>
          </p:nvSpPr>
          <p:spPr>
            <a:xfrm>
              <a:off x="5124556" y="5351160"/>
              <a:ext cx="56515" cy="177165"/>
            </a:xfrm>
            <a:custGeom>
              <a:avLst/>
              <a:gdLst/>
              <a:ahLst/>
              <a:cxnLst/>
              <a:rect l="l" t="t" r="r" b="b"/>
              <a:pathLst>
                <a:path w="56514" h="177164">
                  <a:moveTo>
                    <a:pt x="56281" y="0"/>
                  </a:moveTo>
                  <a:lnTo>
                    <a:pt x="42208" y="0"/>
                  </a:lnTo>
                  <a:lnTo>
                    <a:pt x="0" y="32679"/>
                  </a:lnTo>
                  <a:lnTo>
                    <a:pt x="10554" y="49024"/>
                  </a:lnTo>
                  <a:lnTo>
                    <a:pt x="36176" y="28931"/>
                  </a:lnTo>
                  <a:lnTo>
                    <a:pt x="36176" y="176947"/>
                  </a:lnTo>
                  <a:lnTo>
                    <a:pt x="56281" y="176947"/>
                  </a:lnTo>
                  <a:lnTo>
                    <a:pt x="562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210900" y="5352184"/>
              <a:ext cx="125650" cy="175921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/>
          <p:nvPr/>
        </p:nvSpPr>
        <p:spPr>
          <a:xfrm>
            <a:off x="2831432" y="4601776"/>
            <a:ext cx="4135120" cy="83820"/>
          </a:xfrm>
          <a:custGeom>
            <a:avLst/>
            <a:gdLst/>
            <a:ahLst/>
            <a:cxnLst/>
            <a:rect l="l" t="t" r="r" b="b"/>
            <a:pathLst>
              <a:path w="4135120" h="83820">
                <a:moveTo>
                  <a:pt x="4135036" y="0"/>
                </a:moveTo>
                <a:lnTo>
                  <a:pt x="0" y="0"/>
                </a:lnTo>
                <a:lnTo>
                  <a:pt x="0" y="83767"/>
                </a:lnTo>
                <a:lnTo>
                  <a:pt x="4135036" y="83767"/>
                </a:lnTo>
                <a:lnTo>
                  <a:pt x="41350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829002" y="6949673"/>
            <a:ext cx="55244" cy="17780"/>
          </a:xfrm>
          <a:custGeom>
            <a:avLst/>
            <a:gdLst/>
            <a:ahLst/>
            <a:cxnLst/>
            <a:rect l="l" t="t" r="r" b="b"/>
            <a:pathLst>
              <a:path w="55244" h="17779">
                <a:moveTo>
                  <a:pt x="55055" y="0"/>
                </a:moveTo>
                <a:lnTo>
                  <a:pt x="0" y="0"/>
                </a:lnTo>
                <a:lnTo>
                  <a:pt x="0" y="17276"/>
                </a:lnTo>
                <a:lnTo>
                  <a:pt x="55055" y="17276"/>
                </a:lnTo>
                <a:lnTo>
                  <a:pt x="550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969745" y="6934727"/>
            <a:ext cx="19050" cy="86360"/>
          </a:xfrm>
          <a:custGeom>
            <a:avLst/>
            <a:gdLst/>
            <a:ahLst/>
            <a:cxnLst/>
            <a:rect l="l" t="t" r="r" b="b"/>
            <a:pathLst>
              <a:path w="19050" h="86359">
                <a:moveTo>
                  <a:pt x="0" y="86360"/>
                </a:moveTo>
                <a:lnTo>
                  <a:pt x="18428" y="86360"/>
                </a:lnTo>
                <a:lnTo>
                  <a:pt x="18428" y="0"/>
                </a:lnTo>
                <a:lnTo>
                  <a:pt x="0" y="0"/>
                </a:lnTo>
                <a:lnTo>
                  <a:pt x="0" y="863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8" name="object 48"/>
          <p:cNvGrpSpPr/>
          <p:nvPr/>
        </p:nvGrpSpPr>
        <p:grpSpPr>
          <a:xfrm>
            <a:off x="2969745" y="6915129"/>
            <a:ext cx="1118235" cy="152400"/>
            <a:chOff x="2969745" y="6915129"/>
            <a:chExt cx="1118235" cy="152400"/>
          </a:xfrm>
        </p:grpSpPr>
        <p:sp>
          <p:nvSpPr>
            <p:cNvPr id="49" name="object 49"/>
            <p:cNvSpPr/>
            <p:nvPr/>
          </p:nvSpPr>
          <p:spPr>
            <a:xfrm>
              <a:off x="2969742" y="6916946"/>
              <a:ext cx="93345" cy="104139"/>
            </a:xfrm>
            <a:custGeom>
              <a:avLst/>
              <a:gdLst/>
              <a:ahLst/>
              <a:cxnLst/>
              <a:rect l="l" t="t" r="r" b="b"/>
              <a:pathLst>
                <a:path w="93344" h="104140">
                  <a:moveTo>
                    <a:pt x="93294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74866" y="17780"/>
                  </a:lnTo>
                  <a:lnTo>
                    <a:pt x="74866" y="104140"/>
                  </a:lnTo>
                  <a:lnTo>
                    <a:pt x="93294" y="104140"/>
                  </a:lnTo>
                  <a:lnTo>
                    <a:pt x="93294" y="17780"/>
                  </a:lnTo>
                  <a:lnTo>
                    <a:pt x="932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091770" y="6915129"/>
              <a:ext cx="101599" cy="10826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220943" y="6915129"/>
              <a:ext cx="101578" cy="15203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344707" y="6915129"/>
              <a:ext cx="101599" cy="10826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474225" y="6915129"/>
              <a:ext cx="189864" cy="10826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692378" y="6916509"/>
              <a:ext cx="85683" cy="10550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800297" y="6915129"/>
              <a:ext cx="110572" cy="10826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938772" y="6915129"/>
              <a:ext cx="101578" cy="152037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068997" y="6977906"/>
              <a:ext cx="19050" cy="43180"/>
            </a:xfrm>
            <a:custGeom>
              <a:avLst/>
              <a:gdLst/>
              <a:ahLst/>
              <a:cxnLst/>
              <a:rect l="l" t="t" r="r" b="b"/>
              <a:pathLst>
                <a:path w="19050" h="43179">
                  <a:moveTo>
                    <a:pt x="0" y="43179"/>
                  </a:moveTo>
                  <a:lnTo>
                    <a:pt x="18428" y="43179"/>
                  </a:lnTo>
                  <a:lnTo>
                    <a:pt x="18428" y="0"/>
                  </a:lnTo>
                  <a:lnTo>
                    <a:pt x="0" y="0"/>
                  </a:lnTo>
                  <a:lnTo>
                    <a:pt x="0" y="431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4068997" y="6915129"/>
            <a:ext cx="374650" cy="108585"/>
            <a:chOff x="4068997" y="6915129"/>
            <a:chExt cx="374650" cy="108585"/>
          </a:xfrm>
        </p:grpSpPr>
        <p:sp>
          <p:nvSpPr>
            <p:cNvPr id="59" name="object 59"/>
            <p:cNvSpPr/>
            <p:nvPr/>
          </p:nvSpPr>
          <p:spPr>
            <a:xfrm>
              <a:off x="4068991" y="6916946"/>
              <a:ext cx="94615" cy="104139"/>
            </a:xfrm>
            <a:custGeom>
              <a:avLst/>
              <a:gdLst/>
              <a:ahLst/>
              <a:cxnLst/>
              <a:rect l="l" t="t" r="r" b="b"/>
              <a:pathLst>
                <a:path w="94614" h="104140">
                  <a:moveTo>
                    <a:pt x="94449" y="0"/>
                  </a:moveTo>
                  <a:lnTo>
                    <a:pt x="76022" y="0"/>
                  </a:lnTo>
                  <a:lnTo>
                    <a:pt x="76022" y="43180"/>
                  </a:lnTo>
                  <a:lnTo>
                    <a:pt x="18427" y="43180"/>
                  </a:lnTo>
                  <a:lnTo>
                    <a:pt x="18427" y="0"/>
                  </a:lnTo>
                  <a:lnTo>
                    <a:pt x="0" y="0"/>
                  </a:lnTo>
                  <a:lnTo>
                    <a:pt x="0" y="43180"/>
                  </a:lnTo>
                  <a:lnTo>
                    <a:pt x="0" y="60960"/>
                  </a:lnTo>
                  <a:lnTo>
                    <a:pt x="76022" y="60960"/>
                  </a:lnTo>
                  <a:lnTo>
                    <a:pt x="76022" y="104140"/>
                  </a:lnTo>
                  <a:lnTo>
                    <a:pt x="94449" y="104140"/>
                  </a:lnTo>
                  <a:lnTo>
                    <a:pt x="94449" y="60960"/>
                  </a:lnTo>
                  <a:lnTo>
                    <a:pt x="94449" y="43180"/>
                  </a:lnTo>
                  <a:lnTo>
                    <a:pt x="944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198249" y="6917422"/>
              <a:ext cx="114708" cy="103661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341609" y="6915129"/>
              <a:ext cx="101599" cy="108268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4520124" y="6915129"/>
            <a:ext cx="407034" cy="108585"/>
            <a:chOff x="4520124" y="6915129"/>
            <a:chExt cx="407034" cy="108585"/>
          </a:xfrm>
        </p:grpSpPr>
        <p:sp>
          <p:nvSpPr>
            <p:cNvPr id="63" name="object 63"/>
            <p:cNvSpPr/>
            <p:nvPr/>
          </p:nvSpPr>
          <p:spPr>
            <a:xfrm>
              <a:off x="4520124" y="6915129"/>
              <a:ext cx="214347" cy="108268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762757" y="6917425"/>
              <a:ext cx="110802" cy="103661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908365" y="6977906"/>
              <a:ext cx="19050" cy="43180"/>
            </a:xfrm>
            <a:custGeom>
              <a:avLst/>
              <a:gdLst/>
              <a:ahLst/>
              <a:cxnLst/>
              <a:rect l="l" t="t" r="r" b="b"/>
              <a:pathLst>
                <a:path w="19050" h="43179">
                  <a:moveTo>
                    <a:pt x="0" y="43179"/>
                  </a:moveTo>
                  <a:lnTo>
                    <a:pt x="18428" y="43179"/>
                  </a:lnTo>
                  <a:lnTo>
                    <a:pt x="18428" y="0"/>
                  </a:lnTo>
                  <a:lnTo>
                    <a:pt x="0" y="0"/>
                  </a:lnTo>
                  <a:lnTo>
                    <a:pt x="0" y="431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4908365" y="6915129"/>
            <a:ext cx="205104" cy="107950"/>
            <a:chOff x="4908365" y="6915129"/>
            <a:chExt cx="205104" cy="107950"/>
          </a:xfrm>
        </p:grpSpPr>
        <p:sp>
          <p:nvSpPr>
            <p:cNvPr id="67" name="object 67"/>
            <p:cNvSpPr/>
            <p:nvPr/>
          </p:nvSpPr>
          <p:spPr>
            <a:xfrm>
              <a:off x="4908359" y="6916946"/>
              <a:ext cx="94615" cy="104139"/>
            </a:xfrm>
            <a:custGeom>
              <a:avLst/>
              <a:gdLst/>
              <a:ahLst/>
              <a:cxnLst/>
              <a:rect l="l" t="t" r="r" b="b"/>
              <a:pathLst>
                <a:path w="94614" h="104140">
                  <a:moveTo>
                    <a:pt x="94449" y="0"/>
                  </a:moveTo>
                  <a:lnTo>
                    <a:pt x="76022" y="0"/>
                  </a:lnTo>
                  <a:lnTo>
                    <a:pt x="76022" y="43180"/>
                  </a:lnTo>
                  <a:lnTo>
                    <a:pt x="18427" y="43180"/>
                  </a:lnTo>
                  <a:lnTo>
                    <a:pt x="18427" y="0"/>
                  </a:lnTo>
                  <a:lnTo>
                    <a:pt x="0" y="0"/>
                  </a:lnTo>
                  <a:lnTo>
                    <a:pt x="0" y="43180"/>
                  </a:lnTo>
                  <a:lnTo>
                    <a:pt x="0" y="60960"/>
                  </a:lnTo>
                  <a:lnTo>
                    <a:pt x="76022" y="60960"/>
                  </a:lnTo>
                  <a:lnTo>
                    <a:pt x="76022" y="104140"/>
                  </a:lnTo>
                  <a:lnTo>
                    <a:pt x="94449" y="104140"/>
                  </a:lnTo>
                  <a:lnTo>
                    <a:pt x="94449" y="60960"/>
                  </a:lnTo>
                  <a:lnTo>
                    <a:pt x="94449" y="43180"/>
                  </a:lnTo>
                  <a:lnTo>
                    <a:pt x="944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030630" y="6915129"/>
              <a:ext cx="82458" cy="107577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9" name="object 69"/>
          <p:cNvGrpSpPr/>
          <p:nvPr/>
        </p:nvGrpSpPr>
        <p:grpSpPr>
          <a:xfrm>
            <a:off x="5133452" y="6916801"/>
            <a:ext cx="231775" cy="104775"/>
            <a:chOff x="5133452" y="6916801"/>
            <a:chExt cx="231775" cy="104775"/>
          </a:xfrm>
        </p:grpSpPr>
        <p:sp>
          <p:nvSpPr>
            <p:cNvPr id="70" name="object 70"/>
            <p:cNvSpPr/>
            <p:nvPr/>
          </p:nvSpPr>
          <p:spPr>
            <a:xfrm>
              <a:off x="5133441" y="6916807"/>
              <a:ext cx="94615" cy="104139"/>
            </a:xfrm>
            <a:custGeom>
              <a:avLst/>
              <a:gdLst/>
              <a:ahLst/>
              <a:cxnLst/>
              <a:rect l="l" t="t" r="r" b="b"/>
              <a:pathLst>
                <a:path w="94614" h="104140">
                  <a:moveTo>
                    <a:pt x="9444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38023" y="19050"/>
                  </a:lnTo>
                  <a:lnTo>
                    <a:pt x="38023" y="104140"/>
                  </a:lnTo>
                  <a:lnTo>
                    <a:pt x="56451" y="104140"/>
                  </a:lnTo>
                  <a:lnTo>
                    <a:pt x="56451" y="19050"/>
                  </a:lnTo>
                  <a:lnTo>
                    <a:pt x="94449" y="19050"/>
                  </a:lnTo>
                  <a:lnTo>
                    <a:pt x="944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250332" y="6917423"/>
              <a:ext cx="114708" cy="103661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/>
          <p:nvPr/>
        </p:nvSpPr>
        <p:spPr>
          <a:xfrm>
            <a:off x="2829002" y="7502546"/>
            <a:ext cx="55244" cy="17780"/>
          </a:xfrm>
          <a:custGeom>
            <a:avLst/>
            <a:gdLst/>
            <a:ahLst/>
            <a:cxnLst/>
            <a:rect l="l" t="t" r="r" b="b"/>
            <a:pathLst>
              <a:path w="55244" h="17779">
                <a:moveTo>
                  <a:pt x="55055" y="0"/>
                </a:moveTo>
                <a:lnTo>
                  <a:pt x="0" y="0"/>
                </a:lnTo>
                <a:lnTo>
                  <a:pt x="0" y="17276"/>
                </a:lnTo>
                <a:lnTo>
                  <a:pt x="55055" y="17276"/>
                </a:lnTo>
                <a:lnTo>
                  <a:pt x="550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3" name="object 73"/>
          <p:cNvGrpSpPr/>
          <p:nvPr/>
        </p:nvGrpSpPr>
        <p:grpSpPr>
          <a:xfrm>
            <a:off x="2969745" y="7410408"/>
            <a:ext cx="340995" cy="210185"/>
            <a:chOff x="2969745" y="7410408"/>
            <a:chExt cx="340995" cy="210185"/>
          </a:xfrm>
        </p:grpSpPr>
        <p:sp>
          <p:nvSpPr>
            <p:cNvPr id="74" name="object 74"/>
            <p:cNvSpPr/>
            <p:nvPr/>
          </p:nvSpPr>
          <p:spPr>
            <a:xfrm>
              <a:off x="2969745" y="7468006"/>
              <a:ext cx="101578" cy="152037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092597" y="7468000"/>
              <a:ext cx="82458" cy="107567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202293" y="7410408"/>
              <a:ext cx="108017" cy="165869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7" name="object 77"/>
          <p:cNvGrpSpPr/>
          <p:nvPr/>
        </p:nvGrpSpPr>
        <p:grpSpPr>
          <a:xfrm>
            <a:off x="3332503" y="7468005"/>
            <a:ext cx="478790" cy="108585"/>
            <a:chOff x="3332503" y="7468005"/>
            <a:chExt cx="478790" cy="108585"/>
          </a:xfrm>
        </p:grpSpPr>
        <p:sp>
          <p:nvSpPr>
            <p:cNvPr id="78" name="object 78"/>
            <p:cNvSpPr/>
            <p:nvPr/>
          </p:nvSpPr>
          <p:spPr>
            <a:xfrm>
              <a:off x="3465285" y="7470292"/>
              <a:ext cx="84081" cy="103661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332503" y="7468005"/>
              <a:ext cx="110572" cy="108268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584054" y="7470294"/>
              <a:ext cx="96750" cy="103661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709429" y="7468006"/>
              <a:ext cx="101599" cy="108268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2" name="object 82"/>
          <p:cNvGrpSpPr/>
          <p:nvPr/>
        </p:nvGrpSpPr>
        <p:grpSpPr>
          <a:xfrm>
            <a:off x="3887968" y="7467996"/>
            <a:ext cx="567055" cy="108585"/>
            <a:chOff x="3887968" y="7467996"/>
            <a:chExt cx="567055" cy="108585"/>
          </a:xfrm>
        </p:grpSpPr>
        <p:sp>
          <p:nvSpPr>
            <p:cNvPr id="83" name="object 83"/>
            <p:cNvSpPr/>
            <p:nvPr/>
          </p:nvSpPr>
          <p:spPr>
            <a:xfrm>
              <a:off x="3887968" y="7470296"/>
              <a:ext cx="110802" cy="103661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027503" y="7468006"/>
              <a:ext cx="101599" cy="108268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150586" y="7467996"/>
              <a:ext cx="303837" cy="108279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/>
          <p:nvPr/>
        </p:nvSpPr>
        <p:spPr>
          <a:xfrm>
            <a:off x="4537125" y="7469381"/>
            <a:ext cx="85683" cy="105494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7" name="object 87"/>
          <p:cNvGrpSpPr/>
          <p:nvPr/>
        </p:nvGrpSpPr>
        <p:grpSpPr>
          <a:xfrm>
            <a:off x="4702750" y="7468005"/>
            <a:ext cx="886460" cy="152400"/>
            <a:chOff x="4702750" y="7468005"/>
            <a:chExt cx="886460" cy="152400"/>
          </a:xfrm>
        </p:grpSpPr>
        <p:sp>
          <p:nvSpPr>
            <p:cNvPr id="88" name="object 88"/>
            <p:cNvSpPr/>
            <p:nvPr/>
          </p:nvSpPr>
          <p:spPr>
            <a:xfrm>
              <a:off x="4702750" y="7468005"/>
              <a:ext cx="214347" cy="108268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945387" y="7469381"/>
              <a:ext cx="85683" cy="105494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053307" y="7468005"/>
              <a:ext cx="110572" cy="108268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191781" y="7468006"/>
              <a:ext cx="101578" cy="152037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322005" y="7470292"/>
              <a:ext cx="95148" cy="103661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439343" y="7470294"/>
              <a:ext cx="96750" cy="103661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570771" y="7530778"/>
              <a:ext cx="19050" cy="43180"/>
            </a:xfrm>
            <a:custGeom>
              <a:avLst/>
              <a:gdLst/>
              <a:ahLst/>
              <a:cxnLst/>
              <a:rect l="l" t="t" r="r" b="b"/>
              <a:pathLst>
                <a:path w="19050" h="43179">
                  <a:moveTo>
                    <a:pt x="0" y="43179"/>
                  </a:moveTo>
                  <a:lnTo>
                    <a:pt x="18428" y="43179"/>
                  </a:lnTo>
                  <a:lnTo>
                    <a:pt x="18428" y="0"/>
                  </a:lnTo>
                  <a:lnTo>
                    <a:pt x="0" y="0"/>
                  </a:lnTo>
                  <a:lnTo>
                    <a:pt x="0" y="431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5" name="object 95"/>
          <p:cNvGrpSpPr/>
          <p:nvPr/>
        </p:nvGrpSpPr>
        <p:grpSpPr>
          <a:xfrm>
            <a:off x="5570771" y="7468006"/>
            <a:ext cx="310515" cy="108585"/>
            <a:chOff x="5570771" y="7468006"/>
            <a:chExt cx="310515" cy="108585"/>
          </a:xfrm>
        </p:grpSpPr>
        <p:sp>
          <p:nvSpPr>
            <p:cNvPr id="96" name="object 96"/>
            <p:cNvSpPr/>
            <p:nvPr/>
          </p:nvSpPr>
          <p:spPr>
            <a:xfrm>
              <a:off x="5570766" y="7469828"/>
              <a:ext cx="94615" cy="104139"/>
            </a:xfrm>
            <a:custGeom>
              <a:avLst/>
              <a:gdLst/>
              <a:ahLst/>
              <a:cxnLst/>
              <a:rect l="l" t="t" r="r" b="b"/>
              <a:pathLst>
                <a:path w="94614" h="104140">
                  <a:moveTo>
                    <a:pt x="94449" y="0"/>
                  </a:moveTo>
                  <a:lnTo>
                    <a:pt x="76022" y="0"/>
                  </a:lnTo>
                  <a:lnTo>
                    <a:pt x="76022" y="43180"/>
                  </a:lnTo>
                  <a:lnTo>
                    <a:pt x="18427" y="43180"/>
                  </a:lnTo>
                  <a:lnTo>
                    <a:pt x="18427" y="0"/>
                  </a:lnTo>
                  <a:lnTo>
                    <a:pt x="0" y="0"/>
                  </a:lnTo>
                  <a:lnTo>
                    <a:pt x="0" y="43180"/>
                  </a:lnTo>
                  <a:lnTo>
                    <a:pt x="0" y="60960"/>
                  </a:lnTo>
                  <a:lnTo>
                    <a:pt x="76022" y="60960"/>
                  </a:lnTo>
                  <a:lnTo>
                    <a:pt x="76022" y="104140"/>
                  </a:lnTo>
                  <a:lnTo>
                    <a:pt x="94449" y="104140"/>
                  </a:lnTo>
                  <a:lnTo>
                    <a:pt x="94449" y="60960"/>
                  </a:lnTo>
                  <a:lnTo>
                    <a:pt x="94449" y="43180"/>
                  </a:lnTo>
                  <a:lnTo>
                    <a:pt x="944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700024" y="7468006"/>
              <a:ext cx="181029" cy="108268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98"/>
          <p:cNvSpPr/>
          <p:nvPr/>
        </p:nvSpPr>
        <p:spPr>
          <a:xfrm>
            <a:off x="2829002" y="8055399"/>
            <a:ext cx="55244" cy="17780"/>
          </a:xfrm>
          <a:custGeom>
            <a:avLst/>
            <a:gdLst/>
            <a:ahLst/>
            <a:cxnLst/>
            <a:rect l="l" t="t" r="r" b="b"/>
            <a:pathLst>
              <a:path w="55244" h="17779">
                <a:moveTo>
                  <a:pt x="55055" y="0"/>
                </a:moveTo>
                <a:lnTo>
                  <a:pt x="0" y="0"/>
                </a:lnTo>
                <a:lnTo>
                  <a:pt x="0" y="17276"/>
                </a:lnTo>
                <a:lnTo>
                  <a:pt x="55055" y="17276"/>
                </a:lnTo>
                <a:lnTo>
                  <a:pt x="550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9" name="object 99"/>
          <p:cNvGrpSpPr/>
          <p:nvPr/>
        </p:nvGrpSpPr>
        <p:grpSpPr>
          <a:xfrm>
            <a:off x="2969737" y="8020850"/>
            <a:ext cx="261620" cy="108585"/>
            <a:chOff x="2969737" y="8020850"/>
            <a:chExt cx="261620" cy="108585"/>
          </a:xfrm>
        </p:grpSpPr>
        <p:sp>
          <p:nvSpPr>
            <p:cNvPr id="100" name="object 100"/>
            <p:cNvSpPr/>
            <p:nvPr/>
          </p:nvSpPr>
          <p:spPr>
            <a:xfrm>
              <a:off x="2969737" y="8020850"/>
              <a:ext cx="214347" cy="108268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212368" y="8083627"/>
              <a:ext cx="19050" cy="43180"/>
            </a:xfrm>
            <a:custGeom>
              <a:avLst/>
              <a:gdLst/>
              <a:ahLst/>
              <a:cxnLst/>
              <a:rect l="l" t="t" r="r" b="b"/>
              <a:pathLst>
                <a:path w="19050" h="43179">
                  <a:moveTo>
                    <a:pt x="0" y="43179"/>
                  </a:moveTo>
                  <a:lnTo>
                    <a:pt x="18428" y="43179"/>
                  </a:lnTo>
                  <a:lnTo>
                    <a:pt x="18428" y="0"/>
                  </a:lnTo>
                  <a:lnTo>
                    <a:pt x="0" y="0"/>
                  </a:lnTo>
                  <a:lnTo>
                    <a:pt x="0" y="431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2" name="object 102"/>
          <p:cNvGrpSpPr/>
          <p:nvPr/>
        </p:nvGrpSpPr>
        <p:grpSpPr>
          <a:xfrm>
            <a:off x="3212368" y="7965554"/>
            <a:ext cx="681990" cy="207645"/>
            <a:chOff x="3212368" y="7965554"/>
            <a:chExt cx="681990" cy="207645"/>
          </a:xfrm>
        </p:grpSpPr>
        <p:sp>
          <p:nvSpPr>
            <p:cNvPr id="103" name="object 103"/>
            <p:cNvSpPr/>
            <p:nvPr/>
          </p:nvSpPr>
          <p:spPr>
            <a:xfrm>
              <a:off x="3212363" y="8022672"/>
              <a:ext cx="94615" cy="104139"/>
            </a:xfrm>
            <a:custGeom>
              <a:avLst/>
              <a:gdLst/>
              <a:ahLst/>
              <a:cxnLst/>
              <a:rect l="l" t="t" r="r" b="b"/>
              <a:pathLst>
                <a:path w="94614" h="104140">
                  <a:moveTo>
                    <a:pt x="94449" y="0"/>
                  </a:moveTo>
                  <a:lnTo>
                    <a:pt x="76022" y="0"/>
                  </a:lnTo>
                  <a:lnTo>
                    <a:pt x="76022" y="43180"/>
                  </a:lnTo>
                  <a:lnTo>
                    <a:pt x="18427" y="43180"/>
                  </a:lnTo>
                  <a:lnTo>
                    <a:pt x="18427" y="0"/>
                  </a:lnTo>
                  <a:lnTo>
                    <a:pt x="0" y="0"/>
                  </a:lnTo>
                  <a:lnTo>
                    <a:pt x="0" y="43180"/>
                  </a:lnTo>
                  <a:lnTo>
                    <a:pt x="0" y="60960"/>
                  </a:lnTo>
                  <a:lnTo>
                    <a:pt x="76022" y="60960"/>
                  </a:lnTo>
                  <a:lnTo>
                    <a:pt x="76022" y="104140"/>
                  </a:lnTo>
                  <a:lnTo>
                    <a:pt x="94449" y="104140"/>
                  </a:lnTo>
                  <a:lnTo>
                    <a:pt x="94449" y="60960"/>
                  </a:lnTo>
                  <a:lnTo>
                    <a:pt x="94449" y="43180"/>
                  </a:lnTo>
                  <a:lnTo>
                    <a:pt x="944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335225" y="7965554"/>
              <a:ext cx="135912" cy="207334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493304" y="8020850"/>
              <a:ext cx="101599" cy="108268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622478" y="8020850"/>
              <a:ext cx="101578" cy="152037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746242" y="8020850"/>
              <a:ext cx="101599" cy="108268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875756" y="8083627"/>
              <a:ext cx="19050" cy="43180"/>
            </a:xfrm>
            <a:custGeom>
              <a:avLst/>
              <a:gdLst/>
              <a:ahLst/>
              <a:cxnLst/>
              <a:rect l="l" t="t" r="r" b="b"/>
              <a:pathLst>
                <a:path w="19050" h="43179">
                  <a:moveTo>
                    <a:pt x="0" y="43179"/>
                  </a:moveTo>
                  <a:lnTo>
                    <a:pt x="18428" y="43179"/>
                  </a:lnTo>
                  <a:lnTo>
                    <a:pt x="18428" y="0"/>
                  </a:lnTo>
                  <a:lnTo>
                    <a:pt x="0" y="0"/>
                  </a:lnTo>
                  <a:lnTo>
                    <a:pt x="0" y="431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9" name="object 109"/>
          <p:cNvGrpSpPr/>
          <p:nvPr/>
        </p:nvGrpSpPr>
        <p:grpSpPr>
          <a:xfrm>
            <a:off x="3875756" y="8020850"/>
            <a:ext cx="637540" cy="131445"/>
            <a:chOff x="3875756" y="8020850"/>
            <a:chExt cx="637540" cy="131445"/>
          </a:xfrm>
        </p:grpSpPr>
        <p:sp>
          <p:nvSpPr>
            <p:cNvPr id="110" name="object 110"/>
            <p:cNvSpPr/>
            <p:nvPr/>
          </p:nvSpPr>
          <p:spPr>
            <a:xfrm>
              <a:off x="3875748" y="8022672"/>
              <a:ext cx="94615" cy="104139"/>
            </a:xfrm>
            <a:custGeom>
              <a:avLst/>
              <a:gdLst/>
              <a:ahLst/>
              <a:cxnLst/>
              <a:rect l="l" t="t" r="r" b="b"/>
              <a:pathLst>
                <a:path w="94614" h="104140">
                  <a:moveTo>
                    <a:pt x="94449" y="0"/>
                  </a:moveTo>
                  <a:lnTo>
                    <a:pt x="76022" y="0"/>
                  </a:lnTo>
                  <a:lnTo>
                    <a:pt x="76022" y="43180"/>
                  </a:lnTo>
                  <a:lnTo>
                    <a:pt x="18427" y="43180"/>
                  </a:lnTo>
                  <a:lnTo>
                    <a:pt x="18427" y="0"/>
                  </a:lnTo>
                  <a:lnTo>
                    <a:pt x="0" y="0"/>
                  </a:lnTo>
                  <a:lnTo>
                    <a:pt x="0" y="43180"/>
                  </a:lnTo>
                  <a:lnTo>
                    <a:pt x="0" y="60960"/>
                  </a:lnTo>
                  <a:lnTo>
                    <a:pt x="76022" y="60960"/>
                  </a:lnTo>
                  <a:lnTo>
                    <a:pt x="76022" y="104140"/>
                  </a:lnTo>
                  <a:lnTo>
                    <a:pt x="94449" y="104140"/>
                  </a:lnTo>
                  <a:lnTo>
                    <a:pt x="94449" y="60960"/>
                  </a:lnTo>
                  <a:lnTo>
                    <a:pt x="94449" y="43180"/>
                  </a:lnTo>
                  <a:lnTo>
                    <a:pt x="944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005009" y="8020854"/>
              <a:ext cx="280689" cy="131352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308610" y="8020850"/>
              <a:ext cx="82458" cy="107577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414193" y="8023145"/>
              <a:ext cx="99044" cy="105054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4" name="object 114"/>
          <p:cNvSpPr/>
          <p:nvPr/>
        </p:nvSpPr>
        <p:spPr>
          <a:xfrm>
            <a:off x="15127087" y="8860199"/>
            <a:ext cx="2036846" cy="187933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7178845" y="8909704"/>
            <a:ext cx="139700" cy="97790"/>
          </a:xfrm>
          <a:custGeom>
            <a:avLst/>
            <a:gdLst/>
            <a:ahLst/>
            <a:cxnLst/>
            <a:rect l="l" t="t" r="r" b="b"/>
            <a:pathLst>
              <a:path w="139700" h="97790">
                <a:moveTo>
                  <a:pt x="85864" y="2247"/>
                </a:moveTo>
                <a:lnTo>
                  <a:pt x="0" y="2247"/>
                </a:lnTo>
                <a:lnTo>
                  <a:pt x="0" y="26377"/>
                </a:lnTo>
                <a:lnTo>
                  <a:pt x="30975" y="26377"/>
                </a:lnTo>
                <a:lnTo>
                  <a:pt x="30975" y="96227"/>
                </a:lnTo>
                <a:lnTo>
                  <a:pt x="55067" y="96227"/>
                </a:lnTo>
                <a:lnTo>
                  <a:pt x="55067" y="26377"/>
                </a:lnTo>
                <a:lnTo>
                  <a:pt x="85864" y="26377"/>
                </a:lnTo>
                <a:lnTo>
                  <a:pt x="85864" y="2247"/>
                </a:lnTo>
                <a:close/>
              </a:path>
              <a:path w="139700" h="97790">
                <a:moveTo>
                  <a:pt x="139661" y="76923"/>
                </a:moveTo>
                <a:lnTo>
                  <a:pt x="138188" y="73380"/>
                </a:lnTo>
                <a:lnTo>
                  <a:pt x="132334" y="66954"/>
                </a:lnTo>
                <a:lnTo>
                  <a:pt x="128701" y="65341"/>
                </a:lnTo>
                <a:lnTo>
                  <a:pt x="119329" y="65341"/>
                </a:lnTo>
                <a:lnTo>
                  <a:pt x="115277" y="66954"/>
                </a:lnTo>
                <a:lnTo>
                  <a:pt x="109131" y="73380"/>
                </a:lnTo>
                <a:lnTo>
                  <a:pt x="107607" y="76923"/>
                </a:lnTo>
                <a:lnTo>
                  <a:pt x="107607" y="85318"/>
                </a:lnTo>
                <a:lnTo>
                  <a:pt x="109131" y="89204"/>
                </a:lnTo>
                <a:lnTo>
                  <a:pt x="115277" y="95910"/>
                </a:lnTo>
                <a:lnTo>
                  <a:pt x="119329" y="97599"/>
                </a:lnTo>
                <a:lnTo>
                  <a:pt x="128701" y="97599"/>
                </a:lnTo>
                <a:lnTo>
                  <a:pt x="132334" y="95910"/>
                </a:lnTo>
                <a:lnTo>
                  <a:pt x="138188" y="89204"/>
                </a:lnTo>
                <a:lnTo>
                  <a:pt x="139661" y="85318"/>
                </a:lnTo>
                <a:lnTo>
                  <a:pt x="139661" y="76923"/>
                </a:lnTo>
                <a:close/>
              </a:path>
              <a:path w="139700" h="97790">
                <a:moveTo>
                  <a:pt x="139661" y="11595"/>
                </a:moveTo>
                <a:lnTo>
                  <a:pt x="138188" y="8026"/>
                </a:lnTo>
                <a:lnTo>
                  <a:pt x="132334" y="1625"/>
                </a:lnTo>
                <a:lnTo>
                  <a:pt x="128701" y="0"/>
                </a:lnTo>
                <a:lnTo>
                  <a:pt x="119329" y="0"/>
                </a:lnTo>
                <a:lnTo>
                  <a:pt x="115277" y="1625"/>
                </a:lnTo>
                <a:lnTo>
                  <a:pt x="109131" y="8026"/>
                </a:lnTo>
                <a:lnTo>
                  <a:pt x="107607" y="11595"/>
                </a:lnTo>
                <a:lnTo>
                  <a:pt x="107607" y="19951"/>
                </a:lnTo>
                <a:lnTo>
                  <a:pt x="109131" y="23888"/>
                </a:lnTo>
                <a:lnTo>
                  <a:pt x="115277" y="30594"/>
                </a:lnTo>
                <a:lnTo>
                  <a:pt x="119329" y="32270"/>
                </a:lnTo>
                <a:lnTo>
                  <a:pt x="128701" y="32270"/>
                </a:lnTo>
                <a:lnTo>
                  <a:pt x="132334" y="30594"/>
                </a:lnTo>
                <a:lnTo>
                  <a:pt x="138188" y="23888"/>
                </a:lnTo>
                <a:lnTo>
                  <a:pt x="139661" y="19951"/>
                </a:lnTo>
                <a:lnTo>
                  <a:pt x="139661" y="11595"/>
                </a:lnTo>
                <a:close/>
              </a:path>
            </a:pathLst>
          </a:custGeom>
          <a:solidFill>
            <a:srgbClr val="CD996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6" name="object 116"/>
          <p:cNvGrpSpPr/>
          <p:nvPr/>
        </p:nvGrpSpPr>
        <p:grpSpPr>
          <a:xfrm>
            <a:off x="15128743" y="9195267"/>
            <a:ext cx="285750" cy="172720"/>
            <a:chOff x="15128743" y="9195267"/>
            <a:chExt cx="285750" cy="172720"/>
          </a:xfrm>
        </p:grpSpPr>
        <p:sp>
          <p:nvSpPr>
            <p:cNvPr id="117" name="object 117"/>
            <p:cNvSpPr/>
            <p:nvPr/>
          </p:nvSpPr>
          <p:spPr>
            <a:xfrm>
              <a:off x="15128743" y="9195267"/>
              <a:ext cx="242548" cy="172719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5397633" y="9301947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9" name="object 119"/>
          <p:cNvSpPr/>
          <p:nvPr/>
        </p:nvSpPr>
        <p:spPr>
          <a:xfrm>
            <a:off x="15397633" y="9247346"/>
            <a:ext cx="86360" cy="93980"/>
          </a:xfrm>
          <a:custGeom>
            <a:avLst/>
            <a:gdLst/>
            <a:ahLst/>
            <a:cxnLst/>
            <a:rect l="l" t="t" r="r" b="b"/>
            <a:pathLst>
              <a:path w="86359" h="93979">
                <a:moveTo>
                  <a:pt x="85852" y="0"/>
                </a:moveTo>
                <a:lnTo>
                  <a:pt x="69088" y="0"/>
                </a:lnTo>
                <a:lnTo>
                  <a:pt x="69088" y="38100"/>
                </a:lnTo>
                <a:lnTo>
                  <a:pt x="16738" y="38100"/>
                </a:lnTo>
                <a:lnTo>
                  <a:pt x="16738" y="0"/>
                </a:lnTo>
                <a:lnTo>
                  <a:pt x="0" y="0"/>
                </a:lnTo>
                <a:lnTo>
                  <a:pt x="0" y="38100"/>
                </a:lnTo>
                <a:lnTo>
                  <a:pt x="0" y="54610"/>
                </a:lnTo>
                <a:lnTo>
                  <a:pt x="69088" y="54610"/>
                </a:lnTo>
                <a:lnTo>
                  <a:pt x="69088" y="93980"/>
                </a:lnTo>
                <a:lnTo>
                  <a:pt x="85852" y="93980"/>
                </a:lnTo>
                <a:lnTo>
                  <a:pt x="85852" y="54610"/>
                </a:lnTo>
                <a:lnTo>
                  <a:pt x="85852" y="38100"/>
                </a:lnTo>
                <a:lnTo>
                  <a:pt x="858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0" name="object 120"/>
          <p:cNvGrpSpPr/>
          <p:nvPr/>
        </p:nvGrpSpPr>
        <p:grpSpPr>
          <a:xfrm>
            <a:off x="15505038" y="9244969"/>
            <a:ext cx="200025" cy="138430"/>
            <a:chOff x="15505038" y="9244969"/>
            <a:chExt cx="200025" cy="138430"/>
          </a:xfrm>
        </p:grpSpPr>
        <p:sp>
          <p:nvSpPr>
            <p:cNvPr id="121" name="object 121"/>
            <p:cNvSpPr/>
            <p:nvPr/>
          </p:nvSpPr>
          <p:spPr>
            <a:xfrm>
              <a:off x="15505037" y="9247320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4544" y="16510"/>
                  </a:lnTo>
                  <a:lnTo>
                    <a:pt x="34544" y="93980"/>
                  </a:lnTo>
                  <a:lnTo>
                    <a:pt x="51295" y="93980"/>
                  </a:lnTo>
                  <a:lnTo>
                    <a:pt x="51295" y="16510"/>
                  </a:lnTo>
                  <a:lnTo>
                    <a:pt x="85852" y="1651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5612246" y="9244969"/>
              <a:ext cx="92332" cy="138236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3" name="object 123"/>
          <p:cNvSpPr/>
          <p:nvPr/>
        </p:nvSpPr>
        <p:spPr>
          <a:xfrm>
            <a:off x="16898646" y="9262578"/>
            <a:ext cx="17145" cy="78740"/>
          </a:xfrm>
          <a:custGeom>
            <a:avLst/>
            <a:gdLst/>
            <a:ahLst/>
            <a:cxnLst/>
            <a:rect l="l" t="t" r="r" b="b"/>
            <a:pathLst>
              <a:path w="17144" h="78740">
                <a:moveTo>
                  <a:pt x="0" y="78739"/>
                </a:moveTo>
                <a:lnTo>
                  <a:pt x="16732" y="78739"/>
                </a:lnTo>
                <a:lnTo>
                  <a:pt x="16732" y="0"/>
                </a:lnTo>
                <a:lnTo>
                  <a:pt x="0" y="0"/>
                </a:lnTo>
                <a:lnTo>
                  <a:pt x="0" y="78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4" name="object 124"/>
          <p:cNvGrpSpPr/>
          <p:nvPr/>
        </p:nvGrpSpPr>
        <p:grpSpPr>
          <a:xfrm>
            <a:off x="16898646" y="9244969"/>
            <a:ext cx="484505" cy="138430"/>
            <a:chOff x="16898646" y="9244969"/>
            <a:chExt cx="484505" cy="138430"/>
          </a:xfrm>
        </p:grpSpPr>
        <p:sp>
          <p:nvSpPr>
            <p:cNvPr id="125" name="object 125"/>
            <p:cNvSpPr/>
            <p:nvPr/>
          </p:nvSpPr>
          <p:spPr>
            <a:xfrm>
              <a:off x="16898646" y="9247346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90" h="93979">
                  <a:moveTo>
                    <a:pt x="8478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785" y="93980"/>
                  </a:lnTo>
                  <a:lnTo>
                    <a:pt x="84785" y="15240"/>
                  </a:lnTo>
                  <a:lnTo>
                    <a:pt x="847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7016060" y="9244969"/>
              <a:ext cx="92332" cy="138236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7129515" y="9244969"/>
              <a:ext cx="213966" cy="119395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7365827" y="9262577"/>
              <a:ext cx="17145" cy="78740"/>
            </a:xfrm>
            <a:custGeom>
              <a:avLst/>
              <a:gdLst/>
              <a:ahLst/>
              <a:cxnLst/>
              <a:rect l="l" t="t" r="r" b="b"/>
              <a:pathLst>
                <a:path w="17144" h="78740">
                  <a:moveTo>
                    <a:pt x="0" y="78739"/>
                  </a:moveTo>
                  <a:lnTo>
                    <a:pt x="16732" y="78739"/>
                  </a:lnTo>
                  <a:lnTo>
                    <a:pt x="16732" y="0"/>
                  </a:lnTo>
                  <a:lnTo>
                    <a:pt x="0" y="0"/>
                  </a:lnTo>
                  <a:lnTo>
                    <a:pt x="0" y="787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9" name="object 129"/>
          <p:cNvGrpSpPr/>
          <p:nvPr/>
        </p:nvGrpSpPr>
        <p:grpSpPr>
          <a:xfrm>
            <a:off x="17365826" y="9244969"/>
            <a:ext cx="374015" cy="138430"/>
            <a:chOff x="17365826" y="9244969"/>
            <a:chExt cx="374015" cy="138430"/>
          </a:xfrm>
        </p:grpSpPr>
        <p:sp>
          <p:nvSpPr>
            <p:cNvPr id="130" name="object 130"/>
            <p:cNvSpPr/>
            <p:nvPr/>
          </p:nvSpPr>
          <p:spPr>
            <a:xfrm>
              <a:off x="17365815" y="9247346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90" h="93979">
                  <a:moveTo>
                    <a:pt x="84797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72" y="15240"/>
                  </a:lnTo>
                  <a:lnTo>
                    <a:pt x="68072" y="93980"/>
                  </a:lnTo>
                  <a:lnTo>
                    <a:pt x="84797" y="93980"/>
                  </a:lnTo>
                  <a:lnTo>
                    <a:pt x="84797" y="15240"/>
                  </a:lnTo>
                  <a:lnTo>
                    <a:pt x="847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7483241" y="9244969"/>
              <a:ext cx="92332" cy="138236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7602568" y="9247084"/>
              <a:ext cx="87944" cy="94237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7723028" y="9301947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4" name="object 134"/>
          <p:cNvSpPr/>
          <p:nvPr/>
        </p:nvSpPr>
        <p:spPr>
          <a:xfrm>
            <a:off x="17723028" y="9285446"/>
            <a:ext cx="86360" cy="55880"/>
          </a:xfrm>
          <a:custGeom>
            <a:avLst/>
            <a:gdLst/>
            <a:ahLst/>
            <a:cxnLst/>
            <a:rect l="l" t="t" r="r" b="b"/>
            <a:pathLst>
              <a:path w="86359" h="55879">
                <a:moveTo>
                  <a:pt x="85852" y="0"/>
                </a:moveTo>
                <a:lnTo>
                  <a:pt x="0" y="0"/>
                </a:lnTo>
                <a:lnTo>
                  <a:pt x="0" y="16510"/>
                </a:lnTo>
                <a:lnTo>
                  <a:pt x="69088" y="16510"/>
                </a:lnTo>
                <a:lnTo>
                  <a:pt x="69088" y="55880"/>
                </a:lnTo>
                <a:lnTo>
                  <a:pt x="85852" y="55880"/>
                </a:lnTo>
                <a:lnTo>
                  <a:pt x="85852" y="16510"/>
                </a:lnTo>
                <a:lnTo>
                  <a:pt x="858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7723028" y="9247337"/>
            <a:ext cx="17145" cy="38100"/>
          </a:xfrm>
          <a:custGeom>
            <a:avLst/>
            <a:gdLst/>
            <a:ahLst/>
            <a:cxnLst/>
            <a:rect l="l" t="t" r="r" b="b"/>
            <a:pathLst>
              <a:path w="17144" h="38100">
                <a:moveTo>
                  <a:pt x="0" y="38099"/>
                </a:moveTo>
                <a:lnTo>
                  <a:pt x="16742" y="38099"/>
                </a:lnTo>
                <a:lnTo>
                  <a:pt x="16742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5775785" y="9244964"/>
            <a:ext cx="1045357" cy="349765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7" name="object 137"/>
          <p:cNvGrpSpPr/>
          <p:nvPr/>
        </p:nvGrpSpPr>
        <p:grpSpPr>
          <a:xfrm>
            <a:off x="17792126" y="9244966"/>
            <a:ext cx="1199515" cy="99060"/>
            <a:chOff x="17792126" y="9244966"/>
            <a:chExt cx="1199515" cy="99060"/>
          </a:xfrm>
        </p:grpSpPr>
        <p:sp>
          <p:nvSpPr>
            <p:cNvPr id="138" name="object 138"/>
            <p:cNvSpPr/>
            <p:nvPr/>
          </p:nvSpPr>
          <p:spPr>
            <a:xfrm>
              <a:off x="17792126" y="9247337"/>
              <a:ext cx="17145" cy="38100"/>
            </a:xfrm>
            <a:custGeom>
              <a:avLst/>
              <a:gdLst/>
              <a:ahLst/>
              <a:cxnLst/>
              <a:rect l="l" t="t" r="r" b="b"/>
              <a:pathLst>
                <a:path w="17144" h="38100">
                  <a:moveTo>
                    <a:pt x="0" y="38099"/>
                  </a:moveTo>
                  <a:lnTo>
                    <a:pt x="16753" y="38099"/>
                  </a:lnTo>
                  <a:lnTo>
                    <a:pt x="16753" y="0"/>
                  </a:lnTo>
                  <a:lnTo>
                    <a:pt x="0" y="0"/>
                  </a:lnTo>
                  <a:lnTo>
                    <a:pt x="0" y="380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7841476" y="9247083"/>
              <a:ext cx="87965" cy="94237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7961930" y="9247079"/>
              <a:ext cx="100750" cy="94237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8088877" y="9244966"/>
              <a:ext cx="74971" cy="97798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8183293" y="9244968"/>
              <a:ext cx="299445" cy="98457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8515127" y="9247081"/>
              <a:ext cx="71191" cy="94237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8606573" y="9244970"/>
              <a:ext cx="188732" cy="98457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8816656" y="9246231"/>
              <a:ext cx="77882" cy="95923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8916301" y="9244966"/>
              <a:ext cx="74971" cy="97798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7" name="object 147"/>
          <p:cNvGrpSpPr/>
          <p:nvPr/>
        </p:nvGrpSpPr>
        <p:grpSpPr>
          <a:xfrm>
            <a:off x="15108868" y="9446266"/>
            <a:ext cx="873760" cy="188595"/>
            <a:chOff x="15108868" y="9446266"/>
            <a:chExt cx="873760" cy="188595"/>
          </a:xfrm>
        </p:grpSpPr>
        <p:sp>
          <p:nvSpPr>
            <p:cNvPr id="148" name="object 148"/>
            <p:cNvSpPr/>
            <p:nvPr/>
          </p:nvSpPr>
          <p:spPr>
            <a:xfrm>
              <a:off x="15108868" y="9446266"/>
              <a:ext cx="199802" cy="147189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5329913" y="9496270"/>
              <a:ext cx="92363" cy="98457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5448269" y="9496270"/>
              <a:ext cx="92353" cy="138236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5561724" y="9496272"/>
              <a:ext cx="86719" cy="98457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5671707" y="9496265"/>
              <a:ext cx="195901" cy="98457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5894264" y="9450219"/>
              <a:ext cx="87955" cy="142404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4" name="object 154"/>
          <p:cNvGrpSpPr/>
          <p:nvPr/>
        </p:nvGrpSpPr>
        <p:grpSpPr>
          <a:xfrm>
            <a:off x="15120173" y="9820664"/>
            <a:ext cx="691515" cy="151765"/>
            <a:chOff x="15120173" y="9820664"/>
            <a:chExt cx="691515" cy="151765"/>
          </a:xfrm>
        </p:grpSpPr>
        <p:sp>
          <p:nvSpPr>
            <p:cNvPr id="155" name="object 155"/>
            <p:cNvSpPr/>
            <p:nvPr/>
          </p:nvSpPr>
          <p:spPr>
            <a:xfrm>
              <a:off x="15120173" y="9875332"/>
              <a:ext cx="105347" cy="94237"/>
            </a:xfrm>
            <a:prstGeom prst="rect">
              <a:avLst/>
            </a:prstGeom>
            <a:blipFill>
              <a:blip r:embed="rId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5249566" y="9873018"/>
              <a:ext cx="102625" cy="98855"/>
            </a:xfrm>
            <a:prstGeom prst="rect">
              <a:avLst/>
            </a:prstGeom>
            <a:blipFill>
              <a:blip r:embed="rId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5375808" y="9828213"/>
              <a:ext cx="92133" cy="141356"/>
            </a:xfrm>
            <a:prstGeom prst="rect">
              <a:avLst/>
            </a:prstGeom>
            <a:blipFill>
              <a:blip r:embed="rId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5490098" y="9820664"/>
              <a:ext cx="100471" cy="151210"/>
            </a:xfrm>
            <a:prstGeom prst="rect">
              <a:avLst/>
            </a:prstGeom>
            <a:blipFill>
              <a:blip r:embed="rId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5614512" y="9875332"/>
              <a:ext cx="92133" cy="94237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5727320" y="9873021"/>
              <a:ext cx="83767" cy="98855"/>
            </a:xfrm>
            <a:prstGeom prst="rect">
              <a:avLst/>
            </a:prstGeom>
            <a:blipFill>
              <a:blip r:embed="rId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1" name="object 161"/>
          <p:cNvSpPr/>
          <p:nvPr/>
        </p:nvSpPr>
        <p:spPr>
          <a:xfrm>
            <a:off x="15120380" y="10072164"/>
            <a:ext cx="97242" cy="150812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2" name="object 162"/>
          <p:cNvGrpSpPr/>
          <p:nvPr/>
        </p:nvGrpSpPr>
        <p:grpSpPr>
          <a:xfrm>
            <a:off x="15292109" y="10072164"/>
            <a:ext cx="219710" cy="151130"/>
            <a:chOff x="15292109" y="10072164"/>
            <a:chExt cx="219710" cy="151130"/>
          </a:xfrm>
        </p:grpSpPr>
        <p:sp>
          <p:nvSpPr>
            <p:cNvPr id="163" name="object 163"/>
            <p:cNvSpPr/>
            <p:nvPr/>
          </p:nvSpPr>
          <p:spPr>
            <a:xfrm>
              <a:off x="15292109" y="10072164"/>
              <a:ext cx="97242" cy="150812"/>
            </a:xfrm>
            <a:prstGeom prst="rect">
              <a:avLst/>
            </a:prstGeom>
            <a:blipFill>
              <a:blip r:embed="rId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5416651" y="10072600"/>
              <a:ext cx="95075" cy="149943"/>
            </a:xfrm>
            <a:prstGeom prst="rect">
              <a:avLst/>
            </a:prstGeom>
            <a:blipFill>
              <a:blip r:embed="rId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5" name="object 165"/>
          <p:cNvSpPr/>
          <p:nvPr/>
        </p:nvSpPr>
        <p:spPr>
          <a:xfrm>
            <a:off x="15702759" y="9820661"/>
            <a:ext cx="994142" cy="402321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5539601" y="10072601"/>
            <a:ext cx="95075" cy="149943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1983745" y="6091530"/>
            <a:ext cx="1291590" cy="2341245"/>
          </a:xfrm>
          <a:custGeom>
            <a:avLst/>
            <a:gdLst/>
            <a:ahLst/>
            <a:cxnLst/>
            <a:rect l="l" t="t" r="r" b="b"/>
            <a:pathLst>
              <a:path w="1291590" h="2341245">
                <a:moveTo>
                  <a:pt x="650713" y="0"/>
                </a:moveTo>
                <a:lnTo>
                  <a:pt x="0" y="2330075"/>
                </a:lnTo>
                <a:lnTo>
                  <a:pt x="37915" y="2340651"/>
                </a:lnTo>
                <a:lnTo>
                  <a:pt x="650399" y="147356"/>
                </a:lnTo>
                <a:lnTo>
                  <a:pt x="1253490" y="2340577"/>
                </a:lnTo>
                <a:lnTo>
                  <a:pt x="1291416" y="2330148"/>
                </a:lnTo>
                <a:lnTo>
                  <a:pt x="6507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9211936" y="6091530"/>
            <a:ext cx="1291590" cy="2341245"/>
          </a:xfrm>
          <a:custGeom>
            <a:avLst/>
            <a:gdLst/>
            <a:ahLst/>
            <a:cxnLst/>
            <a:rect l="l" t="t" r="r" b="b"/>
            <a:pathLst>
              <a:path w="1291590" h="2341245">
                <a:moveTo>
                  <a:pt x="650681" y="0"/>
                </a:moveTo>
                <a:lnTo>
                  <a:pt x="0" y="2330075"/>
                </a:lnTo>
                <a:lnTo>
                  <a:pt x="37915" y="2340651"/>
                </a:lnTo>
                <a:lnTo>
                  <a:pt x="650357" y="147356"/>
                </a:lnTo>
                <a:lnTo>
                  <a:pt x="1253490" y="2340577"/>
                </a:lnTo>
                <a:lnTo>
                  <a:pt x="1291405" y="2330148"/>
                </a:lnTo>
                <a:lnTo>
                  <a:pt x="6506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9095016" y="6018040"/>
            <a:ext cx="4060825" cy="2346960"/>
          </a:xfrm>
          <a:custGeom>
            <a:avLst/>
            <a:gdLst/>
            <a:ahLst/>
            <a:cxnLst/>
            <a:rect l="l" t="t" r="r" b="b"/>
            <a:pathLst>
              <a:path w="4060825" h="2346959">
                <a:moveTo>
                  <a:pt x="4060596" y="0"/>
                </a:moveTo>
                <a:lnTo>
                  <a:pt x="0" y="0"/>
                </a:lnTo>
                <a:lnTo>
                  <a:pt x="0" y="30213"/>
                </a:lnTo>
                <a:lnTo>
                  <a:pt x="3219462" y="30213"/>
                </a:lnTo>
                <a:lnTo>
                  <a:pt x="3227298" y="84442"/>
                </a:lnTo>
                <a:lnTo>
                  <a:pt x="3231502" y="139179"/>
                </a:lnTo>
                <a:lnTo>
                  <a:pt x="3231502" y="190411"/>
                </a:lnTo>
                <a:lnTo>
                  <a:pt x="3227273" y="238163"/>
                </a:lnTo>
                <a:lnTo>
                  <a:pt x="3218802" y="282448"/>
                </a:lnTo>
                <a:lnTo>
                  <a:pt x="3206089" y="323291"/>
                </a:lnTo>
                <a:lnTo>
                  <a:pt x="3189109" y="360718"/>
                </a:lnTo>
                <a:lnTo>
                  <a:pt x="3167862" y="394766"/>
                </a:lnTo>
                <a:lnTo>
                  <a:pt x="3142335" y="425450"/>
                </a:lnTo>
                <a:lnTo>
                  <a:pt x="3112516" y="452793"/>
                </a:lnTo>
                <a:lnTo>
                  <a:pt x="3078378" y="476821"/>
                </a:lnTo>
                <a:lnTo>
                  <a:pt x="3039935" y="497573"/>
                </a:lnTo>
                <a:lnTo>
                  <a:pt x="2997174" y="515048"/>
                </a:lnTo>
                <a:lnTo>
                  <a:pt x="2957957" y="527786"/>
                </a:lnTo>
                <a:lnTo>
                  <a:pt x="2908185" y="542264"/>
                </a:lnTo>
                <a:lnTo>
                  <a:pt x="2850248" y="558012"/>
                </a:lnTo>
                <a:lnTo>
                  <a:pt x="2786507" y="574548"/>
                </a:lnTo>
                <a:lnTo>
                  <a:pt x="2719298" y="591400"/>
                </a:lnTo>
                <a:lnTo>
                  <a:pt x="2651023" y="608076"/>
                </a:lnTo>
                <a:lnTo>
                  <a:pt x="2584005" y="624128"/>
                </a:lnTo>
                <a:lnTo>
                  <a:pt x="2463279" y="652386"/>
                </a:lnTo>
                <a:lnTo>
                  <a:pt x="2322169" y="684428"/>
                </a:lnTo>
                <a:lnTo>
                  <a:pt x="2589123" y="1940928"/>
                </a:lnTo>
                <a:lnTo>
                  <a:pt x="2454630" y="1984298"/>
                </a:lnTo>
                <a:lnTo>
                  <a:pt x="2157044" y="1021981"/>
                </a:lnTo>
                <a:lnTo>
                  <a:pt x="2155228" y="1015339"/>
                </a:lnTo>
                <a:lnTo>
                  <a:pt x="2155012" y="1015415"/>
                </a:lnTo>
                <a:lnTo>
                  <a:pt x="1992998" y="491464"/>
                </a:lnTo>
                <a:lnTo>
                  <a:pt x="2676525" y="131813"/>
                </a:lnTo>
                <a:lnTo>
                  <a:pt x="2658211" y="97002"/>
                </a:lnTo>
                <a:lnTo>
                  <a:pt x="1945716" y="471868"/>
                </a:lnTo>
                <a:lnTo>
                  <a:pt x="2119325" y="1033272"/>
                </a:lnTo>
                <a:lnTo>
                  <a:pt x="2127199" y="1061770"/>
                </a:lnTo>
                <a:lnTo>
                  <a:pt x="2137054" y="1103528"/>
                </a:lnTo>
                <a:lnTo>
                  <a:pt x="2147062" y="1151128"/>
                </a:lnTo>
                <a:lnTo>
                  <a:pt x="2157120" y="1203617"/>
                </a:lnTo>
                <a:lnTo>
                  <a:pt x="2167166" y="1260068"/>
                </a:lnTo>
                <a:lnTo>
                  <a:pt x="2177110" y="1319504"/>
                </a:lnTo>
                <a:lnTo>
                  <a:pt x="2186876" y="1381023"/>
                </a:lnTo>
                <a:lnTo>
                  <a:pt x="2196388" y="1443647"/>
                </a:lnTo>
                <a:lnTo>
                  <a:pt x="2205558" y="1506435"/>
                </a:lnTo>
                <a:lnTo>
                  <a:pt x="2214321" y="1568475"/>
                </a:lnTo>
                <a:lnTo>
                  <a:pt x="2222589" y="1628787"/>
                </a:lnTo>
                <a:lnTo>
                  <a:pt x="2237333" y="1740496"/>
                </a:lnTo>
                <a:lnTo>
                  <a:pt x="2253767" y="1871624"/>
                </a:lnTo>
                <a:lnTo>
                  <a:pt x="2260028" y="1923732"/>
                </a:lnTo>
                <a:lnTo>
                  <a:pt x="2096541" y="1983295"/>
                </a:lnTo>
                <a:lnTo>
                  <a:pt x="1683245" y="427024"/>
                </a:lnTo>
                <a:lnTo>
                  <a:pt x="1725625" y="400888"/>
                </a:lnTo>
                <a:lnTo>
                  <a:pt x="1772627" y="372262"/>
                </a:lnTo>
                <a:lnTo>
                  <a:pt x="1822958" y="341985"/>
                </a:lnTo>
                <a:lnTo>
                  <a:pt x="1875396" y="310908"/>
                </a:lnTo>
                <a:lnTo>
                  <a:pt x="1928647" y="279857"/>
                </a:lnTo>
                <a:lnTo>
                  <a:pt x="1981454" y="249682"/>
                </a:lnTo>
                <a:lnTo>
                  <a:pt x="2032558" y="221195"/>
                </a:lnTo>
                <a:lnTo>
                  <a:pt x="2080704" y="195262"/>
                </a:lnTo>
                <a:lnTo>
                  <a:pt x="2124621" y="172694"/>
                </a:lnTo>
                <a:lnTo>
                  <a:pt x="2163038" y="154343"/>
                </a:lnTo>
                <a:lnTo>
                  <a:pt x="2218372" y="133629"/>
                </a:lnTo>
                <a:lnTo>
                  <a:pt x="2209939" y="95186"/>
                </a:lnTo>
                <a:lnTo>
                  <a:pt x="2140610" y="121589"/>
                </a:lnTo>
                <a:lnTo>
                  <a:pt x="2093429" y="144564"/>
                </a:lnTo>
                <a:lnTo>
                  <a:pt x="2040636" y="172186"/>
                </a:lnTo>
                <a:lnTo>
                  <a:pt x="1984273" y="203085"/>
                </a:lnTo>
                <a:lnTo>
                  <a:pt x="1926386" y="235877"/>
                </a:lnTo>
                <a:lnTo>
                  <a:pt x="1869020" y="269151"/>
                </a:lnTo>
                <a:lnTo>
                  <a:pt x="1814207" y="301523"/>
                </a:lnTo>
                <a:lnTo>
                  <a:pt x="1763991" y="331609"/>
                </a:lnTo>
                <a:lnTo>
                  <a:pt x="1685569" y="379374"/>
                </a:lnTo>
                <a:lnTo>
                  <a:pt x="1637779" y="409028"/>
                </a:lnTo>
                <a:lnTo>
                  <a:pt x="2069553" y="2034997"/>
                </a:lnTo>
                <a:lnTo>
                  <a:pt x="2123960" y="2015185"/>
                </a:lnTo>
                <a:lnTo>
                  <a:pt x="2122068" y="2018525"/>
                </a:lnTo>
                <a:lnTo>
                  <a:pt x="2091283" y="2076170"/>
                </a:lnTo>
                <a:lnTo>
                  <a:pt x="2063356" y="2125040"/>
                </a:lnTo>
                <a:lnTo>
                  <a:pt x="2023592" y="2190902"/>
                </a:lnTo>
                <a:lnTo>
                  <a:pt x="1969363" y="2276462"/>
                </a:lnTo>
                <a:lnTo>
                  <a:pt x="2012353" y="2261628"/>
                </a:lnTo>
                <a:lnTo>
                  <a:pt x="2058454" y="2238667"/>
                </a:lnTo>
                <a:lnTo>
                  <a:pt x="2105355" y="2209317"/>
                </a:lnTo>
                <a:lnTo>
                  <a:pt x="2150668" y="2175345"/>
                </a:lnTo>
                <a:lnTo>
                  <a:pt x="2192083" y="2138502"/>
                </a:lnTo>
                <a:lnTo>
                  <a:pt x="2227211" y="2100554"/>
                </a:lnTo>
                <a:lnTo>
                  <a:pt x="2253729" y="2063229"/>
                </a:lnTo>
                <a:lnTo>
                  <a:pt x="2264740" y="2070074"/>
                </a:lnTo>
                <a:lnTo>
                  <a:pt x="2276271" y="2076704"/>
                </a:lnTo>
                <a:lnTo>
                  <a:pt x="2288095" y="2083003"/>
                </a:lnTo>
                <a:lnTo>
                  <a:pt x="2300008" y="2088832"/>
                </a:lnTo>
                <a:lnTo>
                  <a:pt x="2305862" y="2053082"/>
                </a:lnTo>
                <a:lnTo>
                  <a:pt x="2304326" y="2015896"/>
                </a:lnTo>
                <a:lnTo>
                  <a:pt x="2296630" y="1979345"/>
                </a:lnTo>
                <a:lnTo>
                  <a:pt x="2287752" y="1955533"/>
                </a:lnTo>
                <a:lnTo>
                  <a:pt x="2302713" y="1950085"/>
                </a:lnTo>
                <a:lnTo>
                  <a:pt x="2293378" y="1870951"/>
                </a:lnTo>
                <a:lnTo>
                  <a:pt x="2282571" y="1783461"/>
                </a:lnTo>
                <a:lnTo>
                  <a:pt x="2268042" y="1670761"/>
                </a:lnTo>
                <a:lnTo>
                  <a:pt x="2259622" y="1607870"/>
                </a:lnTo>
                <a:lnTo>
                  <a:pt x="2250541" y="1542161"/>
                </a:lnTo>
                <a:lnTo>
                  <a:pt x="2240915" y="1474787"/>
                </a:lnTo>
                <a:lnTo>
                  <a:pt x="2230818" y="1406918"/>
                </a:lnTo>
                <a:lnTo>
                  <a:pt x="2226691" y="1380426"/>
                </a:lnTo>
                <a:lnTo>
                  <a:pt x="2428824" y="2033993"/>
                </a:lnTo>
                <a:lnTo>
                  <a:pt x="2450541" y="2026996"/>
                </a:lnTo>
                <a:lnTo>
                  <a:pt x="2432710" y="2051253"/>
                </a:lnTo>
                <a:lnTo>
                  <a:pt x="2410244" y="2085035"/>
                </a:lnTo>
                <a:lnTo>
                  <a:pt x="2381669" y="2129840"/>
                </a:lnTo>
                <a:lnTo>
                  <a:pt x="2299893" y="2259114"/>
                </a:lnTo>
                <a:lnTo>
                  <a:pt x="2243531" y="2346896"/>
                </a:lnTo>
                <a:lnTo>
                  <a:pt x="2319794" y="2312035"/>
                </a:lnTo>
                <a:lnTo>
                  <a:pt x="2364511" y="2283180"/>
                </a:lnTo>
                <a:lnTo>
                  <a:pt x="2410777" y="2249208"/>
                </a:lnTo>
                <a:lnTo>
                  <a:pt x="2456446" y="2212022"/>
                </a:lnTo>
                <a:lnTo>
                  <a:pt x="2499385" y="2173528"/>
                </a:lnTo>
                <a:lnTo>
                  <a:pt x="2537472" y="2135594"/>
                </a:lnTo>
                <a:lnTo>
                  <a:pt x="2568549" y="2100122"/>
                </a:lnTo>
                <a:lnTo>
                  <a:pt x="2590482" y="2069007"/>
                </a:lnTo>
                <a:lnTo>
                  <a:pt x="2601493" y="2075840"/>
                </a:lnTo>
                <a:lnTo>
                  <a:pt x="2613025" y="2082469"/>
                </a:lnTo>
                <a:lnTo>
                  <a:pt x="2624848" y="2088756"/>
                </a:lnTo>
                <a:lnTo>
                  <a:pt x="2636761" y="2094598"/>
                </a:lnTo>
                <a:lnTo>
                  <a:pt x="2642628" y="2058847"/>
                </a:lnTo>
                <a:lnTo>
                  <a:pt x="2641092" y="2021649"/>
                </a:lnTo>
                <a:lnTo>
                  <a:pt x="2633395" y="1985111"/>
                </a:lnTo>
                <a:lnTo>
                  <a:pt x="2627693" y="1969846"/>
                </a:lnTo>
                <a:lnTo>
                  <a:pt x="2634996" y="1967484"/>
                </a:lnTo>
                <a:lnTo>
                  <a:pt x="2368753" y="714349"/>
                </a:lnTo>
                <a:lnTo>
                  <a:pt x="2478367" y="689330"/>
                </a:lnTo>
                <a:lnTo>
                  <a:pt x="2586177" y="664121"/>
                </a:lnTo>
                <a:lnTo>
                  <a:pt x="2645562" y="649947"/>
                </a:lnTo>
                <a:lnTo>
                  <a:pt x="2706420" y="635165"/>
                </a:lnTo>
                <a:lnTo>
                  <a:pt x="2767101" y="620102"/>
                </a:lnTo>
                <a:lnTo>
                  <a:pt x="2825953" y="605091"/>
                </a:lnTo>
                <a:lnTo>
                  <a:pt x="2881350" y="590461"/>
                </a:lnTo>
                <a:lnTo>
                  <a:pt x="2931630" y="576541"/>
                </a:lnTo>
                <a:lnTo>
                  <a:pt x="2975152" y="563651"/>
                </a:lnTo>
                <a:lnTo>
                  <a:pt x="3053892" y="534454"/>
                </a:lnTo>
                <a:lnTo>
                  <a:pt x="3093555" y="513588"/>
                </a:lnTo>
                <a:lnTo>
                  <a:pt x="3129229" y="489559"/>
                </a:lnTo>
                <a:lnTo>
                  <a:pt x="3160928" y="462368"/>
                </a:lnTo>
                <a:lnTo>
                  <a:pt x="3188627" y="432041"/>
                </a:lnTo>
                <a:lnTo>
                  <a:pt x="3212338" y="398576"/>
                </a:lnTo>
                <a:lnTo>
                  <a:pt x="3232061" y="361988"/>
                </a:lnTo>
                <a:lnTo>
                  <a:pt x="3247771" y="322300"/>
                </a:lnTo>
                <a:lnTo>
                  <a:pt x="3259467" y="279501"/>
                </a:lnTo>
                <a:lnTo>
                  <a:pt x="3267151" y="233616"/>
                </a:lnTo>
                <a:lnTo>
                  <a:pt x="3270821" y="184645"/>
                </a:lnTo>
                <a:lnTo>
                  <a:pt x="3270466" y="132613"/>
                </a:lnTo>
                <a:lnTo>
                  <a:pt x="3266084" y="77520"/>
                </a:lnTo>
                <a:lnTo>
                  <a:pt x="3259226" y="30213"/>
                </a:lnTo>
                <a:lnTo>
                  <a:pt x="4060596" y="30213"/>
                </a:lnTo>
                <a:lnTo>
                  <a:pt x="40605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9985700" y="4404282"/>
            <a:ext cx="2293620" cy="1435100"/>
          </a:xfrm>
          <a:custGeom>
            <a:avLst/>
            <a:gdLst/>
            <a:ahLst/>
            <a:cxnLst/>
            <a:rect l="l" t="t" r="r" b="b"/>
            <a:pathLst>
              <a:path w="2293620" h="1435100">
                <a:moveTo>
                  <a:pt x="2210142" y="0"/>
                </a:moveTo>
                <a:lnTo>
                  <a:pt x="83201" y="0"/>
                </a:lnTo>
                <a:lnTo>
                  <a:pt x="50848" y="6549"/>
                </a:lnTo>
                <a:lnTo>
                  <a:pt x="24398" y="24399"/>
                </a:lnTo>
                <a:lnTo>
                  <a:pt x="6549" y="50853"/>
                </a:lnTo>
                <a:lnTo>
                  <a:pt x="0" y="83212"/>
                </a:lnTo>
                <a:lnTo>
                  <a:pt x="0" y="1351519"/>
                </a:lnTo>
                <a:lnTo>
                  <a:pt x="6549" y="1383867"/>
                </a:lnTo>
                <a:lnTo>
                  <a:pt x="24398" y="1410318"/>
                </a:lnTo>
                <a:lnTo>
                  <a:pt x="50848" y="1428169"/>
                </a:lnTo>
                <a:lnTo>
                  <a:pt x="83201" y="1434720"/>
                </a:lnTo>
                <a:lnTo>
                  <a:pt x="2210142" y="1434720"/>
                </a:lnTo>
                <a:lnTo>
                  <a:pt x="2242495" y="1428169"/>
                </a:lnTo>
                <a:lnTo>
                  <a:pt x="2268945" y="1410318"/>
                </a:lnTo>
                <a:lnTo>
                  <a:pt x="2272863" y="1404512"/>
                </a:lnTo>
                <a:lnTo>
                  <a:pt x="83201" y="1404512"/>
                </a:lnTo>
                <a:lnTo>
                  <a:pt x="62586" y="1400340"/>
                </a:lnTo>
                <a:lnTo>
                  <a:pt x="45736" y="1388970"/>
                </a:lnTo>
                <a:lnTo>
                  <a:pt x="34368" y="1372123"/>
                </a:lnTo>
                <a:lnTo>
                  <a:pt x="30198" y="1351519"/>
                </a:lnTo>
                <a:lnTo>
                  <a:pt x="30198" y="83212"/>
                </a:lnTo>
                <a:lnTo>
                  <a:pt x="34368" y="62601"/>
                </a:lnTo>
                <a:lnTo>
                  <a:pt x="45736" y="45751"/>
                </a:lnTo>
                <a:lnTo>
                  <a:pt x="62586" y="34380"/>
                </a:lnTo>
                <a:lnTo>
                  <a:pt x="83201" y="30208"/>
                </a:lnTo>
                <a:lnTo>
                  <a:pt x="2272864" y="30208"/>
                </a:lnTo>
                <a:lnTo>
                  <a:pt x="2268945" y="24399"/>
                </a:lnTo>
                <a:lnTo>
                  <a:pt x="2242495" y="6549"/>
                </a:lnTo>
                <a:lnTo>
                  <a:pt x="2210142" y="0"/>
                </a:lnTo>
                <a:close/>
              </a:path>
              <a:path w="2293620" h="1435100">
                <a:moveTo>
                  <a:pt x="2272864" y="30208"/>
                </a:moveTo>
                <a:lnTo>
                  <a:pt x="2210142" y="30208"/>
                </a:lnTo>
                <a:lnTo>
                  <a:pt x="2230754" y="34380"/>
                </a:lnTo>
                <a:lnTo>
                  <a:pt x="2247596" y="45751"/>
                </a:lnTo>
                <a:lnTo>
                  <a:pt x="2258957" y="62601"/>
                </a:lnTo>
                <a:lnTo>
                  <a:pt x="2263124" y="83212"/>
                </a:lnTo>
                <a:lnTo>
                  <a:pt x="2263124" y="1351519"/>
                </a:lnTo>
                <a:lnTo>
                  <a:pt x="2258957" y="1372123"/>
                </a:lnTo>
                <a:lnTo>
                  <a:pt x="2247596" y="1388970"/>
                </a:lnTo>
                <a:lnTo>
                  <a:pt x="2230754" y="1400340"/>
                </a:lnTo>
                <a:lnTo>
                  <a:pt x="2210142" y="1404512"/>
                </a:lnTo>
                <a:lnTo>
                  <a:pt x="2272863" y="1404512"/>
                </a:lnTo>
                <a:lnTo>
                  <a:pt x="2286794" y="1383867"/>
                </a:lnTo>
                <a:lnTo>
                  <a:pt x="2293343" y="1351519"/>
                </a:lnTo>
                <a:lnTo>
                  <a:pt x="2293343" y="83212"/>
                </a:lnTo>
                <a:lnTo>
                  <a:pt x="2286794" y="50853"/>
                </a:lnTo>
                <a:lnTo>
                  <a:pt x="2272864" y="302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0627818" y="5904009"/>
            <a:ext cx="382270" cy="136525"/>
          </a:xfrm>
          <a:custGeom>
            <a:avLst/>
            <a:gdLst/>
            <a:ahLst/>
            <a:cxnLst/>
            <a:rect l="l" t="t" r="r" b="b"/>
            <a:pathLst>
              <a:path w="382270" h="136525">
                <a:moveTo>
                  <a:pt x="191680" y="0"/>
                </a:moveTo>
                <a:lnTo>
                  <a:pt x="144351" y="6301"/>
                </a:lnTo>
                <a:lnTo>
                  <a:pt x="100145" y="22546"/>
                </a:lnTo>
                <a:lnTo>
                  <a:pt x="60435" y="47860"/>
                </a:lnTo>
                <a:lnTo>
                  <a:pt x="26596" y="81364"/>
                </a:lnTo>
                <a:lnTo>
                  <a:pt x="0" y="122184"/>
                </a:lnTo>
                <a:lnTo>
                  <a:pt x="26899" y="135912"/>
                </a:lnTo>
                <a:lnTo>
                  <a:pt x="56676" y="92728"/>
                </a:lnTo>
                <a:lnTo>
                  <a:pt x="95713" y="59724"/>
                </a:lnTo>
                <a:lnTo>
                  <a:pt x="141697" y="38389"/>
                </a:lnTo>
                <a:lnTo>
                  <a:pt x="192318" y="30208"/>
                </a:lnTo>
                <a:lnTo>
                  <a:pt x="241148" y="35771"/>
                </a:lnTo>
                <a:lnTo>
                  <a:pt x="286152" y="54252"/>
                </a:lnTo>
                <a:lnTo>
                  <a:pt x="325130" y="84501"/>
                </a:lnTo>
                <a:lnTo>
                  <a:pt x="355884" y="125367"/>
                </a:lnTo>
                <a:lnTo>
                  <a:pt x="382166" y="110499"/>
                </a:lnTo>
                <a:lnTo>
                  <a:pt x="354593" y="71633"/>
                </a:lnTo>
                <a:lnTo>
                  <a:pt x="320665" y="40521"/>
                </a:lnTo>
                <a:lnTo>
                  <a:pt x="281474" y="17792"/>
                </a:lnTo>
                <a:lnTo>
                  <a:pt x="238115" y="4075"/>
                </a:lnTo>
                <a:lnTo>
                  <a:pt x="1916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1353756" y="4118059"/>
            <a:ext cx="168910" cy="310515"/>
          </a:xfrm>
          <a:custGeom>
            <a:avLst/>
            <a:gdLst/>
            <a:ahLst/>
            <a:cxnLst/>
            <a:rect l="l" t="t" r="r" b="b"/>
            <a:pathLst>
              <a:path w="168909" h="310514">
                <a:moveTo>
                  <a:pt x="14585" y="0"/>
                </a:moveTo>
                <a:lnTo>
                  <a:pt x="0" y="7790"/>
                </a:lnTo>
                <a:lnTo>
                  <a:pt x="13203" y="15119"/>
                </a:lnTo>
                <a:lnTo>
                  <a:pt x="356" y="22501"/>
                </a:lnTo>
                <a:lnTo>
                  <a:pt x="1130" y="24229"/>
                </a:lnTo>
                <a:lnTo>
                  <a:pt x="4596" y="34103"/>
                </a:lnTo>
                <a:lnTo>
                  <a:pt x="13501" y="58848"/>
                </a:lnTo>
                <a:lnTo>
                  <a:pt x="27427" y="94502"/>
                </a:lnTo>
                <a:lnTo>
                  <a:pt x="46909" y="139252"/>
                </a:lnTo>
                <a:lnTo>
                  <a:pt x="72478" y="191282"/>
                </a:lnTo>
                <a:lnTo>
                  <a:pt x="104666" y="248779"/>
                </a:lnTo>
                <a:lnTo>
                  <a:pt x="144006" y="309927"/>
                </a:lnTo>
                <a:lnTo>
                  <a:pt x="168874" y="292734"/>
                </a:lnTo>
                <a:lnTo>
                  <a:pt x="130572" y="233210"/>
                </a:lnTo>
                <a:lnTo>
                  <a:pt x="99225" y="177221"/>
                </a:lnTo>
                <a:lnTo>
                  <a:pt x="74318" y="126539"/>
                </a:lnTo>
                <a:lnTo>
                  <a:pt x="55335" y="82938"/>
                </a:lnTo>
                <a:lnTo>
                  <a:pt x="41760" y="48191"/>
                </a:lnTo>
                <a:lnTo>
                  <a:pt x="32486" y="22460"/>
                </a:lnTo>
                <a:lnTo>
                  <a:pt x="26428" y="22460"/>
                </a:lnTo>
                <a:lnTo>
                  <a:pt x="13329" y="15182"/>
                </a:lnTo>
                <a:lnTo>
                  <a:pt x="29817" y="15182"/>
                </a:lnTo>
                <a:lnTo>
                  <a:pt x="29129" y="13306"/>
                </a:lnTo>
                <a:lnTo>
                  <a:pt x="25469" y="6024"/>
                </a:lnTo>
                <a:lnTo>
                  <a:pt x="20990" y="1748"/>
                </a:lnTo>
                <a:lnTo>
                  <a:pt x="14585" y="0"/>
                </a:lnTo>
                <a:close/>
              </a:path>
              <a:path w="168909" h="310514">
                <a:moveTo>
                  <a:pt x="29817" y="15182"/>
                </a:moveTo>
                <a:lnTo>
                  <a:pt x="13329" y="15182"/>
                </a:lnTo>
                <a:lnTo>
                  <a:pt x="26428" y="22460"/>
                </a:lnTo>
                <a:lnTo>
                  <a:pt x="32486" y="22460"/>
                </a:lnTo>
                <a:lnTo>
                  <a:pt x="29817" y="151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1165484" y="4305640"/>
            <a:ext cx="46990" cy="121920"/>
          </a:xfrm>
          <a:custGeom>
            <a:avLst/>
            <a:gdLst/>
            <a:ahLst/>
            <a:cxnLst/>
            <a:rect l="l" t="t" r="r" b="b"/>
            <a:pathLst>
              <a:path w="46990" h="121920">
                <a:moveTo>
                  <a:pt x="34302" y="0"/>
                </a:moveTo>
                <a:lnTo>
                  <a:pt x="6533" y="11894"/>
                </a:lnTo>
                <a:lnTo>
                  <a:pt x="13795" y="31631"/>
                </a:lnTo>
                <a:lnTo>
                  <a:pt x="16186" y="45927"/>
                </a:lnTo>
                <a:lnTo>
                  <a:pt x="14869" y="58045"/>
                </a:lnTo>
                <a:lnTo>
                  <a:pt x="11004" y="71243"/>
                </a:lnTo>
                <a:lnTo>
                  <a:pt x="8164" y="80294"/>
                </a:lnTo>
                <a:lnTo>
                  <a:pt x="5223" y="90800"/>
                </a:lnTo>
                <a:lnTo>
                  <a:pt x="2421" y="103196"/>
                </a:lnTo>
                <a:lnTo>
                  <a:pt x="0" y="117912"/>
                </a:lnTo>
                <a:lnTo>
                  <a:pt x="29967" y="121922"/>
                </a:lnTo>
                <a:lnTo>
                  <a:pt x="32064" y="109058"/>
                </a:lnTo>
                <a:lnTo>
                  <a:pt x="34514" y="98189"/>
                </a:lnTo>
                <a:lnTo>
                  <a:pt x="37141" y="88826"/>
                </a:lnTo>
                <a:lnTo>
                  <a:pt x="39768" y="80479"/>
                </a:lnTo>
                <a:lnTo>
                  <a:pt x="44662" y="63079"/>
                </a:lnTo>
                <a:lnTo>
                  <a:pt x="46412" y="45913"/>
                </a:lnTo>
                <a:lnTo>
                  <a:pt x="43473" y="25911"/>
                </a:lnTo>
                <a:lnTo>
                  <a:pt x="343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0854029" y="3603707"/>
            <a:ext cx="656590" cy="752475"/>
          </a:xfrm>
          <a:custGeom>
            <a:avLst/>
            <a:gdLst/>
            <a:ahLst/>
            <a:cxnLst/>
            <a:rect l="l" t="t" r="r" b="b"/>
            <a:pathLst>
              <a:path w="656590" h="752475">
                <a:moveTo>
                  <a:pt x="656069" y="250596"/>
                </a:moveTo>
                <a:lnTo>
                  <a:pt x="651649" y="208495"/>
                </a:lnTo>
                <a:lnTo>
                  <a:pt x="640334" y="167436"/>
                </a:lnTo>
                <a:lnTo>
                  <a:pt x="621461" y="127647"/>
                </a:lnTo>
                <a:lnTo>
                  <a:pt x="594385" y="89369"/>
                </a:lnTo>
                <a:lnTo>
                  <a:pt x="558482" y="52844"/>
                </a:lnTo>
                <a:lnTo>
                  <a:pt x="526415" y="29705"/>
                </a:lnTo>
                <a:lnTo>
                  <a:pt x="512279" y="25069"/>
                </a:lnTo>
                <a:lnTo>
                  <a:pt x="512279" y="544245"/>
                </a:lnTo>
                <a:lnTo>
                  <a:pt x="499325" y="538035"/>
                </a:lnTo>
                <a:lnTo>
                  <a:pt x="466928" y="596277"/>
                </a:lnTo>
                <a:lnTo>
                  <a:pt x="432269" y="641248"/>
                </a:lnTo>
                <a:lnTo>
                  <a:pt x="395287" y="674522"/>
                </a:lnTo>
                <a:lnTo>
                  <a:pt x="355866" y="697661"/>
                </a:lnTo>
                <a:lnTo>
                  <a:pt x="313905" y="712241"/>
                </a:lnTo>
                <a:lnTo>
                  <a:pt x="269328" y="719836"/>
                </a:lnTo>
                <a:lnTo>
                  <a:pt x="221551" y="722020"/>
                </a:lnTo>
                <a:lnTo>
                  <a:pt x="172021" y="719810"/>
                </a:lnTo>
                <a:lnTo>
                  <a:pt x="131826" y="713536"/>
                </a:lnTo>
                <a:lnTo>
                  <a:pt x="87033" y="690549"/>
                </a:lnTo>
                <a:lnTo>
                  <a:pt x="77381" y="644702"/>
                </a:lnTo>
                <a:lnTo>
                  <a:pt x="76682" y="616623"/>
                </a:lnTo>
                <a:lnTo>
                  <a:pt x="77343" y="577672"/>
                </a:lnTo>
                <a:lnTo>
                  <a:pt x="75057" y="559739"/>
                </a:lnTo>
                <a:lnTo>
                  <a:pt x="68783" y="541477"/>
                </a:lnTo>
                <a:lnTo>
                  <a:pt x="59893" y="523100"/>
                </a:lnTo>
                <a:lnTo>
                  <a:pt x="49771" y="504812"/>
                </a:lnTo>
                <a:lnTo>
                  <a:pt x="37719" y="482511"/>
                </a:lnTo>
                <a:lnTo>
                  <a:pt x="30683" y="466140"/>
                </a:lnTo>
                <a:lnTo>
                  <a:pt x="29057" y="454964"/>
                </a:lnTo>
                <a:lnTo>
                  <a:pt x="33248" y="448259"/>
                </a:lnTo>
                <a:lnTo>
                  <a:pt x="64706" y="422503"/>
                </a:lnTo>
                <a:lnTo>
                  <a:pt x="94424" y="388594"/>
                </a:lnTo>
                <a:lnTo>
                  <a:pt x="121970" y="348526"/>
                </a:lnTo>
                <a:lnTo>
                  <a:pt x="146875" y="304241"/>
                </a:lnTo>
                <a:lnTo>
                  <a:pt x="168681" y="257733"/>
                </a:lnTo>
                <a:lnTo>
                  <a:pt x="186956" y="210972"/>
                </a:lnTo>
                <a:lnTo>
                  <a:pt x="201231" y="165912"/>
                </a:lnTo>
                <a:lnTo>
                  <a:pt x="194183" y="163969"/>
                </a:lnTo>
                <a:lnTo>
                  <a:pt x="197256" y="161531"/>
                </a:lnTo>
                <a:lnTo>
                  <a:pt x="233959" y="144678"/>
                </a:lnTo>
                <a:lnTo>
                  <a:pt x="271487" y="142709"/>
                </a:lnTo>
                <a:lnTo>
                  <a:pt x="305054" y="162712"/>
                </a:lnTo>
                <a:lnTo>
                  <a:pt x="329895" y="211759"/>
                </a:lnTo>
                <a:lnTo>
                  <a:pt x="336080" y="253301"/>
                </a:lnTo>
                <a:lnTo>
                  <a:pt x="331584" y="289991"/>
                </a:lnTo>
                <a:lnTo>
                  <a:pt x="319646" y="321957"/>
                </a:lnTo>
                <a:lnTo>
                  <a:pt x="303479" y="349313"/>
                </a:lnTo>
                <a:lnTo>
                  <a:pt x="326199" y="352044"/>
                </a:lnTo>
                <a:lnTo>
                  <a:pt x="340372" y="353390"/>
                </a:lnTo>
                <a:lnTo>
                  <a:pt x="351955" y="353758"/>
                </a:lnTo>
                <a:lnTo>
                  <a:pt x="366890" y="353555"/>
                </a:lnTo>
                <a:lnTo>
                  <a:pt x="375246" y="344233"/>
                </a:lnTo>
                <a:lnTo>
                  <a:pt x="396671" y="324154"/>
                </a:lnTo>
                <a:lnTo>
                  <a:pt x="425691" y="305206"/>
                </a:lnTo>
                <a:lnTo>
                  <a:pt x="456819" y="299224"/>
                </a:lnTo>
                <a:lnTo>
                  <a:pt x="496062" y="314540"/>
                </a:lnTo>
                <a:lnTo>
                  <a:pt x="507644" y="340766"/>
                </a:lnTo>
                <a:lnTo>
                  <a:pt x="498678" y="372694"/>
                </a:lnTo>
                <a:lnTo>
                  <a:pt x="476262" y="405130"/>
                </a:lnTo>
                <a:lnTo>
                  <a:pt x="447522" y="432879"/>
                </a:lnTo>
                <a:lnTo>
                  <a:pt x="419557" y="450761"/>
                </a:lnTo>
                <a:lnTo>
                  <a:pt x="442391" y="481850"/>
                </a:lnTo>
                <a:lnTo>
                  <a:pt x="471157" y="509689"/>
                </a:lnTo>
                <a:lnTo>
                  <a:pt x="502018" y="535457"/>
                </a:lnTo>
                <a:lnTo>
                  <a:pt x="512279" y="544245"/>
                </a:lnTo>
                <a:lnTo>
                  <a:pt x="512279" y="25069"/>
                </a:lnTo>
                <a:lnTo>
                  <a:pt x="475119" y="12877"/>
                </a:lnTo>
                <a:lnTo>
                  <a:pt x="420484" y="2819"/>
                </a:lnTo>
                <a:lnTo>
                  <a:pt x="378421" y="0"/>
                </a:lnTo>
                <a:lnTo>
                  <a:pt x="328485" y="8051"/>
                </a:lnTo>
                <a:lnTo>
                  <a:pt x="283083" y="27673"/>
                </a:lnTo>
                <a:lnTo>
                  <a:pt x="243192" y="57086"/>
                </a:lnTo>
                <a:lnTo>
                  <a:pt x="209765" y="94500"/>
                </a:lnTo>
                <a:lnTo>
                  <a:pt x="183769" y="138137"/>
                </a:lnTo>
                <a:lnTo>
                  <a:pt x="176136" y="158940"/>
                </a:lnTo>
                <a:lnTo>
                  <a:pt x="172123" y="157822"/>
                </a:lnTo>
                <a:lnTo>
                  <a:pt x="155549" y="208991"/>
                </a:lnTo>
                <a:lnTo>
                  <a:pt x="134086" y="261213"/>
                </a:lnTo>
                <a:lnTo>
                  <a:pt x="108597" y="311607"/>
                </a:lnTo>
                <a:lnTo>
                  <a:pt x="79959" y="357289"/>
                </a:lnTo>
                <a:lnTo>
                  <a:pt x="49047" y="395363"/>
                </a:lnTo>
                <a:lnTo>
                  <a:pt x="16725" y="422960"/>
                </a:lnTo>
                <a:lnTo>
                  <a:pt x="393" y="443077"/>
                </a:lnTo>
                <a:lnTo>
                  <a:pt x="0" y="467550"/>
                </a:lnTo>
                <a:lnTo>
                  <a:pt x="9652" y="493903"/>
                </a:lnTo>
                <a:lnTo>
                  <a:pt x="23456" y="519696"/>
                </a:lnTo>
                <a:lnTo>
                  <a:pt x="31889" y="534860"/>
                </a:lnTo>
                <a:lnTo>
                  <a:pt x="39547" y="550113"/>
                </a:lnTo>
                <a:lnTo>
                  <a:pt x="45072" y="564578"/>
                </a:lnTo>
                <a:lnTo>
                  <a:pt x="47142" y="577342"/>
                </a:lnTo>
                <a:lnTo>
                  <a:pt x="46456" y="620560"/>
                </a:lnTo>
                <a:lnTo>
                  <a:pt x="47574" y="652094"/>
                </a:lnTo>
                <a:lnTo>
                  <a:pt x="61061" y="706005"/>
                </a:lnTo>
                <a:lnTo>
                  <a:pt x="127076" y="743407"/>
                </a:lnTo>
                <a:lnTo>
                  <a:pt x="174066" y="750354"/>
                </a:lnTo>
                <a:lnTo>
                  <a:pt x="222072" y="752233"/>
                </a:lnTo>
                <a:lnTo>
                  <a:pt x="262763" y="750836"/>
                </a:lnTo>
                <a:lnTo>
                  <a:pt x="303415" y="745642"/>
                </a:lnTo>
                <a:lnTo>
                  <a:pt x="343687" y="735164"/>
                </a:lnTo>
                <a:lnTo>
                  <a:pt x="383209" y="717892"/>
                </a:lnTo>
                <a:lnTo>
                  <a:pt x="421614" y="692353"/>
                </a:lnTo>
                <a:lnTo>
                  <a:pt x="458546" y="657021"/>
                </a:lnTo>
                <a:lnTo>
                  <a:pt x="493636" y="610425"/>
                </a:lnTo>
                <a:lnTo>
                  <a:pt x="524522" y="554710"/>
                </a:lnTo>
                <a:lnTo>
                  <a:pt x="531139" y="560362"/>
                </a:lnTo>
                <a:lnTo>
                  <a:pt x="568134" y="517410"/>
                </a:lnTo>
                <a:lnTo>
                  <a:pt x="596925" y="468630"/>
                </a:lnTo>
                <a:lnTo>
                  <a:pt x="617448" y="424802"/>
                </a:lnTo>
                <a:lnTo>
                  <a:pt x="634250" y="380847"/>
                </a:lnTo>
                <a:lnTo>
                  <a:pt x="646722" y="337007"/>
                </a:lnTo>
                <a:lnTo>
                  <a:pt x="654215" y="293509"/>
                </a:lnTo>
                <a:lnTo>
                  <a:pt x="656069" y="2505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1055414" y="5044697"/>
            <a:ext cx="153901" cy="153901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1898621" y="5823906"/>
            <a:ext cx="30480" cy="58419"/>
          </a:xfrm>
          <a:custGeom>
            <a:avLst/>
            <a:gdLst/>
            <a:ahLst/>
            <a:cxnLst/>
            <a:rect l="l" t="t" r="r" b="b"/>
            <a:pathLst>
              <a:path w="30479" h="58420">
                <a:moveTo>
                  <a:pt x="30208" y="0"/>
                </a:moveTo>
                <a:lnTo>
                  <a:pt x="0" y="0"/>
                </a:lnTo>
                <a:lnTo>
                  <a:pt x="0" y="58312"/>
                </a:lnTo>
                <a:lnTo>
                  <a:pt x="30208" y="58312"/>
                </a:lnTo>
                <a:lnTo>
                  <a:pt x="302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2286330" y="5820418"/>
            <a:ext cx="62230" cy="213995"/>
          </a:xfrm>
          <a:custGeom>
            <a:avLst/>
            <a:gdLst/>
            <a:ahLst/>
            <a:cxnLst/>
            <a:rect l="l" t="t" r="r" b="b"/>
            <a:pathLst>
              <a:path w="62229" h="213995">
                <a:moveTo>
                  <a:pt x="29423" y="0"/>
                </a:moveTo>
                <a:lnTo>
                  <a:pt x="0" y="6963"/>
                </a:lnTo>
                <a:lnTo>
                  <a:pt x="5622" y="31929"/>
                </a:lnTo>
                <a:lnTo>
                  <a:pt x="17362" y="89477"/>
                </a:lnTo>
                <a:lnTo>
                  <a:pt x="28325" y="156926"/>
                </a:lnTo>
                <a:lnTo>
                  <a:pt x="31622" y="211595"/>
                </a:lnTo>
                <a:lnTo>
                  <a:pt x="61757" y="213679"/>
                </a:lnTo>
                <a:lnTo>
                  <a:pt x="58642" y="156355"/>
                </a:lnTo>
                <a:lnTo>
                  <a:pt x="47687" y="87136"/>
                </a:lnTo>
                <a:lnTo>
                  <a:pt x="35682" y="27768"/>
                </a:lnTo>
                <a:lnTo>
                  <a:pt x="294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1091720" y="5862132"/>
            <a:ext cx="906780" cy="179705"/>
          </a:xfrm>
          <a:custGeom>
            <a:avLst/>
            <a:gdLst/>
            <a:ahLst/>
            <a:cxnLst/>
            <a:rect l="l" t="t" r="r" b="b"/>
            <a:pathLst>
              <a:path w="906779" h="179704">
                <a:moveTo>
                  <a:pt x="905637" y="0"/>
                </a:moveTo>
                <a:lnTo>
                  <a:pt x="866302" y="1250"/>
                </a:lnTo>
                <a:lnTo>
                  <a:pt x="772398" y="3590"/>
                </a:lnTo>
                <a:lnTo>
                  <a:pt x="461899" y="9590"/>
                </a:lnTo>
                <a:lnTo>
                  <a:pt x="444164" y="10093"/>
                </a:lnTo>
                <a:lnTo>
                  <a:pt x="369733" y="13620"/>
                </a:lnTo>
                <a:lnTo>
                  <a:pt x="307100" y="18222"/>
                </a:lnTo>
                <a:lnTo>
                  <a:pt x="255679" y="23979"/>
                </a:lnTo>
                <a:lnTo>
                  <a:pt x="214883" y="30973"/>
                </a:lnTo>
                <a:lnTo>
                  <a:pt x="162822" y="48993"/>
                </a:lnTo>
                <a:lnTo>
                  <a:pt x="156163" y="52883"/>
                </a:lnTo>
                <a:lnTo>
                  <a:pt x="122457" y="70919"/>
                </a:lnTo>
                <a:lnTo>
                  <a:pt x="56610" y="106602"/>
                </a:lnTo>
                <a:lnTo>
                  <a:pt x="18468" y="130336"/>
                </a:lnTo>
                <a:lnTo>
                  <a:pt x="1705" y="146751"/>
                </a:lnTo>
                <a:lnTo>
                  <a:pt x="0" y="160476"/>
                </a:lnTo>
                <a:lnTo>
                  <a:pt x="2183" y="165567"/>
                </a:lnTo>
                <a:lnTo>
                  <a:pt x="6583" y="170195"/>
                </a:lnTo>
                <a:lnTo>
                  <a:pt x="13956" y="173450"/>
                </a:lnTo>
                <a:lnTo>
                  <a:pt x="25056" y="174424"/>
                </a:lnTo>
                <a:lnTo>
                  <a:pt x="69011" y="170311"/>
                </a:lnTo>
                <a:lnTo>
                  <a:pt x="114008" y="161648"/>
                </a:lnTo>
                <a:lnTo>
                  <a:pt x="154821" y="149685"/>
                </a:lnTo>
                <a:lnTo>
                  <a:pt x="186224" y="135671"/>
                </a:lnTo>
                <a:lnTo>
                  <a:pt x="208601" y="125108"/>
                </a:lnTo>
                <a:lnTo>
                  <a:pt x="225927" y="120903"/>
                </a:lnTo>
                <a:lnTo>
                  <a:pt x="263918" y="134119"/>
                </a:lnTo>
                <a:lnTo>
                  <a:pt x="266044" y="142896"/>
                </a:lnTo>
                <a:lnTo>
                  <a:pt x="261437" y="148602"/>
                </a:lnTo>
                <a:lnTo>
                  <a:pt x="253217" y="153398"/>
                </a:lnTo>
                <a:lnTo>
                  <a:pt x="268483" y="179481"/>
                </a:lnTo>
                <a:lnTo>
                  <a:pt x="281045" y="170195"/>
                </a:lnTo>
                <a:lnTo>
                  <a:pt x="289904" y="159390"/>
                </a:lnTo>
                <a:lnTo>
                  <a:pt x="294817" y="147458"/>
                </a:lnTo>
                <a:lnTo>
                  <a:pt x="295540" y="134791"/>
                </a:lnTo>
                <a:lnTo>
                  <a:pt x="291509" y="121506"/>
                </a:lnTo>
                <a:lnTo>
                  <a:pt x="282899" y="109814"/>
                </a:lnTo>
                <a:lnTo>
                  <a:pt x="270178" y="100190"/>
                </a:lnTo>
                <a:lnTo>
                  <a:pt x="253814" y="93107"/>
                </a:lnTo>
                <a:lnTo>
                  <a:pt x="235543" y="90235"/>
                </a:lnTo>
                <a:lnTo>
                  <a:pt x="215159" y="92117"/>
                </a:lnTo>
                <a:lnTo>
                  <a:pt x="193391" y="98617"/>
                </a:lnTo>
                <a:lnTo>
                  <a:pt x="170968" y="109598"/>
                </a:lnTo>
                <a:lnTo>
                  <a:pt x="149492" y="119534"/>
                </a:lnTo>
                <a:lnTo>
                  <a:pt x="121551" y="128577"/>
                </a:lnTo>
                <a:lnTo>
                  <a:pt x="89738" y="136112"/>
                </a:lnTo>
                <a:lnTo>
                  <a:pt x="56647" y="141524"/>
                </a:lnTo>
                <a:lnTo>
                  <a:pt x="76699" y="129970"/>
                </a:lnTo>
                <a:lnTo>
                  <a:pt x="98193" y="118122"/>
                </a:lnTo>
                <a:lnTo>
                  <a:pt x="162132" y="84051"/>
                </a:lnTo>
                <a:lnTo>
                  <a:pt x="171831" y="78718"/>
                </a:lnTo>
                <a:lnTo>
                  <a:pt x="241149" y="56645"/>
                </a:lnTo>
                <a:lnTo>
                  <a:pt x="294203" y="49802"/>
                </a:lnTo>
                <a:lnTo>
                  <a:pt x="362162" y="44352"/>
                </a:lnTo>
                <a:lnTo>
                  <a:pt x="445263" y="40260"/>
                </a:lnTo>
                <a:lnTo>
                  <a:pt x="773204" y="33798"/>
                </a:lnTo>
                <a:lnTo>
                  <a:pt x="867292" y="31458"/>
                </a:lnTo>
                <a:lnTo>
                  <a:pt x="906736" y="30208"/>
                </a:lnTo>
                <a:lnTo>
                  <a:pt x="9056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8518449" y="4434502"/>
            <a:ext cx="414020" cy="414020"/>
          </a:xfrm>
          <a:custGeom>
            <a:avLst/>
            <a:gdLst/>
            <a:ahLst/>
            <a:cxnLst/>
            <a:rect l="l" t="t" r="r" b="b"/>
            <a:pathLst>
              <a:path w="414020" h="414020">
                <a:moveTo>
                  <a:pt x="413435" y="194043"/>
                </a:moveTo>
                <a:lnTo>
                  <a:pt x="219367" y="194043"/>
                </a:lnTo>
                <a:lnTo>
                  <a:pt x="219367" y="0"/>
                </a:lnTo>
                <a:lnTo>
                  <a:pt x="194043" y="0"/>
                </a:lnTo>
                <a:lnTo>
                  <a:pt x="194043" y="194043"/>
                </a:lnTo>
                <a:lnTo>
                  <a:pt x="0" y="194043"/>
                </a:lnTo>
                <a:lnTo>
                  <a:pt x="0" y="219367"/>
                </a:lnTo>
                <a:lnTo>
                  <a:pt x="194043" y="219367"/>
                </a:lnTo>
                <a:lnTo>
                  <a:pt x="194043" y="413423"/>
                </a:lnTo>
                <a:lnTo>
                  <a:pt x="219367" y="413423"/>
                </a:lnTo>
                <a:lnTo>
                  <a:pt x="219367" y="219367"/>
                </a:lnTo>
                <a:lnTo>
                  <a:pt x="413435" y="219367"/>
                </a:lnTo>
                <a:lnTo>
                  <a:pt x="413435" y="194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2105227" y="3265356"/>
            <a:ext cx="143597" cy="143597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3638348" y="7869922"/>
            <a:ext cx="193675" cy="277495"/>
          </a:xfrm>
          <a:custGeom>
            <a:avLst/>
            <a:gdLst/>
            <a:ahLst/>
            <a:cxnLst/>
            <a:rect l="l" t="t" r="r" b="b"/>
            <a:pathLst>
              <a:path w="193675" h="277495">
                <a:moveTo>
                  <a:pt x="10889" y="0"/>
                </a:moveTo>
                <a:lnTo>
                  <a:pt x="0" y="14303"/>
                </a:lnTo>
                <a:lnTo>
                  <a:pt x="163450" y="138749"/>
                </a:lnTo>
                <a:lnTo>
                  <a:pt x="0" y="263196"/>
                </a:lnTo>
                <a:lnTo>
                  <a:pt x="10889" y="277499"/>
                </a:lnTo>
                <a:lnTo>
                  <a:pt x="193072" y="138749"/>
                </a:lnTo>
                <a:lnTo>
                  <a:pt x="10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3883208" y="7869922"/>
            <a:ext cx="193675" cy="277495"/>
          </a:xfrm>
          <a:custGeom>
            <a:avLst/>
            <a:gdLst/>
            <a:ahLst/>
            <a:cxnLst/>
            <a:rect l="l" t="t" r="r" b="b"/>
            <a:pathLst>
              <a:path w="193675" h="277495">
                <a:moveTo>
                  <a:pt x="10889" y="0"/>
                </a:moveTo>
                <a:lnTo>
                  <a:pt x="0" y="14303"/>
                </a:lnTo>
                <a:lnTo>
                  <a:pt x="163471" y="138749"/>
                </a:lnTo>
                <a:lnTo>
                  <a:pt x="0" y="263196"/>
                </a:lnTo>
                <a:lnTo>
                  <a:pt x="10889" y="277499"/>
                </a:lnTo>
                <a:lnTo>
                  <a:pt x="193093" y="138749"/>
                </a:lnTo>
                <a:lnTo>
                  <a:pt x="10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4484187" y="7534533"/>
            <a:ext cx="114509" cy="114499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4245648" y="7534533"/>
            <a:ext cx="114499" cy="114499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3730202" y="7534533"/>
            <a:ext cx="114499" cy="114499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01747" y="8485909"/>
            <a:ext cx="807085" cy="263525"/>
            <a:chOff x="1101747" y="8485909"/>
            <a:chExt cx="807085" cy="263525"/>
          </a:xfrm>
        </p:grpSpPr>
        <p:sp>
          <p:nvSpPr>
            <p:cNvPr id="3" name="object 3"/>
            <p:cNvSpPr/>
            <p:nvPr/>
          </p:nvSpPr>
          <p:spPr>
            <a:xfrm>
              <a:off x="1101747" y="8485909"/>
              <a:ext cx="278841" cy="20581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10488" y="8555680"/>
              <a:ext cx="129294" cy="1378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76347" y="8555680"/>
              <a:ext cx="129294" cy="19350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43557" y="8558617"/>
              <a:ext cx="99672" cy="13193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70003" y="8661522"/>
              <a:ext cx="38735" cy="72390"/>
            </a:xfrm>
            <a:custGeom>
              <a:avLst/>
              <a:gdLst/>
              <a:ahLst/>
              <a:cxnLst/>
              <a:rect l="l" t="t" r="r" b="b"/>
              <a:pathLst>
                <a:path w="38735" h="72390">
                  <a:moveTo>
                    <a:pt x="23842" y="0"/>
                  </a:moveTo>
                  <a:lnTo>
                    <a:pt x="12313" y="0"/>
                  </a:lnTo>
                  <a:lnTo>
                    <a:pt x="8219" y="1413"/>
                  </a:lnTo>
                  <a:lnTo>
                    <a:pt x="2355" y="7088"/>
                  </a:lnTo>
                  <a:lnTo>
                    <a:pt x="879" y="10847"/>
                  </a:lnTo>
                  <a:lnTo>
                    <a:pt x="879" y="19245"/>
                  </a:lnTo>
                  <a:lnTo>
                    <a:pt x="1999" y="22428"/>
                  </a:lnTo>
                  <a:lnTo>
                    <a:pt x="6502" y="27705"/>
                  </a:lnTo>
                  <a:lnTo>
                    <a:pt x="9099" y="29025"/>
                  </a:lnTo>
                  <a:lnTo>
                    <a:pt x="15151" y="29025"/>
                  </a:lnTo>
                  <a:lnTo>
                    <a:pt x="17297" y="28145"/>
                  </a:lnTo>
                  <a:lnTo>
                    <a:pt x="18470" y="26386"/>
                  </a:lnTo>
                  <a:lnTo>
                    <a:pt x="20041" y="29506"/>
                  </a:lnTo>
                  <a:lnTo>
                    <a:pt x="0" y="60689"/>
                  </a:lnTo>
                  <a:lnTo>
                    <a:pt x="6460" y="71830"/>
                  </a:lnTo>
                  <a:lnTo>
                    <a:pt x="36531" y="43205"/>
                  </a:lnTo>
                  <a:lnTo>
                    <a:pt x="38689" y="28438"/>
                  </a:lnTo>
                  <a:lnTo>
                    <a:pt x="38689" y="19842"/>
                  </a:lnTo>
                  <a:lnTo>
                    <a:pt x="36752" y="12952"/>
                  </a:lnTo>
                  <a:lnTo>
                    <a:pt x="28920" y="25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2013363" y="8580059"/>
            <a:ext cx="23495" cy="110489"/>
          </a:xfrm>
          <a:custGeom>
            <a:avLst/>
            <a:gdLst/>
            <a:ahLst/>
            <a:cxnLst/>
            <a:rect l="l" t="t" r="r" b="b"/>
            <a:pathLst>
              <a:path w="23494" h="110490">
                <a:moveTo>
                  <a:pt x="0" y="110490"/>
                </a:moveTo>
                <a:lnTo>
                  <a:pt x="23454" y="110490"/>
                </a:lnTo>
                <a:lnTo>
                  <a:pt x="23454" y="0"/>
                </a:lnTo>
                <a:lnTo>
                  <a:pt x="0" y="0"/>
                </a:lnTo>
                <a:lnTo>
                  <a:pt x="0" y="1104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13356" y="8558472"/>
            <a:ext cx="118745" cy="132080"/>
          </a:xfrm>
          <a:custGeom>
            <a:avLst/>
            <a:gdLst/>
            <a:ahLst/>
            <a:cxnLst/>
            <a:rect l="l" t="t" r="r" b="b"/>
            <a:pathLst>
              <a:path w="118744" h="132079">
                <a:moveTo>
                  <a:pt x="118745" y="0"/>
                </a:moveTo>
                <a:lnTo>
                  <a:pt x="0" y="0"/>
                </a:lnTo>
                <a:lnTo>
                  <a:pt x="0" y="21590"/>
                </a:lnTo>
                <a:lnTo>
                  <a:pt x="95288" y="21590"/>
                </a:lnTo>
                <a:lnTo>
                  <a:pt x="95288" y="132080"/>
                </a:lnTo>
                <a:lnTo>
                  <a:pt x="118745" y="132080"/>
                </a:lnTo>
                <a:lnTo>
                  <a:pt x="118745" y="21590"/>
                </a:lnTo>
                <a:lnTo>
                  <a:pt x="1187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2177830" y="8555680"/>
            <a:ext cx="234950" cy="193675"/>
            <a:chOff x="2177830" y="8555680"/>
            <a:chExt cx="234950" cy="193675"/>
          </a:xfrm>
        </p:grpSpPr>
        <p:sp>
          <p:nvSpPr>
            <p:cNvPr id="11" name="object 11"/>
            <p:cNvSpPr/>
            <p:nvPr/>
          </p:nvSpPr>
          <p:spPr>
            <a:xfrm>
              <a:off x="2177830" y="8555680"/>
              <a:ext cx="129294" cy="19350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42159" y="8599664"/>
              <a:ext cx="70485" cy="22225"/>
            </a:xfrm>
            <a:custGeom>
              <a:avLst/>
              <a:gdLst/>
              <a:ahLst/>
              <a:cxnLst/>
              <a:rect l="l" t="t" r="r" b="b"/>
              <a:pathLst>
                <a:path w="70485" h="22225">
                  <a:moveTo>
                    <a:pt x="70081" y="0"/>
                  </a:moveTo>
                  <a:lnTo>
                    <a:pt x="0" y="0"/>
                  </a:lnTo>
                  <a:lnTo>
                    <a:pt x="0" y="21988"/>
                  </a:lnTo>
                  <a:lnTo>
                    <a:pt x="70081" y="21988"/>
                  </a:lnTo>
                  <a:lnTo>
                    <a:pt x="700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2424277" y="8559209"/>
            <a:ext cx="120650" cy="130810"/>
          </a:xfrm>
          <a:custGeom>
            <a:avLst/>
            <a:gdLst/>
            <a:ahLst/>
            <a:cxnLst/>
            <a:rect l="l" t="t" r="r" b="b"/>
            <a:pathLst>
              <a:path w="120650" h="130809">
                <a:moveTo>
                  <a:pt x="120205" y="0"/>
                </a:moveTo>
                <a:lnTo>
                  <a:pt x="0" y="0"/>
                </a:lnTo>
                <a:lnTo>
                  <a:pt x="0" y="22860"/>
                </a:lnTo>
                <a:lnTo>
                  <a:pt x="48374" y="22860"/>
                </a:lnTo>
                <a:lnTo>
                  <a:pt x="48374" y="130810"/>
                </a:lnTo>
                <a:lnTo>
                  <a:pt x="71818" y="130810"/>
                </a:lnTo>
                <a:lnTo>
                  <a:pt x="71818" y="22860"/>
                </a:lnTo>
                <a:lnTo>
                  <a:pt x="120205" y="22860"/>
                </a:lnTo>
                <a:lnTo>
                  <a:pt x="120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51500" y="8508938"/>
            <a:ext cx="25400" cy="181610"/>
          </a:xfrm>
          <a:custGeom>
            <a:avLst/>
            <a:gdLst/>
            <a:ahLst/>
            <a:cxnLst/>
            <a:rect l="l" t="t" r="r" b="b"/>
            <a:pathLst>
              <a:path w="25400" h="181609">
                <a:moveTo>
                  <a:pt x="0" y="181610"/>
                </a:moveTo>
                <a:lnTo>
                  <a:pt x="24920" y="181610"/>
                </a:lnTo>
                <a:lnTo>
                  <a:pt x="24920" y="0"/>
                </a:lnTo>
                <a:lnTo>
                  <a:pt x="0" y="0"/>
                </a:lnTo>
                <a:lnTo>
                  <a:pt x="0" y="1816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2651500" y="8482390"/>
            <a:ext cx="1094740" cy="251460"/>
            <a:chOff x="2651500" y="8482390"/>
            <a:chExt cx="1094740" cy="251460"/>
          </a:xfrm>
        </p:grpSpPr>
        <p:sp>
          <p:nvSpPr>
            <p:cNvPr id="16" name="object 16"/>
            <p:cNvSpPr/>
            <p:nvPr/>
          </p:nvSpPr>
          <p:spPr>
            <a:xfrm>
              <a:off x="2651493" y="8484812"/>
              <a:ext cx="161290" cy="205740"/>
            </a:xfrm>
            <a:custGeom>
              <a:avLst/>
              <a:gdLst/>
              <a:ahLst/>
              <a:cxnLst/>
              <a:rect l="l" t="t" r="r" b="b"/>
              <a:pathLst>
                <a:path w="161289" h="205740">
                  <a:moveTo>
                    <a:pt x="161251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136347" y="24130"/>
                  </a:lnTo>
                  <a:lnTo>
                    <a:pt x="136347" y="205740"/>
                  </a:lnTo>
                  <a:lnTo>
                    <a:pt x="161251" y="205740"/>
                  </a:lnTo>
                  <a:lnTo>
                    <a:pt x="161251" y="24130"/>
                  </a:lnTo>
                  <a:lnTo>
                    <a:pt x="1612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54981" y="8555685"/>
              <a:ext cx="140728" cy="13779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25113" y="8482390"/>
              <a:ext cx="137514" cy="21109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192318" y="8555680"/>
              <a:ext cx="129294" cy="1378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341366" y="8558615"/>
              <a:ext cx="150707" cy="16418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523442" y="8558618"/>
              <a:ext cx="146016" cy="13193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707174" y="8661522"/>
              <a:ext cx="38735" cy="72390"/>
            </a:xfrm>
            <a:custGeom>
              <a:avLst/>
              <a:gdLst/>
              <a:ahLst/>
              <a:cxnLst/>
              <a:rect l="l" t="t" r="r" b="b"/>
              <a:pathLst>
                <a:path w="38735" h="72390">
                  <a:moveTo>
                    <a:pt x="23842" y="0"/>
                  </a:moveTo>
                  <a:lnTo>
                    <a:pt x="12313" y="0"/>
                  </a:lnTo>
                  <a:lnTo>
                    <a:pt x="8219" y="1413"/>
                  </a:lnTo>
                  <a:lnTo>
                    <a:pt x="2355" y="7088"/>
                  </a:lnTo>
                  <a:lnTo>
                    <a:pt x="879" y="10847"/>
                  </a:lnTo>
                  <a:lnTo>
                    <a:pt x="879" y="19245"/>
                  </a:lnTo>
                  <a:lnTo>
                    <a:pt x="1999" y="22428"/>
                  </a:lnTo>
                  <a:lnTo>
                    <a:pt x="6502" y="27705"/>
                  </a:lnTo>
                  <a:lnTo>
                    <a:pt x="9099" y="29025"/>
                  </a:lnTo>
                  <a:lnTo>
                    <a:pt x="15151" y="29025"/>
                  </a:lnTo>
                  <a:lnTo>
                    <a:pt x="17297" y="28145"/>
                  </a:lnTo>
                  <a:lnTo>
                    <a:pt x="18470" y="26386"/>
                  </a:lnTo>
                  <a:lnTo>
                    <a:pt x="20041" y="29506"/>
                  </a:lnTo>
                  <a:lnTo>
                    <a:pt x="0" y="60689"/>
                  </a:lnTo>
                  <a:lnTo>
                    <a:pt x="6460" y="71830"/>
                  </a:lnTo>
                  <a:lnTo>
                    <a:pt x="36531" y="43205"/>
                  </a:lnTo>
                  <a:lnTo>
                    <a:pt x="38689" y="28438"/>
                  </a:lnTo>
                  <a:lnTo>
                    <a:pt x="38689" y="19842"/>
                  </a:lnTo>
                  <a:lnTo>
                    <a:pt x="36752" y="12952"/>
                  </a:lnTo>
                  <a:lnTo>
                    <a:pt x="28920" y="25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3839693" y="8484147"/>
            <a:ext cx="250190" cy="207010"/>
            <a:chOff x="3839693" y="8484147"/>
            <a:chExt cx="250190" cy="207010"/>
          </a:xfrm>
        </p:grpSpPr>
        <p:sp>
          <p:nvSpPr>
            <p:cNvPr id="24" name="object 24"/>
            <p:cNvSpPr/>
            <p:nvPr/>
          </p:nvSpPr>
          <p:spPr>
            <a:xfrm>
              <a:off x="3839693" y="8484147"/>
              <a:ext cx="65673" cy="20640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43098" y="8485319"/>
              <a:ext cx="146592" cy="20522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1117881" y="9005930"/>
            <a:ext cx="136320" cy="21109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1364151" y="9005930"/>
            <a:ext cx="307975" cy="211454"/>
            <a:chOff x="1364151" y="9005930"/>
            <a:chExt cx="307975" cy="211454"/>
          </a:xfrm>
        </p:grpSpPr>
        <p:sp>
          <p:nvSpPr>
            <p:cNvPr id="28" name="object 28"/>
            <p:cNvSpPr/>
            <p:nvPr/>
          </p:nvSpPr>
          <p:spPr>
            <a:xfrm>
              <a:off x="1364151" y="9005930"/>
              <a:ext cx="136320" cy="21109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538577" y="9006518"/>
              <a:ext cx="133116" cy="20992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1945202" y="9006518"/>
            <a:ext cx="125200" cy="20757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10937" y="9006518"/>
            <a:ext cx="133116" cy="2099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2100221" y="9006518"/>
            <a:ext cx="606425" cy="210185"/>
            <a:chOff x="2100221" y="9006518"/>
            <a:chExt cx="606425" cy="210185"/>
          </a:xfrm>
        </p:grpSpPr>
        <p:sp>
          <p:nvSpPr>
            <p:cNvPr id="33" name="object 33"/>
            <p:cNvSpPr/>
            <p:nvPr/>
          </p:nvSpPr>
          <p:spPr>
            <a:xfrm>
              <a:off x="2100221" y="9006518"/>
              <a:ext cx="133116" cy="20992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272582" y="9006518"/>
              <a:ext cx="133116" cy="20992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447696" y="9007697"/>
              <a:ext cx="153035" cy="207010"/>
            </a:xfrm>
            <a:custGeom>
              <a:avLst/>
              <a:gdLst/>
              <a:ahLst/>
              <a:cxnLst/>
              <a:rect l="l" t="t" r="r" b="b"/>
              <a:pathLst>
                <a:path w="153035" h="207009">
                  <a:moveTo>
                    <a:pt x="70078" y="115519"/>
                  </a:moveTo>
                  <a:lnTo>
                    <a:pt x="0" y="115519"/>
                  </a:lnTo>
                  <a:lnTo>
                    <a:pt x="0" y="137502"/>
                  </a:lnTo>
                  <a:lnTo>
                    <a:pt x="70078" y="137502"/>
                  </a:lnTo>
                  <a:lnTo>
                    <a:pt x="70078" y="115519"/>
                  </a:lnTo>
                  <a:close/>
                </a:path>
                <a:path w="153035" h="207009">
                  <a:moveTo>
                    <a:pt x="152857" y="0"/>
                  </a:moveTo>
                  <a:lnTo>
                    <a:pt x="136423" y="0"/>
                  </a:lnTo>
                  <a:lnTo>
                    <a:pt x="87185" y="38112"/>
                  </a:lnTo>
                  <a:lnTo>
                    <a:pt x="99491" y="57175"/>
                  </a:lnTo>
                  <a:lnTo>
                    <a:pt x="129387" y="33718"/>
                  </a:lnTo>
                  <a:lnTo>
                    <a:pt x="129387" y="206400"/>
                  </a:lnTo>
                  <a:lnTo>
                    <a:pt x="152857" y="206400"/>
                  </a:lnTo>
                  <a:lnTo>
                    <a:pt x="1528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640470" y="9007691"/>
              <a:ext cx="65673" cy="20640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2759361" y="9005927"/>
            <a:ext cx="402590" cy="211454"/>
            <a:chOff x="2759361" y="9005927"/>
            <a:chExt cx="402590" cy="211454"/>
          </a:xfrm>
        </p:grpSpPr>
        <p:sp>
          <p:nvSpPr>
            <p:cNvPr id="38" name="object 38"/>
            <p:cNvSpPr/>
            <p:nvPr/>
          </p:nvSpPr>
          <p:spPr>
            <a:xfrm>
              <a:off x="2759361" y="9123209"/>
              <a:ext cx="70485" cy="22225"/>
            </a:xfrm>
            <a:custGeom>
              <a:avLst/>
              <a:gdLst/>
              <a:ahLst/>
              <a:cxnLst/>
              <a:rect l="l" t="t" r="r" b="b"/>
              <a:pathLst>
                <a:path w="70485" h="22225">
                  <a:moveTo>
                    <a:pt x="70081" y="0"/>
                  </a:moveTo>
                  <a:lnTo>
                    <a:pt x="0" y="0"/>
                  </a:lnTo>
                  <a:lnTo>
                    <a:pt x="0" y="21988"/>
                  </a:lnTo>
                  <a:lnTo>
                    <a:pt x="70081" y="21988"/>
                  </a:lnTo>
                  <a:lnTo>
                    <a:pt x="700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871894" y="9005927"/>
              <a:ext cx="134571" cy="21110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026303" y="9005935"/>
              <a:ext cx="135157" cy="21109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/>
          <p:nvPr/>
        </p:nvSpPr>
        <p:spPr>
          <a:xfrm>
            <a:off x="1117881" y="9357747"/>
            <a:ext cx="136320" cy="21109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2" name="object 42"/>
          <p:cNvGrpSpPr/>
          <p:nvPr/>
        </p:nvGrpSpPr>
        <p:grpSpPr>
          <a:xfrm>
            <a:off x="1356807" y="9357747"/>
            <a:ext cx="794385" cy="268605"/>
            <a:chOff x="1356807" y="9357747"/>
            <a:chExt cx="794385" cy="268605"/>
          </a:xfrm>
        </p:grpSpPr>
        <p:sp>
          <p:nvSpPr>
            <p:cNvPr id="43" name="object 43"/>
            <p:cNvSpPr/>
            <p:nvPr/>
          </p:nvSpPr>
          <p:spPr>
            <a:xfrm>
              <a:off x="1356807" y="9360681"/>
              <a:ext cx="220830" cy="26561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608948" y="9357747"/>
              <a:ext cx="136320" cy="21109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775112" y="9358335"/>
              <a:ext cx="125200" cy="20757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932358" y="9358335"/>
              <a:ext cx="125200" cy="20757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076984" y="9373576"/>
              <a:ext cx="74175" cy="252725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2244967" y="9357745"/>
            <a:ext cx="594995" cy="211454"/>
            <a:chOff x="2244967" y="9357745"/>
            <a:chExt cx="594995" cy="211454"/>
          </a:xfrm>
        </p:grpSpPr>
        <p:sp>
          <p:nvSpPr>
            <p:cNvPr id="49" name="object 49"/>
            <p:cNvSpPr/>
            <p:nvPr/>
          </p:nvSpPr>
          <p:spPr>
            <a:xfrm>
              <a:off x="2244967" y="9357752"/>
              <a:ext cx="126655" cy="211093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406574" y="9357745"/>
              <a:ext cx="134571" cy="211103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581059" y="9359512"/>
              <a:ext cx="153035" cy="207010"/>
            </a:xfrm>
            <a:custGeom>
              <a:avLst/>
              <a:gdLst/>
              <a:ahLst/>
              <a:cxnLst/>
              <a:rect l="l" t="t" r="r" b="b"/>
              <a:pathLst>
                <a:path w="153035" h="207009">
                  <a:moveTo>
                    <a:pt x="70078" y="115519"/>
                  </a:moveTo>
                  <a:lnTo>
                    <a:pt x="0" y="115519"/>
                  </a:lnTo>
                  <a:lnTo>
                    <a:pt x="0" y="137502"/>
                  </a:lnTo>
                  <a:lnTo>
                    <a:pt x="70078" y="137502"/>
                  </a:lnTo>
                  <a:lnTo>
                    <a:pt x="70078" y="115519"/>
                  </a:lnTo>
                  <a:close/>
                </a:path>
                <a:path w="153035" h="207009">
                  <a:moveTo>
                    <a:pt x="152857" y="0"/>
                  </a:moveTo>
                  <a:lnTo>
                    <a:pt x="136423" y="0"/>
                  </a:lnTo>
                  <a:lnTo>
                    <a:pt x="87172" y="38112"/>
                  </a:lnTo>
                  <a:lnTo>
                    <a:pt x="99491" y="57175"/>
                  </a:lnTo>
                  <a:lnTo>
                    <a:pt x="129387" y="33718"/>
                  </a:lnTo>
                  <a:lnTo>
                    <a:pt x="129387" y="206400"/>
                  </a:lnTo>
                  <a:lnTo>
                    <a:pt x="152857" y="206400"/>
                  </a:lnTo>
                  <a:lnTo>
                    <a:pt x="1528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773851" y="9359509"/>
              <a:ext cx="65673" cy="20640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object 53"/>
          <p:cNvGrpSpPr/>
          <p:nvPr/>
        </p:nvGrpSpPr>
        <p:grpSpPr>
          <a:xfrm>
            <a:off x="2892718" y="9357745"/>
            <a:ext cx="402590" cy="211454"/>
            <a:chOff x="2892718" y="9357745"/>
            <a:chExt cx="402590" cy="211454"/>
          </a:xfrm>
        </p:grpSpPr>
        <p:sp>
          <p:nvSpPr>
            <p:cNvPr id="54" name="object 54"/>
            <p:cNvSpPr/>
            <p:nvPr/>
          </p:nvSpPr>
          <p:spPr>
            <a:xfrm>
              <a:off x="2892718" y="9475020"/>
              <a:ext cx="70485" cy="22225"/>
            </a:xfrm>
            <a:custGeom>
              <a:avLst/>
              <a:gdLst/>
              <a:ahLst/>
              <a:cxnLst/>
              <a:rect l="l" t="t" r="r" b="b"/>
              <a:pathLst>
                <a:path w="70485" h="22225">
                  <a:moveTo>
                    <a:pt x="70081" y="0"/>
                  </a:moveTo>
                  <a:lnTo>
                    <a:pt x="0" y="0"/>
                  </a:lnTo>
                  <a:lnTo>
                    <a:pt x="0" y="21988"/>
                  </a:lnTo>
                  <a:lnTo>
                    <a:pt x="70081" y="21988"/>
                  </a:lnTo>
                  <a:lnTo>
                    <a:pt x="700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005255" y="9357745"/>
              <a:ext cx="134571" cy="211103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159664" y="9357753"/>
              <a:ext cx="135157" cy="211093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object 57"/>
          <p:cNvGrpSpPr/>
          <p:nvPr/>
        </p:nvGrpSpPr>
        <p:grpSpPr>
          <a:xfrm>
            <a:off x="1117593" y="10041701"/>
            <a:ext cx="487680" cy="201295"/>
            <a:chOff x="1117593" y="10041701"/>
            <a:chExt cx="487680" cy="201295"/>
          </a:xfrm>
        </p:grpSpPr>
        <p:sp>
          <p:nvSpPr>
            <p:cNvPr id="58" name="object 58"/>
            <p:cNvSpPr/>
            <p:nvPr/>
          </p:nvSpPr>
          <p:spPr>
            <a:xfrm>
              <a:off x="1117593" y="10107672"/>
              <a:ext cx="147471" cy="131933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298976" y="10104449"/>
              <a:ext cx="143660" cy="138372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475955" y="10041701"/>
              <a:ext cx="128980" cy="197899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1636043" y="10031151"/>
            <a:ext cx="520065" cy="212090"/>
            <a:chOff x="1636043" y="10031151"/>
            <a:chExt cx="520065" cy="212090"/>
          </a:xfrm>
        </p:grpSpPr>
        <p:sp>
          <p:nvSpPr>
            <p:cNvPr id="62" name="object 62"/>
            <p:cNvSpPr/>
            <p:nvPr/>
          </p:nvSpPr>
          <p:spPr>
            <a:xfrm>
              <a:off x="1810530" y="10107672"/>
              <a:ext cx="128990" cy="131933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636043" y="10031151"/>
              <a:ext cx="140702" cy="211679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968641" y="10104443"/>
              <a:ext cx="117263" cy="138383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122025" y="10188805"/>
              <a:ext cx="34290" cy="50800"/>
            </a:xfrm>
            <a:custGeom>
              <a:avLst/>
              <a:gdLst/>
              <a:ahLst/>
              <a:cxnLst/>
              <a:rect l="l" t="t" r="r" b="b"/>
              <a:pathLst>
                <a:path w="34289" h="50800">
                  <a:moveTo>
                    <a:pt x="0" y="50800"/>
                  </a:moveTo>
                  <a:lnTo>
                    <a:pt x="33695" y="50800"/>
                  </a:lnTo>
                  <a:lnTo>
                    <a:pt x="33695" y="0"/>
                  </a:lnTo>
                  <a:lnTo>
                    <a:pt x="0" y="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2122025" y="10031151"/>
            <a:ext cx="1205865" cy="267335"/>
            <a:chOff x="2122025" y="10031151"/>
            <a:chExt cx="1205865" cy="267335"/>
          </a:xfrm>
        </p:grpSpPr>
        <p:sp>
          <p:nvSpPr>
            <p:cNvPr id="67" name="object 67"/>
            <p:cNvSpPr/>
            <p:nvPr/>
          </p:nvSpPr>
          <p:spPr>
            <a:xfrm>
              <a:off x="2122017" y="10107530"/>
              <a:ext cx="125730" cy="132080"/>
            </a:xfrm>
            <a:custGeom>
              <a:avLst/>
              <a:gdLst/>
              <a:ahLst/>
              <a:cxnLst/>
              <a:rect l="l" t="t" r="r" b="b"/>
              <a:pathLst>
                <a:path w="125730" h="132079">
                  <a:moveTo>
                    <a:pt x="125183" y="0"/>
                  </a:moveTo>
                  <a:lnTo>
                    <a:pt x="91452" y="0"/>
                  </a:lnTo>
                  <a:lnTo>
                    <a:pt x="91452" y="49530"/>
                  </a:lnTo>
                  <a:lnTo>
                    <a:pt x="33693" y="49530"/>
                  </a:lnTo>
                  <a:lnTo>
                    <a:pt x="33693" y="0"/>
                  </a:lnTo>
                  <a:lnTo>
                    <a:pt x="0" y="0"/>
                  </a:lnTo>
                  <a:lnTo>
                    <a:pt x="0" y="49530"/>
                  </a:lnTo>
                  <a:lnTo>
                    <a:pt x="0" y="81280"/>
                  </a:lnTo>
                  <a:lnTo>
                    <a:pt x="91452" y="81280"/>
                  </a:lnTo>
                  <a:lnTo>
                    <a:pt x="91452" y="132080"/>
                  </a:lnTo>
                  <a:lnTo>
                    <a:pt x="125183" y="132080"/>
                  </a:lnTo>
                  <a:lnTo>
                    <a:pt x="125183" y="81280"/>
                  </a:lnTo>
                  <a:lnTo>
                    <a:pt x="125183" y="49530"/>
                  </a:lnTo>
                  <a:lnTo>
                    <a:pt x="1251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281133" y="10104450"/>
              <a:ext cx="132226" cy="138372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438806" y="10104442"/>
              <a:ext cx="124017" cy="138383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590289" y="10031151"/>
              <a:ext cx="360013" cy="211679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986415" y="10104449"/>
              <a:ext cx="134268" cy="193784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147005" y="10034378"/>
              <a:ext cx="180340" cy="264160"/>
            </a:xfrm>
            <a:custGeom>
              <a:avLst/>
              <a:gdLst/>
              <a:ahLst/>
              <a:cxnLst/>
              <a:rect l="l" t="t" r="r" b="b"/>
              <a:pathLst>
                <a:path w="180339" h="264159">
                  <a:moveTo>
                    <a:pt x="107012" y="208443"/>
                  </a:moveTo>
                  <a:lnTo>
                    <a:pt x="73296" y="208443"/>
                  </a:lnTo>
                  <a:lnTo>
                    <a:pt x="73296" y="263855"/>
                  </a:lnTo>
                  <a:lnTo>
                    <a:pt x="107012" y="263855"/>
                  </a:lnTo>
                  <a:lnTo>
                    <a:pt x="107012" y="208443"/>
                  </a:lnTo>
                  <a:close/>
                </a:path>
                <a:path w="180339" h="264159">
                  <a:moveTo>
                    <a:pt x="109347" y="70071"/>
                  </a:moveTo>
                  <a:lnTo>
                    <a:pt x="71243" y="70071"/>
                  </a:lnTo>
                  <a:lnTo>
                    <a:pt x="55675" y="71345"/>
                  </a:lnTo>
                  <a:lnTo>
                    <a:pt x="19203" y="90447"/>
                  </a:lnTo>
                  <a:lnTo>
                    <a:pt x="1199" y="125546"/>
                  </a:lnTo>
                  <a:lnTo>
                    <a:pt x="0" y="139262"/>
                  </a:lnTo>
                  <a:lnTo>
                    <a:pt x="1180" y="153809"/>
                  </a:lnTo>
                  <a:lnTo>
                    <a:pt x="18910" y="189104"/>
                  </a:lnTo>
                  <a:lnTo>
                    <a:pt x="55601" y="207236"/>
                  </a:lnTo>
                  <a:lnTo>
                    <a:pt x="71537" y="208443"/>
                  </a:lnTo>
                  <a:lnTo>
                    <a:pt x="109347" y="208443"/>
                  </a:lnTo>
                  <a:lnTo>
                    <a:pt x="152012" y="197647"/>
                  </a:lnTo>
                  <a:lnTo>
                    <a:pt x="170971" y="177073"/>
                  </a:lnTo>
                  <a:lnTo>
                    <a:pt x="72416" y="177073"/>
                  </a:lnTo>
                  <a:lnTo>
                    <a:pt x="64137" y="176423"/>
                  </a:lnTo>
                  <a:lnTo>
                    <a:pt x="36638" y="147353"/>
                  </a:lnTo>
                  <a:lnTo>
                    <a:pt x="36051" y="139262"/>
                  </a:lnTo>
                  <a:lnTo>
                    <a:pt x="36591" y="131421"/>
                  </a:lnTo>
                  <a:lnTo>
                    <a:pt x="62708" y="102394"/>
                  </a:lnTo>
                  <a:lnTo>
                    <a:pt x="70940" y="101735"/>
                  </a:lnTo>
                  <a:lnTo>
                    <a:pt x="170556" y="101735"/>
                  </a:lnTo>
                  <a:lnTo>
                    <a:pt x="169675" y="99983"/>
                  </a:lnTo>
                  <a:lnTo>
                    <a:pt x="161398" y="89567"/>
                  </a:lnTo>
                  <a:lnTo>
                    <a:pt x="151056" y="81039"/>
                  </a:lnTo>
                  <a:lnTo>
                    <a:pt x="138930" y="74946"/>
                  </a:lnTo>
                  <a:lnTo>
                    <a:pt x="125025" y="71290"/>
                  </a:lnTo>
                  <a:lnTo>
                    <a:pt x="109347" y="70071"/>
                  </a:lnTo>
                  <a:close/>
                </a:path>
                <a:path w="180339" h="264159">
                  <a:moveTo>
                    <a:pt x="107012" y="101735"/>
                  </a:moveTo>
                  <a:lnTo>
                    <a:pt x="73296" y="101735"/>
                  </a:lnTo>
                  <a:lnTo>
                    <a:pt x="73296" y="177073"/>
                  </a:lnTo>
                  <a:lnTo>
                    <a:pt x="107012" y="177073"/>
                  </a:lnTo>
                  <a:lnTo>
                    <a:pt x="107012" y="101735"/>
                  </a:lnTo>
                  <a:close/>
                </a:path>
                <a:path w="180339" h="264159">
                  <a:moveTo>
                    <a:pt x="170556" y="101735"/>
                  </a:moveTo>
                  <a:lnTo>
                    <a:pt x="109347" y="101735"/>
                  </a:lnTo>
                  <a:lnTo>
                    <a:pt x="117353" y="102414"/>
                  </a:lnTo>
                  <a:lnTo>
                    <a:pt x="124348" y="104449"/>
                  </a:lnTo>
                  <a:lnTo>
                    <a:pt x="144236" y="139262"/>
                  </a:lnTo>
                  <a:lnTo>
                    <a:pt x="143660" y="147473"/>
                  </a:lnTo>
                  <a:lnTo>
                    <a:pt x="116462" y="176432"/>
                  </a:lnTo>
                  <a:lnTo>
                    <a:pt x="108185" y="177073"/>
                  </a:lnTo>
                  <a:lnTo>
                    <a:pt x="170971" y="177073"/>
                  </a:lnTo>
                  <a:lnTo>
                    <a:pt x="175759" y="167153"/>
                  </a:lnTo>
                  <a:lnTo>
                    <a:pt x="179170" y="153931"/>
                  </a:lnTo>
                  <a:lnTo>
                    <a:pt x="180308" y="139262"/>
                  </a:lnTo>
                  <a:lnTo>
                    <a:pt x="179186" y="125546"/>
                  </a:lnTo>
                  <a:lnTo>
                    <a:pt x="179086" y="124678"/>
                  </a:lnTo>
                  <a:lnTo>
                    <a:pt x="175584" y="111737"/>
                  </a:lnTo>
                  <a:lnTo>
                    <a:pt x="170556" y="101735"/>
                  </a:lnTo>
                  <a:close/>
                </a:path>
                <a:path w="180339" h="264159">
                  <a:moveTo>
                    <a:pt x="107012" y="0"/>
                  </a:moveTo>
                  <a:lnTo>
                    <a:pt x="73296" y="0"/>
                  </a:lnTo>
                  <a:lnTo>
                    <a:pt x="73296" y="70071"/>
                  </a:lnTo>
                  <a:lnTo>
                    <a:pt x="107012" y="70071"/>
                  </a:lnTo>
                  <a:lnTo>
                    <a:pt x="1070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3" name="object 73"/>
          <p:cNvGrpSpPr/>
          <p:nvPr/>
        </p:nvGrpSpPr>
        <p:grpSpPr>
          <a:xfrm>
            <a:off x="1067352" y="1726422"/>
            <a:ext cx="930910" cy="300355"/>
            <a:chOff x="1067352" y="1726422"/>
            <a:chExt cx="930910" cy="300355"/>
          </a:xfrm>
        </p:grpSpPr>
        <p:sp>
          <p:nvSpPr>
            <p:cNvPr id="74" name="object 74"/>
            <p:cNvSpPr/>
            <p:nvPr/>
          </p:nvSpPr>
          <p:spPr>
            <a:xfrm>
              <a:off x="1067352" y="1726422"/>
              <a:ext cx="171450" cy="264160"/>
            </a:xfrm>
            <a:custGeom>
              <a:avLst/>
              <a:gdLst/>
              <a:ahLst/>
              <a:cxnLst/>
              <a:rect l="l" t="t" r="r" b="b"/>
              <a:pathLst>
                <a:path w="171450" h="264160">
                  <a:moveTo>
                    <a:pt x="87180" y="0"/>
                  </a:moveTo>
                  <a:lnTo>
                    <a:pt x="41789" y="9884"/>
                  </a:lnTo>
                  <a:lnTo>
                    <a:pt x="7329" y="37349"/>
                  </a:lnTo>
                  <a:lnTo>
                    <a:pt x="25653" y="57872"/>
                  </a:lnTo>
                  <a:lnTo>
                    <a:pt x="38369" y="45372"/>
                  </a:lnTo>
                  <a:lnTo>
                    <a:pt x="52315" y="36442"/>
                  </a:lnTo>
                  <a:lnTo>
                    <a:pt x="67489" y="31083"/>
                  </a:lnTo>
                  <a:lnTo>
                    <a:pt x="83892" y="29297"/>
                  </a:lnTo>
                  <a:lnTo>
                    <a:pt x="93832" y="29983"/>
                  </a:lnTo>
                  <a:lnTo>
                    <a:pt x="127214" y="53469"/>
                  </a:lnTo>
                  <a:lnTo>
                    <a:pt x="130414" y="71055"/>
                  </a:lnTo>
                  <a:lnTo>
                    <a:pt x="129615" y="79874"/>
                  </a:lnTo>
                  <a:lnTo>
                    <a:pt x="103775" y="111261"/>
                  </a:lnTo>
                  <a:lnTo>
                    <a:pt x="87934" y="114289"/>
                  </a:lnTo>
                  <a:lnTo>
                    <a:pt x="60458" y="114289"/>
                  </a:lnTo>
                  <a:lnTo>
                    <a:pt x="60458" y="143576"/>
                  </a:lnTo>
                  <a:lnTo>
                    <a:pt x="90133" y="143576"/>
                  </a:lnTo>
                  <a:lnTo>
                    <a:pt x="101364" y="144288"/>
                  </a:lnTo>
                  <a:lnTo>
                    <a:pt x="137012" y="168216"/>
                  </a:lnTo>
                  <a:lnTo>
                    <a:pt x="140309" y="185345"/>
                  </a:lnTo>
                  <a:lnTo>
                    <a:pt x="139313" y="196101"/>
                  </a:lnTo>
                  <a:lnTo>
                    <a:pt x="115765" y="227005"/>
                  </a:lnTo>
                  <a:lnTo>
                    <a:pt x="82070" y="234422"/>
                  </a:lnTo>
                  <a:lnTo>
                    <a:pt x="73727" y="233874"/>
                  </a:lnTo>
                  <a:lnTo>
                    <a:pt x="30836" y="215467"/>
                  </a:lnTo>
                  <a:lnTo>
                    <a:pt x="17235" y="202548"/>
                  </a:lnTo>
                  <a:lnTo>
                    <a:pt x="0" y="223438"/>
                  </a:lnTo>
                  <a:lnTo>
                    <a:pt x="34271" y="252379"/>
                  </a:lnTo>
                  <a:lnTo>
                    <a:pt x="83892" y="263730"/>
                  </a:lnTo>
                  <a:lnTo>
                    <a:pt x="101370" y="262449"/>
                  </a:lnTo>
                  <a:lnTo>
                    <a:pt x="145796" y="243217"/>
                  </a:lnTo>
                  <a:lnTo>
                    <a:pt x="169846" y="204753"/>
                  </a:lnTo>
                  <a:lnTo>
                    <a:pt x="171450" y="188266"/>
                  </a:lnTo>
                  <a:lnTo>
                    <a:pt x="170683" y="176993"/>
                  </a:lnTo>
                  <a:lnTo>
                    <a:pt x="152403" y="141119"/>
                  </a:lnTo>
                  <a:lnTo>
                    <a:pt x="124572" y="127828"/>
                  </a:lnTo>
                  <a:lnTo>
                    <a:pt x="124572" y="126729"/>
                  </a:lnTo>
                  <a:lnTo>
                    <a:pt x="156101" y="93918"/>
                  </a:lnTo>
                  <a:lnTo>
                    <a:pt x="161565" y="68123"/>
                  </a:lnTo>
                  <a:lnTo>
                    <a:pt x="160305" y="53047"/>
                  </a:lnTo>
                  <a:lnTo>
                    <a:pt x="141398" y="18125"/>
                  </a:lnTo>
                  <a:lnTo>
                    <a:pt x="103344" y="1132"/>
                  </a:lnTo>
                  <a:lnTo>
                    <a:pt x="871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269678" y="1821658"/>
              <a:ext cx="188276" cy="205124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483557" y="1817987"/>
              <a:ext cx="161534" cy="172162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681101" y="1817987"/>
              <a:ext cx="151649" cy="172162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873495" y="1821654"/>
              <a:ext cx="124540" cy="164843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object 79"/>
          <p:cNvGrpSpPr/>
          <p:nvPr/>
        </p:nvGrpSpPr>
        <p:grpSpPr>
          <a:xfrm>
            <a:off x="2116011" y="1726417"/>
            <a:ext cx="563880" cy="264160"/>
            <a:chOff x="2116011" y="1726417"/>
            <a:chExt cx="563880" cy="264160"/>
          </a:xfrm>
        </p:grpSpPr>
        <p:sp>
          <p:nvSpPr>
            <p:cNvPr id="80" name="object 80"/>
            <p:cNvSpPr/>
            <p:nvPr/>
          </p:nvSpPr>
          <p:spPr>
            <a:xfrm>
              <a:off x="2116011" y="1817987"/>
              <a:ext cx="151639" cy="172162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295195" y="1817983"/>
              <a:ext cx="175816" cy="172172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507731" y="1726417"/>
              <a:ext cx="172085" cy="264160"/>
            </a:xfrm>
            <a:custGeom>
              <a:avLst/>
              <a:gdLst/>
              <a:ahLst/>
              <a:cxnLst/>
              <a:rect l="l" t="t" r="r" b="b"/>
              <a:pathLst>
                <a:path w="172085" h="264160">
                  <a:moveTo>
                    <a:pt x="139199" y="0"/>
                  </a:moveTo>
                  <a:lnTo>
                    <a:pt x="102949" y="17329"/>
                  </a:lnTo>
                  <a:lnTo>
                    <a:pt x="84532" y="20721"/>
                  </a:lnTo>
                  <a:lnTo>
                    <a:pt x="76207" y="22806"/>
                  </a:lnTo>
                  <a:lnTo>
                    <a:pt x="34424" y="46271"/>
                  </a:lnTo>
                  <a:lnTo>
                    <a:pt x="3824" y="112753"/>
                  </a:lnTo>
                  <a:lnTo>
                    <a:pt x="0" y="161178"/>
                  </a:lnTo>
                  <a:lnTo>
                    <a:pt x="1466" y="183864"/>
                  </a:lnTo>
                  <a:lnTo>
                    <a:pt x="13199" y="221406"/>
                  </a:lnTo>
                  <a:lnTo>
                    <a:pt x="51111" y="256870"/>
                  </a:lnTo>
                  <a:lnTo>
                    <a:pt x="87191" y="263740"/>
                  </a:lnTo>
                  <a:lnTo>
                    <a:pt x="104997" y="262207"/>
                  </a:lnTo>
                  <a:lnTo>
                    <a:pt x="121068" y="257606"/>
                  </a:lnTo>
                  <a:lnTo>
                    <a:pt x="135401" y="249936"/>
                  </a:lnTo>
                  <a:lnTo>
                    <a:pt x="147995" y="239196"/>
                  </a:lnTo>
                  <a:lnTo>
                    <a:pt x="150327" y="236265"/>
                  </a:lnTo>
                  <a:lnTo>
                    <a:pt x="86468" y="236265"/>
                  </a:lnTo>
                  <a:lnTo>
                    <a:pt x="74764" y="235073"/>
                  </a:lnTo>
                  <a:lnTo>
                    <a:pt x="39804" y="206910"/>
                  </a:lnTo>
                  <a:lnTo>
                    <a:pt x="31150" y="166675"/>
                  </a:lnTo>
                  <a:lnTo>
                    <a:pt x="33729" y="158500"/>
                  </a:lnTo>
                  <a:lnTo>
                    <a:pt x="37829" y="150827"/>
                  </a:lnTo>
                  <a:lnTo>
                    <a:pt x="43444" y="143657"/>
                  </a:lnTo>
                  <a:lnTo>
                    <a:pt x="50563" y="136990"/>
                  </a:lnTo>
                  <a:lnTo>
                    <a:pt x="52695" y="135535"/>
                  </a:lnTo>
                  <a:lnTo>
                    <a:pt x="29308" y="135535"/>
                  </a:lnTo>
                  <a:lnTo>
                    <a:pt x="41959" y="84523"/>
                  </a:lnTo>
                  <a:lnTo>
                    <a:pt x="71086" y="56050"/>
                  </a:lnTo>
                  <a:lnTo>
                    <a:pt x="111327" y="45464"/>
                  </a:lnTo>
                  <a:lnTo>
                    <a:pt x="119246" y="43768"/>
                  </a:lnTo>
                  <a:lnTo>
                    <a:pt x="154969" y="23067"/>
                  </a:lnTo>
                  <a:lnTo>
                    <a:pt x="139199" y="0"/>
                  </a:lnTo>
                  <a:close/>
                </a:path>
                <a:path w="172085" h="264160">
                  <a:moveTo>
                    <a:pt x="154950" y="124540"/>
                  </a:moveTo>
                  <a:lnTo>
                    <a:pt x="87924" y="124540"/>
                  </a:lnTo>
                  <a:lnTo>
                    <a:pt x="99539" y="125502"/>
                  </a:lnTo>
                  <a:lnTo>
                    <a:pt x="109852" y="128387"/>
                  </a:lnTo>
                  <a:lnTo>
                    <a:pt x="137142" y="157781"/>
                  </a:lnTo>
                  <a:lnTo>
                    <a:pt x="140576" y="181643"/>
                  </a:lnTo>
                  <a:lnTo>
                    <a:pt x="139706" y="191987"/>
                  </a:lnTo>
                  <a:lnTo>
                    <a:pt x="117219" y="227196"/>
                  </a:lnTo>
                  <a:lnTo>
                    <a:pt x="86468" y="236265"/>
                  </a:lnTo>
                  <a:lnTo>
                    <a:pt x="150327" y="236265"/>
                  </a:lnTo>
                  <a:lnTo>
                    <a:pt x="158414" y="226099"/>
                  </a:lnTo>
                  <a:lnTo>
                    <a:pt x="165858" y="211718"/>
                  </a:lnTo>
                  <a:lnTo>
                    <a:pt x="170326" y="196053"/>
                  </a:lnTo>
                  <a:lnTo>
                    <a:pt x="171816" y="179104"/>
                  </a:lnTo>
                  <a:lnTo>
                    <a:pt x="170521" y="161372"/>
                  </a:lnTo>
                  <a:lnTo>
                    <a:pt x="166637" y="145511"/>
                  </a:lnTo>
                  <a:lnTo>
                    <a:pt x="160168" y="131523"/>
                  </a:lnTo>
                  <a:lnTo>
                    <a:pt x="154950" y="124540"/>
                  </a:lnTo>
                  <a:close/>
                </a:path>
                <a:path w="172085" h="264160">
                  <a:moveTo>
                    <a:pt x="95264" y="97075"/>
                  </a:moveTo>
                  <a:lnTo>
                    <a:pt x="56239" y="107682"/>
                  </a:lnTo>
                  <a:lnTo>
                    <a:pt x="30061" y="135535"/>
                  </a:lnTo>
                  <a:lnTo>
                    <a:pt x="52695" y="135535"/>
                  </a:lnTo>
                  <a:lnTo>
                    <a:pt x="58591" y="131523"/>
                  </a:lnTo>
                  <a:lnTo>
                    <a:pt x="67418" y="127655"/>
                  </a:lnTo>
                  <a:lnTo>
                    <a:pt x="77211" y="125319"/>
                  </a:lnTo>
                  <a:lnTo>
                    <a:pt x="87924" y="124540"/>
                  </a:lnTo>
                  <a:lnTo>
                    <a:pt x="154950" y="124540"/>
                  </a:lnTo>
                  <a:lnTo>
                    <a:pt x="151115" y="119409"/>
                  </a:lnTo>
                  <a:lnTo>
                    <a:pt x="139860" y="109634"/>
                  </a:lnTo>
                  <a:lnTo>
                    <a:pt x="126798" y="102655"/>
                  </a:lnTo>
                  <a:lnTo>
                    <a:pt x="111931" y="98470"/>
                  </a:lnTo>
                  <a:lnTo>
                    <a:pt x="95264" y="970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2726322" y="1817987"/>
            <a:ext cx="328930" cy="241935"/>
            <a:chOff x="2726322" y="1817987"/>
            <a:chExt cx="328930" cy="241935"/>
          </a:xfrm>
        </p:grpSpPr>
        <p:sp>
          <p:nvSpPr>
            <p:cNvPr id="84" name="object 84"/>
            <p:cNvSpPr/>
            <p:nvPr/>
          </p:nvSpPr>
          <p:spPr>
            <a:xfrm>
              <a:off x="2726322" y="1817987"/>
              <a:ext cx="161544" cy="241762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923479" y="1817990"/>
              <a:ext cx="131158" cy="171073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/>
          <p:nvPr/>
        </p:nvSpPr>
        <p:spPr>
          <a:xfrm>
            <a:off x="3109461" y="1916642"/>
            <a:ext cx="29845" cy="69850"/>
          </a:xfrm>
          <a:custGeom>
            <a:avLst/>
            <a:gdLst/>
            <a:ahLst/>
            <a:cxnLst/>
            <a:rect l="l" t="t" r="r" b="b"/>
            <a:pathLst>
              <a:path w="29844" h="69850">
                <a:moveTo>
                  <a:pt x="0" y="69850"/>
                </a:moveTo>
                <a:lnTo>
                  <a:pt x="29318" y="69850"/>
                </a:lnTo>
                <a:lnTo>
                  <a:pt x="29318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109455" y="1821401"/>
            <a:ext cx="150495" cy="165100"/>
          </a:xfrm>
          <a:custGeom>
            <a:avLst/>
            <a:gdLst/>
            <a:ahLst/>
            <a:cxnLst/>
            <a:rect l="l" t="t" r="r" b="b"/>
            <a:pathLst>
              <a:path w="150495" h="165100">
                <a:moveTo>
                  <a:pt x="150190" y="0"/>
                </a:moveTo>
                <a:lnTo>
                  <a:pt x="120891" y="0"/>
                </a:lnTo>
                <a:lnTo>
                  <a:pt x="120891" y="68580"/>
                </a:lnTo>
                <a:lnTo>
                  <a:pt x="29324" y="68580"/>
                </a:lnTo>
                <a:lnTo>
                  <a:pt x="29324" y="0"/>
                </a:lnTo>
                <a:lnTo>
                  <a:pt x="0" y="0"/>
                </a:lnTo>
                <a:lnTo>
                  <a:pt x="0" y="68580"/>
                </a:lnTo>
                <a:lnTo>
                  <a:pt x="0" y="95250"/>
                </a:lnTo>
                <a:lnTo>
                  <a:pt x="120891" y="95250"/>
                </a:lnTo>
                <a:lnTo>
                  <a:pt x="120891" y="165100"/>
                </a:lnTo>
                <a:lnTo>
                  <a:pt x="150190" y="165100"/>
                </a:lnTo>
                <a:lnTo>
                  <a:pt x="150190" y="95250"/>
                </a:lnTo>
                <a:lnTo>
                  <a:pt x="150190" y="68580"/>
                </a:lnTo>
                <a:lnTo>
                  <a:pt x="1501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316799" y="1821661"/>
            <a:ext cx="182434" cy="164832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9" name="object 89"/>
          <p:cNvGrpSpPr/>
          <p:nvPr/>
        </p:nvGrpSpPr>
        <p:grpSpPr>
          <a:xfrm>
            <a:off x="3630713" y="1817983"/>
            <a:ext cx="434975" cy="172720"/>
            <a:chOff x="3630713" y="1817983"/>
            <a:chExt cx="434975" cy="172720"/>
          </a:xfrm>
        </p:grpSpPr>
        <p:sp>
          <p:nvSpPr>
            <p:cNvPr id="90" name="object 90"/>
            <p:cNvSpPr/>
            <p:nvPr/>
          </p:nvSpPr>
          <p:spPr>
            <a:xfrm>
              <a:off x="3630713" y="1817983"/>
              <a:ext cx="175816" cy="172172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843635" y="1817987"/>
              <a:ext cx="151639" cy="172162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036053" y="1916642"/>
              <a:ext cx="29845" cy="69850"/>
            </a:xfrm>
            <a:custGeom>
              <a:avLst/>
              <a:gdLst/>
              <a:ahLst/>
              <a:cxnLst/>
              <a:rect l="l" t="t" r="r" b="b"/>
              <a:pathLst>
                <a:path w="29845" h="69850">
                  <a:moveTo>
                    <a:pt x="0" y="69850"/>
                  </a:moveTo>
                  <a:lnTo>
                    <a:pt x="29318" y="69850"/>
                  </a:lnTo>
                  <a:lnTo>
                    <a:pt x="29318" y="0"/>
                  </a:lnTo>
                  <a:lnTo>
                    <a:pt x="0" y="0"/>
                  </a:lnTo>
                  <a:lnTo>
                    <a:pt x="0" y="698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/>
          <p:nvPr/>
        </p:nvSpPr>
        <p:spPr>
          <a:xfrm>
            <a:off x="4036047" y="1821401"/>
            <a:ext cx="150495" cy="165100"/>
          </a:xfrm>
          <a:custGeom>
            <a:avLst/>
            <a:gdLst/>
            <a:ahLst/>
            <a:cxnLst/>
            <a:rect l="l" t="t" r="r" b="b"/>
            <a:pathLst>
              <a:path w="150495" h="165100">
                <a:moveTo>
                  <a:pt x="150190" y="0"/>
                </a:moveTo>
                <a:lnTo>
                  <a:pt x="120891" y="0"/>
                </a:lnTo>
                <a:lnTo>
                  <a:pt x="120891" y="68580"/>
                </a:lnTo>
                <a:lnTo>
                  <a:pt x="29311" y="68580"/>
                </a:lnTo>
                <a:lnTo>
                  <a:pt x="29311" y="0"/>
                </a:lnTo>
                <a:lnTo>
                  <a:pt x="0" y="0"/>
                </a:lnTo>
                <a:lnTo>
                  <a:pt x="0" y="68580"/>
                </a:lnTo>
                <a:lnTo>
                  <a:pt x="0" y="95250"/>
                </a:lnTo>
                <a:lnTo>
                  <a:pt x="120891" y="95250"/>
                </a:lnTo>
                <a:lnTo>
                  <a:pt x="120891" y="165100"/>
                </a:lnTo>
                <a:lnTo>
                  <a:pt x="150190" y="165100"/>
                </a:lnTo>
                <a:lnTo>
                  <a:pt x="150190" y="95250"/>
                </a:lnTo>
                <a:lnTo>
                  <a:pt x="150190" y="68580"/>
                </a:lnTo>
                <a:lnTo>
                  <a:pt x="1501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233188" y="1817983"/>
            <a:ext cx="175816" cy="172172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455793" y="1820189"/>
            <a:ext cx="136257" cy="167764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640879" y="1916642"/>
            <a:ext cx="29845" cy="69850"/>
          </a:xfrm>
          <a:custGeom>
            <a:avLst/>
            <a:gdLst/>
            <a:ahLst/>
            <a:cxnLst/>
            <a:rect l="l" t="t" r="r" b="b"/>
            <a:pathLst>
              <a:path w="29845" h="69850">
                <a:moveTo>
                  <a:pt x="0" y="69850"/>
                </a:moveTo>
                <a:lnTo>
                  <a:pt x="29308" y="69850"/>
                </a:lnTo>
                <a:lnTo>
                  <a:pt x="29308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640872" y="1821401"/>
            <a:ext cx="150495" cy="165100"/>
          </a:xfrm>
          <a:custGeom>
            <a:avLst/>
            <a:gdLst/>
            <a:ahLst/>
            <a:cxnLst/>
            <a:rect l="l" t="t" r="r" b="b"/>
            <a:pathLst>
              <a:path w="150495" h="165100">
                <a:moveTo>
                  <a:pt x="150190" y="0"/>
                </a:moveTo>
                <a:lnTo>
                  <a:pt x="120891" y="0"/>
                </a:lnTo>
                <a:lnTo>
                  <a:pt x="120891" y="68580"/>
                </a:lnTo>
                <a:lnTo>
                  <a:pt x="29311" y="68580"/>
                </a:lnTo>
                <a:lnTo>
                  <a:pt x="29311" y="0"/>
                </a:lnTo>
                <a:lnTo>
                  <a:pt x="0" y="0"/>
                </a:lnTo>
                <a:lnTo>
                  <a:pt x="0" y="68580"/>
                </a:lnTo>
                <a:lnTo>
                  <a:pt x="0" y="95250"/>
                </a:lnTo>
                <a:lnTo>
                  <a:pt x="120891" y="95250"/>
                </a:lnTo>
                <a:lnTo>
                  <a:pt x="120891" y="165100"/>
                </a:lnTo>
                <a:lnTo>
                  <a:pt x="150190" y="165100"/>
                </a:lnTo>
                <a:lnTo>
                  <a:pt x="150190" y="95250"/>
                </a:lnTo>
                <a:lnTo>
                  <a:pt x="150190" y="68580"/>
                </a:lnTo>
                <a:lnTo>
                  <a:pt x="1501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848302" y="1821661"/>
            <a:ext cx="182444" cy="164832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369302" y="1821659"/>
            <a:ext cx="176193" cy="164832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078088" y="1817987"/>
            <a:ext cx="161534" cy="172162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593022" y="1817987"/>
            <a:ext cx="161534" cy="172162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800243" y="1817987"/>
            <a:ext cx="161544" cy="241762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009157" y="1821661"/>
            <a:ext cx="182434" cy="164832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334066" y="1849332"/>
            <a:ext cx="29845" cy="137160"/>
          </a:xfrm>
          <a:custGeom>
            <a:avLst/>
            <a:gdLst/>
            <a:ahLst/>
            <a:cxnLst/>
            <a:rect l="l" t="t" r="r" b="b"/>
            <a:pathLst>
              <a:path w="29845" h="137160">
                <a:moveTo>
                  <a:pt x="0" y="137159"/>
                </a:moveTo>
                <a:lnTo>
                  <a:pt x="29308" y="137159"/>
                </a:lnTo>
                <a:lnTo>
                  <a:pt x="29308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334061" y="1821401"/>
            <a:ext cx="148590" cy="165100"/>
          </a:xfrm>
          <a:custGeom>
            <a:avLst/>
            <a:gdLst/>
            <a:ahLst/>
            <a:cxnLst/>
            <a:rect l="l" t="t" r="r" b="b"/>
            <a:pathLst>
              <a:path w="148589" h="165100">
                <a:moveTo>
                  <a:pt x="148348" y="0"/>
                </a:moveTo>
                <a:lnTo>
                  <a:pt x="0" y="0"/>
                </a:lnTo>
                <a:lnTo>
                  <a:pt x="0" y="27940"/>
                </a:lnTo>
                <a:lnTo>
                  <a:pt x="119037" y="27940"/>
                </a:lnTo>
                <a:lnTo>
                  <a:pt x="119037" y="165100"/>
                </a:lnTo>
                <a:lnTo>
                  <a:pt x="148348" y="165100"/>
                </a:lnTo>
                <a:lnTo>
                  <a:pt x="148348" y="27940"/>
                </a:lnTo>
                <a:lnTo>
                  <a:pt x="1483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6" name="object 106"/>
          <p:cNvGrpSpPr/>
          <p:nvPr/>
        </p:nvGrpSpPr>
        <p:grpSpPr>
          <a:xfrm>
            <a:off x="6529380" y="1817983"/>
            <a:ext cx="603250" cy="208915"/>
            <a:chOff x="6529380" y="1817983"/>
            <a:chExt cx="603250" cy="208915"/>
          </a:xfrm>
        </p:grpSpPr>
        <p:sp>
          <p:nvSpPr>
            <p:cNvPr id="107" name="object 107"/>
            <p:cNvSpPr/>
            <p:nvPr/>
          </p:nvSpPr>
          <p:spPr>
            <a:xfrm>
              <a:off x="6529380" y="1817983"/>
              <a:ext cx="175816" cy="172172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729427" y="1821658"/>
              <a:ext cx="188276" cy="205124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944049" y="1821658"/>
              <a:ext cx="188287" cy="205124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0" name="object 110"/>
          <p:cNvSpPr/>
          <p:nvPr/>
        </p:nvSpPr>
        <p:spPr>
          <a:xfrm>
            <a:off x="7365140" y="1817987"/>
            <a:ext cx="161534" cy="241762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157939" y="1817987"/>
            <a:ext cx="161534" cy="172162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546505" y="1821657"/>
            <a:ext cx="237730" cy="164832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3" name="object 113"/>
          <p:cNvGrpSpPr/>
          <p:nvPr/>
        </p:nvGrpSpPr>
        <p:grpSpPr>
          <a:xfrm>
            <a:off x="7821887" y="1821657"/>
            <a:ext cx="342265" cy="165100"/>
            <a:chOff x="7821887" y="1821657"/>
            <a:chExt cx="342265" cy="165100"/>
          </a:xfrm>
        </p:grpSpPr>
        <p:sp>
          <p:nvSpPr>
            <p:cNvPr id="114" name="object 114"/>
            <p:cNvSpPr/>
            <p:nvPr/>
          </p:nvSpPr>
          <p:spPr>
            <a:xfrm>
              <a:off x="8010253" y="1821662"/>
              <a:ext cx="153848" cy="164832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821887" y="1821657"/>
              <a:ext cx="151293" cy="164832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6" name="object 116"/>
          <p:cNvSpPr/>
          <p:nvPr/>
        </p:nvSpPr>
        <p:spPr>
          <a:xfrm>
            <a:off x="8210421" y="1947303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39">
                <a:moveTo>
                  <a:pt x="26009" y="0"/>
                </a:moveTo>
                <a:lnTo>
                  <a:pt x="15036" y="0"/>
                </a:lnTo>
                <a:lnTo>
                  <a:pt x="10072" y="1947"/>
                </a:lnTo>
                <a:lnTo>
                  <a:pt x="2020" y="9758"/>
                </a:lnTo>
                <a:lnTo>
                  <a:pt x="0" y="14271"/>
                </a:lnTo>
                <a:lnTo>
                  <a:pt x="0" y="25266"/>
                </a:lnTo>
                <a:lnTo>
                  <a:pt x="2020" y="30218"/>
                </a:lnTo>
                <a:lnTo>
                  <a:pt x="10072" y="38271"/>
                </a:lnTo>
                <a:lnTo>
                  <a:pt x="15036" y="40281"/>
                </a:lnTo>
                <a:lnTo>
                  <a:pt x="26501" y="40281"/>
                </a:lnTo>
                <a:lnTo>
                  <a:pt x="31129" y="38271"/>
                </a:lnTo>
                <a:lnTo>
                  <a:pt x="38459" y="30218"/>
                </a:lnTo>
                <a:lnTo>
                  <a:pt x="40302" y="25266"/>
                </a:lnTo>
                <a:lnTo>
                  <a:pt x="40302" y="14271"/>
                </a:lnTo>
                <a:lnTo>
                  <a:pt x="38333" y="9758"/>
                </a:lnTo>
                <a:lnTo>
                  <a:pt x="30512" y="19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091173" y="2169646"/>
            <a:ext cx="214629" cy="256540"/>
          </a:xfrm>
          <a:custGeom>
            <a:avLst/>
            <a:gdLst/>
            <a:ahLst/>
            <a:cxnLst/>
            <a:rect l="l" t="t" r="r" b="b"/>
            <a:pathLst>
              <a:path w="214630" h="256539">
                <a:moveTo>
                  <a:pt x="214297" y="0"/>
                </a:moveTo>
                <a:lnTo>
                  <a:pt x="186832" y="0"/>
                </a:lnTo>
                <a:lnTo>
                  <a:pt x="31140" y="205114"/>
                </a:lnTo>
                <a:lnTo>
                  <a:pt x="31140" y="0"/>
                </a:lnTo>
                <a:lnTo>
                  <a:pt x="0" y="0"/>
                </a:lnTo>
                <a:lnTo>
                  <a:pt x="0" y="256400"/>
                </a:lnTo>
                <a:lnTo>
                  <a:pt x="27465" y="256400"/>
                </a:lnTo>
                <a:lnTo>
                  <a:pt x="183146" y="51275"/>
                </a:lnTo>
                <a:lnTo>
                  <a:pt x="183146" y="256400"/>
                </a:lnTo>
                <a:lnTo>
                  <a:pt x="214297" y="256400"/>
                </a:lnTo>
                <a:lnTo>
                  <a:pt x="2142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350946" y="2261220"/>
            <a:ext cx="167418" cy="164822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643622" y="2288884"/>
            <a:ext cx="29845" cy="137160"/>
          </a:xfrm>
          <a:custGeom>
            <a:avLst/>
            <a:gdLst/>
            <a:ahLst/>
            <a:cxnLst/>
            <a:rect l="l" t="t" r="r" b="b"/>
            <a:pathLst>
              <a:path w="29844" h="137160">
                <a:moveTo>
                  <a:pt x="0" y="137159"/>
                </a:moveTo>
                <a:lnTo>
                  <a:pt x="29308" y="137159"/>
                </a:lnTo>
                <a:lnTo>
                  <a:pt x="29308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643621" y="2260948"/>
            <a:ext cx="148590" cy="165100"/>
          </a:xfrm>
          <a:custGeom>
            <a:avLst/>
            <a:gdLst/>
            <a:ahLst/>
            <a:cxnLst/>
            <a:rect l="l" t="t" r="r" b="b"/>
            <a:pathLst>
              <a:path w="148589" h="165100">
                <a:moveTo>
                  <a:pt x="148336" y="0"/>
                </a:moveTo>
                <a:lnTo>
                  <a:pt x="0" y="0"/>
                </a:lnTo>
                <a:lnTo>
                  <a:pt x="0" y="27940"/>
                </a:lnTo>
                <a:lnTo>
                  <a:pt x="119024" y="27940"/>
                </a:lnTo>
                <a:lnTo>
                  <a:pt x="119024" y="165100"/>
                </a:lnTo>
                <a:lnTo>
                  <a:pt x="148336" y="165100"/>
                </a:lnTo>
                <a:lnTo>
                  <a:pt x="148336" y="27940"/>
                </a:lnTo>
                <a:lnTo>
                  <a:pt x="1483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839516" y="2257550"/>
            <a:ext cx="161534" cy="172162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2" name="object 122"/>
          <p:cNvGrpSpPr/>
          <p:nvPr/>
        </p:nvGrpSpPr>
        <p:grpSpPr>
          <a:xfrm>
            <a:off x="2046737" y="2257550"/>
            <a:ext cx="530860" cy="241935"/>
            <a:chOff x="2046737" y="2257550"/>
            <a:chExt cx="530860" cy="241935"/>
          </a:xfrm>
        </p:grpSpPr>
        <p:sp>
          <p:nvSpPr>
            <p:cNvPr id="123" name="object 123"/>
            <p:cNvSpPr/>
            <p:nvPr/>
          </p:nvSpPr>
          <p:spPr>
            <a:xfrm>
              <a:off x="2046737" y="2257550"/>
              <a:ext cx="161534" cy="241751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245366" y="2257550"/>
              <a:ext cx="161544" cy="172162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443476" y="2261220"/>
              <a:ext cx="133713" cy="164822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6" name="object 126"/>
          <p:cNvSpPr/>
          <p:nvPr/>
        </p:nvSpPr>
        <p:spPr>
          <a:xfrm>
            <a:off x="2624527" y="2257550"/>
            <a:ext cx="161534" cy="172162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832341" y="2356194"/>
            <a:ext cx="29845" cy="69850"/>
          </a:xfrm>
          <a:custGeom>
            <a:avLst/>
            <a:gdLst/>
            <a:ahLst/>
            <a:cxnLst/>
            <a:rect l="l" t="t" r="r" b="b"/>
            <a:pathLst>
              <a:path w="29844" h="69850">
                <a:moveTo>
                  <a:pt x="0" y="69850"/>
                </a:moveTo>
                <a:lnTo>
                  <a:pt x="29308" y="69850"/>
                </a:lnTo>
                <a:lnTo>
                  <a:pt x="29308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832328" y="2260948"/>
            <a:ext cx="150495" cy="165100"/>
          </a:xfrm>
          <a:custGeom>
            <a:avLst/>
            <a:gdLst/>
            <a:ahLst/>
            <a:cxnLst/>
            <a:rect l="l" t="t" r="r" b="b"/>
            <a:pathLst>
              <a:path w="150494" h="165100">
                <a:moveTo>
                  <a:pt x="150190" y="0"/>
                </a:moveTo>
                <a:lnTo>
                  <a:pt x="120878" y="0"/>
                </a:lnTo>
                <a:lnTo>
                  <a:pt x="120878" y="68580"/>
                </a:lnTo>
                <a:lnTo>
                  <a:pt x="29311" y="68580"/>
                </a:lnTo>
                <a:lnTo>
                  <a:pt x="29311" y="0"/>
                </a:lnTo>
                <a:lnTo>
                  <a:pt x="0" y="0"/>
                </a:lnTo>
                <a:lnTo>
                  <a:pt x="0" y="68580"/>
                </a:lnTo>
                <a:lnTo>
                  <a:pt x="0" y="95250"/>
                </a:lnTo>
                <a:lnTo>
                  <a:pt x="120878" y="95250"/>
                </a:lnTo>
                <a:lnTo>
                  <a:pt x="120878" y="165100"/>
                </a:lnTo>
                <a:lnTo>
                  <a:pt x="150190" y="165100"/>
                </a:lnTo>
                <a:lnTo>
                  <a:pt x="150190" y="95250"/>
                </a:lnTo>
                <a:lnTo>
                  <a:pt x="150190" y="68580"/>
                </a:lnTo>
                <a:lnTo>
                  <a:pt x="1501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039660" y="2261217"/>
            <a:ext cx="124540" cy="164832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293134" y="2288884"/>
            <a:ext cx="29845" cy="137160"/>
          </a:xfrm>
          <a:custGeom>
            <a:avLst/>
            <a:gdLst/>
            <a:ahLst/>
            <a:cxnLst/>
            <a:rect l="l" t="t" r="r" b="b"/>
            <a:pathLst>
              <a:path w="29845" h="137160">
                <a:moveTo>
                  <a:pt x="0" y="137159"/>
                </a:moveTo>
                <a:lnTo>
                  <a:pt x="29308" y="137159"/>
                </a:lnTo>
                <a:lnTo>
                  <a:pt x="29308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293123" y="2260948"/>
            <a:ext cx="148590" cy="165100"/>
          </a:xfrm>
          <a:custGeom>
            <a:avLst/>
            <a:gdLst/>
            <a:ahLst/>
            <a:cxnLst/>
            <a:rect l="l" t="t" r="r" b="b"/>
            <a:pathLst>
              <a:path w="148589" h="165100">
                <a:moveTo>
                  <a:pt x="148361" y="0"/>
                </a:moveTo>
                <a:lnTo>
                  <a:pt x="0" y="0"/>
                </a:lnTo>
                <a:lnTo>
                  <a:pt x="0" y="27940"/>
                </a:lnTo>
                <a:lnTo>
                  <a:pt x="119049" y="27940"/>
                </a:lnTo>
                <a:lnTo>
                  <a:pt x="119049" y="165100"/>
                </a:lnTo>
                <a:lnTo>
                  <a:pt x="148361" y="165100"/>
                </a:lnTo>
                <a:lnTo>
                  <a:pt x="148361" y="27940"/>
                </a:lnTo>
                <a:lnTo>
                  <a:pt x="1483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2" name="object 132"/>
          <p:cNvGrpSpPr/>
          <p:nvPr/>
        </p:nvGrpSpPr>
        <p:grpSpPr>
          <a:xfrm>
            <a:off x="3488446" y="2257545"/>
            <a:ext cx="365125" cy="172720"/>
            <a:chOff x="3488446" y="2257545"/>
            <a:chExt cx="365125" cy="172720"/>
          </a:xfrm>
        </p:grpSpPr>
        <p:sp>
          <p:nvSpPr>
            <p:cNvPr id="133" name="object 133"/>
            <p:cNvSpPr/>
            <p:nvPr/>
          </p:nvSpPr>
          <p:spPr>
            <a:xfrm>
              <a:off x="3488446" y="2257545"/>
              <a:ext cx="175816" cy="172172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3701370" y="2257550"/>
              <a:ext cx="151639" cy="172162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5" name="object 135"/>
          <p:cNvGrpSpPr/>
          <p:nvPr/>
        </p:nvGrpSpPr>
        <p:grpSpPr>
          <a:xfrm>
            <a:off x="3881727" y="2257545"/>
            <a:ext cx="518795" cy="172720"/>
            <a:chOff x="3881727" y="2257545"/>
            <a:chExt cx="518795" cy="172720"/>
          </a:xfrm>
        </p:grpSpPr>
        <p:sp>
          <p:nvSpPr>
            <p:cNvPr id="136" name="object 136"/>
            <p:cNvSpPr/>
            <p:nvPr/>
          </p:nvSpPr>
          <p:spPr>
            <a:xfrm>
              <a:off x="3881716" y="2261317"/>
              <a:ext cx="150495" cy="165100"/>
            </a:xfrm>
            <a:custGeom>
              <a:avLst/>
              <a:gdLst/>
              <a:ahLst/>
              <a:cxnLst/>
              <a:rect l="l" t="t" r="r" b="b"/>
              <a:pathLst>
                <a:path w="150495" h="165100">
                  <a:moveTo>
                    <a:pt x="150202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60426" y="29210"/>
                  </a:lnTo>
                  <a:lnTo>
                    <a:pt x="60426" y="165100"/>
                  </a:lnTo>
                  <a:lnTo>
                    <a:pt x="89750" y="165100"/>
                  </a:lnTo>
                  <a:lnTo>
                    <a:pt x="89750" y="29210"/>
                  </a:lnTo>
                  <a:lnTo>
                    <a:pt x="150202" y="29210"/>
                  </a:lnTo>
                  <a:lnTo>
                    <a:pt x="15020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4058026" y="2257545"/>
              <a:ext cx="175827" cy="172172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4263081" y="2261224"/>
              <a:ext cx="136980" cy="164822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9" name="object 139"/>
          <p:cNvSpPr/>
          <p:nvPr/>
        </p:nvSpPr>
        <p:spPr>
          <a:xfrm>
            <a:off x="4457046" y="2356194"/>
            <a:ext cx="29845" cy="69850"/>
          </a:xfrm>
          <a:custGeom>
            <a:avLst/>
            <a:gdLst/>
            <a:ahLst/>
            <a:cxnLst/>
            <a:rect l="l" t="t" r="r" b="b"/>
            <a:pathLst>
              <a:path w="29845" h="69850">
                <a:moveTo>
                  <a:pt x="0" y="69850"/>
                </a:moveTo>
                <a:lnTo>
                  <a:pt x="29308" y="69850"/>
                </a:lnTo>
                <a:lnTo>
                  <a:pt x="29308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457039" y="2260948"/>
            <a:ext cx="150495" cy="165100"/>
          </a:xfrm>
          <a:custGeom>
            <a:avLst/>
            <a:gdLst/>
            <a:ahLst/>
            <a:cxnLst/>
            <a:rect l="l" t="t" r="r" b="b"/>
            <a:pathLst>
              <a:path w="150495" h="165100">
                <a:moveTo>
                  <a:pt x="150190" y="0"/>
                </a:moveTo>
                <a:lnTo>
                  <a:pt x="120878" y="0"/>
                </a:lnTo>
                <a:lnTo>
                  <a:pt x="120878" y="68580"/>
                </a:lnTo>
                <a:lnTo>
                  <a:pt x="29311" y="68580"/>
                </a:lnTo>
                <a:lnTo>
                  <a:pt x="29311" y="0"/>
                </a:lnTo>
                <a:lnTo>
                  <a:pt x="0" y="0"/>
                </a:lnTo>
                <a:lnTo>
                  <a:pt x="0" y="68580"/>
                </a:lnTo>
                <a:lnTo>
                  <a:pt x="0" y="95250"/>
                </a:lnTo>
                <a:lnTo>
                  <a:pt x="120878" y="95250"/>
                </a:lnTo>
                <a:lnTo>
                  <a:pt x="120878" y="165100"/>
                </a:lnTo>
                <a:lnTo>
                  <a:pt x="150190" y="165100"/>
                </a:lnTo>
                <a:lnTo>
                  <a:pt x="150190" y="95250"/>
                </a:lnTo>
                <a:lnTo>
                  <a:pt x="150190" y="68580"/>
                </a:lnTo>
                <a:lnTo>
                  <a:pt x="1501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664368" y="2356194"/>
            <a:ext cx="29845" cy="69850"/>
          </a:xfrm>
          <a:custGeom>
            <a:avLst/>
            <a:gdLst/>
            <a:ahLst/>
            <a:cxnLst/>
            <a:rect l="l" t="t" r="r" b="b"/>
            <a:pathLst>
              <a:path w="29845" h="69850">
                <a:moveTo>
                  <a:pt x="0" y="69850"/>
                </a:moveTo>
                <a:lnTo>
                  <a:pt x="29308" y="69850"/>
                </a:lnTo>
                <a:lnTo>
                  <a:pt x="29308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664367" y="2260948"/>
            <a:ext cx="150495" cy="165100"/>
          </a:xfrm>
          <a:custGeom>
            <a:avLst/>
            <a:gdLst/>
            <a:ahLst/>
            <a:cxnLst/>
            <a:rect l="l" t="t" r="r" b="b"/>
            <a:pathLst>
              <a:path w="150495" h="165100">
                <a:moveTo>
                  <a:pt x="150177" y="0"/>
                </a:moveTo>
                <a:lnTo>
                  <a:pt x="120865" y="0"/>
                </a:lnTo>
                <a:lnTo>
                  <a:pt x="120865" y="68580"/>
                </a:lnTo>
                <a:lnTo>
                  <a:pt x="29298" y="68580"/>
                </a:lnTo>
                <a:lnTo>
                  <a:pt x="29298" y="0"/>
                </a:lnTo>
                <a:lnTo>
                  <a:pt x="0" y="0"/>
                </a:lnTo>
                <a:lnTo>
                  <a:pt x="0" y="68580"/>
                </a:lnTo>
                <a:lnTo>
                  <a:pt x="0" y="95250"/>
                </a:lnTo>
                <a:lnTo>
                  <a:pt x="120865" y="95250"/>
                </a:lnTo>
                <a:lnTo>
                  <a:pt x="120865" y="165100"/>
                </a:lnTo>
                <a:lnTo>
                  <a:pt x="150177" y="165100"/>
                </a:lnTo>
                <a:lnTo>
                  <a:pt x="150177" y="95250"/>
                </a:lnTo>
                <a:lnTo>
                  <a:pt x="150177" y="68580"/>
                </a:lnTo>
                <a:lnTo>
                  <a:pt x="1501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861513" y="2257545"/>
            <a:ext cx="175816" cy="172172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169180" y="2288884"/>
            <a:ext cx="29845" cy="137160"/>
          </a:xfrm>
          <a:custGeom>
            <a:avLst/>
            <a:gdLst/>
            <a:ahLst/>
            <a:cxnLst/>
            <a:rect l="l" t="t" r="r" b="b"/>
            <a:pathLst>
              <a:path w="29845" h="137160">
                <a:moveTo>
                  <a:pt x="0" y="137159"/>
                </a:moveTo>
                <a:lnTo>
                  <a:pt x="29308" y="137159"/>
                </a:lnTo>
                <a:lnTo>
                  <a:pt x="29308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169179" y="2260948"/>
            <a:ext cx="148590" cy="165100"/>
          </a:xfrm>
          <a:custGeom>
            <a:avLst/>
            <a:gdLst/>
            <a:ahLst/>
            <a:cxnLst/>
            <a:rect l="l" t="t" r="r" b="b"/>
            <a:pathLst>
              <a:path w="148589" h="165100">
                <a:moveTo>
                  <a:pt x="148348" y="0"/>
                </a:moveTo>
                <a:lnTo>
                  <a:pt x="0" y="0"/>
                </a:lnTo>
                <a:lnTo>
                  <a:pt x="0" y="27940"/>
                </a:lnTo>
                <a:lnTo>
                  <a:pt x="119037" y="27940"/>
                </a:lnTo>
                <a:lnTo>
                  <a:pt x="119037" y="165100"/>
                </a:lnTo>
                <a:lnTo>
                  <a:pt x="148348" y="165100"/>
                </a:lnTo>
                <a:lnTo>
                  <a:pt x="148348" y="27940"/>
                </a:lnTo>
                <a:lnTo>
                  <a:pt x="1483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364494" y="2257545"/>
            <a:ext cx="175816" cy="172172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587096" y="2288884"/>
            <a:ext cx="29845" cy="137160"/>
          </a:xfrm>
          <a:custGeom>
            <a:avLst/>
            <a:gdLst/>
            <a:ahLst/>
            <a:cxnLst/>
            <a:rect l="l" t="t" r="r" b="b"/>
            <a:pathLst>
              <a:path w="29845" h="137160">
                <a:moveTo>
                  <a:pt x="0" y="137159"/>
                </a:moveTo>
                <a:lnTo>
                  <a:pt x="29308" y="137159"/>
                </a:lnTo>
                <a:lnTo>
                  <a:pt x="29308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587085" y="2260948"/>
            <a:ext cx="148590" cy="165100"/>
          </a:xfrm>
          <a:custGeom>
            <a:avLst/>
            <a:gdLst/>
            <a:ahLst/>
            <a:cxnLst/>
            <a:rect l="l" t="t" r="r" b="b"/>
            <a:pathLst>
              <a:path w="148589" h="165100">
                <a:moveTo>
                  <a:pt x="148361" y="0"/>
                </a:moveTo>
                <a:lnTo>
                  <a:pt x="0" y="0"/>
                </a:lnTo>
                <a:lnTo>
                  <a:pt x="0" y="27940"/>
                </a:lnTo>
                <a:lnTo>
                  <a:pt x="119049" y="27940"/>
                </a:lnTo>
                <a:lnTo>
                  <a:pt x="119049" y="165100"/>
                </a:lnTo>
                <a:lnTo>
                  <a:pt x="148361" y="165100"/>
                </a:lnTo>
                <a:lnTo>
                  <a:pt x="148361" y="27940"/>
                </a:lnTo>
                <a:lnTo>
                  <a:pt x="1483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9" name="object 149"/>
          <p:cNvGrpSpPr/>
          <p:nvPr/>
        </p:nvGrpSpPr>
        <p:grpSpPr>
          <a:xfrm>
            <a:off x="5782409" y="2257545"/>
            <a:ext cx="361315" cy="172720"/>
            <a:chOff x="5782409" y="2257545"/>
            <a:chExt cx="361315" cy="172720"/>
          </a:xfrm>
        </p:grpSpPr>
        <p:sp>
          <p:nvSpPr>
            <p:cNvPr id="150" name="object 150"/>
            <p:cNvSpPr/>
            <p:nvPr/>
          </p:nvSpPr>
          <p:spPr>
            <a:xfrm>
              <a:off x="5782409" y="2257545"/>
              <a:ext cx="175816" cy="172172"/>
            </a:xfrm>
            <a:prstGeom prst="rect">
              <a:avLst/>
            </a:prstGeom>
            <a:blipFill>
              <a:blip r:embed="rId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5986135" y="2261222"/>
              <a:ext cx="157523" cy="167021"/>
            </a:xfrm>
            <a:prstGeom prst="rect">
              <a:avLst/>
            </a:prstGeom>
            <a:blipFill>
              <a:blip r:embed="rId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2" name="object 152"/>
          <p:cNvSpPr/>
          <p:nvPr/>
        </p:nvSpPr>
        <p:spPr>
          <a:xfrm>
            <a:off x="6200428" y="2356194"/>
            <a:ext cx="29845" cy="69850"/>
          </a:xfrm>
          <a:custGeom>
            <a:avLst/>
            <a:gdLst/>
            <a:ahLst/>
            <a:cxnLst/>
            <a:rect l="l" t="t" r="r" b="b"/>
            <a:pathLst>
              <a:path w="29845" h="69850">
                <a:moveTo>
                  <a:pt x="0" y="69850"/>
                </a:moveTo>
                <a:lnTo>
                  <a:pt x="29308" y="69850"/>
                </a:lnTo>
                <a:lnTo>
                  <a:pt x="29308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3" name="object 153"/>
          <p:cNvGrpSpPr/>
          <p:nvPr/>
        </p:nvGrpSpPr>
        <p:grpSpPr>
          <a:xfrm>
            <a:off x="6200428" y="2260944"/>
            <a:ext cx="328930" cy="165100"/>
            <a:chOff x="6200428" y="2260944"/>
            <a:chExt cx="328930" cy="165100"/>
          </a:xfrm>
        </p:grpSpPr>
        <p:sp>
          <p:nvSpPr>
            <p:cNvPr id="154" name="object 154"/>
            <p:cNvSpPr/>
            <p:nvPr/>
          </p:nvSpPr>
          <p:spPr>
            <a:xfrm>
              <a:off x="6200419" y="2260948"/>
              <a:ext cx="150495" cy="165100"/>
            </a:xfrm>
            <a:custGeom>
              <a:avLst/>
              <a:gdLst/>
              <a:ahLst/>
              <a:cxnLst/>
              <a:rect l="l" t="t" r="r" b="b"/>
              <a:pathLst>
                <a:path w="150495" h="165100">
                  <a:moveTo>
                    <a:pt x="150202" y="0"/>
                  </a:moveTo>
                  <a:lnTo>
                    <a:pt x="120891" y="0"/>
                  </a:lnTo>
                  <a:lnTo>
                    <a:pt x="120891" y="68580"/>
                  </a:lnTo>
                  <a:lnTo>
                    <a:pt x="29311" y="68580"/>
                  </a:lnTo>
                  <a:lnTo>
                    <a:pt x="29311" y="0"/>
                  </a:lnTo>
                  <a:lnTo>
                    <a:pt x="0" y="0"/>
                  </a:lnTo>
                  <a:lnTo>
                    <a:pt x="0" y="68580"/>
                  </a:lnTo>
                  <a:lnTo>
                    <a:pt x="0" y="95250"/>
                  </a:lnTo>
                  <a:lnTo>
                    <a:pt x="120891" y="95250"/>
                  </a:lnTo>
                  <a:lnTo>
                    <a:pt x="120891" y="165100"/>
                  </a:lnTo>
                  <a:lnTo>
                    <a:pt x="150202" y="165100"/>
                  </a:lnTo>
                  <a:lnTo>
                    <a:pt x="150202" y="95250"/>
                  </a:lnTo>
                  <a:lnTo>
                    <a:pt x="150202" y="68580"/>
                  </a:lnTo>
                  <a:lnTo>
                    <a:pt x="15020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6392117" y="2261224"/>
              <a:ext cx="136980" cy="164822"/>
            </a:xfrm>
            <a:prstGeom prst="rect">
              <a:avLst/>
            </a:prstGeom>
            <a:blipFill>
              <a:blip r:embed="rId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6" name="object 156"/>
          <p:cNvSpPr/>
          <p:nvPr/>
        </p:nvSpPr>
        <p:spPr>
          <a:xfrm>
            <a:off x="6576467" y="2257550"/>
            <a:ext cx="161534" cy="172162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7" name="object 157"/>
          <p:cNvGrpSpPr/>
          <p:nvPr/>
        </p:nvGrpSpPr>
        <p:grpSpPr>
          <a:xfrm>
            <a:off x="6765270" y="2257550"/>
            <a:ext cx="492759" cy="172720"/>
            <a:chOff x="6765270" y="2257550"/>
            <a:chExt cx="492759" cy="172720"/>
          </a:xfrm>
        </p:grpSpPr>
        <p:sp>
          <p:nvSpPr>
            <p:cNvPr id="158" name="object 158"/>
            <p:cNvSpPr/>
            <p:nvPr/>
          </p:nvSpPr>
          <p:spPr>
            <a:xfrm>
              <a:off x="6765265" y="2261317"/>
              <a:ext cx="150495" cy="165100"/>
            </a:xfrm>
            <a:custGeom>
              <a:avLst/>
              <a:gdLst/>
              <a:ahLst/>
              <a:cxnLst/>
              <a:rect l="l" t="t" r="r" b="b"/>
              <a:pathLst>
                <a:path w="150495" h="165100">
                  <a:moveTo>
                    <a:pt x="150177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60426" y="29210"/>
                  </a:lnTo>
                  <a:lnTo>
                    <a:pt x="60426" y="165100"/>
                  </a:lnTo>
                  <a:lnTo>
                    <a:pt x="89738" y="165100"/>
                  </a:lnTo>
                  <a:lnTo>
                    <a:pt x="89738" y="29210"/>
                  </a:lnTo>
                  <a:lnTo>
                    <a:pt x="150177" y="29210"/>
                  </a:lnTo>
                  <a:lnTo>
                    <a:pt x="1501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6941556" y="2257550"/>
              <a:ext cx="151639" cy="172162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120764" y="2261224"/>
              <a:ext cx="136980" cy="164822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1" name="object 161"/>
          <p:cNvSpPr/>
          <p:nvPr/>
        </p:nvSpPr>
        <p:spPr>
          <a:xfrm>
            <a:off x="7304045" y="2386856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39">
                <a:moveTo>
                  <a:pt x="26009" y="0"/>
                </a:moveTo>
                <a:lnTo>
                  <a:pt x="15025" y="0"/>
                </a:lnTo>
                <a:lnTo>
                  <a:pt x="10072" y="1947"/>
                </a:lnTo>
                <a:lnTo>
                  <a:pt x="2010" y="9769"/>
                </a:lnTo>
                <a:lnTo>
                  <a:pt x="0" y="14282"/>
                </a:lnTo>
                <a:lnTo>
                  <a:pt x="0" y="25276"/>
                </a:lnTo>
                <a:lnTo>
                  <a:pt x="2010" y="30218"/>
                </a:lnTo>
                <a:lnTo>
                  <a:pt x="10072" y="38271"/>
                </a:lnTo>
                <a:lnTo>
                  <a:pt x="15025" y="40291"/>
                </a:lnTo>
                <a:lnTo>
                  <a:pt x="26491" y="40291"/>
                </a:lnTo>
                <a:lnTo>
                  <a:pt x="31129" y="38271"/>
                </a:lnTo>
                <a:lnTo>
                  <a:pt x="38459" y="30218"/>
                </a:lnTo>
                <a:lnTo>
                  <a:pt x="40291" y="25276"/>
                </a:lnTo>
                <a:lnTo>
                  <a:pt x="40291" y="14282"/>
                </a:lnTo>
                <a:lnTo>
                  <a:pt x="38323" y="9769"/>
                </a:lnTo>
                <a:lnTo>
                  <a:pt x="30501" y="19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976922" y="9251105"/>
            <a:ext cx="335915" cy="335915"/>
          </a:xfrm>
          <a:custGeom>
            <a:avLst/>
            <a:gdLst/>
            <a:ahLst/>
            <a:cxnLst/>
            <a:rect l="l" t="t" r="r" b="b"/>
            <a:pathLst>
              <a:path w="335914" h="335915">
                <a:moveTo>
                  <a:pt x="171701" y="0"/>
                </a:moveTo>
                <a:lnTo>
                  <a:pt x="104318" y="12086"/>
                </a:lnTo>
                <a:lnTo>
                  <a:pt x="49108" y="48344"/>
                </a:lnTo>
                <a:lnTo>
                  <a:pt x="12283" y="102299"/>
                </a:lnTo>
                <a:lnTo>
                  <a:pt x="0" y="167492"/>
                </a:lnTo>
                <a:lnTo>
                  <a:pt x="3046" y="202422"/>
                </a:lnTo>
                <a:lnTo>
                  <a:pt x="27414" y="262659"/>
                </a:lnTo>
                <a:lnTo>
                  <a:pt x="74695" y="308704"/>
                </a:lnTo>
                <a:lnTo>
                  <a:pt x="136172" y="332409"/>
                </a:lnTo>
                <a:lnTo>
                  <a:pt x="171701" y="335371"/>
                </a:lnTo>
                <a:lnTo>
                  <a:pt x="182088" y="335061"/>
                </a:lnTo>
                <a:lnTo>
                  <a:pt x="192717" y="334131"/>
                </a:lnTo>
                <a:lnTo>
                  <a:pt x="203584" y="332580"/>
                </a:lnTo>
                <a:lnTo>
                  <a:pt x="214684" y="330408"/>
                </a:lnTo>
                <a:lnTo>
                  <a:pt x="213030" y="294252"/>
                </a:lnTo>
                <a:lnTo>
                  <a:pt x="171701" y="294252"/>
                </a:lnTo>
                <a:lnTo>
                  <a:pt x="145336" y="292003"/>
                </a:lnTo>
                <a:lnTo>
                  <a:pt x="98989" y="274007"/>
                </a:lnTo>
                <a:lnTo>
                  <a:pt x="62415" y="239104"/>
                </a:lnTo>
                <a:lnTo>
                  <a:pt x="43482" y="193720"/>
                </a:lnTo>
                <a:lnTo>
                  <a:pt x="41119" y="167492"/>
                </a:lnTo>
                <a:lnTo>
                  <a:pt x="43466" y="140181"/>
                </a:lnTo>
                <a:lnTo>
                  <a:pt x="62225" y="94120"/>
                </a:lnTo>
                <a:lnTo>
                  <a:pt x="98491" y="60224"/>
                </a:lnTo>
                <a:lnTo>
                  <a:pt x="145020" y="42889"/>
                </a:lnTo>
                <a:lnTo>
                  <a:pt x="171701" y="40721"/>
                </a:lnTo>
                <a:lnTo>
                  <a:pt x="288175" y="40721"/>
                </a:lnTo>
                <a:lnTo>
                  <a:pt x="264193" y="23231"/>
                </a:lnTo>
                <a:lnTo>
                  <a:pt x="236395" y="10325"/>
                </a:lnTo>
                <a:lnTo>
                  <a:pt x="205567" y="2581"/>
                </a:lnTo>
                <a:lnTo>
                  <a:pt x="171701" y="0"/>
                </a:lnTo>
                <a:close/>
              </a:path>
              <a:path w="335914" h="335915">
                <a:moveTo>
                  <a:pt x="212820" y="289677"/>
                </a:moveTo>
                <a:lnTo>
                  <a:pt x="202951" y="291677"/>
                </a:lnTo>
                <a:lnTo>
                  <a:pt x="192806" y="293107"/>
                </a:lnTo>
                <a:lnTo>
                  <a:pt x="182389" y="293966"/>
                </a:lnTo>
                <a:lnTo>
                  <a:pt x="171701" y="294252"/>
                </a:lnTo>
                <a:lnTo>
                  <a:pt x="213030" y="294252"/>
                </a:lnTo>
                <a:lnTo>
                  <a:pt x="212820" y="289677"/>
                </a:lnTo>
                <a:close/>
              </a:path>
              <a:path w="335914" h="335915">
                <a:moveTo>
                  <a:pt x="173198" y="77652"/>
                </a:moveTo>
                <a:lnTo>
                  <a:pt x="134283" y="84121"/>
                </a:lnTo>
                <a:lnTo>
                  <a:pt x="90632" y="117241"/>
                </a:lnTo>
                <a:lnTo>
                  <a:pt x="74982" y="167492"/>
                </a:lnTo>
                <a:lnTo>
                  <a:pt x="76417" y="186686"/>
                </a:lnTo>
                <a:lnTo>
                  <a:pt x="97850" y="232579"/>
                </a:lnTo>
                <a:lnTo>
                  <a:pt x="140880" y="255778"/>
                </a:lnTo>
                <a:lnTo>
                  <a:pt x="159136" y="257322"/>
                </a:lnTo>
                <a:lnTo>
                  <a:pt x="172633" y="256204"/>
                </a:lnTo>
                <a:lnTo>
                  <a:pt x="185006" y="252852"/>
                </a:lnTo>
                <a:lnTo>
                  <a:pt x="196250" y="247263"/>
                </a:lnTo>
                <a:lnTo>
                  <a:pt x="206360" y="239437"/>
                </a:lnTo>
                <a:lnTo>
                  <a:pt x="293106" y="239437"/>
                </a:lnTo>
                <a:lnTo>
                  <a:pt x="300323" y="234582"/>
                </a:lnTo>
                <a:lnTo>
                  <a:pt x="312744" y="221166"/>
                </a:lnTo>
                <a:lnTo>
                  <a:pt x="315591" y="216590"/>
                </a:lnTo>
                <a:lnTo>
                  <a:pt x="167094" y="216590"/>
                </a:lnTo>
                <a:lnTo>
                  <a:pt x="157342" y="215808"/>
                </a:lnTo>
                <a:lnTo>
                  <a:pt x="124917" y="189089"/>
                </a:lnTo>
                <a:lnTo>
                  <a:pt x="121828" y="169377"/>
                </a:lnTo>
                <a:lnTo>
                  <a:pt x="122670" y="159146"/>
                </a:lnTo>
                <a:lnTo>
                  <a:pt x="151470" y="122436"/>
                </a:lnTo>
                <a:lnTo>
                  <a:pt x="172821" y="118771"/>
                </a:lnTo>
                <a:lnTo>
                  <a:pt x="250118" y="118771"/>
                </a:lnTo>
                <a:lnTo>
                  <a:pt x="250118" y="98216"/>
                </a:lnTo>
                <a:lnTo>
                  <a:pt x="233029" y="89216"/>
                </a:lnTo>
                <a:lnTo>
                  <a:pt x="214513" y="82790"/>
                </a:lnTo>
                <a:lnTo>
                  <a:pt x="194569" y="78936"/>
                </a:lnTo>
                <a:lnTo>
                  <a:pt x="173198" y="77652"/>
                </a:lnTo>
                <a:close/>
              </a:path>
              <a:path w="335914" h="335915">
                <a:moveTo>
                  <a:pt x="293106" y="239437"/>
                </a:moveTo>
                <a:lnTo>
                  <a:pt x="206360" y="239437"/>
                </a:lnTo>
                <a:lnTo>
                  <a:pt x="206360" y="253133"/>
                </a:lnTo>
                <a:lnTo>
                  <a:pt x="250118" y="253133"/>
                </a:lnTo>
                <a:lnTo>
                  <a:pt x="269017" y="250572"/>
                </a:lnTo>
                <a:lnTo>
                  <a:pt x="285750" y="244386"/>
                </a:lnTo>
                <a:lnTo>
                  <a:pt x="293106" y="239437"/>
                </a:lnTo>
                <a:close/>
              </a:path>
              <a:path w="335914" h="335915">
                <a:moveTo>
                  <a:pt x="250118" y="118771"/>
                </a:moveTo>
                <a:lnTo>
                  <a:pt x="172821" y="118771"/>
                </a:lnTo>
                <a:lnTo>
                  <a:pt x="180917" y="119293"/>
                </a:lnTo>
                <a:lnTo>
                  <a:pt x="189202" y="120861"/>
                </a:lnTo>
                <a:lnTo>
                  <a:pt x="197681" y="123475"/>
                </a:lnTo>
                <a:lnTo>
                  <a:pt x="206360" y="127137"/>
                </a:lnTo>
                <a:lnTo>
                  <a:pt x="206360" y="198695"/>
                </a:lnTo>
                <a:lnTo>
                  <a:pt x="197757" y="206527"/>
                </a:lnTo>
                <a:lnTo>
                  <a:pt x="188345" y="212119"/>
                </a:lnTo>
                <a:lnTo>
                  <a:pt x="178124" y="215472"/>
                </a:lnTo>
                <a:lnTo>
                  <a:pt x="167094" y="216590"/>
                </a:lnTo>
                <a:lnTo>
                  <a:pt x="315591" y="216590"/>
                </a:lnTo>
                <a:lnTo>
                  <a:pt x="318183" y="212422"/>
                </a:lnTo>
                <a:lnTo>
                  <a:pt x="250118" y="212422"/>
                </a:lnTo>
                <a:lnTo>
                  <a:pt x="250118" y="118771"/>
                </a:lnTo>
                <a:close/>
              </a:path>
              <a:path w="335914" h="335915">
                <a:moveTo>
                  <a:pt x="288175" y="40721"/>
                </a:moveTo>
                <a:lnTo>
                  <a:pt x="171701" y="40721"/>
                </a:lnTo>
                <a:lnTo>
                  <a:pt x="198110" y="42684"/>
                </a:lnTo>
                <a:lnTo>
                  <a:pt x="221783" y="48574"/>
                </a:lnTo>
                <a:lnTo>
                  <a:pt x="260934" y="72133"/>
                </a:lnTo>
                <a:lnTo>
                  <a:pt x="286222" y="107106"/>
                </a:lnTo>
                <a:lnTo>
                  <a:pt x="294650" y="149210"/>
                </a:lnTo>
                <a:lnTo>
                  <a:pt x="293995" y="162791"/>
                </a:lnTo>
                <a:lnTo>
                  <a:pt x="278614" y="202664"/>
                </a:lnTo>
                <a:lnTo>
                  <a:pt x="257730" y="212422"/>
                </a:lnTo>
                <a:lnTo>
                  <a:pt x="318183" y="212422"/>
                </a:lnTo>
                <a:lnTo>
                  <a:pt x="322644" y="205252"/>
                </a:lnTo>
                <a:lnTo>
                  <a:pt x="329704" y="187952"/>
                </a:lnTo>
                <a:lnTo>
                  <a:pt x="333933" y="169270"/>
                </a:lnTo>
                <a:lnTo>
                  <a:pt x="335340" y="149210"/>
                </a:lnTo>
                <a:lnTo>
                  <a:pt x="332442" y="117491"/>
                </a:lnTo>
                <a:lnTo>
                  <a:pt x="323747" y="88931"/>
                </a:lnTo>
                <a:lnTo>
                  <a:pt x="309255" y="63533"/>
                </a:lnTo>
                <a:lnTo>
                  <a:pt x="288965" y="41297"/>
                </a:lnTo>
                <a:lnTo>
                  <a:pt x="288175" y="40721"/>
                </a:lnTo>
                <a:close/>
              </a:path>
            </a:pathLst>
          </a:custGeom>
          <a:solidFill>
            <a:srgbClr val="CD996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3" name="object 163"/>
          <p:cNvGrpSpPr/>
          <p:nvPr/>
        </p:nvGrpSpPr>
        <p:grpSpPr>
          <a:xfrm>
            <a:off x="5360112" y="9245770"/>
            <a:ext cx="575945" cy="262890"/>
            <a:chOff x="5360112" y="9245770"/>
            <a:chExt cx="575945" cy="262890"/>
          </a:xfrm>
        </p:grpSpPr>
        <p:sp>
          <p:nvSpPr>
            <p:cNvPr id="164" name="object 164"/>
            <p:cNvSpPr/>
            <p:nvPr/>
          </p:nvSpPr>
          <p:spPr>
            <a:xfrm>
              <a:off x="5360112" y="9329894"/>
              <a:ext cx="260350" cy="174625"/>
            </a:xfrm>
            <a:custGeom>
              <a:avLst/>
              <a:gdLst/>
              <a:ahLst/>
              <a:cxnLst/>
              <a:rect l="l" t="t" r="r" b="b"/>
              <a:pathLst>
                <a:path w="260350" h="174625">
                  <a:moveTo>
                    <a:pt x="205166" y="0"/>
                  </a:moveTo>
                  <a:lnTo>
                    <a:pt x="187707" y="1713"/>
                  </a:lnTo>
                  <a:lnTo>
                    <a:pt x="172244" y="6854"/>
                  </a:lnTo>
                  <a:lnTo>
                    <a:pt x="158782" y="15421"/>
                  </a:lnTo>
                  <a:lnTo>
                    <a:pt x="147325" y="27412"/>
                  </a:lnTo>
                  <a:lnTo>
                    <a:pt x="144343" y="21609"/>
                  </a:lnTo>
                  <a:lnTo>
                    <a:pt x="106581" y="476"/>
                  </a:lnTo>
                  <a:lnTo>
                    <a:pt x="97442" y="0"/>
                  </a:lnTo>
                  <a:lnTo>
                    <a:pt x="81376" y="1380"/>
                  </a:lnTo>
                  <a:lnTo>
                    <a:pt x="67081" y="5519"/>
                  </a:lnTo>
                  <a:lnTo>
                    <a:pt x="54546" y="12417"/>
                  </a:lnTo>
                  <a:lnTo>
                    <a:pt x="43757" y="22072"/>
                  </a:lnTo>
                  <a:lnTo>
                    <a:pt x="43757" y="3047"/>
                  </a:lnTo>
                  <a:lnTo>
                    <a:pt x="0" y="3047"/>
                  </a:lnTo>
                  <a:lnTo>
                    <a:pt x="0" y="174340"/>
                  </a:lnTo>
                  <a:lnTo>
                    <a:pt x="43757" y="174340"/>
                  </a:lnTo>
                  <a:lnTo>
                    <a:pt x="43757" y="59390"/>
                  </a:lnTo>
                  <a:lnTo>
                    <a:pt x="50576" y="51398"/>
                  </a:lnTo>
                  <a:lnTo>
                    <a:pt x="58814" y="45688"/>
                  </a:lnTo>
                  <a:lnTo>
                    <a:pt x="68474" y="42261"/>
                  </a:lnTo>
                  <a:lnTo>
                    <a:pt x="79557" y="41119"/>
                  </a:lnTo>
                  <a:lnTo>
                    <a:pt x="88709" y="41119"/>
                  </a:lnTo>
                  <a:lnTo>
                    <a:pt x="95735" y="43778"/>
                  </a:lnTo>
                  <a:lnTo>
                    <a:pt x="105619" y="54438"/>
                  </a:lnTo>
                  <a:lnTo>
                    <a:pt x="108101" y="61673"/>
                  </a:lnTo>
                  <a:lnTo>
                    <a:pt x="108101" y="174340"/>
                  </a:lnTo>
                  <a:lnTo>
                    <a:pt x="151859" y="174340"/>
                  </a:lnTo>
                  <a:lnTo>
                    <a:pt x="151859" y="73474"/>
                  </a:lnTo>
                  <a:lnTo>
                    <a:pt x="151492" y="60909"/>
                  </a:lnTo>
                  <a:lnTo>
                    <a:pt x="157554" y="52251"/>
                  </a:lnTo>
                  <a:lnTo>
                    <a:pt x="165477" y="46066"/>
                  </a:lnTo>
                  <a:lnTo>
                    <a:pt x="175256" y="42356"/>
                  </a:lnTo>
                  <a:lnTo>
                    <a:pt x="186884" y="41119"/>
                  </a:lnTo>
                  <a:lnTo>
                    <a:pt x="199712" y="43164"/>
                  </a:lnTo>
                  <a:lnTo>
                    <a:pt x="208874" y="49302"/>
                  </a:lnTo>
                  <a:lnTo>
                    <a:pt x="214370" y="59530"/>
                  </a:lnTo>
                  <a:lnTo>
                    <a:pt x="216202" y="73851"/>
                  </a:lnTo>
                  <a:lnTo>
                    <a:pt x="216202" y="174340"/>
                  </a:lnTo>
                  <a:lnTo>
                    <a:pt x="260002" y="174340"/>
                  </a:lnTo>
                  <a:lnTo>
                    <a:pt x="260002" y="62427"/>
                  </a:lnTo>
                  <a:lnTo>
                    <a:pt x="256579" y="35118"/>
                  </a:lnTo>
                  <a:lnTo>
                    <a:pt x="246304" y="15609"/>
                  </a:lnTo>
                  <a:lnTo>
                    <a:pt x="229169" y="3902"/>
                  </a:lnTo>
                  <a:lnTo>
                    <a:pt x="205166" y="0"/>
                  </a:lnTo>
                  <a:close/>
                </a:path>
              </a:pathLst>
            </a:custGeom>
            <a:solidFill>
              <a:srgbClr val="CD99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658282" y="9328761"/>
              <a:ext cx="186549" cy="179659"/>
            </a:xfrm>
            <a:prstGeom prst="rect">
              <a:avLst/>
            </a:prstGeom>
            <a:blipFill>
              <a:blip r:embed="rId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5883412" y="9245770"/>
              <a:ext cx="52705" cy="259079"/>
            </a:xfrm>
            <a:custGeom>
              <a:avLst/>
              <a:gdLst/>
              <a:ahLst/>
              <a:cxnLst/>
              <a:rect l="l" t="t" r="r" b="b"/>
              <a:pathLst>
                <a:path w="52704" h="259079">
                  <a:moveTo>
                    <a:pt x="48333" y="87170"/>
                  </a:moveTo>
                  <a:lnTo>
                    <a:pt x="4533" y="87170"/>
                  </a:lnTo>
                  <a:lnTo>
                    <a:pt x="4533" y="258463"/>
                  </a:lnTo>
                  <a:lnTo>
                    <a:pt x="48333" y="258463"/>
                  </a:lnTo>
                  <a:lnTo>
                    <a:pt x="48333" y="87170"/>
                  </a:lnTo>
                  <a:close/>
                </a:path>
                <a:path w="52704" h="259079">
                  <a:moveTo>
                    <a:pt x="33978" y="0"/>
                  </a:moveTo>
                  <a:lnTo>
                    <a:pt x="19779" y="0"/>
                  </a:lnTo>
                  <a:lnTo>
                    <a:pt x="13308" y="2345"/>
                  </a:lnTo>
                  <a:lnTo>
                    <a:pt x="2649" y="11737"/>
                  </a:lnTo>
                  <a:lnTo>
                    <a:pt x="0" y="17894"/>
                  </a:lnTo>
                  <a:lnTo>
                    <a:pt x="0" y="33883"/>
                  </a:lnTo>
                  <a:lnTo>
                    <a:pt x="2607" y="40532"/>
                  </a:lnTo>
                  <a:lnTo>
                    <a:pt x="13015" y="50438"/>
                  </a:lnTo>
                  <a:lnTo>
                    <a:pt x="19517" y="52919"/>
                  </a:lnTo>
                  <a:lnTo>
                    <a:pt x="33978" y="52919"/>
                  </a:lnTo>
                  <a:lnTo>
                    <a:pt x="39820" y="50438"/>
                  </a:lnTo>
                  <a:lnTo>
                    <a:pt x="49967" y="40532"/>
                  </a:lnTo>
                  <a:lnTo>
                    <a:pt x="52490" y="33883"/>
                  </a:lnTo>
                  <a:lnTo>
                    <a:pt x="52490" y="17894"/>
                  </a:lnTo>
                  <a:lnTo>
                    <a:pt x="49967" y="11737"/>
                  </a:lnTo>
                  <a:lnTo>
                    <a:pt x="39820" y="2345"/>
                  </a:lnTo>
                  <a:lnTo>
                    <a:pt x="33978" y="0"/>
                  </a:lnTo>
                  <a:close/>
                </a:path>
              </a:pathLst>
            </a:custGeom>
            <a:solidFill>
              <a:srgbClr val="CD99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7" name="object 167"/>
          <p:cNvGrpSpPr/>
          <p:nvPr/>
        </p:nvGrpSpPr>
        <p:grpSpPr>
          <a:xfrm>
            <a:off x="5985578" y="9237777"/>
            <a:ext cx="939165" cy="271145"/>
            <a:chOff x="5985578" y="9237777"/>
            <a:chExt cx="939165" cy="271145"/>
          </a:xfrm>
        </p:grpSpPr>
        <p:sp>
          <p:nvSpPr>
            <p:cNvPr id="168" name="object 168"/>
            <p:cNvSpPr/>
            <p:nvPr/>
          </p:nvSpPr>
          <p:spPr>
            <a:xfrm>
              <a:off x="5985573" y="9237782"/>
              <a:ext cx="262890" cy="271145"/>
            </a:xfrm>
            <a:custGeom>
              <a:avLst/>
              <a:gdLst/>
              <a:ahLst/>
              <a:cxnLst/>
              <a:rect l="l" t="t" r="r" b="b"/>
              <a:pathLst>
                <a:path w="262889" h="271145">
                  <a:moveTo>
                    <a:pt x="170510" y="178155"/>
                  </a:moveTo>
                  <a:lnTo>
                    <a:pt x="160007" y="132105"/>
                  </a:lnTo>
                  <a:lnTo>
                    <a:pt x="123698" y="97523"/>
                  </a:lnTo>
                  <a:lnTo>
                    <a:pt x="123698" y="181178"/>
                  </a:lnTo>
                  <a:lnTo>
                    <a:pt x="122834" y="191833"/>
                  </a:lnTo>
                  <a:lnTo>
                    <a:pt x="94361" y="226631"/>
                  </a:lnTo>
                  <a:lnTo>
                    <a:pt x="74942" y="229920"/>
                  </a:lnTo>
                  <a:lnTo>
                    <a:pt x="66421" y="229374"/>
                  </a:lnTo>
                  <a:lnTo>
                    <a:pt x="58381" y="227736"/>
                  </a:lnTo>
                  <a:lnTo>
                    <a:pt x="50812" y="224993"/>
                  </a:lnTo>
                  <a:lnTo>
                    <a:pt x="43751" y="221170"/>
                  </a:lnTo>
                  <a:lnTo>
                    <a:pt x="43751" y="148463"/>
                  </a:lnTo>
                  <a:lnTo>
                    <a:pt x="51219" y="141300"/>
                  </a:lnTo>
                  <a:lnTo>
                    <a:pt x="59550" y="136194"/>
                  </a:lnTo>
                  <a:lnTo>
                    <a:pt x="68732" y="133121"/>
                  </a:lnTo>
                  <a:lnTo>
                    <a:pt x="78765" y="132105"/>
                  </a:lnTo>
                  <a:lnTo>
                    <a:pt x="88049" y="132892"/>
                  </a:lnTo>
                  <a:lnTo>
                    <a:pt x="120497" y="160312"/>
                  </a:lnTo>
                  <a:lnTo>
                    <a:pt x="123698" y="181178"/>
                  </a:lnTo>
                  <a:lnTo>
                    <a:pt x="123698" y="97523"/>
                  </a:lnTo>
                  <a:lnTo>
                    <a:pt x="122796" y="97028"/>
                  </a:lnTo>
                  <a:lnTo>
                    <a:pt x="106921" y="92494"/>
                  </a:lnTo>
                  <a:lnTo>
                    <a:pt x="89052" y="90982"/>
                  </a:lnTo>
                  <a:lnTo>
                    <a:pt x="76352" y="91909"/>
                  </a:lnTo>
                  <a:lnTo>
                    <a:pt x="64579" y="94691"/>
                  </a:lnTo>
                  <a:lnTo>
                    <a:pt x="53708" y="99326"/>
                  </a:lnTo>
                  <a:lnTo>
                    <a:pt x="43751" y="105816"/>
                  </a:lnTo>
                  <a:lnTo>
                    <a:pt x="43751" y="0"/>
                  </a:lnTo>
                  <a:lnTo>
                    <a:pt x="0" y="0"/>
                  </a:lnTo>
                  <a:lnTo>
                    <a:pt x="0" y="251612"/>
                  </a:lnTo>
                  <a:lnTo>
                    <a:pt x="42532" y="267538"/>
                  </a:lnTo>
                  <a:lnTo>
                    <a:pt x="72669" y="270637"/>
                  </a:lnTo>
                  <a:lnTo>
                    <a:pt x="93967" y="269074"/>
                  </a:lnTo>
                  <a:lnTo>
                    <a:pt x="144030" y="245529"/>
                  </a:lnTo>
                  <a:lnTo>
                    <a:pt x="156654" y="229920"/>
                  </a:lnTo>
                  <a:lnTo>
                    <a:pt x="163906" y="216115"/>
                  </a:lnTo>
                  <a:lnTo>
                    <a:pt x="168859" y="198208"/>
                  </a:lnTo>
                  <a:lnTo>
                    <a:pt x="170510" y="178155"/>
                  </a:lnTo>
                  <a:close/>
                </a:path>
                <a:path w="262889" h="271145">
                  <a:moveTo>
                    <a:pt x="258089" y="95161"/>
                  </a:moveTo>
                  <a:lnTo>
                    <a:pt x="214337" y="95161"/>
                  </a:lnTo>
                  <a:lnTo>
                    <a:pt x="214337" y="266458"/>
                  </a:lnTo>
                  <a:lnTo>
                    <a:pt x="258089" y="266458"/>
                  </a:lnTo>
                  <a:lnTo>
                    <a:pt x="258089" y="95161"/>
                  </a:lnTo>
                  <a:close/>
                </a:path>
                <a:path w="262889" h="271145">
                  <a:moveTo>
                    <a:pt x="262293" y="25882"/>
                  </a:moveTo>
                  <a:lnTo>
                    <a:pt x="259765" y="19735"/>
                  </a:lnTo>
                  <a:lnTo>
                    <a:pt x="249580" y="10337"/>
                  </a:lnTo>
                  <a:lnTo>
                    <a:pt x="243776" y="7988"/>
                  </a:lnTo>
                  <a:lnTo>
                    <a:pt x="229539" y="7988"/>
                  </a:lnTo>
                  <a:lnTo>
                    <a:pt x="223062" y="10337"/>
                  </a:lnTo>
                  <a:lnTo>
                    <a:pt x="212407" y="19735"/>
                  </a:lnTo>
                  <a:lnTo>
                    <a:pt x="209727" y="25882"/>
                  </a:lnTo>
                  <a:lnTo>
                    <a:pt x="209727" y="41871"/>
                  </a:lnTo>
                  <a:lnTo>
                    <a:pt x="212331" y="48526"/>
                  </a:lnTo>
                  <a:lnTo>
                    <a:pt x="222732" y="58432"/>
                  </a:lnTo>
                  <a:lnTo>
                    <a:pt x="229273" y="60909"/>
                  </a:lnTo>
                  <a:lnTo>
                    <a:pt x="243776" y="60909"/>
                  </a:lnTo>
                  <a:lnTo>
                    <a:pt x="249580" y="58432"/>
                  </a:lnTo>
                  <a:lnTo>
                    <a:pt x="259765" y="48526"/>
                  </a:lnTo>
                  <a:lnTo>
                    <a:pt x="262293" y="41871"/>
                  </a:lnTo>
                  <a:lnTo>
                    <a:pt x="262293" y="25882"/>
                  </a:lnTo>
                  <a:close/>
                </a:path>
              </a:pathLst>
            </a:custGeom>
            <a:solidFill>
              <a:srgbClr val="CD99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6285566" y="9332940"/>
              <a:ext cx="154204" cy="171303"/>
            </a:xfrm>
            <a:prstGeom prst="rect">
              <a:avLst/>
            </a:prstGeom>
            <a:blipFill>
              <a:blip r:embed="rId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477613" y="9285359"/>
              <a:ext cx="103902" cy="222694"/>
            </a:xfrm>
            <a:prstGeom prst="rect">
              <a:avLst/>
            </a:prstGeom>
            <a:blipFill>
              <a:blip r:embed="rId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6601320" y="9332942"/>
              <a:ext cx="184978" cy="172068"/>
            </a:xfrm>
            <a:prstGeom prst="rect">
              <a:avLst/>
            </a:prstGeom>
            <a:blipFill>
              <a:blip r:embed="rId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6814889" y="9329900"/>
              <a:ext cx="109630" cy="174340"/>
            </a:xfrm>
            <a:prstGeom prst="rect">
              <a:avLst/>
            </a:prstGeom>
            <a:blipFill>
              <a:blip r:embed="rId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3" name="object 173"/>
          <p:cNvSpPr/>
          <p:nvPr/>
        </p:nvSpPr>
        <p:spPr>
          <a:xfrm>
            <a:off x="8610010" y="9754466"/>
            <a:ext cx="207010" cy="443865"/>
          </a:xfrm>
          <a:custGeom>
            <a:avLst/>
            <a:gdLst/>
            <a:ahLst/>
            <a:cxnLst/>
            <a:rect l="l" t="t" r="r" b="b"/>
            <a:pathLst>
              <a:path w="207009" h="443865">
                <a:moveTo>
                  <a:pt x="206203" y="0"/>
                </a:moveTo>
                <a:lnTo>
                  <a:pt x="145095" y="0"/>
                </a:lnTo>
                <a:lnTo>
                  <a:pt x="120448" y="1572"/>
                </a:lnTo>
                <a:lnTo>
                  <a:pt x="82353" y="14148"/>
                </a:lnTo>
                <a:lnTo>
                  <a:pt x="51549" y="56284"/>
                </a:lnTo>
                <a:lnTo>
                  <a:pt x="45757" y="99316"/>
                </a:lnTo>
                <a:lnTo>
                  <a:pt x="45757" y="145346"/>
                </a:lnTo>
                <a:lnTo>
                  <a:pt x="0" y="145346"/>
                </a:lnTo>
                <a:lnTo>
                  <a:pt x="0" y="221794"/>
                </a:lnTo>
                <a:lnTo>
                  <a:pt x="45757" y="221794"/>
                </a:lnTo>
                <a:lnTo>
                  <a:pt x="45757" y="443588"/>
                </a:lnTo>
                <a:lnTo>
                  <a:pt x="137556" y="443588"/>
                </a:lnTo>
                <a:lnTo>
                  <a:pt x="137556" y="221804"/>
                </a:lnTo>
                <a:lnTo>
                  <a:pt x="198653" y="221804"/>
                </a:lnTo>
                <a:lnTo>
                  <a:pt x="206726" y="145346"/>
                </a:lnTo>
                <a:lnTo>
                  <a:pt x="137556" y="145346"/>
                </a:lnTo>
                <a:lnTo>
                  <a:pt x="137556" y="101389"/>
                </a:lnTo>
                <a:lnTo>
                  <a:pt x="160968" y="76437"/>
                </a:lnTo>
                <a:lnTo>
                  <a:pt x="206203" y="76437"/>
                </a:lnTo>
                <a:lnTo>
                  <a:pt x="206203" y="0"/>
                </a:lnTo>
                <a:close/>
              </a:path>
            </a:pathLst>
          </a:custGeom>
          <a:solidFill>
            <a:srgbClr val="CD99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955220" y="9755964"/>
            <a:ext cx="763270" cy="459105"/>
          </a:xfrm>
          <a:custGeom>
            <a:avLst/>
            <a:gdLst/>
            <a:ahLst/>
            <a:cxnLst/>
            <a:rect l="l" t="t" r="r" b="b"/>
            <a:pathLst>
              <a:path w="763270" h="459104">
                <a:moveTo>
                  <a:pt x="676660" y="0"/>
                </a:moveTo>
                <a:lnTo>
                  <a:pt x="86185" y="0"/>
                </a:lnTo>
                <a:lnTo>
                  <a:pt x="52637" y="6772"/>
                </a:lnTo>
                <a:lnTo>
                  <a:pt x="25242" y="25241"/>
                </a:lnTo>
                <a:lnTo>
                  <a:pt x="6772" y="52633"/>
                </a:lnTo>
                <a:lnTo>
                  <a:pt x="0" y="86175"/>
                </a:lnTo>
                <a:lnTo>
                  <a:pt x="0" y="372428"/>
                </a:lnTo>
                <a:lnTo>
                  <a:pt x="6772" y="405976"/>
                </a:lnTo>
                <a:lnTo>
                  <a:pt x="25242" y="433371"/>
                </a:lnTo>
                <a:lnTo>
                  <a:pt x="52637" y="451841"/>
                </a:lnTo>
                <a:lnTo>
                  <a:pt x="86185" y="458614"/>
                </a:lnTo>
                <a:lnTo>
                  <a:pt x="676660" y="458614"/>
                </a:lnTo>
                <a:lnTo>
                  <a:pt x="710214" y="451841"/>
                </a:lnTo>
                <a:lnTo>
                  <a:pt x="737612" y="433371"/>
                </a:lnTo>
                <a:lnTo>
                  <a:pt x="756083" y="405976"/>
                </a:lnTo>
                <a:lnTo>
                  <a:pt x="762856" y="372428"/>
                </a:lnTo>
                <a:lnTo>
                  <a:pt x="762856" y="306137"/>
                </a:lnTo>
                <a:lnTo>
                  <a:pt x="294619" y="306137"/>
                </a:lnTo>
                <a:lnTo>
                  <a:pt x="294619" y="152477"/>
                </a:lnTo>
                <a:lnTo>
                  <a:pt x="762856" y="152477"/>
                </a:lnTo>
                <a:lnTo>
                  <a:pt x="762856" y="86175"/>
                </a:lnTo>
                <a:lnTo>
                  <a:pt x="756083" y="52633"/>
                </a:lnTo>
                <a:lnTo>
                  <a:pt x="737612" y="25241"/>
                </a:lnTo>
                <a:lnTo>
                  <a:pt x="710214" y="6772"/>
                </a:lnTo>
                <a:lnTo>
                  <a:pt x="676660" y="0"/>
                </a:lnTo>
                <a:close/>
              </a:path>
              <a:path w="763270" h="459104">
                <a:moveTo>
                  <a:pt x="762856" y="152477"/>
                </a:moveTo>
                <a:lnTo>
                  <a:pt x="294619" y="152477"/>
                </a:lnTo>
                <a:lnTo>
                  <a:pt x="504633" y="229301"/>
                </a:lnTo>
                <a:lnTo>
                  <a:pt x="294619" y="306137"/>
                </a:lnTo>
                <a:lnTo>
                  <a:pt x="762856" y="306137"/>
                </a:lnTo>
                <a:lnTo>
                  <a:pt x="762856" y="152477"/>
                </a:lnTo>
                <a:close/>
              </a:path>
            </a:pathLst>
          </a:custGeom>
          <a:solidFill>
            <a:srgbClr val="CD99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212315" y="9782129"/>
            <a:ext cx="781685" cy="412115"/>
          </a:xfrm>
          <a:custGeom>
            <a:avLst/>
            <a:gdLst/>
            <a:ahLst/>
            <a:cxnLst/>
            <a:rect l="l" t="t" r="r" b="b"/>
            <a:pathLst>
              <a:path w="781684" h="412115">
                <a:moveTo>
                  <a:pt x="781169" y="0"/>
                </a:moveTo>
                <a:lnTo>
                  <a:pt x="626263" y="0"/>
                </a:lnTo>
                <a:lnTo>
                  <a:pt x="616222" y="34288"/>
                </a:lnTo>
                <a:lnTo>
                  <a:pt x="614018" y="40500"/>
                </a:lnTo>
                <a:lnTo>
                  <a:pt x="583640" y="94370"/>
                </a:lnTo>
                <a:lnTo>
                  <a:pt x="547454" y="144561"/>
                </a:lnTo>
                <a:lnTo>
                  <a:pt x="509281" y="185146"/>
                </a:lnTo>
                <a:lnTo>
                  <a:pt x="475064" y="205648"/>
                </a:lnTo>
                <a:lnTo>
                  <a:pt x="452947" y="195621"/>
                </a:lnTo>
                <a:lnTo>
                  <a:pt x="443228" y="161599"/>
                </a:lnTo>
                <a:lnTo>
                  <a:pt x="441419" y="118236"/>
                </a:lnTo>
                <a:lnTo>
                  <a:pt x="443033" y="80186"/>
                </a:lnTo>
                <a:lnTo>
                  <a:pt x="444293" y="56224"/>
                </a:lnTo>
                <a:lnTo>
                  <a:pt x="444724" y="39781"/>
                </a:lnTo>
                <a:lnTo>
                  <a:pt x="424646" y="5088"/>
                </a:lnTo>
                <a:lnTo>
                  <a:pt x="384422" y="1370"/>
                </a:lnTo>
                <a:lnTo>
                  <a:pt x="358020" y="431"/>
                </a:lnTo>
                <a:lnTo>
                  <a:pt x="328900" y="910"/>
                </a:lnTo>
                <a:lnTo>
                  <a:pt x="292985" y="2104"/>
                </a:lnTo>
                <a:lnTo>
                  <a:pt x="302751" y="19472"/>
                </a:lnTo>
                <a:lnTo>
                  <a:pt x="310813" y="29547"/>
                </a:lnTo>
                <a:lnTo>
                  <a:pt x="317197" y="40555"/>
                </a:lnTo>
                <a:lnTo>
                  <a:pt x="321927" y="60720"/>
                </a:lnTo>
                <a:lnTo>
                  <a:pt x="324307" y="101835"/>
                </a:lnTo>
                <a:lnTo>
                  <a:pt x="320638" y="150460"/>
                </a:lnTo>
                <a:lnTo>
                  <a:pt x="307943" y="191041"/>
                </a:lnTo>
                <a:lnTo>
                  <a:pt x="283247" y="208025"/>
                </a:lnTo>
                <a:lnTo>
                  <a:pt x="249067" y="192933"/>
                </a:lnTo>
                <a:lnTo>
                  <a:pt x="215778" y="155109"/>
                </a:lnTo>
                <a:lnTo>
                  <a:pt x="185656" y="105728"/>
                </a:lnTo>
                <a:lnTo>
                  <a:pt x="160978" y="55966"/>
                </a:lnTo>
                <a:lnTo>
                  <a:pt x="144018" y="16998"/>
                </a:lnTo>
                <a:lnTo>
                  <a:pt x="137053" y="0"/>
                </a:lnTo>
                <a:lnTo>
                  <a:pt x="0" y="0"/>
                </a:lnTo>
                <a:lnTo>
                  <a:pt x="38348" y="91807"/>
                </a:lnTo>
                <a:lnTo>
                  <a:pt x="65281" y="146682"/>
                </a:lnTo>
                <a:lnTo>
                  <a:pt x="93418" y="196096"/>
                </a:lnTo>
                <a:lnTo>
                  <a:pt x="122832" y="240146"/>
                </a:lnTo>
                <a:lnTo>
                  <a:pt x="153596" y="278931"/>
                </a:lnTo>
                <a:lnTo>
                  <a:pt x="185784" y="312550"/>
                </a:lnTo>
                <a:lnTo>
                  <a:pt x="219470" y="341101"/>
                </a:lnTo>
                <a:lnTo>
                  <a:pt x="254726" y="364683"/>
                </a:lnTo>
                <a:lnTo>
                  <a:pt x="291626" y="383393"/>
                </a:lnTo>
                <a:lnTo>
                  <a:pt x="330245" y="397332"/>
                </a:lnTo>
                <a:lnTo>
                  <a:pt x="370655" y="406596"/>
                </a:lnTo>
                <a:lnTo>
                  <a:pt x="412929" y="411285"/>
                </a:lnTo>
                <a:lnTo>
                  <a:pt x="435442" y="411945"/>
                </a:lnTo>
                <a:lnTo>
                  <a:pt x="437054" y="390092"/>
                </a:lnTo>
                <a:lnTo>
                  <a:pt x="441569" y="362985"/>
                </a:lnTo>
                <a:lnTo>
                  <a:pt x="451395" y="336262"/>
                </a:lnTo>
                <a:lnTo>
                  <a:pt x="466399" y="315868"/>
                </a:lnTo>
                <a:lnTo>
                  <a:pt x="486445" y="307749"/>
                </a:lnTo>
                <a:lnTo>
                  <a:pt x="514560" y="310333"/>
                </a:lnTo>
                <a:lnTo>
                  <a:pt x="535341" y="318729"/>
                </a:lnTo>
                <a:lnTo>
                  <a:pt x="553288" y="333905"/>
                </a:lnTo>
                <a:lnTo>
                  <a:pt x="592904" y="380069"/>
                </a:lnTo>
                <a:lnTo>
                  <a:pt x="612889" y="397391"/>
                </a:lnTo>
                <a:lnTo>
                  <a:pt x="636114" y="408210"/>
                </a:lnTo>
                <a:lnTo>
                  <a:pt x="665833" y="411945"/>
                </a:lnTo>
                <a:lnTo>
                  <a:pt x="781169" y="411945"/>
                </a:lnTo>
                <a:lnTo>
                  <a:pt x="764720" y="378868"/>
                </a:lnTo>
                <a:lnTo>
                  <a:pt x="741507" y="341744"/>
                </a:lnTo>
                <a:lnTo>
                  <a:pt x="713971" y="308430"/>
                </a:lnTo>
                <a:lnTo>
                  <a:pt x="687478" y="279977"/>
                </a:lnTo>
                <a:lnTo>
                  <a:pt x="667393" y="257437"/>
                </a:lnTo>
                <a:lnTo>
                  <a:pt x="662175" y="249182"/>
                </a:lnTo>
                <a:lnTo>
                  <a:pt x="658358" y="239049"/>
                </a:lnTo>
                <a:lnTo>
                  <a:pt x="657299" y="227264"/>
                </a:lnTo>
                <a:lnTo>
                  <a:pt x="660356" y="214056"/>
                </a:lnTo>
                <a:lnTo>
                  <a:pt x="687445" y="162010"/>
                </a:lnTo>
                <a:lnTo>
                  <a:pt x="742629" y="81551"/>
                </a:lnTo>
                <a:lnTo>
                  <a:pt x="762639" y="44619"/>
                </a:lnTo>
                <a:lnTo>
                  <a:pt x="771218" y="21795"/>
                </a:lnTo>
                <a:lnTo>
                  <a:pt x="781169" y="0"/>
                </a:lnTo>
                <a:close/>
              </a:path>
            </a:pathLst>
          </a:custGeom>
          <a:solidFill>
            <a:srgbClr val="CD99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487722" y="9738476"/>
            <a:ext cx="603885" cy="530860"/>
          </a:xfrm>
          <a:custGeom>
            <a:avLst/>
            <a:gdLst/>
            <a:ahLst/>
            <a:cxnLst/>
            <a:rect l="l" t="t" r="r" b="b"/>
            <a:pathLst>
              <a:path w="603884" h="530859">
                <a:moveTo>
                  <a:pt x="515307" y="397370"/>
                </a:moveTo>
                <a:lnTo>
                  <a:pt x="318095" y="397370"/>
                </a:lnTo>
                <a:lnTo>
                  <a:pt x="485681" y="530570"/>
                </a:lnTo>
                <a:lnTo>
                  <a:pt x="515307" y="397370"/>
                </a:lnTo>
                <a:close/>
              </a:path>
              <a:path w="603884" h="530859">
                <a:moveTo>
                  <a:pt x="603688" y="0"/>
                </a:moveTo>
                <a:lnTo>
                  <a:pt x="0" y="251458"/>
                </a:lnTo>
                <a:lnTo>
                  <a:pt x="145262" y="307425"/>
                </a:lnTo>
                <a:lnTo>
                  <a:pt x="220349" y="495115"/>
                </a:lnTo>
                <a:lnTo>
                  <a:pt x="307959" y="407505"/>
                </a:lnTo>
                <a:lnTo>
                  <a:pt x="223385" y="407505"/>
                </a:lnTo>
                <a:lnTo>
                  <a:pt x="180884" y="301195"/>
                </a:lnTo>
                <a:lnTo>
                  <a:pt x="431191" y="152225"/>
                </a:lnTo>
                <a:lnTo>
                  <a:pt x="569831" y="152225"/>
                </a:lnTo>
                <a:lnTo>
                  <a:pt x="603688" y="0"/>
                </a:lnTo>
                <a:close/>
              </a:path>
              <a:path w="603884" h="530859">
                <a:moveTo>
                  <a:pt x="569831" y="152225"/>
                </a:moveTo>
                <a:lnTo>
                  <a:pt x="431191" y="152225"/>
                </a:lnTo>
                <a:lnTo>
                  <a:pt x="246411" y="320765"/>
                </a:lnTo>
                <a:lnTo>
                  <a:pt x="223385" y="407505"/>
                </a:lnTo>
                <a:lnTo>
                  <a:pt x="307959" y="407505"/>
                </a:lnTo>
                <a:lnTo>
                  <a:pt x="318095" y="397370"/>
                </a:lnTo>
                <a:lnTo>
                  <a:pt x="515307" y="397370"/>
                </a:lnTo>
                <a:lnTo>
                  <a:pt x="569831" y="152225"/>
                </a:lnTo>
                <a:close/>
              </a:path>
            </a:pathLst>
          </a:custGeom>
          <a:solidFill>
            <a:srgbClr val="CD99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9286926" y="9755964"/>
            <a:ext cx="467995" cy="459105"/>
          </a:xfrm>
          <a:custGeom>
            <a:avLst/>
            <a:gdLst/>
            <a:ahLst/>
            <a:cxnLst/>
            <a:rect l="l" t="t" r="r" b="b"/>
            <a:pathLst>
              <a:path w="467995" h="459104">
                <a:moveTo>
                  <a:pt x="381433" y="0"/>
                </a:moveTo>
                <a:lnTo>
                  <a:pt x="86175" y="0"/>
                </a:lnTo>
                <a:lnTo>
                  <a:pt x="52628" y="6772"/>
                </a:lnTo>
                <a:lnTo>
                  <a:pt x="25237" y="25241"/>
                </a:lnTo>
                <a:lnTo>
                  <a:pt x="6771" y="52633"/>
                </a:lnTo>
                <a:lnTo>
                  <a:pt x="0" y="86175"/>
                </a:lnTo>
                <a:lnTo>
                  <a:pt x="0" y="372428"/>
                </a:lnTo>
                <a:lnTo>
                  <a:pt x="6771" y="405974"/>
                </a:lnTo>
                <a:lnTo>
                  <a:pt x="25237" y="433366"/>
                </a:lnTo>
                <a:lnTo>
                  <a:pt x="52628" y="451832"/>
                </a:lnTo>
                <a:lnTo>
                  <a:pt x="86175" y="458603"/>
                </a:lnTo>
                <a:lnTo>
                  <a:pt x="381433" y="458603"/>
                </a:lnTo>
                <a:lnTo>
                  <a:pt x="414969" y="451832"/>
                </a:lnTo>
                <a:lnTo>
                  <a:pt x="442358" y="433366"/>
                </a:lnTo>
                <a:lnTo>
                  <a:pt x="460825" y="405974"/>
                </a:lnTo>
                <a:lnTo>
                  <a:pt x="467598" y="372428"/>
                </a:lnTo>
                <a:lnTo>
                  <a:pt x="467598" y="320430"/>
                </a:lnTo>
                <a:lnTo>
                  <a:pt x="233804" y="320430"/>
                </a:lnTo>
                <a:lnTo>
                  <a:pt x="198335" y="313269"/>
                </a:lnTo>
                <a:lnTo>
                  <a:pt x="169369" y="293741"/>
                </a:lnTo>
                <a:lnTo>
                  <a:pt x="149838" y="264775"/>
                </a:lnTo>
                <a:lnTo>
                  <a:pt x="142676" y="229301"/>
                </a:lnTo>
                <a:lnTo>
                  <a:pt x="149838" y="193828"/>
                </a:lnTo>
                <a:lnTo>
                  <a:pt x="169369" y="164862"/>
                </a:lnTo>
                <a:lnTo>
                  <a:pt x="198335" y="145334"/>
                </a:lnTo>
                <a:lnTo>
                  <a:pt x="233804" y="138173"/>
                </a:lnTo>
                <a:lnTo>
                  <a:pt x="467598" y="138173"/>
                </a:lnTo>
                <a:lnTo>
                  <a:pt x="467598" y="118080"/>
                </a:lnTo>
                <a:lnTo>
                  <a:pt x="371800" y="118080"/>
                </a:lnTo>
                <a:lnTo>
                  <a:pt x="361201" y="115940"/>
                </a:lnTo>
                <a:lnTo>
                  <a:pt x="352544" y="110105"/>
                </a:lnTo>
                <a:lnTo>
                  <a:pt x="346706" y="101448"/>
                </a:lnTo>
                <a:lnTo>
                  <a:pt x="344565" y="90845"/>
                </a:lnTo>
                <a:lnTo>
                  <a:pt x="346706" y="80248"/>
                </a:lnTo>
                <a:lnTo>
                  <a:pt x="352544" y="71594"/>
                </a:lnTo>
                <a:lnTo>
                  <a:pt x="361201" y="65760"/>
                </a:lnTo>
                <a:lnTo>
                  <a:pt x="371800" y="63621"/>
                </a:lnTo>
                <a:lnTo>
                  <a:pt x="463044" y="63621"/>
                </a:lnTo>
                <a:lnTo>
                  <a:pt x="460825" y="52633"/>
                </a:lnTo>
                <a:lnTo>
                  <a:pt x="442358" y="25241"/>
                </a:lnTo>
                <a:lnTo>
                  <a:pt x="414969" y="6772"/>
                </a:lnTo>
                <a:lnTo>
                  <a:pt x="381433" y="0"/>
                </a:lnTo>
                <a:close/>
              </a:path>
              <a:path w="467995" h="459104">
                <a:moveTo>
                  <a:pt x="467598" y="138173"/>
                </a:moveTo>
                <a:lnTo>
                  <a:pt x="233804" y="138173"/>
                </a:lnTo>
                <a:lnTo>
                  <a:pt x="269271" y="145334"/>
                </a:lnTo>
                <a:lnTo>
                  <a:pt x="298234" y="164862"/>
                </a:lnTo>
                <a:lnTo>
                  <a:pt x="317761" y="193828"/>
                </a:lnTo>
                <a:lnTo>
                  <a:pt x="324922" y="229301"/>
                </a:lnTo>
                <a:lnTo>
                  <a:pt x="317761" y="264775"/>
                </a:lnTo>
                <a:lnTo>
                  <a:pt x="298234" y="293741"/>
                </a:lnTo>
                <a:lnTo>
                  <a:pt x="269271" y="313269"/>
                </a:lnTo>
                <a:lnTo>
                  <a:pt x="233804" y="320430"/>
                </a:lnTo>
                <a:lnTo>
                  <a:pt x="467598" y="320430"/>
                </a:lnTo>
                <a:lnTo>
                  <a:pt x="467598" y="138173"/>
                </a:lnTo>
                <a:close/>
              </a:path>
              <a:path w="467995" h="459104">
                <a:moveTo>
                  <a:pt x="463044" y="63621"/>
                </a:moveTo>
                <a:lnTo>
                  <a:pt x="371800" y="63621"/>
                </a:lnTo>
                <a:lnTo>
                  <a:pt x="382403" y="65760"/>
                </a:lnTo>
                <a:lnTo>
                  <a:pt x="391060" y="71594"/>
                </a:lnTo>
                <a:lnTo>
                  <a:pt x="396895" y="80248"/>
                </a:lnTo>
                <a:lnTo>
                  <a:pt x="399034" y="90845"/>
                </a:lnTo>
                <a:lnTo>
                  <a:pt x="396895" y="101448"/>
                </a:lnTo>
                <a:lnTo>
                  <a:pt x="391060" y="110105"/>
                </a:lnTo>
                <a:lnTo>
                  <a:pt x="382403" y="115940"/>
                </a:lnTo>
                <a:lnTo>
                  <a:pt x="371800" y="118080"/>
                </a:lnTo>
                <a:lnTo>
                  <a:pt x="467598" y="118080"/>
                </a:lnTo>
                <a:lnTo>
                  <a:pt x="467598" y="86175"/>
                </a:lnTo>
                <a:lnTo>
                  <a:pt x="463044" y="63621"/>
                </a:lnTo>
                <a:close/>
              </a:path>
            </a:pathLst>
          </a:custGeom>
          <a:solidFill>
            <a:srgbClr val="CD99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7253715" y="1773296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5" h="69214">
                <a:moveTo>
                  <a:pt x="68898" y="0"/>
                </a:moveTo>
                <a:lnTo>
                  <a:pt x="0" y="0"/>
                </a:lnTo>
                <a:lnTo>
                  <a:pt x="0" y="68898"/>
                </a:lnTo>
                <a:lnTo>
                  <a:pt x="68898" y="68898"/>
                </a:lnTo>
                <a:lnTo>
                  <a:pt x="688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7253715" y="1911104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5" h="69214">
                <a:moveTo>
                  <a:pt x="68898" y="0"/>
                </a:moveTo>
                <a:lnTo>
                  <a:pt x="0" y="0"/>
                </a:lnTo>
                <a:lnTo>
                  <a:pt x="0" y="68898"/>
                </a:lnTo>
                <a:lnTo>
                  <a:pt x="68898" y="68898"/>
                </a:lnTo>
                <a:lnTo>
                  <a:pt x="688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7253712" y="1084624"/>
            <a:ext cx="482600" cy="482600"/>
          </a:xfrm>
          <a:custGeom>
            <a:avLst/>
            <a:gdLst/>
            <a:ahLst/>
            <a:cxnLst/>
            <a:rect l="l" t="t" r="r" b="b"/>
            <a:pathLst>
              <a:path w="482600" h="482600">
                <a:moveTo>
                  <a:pt x="482307" y="0"/>
                </a:moveTo>
                <a:lnTo>
                  <a:pt x="413410" y="0"/>
                </a:lnTo>
                <a:lnTo>
                  <a:pt x="413410" y="68580"/>
                </a:lnTo>
                <a:lnTo>
                  <a:pt x="413410" y="412750"/>
                </a:lnTo>
                <a:lnTo>
                  <a:pt x="68897" y="412750"/>
                </a:lnTo>
                <a:lnTo>
                  <a:pt x="68897" y="68580"/>
                </a:lnTo>
                <a:lnTo>
                  <a:pt x="413410" y="68580"/>
                </a:lnTo>
                <a:lnTo>
                  <a:pt x="413410" y="0"/>
                </a:lnTo>
                <a:lnTo>
                  <a:pt x="0" y="0"/>
                </a:lnTo>
                <a:lnTo>
                  <a:pt x="0" y="68580"/>
                </a:lnTo>
                <a:lnTo>
                  <a:pt x="0" y="412750"/>
                </a:lnTo>
                <a:lnTo>
                  <a:pt x="0" y="482600"/>
                </a:lnTo>
                <a:lnTo>
                  <a:pt x="482307" y="482600"/>
                </a:lnTo>
                <a:lnTo>
                  <a:pt x="482307" y="413067"/>
                </a:lnTo>
                <a:lnTo>
                  <a:pt x="482307" y="412750"/>
                </a:lnTo>
                <a:lnTo>
                  <a:pt x="482307" y="68580"/>
                </a:lnTo>
                <a:lnTo>
                  <a:pt x="4823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7253712" y="1635499"/>
            <a:ext cx="207010" cy="137795"/>
          </a:xfrm>
          <a:custGeom>
            <a:avLst/>
            <a:gdLst/>
            <a:ahLst/>
            <a:cxnLst/>
            <a:rect l="l" t="t" r="r" b="b"/>
            <a:pathLst>
              <a:path w="207009" h="137794">
                <a:moveTo>
                  <a:pt x="137795" y="0"/>
                </a:moveTo>
                <a:lnTo>
                  <a:pt x="0" y="0"/>
                </a:lnTo>
                <a:lnTo>
                  <a:pt x="0" y="68897"/>
                </a:lnTo>
                <a:lnTo>
                  <a:pt x="137795" y="68897"/>
                </a:lnTo>
                <a:lnTo>
                  <a:pt x="137795" y="0"/>
                </a:lnTo>
                <a:close/>
              </a:path>
              <a:path w="207009" h="137794">
                <a:moveTo>
                  <a:pt x="206705" y="68897"/>
                </a:moveTo>
                <a:lnTo>
                  <a:pt x="137795" y="68897"/>
                </a:lnTo>
                <a:lnTo>
                  <a:pt x="137795" y="137795"/>
                </a:lnTo>
                <a:lnTo>
                  <a:pt x="206705" y="137795"/>
                </a:lnTo>
                <a:lnTo>
                  <a:pt x="206705" y="688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7322618" y="1842191"/>
            <a:ext cx="138430" cy="69215"/>
          </a:xfrm>
          <a:custGeom>
            <a:avLst/>
            <a:gdLst/>
            <a:ahLst/>
            <a:cxnLst/>
            <a:rect l="l" t="t" r="r" b="b"/>
            <a:pathLst>
              <a:path w="138430" h="69214">
                <a:moveTo>
                  <a:pt x="137807" y="0"/>
                </a:moveTo>
                <a:lnTo>
                  <a:pt x="0" y="0"/>
                </a:lnTo>
                <a:lnTo>
                  <a:pt x="0" y="68908"/>
                </a:lnTo>
                <a:lnTo>
                  <a:pt x="137807" y="68908"/>
                </a:lnTo>
                <a:lnTo>
                  <a:pt x="1378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7322610" y="1980329"/>
            <a:ext cx="207010" cy="275590"/>
          </a:xfrm>
          <a:custGeom>
            <a:avLst/>
            <a:gdLst/>
            <a:ahLst/>
            <a:cxnLst/>
            <a:rect l="l" t="t" r="r" b="b"/>
            <a:pathLst>
              <a:path w="207009" h="275589">
                <a:moveTo>
                  <a:pt x="206705" y="137160"/>
                </a:moveTo>
                <a:lnTo>
                  <a:pt x="137807" y="137160"/>
                </a:lnTo>
                <a:lnTo>
                  <a:pt x="137807" y="68580"/>
                </a:lnTo>
                <a:lnTo>
                  <a:pt x="68897" y="68580"/>
                </a:lnTo>
                <a:lnTo>
                  <a:pt x="68897" y="0"/>
                </a:lnTo>
                <a:lnTo>
                  <a:pt x="0" y="0"/>
                </a:lnTo>
                <a:lnTo>
                  <a:pt x="0" y="68580"/>
                </a:lnTo>
                <a:lnTo>
                  <a:pt x="0" y="137160"/>
                </a:lnTo>
                <a:lnTo>
                  <a:pt x="0" y="207010"/>
                </a:lnTo>
                <a:lnTo>
                  <a:pt x="0" y="275590"/>
                </a:lnTo>
                <a:lnTo>
                  <a:pt x="137807" y="275590"/>
                </a:lnTo>
                <a:lnTo>
                  <a:pt x="137807" y="207010"/>
                </a:lnTo>
                <a:lnTo>
                  <a:pt x="206705" y="207010"/>
                </a:lnTo>
                <a:lnTo>
                  <a:pt x="206705" y="137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7391518" y="1222078"/>
            <a:ext cx="207010" cy="207010"/>
          </a:xfrm>
          <a:custGeom>
            <a:avLst/>
            <a:gdLst/>
            <a:ahLst/>
            <a:cxnLst/>
            <a:rect l="l" t="t" r="r" b="b"/>
            <a:pathLst>
              <a:path w="207009" h="207009">
                <a:moveTo>
                  <a:pt x="206705" y="0"/>
                </a:moveTo>
                <a:lnTo>
                  <a:pt x="0" y="0"/>
                </a:lnTo>
                <a:lnTo>
                  <a:pt x="0" y="206705"/>
                </a:lnTo>
                <a:lnTo>
                  <a:pt x="206705" y="2067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7391518" y="2462325"/>
            <a:ext cx="207010" cy="207010"/>
          </a:xfrm>
          <a:custGeom>
            <a:avLst/>
            <a:gdLst/>
            <a:ahLst/>
            <a:cxnLst/>
            <a:rect l="l" t="t" r="r" b="b"/>
            <a:pathLst>
              <a:path w="207009" h="207010">
                <a:moveTo>
                  <a:pt x="206705" y="0"/>
                </a:moveTo>
                <a:lnTo>
                  <a:pt x="0" y="0"/>
                </a:lnTo>
                <a:lnTo>
                  <a:pt x="0" y="206705"/>
                </a:lnTo>
                <a:lnTo>
                  <a:pt x="206705" y="2067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7460427" y="1704394"/>
            <a:ext cx="276225" cy="137795"/>
          </a:xfrm>
          <a:custGeom>
            <a:avLst/>
            <a:gdLst/>
            <a:ahLst/>
            <a:cxnLst/>
            <a:rect l="l" t="t" r="r" b="b"/>
            <a:pathLst>
              <a:path w="276225" h="137794">
                <a:moveTo>
                  <a:pt x="137796" y="0"/>
                </a:moveTo>
                <a:lnTo>
                  <a:pt x="68898" y="0"/>
                </a:lnTo>
                <a:lnTo>
                  <a:pt x="68898" y="68898"/>
                </a:lnTo>
                <a:lnTo>
                  <a:pt x="0" y="68898"/>
                </a:lnTo>
                <a:lnTo>
                  <a:pt x="0" y="137796"/>
                </a:lnTo>
                <a:lnTo>
                  <a:pt x="275604" y="137796"/>
                </a:lnTo>
                <a:lnTo>
                  <a:pt x="275604" y="68898"/>
                </a:lnTo>
                <a:lnTo>
                  <a:pt x="137796" y="688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7529330" y="2186708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5" h="69214">
                <a:moveTo>
                  <a:pt x="68898" y="0"/>
                </a:moveTo>
                <a:lnTo>
                  <a:pt x="0" y="0"/>
                </a:lnTo>
                <a:lnTo>
                  <a:pt x="0" y="68908"/>
                </a:lnTo>
                <a:lnTo>
                  <a:pt x="68898" y="68908"/>
                </a:lnTo>
                <a:lnTo>
                  <a:pt x="688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7253712" y="2323902"/>
            <a:ext cx="482600" cy="482600"/>
          </a:xfrm>
          <a:custGeom>
            <a:avLst/>
            <a:gdLst/>
            <a:ahLst/>
            <a:cxnLst/>
            <a:rect l="l" t="t" r="r" b="b"/>
            <a:pathLst>
              <a:path w="482600" h="482600">
                <a:moveTo>
                  <a:pt x="482320" y="0"/>
                </a:moveTo>
                <a:lnTo>
                  <a:pt x="413410" y="0"/>
                </a:lnTo>
                <a:lnTo>
                  <a:pt x="413410" y="69850"/>
                </a:lnTo>
                <a:lnTo>
                  <a:pt x="413410" y="414020"/>
                </a:lnTo>
                <a:lnTo>
                  <a:pt x="68897" y="414020"/>
                </a:lnTo>
                <a:lnTo>
                  <a:pt x="68897" y="69850"/>
                </a:lnTo>
                <a:lnTo>
                  <a:pt x="413410" y="69850"/>
                </a:lnTo>
                <a:lnTo>
                  <a:pt x="413410" y="0"/>
                </a:lnTo>
                <a:lnTo>
                  <a:pt x="0" y="0"/>
                </a:lnTo>
                <a:lnTo>
                  <a:pt x="0" y="69850"/>
                </a:lnTo>
                <a:lnTo>
                  <a:pt x="0" y="414020"/>
                </a:lnTo>
                <a:lnTo>
                  <a:pt x="0" y="482600"/>
                </a:lnTo>
                <a:lnTo>
                  <a:pt x="482320" y="482600"/>
                </a:lnTo>
                <a:lnTo>
                  <a:pt x="482320" y="414032"/>
                </a:lnTo>
                <a:lnTo>
                  <a:pt x="482320" y="69850"/>
                </a:lnTo>
                <a:lnTo>
                  <a:pt x="482320" y="69519"/>
                </a:lnTo>
                <a:lnTo>
                  <a:pt x="4823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7598226" y="1635493"/>
            <a:ext cx="207010" cy="69215"/>
          </a:xfrm>
          <a:custGeom>
            <a:avLst/>
            <a:gdLst/>
            <a:ahLst/>
            <a:cxnLst/>
            <a:rect l="l" t="t" r="r" b="b"/>
            <a:pathLst>
              <a:path w="207009" h="69214">
                <a:moveTo>
                  <a:pt x="206705" y="0"/>
                </a:moveTo>
                <a:lnTo>
                  <a:pt x="0" y="0"/>
                </a:lnTo>
                <a:lnTo>
                  <a:pt x="0" y="68898"/>
                </a:lnTo>
                <a:lnTo>
                  <a:pt x="206705" y="688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7598226" y="1911100"/>
            <a:ext cx="138430" cy="69215"/>
          </a:xfrm>
          <a:custGeom>
            <a:avLst/>
            <a:gdLst/>
            <a:ahLst/>
            <a:cxnLst/>
            <a:rect l="l" t="t" r="r" b="b"/>
            <a:pathLst>
              <a:path w="138430" h="69214">
                <a:moveTo>
                  <a:pt x="137807" y="0"/>
                </a:moveTo>
                <a:lnTo>
                  <a:pt x="0" y="0"/>
                </a:lnTo>
                <a:lnTo>
                  <a:pt x="0" y="68898"/>
                </a:lnTo>
                <a:lnTo>
                  <a:pt x="137807" y="68898"/>
                </a:lnTo>
                <a:lnTo>
                  <a:pt x="1378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7460417" y="1980329"/>
            <a:ext cx="276225" cy="137160"/>
          </a:xfrm>
          <a:custGeom>
            <a:avLst/>
            <a:gdLst/>
            <a:ahLst/>
            <a:cxnLst/>
            <a:rect l="l" t="t" r="r" b="b"/>
            <a:pathLst>
              <a:path w="276225" h="137160">
                <a:moveTo>
                  <a:pt x="275615" y="68580"/>
                </a:moveTo>
                <a:lnTo>
                  <a:pt x="137807" y="68580"/>
                </a:lnTo>
                <a:lnTo>
                  <a:pt x="137807" y="0"/>
                </a:lnTo>
                <a:lnTo>
                  <a:pt x="0" y="0"/>
                </a:lnTo>
                <a:lnTo>
                  <a:pt x="0" y="68580"/>
                </a:lnTo>
                <a:lnTo>
                  <a:pt x="68897" y="68580"/>
                </a:lnTo>
                <a:lnTo>
                  <a:pt x="68897" y="137160"/>
                </a:lnTo>
                <a:lnTo>
                  <a:pt x="275615" y="137160"/>
                </a:lnTo>
                <a:lnTo>
                  <a:pt x="275615" y="68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7667137" y="2186708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5" h="69214">
                <a:moveTo>
                  <a:pt x="68898" y="0"/>
                </a:moveTo>
                <a:lnTo>
                  <a:pt x="0" y="0"/>
                </a:lnTo>
                <a:lnTo>
                  <a:pt x="0" y="68908"/>
                </a:lnTo>
                <a:lnTo>
                  <a:pt x="68898" y="68908"/>
                </a:lnTo>
                <a:lnTo>
                  <a:pt x="688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7736035" y="1980002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5" h="69214">
                <a:moveTo>
                  <a:pt x="68898" y="0"/>
                </a:moveTo>
                <a:lnTo>
                  <a:pt x="0" y="0"/>
                </a:lnTo>
                <a:lnTo>
                  <a:pt x="0" y="68898"/>
                </a:lnTo>
                <a:lnTo>
                  <a:pt x="68898" y="68898"/>
                </a:lnTo>
                <a:lnTo>
                  <a:pt x="688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7804933" y="1290976"/>
            <a:ext cx="69215" cy="138430"/>
          </a:xfrm>
          <a:custGeom>
            <a:avLst/>
            <a:gdLst/>
            <a:ahLst/>
            <a:cxnLst/>
            <a:rect l="l" t="t" r="r" b="b"/>
            <a:pathLst>
              <a:path w="69215" h="138430">
                <a:moveTo>
                  <a:pt x="68898" y="0"/>
                </a:moveTo>
                <a:lnTo>
                  <a:pt x="0" y="0"/>
                </a:lnTo>
                <a:lnTo>
                  <a:pt x="0" y="137807"/>
                </a:lnTo>
                <a:lnTo>
                  <a:pt x="68898" y="137807"/>
                </a:lnTo>
                <a:lnTo>
                  <a:pt x="688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7804934" y="1497682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5" h="69215">
                <a:moveTo>
                  <a:pt x="68898" y="0"/>
                </a:moveTo>
                <a:lnTo>
                  <a:pt x="0" y="0"/>
                </a:lnTo>
                <a:lnTo>
                  <a:pt x="0" y="68898"/>
                </a:lnTo>
                <a:lnTo>
                  <a:pt x="68898" y="68898"/>
                </a:lnTo>
                <a:lnTo>
                  <a:pt x="688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7804930" y="1773611"/>
            <a:ext cx="138430" cy="137160"/>
          </a:xfrm>
          <a:custGeom>
            <a:avLst/>
            <a:gdLst/>
            <a:ahLst/>
            <a:cxnLst/>
            <a:rect l="l" t="t" r="r" b="b"/>
            <a:pathLst>
              <a:path w="138430" h="137160">
                <a:moveTo>
                  <a:pt x="137807" y="0"/>
                </a:moveTo>
                <a:lnTo>
                  <a:pt x="0" y="0"/>
                </a:lnTo>
                <a:lnTo>
                  <a:pt x="0" y="68580"/>
                </a:lnTo>
                <a:lnTo>
                  <a:pt x="0" y="137160"/>
                </a:lnTo>
                <a:lnTo>
                  <a:pt x="68897" y="137160"/>
                </a:lnTo>
                <a:lnTo>
                  <a:pt x="68897" y="68580"/>
                </a:lnTo>
                <a:lnTo>
                  <a:pt x="137807" y="68580"/>
                </a:lnTo>
                <a:lnTo>
                  <a:pt x="1378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7804933" y="2255617"/>
            <a:ext cx="138430" cy="207010"/>
          </a:xfrm>
          <a:custGeom>
            <a:avLst/>
            <a:gdLst/>
            <a:ahLst/>
            <a:cxnLst/>
            <a:rect l="l" t="t" r="r" b="b"/>
            <a:pathLst>
              <a:path w="138430" h="207010">
                <a:moveTo>
                  <a:pt x="137807" y="0"/>
                </a:moveTo>
                <a:lnTo>
                  <a:pt x="0" y="0"/>
                </a:lnTo>
                <a:lnTo>
                  <a:pt x="0" y="206705"/>
                </a:lnTo>
                <a:lnTo>
                  <a:pt x="68898" y="206705"/>
                </a:lnTo>
                <a:lnTo>
                  <a:pt x="68898" y="68898"/>
                </a:lnTo>
                <a:lnTo>
                  <a:pt x="137807" y="688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7804930" y="2600457"/>
            <a:ext cx="276225" cy="207010"/>
          </a:xfrm>
          <a:custGeom>
            <a:avLst/>
            <a:gdLst/>
            <a:ahLst/>
            <a:cxnLst/>
            <a:rect l="l" t="t" r="r" b="b"/>
            <a:pathLst>
              <a:path w="276225" h="207010">
                <a:moveTo>
                  <a:pt x="275602" y="68580"/>
                </a:moveTo>
                <a:lnTo>
                  <a:pt x="137807" y="68580"/>
                </a:lnTo>
                <a:lnTo>
                  <a:pt x="137807" y="0"/>
                </a:lnTo>
                <a:lnTo>
                  <a:pt x="68897" y="0"/>
                </a:lnTo>
                <a:lnTo>
                  <a:pt x="68897" y="68580"/>
                </a:lnTo>
                <a:lnTo>
                  <a:pt x="0" y="68580"/>
                </a:lnTo>
                <a:lnTo>
                  <a:pt x="0" y="137160"/>
                </a:lnTo>
                <a:lnTo>
                  <a:pt x="0" y="207010"/>
                </a:lnTo>
                <a:lnTo>
                  <a:pt x="68897" y="207010"/>
                </a:lnTo>
                <a:lnTo>
                  <a:pt x="68897" y="137160"/>
                </a:lnTo>
                <a:lnTo>
                  <a:pt x="275602" y="137160"/>
                </a:lnTo>
                <a:lnTo>
                  <a:pt x="275602" y="68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7873828" y="1083988"/>
            <a:ext cx="344805" cy="482600"/>
          </a:xfrm>
          <a:custGeom>
            <a:avLst/>
            <a:gdLst/>
            <a:ahLst/>
            <a:cxnLst/>
            <a:rect l="l" t="t" r="r" b="b"/>
            <a:pathLst>
              <a:path w="344805" h="482600">
                <a:moveTo>
                  <a:pt x="344512" y="0"/>
                </a:moveTo>
                <a:lnTo>
                  <a:pt x="275615" y="0"/>
                </a:lnTo>
                <a:lnTo>
                  <a:pt x="275615" y="68580"/>
                </a:lnTo>
                <a:lnTo>
                  <a:pt x="206705" y="68580"/>
                </a:lnTo>
                <a:lnTo>
                  <a:pt x="206705" y="0"/>
                </a:lnTo>
                <a:lnTo>
                  <a:pt x="0" y="0"/>
                </a:lnTo>
                <a:lnTo>
                  <a:pt x="0" y="68580"/>
                </a:lnTo>
                <a:lnTo>
                  <a:pt x="137807" y="68580"/>
                </a:lnTo>
                <a:lnTo>
                  <a:pt x="137807" y="138430"/>
                </a:lnTo>
                <a:lnTo>
                  <a:pt x="0" y="138430"/>
                </a:lnTo>
                <a:lnTo>
                  <a:pt x="0" y="207010"/>
                </a:lnTo>
                <a:lnTo>
                  <a:pt x="68910" y="207010"/>
                </a:lnTo>
                <a:lnTo>
                  <a:pt x="68910" y="275590"/>
                </a:lnTo>
                <a:lnTo>
                  <a:pt x="68910" y="344170"/>
                </a:lnTo>
                <a:lnTo>
                  <a:pt x="0" y="344170"/>
                </a:lnTo>
                <a:lnTo>
                  <a:pt x="0" y="414020"/>
                </a:lnTo>
                <a:lnTo>
                  <a:pt x="68910" y="414020"/>
                </a:lnTo>
                <a:lnTo>
                  <a:pt x="68910" y="482600"/>
                </a:lnTo>
                <a:lnTo>
                  <a:pt x="137807" y="482600"/>
                </a:lnTo>
                <a:lnTo>
                  <a:pt x="137807" y="414020"/>
                </a:lnTo>
                <a:lnTo>
                  <a:pt x="137807" y="344170"/>
                </a:lnTo>
                <a:lnTo>
                  <a:pt x="137807" y="275590"/>
                </a:lnTo>
                <a:lnTo>
                  <a:pt x="206705" y="275590"/>
                </a:lnTo>
                <a:lnTo>
                  <a:pt x="206705" y="207010"/>
                </a:lnTo>
                <a:lnTo>
                  <a:pt x="206705" y="138430"/>
                </a:lnTo>
                <a:lnTo>
                  <a:pt x="344512" y="138430"/>
                </a:lnTo>
                <a:lnTo>
                  <a:pt x="344512" y="68580"/>
                </a:lnTo>
                <a:lnTo>
                  <a:pt x="3445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7873828" y="1566284"/>
            <a:ext cx="138430" cy="207010"/>
          </a:xfrm>
          <a:custGeom>
            <a:avLst/>
            <a:gdLst/>
            <a:ahLst/>
            <a:cxnLst/>
            <a:rect l="l" t="t" r="r" b="b"/>
            <a:pathLst>
              <a:path w="138430" h="207010">
                <a:moveTo>
                  <a:pt x="137807" y="68580"/>
                </a:moveTo>
                <a:lnTo>
                  <a:pt x="68910" y="68580"/>
                </a:lnTo>
                <a:lnTo>
                  <a:pt x="68910" y="0"/>
                </a:lnTo>
                <a:lnTo>
                  <a:pt x="0" y="0"/>
                </a:lnTo>
                <a:lnTo>
                  <a:pt x="0" y="68580"/>
                </a:lnTo>
                <a:lnTo>
                  <a:pt x="0" y="138430"/>
                </a:lnTo>
                <a:lnTo>
                  <a:pt x="68910" y="138430"/>
                </a:lnTo>
                <a:lnTo>
                  <a:pt x="68910" y="207010"/>
                </a:lnTo>
                <a:lnTo>
                  <a:pt x="137807" y="207010"/>
                </a:lnTo>
                <a:lnTo>
                  <a:pt x="137807" y="138430"/>
                </a:lnTo>
                <a:lnTo>
                  <a:pt x="137807" y="68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7942742" y="2186707"/>
            <a:ext cx="69215" cy="68580"/>
          </a:xfrm>
          <a:custGeom>
            <a:avLst/>
            <a:gdLst/>
            <a:ahLst/>
            <a:cxnLst/>
            <a:rect l="l" t="t" r="r" b="b"/>
            <a:pathLst>
              <a:path w="69215" h="68580">
                <a:moveTo>
                  <a:pt x="0" y="68580"/>
                </a:moveTo>
                <a:lnTo>
                  <a:pt x="68898" y="68580"/>
                </a:lnTo>
                <a:lnTo>
                  <a:pt x="68898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7736036" y="2118127"/>
            <a:ext cx="137795" cy="68580"/>
          </a:xfrm>
          <a:custGeom>
            <a:avLst/>
            <a:gdLst/>
            <a:ahLst/>
            <a:cxnLst/>
            <a:rect l="l" t="t" r="r" b="b"/>
            <a:pathLst>
              <a:path w="137794" h="68580">
                <a:moveTo>
                  <a:pt x="0" y="68579"/>
                </a:moveTo>
                <a:lnTo>
                  <a:pt x="137796" y="68579"/>
                </a:lnTo>
                <a:lnTo>
                  <a:pt x="137796" y="0"/>
                </a:lnTo>
                <a:lnTo>
                  <a:pt x="0" y="0"/>
                </a:lnTo>
                <a:lnTo>
                  <a:pt x="0" y="685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7804930" y="1842547"/>
            <a:ext cx="276225" cy="344170"/>
          </a:xfrm>
          <a:custGeom>
            <a:avLst/>
            <a:gdLst/>
            <a:ahLst/>
            <a:cxnLst/>
            <a:rect l="l" t="t" r="r" b="b"/>
            <a:pathLst>
              <a:path w="276225" h="344169">
                <a:moveTo>
                  <a:pt x="275602" y="0"/>
                </a:moveTo>
                <a:lnTo>
                  <a:pt x="137807" y="0"/>
                </a:lnTo>
                <a:lnTo>
                  <a:pt x="137807" y="68580"/>
                </a:lnTo>
                <a:lnTo>
                  <a:pt x="68897" y="68580"/>
                </a:lnTo>
                <a:lnTo>
                  <a:pt x="68897" y="137160"/>
                </a:lnTo>
                <a:lnTo>
                  <a:pt x="137807" y="137160"/>
                </a:lnTo>
                <a:lnTo>
                  <a:pt x="137807" y="205740"/>
                </a:lnTo>
                <a:lnTo>
                  <a:pt x="0" y="205740"/>
                </a:lnTo>
                <a:lnTo>
                  <a:pt x="0" y="275590"/>
                </a:lnTo>
                <a:lnTo>
                  <a:pt x="137807" y="275590"/>
                </a:lnTo>
                <a:lnTo>
                  <a:pt x="137807" y="344170"/>
                </a:lnTo>
                <a:lnTo>
                  <a:pt x="206705" y="344170"/>
                </a:lnTo>
                <a:lnTo>
                  <a:pt x="206705" y="275590"/>
                </a:lnTo>
                <a:lnTo>
                  <a:pt x="206705" y="205740"/>
                </a:lnTo>
                <a:lnTo>
                  <a:pt x="206705" y="137160"/>
                </a:lnTo>
                <a:lnTo>
                  <a:pt x="206705" y="68580"/>
                </a:lnTo>
                <a:lnTo>
                  <a:pt x="275602" y="68580"/>
                </a:lnTo>
                <a:lnTo>
                  <a:pt x="2756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8080538" y="1359874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5" h="69215">
                <a:moveTo>
                  <a:pt x="68908" y="0"/>
                </a:moveTo>
                <a:lnTo>
                  <a:pt x="0" y="0"/>
                </a:lnTo>
                <a:lnTo>
                  <a:pt x="0" y="68908"/>
                </a:lnTo>
                <a:lnTo>
                  <a:pt x="68908" y="68908"/>
                </a:lnTo>
                <a:lnTo>
                  <a:pt x="689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8080533" y="1635168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30" h="138430">
                <a:moveTo>
                  <a:pt x="137807" y="0"/>
                </a:moveTo>
                <a:lnTo>
                  <a:pt x="0" y="0"/>
                </a:lnTo>
                <a:lnTo>
                  <a:pt x="0" y="69850"/>
                </a:lnTo>
                <a:lnTo>
                  <a:pt x="68910" y="69850"/>
                </a:lnTo>
                <a:lnTo>
                  <a:pt x="68910" y="138430"/>
                </a:lnTo>
                <a:lnTo>
                  <a:pt x="137807" y="138430"/>
                </a:lnTo>
                <a:lnTo>
                  <a:pt x="137807" y="69850"/>
                </a:lnTo>
                <a:lnTo>
                  <a:pt x="1378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8080538" y="2324515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5" h="69214">
                <a:moveTo>
                  <a:pt x="68908" y="0"/>
                </a:moveTo>
                <a:lnTo>
                  <a:pt x="0" y="0"/>
                </a:lnTo>
                <a:lnTo>
                  <a:pt x="0" y="68898"/>
                </a:lnTo>
                <a:lnTo>
                  <a:pt x="68908" y="68898"/>
                </a:lnTo>
                <a:lnTo>
                  <a:pt x="689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8080538" y="2737927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5" h="69214">
                <a:moveTo>
                  <a:pt x="68908" y="0"/>
                </a:moveTo>
                <a:lnTo>
                  <a:pt x="0" y="0"/>
                </a:lnTo>
                <a:lnTo>
                  <a:pt x="0" y="68898"/>
                </a:lnTo>
                <a:lnTo>
                  <a:pt x="68908" y="68898"/>
                </a:lnTo>
                <a:lnTo>
                  <a:pt x="689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8149444" y="1222406"/>
            <a:ext cx="137795" cy="344170"/>
          </a:xfrm>
          <a:custGeom>
            <a:avLst/>
            <a:gdLst/>
            <a:ahLst/>
            <a:cxnLst/>
            <a:rect l="l" t="t" r="r" b="b"/>
            <a:pathLst>
              <a:path w="137794" h="344169">
                <a:moveTo>
                  <a:pt x="137795" y="0"/>
                </a:moveTo>
                <a:lnTo>
                  <a:pt x="68897" y="0"/>
                </a:lnTo>
                <a:lnTo>
                  <a:pt x="68897" y="68580"/>
                </a:lnTo>
                <a:lnTo>
                  <a:pt x="0" y="68580"/>
                </a:lnTo>
                <a:lnTo>
                  <a:pt x="0" y="137160"/>
                </a:lnTo>
                <a:lnTo>
                  <a:pt x="68897" y="137160"/>
                </a:lnTo>
                <a:lnTo>
                  <a:pt x="68897" y="207010"/>
                </a:lnTo>
                <a:lnTo>
                  <a:pt x="0" y="207010"/>
                </a:lnTo>
                <a:lnTo>
                  <a:pt x="0" y="275590"/>
                </a:lnTo>
                <a:lnTo>
                  <a:pt x="68897" y="275590"/>
                </a:lnTo>
                <a:lnTo>
                  <a:pt x="68897" y="344170"/>
                </a:lnTo>
                <a:lnTo>
                  <a:pt x="137795" y="344170"/>
                </a:lnTo>
                <a:lnTo>
                  <a:pt x="137795" y="275590"/>
                </a:lnTo>
                <a:lnTo>
                  <a:pt x="137795" y="207010"/>
                </a:lnTo>
                <a:lnTo>
                  <a:pt x="137795" y="137160"/>
                </a:lnTo>
                <a:lnTo>
                  <a:pt x="137795" y="68580"/>
                </a:lnTo>
                <a:lnTo>
                  <a:pt x="1377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8356143" y="1153169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5" h="69215">
                <a:moveTo>
                  <a:pt x="68908" y="0"/>
                </a:moveTo>
                <a:lnTo>
                  <a:pt x="0" y="0"/>
                </a:lnTo>
                <a:lnTo>
                  <a:pt x="0" y="68908"/>
                </a:lnTo>
                <a:lnTo>
                  <a:pt x="68908" y="68908"/>
                </a:lnTo>
                <a:lnTo>
                  <a:pt x="689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8356147" y="1359877"/>
            <a:ext cx="69215" cy="276225"/>
          </a:xfrm>
          <a:custGeom>
            <a:avLst/>
            <a:gdLst/>
            <a:ahLst/>
            <a:cxnLst/>
            <a:rect l="l" t="t" r="r" b="b"/>
            <a:pathLst>
              <a:path w="69215" h="276225">
                <a:moveTo>
                  <a:pt x="68908" y="0"/>
                </a:moveTo>
                <a:lnTo>
                  <a:pt x="0" y="0"/>
                </a:lnTo>
                <a:lnTo>
                  <a:pt x="0" y="275614"/>
                </a:lnTo>
                <a:lnTo>
                  <a:pt x="68908" y="2756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8425052" y="1704388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5" h="69214">
                <a:moveTo>
                  <a:pt x="68898" y="0"/>
                </a:moveTo>
                <a:lnTo>
                  <a:pt x="0" y="0"/>
                </a:lnTo>
                <a:lnTo>
                  <a:pt x="0" y="68898"/>
                </a:lnTo>
                <a:lnTo>
                  <a:pt x="68898" y="68898"/>
                </a:lnTo>
                <a:lnTo>
                  <a:pt x="688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8493961" y="2324515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5" h="69214">
                <a:moveTo>
                  <a:pt x="68898" y="0"/>
                </a:moveTo>
                <a:lnTo>
                  <a:pt x="0" y="0"/>
                </a:lnTo>
                <a:lnTo>
                  <a:pt x="0" y="68898"/>
                </a:lnTo>
                <a:lnTo>
                  <a:pt x="68898" y="68898"/>
                </a:lnTo>
                <a:lnTo>
                  <a:pt x="688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8631765" y="1222076"/>
            <a:ext cx="207010" cy="207010"/>
          </a:xfrm>
          <a:custGeom>
            <a:avLst/>
            <a:gdLst/>
            <a:ahLst/>
            <a:cxnLst/>
            <a:rect l="l" t="t" r="r" b="b"/>
            <a:pathLst>
              <a:path w="207009" h="207009">
                <a:moveTo>
                  <a:pt x="206705" y="0"/>
                </a:moveTo>
                <a:lnTo>
                  <a:pt x="0" y="0"/>
                </a:lnTo>
                <a:lnTo>
                  <a:pt x="0" y="206705"/>
                </a:lnTo>
                <a:lnTo>
                  <a:pt x="206705" y="2067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8700666" y="2737927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5" h="69214">
                <a:moveTo>
                  <a:pt x="68898" y="0"/>
                </a:moveTo>
                <a:lnTo>
                  <a:pt x="0" y="0"/>
                </a:lnTo>
                <a:lnTo>
                  <a:pt x="0" y="68898"/>
                </a:lnTo>
                <a:lnTo>
                  <a:pt x="68898" y="68898"/>
                </a:lnTo>
                <a:lnTo>
                  <a:pt x="688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8769564" y="2462322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5" h="69214">
                <a:moveTo>
                  <a:pt x="68908" y="0"/>
                </a:moveTo>
                <a:lnTo>
                  <a:pt x="0" y="0"/>
                </a:lnTo>
                <a:lnTo>
                  <a:pt x="0" y="68898"/>
                </a:lnTo>
                <a:lnTo>
                  <a:pt x="68908" y="68898"/>
                </a:lnTo>
                <a:lnTo>
                  <a:pt x="689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8700664" y="2600124"/>
            <a:ext cx="138430" cy="69215"/>
          </a:xfrm>
          <a:custGeom>
            <a:avLst/>
            <a:gdLst/>
            <a:ahLst/>
            <a:cxnLst/>
            <a:rect l="l" t="t" r="r" b="b"/>
            <a:pathLst>
              <a:path w="138430" h="69214">
                <a:moveTo>
                  <a:pt x="137807" y="0"/>
                </a:moveTo>
                <a:lnTo>
                  <a:pt x="0" y="0"/>
                </a:lnTo>
                <a:lnTo>
                  <a:pt x="0" y="68908"/>
                </a:lnTo>
                <a:lnTo>
                  <a:pt x="137807" y="68908"/>
                </a:lnTo>
                <a:lnTo>
                  <a:pt x="1378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8218340" y="2531585"/>
            <a:ext cx="482600" cy="275590"/>
          </a:xfrm>
          <a:custGeom>
            <a:avLst/>
            <a:gdLst/>
            <a:ahLst/>
            <a:cxnLst/>
            <a:rect l="l" t="t" r="r" b="b"/>
            <a:pathLst>
              <a:path w="482600" h="275589">
                <a:moveTo>
                  <a:pt x="206705" y="206349"/>
                </a:moveTo>
                <a:lnTo>
                  <a:pt x="137795" y="206349"/>
                </a:lnTo>
                <a:lnTo>
                  <a:pt x="137795" y="275259"/>
                </a:lnTo>
                <a:lnTo>
                  <a:pt x="206705" y="275259"/>
                </a:lnTo>
                <a:lnTo>
                  <a:pt x="206705" y="206349"/>
                </a:lnTo>
                <a:close/>
              </a:path>
              <a:path w="482600" h="275589">
                <a:moveTo>
                  <a:pt x="344512" y="206349"/>
                </a:moveTo>
                <a:lnTo>
                  <a:pt x="275615" y="206349"/>
                </a:lnTo>
                <a:lnTo>
                  <a:pt x="275615" y="275259"/>
                </a:lnTo>
                <a:lnTo>
                  <a:pt x="344512" y="275259"/>
                </a:lnTo>
                <a:lnTo>
                  <a:pt x="344512" y="206349"/>
                </a:lnTo>
                <a:close/>
              </a:path>
              <a:path w="482600" h="275589">
                <a:moveTo>
                  <a:pt x="482320" y="137160"/>
                </a:moveTo>
                <a:lnTo>
                  <a:pt x="275615" y="137160"/>
                </a:lnTo>
                <a:lnTo>
                  <a:pt x="275615" y="68580"/>
                </a:lnTo>
                <a:lnTo>
                  <a:pt x="344512" y="68580"/>
                </a:lnTo>
                <a:lnTo>
                  <a:pt x="344512" y="0"/>
                </a:lnTo>
                <a:lnTo>
                  <a:pt x="206705" y="0"/>
                </a:lnTo>
                <a:lnTo>
                  <a:pt x="206705" y="68580"/>
                </a:lnTo>
                <a:lnTo>
                  <a:pt x="206705" y="137160"/>
                </a:lnTo>
                <a:lnTo>
                  <a:pt x="137795" y="137160"/>
                </a:lnTo>
                <a:lnTo>
                  <a:pt x="137795" y="68580"/>
                </a:lnTo>
                <a:lnTo>
                  <a:pt x="137795" y="0"/>
                </a:lnTo>
                <a:lnTo>
                  <a:pt x="68897" y="0"/>
                </a:lnTo>
                <a:lnTo>
                  <a:pt x="68897" y="68580"/>
                </a:lnTo>
                <a:lnTo>
                  <a:pt x="0" y="68580"/>
                </a:lnTo>
                <a:lnTo>
                  <a:pt x="0" y="137160"/>
                </a:lnTo>
                <a:lnTo>
                  <a:pt x="0" y="205740"/>
                </a:lnTo>
                <a:lnTo>
                  <a:pt x="0" y="275590"/>
                </a:lnTo>
                <a:lnTo>
                  <a:pt x="68897" y="275590"/>
                </a:lnTo>
                <a:lnTo>
                  <a:pt x="68897" y="205740"/>
                </a:lnTo>
                <a:lnTo>
                  <a:pt x="482320" y="205740"/>
                </a:lnTo>
                <a:lnTo>
                  <a:pt x="482320" y="137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7942738" y="1910555"/>
            <a:ext cx="758190" cy="689610"/>
          </a:xfrm>
          <a:custGeom>
            <a:avLst/>
            <a:gdLst/>
            <a:ahLst/>
            <a:cxnLst/>
            <a:rect l="l" t="t" r="r" b="b"/>
            <a:pathLst>
              <a:path w="758190" h="689610">
                <a:moveTo>
                  <a:pt x="344500" y="275590"/>
                </a:moveTo>
                <a:lnTo>
                  <a:pt x="206705" y="275590"/>
                </a:lnTo>
                <a:lnTo>
                  <a:pt x="206705" y="207010"/>
                </a:lnTo>
                <a:lnTo>
                  <a:pt x="137795" y="207010"/>
                </a:lnTo>
                <a:lnTo>
                  <a:pt x="137795" y="275590"/>
                </a:lnTo>
                <a:lnTo>
                  <a:pt x="137795" y="345440"/>
                </a:lnTo>
                <a:lnTo>
                  <a:pt x="275602" y="345440"/>
                </a:lnTo>
                <a:lnTo>
                  <a:pt x="275602" y="482600"/>
                </a:lnTo>
                <a:lnTo>
                  <a:pt x="344500" y="482600"/>
                </a:lnTo>
                <a:lnTo>
                  <a:pt x="344500" y="345440"/>
                </a:lnTo>
                <a:lnTo>
                  <a:pt x="344500" y="275590"/>
                </a:lnTo>
                <a:close/>
              </a:path>
              <a:path w="758190" h="689610">
                <a:moveTo>
                  <a:pt x="757923" y="275590"/>
                </a:moveTo>
                <a:lnTo>
                  <a:pt x="689025" y="275590"/>
                </a:lnTo>
                <a:lnTo>
                  <a:pt x="689025" y="345440"/>
                </a:lnTo>
                <a:lnTo>
                  <a:pt x="689025" y="551180"/>
                </a:lnTo>
                <a:lnTo>
                  <a:pt x="482307" y="551180"/>
                </a:lnTo>
                <a:lnTo>
                  <a:pt x="482307" y="482600"/>
                </a:lnTo>
                <a:lnTo>
                  <a:pt x="482307" y="345440"/>
                </a:lnTo>
                <a:lnTo>
                  <a:pt x="689025" y="345440"/>
                </a:lnTo>
                <a:lnTo>
                  <a:pt x="689025" y="275590"/>
                </a:lnTo>
                <a:lnTo>
                  <a:pt x="482307" y="275590"/>
                </a:lnTo>
                <a:lnTo>
                  <a:pt x="482307" y="207010"/>
                </a:lnTo>
                <a:lnTo>
                  <a:pt x="482307" y="138430"/>
                </a:lnTo>
                <a:lnTo>
                  <a:pt x="482307" y="69850"/>
                </a:lnTo>
                <a:lnTo>
                  <a:pt x="482307" y="0"/>
                </a:lnTo>
                <a:lnTo>
                  <a:pt x="413397" y="0"/>
                </a:lnTo>
                <a:lnTo>
                  <a:pt x="413397" y="69850"/>
                </a:lnTo>
                <a:lnTo>
                  <a:pt x="344500" y="69850"/>
                </a:lnTo>
                <a:lnTo>
                  <a:pt x="344500" y="138430"/>
                </a:lnTo>
                <a:lnTo>
                  <a:pt x="206705" y="138430"/>
                </a:lnTo>
                <a:lnTo>
                  <a:pt x="206705" y="207010"/>
                </a:lnTo>
                <a:lnTo>
                  <a:pt x="413397" y="207010"/>
                </a:lnTo>
                <a:lnTo>
                  <a:pt x="413397" y="275590"/>
                </a:lnTo>
                <a:lnTo>
                  <a:pt x="413397" y="345440"/>
                </a:lnTo>
                <a:lnTo>
                  <a:pt x="413397" y="482600"/>
                </a:lnTo>
                <a:lnTo>
                  <a:pt x="344500" y="482600"/>
                </a:lnTo>
                <a:lnTo>
                  <a:pt x="344500" y="551180"/>
                </a:lnTo>
                <a:lnTo>
                  <a:pt x="137795" y="551180"/>
                </a:lnTo>
                <a:lnTo>
                  <a:pt x="137795" y="482600"/>
                </a:lnTo>
                <a:lnTo>
                  <a:pt x="68897" y="482600"/>
                </a:lnTo>
                <a:lnTo>
                  <a:pt x="68897" y="414020"/>
                </a:lnTo>
                <a:lnTo>
                  <a:pt x="0" y="414020"/>
                </a:lnTo>
                <a:lnTo>
                  <a:pt x="0" y="482600"/>
                </a:lnTo>
                <a:lnTo>
                  <a:pt x="0" y="551180"/>
                </a:lnTo>
                <a:lnTo>
                  <a:pt x="0" y="621030"/>
                </a:lnTo>
                <a:lnTo>
                  <a:pt x="0" y="689610"/>
                </a:lnTo>
                <a:lnTo>
                  <a:pt x="68897" y="689610"/>
                </a:lnTo>
                <a:lnTo>
                  <a:pt x="68897" y="621030"/>
                </a:lnTo>
                <a:lnTo>
                  <a:pt x="137795" y="621030"/>
                </a:lnTo>
                <a:lnTo>
                  <a:pt x="137795" y="689571"/>
                </a:lnTo>
                <a:lnTo>
                  <a:pt x="206705" y="689571"/>
                </a:lnTo>
                <a:lnTo>
                  <a:pt x="206705" y="621030"/>
                </a:lnTo>
                <a:lnTo>
                  <a:pt x="757923" y="621030"/>
                </a:lnTo>
                <a:lnTo>
                  <a:pt x="757923" y="551776"/>
                </a:lnTo>
                <a:lnTo>
                  <a:pt x="757923" y="551180"/>
                </a:lnTo>
                <a:lnTo>
                  <a:pt x="757923" y="345440"/>
                </a:lnTo>
                <a:lnTo>
                  <a:pt x="757923" y="345071"/>
                </a:lnTo>
                <a:lnTo>
                  <a:pt x="757923" y="275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8700661" y="2117565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30" h="138430">
                <a:moveTo>
                  <a:pt x="137807" y="0"/>
                </a:moveTo>
                <a:lnTo>
                  <a:pt x="0" y="0"/>
                </a:lnTo>
                <a:lnTo>
                  <a:pt x="0" y="68580"/>
                </a:lnTo>
                <a:lnTo>
                  <a:pt x="68897" y="68580"/>
                </a:lnTo>
                <a:lnTo>
                  <a:pt x="68897" y="138430"/>
                </a:lnTo>
                <a:lnTo>
                  <a:pt x="137807" y="138430"/>
                </a:lnTo>
                <a:lnTo>
                  <a:pt x="137807" y="68580"/>
                </a:lnTo>
                <a:lnTo>
                  <a:pt x="1378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8218345" y="2117809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5" h="69214">
                <a:moveTo>
                  <a:pt x="68898" y="0"/>
                </a:moveTo>
                <a:lnTo>
                  <a:pt x="0" y="0"/>
                </a:lnTo>
                <a:lnTo>
                  <a:pt x="0" y="68898"/>
                </a:lnTo>
                <a:lnTo>
                  <a:pt x="68898" y="68898"/>
                </a:lnTo>
                <a:lnTo>
                  <a:pt x="688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8493956" y="2048909"/>
            <a:ext cx="276225" cy="138430"/>
          </a:xfrm>
          <a:custGeom>
            <a:avLst/>
            <a:gdLst/>
            <a:ahLst/>
            <a:cxnLst/>
            <a:rect l="l" t="t" r="r" b="b"/>
            <a:pathLst>
              <a:path w="276225" h="138430">
                <a:moveTo>
                  <a:pt x="275602" y="0"/>
                </a:moveTo>
                <a:lnTo>
                  <a:pt x="0" y="0"/>
                </a:lnTo>
                <a:lnTo>
                  <a:pt x="0" y="68910"/>
                </a:lnTo>
                <a:lnTo>
                  <a:pt x="68897" y="68910"/>
                </a:lnTo>
                <a:lnTo>
                  <a:pt x="68897" y="137807"/>
                </a:lnTo>
                <a:lnTo>
                  <a:pt x="137807" y="137807"/>
                </a:lnTo>
                <a:lnTo>
                  <a:pt x="137807" y="68910"/>
                </a:lnTo>
                <a:lnTo>
                  <a:pt x="275602" y="68910"/>
                </a:lnTo>
                <a:lnTo>
                  <a:pt x="2756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8080538" y="1980002"/>
            <a:ext cx="138430" cy="69215"/>
          </a:xfrm>
          <a:custGeom>
            <a:avLst/>
            <a:gdLst/>
            <a:ahLst/>
            <a:cxnLst/>
            <a:rect l="l" t="t" r="r" b="b"/>
            <a:pathLst>
              <a:path w="138430" h="69214">
                <a:moveTo>
                  <a:pt x="137807" y="0"/>
                </a:moveTo>
                <a:lnTo>
                  <a:pt x="0" y="0"/>
                </a:lnTo>
                <a:lnTo>
                  <a:pt x="0" y="68898"/>
                </a:lnTo>
                <a:lnTo>
                  <a:pt x="137807" y="68898"/>
                </a:lnTo>
                <a:lnTo>
                  <a:pt x="1378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8493956" y="1910555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30" h="138430">
                <a:moveTo>
                  <a:pt x="137807" y="0"/>
                </a:moveTo>
                <a:lnTo>
                  <a:pt x="0" y="0"/>
                </a:lnTo>
                <a:lnTo>
                  <a:pt x="0" y="69850"/>
                </a:lnTo>
                <a:lnTo>
                  <a:pt x="68897" y="69850"/>
                </a:lnTo>
                <a:lnTo>
                  <a:pt x="68897" y="138430"/>
                </a:lnTo>
                <a:lnTo>
                  <a:pt x="137807" y="138430"/>
                </a:lnTo>
                <a:lnTo>
                  <a:pt x="137807" y="69850"/>
                </a:lnTo>
                <a:lnTo>
                  <a:pt x="1378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8218340" y="1773395"/>
            <a:ext cx="551815" cy="207010"/>
          </a:xfrm>
          <a:custGeom>
            <a:avLst/>
            <a:gdLst/>
            <a:ahLst/>
            <a:cxnLst/>
            <a:rect l="l" t="t" r="r" b="b"/>
            <a:pathLst>
              <a:path w="551815" h="207010">
                <a:moveTo>
                  <a:pt x="551218" y="0"/>
                </a:moveTo>
                <a:lnTo>
                  <a:pt x="482320" y="0"/>
                </a:lnTo>
                <a:lnTo>
                  <a:pt x="482320" y="68580"/>
                </a:lnTo>
                <a:lnTo>
                  <a:pt x="0" y="68580"/>
                </a:lnTo>
                <a:lnTo>
                  <a:pt x="0" y="137160"/>
                </a:lnTo>
                <a:lnTo>
                  <a:pt x="0" y="207010"/>
                </a:lnTo>
                <a:lnTo>
                  <a:pt x="68897" y="207010"/>
                </a:lnTo>
                <a:lnTo>
                  <a:pt x="68897" y="137160"/>
                </a:lnTo>
                <a:lnTo>
                  <a:pt x="551218" y="137160"/>
                </a:lnTo>
                <a:lnTo>
                  <a:pt x="551218" y="68580"/>
                </a:lnTo>
                <a:lnTo>
                  <a:pt x="551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8838470" y="1773395"/>
            <a:ext cx="137795" cy="207010"/>
          </a:xfrm>
          <a:custGeom>
            <a:avLst/>
            <a:gdLst/>
            <a:ahLst/>
            <a:cxnLst/>
            <a:rect l="l" t="t" r="r" b="b"/>
            <a:pathLst>
              <a:path w="137794" h="207010">
                <a:moveTo>
                  <a:pt x="137795" y="0"/>
                </a:moveTo>
                <a:lnTo>
                  <a:pt x="0" y="0"/>
                </a:lnTo>
                <a:lnTo>
                  <a:pt x="0" y="68580"/>
                </a:lnTo>
                <a:lnTo>
                  <a:pt x="68897" y="68580"/>
                </a:lnTo>
                <a:lnTo>
                  <a:pt x="68897" y="207010"/>
                </a:lnTo>
                <a:lnTo>
                  <a:pt x="137795" y="207010"/>
                </a:lnTo>
                <a:lnTo>
                  <a:pt x="137795" y="68580"/>
                </a:lnTo>
                <a:lnTo>
                  <a:pt x="1377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8287243" y="1635489"/>
            <a:ext cx="69215" cy="207010"/>
          </a:xfrm>
          <a:custGeom>
            <a:avLst/>
            <a:gdLst/>
            <a:ahLst/>
            <a:cxnLst/>
            <a:rect l="l" t="t" r="r" b="b"/>
            <a:pathLst>
              <a:path w="69215" h="207010">
                <a:moveTo>
                  <a:pt x="68898" y="0"/>
                </a:moveTo>
                <a:lnTo>
                  <a:pt x="0" y="0"/>
                </a:lnTo>
                <a:lnTo>
                  <a:pt x="0" y="206705"/>
                </a:lnTo>
                <a:lnTo>
                  <a:pt x="68898" y="206705"/>
                </a:lnTo>
                <a:lnTo>
                  <a:pt x="688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8562854" y="1635499"/>
            <a:ext cx="344805" cy="207010"/>
          </a:xfrm>
          <a:custGeom>
            <a:avLst/>
            <a:gdLst/>
            <a:ahLst/>
            <a:cxnLst/>
            <a:rect l="l" t="t" r="r" b="b"/>
            <a:pathLst>
              <a:path w="344805" h="207010">
                <a:moveTo>
                  <a:pt x="206705" y="0"/>
                </a:moveTo>
                <a:lnTo>
                  <a:pt x="68910" y="0"/>
                </a:lnTo>
                <a:lnTo>
                  <a:pt x="68910" y="68897"/>
                </a:lnTo>
                <a:lnTo>
                  <a:pt x="206705" y="68897"/>
                </a:lnTo>
                <a:lnTo>
                  <a:pt x="206705" y="0"/>
                </a:lnTo>
                <a:close/>
              </a:path>
              <a:path w="344805" h="207010">
                <a:moveTo>
                  <a:pt x="344512" y="69316"/>
                </a:moveTo>
                <a:lnTo>
                  <a:pt x="0" y="69316"/>
                </a:lnTo>
                <a:lnTo>
                  <a:pt x="0" y="137896"/>
                </a:lnTo>
                <a:lnTo>
                  <a:pt x="0" y="206476"/>
                </a:lnTo>
                <a:lnTo>
                  <a:pt x="68910" y="206476"/>
                </a:lnTo>
                <a:lnTo>
                  <a:pt x="68910" y="137896"/>
                </a:lnTo>
                <a:lnTo>
                  <a:pt x="344512" y="137896"/>
                </a:lnTo>
                <a:lnTo>
                  <a:pt x="344512" y="693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8838470" y="2048909"/>
            <a:ext cx="137795" cy="138430"/>
          </a:xfrm>
          <a:custGeom>
            <a:avLst/>
            <a:gdLst/>
            <a:ahLst/>
            <a:cxnLst/>
            <a:rect l="l" t="t" r="r" b="b"/>
            <a:pathLst>
              <a:path w="137794" h="138430">
                <a:moveTo>
                  <a:pt x="137795" y="0"/>
                </a:moveTo>
                <a:lnTo>
                  <a:pt x="0" y="0"/>
                </a:lnTo>
                <a:lnTo>
                  <a:pt x="0" y="68580"/>
                </a:lnTo>
                <a:lnTo>
                  <a:pt x="68897" y="68580"/>
                </a:lnTo>
                <a:lnTo>
                  <a:pt x="68897" y="138430"/>
                </a:lnTo>
                <a:lnTo>
                  <a:pt x="137795" y="138430"/>
                </a:lnTo>
                <a:lnTo>
                  <a:pt x="137795" y="68580"/>
                </a:lnTo>
                <a:lnTo>
                  <a:pt x="1377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8493956" y="1083658"/>
            <a:ext cx="482600" cy="482600"/>
          </a:xfrm>
          <a:custGeom>
            <a:avLst/>
            <a:gdLst/>
            <a:ahLst/>
            <a:cxnLst/>
            <a:rect l="l" t="t" r="r" b="b"/>
            <a:pathLst>
              <a:path w="482600" h="482600">
                <a:moveTo>
                  <a:pt x="482307" y="0"/>
                </a:moveTo>
                <a:lnTo>
                  <a:pt x="413410" y="0"/>
                </a:lnTo>
                <a:lnTo>
                  <a:pt x="413410" y="69850"/>
                </a:lnTo>
                <a:lnTo>
                  <a:pt x="413410" y="414020"/>
                </a:lnTo>
                <a:lnTo>
                  <a:pt x="68897" y="414020"/>
                </a:lnTo>
                <a:lnTo>
                  <a:pt x="68897" y="69850"/>
                </a:lnTo>
                <a:lnTo>
                  <a:pt x="413410" y="69850"/>
                </a:lnTo>
                <a:lnTo>
                  <a:pt x="413410" y="0"/>
                </a:lnTo>
                <a:lnTo>
                  <a:pt x="0" y="0"/>
                </a:lnTo>
                <a:lnTo>
                  <a:pt x="0" y="69850"/>
                </a:lnTo>
                <a:lnTo>
                  <a:pt x="0" y="414020"/>
                </a:lnTo>
                <a:lnTo>
                  <a:pt x="0" y="482600"/>
                </a:lnTo>
                <a:lnTo>
                  <a:pt x="482307" y="482600"/>
                </a:lnTo>
                <a:lnTo>
                  <a:pt x="482307" y="414032"/>
                </a:lnTo>
                <a:lnTo>
                  <a:pt x="482307" y="69850"/>
                </a:lnTo>
                <a:lnTo>
                  <a:pt x="482307" y="69519"/>
                </a:lnTo>
                <a:lnTo>
                  <a:pt x="4823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18907371" y="2324516"/>
            <a:ext cx="69215" cy="138430"/>
          </a:xfrm>
          <a:custGeom>
            <a:avLst/>
            <a:gdLst/>
            <a:ahLst/>
            <a:cxnLst/>
            <a:rect l="l" t="t" r="r" b="b"/>
            <a:pathLst>
              <a:path w="69215" h="138430">
                <a:moveTo>
                  <a:pt x="68898" y="0"/>
                </a:moveTo>
                <a:lnTo>
                  <a:pt x="0" y="0"/>
                </a:lnTo>
                <a:lnTo>
                  <a:pt x="0" y="137807"/>
                </a:lnTo>
                <a:lnTo>
                  <a:pt x="68898" y="137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8838473" y="2531225"/>
            <a:ext cx="137795" cy="276225"/>
          </a:xfrm>
          <a:custGeom>
            <a:avLst/>
            <a:gdLst/>
            <a:ahLst/>
            <a:cxnLst/>
            <a:rect l="l" t="t" r="r" b="b"/>
            <a:pathLst>
              <a:path w="137794" h="276225">
                <a:moveTo>
                  <a:pt x="137796" y="0"/>
                </a:moveTo>
                <a:lnTo>
                  <a:pt x="0" y="0"/>
                </a:lnTo>
                <a:lnTo>
                  <a:pt x="0" y="68898"/>
                </a:lnTo>
                <a:lnTo>
                  <a:pt x="68898" y="68898"/>
                </a:lnTo>
                <a:lnTo>
                  <a:pt x="68898" y="275604"/>
                </a:lnTo>
                <a:lnTo>
                  <a:pt x="137796" y="2756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043121" y="3541695"/>
            <a:ext cx="156845" cy="45720"/>
          </a:xfrm>
          <a:custGeom>
            <a:avLst/>
            <a:gdLst/>
            <a:ahLst/>
            <a:cxnLst/>
            <a:rect l="l" t="t" r="r" b="b"/>
            <a:pathLst>
              <a:path w="156844" h="45720">
                <a:moveTo>
                  <a:pt x="0" y="45720"/>
                </a:moveTo>
                <a:lnTo>
                  <a:pt x="156518" y="45720"/>
                </a:lnTo>
                <a:lnTo>
                  <a:pt x="156518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277103" y="3541695"/>
            <a:ext cx="156845" cy="45720"/>
          </a:xfrm>
          <a:custGeom>
            <a:avLst/>
            <a:gdLst/>
            <a:ahLst/>
            <a:cxnLst/>
            <a:rect l="l" t="t" r="r" b="b"/>
            <a:pathLst>
              <a:path w="156844" h="45720">
                <a:moveTo>
                  <a:pt x="0" y="45720"/>
                </a:moveTo>
                <a:lnTo>
                  <a:pt x="156518" y="45720"/>
                </a:lnTo>
                <a:lnTo>
                  <a:pt x="156518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083454" y="3269915"/>
            <a:ext cx="77470" cy="271780"/>
          </a:xfrm>
          <a:custGeom>
            <a:avLst/>
            <a:gdLst/>
            <a:ahLst/>
            <a:cxnLst/>
            <a:rect l="l" t="t" r="r" b="b"/>
            <a:pathLst>
              <a:path w="77469" h="271779">
                <a:moveTo>
                  <a:pt x="0" y="271779"/>
                </a:moveTo>
                <a:lnTo>
                  <a:pt x="76908" y="271779"/>
                </a:lnTo>
                <a:lnTo>
                  <a:pt x="76908" y="0"/>
                </a:lnTo>
                <a:lnTo>
                  <a:pt x="0" y="0"/>
                </a:lnTo>
                <a:lnTo>
                  <a:pt x="0" y="271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043114" y="3221665"/>
            <a:ext cx="1159510" cy="373380"/>
          </a:xfrm>
          <a:custGeom>
            <a:avLst/>
            <a:gdLst/>
            <a:ahLst/>
            <a:cxnLst/>
            <a:rect l="l" t="t" r="r" b="b"/>
            <a:pathLst>
              <a:path w="1159510" h="373379">
                <a:moveTo>
                  <a:pt x="390499" y="0"/>
                </a:moveTo>
                <a:lnTo>
                  <a:pt x="0" y="0"/>
                </a:lnTo>
                <a:lnTo>
                  <a:pt x="0" y="45720"/>
                </a:lnTo>
                <a:lnTo>
                  <a:pt x="40335" y="45720"/>
                </a:lnTo>
                <a:lnTo>
                  <a:pt x="40335" y="48260"/>
                </a:lnTo>
                <a:lnTo>
                  <a:pt x="273253" y="48260"/>
                </a:lnTo>
                <a:lnTo>
                  <a:pt x="273253" y="320040"/>
                </a:lnTo>
                <a:lnTo>
                  <a:pt x="350164" y="320040"/>
                </a:lnTo>
                <a:lnTo>
                  <a:pt x="350164" y="48260"/>
                </a:lnTo>
                <a:lnTo>
                  <a:pt x="350164" y="45720"/>
                </a:lnTo>
                <a:lnTo>
                  <a:pt x="390499" y="45720"/>
                </a:lnTo>
                <a:lnTo>
                  <a:pt x="390499" y="0"/>
                </a:lnTo>
                <a:close/>
              </a:path>
              <a:path w="1159510" h="373379">
                <a:moveTo>
                  <a:pt x="691489" y="248348"/>
                </a:moveTo>
                <a:lnTo>
                  <a:pt x="686003" y="208051"/>
                </a:lnTo>
                <a:lnTo>
                  <a:pt x="664133" y="168236"/>
                </a:lnTo>
                <a:lnTo>
                  <a:pt x="619239" y="136258"/>
                </a:lnTo>
                <a:lnTo>
                  <a:pt x="619239" y="248348"/>
                </a:lnTo>
                <a:lnTo>
                  <a:pt x="615048" y="281978"/>
                </a:lnTo>
                <a:lnTo>
                  <a:pt x="602957" y="306959"/>
                </a:lnTo>
                <a:lnTo>
                  <a:pt x="583704" y="322529"/>
                </a:lnTo>
                <a:lnTo>
                  <a:pt x="558012" y="327888"/>
                </a:lnTo>
                <a:lnTo>
                  <a:pt x="532244" y="322300"/>
                </a:lnTo>
                <a:lnTo>
                  <a:pt x="512800" y="306362"/>
                </a:lnTo>
                <a:lnTo>
                  <a:pt x="500532" y="281292"/>
                </a:lnTo>
                <a:lnTo>
                  <a:pt x="496252" y="248348"/>
                </a:lnTo>
                <a:lnTo>
                  <a:pt x="500608" y="214630"/>
                </a:lnTo>
                <a:lnTo>
                  <a:pt x="513003" y="189445"/>
                </a:lnTo>
                <a:lnTo>
                  <a:pt x="532472" y="173697"/>
                </a:lnTo>
                <a:lnTo>
                  <a:pt x="558012" y="168236"/>
                </a:lnTo>
                <a:lnTo>
                  <a:pt x="583476" y="173761"/>
                </a:lnTo>
                <a:lnTo>
                  <a:pt x="602754" y="189636"/>
                </a:lnTo>
                <a:lnTo>
                  <a:pt x="614972" y="214845"/>
                </a:lnTo>
                <a:lnTo>
                  <a:pt x="619239" y="248348"/>
                </a:lnTo>
                <a:lnTo>
                  <a:pt x="619239" y="136258"/>
                </a:lnTo>
                <a:lnTo>
                  <a:pt x="605459" y="129895"/>
                </a:lnTo>
                <a:lnTo>
                  <a:pt x="558012" y="123774"/>
                </a:lnTo>
                <a:lnTo>
                  <a:pt x="500938" y="133223"/>
                </a:lnTo>
                <a:lnTo>
                  <a:pt x="459079" y="159359"/>
                </a:lnTo>
                <a:lnTo>
                  <a:pt x="433324" y="198843"/>
                </a:lnTo>
                <a:lnTo>
                  <a:pt x="424535" y="248348"/>
                </a:lnTo>
                <a:lnTo>
                  <a:pt x="429577" y="288632"/>
                </a:lnTo>
                <a:lnTo>
                  <a:pt x="444995" y="322935"/>
                </a:lnTo>
                <a:lnTo>
                  <a:pt x="471233" y="349554"/>
                </a:lnTo>
                <a:lnTo>
                  <a:pt x="508749" y="366788"/>
                </a:lnTo>
                <a:lnTo>
                  <a:pt x="558012" y="372910"/>
                </a:lnTo>
                <a:lnTo>
                  <a:pt x="615086" y="363448"/>
                </a:lnTo>
                <a:lnTo>
                  <a:pt x="656945" y="337312"/>
                </a:lnTo>
                <a:lnTo>
                  <a:pt x="663105" y="327888"/>
                </a:lnTo>
                <a:lnTo>
                  <a:pt x="682713" y="297840"/>
                </a:lnTo>
                <a:lnTo>
                  <a:pt x="691489" y="248348"/>
                </a:lnTo>
                <a:close/>
              </a:path>
              <a:path w="1159510" h="373379">
                <a:moveTo>
                  <a:pt x="997280" y="130556"/>
                </a:moveTo>
                <a:lnTo>
                  <a:pt x="761784" y="130556"/>
                </a:lnTo>
                <a:lnTo>
                  <a:pt x="761784" y="172453"/>
                </a:lnTo>
                <a:lnTo>
                  <a:pt x="795274" y="172453"/>
                </a:lnTo>
                <a:lnTo>
                  <a:pt x="794727" y="197548"/>
                </a:lnTo>
                <a:lnTo>
                  <a:pt x="791692" y="240817"/>
                </a:lnTo>
                <a:lnTo>
                  <a:pt x="786104" y="273189"/>
                </a:lnTo>
                <a:lnTo>
                  <a:pt x="778548" y="295744"/>
                </a:lnTo>
                <a:lnTo>
                  <a:pt x="769620" y="309562"/>
                </a:lnTo>
                <a:lnTo>
                  <a:pt x="766165" y="303834"/>
                </a:lnTo>
                <a:lnTo>
                  <a:pt x="761238" y="299377"/>
                </a:lnTo>
                <a:lnTo>
                  <a:pt x="723557" y="305193"/>
                </a:lnTo>
                <a:lnTo>
                  <a:pt x="714654" y="329476"/>
                </a:lnTo>
                <a:lnTo>
                  <a:pt x="717486" y="346608"/>
                </a:lnTo>
                <a:lnTo>
                  <a:pt x="725843" y="359816"/>
                </a:lnTo>
                <a:lnTo>
                  <a:pt x="739609" y="368325"/>
                </a:lnTo>
                <a:lnTo>
                  <a:pt x="758621" y="371335"/>
                </a:lnTo>
                <a:lnTo>
                  <a:pt x="788390" y="362229"/>
                </a:lnTo>
                <a:lnTo>
                  <a:pt x="813054" y="332676"/>
                </a:lnTo>
                <a:lnTo>
                  <a:pt x="831049" y="279260"/>
                </a:lnTo>
                <a:lnTo>
                  <a:pt x="840803" y="198602"/>
                </a:lnTo>
                <a:lnTo>
                  <a:pt x="841844" y="175069"/>
                </a:lnTo>
                <a:lnTo>
                  <a:pt x="902017" y="175069"/>
                </a:lnTo>
                <a:lnTo>
                  <a:pt x="902017" y="324218"/>
                </a:lnTo>
                <a:lnTo>
                  <a:pt x="876922" y="324218"/>
                </a:lnTo>
                <a:lnTo>
                  <a:pt x="876922" y="366102"/>
                </a:lnTo>
                <a:lnTo>
                  <a:pt x="997280" y="366102"/>
                </a:lnTo>
                <a:lnTo>
                  <a:pt x="997280" y="324218"/>
                </a:lnTo>
                <a:lnTo>
                  <a:pt x="969022" y="324218"/>
                </a:lnTo>
                <a:lnTo>
                  <a:pt x="969022" y="172453"/>
                </a:lnTo>
                <a:lnTo>
                  <a:pt x="997280" y="172453"/>
                </a:lnTo>
                <a:lnTo>
                  <a:pt x="997280" y="130556"/>
                </a:lnTo>
                <a:close/>
              </a:path>
              <a:path w="1159510" h="373379">
                <a:moveTo>
                  <a:pt x="1159484" y="324218"/>
                </a:moveTo>
                <a:lnTo>
                  <a:pt x="1039622" y="324218"/>
                </a:lnTo>
                <a:lnTo>
                  <a:pt x="1039622" y="366128"/>
                </a:lnTo>
                <a:lnTo>
                  <a:pt x="1159484" y="366128"/>
                </a:lnTo>
                <a:lnTo>
                  <a:pt x="1159484" y="3242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2253912" y="3545877"/>
            <a:ext cx="117475" cy="41910"/>
          </a:xfrm>
          <a:custGeom>
            <a:avLst/>
            <a:gdLst/>
            <a:ahLst/>
            <a:cxnLst/>
            <a:rect l="l" t="t" r="r" b="b"/>
            <a:pathLst>
              <a:path w="117475" h="41910">
                <a:moveTo>
                  <a:pt x="0" y="41910"/>
                </a:moveTo>
                <a:lnTo>
                  <a:pt x="117242" y="41910"/>
                </a:lnTo>
                <a:lnTo>
                  <a:pt x="117242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2111518" y="3489997"/>
            <a:ext cx="66675" cy="55880"/>
          </a:xfrm>
          <a:custGeom>
            <a:avLst/>
            <a:gdLst/>
            <a:ahLst/>
            <a:cxnLst/>
            <a:rect l="l" t="t" r="r" b="b"/>
            <a:pathLst>
              <a:path w="66675" h="55879">
                <a:moveTo>
                  <a:pt x="0" y="55879"/>
                </a:moveTo>
                <a:lnTo>
                  <a:pt x="66490" y="55879"/>
                </a:lnTo>
                <a:lnTo>
                  <a:pt x="66490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8" name="object 238"/>
          <p:cNvGrpSpPr/>
          <p:nvPr/>
        </p:nvGrpSpPr>
        <p:grpSpPr>
          <a:xfrm>
            <a:off x="2082744" y="3346483"/>
            <a:ext cx="849630" cy="246379"/>
            <a:chOff x="2082744" y="3346483"/>
            <a:chExt cx="849630" cy="246379"/>
          </a:xfrm>
        </p:grpSpPr>
        <p:sp>
          <p:nvSpPr>
            <p:cNvPr id="239" name="object 239"/>
            <p:cNvSpPr/>
            <p:nvPr/>
          </p:nvSpPr>
          <p:spPr>
            <a:xfrm>
              <a:off x="2082736" y="3352843"/>
              <a:ext cx="288925" cy="193040"/>
            </a:xfrm>
            <a:custGeom>
              <a:avLst/>
              <a:gdLst/>
              <a:ahLst/>
              <a:cxnLst/>
              <a:rect l="l" t="t" r="r" b="b"/>
              <a:pathLst>
                <a:path w="288925" h="193039">
                  <a:moveTo>
                    <a:pt x="288925" y="0"/>
                  </a:moveTo>
                  <a:lnTo>
                    <a:pt x="168554" y="0"/>
                  </a:lnTo>
                  <a:lnTo>
                    <a:pt x="168554" y="40640"/>
                  </a:lnTo>
                  <a:lnTo>
                    <a:pt x="193649" y="40640"/>
                  </a:lnTo>
                  <a:lnTo>
                    <a:pt x="193649" y="95250"/>
                  </a:lnTo>
                  <a:lnTo>
                    <a:pt x="95262" y="95250"/>
                  </a:lnTo>
                  <a:lnTo>
                    <a:pt x="95262" y="40640"/>
                  </a:lnTo>
                  <a:lnTo>
                    <a:pt x="117246" y="40640"/>
                  </a:lnTo>
                  <a:lnTo>
                    <a:pt x="117246" y="0"/>
                  </a:lnTo>
                  <a:lnTo>
                    <a:pt x="0" y="0"/>
                  </a:lnTo>
                  <a:lnTo>
                    <a:pt x="0" y="40640"/>
                  </a:lnTo>
                  <a:lnTo>
                    <a:pt x="28778" y="40640"/>
                  </a:lnTo>
                  <a:lnTo>
                    <a:pt x="28778" y="95250"/>
                  </a:lnTo>
                  <a:lnTo>
                    <a:pt x="28778" y="137160"/>
                  </a:lnTo>
                  <a:lnTo>
                    <a:pt x="193649" y="137160"/>
                  </a:lnTo>
                  <a:lnTo>
                    <a:pt x="193649" y="193040"/>
                  </a:lnTo>
                  <a:lnTo>
                    <a:pt x="260146" y="193040"/>
                  </a:lnTo>
                  <a:lnTo>
                    <a:pt x="260146" y="137160"/>
                  </a:lnTo>
                  <a:lnTo>
                    <a:pt x="260146" y="95250"/>
                  </a:lnTo>
                  <a:lnTo>
                    <a:pt x="260146" y="40640"/>
                  </a:lnTo>
                  <a:lnTo>
                    <a:pt x="288925" y="40640"/>
                  </a:lnTo>
                  <a:lnTo>
                    <a:pt x="2889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2407354" y="3346483"/>
              <a:ext cx="244955" cy="246002"/>
            </a:xfrm>
            <a:prstGeom prst="rect">
              <a:avLst/>
            </a:prstGeom>
            <a:blipFill>
              <a:blip r:embed="rId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2681833" y="3352214"/>
              <a:ext cx="250191" cy="235542"/>
            </a:xfrm>
            <a:prstGeom prst="rect">
              <a:avLst/>
            </a:prstGeom>
            <a:blipFill>
              <a:blip r:embed="rId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2" name="object 242"/>
          <p:cNvSpPr/>
          <p:nvPr/>
        </p:nvSpPr>
        <p:spPr>
          <a:xfrm>
            <a:off x="3097978" y="3352218"/>
            <a:ext cx="294640" cy="235585"/>
          </a:xfrm>
          <a:custGeom>
            <a:avLst/>
            <a:gdLst/>
            <a:ahLst/>
            <a:cxnLst/>
            <a:rect l="l" t="t" r="r" b="b"/>
            <a:pathLst>
              <a:path w="294639" h="235585">
                <a:moveTo>
                  <a:pt x="293635" y="0"/>
                </a:moveTo>
                <a:lnTo>
                  <a:pt x="198883" y="0"/>
                </a:lnTo>
                <a:lnTo>
                  <a:pt x="95264" y="160707"/>
                </a:lnTo>
                <a:lnTo>
                  <a:pt x="95264" y="41894"/>
                </a:lnTo>
                <a:lnTo>
                  <a:pt x="117242" y="41894"/>
                </a:lnTo>
                <a:lnTo>
                  <a:pt x="117242" y="0"/>
                </a:lnTo>
                <a:lnTo>
                  <a:pt x="0" y="0"/>
                </a:lnTo>
                <a:lnTo>
                  <a:pt x="0" y="41894"/>
                </a:lnTo>
                <a:lnTo>
                  <a:pt x="28773" y="41894"/>
                </a:lnTo>
                <a:lnTo>
                  <a:pt x="28773" y="193659"/>
                </a:lnTo>
                <a:lnTo>
                  <a:pt x="513" y="193659"/>
                </a:lnTo>
                <a:lnTo>
                  <a:pt x="513" y="235542"/>
                </a:lnTo>
                <a:lnTo>
                  <a:pt x="95264" y="235542"/>
                </a:lnTo>
                <a:lnTo>
                  <a:pt x="198883" y="74332"/>
                </a:lnTo>
                <a:lnTo>
                  <a:pt x="198883" y="193659"/>
                </a:lnTo>
                <a:lnTo>
                  <a:pt x="176916" y="193659"/>
                </a:lnTo>
                <a:lnTo>
                  <a:pt x="176916" y="235542"/>
                </a:lnTo>
                <a:lnTo>
                  <a:pt x="294148" y="235542"/>
                </a:lnTo>
                <a:lnTo>
                  <a:pt x="294148" y="193659"/>
                </a:lnTo>
                <a:lnTo>
                  <a:pt x="265374" y="193659"/>
                </a:lnTo>
                <a:lnTo>
                  <a:pt x="265374" y="41894"/>
                </a:lnTo>
                <a:lnTo>
                  <a:pt x="293635" y="41894"/>
                </a:lnTo>
                <a:lnTo>
                  <a:pt x="2936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3" name="object 243"/>
          <p:cNvGrpSpPr/>
          <p:nvPr/>
        </p:nvGrpSpPr>
        <p:grpSpPr>
          <a:xfrm>
            <a:off x="3552322" y="3346483"/>
            <a:ext cx="543560" cy="246379"/>
            <a:chOff x="3552322" y="3346483"/>
            <a:chExt cx="543560" cy="246379"/>
          </a:xfrm>
        </p:grpSpPr>
        <p:sp>
          <p:nvSpPr>
            <p:cNvPr id="244" name="object 244"/>
            <p:cNvSpPr/>
            <p:nvPr/>
          </p:nvSpPr>
          <p:spPr>
            <a:xfrm>
              <a:off x="3552322" y="3346483"/>
              <a:ext cx="244945" cy="246002"/>
            </a:xfrm>
            <a:prstGeom prst="rect">
              <a:avLst/>
            </a:prstGeom>
            <a:blipFill>
              <a:blip r:embed="rId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3829146" y="3352217"/>
              <a:ext cx="266700" cy="235585"/>
            </a:xfrm>
            <a:custGeom>
              <a:avLst/>
              <a:gdLst/>
              <a:ahLst/>
              <a:cxnLst/>
              <a:rect l="l" t="t" r="r" b="b"/>
              <a:pathLst>
                <a:path w="266700" h="235585">
                  <a:moveTo>
                    <a:pt x="115137" y="193659"/>
                  </a:moveTo>
                  <a:lnTo>
                    <a:pt x="0" y="193659"/>
                  </a:lnTo>
                  <a:lnTo>
                    <a:pt x="0" y="235542"/>
                  </a:lnTo>
                  <a:lnTo>
                    <a:pt x="115137" y="235542"/>
                  </a:lnTo>
                  <a:lnTo>
                    <a:pt x="115137" y="193659"/>
                  </a:lnTo>
                  <a:close/>
                </a:path>
                <a:path w="266700" h="235585">
                  <a:moveTo>
                    <a:pt x="238662" y="41894"/>
                  </a:moveTo>
                  <a:lnTo>
                    <a:pt x="174277" y="41894"/>
                  </a:lnTo>
                  <a:lnTo>
                    <a:pt x="98928" y="115169"/>
                  </a:lnTo>
                  <a:lnTo>
                    <a:pt x="192590" y="235542"/>
                  </a:lnTo>
                  <a:lnTo>
                    <a:pt x="266421" y="235542"/>
                  </a:lnTo>
                  <a:lnTo>
                    <a:pt x="266421" y="193659"/>
                  </a:lnTo>
                  <a:lnTo>
                    <a:pt x="247563" y="193659"/>
                  </a:lnTo>
                  <a:lnTo>
                    <a:pt x="166434" y="104677"/>
                  </a:lnTo>
                  <a:lnTo>
                    <a:pt x="238662" y="41894"/>
                  </a:lnTo>
                  <a:close/>
                </a:path>
                <a:path w="266700" h="235585">
                  <a:moveTo>
                    <a:pt x="95253" y="41894"/>
                  </a:moveTo>
                  <a:lnTo>
                    <a:pt x="28773" y="41894"/>
                  </a:lnTo>
                  <a:lnTo>
                    <a:pt x="28773" y="193659"/>
                  </a:lnTo>
                  <a:lnTo>
                    <a:pt x="95253" y="193659"/>
                  </a:lnTo>
                  <a:lnTo>
                    <a:pt x="95253" y="41894"/>
                  </a:lnTo>
                  <a:close/>
                </a:path>
                <a:path w="266700" h="235585">
                  <a:moveTo>
                    <a:pt x="115137" y="0"/>
                  </a:moveTo>
                  <a:lnTo>
                    <a:pt x="0" y="0"/>
                  </a:lnTo>
                  <a:lnTo>
                    <a:pt x="0" y="41894"/>
                  </a:lnTo>
                  <a:lnTo>
                    <a:pt x="115137" y="41894"/>
                  </a:lnTo>
                  <a:lnTo>
                    <a:pt x="115137" y="0"/>
                  </a:lnTo>
                  <a:close/>
                </a:path>
                <a:path w="266700" h="235585">
                  <a:moveTo>
                    <a:pt x="261185" y="0"/>
                  </a:moveTo>
                  <a:lnTo>
                    <a:pt x="148634" y="0"/>
                  </a:lnTo>
                  <a:lnTo>
                    <a:pt x="148634" y="41894"/>
                  </a:lnTo>
                  <a:lnTo>
                    <a:pt x="261185" y="41894"/>
                  </a:lnTo>
                  <a:lnTo>
                    <a:pt x="2611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6" name="object 246"/>
          <p:cNvGrpSpPr/>
          <p:nvPr/>
        </p:nvGrpSpPr>
        <p:grpSpPr>
          <a:xfrm>
            <a:off x="4123741" y="3346483"/>
            <a:ext cx="1539240" cy="346075"/>
            <a:chOff x="4123741" y="3346483"/>
            <a:chExt cx="1539240" cy="346075"/>
          </a:xfrm>
        </p:grpSpPr>
        <p:sp>
          <p:nvSpPr>
            <p:cNvPr id="247" name="object 247"/>
            <p:cNvSpPr/>
            <p:nvPr/>
          </p:nvSpPr>
          <p:spPr>
            <a:xfrm>
              <a:off x="4123740" y="3352221"/>
              <a:ext cx="537845" cy="340360"/>
            </a:xfrm>
            <a:custGeom>
              <a:avLst/>
              <a:gdLst/>
              <a:ahLst/>
              <a:cxnLst/>
              <a:rect l="l" t="t" r="r" b="b"/>
              <a:pathLst>
                <a:path w="537845" h="340360">
                  <a:moveTo>
                    <a:pt x="239712" y="622"/>
                  </a:moveTo>
                  <a:lnTo>
                    <a:pt x="0" y="622"/>
                  </a:lnTo>
                  <a:lnTo>
                    <a:pt x="0" y="42532"/>
                  </a:lnTo>
                  <a:lnTo>
                    <a:pt x="0" y="92062"/>
                  </a:lnTo>
                  <a:lnTo>
                    <a:pt x="43446" y="92062"/>
                  </a:lnTo>
                  <a:lnTo>
                    <a:pt x="43446" y="42532"/>
                  </a:lnTo>
                  <a:lnTo>
                    <a:pt x="86360" y="42532"/>
                  </a:lnTo>
                  <a:lnTo>
                    <a:pt x="86360" y="193662"/>
                  </a:lnTo>
                  <a:lnTo>
                    <a:pt x="54419" y="193662"/>
                  </a:lnTo>
                  <a:lnTo>
                    <a:pt x="54419" y="235572"/>
                  </a:lnTo>
                  <a:lnTo>
                    <a:pt x="184226" y="235572"/>
                  </a:lnTo>
                  <a:lnTo>
                    <a:pt x="184226" y="193662"/>
                  </a:lnTo>
                  <a:lnTo>
                    <a:pt x="153352" y="193662"/>
                  </a:lnTo>
                  <a:lnTo>
                    <a:pt x="153352" y="42532"/>
                  </a:lnTo>
                  <a:lnTo>
                    <a:pt x="196265" y="42532"/>
                  </a:lnTo>
                  <a:lnTo>
                    <a:pt x="196265" y="92062"/>
                  </a:lnTo>
                  <a:lnTo>
                    <a:pt x="239712" y="92062"/>
                  </a:lnTo>
                  <a:lnTo>
                    <a:pt x="239712" y="42532"/>
                  </a:lnTo>
                  <a:lnTo>
                    <a:pt x="239712" y="622"/>
                  </a:lnTo>
                  <a:close/>
                </a:path>
                <a:path w="537845" h="340360">
                  <a:moveTo>
                    <a:pt x="537718" y="0"/>
                  </a:moveTo>
                  <a:lnTo>
                    <a:pt x="436168" y="0"/>
                  </a:lnTo>
                  <a:lnTo>
                    <a:pt x="436168" y="41897"/>
                  </a:lnTo>
                  <a:lnTo>
                    <a:pt x="464934" y="41897"/>
                  </a:lnTo>
                  <a:lnTo>
                    <a:pt x="429882" y="137160"/>
                  </a:lnTo>
                  <a:lnTo>
                    <a:pt x="426186" y="147586"/>
                  </a:lnTo>
                  <a:lnTo>
                    <a:pt x="423354" y="156641"/>
                  </a:lnTo>
                  <a:lnTo>
                    <a:pt x="418363" y="173786"/>
                  </a:lnTo>
                  <a:lnTo>
                    <a:pt x="415505" y="164680"/>
                  </a:lnTo>
                  <a:lnTo>
                    <a:pt x="412343" y="155473"/>
                  </a:lnTo>
                  <a:lnTo>
                    <a:pt x="408800" y="146265"/>
                  </a:lnTo>
                  <a:lnTo>
                    <a:pt x="361315" y="41897"/>
                  </a:lnTo>
                  <a:lnTo>
                    <a:pt x="389597" y="41897"/>
                  </a:lnTo>
                  <a:lnTo>
                    <a:pt x="389597" y="0"/>
                  </a:lnTo>
                  <a:lnTo>
                    <a:pt x="269189" y="0"/>
                  </a:lnTo>
                  <a:lnTo>
                    <a:pt x="269189" y="41897"/>
                  </a:lnTo>
                  <a:lnTo>
                    <a:pt x="287528" y="41897"/>
                  </a:lnTo>
                  <a:lnTo>
                    <a:pt x="389597" y="238671"/>
                  </a:lnTo>
                  <a:lnTo>
                    <a:pt x="370217" y="281724"/>
                  </a:lnTo>
                  <a:lnTo>
                    <a:pt x="355549" y="294157"/>
                  </a:lnTo>
                  <a:lnTo>
                    <a:pt x="355549" y="292087"/>
                  </a:lnTo>
                  <a:lnTo>
                    <a:pt x="356095" y="288925"/>
                  </a:lnTo>
                  <a:lnTo>
                    <a:pt x="356095" y="286308"/>
                  </a:lnTo>
                  <a:lnTo>
                    <a:pt x="314947" y="264693"/>
                  </a:lnTo>
                  <a:lnTo>
                    <a:pt x="294830" y="296265"/>
                  </a:lnTo>
                  <a:lnTo>
                    <a:pt x="298310" y="313067"/>
                  </a:lnTo>
                  <a:lnTo>
                    <a:pt x="308178" y="327075"/>
                  </a:lnTo>
                  <a:lnTo>
                    <a:pt x="323545" y="336664"/>
                  </a:lnTo>
                  <a:lnTo>
                    <a:pt x="343522" y="340220"/>
                  </a:lnTo>
                  <a:lnTo>
                    <a:pt x="367995" y="335711"/>
                  </a:lnTo>
                  <a:lnTo>
                    <a:pt x="391299" y="319481"/>
                  </a:lnTo>
                  <a:lnTo>
                    <a:pt x="414782" y="287451"/>
                  </a:lnTo>
                  <a:lnTo>
                    <a:pt x="439826" y="235546"/>
                  </a:lnTo>
                  <a:lnTo>
                    <a:pt x="519404" y="41897"/>
                  </a:lnTo>
                  <a:lnTo>
                    <a:pt x="537718" y="41897"/>
                  </a:lnTo>
                  <a:lnTo>
                    <a:pt x="5377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4681459" y="3346483"/>
              <a:ext cx="244945" cy="246002"/>
            </a:xfrm>
            <a:prstGeom prst="rect">
              <a:avLst/>
            </a:prstGeom>
            <a:blipFill>
              <a:blip r:embed="rId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4949447" y="3352218"/>
              <a:ext cx="283210" cy="241300"/>
            </a:xfrm>
            <a:custGeom>
              <a:avLst/>
              <a:gdLst/>
              <a:ahLst/>
              <a:cxnLst/>
              <a:rect l="l" t="t" r="r" b="b"/>
              <a:pathLst>
                <a:path w="283210" h="241300">
                  <a:moveTo>
                    <a:pt x="282630" y="0"/>
                  </a:moveTo>
                  <a:lnTo>
                    <a:pt x="47118" y="0"/>
                  </a:lnTo>
                  <a:lnTo>
                    <a:pt x="47118" y="41894"/>
                  </a:lnTo>
                  <a:lnTo>
                    <a:pt x="80615" y="41894"/>
                  </a:lnTo>
                  <a:lnTo>
                    <a:pt x="80070" y="66992"/>
                  </a:lnTo>
                  <a:lnTo>
                    <a:pt x="77036" y="110260"/>
                  </a:lnTo>
                  <a:lnTo>
                    <a:pt x="71442" y="142634"/>
                  </a:lnTo>
                  <a:lnTo>
                    <a:pt x="63885" y="165191"/>
                  </a:lnTo>
                  <a:lnTo>
                    <a:pt x="54961" y="179010"/>
                  </a:lnTo>
                  <a:lnTo>
                    <a:pt x="51508" y="173278"/>
                  </a:lnTo>
                  <a:lnTo>
                    <a:pt x="46582" y="168814"/>
                  </a:lnTo>
                  <a:lnTo>
                    <a:pt x="8896" y="174636"/>
                  </a:lnTo>
                  <a:lnTo>
                    <a:pt x="0" y="198915"/>
                  </a:lnTo>
                  <a:lnTo>
                    <a:pt x="2821" y="216049"/>
                  </a:lnTo>
                  <a:lnTo>
                    <a:pt x="11188" y="229262"/>
                  </a:lnTo>
                  <a:lnTo>
                    <a:pt x="24949" y="237767"/>
                  </a:lnTo>
                  <a:lnTo>
                    <a:pt x="43956" y="240778"/>
                  </a:lnTo>
                  <a:lnTo>
                    <a:pt x="73733" y="231676"/>
                  </a:lnTo>
                  <a:lnTo>
                    <a:pt x="98404" y="202114"/>
                  </a:lnTo>
                  <a:lnTo>
                    <a:pt x="116397" y="148701"/>
                  </a:lnTo>
                  <a:lnTo>
                    <a:pt x="126142" y="68050"/>
                  </a:lnTo>
                  <a:lnTo>
                    <a:pt x="127189" y="44511"/>
                  </a:lnTo>
                  <a:lnTo>
                    <a:pt x="187366" y="44511"/>
                  </a:lnTo>
                  <a:lnTo>
                    <a:pt x="187366" y="193659"/>
                  </a:lnTo>
                  <a:lnTo>
                    <a:pt x="162256" y="193659"/>
                  </a:lnTo>
                  <a:lnTo>
                    <a:pt x="162256" y="235542"/>
                  </a:lnTo>
                  <a:lnTo>
                    <a:pt x="282630" y="235542"/>
                  </a:lnTo>
                  <a:lnTo>
                    <a:pt x="282630" y="193659"/>
                  </a:lnTo>
                  <a:lnTo>
                    <a:pt x="254369" y="193659"/>
                  </a:lnTo>
                  <a:lnTo>
                    <a:pt x="254369" y="41894"/>
                  </a:lnTo>
                  <a:lnTo>
                    <a:pt x="282630" y="41894"/>
                  </a:lnTo>
                  <a:lnTo>
                    <a:pt x="2826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5274411" y="3352214"/>
              <a:ext cx="235542" cy="235542"/>
            </a:xfrm>
            <a:prstGeom prst="rect">
              <a:avLst/>
            </a:prstGeom>
            <a:blipFill>
              <a:blip r:embed="rId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5542523" y="3545877"/>
              <a:ext cx="120014" cy="41910"/>
            </a:xfrm>
            <a:custGeom>
              <a:avLst/>
              <a:gdLst/>
              <a:ahLst/>
              <a:cxnLst/>
              <a:rect l="l" t="t" r="r" b="b"/>
              <a:pathLst>
                <a:path w="120014" h="41910">
                  <a:moveTo>
                    <a:pt x="0" y="41910"/>
                  </a:moveTo>
                  <a:lnTo>
                    <a:pt x="119860" y="41910"/>
                  </a:lnTo>
                  <a:lnTo>
                    <a:pt x="119860" y="0"/>
                  </a:lnTo>
                  <a:lnTo>
                    <a:pt x="0" y="0"/>
                  </a:lnTo>
                  <a:lnTo>
                    <a:pt x="0" y="419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2" name="object 252"/>
          <p:cNvSpPr/>
          <p:nvPr/>
        </p:nvSpPr>
        <p:spPr>
          <a:xfrm>
            <a:off x="5713691" y="3545877"/>
            <a:ext cx="117475" cy="41910"/>
          </a:xfrm>
          <a:custGeom>
            <a:avLst/>
            <a:gdLst/>
            <a:ahLst/>
            <a:cxnLst/>
            <a:rect l="l" t="t" r="r" b="b"/>
            <a:pathLst>
              <a:path w="117475" h="41910">
                <a:moveTo>
                  <a:pt x="0" y="41910"/>
                </a:moveTo>
                <a:lnTo>
                  <a:pt x="117232" y="41910"/>
                </a:lnTo>
                <a:lnTo>
                  <a:pt x="117232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571297" y="3489997"/>
            <a:ext cx="66675" cy="55880"/>
          </a:xfrm>
          <a:custGeom>
            <a:avLst/>
            <a:gdLst/>
            <a:ahLst/>
            <a:cxnLst/>
            <a:rect l="l" t="t" r="r" b="b"/>
            <a:pathLst>
              <a:path w="66675" h="55879">
                <a:moveTo>
                  <a:pt x="0" y="55879"/>
                </a:moveTo>
                <a:lnTo>
                  <a:pt x="66490" y="55879"/>
                </a:lnTo>
                <a:lnTo>
                  <a:pt x="66490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4" name="object 254"/>
          <p:cNvGrpSpPr/>
          <p:nvPr/>
        </p:nvGrpSpPr>
        <p:grpSpPr>
          <a:xfrm>
            <a:off x="5542523" y="3346483"/>
            <a:ext cx="849630" cy="246379"/>
            <a:chOff x="5542523" y="3346483"/>
            <a:chExt cx="849630" cy="246379"/>
          </a:xfrm>
        </p:grpSpPr>
        <p:sp>
          <p:nvSpPr>
            <p:cNvPr id="255" name="object 255"/>
            <p:cNvSpPr/>
            <p:nvPr/>
          </p:nvSpPr>
          <p:spPr>
            <a:xfrm>
              <a:off x="5542521" y="3352843"/>
              <a:ext cx="288925" cy="193040"/>
            </a:xfrm>
            <a:custGeom>
              <a:avLst/>
              <a:gdLst/>
              <a:ahLst/>
              <a:cxnLst/>
              <a:rect l="l" t="t" r="r" b="b"/>
              <a:pathLst>
                <a:path w="288925" h="193039">
                  <a:moveTo>
                    <a:pt x="288912" y="0"/>
                  </a:moveTo>
                  <a:lnTo>
                    <a:pt x="168541" y="0"/>
                  </a:lnTo>
                  <a:lnTo>
                    <a:pt x="168541" y="40640"/>
                  </a:lnTo>
                  <a:lnTo>
                    <a:pt x="193649" y="40640"/>
                  </a:lnTo>
                  <a:lnTo>
                    <a:pt x="193649" y="95250"/>
                  </a:lnTo>
                  <a:lnTo>
                    <a:pt x="95262" y="95250"/>
                  </a:lnTo>
                  <a:lnTo>
                    <a:pt x="95262" y="40640"/>
                  </a:lnTo>
                  <a:lnTo>
                    <a:pt x="117233" y="40640"/>
                  </a:lnTo>
                  <a:lnTo>
                    <a:pt x="117233" y="0"/>
                  </a:lnTo>
                  <a:lnTo>
                    <a:pt x="0" y="0"/>
                  </a:lnTo>
                  <a:lnTo>
                    <a:pt x="0" y="40640"/>
                  </a:lnTo>
                  <a:lnTo>
                    <a:pt x="28765" y="40640"/>
                  </a:lnTo>
                  <a:lnTo>
                    <a:pt x="28765" y="95250"/>
                  </a:lnTo>
                  <a:lnTo>
                    <a:pt x="28765" y="137160"/>
                  </a:lnTo>
                  <a:lnTo>
                    <a:pt x="193649" y="137160"/>
                  </a:lnTo>
                  <a:lnTo>
                    <a:pt x="193649" y="193040"/>
                  </a:lnTo>
                  <a:lnTo>
                    <a:pt x="260134" y="193040"/>
                  </a:lnTo>
                  <a:lnTo>
                    <a:pt x="260134" y="137160"/>
                  </a:lnTo>
                  <a:lnTo>
                    <a:pt x="260134" y="95250"/>
                  </a:lnTo>
                  <a:lnTo>
                    <a:pt x="260134" y="40640"/>
                  </a:lnTo>
                  <a:lnTo>
                    <a:pt x="288912" y="40640"/>
                  </a:lnTo>
                  <a:lnTo>
                    <a:pt x="2889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5867164" y="3346483"/>
              <a:ext cx="244945" cy="246002"/>
            </a:xfrm>
            <a:prstGeom prst="rect">
              <a:avLst/>
            </a:prstGeom>
            <a:blipFill>
              <a:blip r:embed="rId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6141612" y="3352214"/>
              <a:ext cx="250191" cy="235542"/>
            </a:xfrm>
            <a:prstGeom prst="rect">
              <a:avLst/>
            </a:prstGeom>
            <a:blipFill>
              <a:blip r:embed="rId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8" name="object 258"/>
          <p:cNvSpPr/>
          <p:nvPr/>
        </p:nvSpPr>
        <p:spPr>
          <a:xfrm>
            <a:off x="6557747" y="3352221"/>
            <a:ext cx="455930" cy="235585"/>
          </a:xfrm>
          <a:custGeom>
            <a:avLst/>
            <a:gdLst/>
            <a:ahLst/>
            <a:cxnLst/>
            <a:rect l="l" t="t" r="r" b="b"/>
            <a:pathLst>
              <a:path w="455929" h="235585">
                <a:moveTo>
                  <a:pt x="294157" y="193662"/>
                </a:moveTo>
                <a:lnTo>
                  <a:pt x="265379" y="193662"/>
                </a:lnTo>
                <a:lnTo>
                  <a:pt x="265379" y="41897"/>
                </a:lnTo>
                <a:lnTo>
                  <a:pt x="293636" y="41897"/>
                </a:lnTo>
                <a:lnTo>
                  <a:pt x="293636" y="0"/>
                </a:lnTo>
                <a:lnTo>
                  <a:pt x="198894" y="0"/>
                </a:lnTo>
                <a:lnTo>
                  <a:pt x="95275" y="160705"/>
                </a:lnTo>
                <a:lnTo>
                  <a:pt x="95275" y="41897"/>
                </a:lnTo>
                <a:lnTo>
                  <a:pt x="117246" y="41897"/>
                </a:lnTo>
                <a:lnTo>
                  <a:pt x="117246" y="0"/>
                </a:lnTo>
                <a:lnTo>
                  <a:pt x="0" y="0"/>
                </a:lnTo>
                <a:lnTo>
                  <a:pt x="0" y="41897"/>
                </a:lnTo>
                <a:lnTo>
                  <a:pt x="28778" y="41897"/>
                </a:lnTo>
                <a:lnTo>
                  <a:pt x="28778" y="193662"/>
                </a:lnTo>
                <a:lnTo>
                  <a:pt x="520" y="193662"/>
                </a:lnTo>
                <a:lnTo>
                  <a:pt x="520" y="235546"/>
                </a:lnTo>
                <a:lnTo>
                  <a:pt x="95275" y="235546"/>
                </a:lnTo>
                <a:lnTo>
                  <a:pt x="198894" y="74333"/>
                </a:lnTo>
                <a:lnTo>
                  <a:pt x="198894" y="193662"/>
                </a:lnTo>
                <a:lnTo>
                  <a:pt x="176911" y="193662"/>
                </a:lnTo>
                <a:lnTo>
                  <a:pt x="176911" y="235546"/>
                </a:lnTo>
                <a:lnTo>
                  <a:pt x="294157" y="235546"/>
                </a:lnTo>
                <a:lnTo>
                  <a:pt x="294157" y="193662"/>
                </a:lnTo>
                <a:close/>
              </a:path>
              <a:path w="455929" h="235585">
                <a:moveTo>
                  <a:pt x="455574" y="193662"/>
                </a:moveTo>
                <a:lnTo>
                  <a:pt x="335711" y="193662"/>
                </a:lnTo>
                <a:lnTo>
                  <a:pt x="335711" y="235572"/>
                </a:lnTo>
                <a:lnTo>
                  <a:pt x="455574" y="235572"/>
                </a:lnTo>
                <a:lnTo>
                  <a:pt x="455574" y="1936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064630" y="3545877"/>
            <a:ext cx="117475" cy="41910"/>
          </a:xfrm>
          <a:custGeom>
            <a:avLst/>
            <a:gdLst/>
            <a:ahLst/>
            <a:cxnLst/>
            <a:rect l="l" t="t" r="r" b="b"/>
            <a:pathLst>
              <a:path w="117475" h="41910">
                <a:moveTo>
                  <a:pt x="0" y="41910"/>
                </a:moveTo>
                <a:lnTo>
                  <a:pt x="117242" y="41910"/>
                </a:lnTo>
                <a:lnTo>
                  <a:pt x="117242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922236" y="3489997"/>
            <a:ext cx="66675" cy="55880"/>
          </a:xfrm>
          <a:custGeom>
            <a:avLst/>
            <a:gdLst/>
            <a:ahLst/>
            <a:cxnLst/>
            <a:rect l="l" t="t" r="r" b="b"/>
            <a:pathLst>
              <a:path w="66675" h="55879">
                <a:moveTo>
                  <a:pt x="0" y="55879"/>
                </a:moveTo>
                <a:lnTo>
                  <a:pt x="66490" y="55879"/>
                </a:lnTo>
                <a:lnTo>
                  <a:pt x="66490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1" name="object 261"/>
          <p:cNvGrpSpPr/>
          <p:nvPr/>
        </p:nvGrpSpPr>
        <p:grpSpPr>
          <a:xfrm>
            <a:off x="6893462" y="3221378"/>
            <a:ext cx="1918970" cy="471170"/>
            <a:chOff x="6893462" y="3221378"/>
            <a:chExt cx="1918970" cy="471170"/>
          </a:xfrm>
        </p:grpSpPr>
        <p:sp>
          <p:nvSpPr>
            <p:cNvPr id="262" name="object 262"/>
            <p:cNvSpPr/>
            <p:nvPr/>
          </p:nvSpPr>
          <p:spPr>
            <a:xfrm>
              <a:off x="6893458" y="3221386"/>
              <a:ext cx="1638300" cy="471170"/>
            </a:xfrm>
            <a:custGeom>
              <a:avLst/>
              <a:gdLst/>
              <a:ahLst/>
              <a:cxnLst/>
              <a:rect l="l" t="t" r="r" b="b"/>
              <a:pathLst>
                <a:path w="1638300" h="471170">
                  <a:moveTo>
                    <a:pt x="288925" y="131457"/>
                  </a:moveTo>
                  <a:lnTo>
                    <a:pt x="168541" y="131457"/>
                  </a:lnTo>
                  <a:lnTo>
                    <a:pt x="168541" y="172097"/>
                  </a:lnTo>
                  <a:lnTo>
                    <a:pt x="193662" y="172097"/>
                  </a:lnTo>
                  <a:lnTo>
                    <a:pt x="193662" y="226707"/>
                  </a:lnTo>
                  <a:lnTo>
                    <a:pt x="95262" y="226707"/>
                  </a:lnTo>
                  <a:lnTo>
                    <a:pt x="95262" y="172097"/>
                  </a:lnTo>
                  <a:lnTo>
                    <a:pt x="117246" y="172097"/>
                  </a:lnTo>
                  <a:lnTo>
                    <a:pt x="117246" y="131457"/>
                  </a:lnTo>
                  <a:lnTo>
                    <a:pt x="0" y="131457"/>
                  </a:lnTo>
                  <a:lnTo>
                    <a:pt x="0" y="172097"/>
                  </a:lnTo>
                  <a:lnTo>
                    <a:pt x="28765" y="172097"/>
                  </a:lnTo>
                  <a:lnTo>
                    <a:pt x="28765" y="226707"/>
                  </a:lnTo>
                  <a:lnTo>
                    <a:pt x="28765" y="268617"/>
                  </a:lnTo>
                  <a:lnTo>
                    <a:pt x="193662" y="268617"/>
                  </a:lnTo>
                  <a:lnTo>
                    <a:pt x="193662" y="324497"/>
                  </a:lnTo>
                  <a:lnTo>
                    <a:pt x="260146" y="324497"/>
                  </a:lnTo>
                  <a:lnTo>
                    <a:pt x="260146" y="268617"/>
                  </a:lnTo>
                  <a:lnTo>
                    <a:pt x="260146" y="226707"/>
                  </a:lnTo>
                  <a:lnTo>
                    <a:pt x="260146" y="172097"/>
                  </a:lnTo>
                  <a:lnTo>
                    <a:pt x="288925" y="172097"/>
                  </a:lnTo>
                  <a:lnTo>
                    <a:pt x="288925" y="131457"/>
                  </a:lnTo>
                  <a:close/>
                </a:path>
                <a:path w="1638300" h="471170">
                  <a:moveTo>
                    <a:pt x="668401" y="248627"/>
                  </a:moveTo>
                  <a:lnTo>
                    <a:pt x="659536" y="200177"/>
                  </a:lnTo>
                  <a:lnTo>
                    <a:pt x="638213" y="168008"/>
                  </a:lnTo>
                  <a:lnTo>
                    <a:pt x="633539" y="160947"/>
                  </a:lnTo>
                  <a:lnTo>
                    <a:pt x="596709" y="138023"/>
                  </a:lnTo>
                  <a:lnTo>
                    <a:pt x="596709" y="248627"/>
                  </a:lnTo>
                  <a:lnTo>
                    <a:pt x="592074" y="281444"/>
                  </a:lnTo>
                  <a:lnTo>
                    <a:pt x="578853" y="306717"/>
                  </a:lnTo>
                  <a:lnTo>
                    <a:pt x="558076" y="322961"/>
                  </a:lnTo>
                  <a:lnTo>
                    <a:pt x="530771" y="328701"/>
                  </a:lnTo>
                  <a:lnTo>
                    <a:pt x="527100" y="328701"/>
                  </a:lnTo>
                  <a:lnTo>
                    <a:pt x="527100" y="168008"/>
                  </a:lnTo>
                  <a:lnTo>
                    <a:pt x="532333" y="168008"/>
                  </a:lnTo>
                  <a:lnTo>
                    <a:pt x="559828" y="174485"/>
                  </a:lnTo>
                  <a:lnTo>
                    <a:pt x="580021" y="192024"/>
                  </a:lnTo>
                  <a:lnTo>
                    <a:pt x="592467" y="217703"/>
                  </a:lnTo>
                  <a:lnTo>
                    <a:pt x="596709" y="248627"/>
                  </a:lnTo>
                  <a:lnTo>
                    <a:pt x="596709" y="138023"/>
                  </a:lnTo>
                  <a:lnTo>
                    <a:pt x="591350" y="134683"/>
                  </a:lnTo>
                  <a:lnTo>
                    <a:pt x="533895" y="125107"/>
                  </a:lnTo>
                  <a:lnTo>
                    <a:pt x="527100" y="125107"/>
                  </a:lnTo>
                  <a:lnTo>
                    <a:pt x="527100" y="0"/>
                  </a:lnTo>
                  <a:lnTo>
                    <a:pt x="430784" y="0"/>
                  </a:lnTo>
                  <a:lnTo>
                    <a:pt x="430784" y="41859"/>
                  </a:lnTo>
                  <a:lnTo>
                    <a:pt x="461670" y="41859"/>
                  </a:lnTo>
                  <a:lnTo>
                    <a:pt x="461670" y="125107"/>
                  </a:lnTo>
                  <a:lnTo>
                    <a:pt x="461670" y="168008"/>
                  </a:lnTo>
                  <a:lnTo>
                    <a:pt x="461670" y="328701"/>
                  </a:lnTo>
                  <a:lnTo>
                    <a:pt x="458000" y="328701"/>
                  </a:lnTo>
                  <a:lnTo>
                    <a:pt x="430707" y="323024"/>
                  </a:lnTo>
                  <a:lnTo>
                    <a:pt x="409930" y="306908"/>
                  </a:lnTo>
                  <a:lnTo>
                    <a:pt x="396709" y="281660"/>
                  </a:lnTo>
                  <a:lnTo>
                    <a:pt x="392061" y="248627"/>
                  </a:lnTo>
                  <a:lnTo>
                    <a:pt x="396011" y="217258"/>
                  </a:lnTo>
                  <a:lnTo>
                    <a:pt x="407962" y="191630"/>
                  </a:lnTo>
                  <a:lnTo>
                    <a:pt x="428053" y="174345"/>
                  </a:lnTo>
                  <a:lnTo>
                    <a:pt x="456438" y="168008"/>
                  </a:lnTo>
                  <a:lnTo>
                    <a:pt x="461670" y="168008"/>
                  </a:lnTo>
                  <a:lnTo>
                    <a:pt x="461670" y="125107"/>
                  </a:lnTo>
                  <a:lnTo>
                    <a:pt x="455383" y="125107"/>
                  </a:lnTo>
                  <a:lnTo>
                    <a:pt x="397192" y="135356"/>
                  </a:lnTo>
                  <a:lnTo>
                    <a:pt x="354888" y="162725"/>
                  </a:lnTo>
                  <a:lnTo>
                    <a:pt x="329082" y="202171"/>
                  </a:lnTo>
                  <a:lnTo>
                    <a:pt x="320344" y="248627"/>
                  </a:lnTo>
                  <a:lnTo>
                    <a:pt x="325996" y="288404"/>
                  </a:lnTo>
                  <a:lnTo>
                    <a:pt x="342734" y="322389"/>
                  </a:lnTo>
                  <a:lnTo>
                    <a:pt x="370205" y="348843"/>
                  </a:lnTo>
                  <a:lnTo>
                    <a:pt x="408051" y="366014"/>
                  </a:lnTo>
                  <a:lnTo>
                    <a:pt x="455930" y="372122"/>
                  </a:lnTo>
                  <a:lnTo>
                    <a:pt x="461670" y="372122"/>
                  </a:lnTo>
                  <a:lnTo>
                    <a:pt x="461670" y="429196"/>
                  </a:lnTo>
                  <a:lnTo>
                    <a:pt x="431304" y="429196"/>
                  </a:lnTo>
                  <a:lnTo>
                    <a:pt x="431304" y="471068"/>
                  </a:lnTo>
                  <a:lnTo>
                    <a:pt x="556945" y="471068"/>
                  </a:lnTo>
                  <a:lnTo>
                    <a:pt x="556945" y="429196"/>
                  </a:lnTo>
                  <a:lnTo>
                    <a:pt x="527100" y="429196"/>
                  </a:lnTo>
                  <a:lnTo>
                    <a:pt x="527100" y="372122"/>
                  </a:lnTo>
                  <a:lnTo>
                    <a:pt x="533895" y="372122"/>
                  </a:lnTo>
                  <a:lnTo>
                    <a:pt x="582460" y="366014"/>
                  </a:lnTo>
                  <a:lnTo>
                    <a:pt x="620141" y="348843"/>
                  </a:lnTo>
                  <a:lnTo>
                    <a:pt x="640588" y="328701"/>
                  </a:lnTo>
                  <a:lnTo>
                    <a:pt x="646988" y="322389"/>
                  </a:lnTo>
                  <a:lnTo>
                    <a:pt x="663054" y="288404"/>
                  </a:lnTo>
                  <a:lnTo>
                    <a:pt x="668401" y="248627"/>
                  </a:lnTo>
                  <a:close/>
                </a:path>
                <a:path w="1638300" h="471170">
                  <a:moveTo>
                    <a:pt x="970572" y="248627"/>
                  </a:moveTo>
                  <a:lnTo>
                    <a:pt x="965085" y="208330"/>
                  </a:lnTo>
                  <a:lnTo>
                    <a:pt x="943216" y="168516"/>
                  </a:lnTo>
                  <a:lnTo>
                    <a:pt x="898321" y="136537"/>
                  </a:lnTo>
                  <a:lnTo>
                    <a:pt x="898321" y="248627"/>
                  </a:lnTo>
                  <a:lnTo>
                    <a:pt x="894130" y="282257"/>
                  </a:lnTo>
                  <a:lnTo>
                    <a:pt x="882040" y="307238"/>
                  </a:lnTo>
                  <a:lnTo>
                    <a:pt x="862787" y="322808"/>
                  </a:lnTo>
                  <a:lnTo>
                    <a:pt x="837095" y="328168"/>
                  </a:lnTo>
                  <a:lnTo>
                    <a:pt x="811326" y="322580"/>
                  </a:lnTo>
                  <a:lnTo>
                    <a:pt x="791883" y="306641"/>
                  </a:lnTo>
                  <a:lnTo>
                    <a:pt x="779614" y="281571"/>
                  </a:lnTo>
                  <a:lnTo>
                    <a:pt x="775335" y="248627"/>
                  </a:lnTo>
                  <a:lnTo>
                    <a:pt x="779691" y="214909"/>
                  </a:lnTo>
                  <a:lnTo>
                    <a:pt x="792086" y="189725"/>
                  </a:lnTo>
                  <a:lnTo>
                    <a:pt x="811555" y="173977"/>
                  </a:lnTo>
                  <a:lnTo>
                    <a:pt x="837095" y="168516"/>
                  </a:lnTo>
                  <a:lnTo>
                    <a:pt x="862558" y="174040"/>
                  </a:lnTo>
                  <a:lnTo>
                    <a:pt x="881837" y="189915"/>
                  </a:lnTo>
                  <a:lnTo>
                    <a:pt x="894054" y="215125"/>
                  </a:lnTo>
                  <a:lnTo>
                    <a:pt x="898321" y="248627"/>
                  </a:lnTo>
                  <a:lnTo>
                    <a:pt x="898321" y="136537"/>
                  </a:lnTo>
                  <a:lnTo>
                    <a:pt x="884542" y="130175"/>
                  </a:lnTo>
                  <a:lnTo>
                    <a:pt x="837095" y="124053"/>
                  </a:lnTo>
                  <a:lnTo>
                    <a:pt x="780021" y="133502"/>
                  </a:lnTo>
                  <a:lnTo>
                    <a:pt x="738162" y="159639"/>
                  </a:lnTo>
                  <a:lnTo>
                    <a:pt x="712406" y="199123"/>
                  </a:lnTo>
                  <a:lnTo>
                    <a:pt x="703618" y="248627"/>
                  </a:lnTo>
                  <a:lnTo>
                    <a:pt x="708660" y="288912"/>
                  </a:lnTo>
                  <a:lnTo>
                    <a:pt x="724065" y="323215"/>
                  </a:lnTo>
                  <a:lnTo>
                    <a:pt x="750316" y="349834"/>
                  </a:lnTo>
                  <a:lnTo>
                    <a:pt x="787831" y="367068"/>
                  </a:lnTo>
                  <a:lnTo>
                    <a:pt x="837095" y="373189"/>
                  </a:lnTo>
                  <a:lnTo>
                    <a:pt x="894168" y="363728"/>
                  </a:lnTo>
                  <a:lnTo>
                    <a:pt x="936028" y="337591"/>
                  </a:lnTo>
                  <a:lnTo>
                    <a:pt x="942187" y="328168"/>
                  </a:lnTo>
                  <a:lnTo>
                    <a:pt x="961796" y="298119"/>
                  </a:lnTo>
                  <a:lnTo>
                    <a:pt x="970572" y="248627"/>
                  </a:lnTo>
                  <a:close/>
                </a:path>
                <a:path w="1638300" h="471170">
                  <a:moveTo>
                    <a:pt x="1275461" y="244957"/>
                  </a:moveTo>
                  <a:lnTo>
                    <a:pt x="1268272" y="196862"/>
                  </a:lnTo>
                  <a:lnTo>
                    <a:pt x="1256131" y="174815"/>
                  </a:lnTo>
                  <a:lnTo>
                    <a:pt x="1248651" y="161226"/>
                  </a:lnTo>
                  <a:lnTo>
                    <a:pt x="1247381" y="158927"/>
                  </a:lnTo>
                  <a:lnTo>
                    <a:pt x="1213853" y="134035"/>
                  </a:lnTo>
                  <a:lnTo>
                    <a:pt x="1203756" y="132041"/>
                  </a:lnTo>
                  <a:lnTo>
                    <a:pt x="1203756" y="246519"/>
                  </a:lnTo>
                  <a:lnTo>
                    <a:pt x="1200111" y="279044"/>
                  </a:lnTo>
                  <a:lnTo>
                    <a:pt x="1188770" y="304177"/>
                  </a:lnTo>
                  <a:lnTo>
                    <a:pt x="1169098" y="320357"/>
                  </a:lnTo>
                  <a:lnTo>
                    <a:pt x="1140421" y="326097"/>
                  </a:lnTo>
                  <a:lnTo>
                    <a:pt x="1128064" y="325437"/>
                  </a:lnTo>
                  <a:lnTo>
                    <a:pt x="1116482" y="323202"/>
                  </a:lnTo>
                  <a:lnTo>
                    <a:pt x="1105077" y="319011"/>
                  </a:lnTo>
                  <a:lnTo>
                    <a:pt x="1093292" y="312458"/>
                  </a:lnTo>
                  <a:lnTo>
                    <a:pt x="1093292" y="198882"/>
                  </a:lnTo>
                  <a:lnTo>
                    <a:pt x="1103464" y="188722"/>
                  </a:lnTo>
                  <a:lnTo>
                    <a:pt x="1115695" y="181152"/>
                  </a:lnTo>
                  <a:lnTo>
                    <a:pt x="1129677" y="176441"/>
                  </a:lnTo>
                  <a:lnTo>
                    <a:pt x="1145133" y="174815"/>
                  </a:lnTo>
                  <a:lnTo>
                    <a:pt x="1171079" y="179616"/>
                  </a:lnTo>
                  <a:lnTo>
                    <a:pt x="1189367" y="193586"/>
                  </a:lnTo>
                  <a:lnTo>
                    <a:pt x="1200188" y="216103"/>
                  </a:lnTo>
                  <a:lnTo>
                    <a:pt x="1203756" y="246519"/>
                  </a:lnTo>
                  <a:lnTo>
                    <a:pt x="1203756" y="132041"/>
                  </a:lnTo>
                  <a:lnTo>
                    <a:pt x="1168679" y="125095"/>
                  </a:lnTo>
                  <a:lnTo>
                    <a:pt x="1144676" y="127571"/>
                  </a:lnTo>
                  <a:lnTo>
                    <a:pt x="1123416" y="134708"/>
                  </a:lnTo>
                  <a:lnTo>
                    <a:pt x="1105687" y="146075"/>
                  </a:lnTo>
                  <a:lnTo>
                    <a:pt x="1092263" y="161226"/>
                  </a:lnTo>
                  <a:lnTo>
                    <a:pt x="1092263" y="130835"/>
                  </a:lnTo>
                  <a:lnTo>
                    <a:pt x="998067" y="130835"/>
                  </a:lnTo>
                  <a:lnTo>
                    <a:pt x="998067" y="172732"/>
                  </a:lnTo>
                  <a:lnTo>
                    <a:pt x="1026299" y="172732"/>
                  </a:lnTo>
                  <a:lnTo>
                    <a:pt x="1026299" y="429196"/>
                  </a:lnTo>
                  <a:lnTo>
                    <a:pt x="998067" y="429196"/>
                  </a:lnTo>
                  <a:lnTo>
                    <a:pt x="998067" y="471055"/>
                  </a:lnTo>
                  <a:lnTo>
                    <a:pt x="1130465" y="471055"/>
                  </a:lnTo>
                  <a:lnTo>
                    <a:pt x="1130465" y="429196"/>
                  </a:lnTo>
                  <a:lnTo>
                    <a:pt x="1093292" y="429196"/>
                  </a:lnTo>
                  <a:lnTo>
                    <a:pt x="1093292" y="360108"/>
                  </a:lnTo>
                  <a:lnTo>
                    <a:pt x="1104976" y="365518"/>
                  </a:lnTo>
                  <a:lnTo>
                    <a:pt x="1118425" y="369265"/>
                  </a:lnTo>
                  <a:lnTo>
                    <a:pt x="1133055" y="371424"/>
                  </a:lnTo>
                  <a:lnTo>
                    <a:pt x="1148270" y="372122"/>
                  </a:lnTo>
                  <a:lnTo>
                    <a:pt x="1202156" y="362699"/>
                  </a:lnTo>
                  <a:lnTo>
                    <a:pt x="1206093" y="360108"/>
                  </a:lnTo>
                  <a:lnTo>
                    <a:pt x="1242098" y="336397"/>
                  </a:lnTo>
                  <a:lnTo>
                    <a:pt x="1248460" y="326097"/>
                  </a:lnTo>
                  <a:lnTo>
                    <a:pt x="1266926" y="296176"/>
                  </a:lnTo>
                  <a:lnTo>
                    <a:pt x="1275461" y="244957"/>
                  </a:lnTo>
                  <a:close/>
                </a:path>
                <a:path w="1638300" h="471170">
                  <a:moveTo>
                    <a:pt x="1637969" y="324497"/>
                  </a:moveTo>
                  <a:lnTo>
                    <a:pt x="1609191" y="324497"/>
                  </a:lnTo>
                  <a:lnTo>
                    <a:pt x="1609191" y="172732"/>
                  </a:lnTo>
                  <a:lnTo>
                    <a:pt x="1637423" y="172732"/>
                  </a:lnTo>
                  <a:lnTo>
                    <a:pt x="1637423" y="130835"/>
                  </a:lnTo>
                  <a:lnTo>
                    <a:pt x="1552105" y="130835"/>
                  </a:lnTo>
                  <a:lnTo>
                    <a:pt x="1477276" y="232892"/>
                  </a:lnTo>
                  <a:lnTo>
                    <a:pt x="1401368" y="130835"/>
                  </a:lnTo>
                  <a:lnTo>
                    <a:pt x="1309268" y="130835"/>
                  </a:lnTo>
                  <a:lnTo>
                    <a:pt x="1309268" y="172732"/>
                  </a:lnTo>
                  <a:lnTo>
                    <a:pt x="1337525" y="172732"/>
                  </a:lnTo>
                  <a:lnTo>
                    <a:pt x="1337525" y="324497"/>
                  </a:lnTo>
                  <a:lnTo>
                    <a:pt x="1309268" y="324497"/>
                  </a:lnTo>
                  <a:lnTo>
                    <a:pt x="1309268" y="366382"/>
                  </a:lnTo>
                  <a:lnTo>
                    <a:pt x="1411325" y="366382"/>
                  </a:lnTo>
                  <a:lnTo>
                    <a:pt x="1411325" y="324497"/>
                  </a:lnTo>
                  <a:lnTo>
                    <a:pt x="1383563" y="324497"/>
                  </a:lnTo>
                  <a:lnTo>
                    <a:pt x="1383563" y="209359"/>
                  </a:lnTo>
                  <a:lnTo>
                    <a:pt x="1462087" y="312470"/>
                  </a:lnTo>
                  <a:lnTo>
                    <a:pt x="1468907" y="312470"/>
                  </a:lnTo>
                  <a:lnTo>
                    <a:pt x="1543748" y="211963"/>
                  </a:lnTo>
                  <a:lnTo>
                    <a:pt x="1543748" y="324497"/>
                  </a:lnTo>
                  <a:lnTo>
                    <a:pt x="1521231" y="324497"/>
                  </a:lnTo>
                  <a:lnTo>
                    <a:pt x="1521231" y="366382"/>
                  </a:lnTo>
                  <a:lnTo>
                    <a:pt x="1637969" y="366382"/>
                  </a:lnTo>
                  <a:lnTo>
                    <a:pt x="1637969" y="3244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8567425" y="3346483"/>
              <a:ext cx="244945" cy="246002"/>
            </a:xfrm>
            <a:prstGeom prst="rect">
              <a:avLst/>
            </a:prstGeom>
            <a:blipFill>
              <a:blip r:embed="rId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4" name="object 264"/>
          <p:cNvGrpSpPr/>
          <p:nvPr/>
        </p:nvGrpSpPr>
        <p:grpSpPr>
          <a:xfrm>
            <a:off x="8844250" y="3352213"/>
            <a:ext cx="908685" cy="290195"/>
            <a:chOff x="8844250" y="3352213"/>
            <a:chExt cx="908685" cy="290195"/>
          </a:xfrm>
        </p:grpSpPr>
        <p:sp>
          <p:nvSpPr>
            <p:cNvPr id="265" name="object 265"/>
            <p:cNvSpPr/>
            <p:nvPr/>
          </p:nvSpPr>
          <p:spPr>
            <a:xfrm>
              <a:off x="8844242" y="3352221"/>
              <a:ext cx="621665" cy="290195"/>
            </a:xfrm>
            <a:custGeom>
              <a:avLst/>
              <a:gdLst/>
              <a:ahLst/>
              <a:cxnLst/>
              <a:rect l="l" t="t" r="r" b="b"/>
              <a:pathLst>
                <a:path w="621665" h="290195">
                  <a:moveTo>
                    <a:pt x="291033" y="192392"/>
                  </a:moveTo>
                  <a:lnTo>
                    <a:pt x="251752" y="192392"/>
                  </a:lnTo>
                  <a:lnTo>
                    <a:pt x="251752" y="191122"/>
                  </a:lnTo>
                  <a:lnTo>
                    <a:pt x="251752" y="41262"/>
                  </a:lnTo>
                  <a:lnTo>
                    <a:pt x="279501" y="41262"/>
                  </a:lnTo>
                  <a:lnTo>
                    <a:pt x="279501" y="622"/>
                  </a:lnTo>
                  <a:lnTo>
                    <a:pt x="161709" y="622"/>
                  </a:lnTo>
                  <a:lnTo>
                    <a:pt x="161709" y="41262"/>
                  </a:lnTo>
                  <a:lnTo>
                    <a:pt x="185293" y="41262"/>
                  </a:lnTo>
                  <a:lnTo>
                    <a:pt x="185293" y="191122"/>
                  </a:lnTo>
                  <a:lnTo>
                    <a:pt x="94729" y="191122"/>
                  </a:lnTo>
                  <a:lnTo>
                    <a:pt x="94729" y="41262"/>
                  </a:lnTo>
                  <a:lnTo>
                    <a:pt x="117754" y="41262"/>
                  </a:lnTo>
                  <a:lnTo>
                    <a:pt x="117754" y="622"/>
                  </a:lnTo>
                  <a:lnTo>
                    <a:pt x="0" y="622"/>
                  </a:lnTo>
                  <a:lnTo>
                    <a:pt x="0" y="41262"/>
                  </a:lnTo>
                  <a:lnTo>
                    <a:pt x="28270" y="41262"/>
                  </a:lnTo>
                  <a:lnTo>
                    <a:pt x="28270" y="191122"/>
                  </a:lnTo>
                  <a:lnTo>
                    <a:pt x="28270" y="192392"/>
                  </a:lnTo>
                  <a:lnTo>
                    <a:pt x="28270" y="193662"/>
                  </a:lnTo>
                  <a:lnTo>
                    <a:pt x="0" y="193662"/>
                  </a:lnTo>
                  <a:lnTo>
                    <a:pt x="0" y="235572"/>
                  </a:lnTo>
                  <a:lnTo>
                    <a:pt x="242849" y="235572"/>
                  </a:lnTo>
                  <a:lnTo>
                    <a:pt x="242849" y="290182"/>
                  </a:lnTo>
                  <a:lnTo>
                    <a:pt x="291033" y="290182"/>
                  </a:lnTo>
                  <a:lnTo>
                    <a:pt x="291033" y="235572"/>
                  </a:lnTo>
                  <a:lnTo>
                    <a:pt x="291033" y="193662"/>
                  </a:lnTo>
                  <a:lnTo>
                    <a:pt x="291033" y="192392"/>
                  </a:lnTo>
                  <a:close/>
                </a:path>
                <a:path w="621665" h="290195">
                  <a:moveTo>
                    <a:pt x="621398" y="193662"/>
                  </a:moveTo>
                  <a:lnTo>
                    <a:pt x="592632" y="193662"/>
                  </a:lnTo>
                  <a:lnTo>
                    <a:pt x="592632" y="41897"/>
                  </a:lnTo>
                  <a:lnTo>
                    <a:pt x="620890" y="41897"/>
                  </a:lnTo>
                  <a:lnTo>
                    <a:pt x="620890" y="0"/>
                  </a:lnTo>
                  <a:lnTo>
                    <a:pt x="526135" y="0"/>
                  </a:lnTo>
                  <a:lnTo>
                    <a:pt x="422529" y="160705"/>
                  </a:lnTo>
                  <a:lnTo>
                    <a:pt x="422529" y="41897"/>
                  </a:lnTo>
                  <a:lnTo>
                    <a:pt x="444500" y="41897"/>
                  </a:lnTo>
                  <a:lnTo>
                    <a:pt x="444500" y="0"/>
                  </a:lnTo>
                  <a:lnTo>
                    <a:pt x="327253" y="0"/>
                  </a:lnTo>
                  <a:lnTo>
                    <a:pt x="327253" y="41897"/>
                  </a:lnTo>
                  <a:lnTo>
                    <a:pt x="356044" y="41897"/>
                  </a:lnTo>
                  <a:lnTo>
                    <a:pt x="356044" y="193662"/>
                  </a:lnTo>
                  <a:lnTo>
                    <a:pt x="327761" y="193662"/>
                  </a:lnTo>
                  <a:lnTo>
                    <a:pt x="327761" y="235546"/>
                  </a:lnTo>
                  <a:lnTo>
                    <a:pt x="422529" y="235546"/>
                  </a:lnTo>
                  <a:lnTo>
                    <a:pt x="526135" y="74333"/>
                  </a:lnTo>
                  <a:lnTo>
                    <a:pt x="526135" y="193662"/>
                  </a:lnTo>
                  <a:lnTo>
                    <a:pt x="504164" y="193662"/>
                  </a:lnTo>
                  <a:lnTo>
                    <a:pt x="504164" y="235546"/>
                  </a:lnTo>
                  <a:lnTo>
                    <a:pt x="621398" y="235546"/>
                  </a:lnTo>
                  <a:lnTo>
                    <a:pt x="621398" y="1936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9502675" y="3352213"/>
              <a:ext cx="250180" cy="235542"/>
            </a:xfrm>
            <a:prstGeom prst="rect">
              <a:avLst/>
            </a:prstGeom>
            <a:blipFill>
              <a:blip r:embed="rId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7" name="object 267"/>
          <p:cNvSpPr/>
          <p:nvPr/>
        </p:nvSpPr>
        <p:spPr>
          <a:xfrm>
            <a:off x="1032657" y="3973593"/>
            <a:ext cx="267335" cy="249554"/>
          </a:xfrm>
          <a:custGeom>
            <a:avLst/>
            <a:gdLst/>
            <a:ahLst/>
            <a:cxnLst/>
            <a:rect l="l" t="t" r="r" b="b"/>
            <a:pathLst>
              <a:path w="267334" h="249554">
                <a:moveTo>
                  <a:pt x="133482" y="0"/>
                </a:moveTo>
                <a:lnTo>
                  <a:pt x="76407" y="9451"/>
                </a:lnTo>
                <a:lnTo>
                  <a:pt x="34547" y="35586"/>
                </a:lnTo>
                <a:lnTo>
                  <a:pt x="8783" y="75073"/>
                </a:lnTo>
                <a:lnTo>
                  <a:pt x="0" y="124582"/>
                </a:lnTo>
                <a:lnTo>
                  <a:pt x="5037" y="164870"/>
                </a:lnTo>
                <a:lnTo>
                  <a:pt x="20451" y="199178"/>
                </a:lnTo>
                <a:lnTo>
                  <a:pt x="46695" y="225798"/>
                </a:lnTo>
                <a:lnTo>
                  <a:pt x="84221" y="243023"/>
                </a:lnTo>
                <a:lnTo>
                  <a:pt x="133482" y="249144"/>
                </a:lnTo>
                <a:lnTo>
                  <a:pt x="190562" y="239691"/>
                </a:lnTo>
                <a:lnTo>
                  <a:pt x="232422" y="213556"/>
                </a:lnTo>
                <a:lnTo>
                  <a:pt x="238579" y="204119"/>
                </a:lnTo>
                <a:lnTo>
                  <a:pt x="133482" y="204119"/>
                </a:lnTo>
                <a:lnTo>
                  <a:pt x="107708" y="198532"/>
                </a:lnTo>
                <a:lnTo>
                  <a:pt x="88266" y="182593"/>
                </a:lnTo>
                <a:lnTo>
                  <a:pt x="75991" y="157533"/>
                </a:lnTo>
                <a:lnTo>
                  <a:pt x="71715" y="124582"/>
                </a:lnTo>
                <a:lnTo>
                  <a:pt x="76068" y="90867"/>
                </a:lnTo>
                <a:lnTo>
                  <a:pt x="88471" y="65687"/>
                </a:lnTo>
                <a:lnTo>
                  <a:pt x="107937" y="49929"/>
                </a:lnTo>
                <a:lnTo>
                  <a:pt x="133482" y="44480"/>
                </a:lnTo>
                <a:lnTo>
                  <a:pt x="239606" y="44480"/>
                </a:lnTo>
                <a:lnTo>
                  <a:pt x="218230" y="23343"/>
                </a:lnTo>
                <a:lnTo>
                  <a:pt x="180930" y="6120"/>
                </a:lnTo>
                <a:lnTo>
                  <a:pt x="133482" y="0"/>
                </a:lnTo>
                <a:close/>
              </a:path>
              <a:path w="267334" h="249554">
                <a:moveTo>
                  <a:pt x="239606" y="44480"/>
                </a:moveTo>
                <a:lnTo>
                  <a:pt x="133482" y="44480"/>
                </a:lnTo>
                <a:lnTo>
                  <a:pt x="158947" y="50002"/>
                </a:lnTo>
                <a:lnTo>
                  <a:pt x="178226" y="65880"/>
                </a:lnTo>
                <a:lnTo>
                  <a:pt x="190439" y="91083"/>
                </a:lnTo>
                <a:lnTo>
                  <a:pt x="194706" y="124582"/>
                </a:lnTo>
                <a:lnTo>
                  <a:pt x="190515" y="158209"/>
                </a:lnTo>
                <a:lnTo>
                  <a:pt x="178430" y="183194"/>
                </a:lnTo>
                <a:lnTo>
                  <a:pt x="159176" y="198758"/>
                </a:lnTo>
                <a:lnTo>
                  <a:pt x="133482" y="204119"/>
                </a:lnTo>
                <a:lnTo>
                  <a:pt x="238579" y="204119"/>
                </a:lnTo>
                <a:lnTo>
                  <a:pt x="258183" y="174074"/>
                </a:lnTo>
                <a:lnTo>
                  <a:pt x="266965" y="124582"/>
                </a:lnTo>
                <a:lnTo>
                  <a:pt x="261474" y="84280"/>
                </a:lnTo>
                <a:lnTo>
                  <a:pt x="245171" y="50002"/>
                </a:lnTo>
                <a:lnTo>
                  <a:pt x="239606" y="444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8" name="object 268"/>
          <p:cNvGrpSpPr/>
          <p:nvPr/>
        </p:nvGrpSpPr>
        <p:grpSpPr>
          <a:xfrm>
            <a:off x="1462426" y="3974637"/>
            <a:ext cx="1475740" cy="346075"/>
            <a:chOff x="1462426" y="3974637"/>
            <a:chExt cx="1475740" cy="346075"/>
          </a:xfrm>
        </p:grpSpPr>
        <p:sp>
          <p:nvSpPr>
            <p:cNvPr id="269" name="object 269"/>
            <p:cNvSpPr/>
            <p:nvPr/>
          </p:nvSpPr>
          <p:spPr>
            <a:xfrm>
              <a:off x="1462426" y="3980389"/>
              <a:ext cx="328930" cy="235585"/>
            </a:xfrm>
            <a:custGeom>
              <a:avLst/>
              <a:gdLst/>
              <a:ahLst/>
              <a:cxnLst/>
              <a:rect l="l" t="t" r="r" b="b"/>
              <a:pathLst>
                <a:path w="328930" h="235585">
                  <a:moveTo>
                    <a:pt x="328188" y="0"/>
                  </a:moveTo>
                  <a:lnTo>
                    <a:pt x="242840" y="0"/>
                  </a:lnTo>
                  <a:lnTo>
                    <a:pt x="168005" y="102059"/>
                  </a:lnTo>
                  <a:lnTo>
                    <a:pt x="92101" y="0"/>
                  </a:lnTo>
                  <a:lnTo>
                    <a:pt x="0" y="0"/>
                  </a:lnTo>
                  <a:lnTo>
                    <a:pt x="0" y="41894"/>
                  </a:lnTo>
                  <a:lnTo>
                    <a:pt x="28260" y="41894"/>
                  </a:lnTo>
                  <a:lnTo>
                    <a:pt x="28260" y="193648"/>
                  </a:lnTo>
                  <a:lnTo>
                    <a:pt x="0" y="193648"/>
                  </a:lnTo>
                  <a:lnTo>
                    <a:pt x="0" y="235542"/>
                  </a:lnTo>
                  <a:lnTo>
                    <a:pt x="102059" y="235542"/>
                  </a:lnTo>
                  <a:lnTo>
                    <a:pt x="102059" y="193648"/>
                  </a:lnTo>
                  <a:lnTo>
                    <a:pt x="74301" y="193648"/>
                  </a:lnTo>
                  <a:lnTo>
                    <a:pt x="74301" y="78521"/>
                  </a:lnTo>
                  <a:lnTo>
                    <a:pt x="152822" y="181627"/>
                  </a:lnTo>
                  <a:lnTo>
                    <a:pt x="159639" y="181627"/>
                  </a:lnTo>
                  <a:lnTo>
                    <a:pt x="234495" y="81128"/>
                  </a:lnTo>
                  <a:lnTo>
                    <a:pt x="234495" y="193648"/>
                  </a:lnTo>
                  <a:lnTo>
                    <a:pt x="211962" y="193648"/>
                  </a:lnTo>
                  <a:lnTo>
                    <a:pt x="211962" y="235542"/>
                  </a:lnTo>
                  <a:lnTo>
                    <a:pt x="328702" y="235542"/>
                  </a:lnTo>
                  <a:lnTo>
                    <a:pt x="328702" y="193648"/>
                  </a:lnTo>
                  <a:lnTo>
                    <a:pt x="299928" y="193648"/>
                  </a:lnTo>
                  <a:lnTo>
                    <a:pt x="299928" y="41894"/>
                  </a:lnTo>
                  <a:lnTo>
                    <a:pt x="328188" y="41894"/>
                  </a:lnTo>
                  <a:lnTo>
                    <a:pt x="3281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1823871" y="3974646"/>
              <a:ext cx="250725" cy="247029"/>
            </a:xfrm>
            <a:prstGeom prst="rect">
              <a:avLst/>
            </a:prstGeom>
            <a:blipFill>
              <a:blip r:embed="rId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2102947" y="3974637"/>
              <a:ext cx="277495" cy="346075"/>
            </a:xfrm>
            <a:custGeom>
              <a:avLst/>
              <a:gdLst/>
              <a:ahLst/>
              <a:cxnLst/>
              <a:rect l="l" t="t" r="r" b="b"/>
              <a:pathLst>
                <a:path w="277494" h="346075">
                  <a:moveTo>
                    <a:pt x="132404" y="304105"/>
                  </a:moveTo>
                  <a:lnTo>
                    <a:pt x="0" y="304105"/>
                  </a:lnTo>
                  <a:lnTo>
                    <a:pt x="0" y="345968"/>
                  </a:lnTo>
                  <a:lnTo>
                    <a:pt x="132404" y="345968"/>
                  </a:lnTo>
                  <a:lnTo>
                    <a:pt x="132404" y="304105"/>
                  </a:lnTo>
                  <a:close/>
                </a:path>
                <a:path w="277494" h="346075">
                  <a:moveTo>
                    <a:pt x="94217" y="5748"/>
                  </a:moveTo>
                  <a:lnTo>
                    <a:pt x="0" y="5748"/>
                  </a:lnTo>
                  <a:lnTo>
                    <a:pt x="0" y="47642"/>
                  </a:lnTo>
                  <a:lnTo>
                    <a:pt x="28250" y="47642"/>
                  </a:lnTo>
                  <a:lnTo>
                    <a:pt x="28250" y="304105"/>
                  </a:lnTo>
                  <a:lnTo>
                    <a:pt x="95243" y="304105"/>
                  </a:lnTo>
                  <a:lnTo>
                    <a:pt x="95243" y="235008"/>
                  </a:lnTo>
                  <a:lnTo>
                    <a:pt x="208053" y="235008"/>
                  </a:lnTo>
                  <a:lnTo>
                    <a:pt x="244035" y="211318"/>
                  </a:lnTo>
                  <a:lnTo>
                    <a:pt x="250404" y="200999"/>
                  </a:lnTo>
                  <a:lnTo>
                    <a:pt x="142362" y="200999"/>
                  </a:lnTo>
                  <a:lnTo>
                    <a:pt x="130003" y="200343"/>
                  </a:lnTo>
                  <a:lnTo>
                    <a:pt x="118421" y="198114"/>
                  </a:lnTo>
                  <a:lnTo>
                    <a:pt x="107030" y="193922"/>
                  </a:lnTo>
                  <a:lnTo>
                    <a:pt x="95243" y="187376"/>
                  </a:lnTo>
                  <a:lnTo>
                    <a:pt x="95243" y="73798"/>
                  </a:lnTo>
                  <a:lnTo>
                    <a:pt x="105407" y="63632"/>
                  </a:lnTo>
                  <a:lnTo>
                    <a:pt x="117629" y="56068"/>
                  </a:lnTo>
                  <a:lnTo>
                    <a:pt x="131619" y="51352"/>
                  </a:lnTo>
                  <a:lnTo>
                    <a:pt x="147084" y="49726"/>
                  </a:lnTo>
                  <a:lnTo>
                    <a:pt x="258077" y="49726"/>
                  </a:lnTo>
                  <a:lnTo>
                    <a:pt x="250590" y="36124"/>
                  </a:lnTo>
                  <a:lnTo>
                    <a:pt x="94217" y="36124"/>
                  </a:lnTo>
                  <a:lnTo>
                    <a:pt x="94217" y="5748"/>
                  </a:lnTo>
                  <a:close/>
                </a:path>
                <a:path w="277494" h="346075">
                  <a:moveTo>
                    <a:pt x="208053" y="235008"/>
                  </a:moveTo>
                  <a:lnTo>
                    <a:pt x="95243" y="235008"/>
                  </a:lnTo>
                  <a:lnTo>
                    <a:pt x="106923" y="240431"/>
                  </a:lnTo>
                  <a:lnTo>
                    <a:pt x="120368" y="244173"/>
                  </a:lnTo>
                  <a:lnTo>
                    <a:pt x="134990" y="246340"/>
                  </a:lnTo>
                  <a:lnTo>
                    <a:pt x="150204" y="247039"/>
                  </a:lnTo>
                  <a:lnTo>
                    <a:pt x="204089" y="237618"/>
                  </a:lnTo>
                  <a:lnTo>
                    <a:pt x="208053" y="235008"/>
                  </a:lnTo>
                  <a:close/>
                </a:path>
                <a:path w="277494" h="346075">
                  <a:moveTo>
                    <a:pt x="258077" y="49726"/>
                  </a:moveTo>
                  <a:lnTo>
                    <a:pt x="147084" y="49726"/>
                  </a:lnTo>
                  <a:lnTo>
                    <a:pt x="173023" y="54527"/>
                  </a:lnTo>
                  <a:lnTo>
                    <a:pt x="191304" y="68505"/>
                  </a:lnTo>
                  <a:lnTo>
                    <a:pt x="202126" y="91020"/>
                  </a:lnTo>
                  <a:lnTo>
                    <a:pt x="205690" y="121430"/>
                  </a:lnTo>
                  <a:lnTo>
                    <a:pt x="202053" y="153958"/>
                  </a:lnTo>
                  <a:lnTo>
                    <a:pt x="190714" y="179077"/>
                  </a:lnTo>
                  <a:lnTo>
                    <a:pt x="171031" y="195264"/>
                  </a:lnTo>
                  <a:lnTo>
                    <a:pt x="142362" y="200999"/>
                  </a:lnTo>
                  <a:lnTo>
                    <a:pt x="250404" y="200999"/>
                  </a:lnTo>
                  <a:lnTo>
                    <a:pt x="268866" y="171086"/>
                  </a:lnTo>
                  <a:lnTo>
                    <a:pt x="277405" y="119870"/>
                  </a:lnTo>
                  <a:lnTo>
                    <a:pt x="270213" y="71773"/>
                  </a:lnTo>
                  <a:lnTo>
                    <a:pt x="258077" y="49726"/>
                  </a:lnTo>
                  <a:close/>
                </a:path>
                <a:path w="277494" h="346075">
                  <a:moveTo>
                    <a:pt x="170623" y="0"/>
                  </a:moveTo>
                  <a:lnTo>
                    <a:pt x="146613" y="2477"/>
                  </a:lnTo>
                  <a:lnTo>
                    <a:pt x="125352" y="9616"/>
                  </a:lnTo>
                  <a:lnTo>
                    <a:pt x="107624" y="20978"/>
                  </a:lnTo>
                  <a:lnTo>
                    <a:pt x="94217" y="36124"/>
                  </a:lnTo>
                  <a:lnTo>
                    <a:pt x="250590" y="36124"/>
                  </a:lnTo>
                  <a:lnTo>
                    <a:pt x="249328" y="33831"/>
                  </a:lnTo>
                  <a:lnTo>
                    <a:pt x="215786" y="8940"/>
                  </a:lnTo>
                  <a:lnTo>
                    <a:pt x="1706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2413193" y="3974645"/>
              <a:ext cx="244945" cy="246013"/>
            </a:xfrm>
            <a:prstGeom prst="rect">
              <a:avLst/>
            </a:prstGeom>
            <a:blipFill>
              <a:blip r:embed="rId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2686317" y="3980389"/>
              <a:ext cx="251238" cy="235542"/>
            </a:xfrm>
            <a:prstGeom prst="rect">
              <a:avLst/>
            </a:prstGeom>
            <a:blipFill>
              <a:blip r:embed="rId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4" name="object 274"/>
          <p:cNvSpPr/>
          <p:nvPr/>
        </p:nvSpPr>
        <p:spPr>
          <a:xfrm>
            <a:off x="3096723" y="4174038"/>
            <a:ext cx="118110" cy="41910"/>
          </a:xfrm>
          <a:custGeom>
            <a:avLst/>
            <a:gdLst/>
            <a:ahLst/>
            <a:cxnLst/>
            <a:rect l="l" t="t" r="r" b="b"/>
            <a:pathLst>
              <a:path w="118110" h="41910">
                <a:moveTo>
                  <a:pt x="0" y="41910"/>
                </a:moveTo>
                <a:lnTo>
                  <a:pt x="117755" y="41910"/>
                </a:lnTo>
                <a:lnTo>
                  <a:pt x="117755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3261598" y="4174038"/>
            <a:ext cx="118110" cy="41910"/>
          </a:xfrm>
          <a:custGeom>
            <a:avLst/>
            <a:gdLst/>
            <a:ahLst/>
            <a:cxnLst/>
            <a:rect l="l" t="t" r="r" b="b"/>
            <a:pathLst>
              <a:path w="118110" h="41910">
                <a:moveTo>
                  <a:pt x="0" y="41910"/>
                </a:moveTo>
                <a:lnTo>
                  <a:pt x="117745" y="41910"/>
                </a:lnTo>
                <a:lnTo>
                  <a:pt x="117745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3124984" y="4022908"/>
            <a:ext cx="66675" cy="151130"/>
          </a:xfrm>
          <a:custGeom>
            <a:avLst/>
            <a:gdLst/>
            <a:ahLst/>
            <a:cxnLst/>
            <a:rect l="l" t="t" r="r" b="b"/>
            <a:pathLst>
              <a:path w="66675" h="151129">
                <a:moveTo>
                  <a:pt x="0" y="151129"/>
                </a:moveTo>
                <a:lnTo>
                  <a:pt x="66458" y="151129"/>
                </a:lnTo>
                <a:lnTo>
                  <a:pt x="66458" y="0"/>
                </a:lnTo>
                <a:lnTo>
                  <a:pt x="0" y="0"/>
                </a:lnTo>
                <a:lnTo>
                  <a:pt x="0" y="1511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7" name="object 277"/>
          <p:cNvGrpSpPr/>
          <p:nvPr/>
        </p:nvGrpSpPr>
        <p:grpSpPr>
          <a:xfrm>
            <a:off x="3096723" y="3973593"/>
            <a:ext cx="2809240" cy="347345"/>
            <a:chOff x="3096723" y="3973593"/>
            <a:chExt cx="2809240" cy="347345"/>
          </a:xfrm>
        </p:grpSpPr>
        <p:sp>
          <p:nvSpPr>
            <p:cNvPr id="278" name="object 278"/>
            <p:cNvSpPr/>
            <p:nvPr/>
          </p:nvSpPr>
          <p:spPr>
            <a:xfrm>
              <a:off x="3096717" y="3973594"/>
              <a:ext cx="1196340" cy="297815"/>
            </a:xfrm>
            <a:custGeom>
              <a:avLst/>
              <a:gdLst/>
              <a:ahLst/>
              <a:cxnLst/>
              <a:rect l="l" t="t" r="r" b="b"/>
              <a:pathLst>
                <a:path w="1196339" h="297814">
                  <a:moveTo>
                    <a:pt x="282625" y="7404"/>
                  </a:moveTo>
                  <a:lnTo>
                    <a:pt x="0" y="7404"/>
                  </a:lnTo>
                  <a:lnTo>
                    <a:pt x="0" y="49314"/>
                  </a:lnTo>
                  <a:lnTo>
                    <a:pt x="187896" y="49314"/>
                  </a:lnTo>
                  <a:lnTo>
                    <a:pt x="187896" y="200444"/>
                  </a:lnTo>
                  <a:lnTo>
                    <a:pt x="254355" y="200444"/>
                  </a:lnTo>
                  <a:lnTo>
                    <a:pt x="254355" y="49314"/>
                  </a:lnTo>
                  <a:lnTo>
                    <a:pt x="282625" y="49314"/>
                  </a:lnTo>
                  <a:lnTo>
                    <a:pt x="282625" y="7404"/>
                  </a:lnTo>
                  <a:close/>
                </a:path>
                <a:path w="1196339" h="297814">
                  <a:moveTo>
                    <a:pt x="582333" y="124587"/>
                  </a:moveTo>
                  <a:lnTo>
                    <a:pt x="576846" y="84289"/>
                  </a:lnTo>
                  <a:lnTo>
                    <a:pt x="560539" y="50012"/>
                  </a:lnTo>
                  <a:lnTo>
                    <a:pt x="554977" y="44488"/>
                  </a:lnTo>
                  <a:lnTo>
                    <a:pt x="533603" y="23342"/>
                  </a:lnTo>
                  <a:lnTo>
                    <a:pt x="510082" y="12484"/>
                  </a:lnTo>
                  <a:lnTo>
                    <a:pt x="510082" y="124587"/>
                  </a:lnTo>
                  <a:lnTo>
                    <a:pt x="505891" y="158216"/>
                  </a:lnTo>
                  <a:lnTo>
                    <a:pt x="493801" y="183197"/>
                  </a:lnTo>
                  <a:lnTo>
                    <a:pt x="474548" y="198767"/>
                  </a:lnTo>
                  <a:lnTo>
                    <a:pt x="448856" y="204127"/>
                  </a:lnTo>
                  <a:lnTo>
                    <a:pt x="423075" y="198539"/>
                  </a:lnTo>
                  <a:lnTo>
                    <a:pt x="403644" y="182600"/>
                  </a:lnTo>
                  <a:lnTo>
                    <a:pt x="391375" y="157543"/>
                  </a:lnTo>
                  <a:lnTo>
                    <a:pt x="387096" y="124587"/>
                  </a:lnTo>
                  <a:lnTo>
                    <a:pt x="391452" y="90868"/>
                  </a:lnTo>
                  <a:lnTo>
                    <a:pt x="403847" y="65697"/>
                  </a:lnTo>
                  <a:lnTo>
                    <a:pt x="423316" y="49936"/>
                  </a:lnTo>
                  <a:lnTo>
                    <a:pt x="448856" y="44488"/>
                  </a:lnTo>
                  <a:lnTo>
                    <a:pt x="474319" y="50012"/>
                  </a:lnTo>
                  <a:lnTo>
                    <a:pt x="493598" y="65887"/>
                  </a:lnTo>
                  <a:lnTo>
                    <a:pt x="505815" y="91084"/>
                  </a:lnTo>
                  <a:lnTo>
                    <a:pt x="510082" y="124587"/>
                  </a:lnTo>
                  <a:lnTo>
                    <a:pt x="510082" y="12484"/>
                  </a:lnTo>
                  <a:lnTo>
                    <a:pt x="496303" y="6121"/>
                  </a:lnTo>
                  <a:lnTo>
                    <a:pt x="448856" y="0"/>
                  </a:lnTo>
                  <a:lnTo>
                    <a:pt x="391782" y="9461"/>
                  </a:lnTo>
                  <a:lnTo>
                    <a:pt x="349923" y="35585"/>
                  </a:lnTo>
                  <a:lnTo>
                    <a:pt x="324154" y="75082"/>
                  </a:lnTo>
                  <a:lnTo>
                    <a:pt x="315366" y="124587"/>
                  </a:lnTo>
                  <a:lnTo>
                    <a:pt x="320408" y="164871"/>
                  </a:lnTo>
                  <a:lnTo>
                    <a:pt x="335826" y="199186"/>
                  </a:lnTo>
                  <a:lnTo>
                    <a:pt x="362064" y="225806"/>
                  </a:lnTo>
                  <a:lnTo>
                    <a:pt x="399592" y="243027"/>
                  </a:lnTo>
                  <a:lnTo>
                    <a:pt x="448856" y="249148"/>
                  </a:lnTo>
                  <a:lnTo>
                    <a:pt x="505929" y="239699"/>
                  </a:lnTo>
                  <a:lnTo>
                    <a:pt x="547789" y="213563"/>
                  </a:lnTo>
                  <a:lnTo>
                    <a:pt x="553948" y="204127"/>
                  </a:lnTo>
                  <a:lnTo>
                    <a:pt x="573557" y="174078"/>
                  </a:lnTo>
                  <a:lnTo>
                    <a:pt x="582333" y="124587"/>
                  </a:lnTo>
                  <a:close/>
                </a:path>
                <a:path w="1196339" h="297814">
                  <a:moveTo>
                    <a:pt x="885444" y="197840"/>
                  </a:moveTo>
                  <a:lnTo>
                    <a:pt x="846201" y="197840"/>
                  </a:lnTo>
                  <a:lnTo>
                    <a:pt x="846201" y="51308"/>
                  </a:lnTo>
                  <a:lnTo>
                    <a:pt x="846201" y="48691"/>
                  </a:lnTo>
                  <a:lnTo>
                    <a:pt x="874471" y="48691"/>
                  </a:lnTo>
                  <a:lnTo>
                    <a:pt x="874471" y="6807"/>
                  </a:lnTo>
                  <a:lnTo>
                    <a:pt x="779208" y="6807"/>
                  </a:lnTo>
                  <a:lnTo>
                    <a:pt x="779208" y="51308"/>
                  </a:lnTo>
                  <a:lnTo>
                    <a:pt x="779208" y="197840"/>
                  </a:lnTo>
                  <a:lnTo>
                    <a:pt x="688124" y="197840"/>
                  </a:lnTo>
                  <a:lnTo>
                    <a:pt x="697522" y="181051"/>
                  </a:lnTo>
                  <a:lnTo>
                    <a:pt x="706831" y="155333"/>
                  </a:lnTo>
                  <a:lnTo>
                    <a:pt x="714768" y="121158"/>
                  </a:lnTo>
                  <a:lnTo>
                    <a:pt x="720064" y="79032"/>
                  </a:lnTo>
                  <a:lnTo>
                    <a:pt x="721626" y="51308"/>
                  </a:lnTo>
                  <a:lnTo>
                    <a:pt x="779208" y="51308"/>
                  </a:lnTo>
                  <a:lnTo>
                    <a:pt x="779208" y="6807"/>
                  </a:lnTo>
                  <a:lnTo>
                    <a:pt x="638937" y="6807"/>
                  </a:lnTo>
                  <a:lnTo>
                    <a:pt x="638937" y="48691"/>
                  </a:lnTo>
                  <a:lnTo>
                    <a:pt x="672947" y="48691"/>
                  </a:lnTo>
                  <a:lnTo>
                    <a:pt x="670737" y="85534"/>
                  </a:lnTo>
                  <a:lnTo>
                    <a:pt x="663981" y="126796"/>
                  </a:lnTo>
                  <a:lnTo>
                    <a:pt x="652411" y="166293"/>
                  </a:lnTo>
                  <a:lnTo>
                    <a:pt x="635787" y="197840"/>
                  </a:lnTo>
                  <a:lnTo>
                    <a:pt x="605942" y="197840"/>
                  </a:lnTo>
                  <a:lnTo>
                    <a:pt x="605942" y="297319"/>
                  </a:lnTo>
                  <a:lnTo>
                    <a:pt x="654113" y="297319"/>
                  </a:lnTo>
                  <a:lnTo>
                    <a:pt x="654113" y="242341"/>
                  </a:lnTo>
                  <a:lnTo>
                    <a:pt x="837298" y="242341"/>
                  </a:lnTo>
                  <a:lnTo>
                    <a:pt x="837298" y="297319"/>
                  </a:lnTo>
                  <a:lnTo>
                    <a:pt x="885444" y="297319"/>
                  </a:lnTo>
                  <a:lnTo>
                    <a:pt x="885444" y="242341"/>
                  </a:lnTo>
                  <a:lnTo>
                    <a:pt x="885444" y="197840"/>
                  </a:lnTo>
                  <a:close/>
                </a:path>
                <a:path w="1196339" h="297814">
                  <a:moveTo>
                    <a:pt x="1195743" y="197840"/>
                  </a:moveTo>
                  <a:lnTo>
                    <a:pt x="1156500" y="197840"/>
                  </a:lnTo>
                  <a:lnTo>
                    <a:pt x="1156500" y="51308"/>
                  </a:lnTo>
                  <a:lnTo>
                    <a:pt x="1156500" y="48691"/>
                  </a:lnTo>
                  <a:lnTo>
                    <a:pt x="1184770" y="48691"/>
                  </a:lnTo>
                  <a:lnTo>
                    <a:pt x="1184770" y="6807"/>
                  </a:lnTo>
                  <a:lnTo>
                    <a:pt x="1089507" y="6807"/>
                  </a:lnTo>
                  <a:lnTo>
                    <a:pt x="1089507" y="51308"/>
                  </a:lnTo>
                  <a:lnTo>
                    <a:pt x="1089507" y="197840"/>
                  </a:lnTo>
                  <a:lnTo>
                    <a:pt x="998423" y="197840"/>
                  </a:lnTo>
                  <a:lnTo>
                    <a:pt x="1007821" y="181051"/>
                  </a:lnTo>
                  <a:lnTo>
                    <a:pt x="1017130" y="155333"/>
                  </a:lnTo>
                  <a:lnTo>
                    <a:pt x="1025067" y="121158"/>
                  </a:lnTo>
                  <a:lnTo>
                    <a:pt x="1030363" y="79032"/>
                  </a:lnTo>
                  <a:lnTo>
                    <a:pt x="1031925" y="51308"/>
                  </a:lnTo>
                  <a:lnTo>
                    <a:pt x="1089507" y="51308"/>
                  </a:lnTo>
                  <a:lnTo>
                    <a:pt x="1089507" y="6807"/>
                  </a:lnTo>
                  <a:lnTo>
                    <a:pt x="949236" y="6807"/>
                  </a:lnTo>
                  <a:lnTo>
                    <a:pt x="949236" y="48691"/>
                  </a:lnTo>
                  <a:lnTo>
                    <a:pt x="983246" y="48691"/>
                  </a:lnTo>
                  <a:lnTo>
                    <a:pt x="981049" y="85534"/>
                  </a:lnTo>
                  <a:lnTo>
                    <a:pt x="974280" y="126796"/>
                  </a:lnTo>
                  <a:lnTo>
                    <a:pt x="962698" y="166293"/>
                  </a:lnTo>
                  <a:lnTo>
                    <a:pt x="946073" y="197840"/>
                  </a:lnTo>
                  <a:lnTo>
                    <a:pt x="916241" y="197840"/>
                  </a:lnTo>
                  <a:lnTo>
                    <a:pt x="916241" y="297319"/>
                  </a:lnTo>
                  <a:lnTo>
                    <a:pt x="964412" y="297319"/>
                  </a:lnTo>
                  <a:lnTo>
                    <a:pt x="964412" y="242341"/>
                  </a:lnTo>
                  <a:lnTo>
                    <a:pt x="1147610" y="242341"/>
                  </a:lnTo>
                  <a:lnTo>
                    <a:pt x="1147610" y="297319"/>
                  </a:lnTo>
                  <a:lnTo>
                    <a:pt x="1195743" y="297319"/>
                  </a:lnTo>
                  <a:lnTo>
                    <a:pt x="1195743" y="242341"/>
                  </a:lnTo>
                  <a:lnTo>
                    <a:pt x="1195743" y="1978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4319235" y="3974646"/>
              <a:ext cx="250725" cy="247029"/>
            </a:xfrm>
            <a:prstGeom prst="rect">
              <a:avLst/>
            </a:prstGeom>
            <a:blipFill>
              <a:blip r:embed="rId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4598301" y="3974648"/>
              <a:ext cx="1308100" cy="346075"/>
            </a:xfrm>
            <a:custGeom>
              <a:avLst/>
              <a:gdLst/>
              <a:ahLst/>
              <a:cxnLst/>
              <a:rect l="l" t="t" r="r" b="b"/>
              <a:pathLst>
                <a:path w="1308100" h="346075">
                  <a:moveTo>
                    <a:pt x="277393" y="119862"/>
                  </a:moveTo>
                  <a:lnTo>
                    <a:pt x="270205" y="71767"/>
                  </a:lnTo>
                  <a:lnTo>
                    <a:pt x="258076" y="49720"/>
                  </a:lnTo>
                  <a:lnTo>
                    <a:pt x="250583" y="36118"/>
                  </a:lnTo>
                  <a:lnTo>
                    <a:pt x="249326" y="33820"/>
                  </a:lnTo>
                  <a:lnTo>
                    <a:pt x="215785" y="8940"/>
                  </a:lnTo>
                  <a:lnTo>
                    <a:pt x="205689" y="6946"/>
                  </a:lnTo>
                  <a:lnTo>
                    <a:pt x="205689" y="121424"/>
                  </a:lnTo>
                  <a:lnTo>
                    <a:pt x="202044" y="153949"/>
                  </a:lnTo>
                  <a:lnTo>
                    <a:pt x="190715" y="179070"/>
                  </a:lnTo>
                  <a:lnTo>
                    <a:pt x="171030" y="195262"/>
                  </a:lnTo>
                  <a:lnTo>
                    <a:pt x="142354" y="200990"/>
                  </a:lnTo>
                  <a:lnTo>
                    <a:pt x="129997" y="200342"/>
                  </a:lnTo>
                  <a:lnTo>
                    <a:pt x="118414" y="198107"/>
                  </a:lnTo>
                  <a:lnTo>
                    <a:pt x="107022" y="193916"/>
                  </a:lnTo>
                  <a:lnTo>
                    <a:pt x="95237" y="187375"/>
                  </a:lnTo>
                  <a:lnTo>
                    <a:pt x="95237" y="73787"/>
                  </a:lnTo>
                  <a:lnTo>
                    <a:pt x="105397" y="63627"/>
                  </a:lnTo>
                  <a:lnTo>
                    <a:pt x="117627" y="56057"/>
                  </a:lnTo>
                  <a:lnTo>
                    <a:pt x="131610" y="51346"/>
                  </a:lnTo>
                  <a:lnTo>
                    <a:pt x="147078" y="49720"/>
                  </a:lnTo>
                  <a:lnTo>
                    <a:pt x="173024" y="54521"/>
                  </a:lnTo>
                  <a:lnTo>
                    <a:pt x="191300" y="68503"/>
                  </a:lnTo>
                  <a:lnTo>
                    <a:pt x="202120" y="91008"/>
                  </a:lnTo>
                  <a:lnTo>
                    <a:pt x="205689" y="121424"/>
                  </a:lnTo>
                  <a:lnTo>
                    <a:pt x="205689" y="6946"/>
                  </a:lnTo>
                  <a:lnTo>
                    <a:pt x="170624" y="0"/>
                  </a:lnTo>
                  <a:lnTo>
                    <a:pt x="146608" y="2476"/>
                  </a:lnTo>
                  <a:lnTo>
                    <a:pt x="125349" y="9613"/>
                  </a:lnTo>
                  <a:lnTo>
                    <a:pt x="107619" y="20967"/>
                  </a:lnTo>
                  <a:lnTo>
                    <a:pt x="94208" y="36118"/>
                  </a:lnTo>
                  <a:lnTo>
                    <a:pt x="94208" y="5740"/>
                  </a:lnTo>
                  <a:lnTo>
                    <a:pt x="0" y="5740"/>
                  </a:lnTo>
                  <a:lnTo>
                    <a:pt x="0" y="47637"/>
                  </a:lnTo>
                  <a:lnTo>
                    <a:pt x="28244" y="47637"/>
                  </a:lnTo>
                  <a:lnTo>
                    <a:pt x="28244" y="304101"/>
                  </a:lnTo>
                  <a:lnTo>
                    <a:pt x="0" y="304101"/>
                  </a:lnTo>
                  <a:lnTo>
                    <a:pt x="0" y="345960"/>
                  </a:lnTo>
                  <a:lnTo>
                    <a:pt x="132410" y="345960"/>
                  </a:lnTo>
                  <a:lnTo>
                    <a:pt x="132410" y="304101"/>
                  </a:lnTo>
                  <a:lnTo>
                    <a:pt x="95237" y="304101"/>
                  </a:lnTo>
                  <a:lnTo>
                    <a:pt x="95237" y="235000"/>
                  </a:lnTo>
                  <a:lnTo>
                    <a:pt x="106921" y="240423"/>
                  </a:lnTo>
                  <a:lnTo>
                    <a:pt x="120370" y="244170"/>
                  </a:lnTo>
                  <a:lnTo>
                    <a:pt x="134988" y="246329"/>
                  </a:lnTo>
                  <a:lnTo>
                    <a:pt x="150202" y="247027"/>
                  </a:lnTo>
                  <a:lnTo>
                    <a:pt x="204089" y="237617"/>
                  </a:lnTo>
                  <a:lnTo>
                    <a:pt x="208051" y="235000"/>
                  </a:lnTo>
                  <a:lnTo>
                    <a:pt x="244030" y="211315"/>
                  </a:lnTo>
                  <a:lnTo>
                    <a:pt x="250405" y="200990"/>
                  </a:lnTo>
                  <a:lnTo>
                    <a:pt x="268859" y="171081"/>
                  </a:lnTo>
                  <a:lnTo>
                    <a:pt x="277393" y="119862"/>
                  </a:lnTo>
                  <a:close/>
                </a:path>
                <a:path w="1308100" h="346075">
                  <a:moveTo>
                    <a:pt x="448119" y="120370"/>
                  </a:moveTo>
                  <a:lnTo>
                    <a:pt x="386346" y="47637"/>
                  </a:lnTo>
                  <a:lnTo>
                    <a:pt x="409892" y="47637"/>
                  </a:lnTo>
                  <a:lnTo>
                    <a:pt x="409892" y="5740"/>
                  </a:lnTo>
                  <a:lnTo>
                    <a:pt x="305739" y="5740"/>
                  </a:lnTo>
                  <a:lnTo>
                    <a:pt x="305739" y="47637"/>
                  </a:lnTo>
                  <a:lnTo>
                    <a:pt x="326148" y="47637"/>
                  </a:lnTo>
                  <a:lnTo>
                    <a:pt x="389470" y="118808"/>
                  </a:lnTo>
                  <a:lnTo>
                    <a:pt x="327710" y="199390"/>
                  </a:lnTo>
                  <a:lnTo>
                    <a:pt x="301548" y="199390"/>
                  </a:lnTo>
                  <a:lnTo>
                    <a:pt x="301548" y="241287"/>
                  </a:lnTo>
                  <a:lnTo>
                    <a:pt x="377444" y="241287"/>
                  </a:lnTo>
                  <a:lnTo>
                    <a:pt x="448119" y="123532"/>
                  </a:lnTo>
                  <a:lnTo>
                    <a:pt x="448119" y="120370"/>
                  </a:lnTo>
                  <a:close/>
                </a:path>
                <a:path w="1308100" h="346075">
                  <a:moveTo>
                    <a:pt x="538657" y="5740"/>
                  </a:moveTo>
                  <a:lnTo>
                    <a:pt x="440258" y="5740"/>
                  </a:lnTo>
                  <a:lnTo>
                    <a:pt x="440258" y="47637"/>
                  </a:lnTo>
                  <a:lnTo>
                    <a:pt x="460146" y="47637"/>
                  </a:lnTo>
                  <a:lnTo>
                    <a:pt x="460146" y="199390"/>
                  </a:lnTo>
                  <a:lnTo>
                    <a:pt x="440258" y="199390"/>
                  </a:lnTo>
                  <a:lnTo>
                    <a:pt x="440258" y="241287"/>
                  </a:lnTo>
                  <a:lnTo>
                    <a:pt x="538657" y="241287"/>
                  </a:lnTo>
                  <a:lnTo>
                    <a:pt x="538657" y="199390"/>
                  </a:lnTo>
                  <a:lnTo>
                    <a:pt x="518769" y="199390"/>
                  </a:lnTo>
                  <a:lnTo>
                    <a:pt x="518769" y="47637"/>
                  </a:lnTo>
                  <a:lnTo>
                    <a:pt x="538657" y="47637"/>
                  </a:lnTo>
                  <a:lnTo>
                    <a:pt x="538657" y="5740"/>
                  </a:lnTo>
                  <a:close/>
                </a:path>
                <a:path w="1308100" h="346075">
                  <a:moveTo>
                    <a:pt x="677887" y="199390"/>
                  </a:moveTo>
                  <a:lnTo>
                    <a:pt x="652233" y="199390"/>
                  </a:lnTo>
                  <a:lnTo>
                    <a:pt x="589419" y="117754"/>
                  </a:lnTo>
                  <a:lnTo>
                    <a:pt x="652767" y="47637"/>
                  </a:lnTo>
                  <a:lnTo>
                    <a:pt x="674204" y="47637"/>
                  </a:lnTo>
                  <a:lnTo>
                    <a:pt x="674204" y="5740"/>
                  </a:lnTo>
                  <a:lnTo>
                    <a:pt x="569544" y="5740"/>
                  </a:lnTo>
                  <a:lnTo>
                    <a:pt x="569544" y="47637"/>
                  </a:lnTo>
                  <a:lnTo>
                    <a:pt x="593623" y="47637"/>
                  </a:lnTo>
                  <a:lnTo>
                    <a:pt x="530301" y="120370"/>
                  </a:lnTo>
                  <a:lnTo>
                    <a:pt x="530301" y="123532"/>
                  </a:lnTo>
                  <a:lnTo>
                    <a:pt x="601992" y="241287"/>
                  </a:lnTo>
                  <a:lnTo>
                    <a:pt x="677887" y="241287"/>
                  </a:lnTo>
                  <a:lnTo>
                    <a:pt x="677887" y="199390"/>
                  </a:lnTo>
                  <a:close/>
                </a:path>
                <a:path w="1308100" h="346075">
                  <a:moveTo>
                    <a:pt x="827989" y="5740"/>
                  </a:moveTo>
                  <a:lnTo>
                    <a:pt x="712851" y="5740"/>
                  </a:lnTo>
                  <a:lnTo>
                    <a:pt x="712851" y="47637"/>
                  </a:lnTo>
                  <a:lnTo>
                    <a:pt x="741629" y="47637"/>
                  </a:lnTo>
                  <a:lnTo>
                    <a:pt x="741629" y="199390"/>
                  </a:lnTo>
                  <a:lnTo>
                    <a:pt x="712851" y="199390"/>
                  </a:lnTo>
                  <a:lnTo>
                    <a:pt x="712851" y="241287"/>
                  </a:lnTo>
                  <a:lnTo>
                    <a:pt x="827989" y="241287"/>
                  </a:lnTo>
                  <a:lnTo>
                    <a:pt x="827989" y="199390"/>
                  </a:lnTo>
                  <a:lnTo>
                    <a:pt x="808113" y="199390"/>
                  </a:lnTo>
                  <a:lnTo>
                    <a:pt x="808113" y="47637"/>
                  </a:lnTo>
                  <a:lnTo>
                    <a:pt x="827989" y="47637"/>
                  </a:lnTo>
                  <a:lnTo>
                    <a:pt x="827989" y="5740"/>
                  </a:lnTo>
                  <a:close/>
                </a:path>
                <a:path w="1308100" h="346075">
                  <a:moveTo>
                    <a:pt x="979284" y="199390"/>
                  </a:moveTo>
                  <a:lnTo>
                    <a:pt x="960424" y="199390"/>
                  </a:lnTo>
                  <a:lnTo>
                    <a:pt x="879297" y="110426"/>
                  </a:lnTo>
                  <a:lnTo>
                    <a:pt x="951522" y="47637"/>
                  </a:lnTo>
                  <a:lnTo>
                    <a:pt x="974013" y="47637"/>
                  </a:lnTo>
                  <a:lnTo>
                    <a:pt x="974013" y="5740"/>
                  </a:lnTo>
                  <a:lnTo>
                    <a:pt x="861491" y="5740"/>
                  </a:lnTo>
                  <a:lnTo>
                    <a:pt x="861491" y="47637"/>
                  </a:lnTo>
                  <a:lnTo>
                    <a:pt x="887133" y="47637"/>
                  </a:lnTo>
                  <a:lnTo>
                    <a:pt x="811784" y="120916"/>
                  </a:lnTo>
                  <a:lnTo>
                    <a:pt x="905446" y="241287"/>
                  </a:lnTo>
                  <a:lnTo>
                    <a:pt x="979284" y="241287"/>
                  </a:lnTo>
                  <a:lnTo>
                    <a:pt x="979284" y="199390"/>
                  </a:lnTo>
                  <a:close/>
                </a:path>
                <a:path w="1308100" h="346075">
                  <a:moveTo>
                    <a:pt x="1307553" y="199390"/>
                  </a:moveTo>
                  <a:lnTo>
                    <a:pt x="1278788" y="199390"/>
                  </a:lnTo>
                  <a:lnTo>
                    <a:pt x="1278788" y="47637"/>
                  </a:lnTo>
                  <a:lnTo>
                    <a:pt x="1307045" y="47637"/>
                  </a:lnTo>
                  <a:lnTo>
                    <a:pt x="1307045" y="5753"/>
                  </a:lnTo>
                  <a:lnTo>
                    <a:pt x="1212291" y="5753"/>
                  </a:lnTo>
                  <a:lnTo>
                    <a:pt x="1108671" y="166446"/>
                  </a:lnTo>
                  <a:lnTo>
                    <a:pt x="1108671" y="47637"/>
                  </a:lnTo>
                  <a:lnTo>
                    <a:pt x="1130642" y="47637"/>
                  </a:lnTo>
                  <a:lnTo>
                    <a:pt x="1130642" y="5753"/>
                  </a:lnTo>
                  <a:lnTo>
                    <a:pt x="1013409" y="5753"/>
                  </a:lnTo>
                  <a:lnTo>
                    <a:pt x="1013409" y="47637"/>
                  </a:lnTo>
                  <a:lnTo>
                    <a:pt x="1042187" y="47637"/>
                  </a:lnTo>
                  <a:lnTo>
                    <a:pt x="1042187" y="199390"/>
                  </a:lnTo>
                  <a:lnTo>
                    <a:pt x="1013917" y="199390"/>
                  </a:lnTo>
                  <a:lnTo>
                    <a:pt x="1013917" y="241287"/>
                  </a:lnTo>
                  <a:lnTo>
                    <a:pt x="1108671" y="241287"/>
                  </a:lnTo>
                  <a:lnTo>
                    <a:pt x="1212291" y="80073"/>
                  </a:lnTo>
                  <a:lnTo>
                    <a:pt x="1212291" y="199390"/>
                  </a:lnTo>
                  <a:lnTo>
                    <a:pt x="1190320" y="199390"/>
                  </a:lnTo>
                  <a:lnTo>
                    <a:pt x="1190320" y="241287"/>
                  </a:lnTo>
                  <a:lnTo>
                    <a:pt x="1307553" y="241287"/>
                  </a:lnTo>
                  <a:lnTo>
                    <a:pt x="1307553" y="1993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1" name="object 281"/>
          <p:cNvSpPr/>
          <p:nvPr/>
        </p:nvSpPr>
        <p:spPr>
          <a:xfrm>
            <a:off x="6071856" y="4174038"/>
            <a:ext cx="118110" cy="41910"/>
          </a:xfrm>
          <a:custGeom>
            <a:avLst/>
            <a:gdLst/>
            <a:ahLst/>
            <a:cxnLst/>
            <a:rect l="l" t="t" r="r" b="b"/>
            <a:pathLst>
              <a:path w="118110" h="41910">
                <a:moveTo>
                  <a:pt x="0" y="41910"/>
                </a:moveTo>
                <a:lnTo>
                  <a:pt x="117755" y="41910"/>
                </a:lnTo>
                <a:lnTo>
                  <a:pt x="117755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6236730" y="4174038"/>
            <a:ext cx="118110" cy="41910"/>
          </a:xfrm>
          <a:custGeom>
            <a:avLst/>
            <a:gdLst/>
            <a:ahLst/>
            <a:cxnLst/>
            <a:rect l="l" t="t" r="r" b="b"/>
            <a:pathLst>
              <a:path w="118110" h="41910">
                <a:moveTo>
                  <a:pt x="0" y="41910"/>
                </a:moveTo>
                <a:lnTo>
                  <a:pt x="117755" y="41910"/>
                </a:lnTo>
                <a:lnTo>
                  <a:pt x="117755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6100116" y="4022908"/>
            <a:ext cx="66675" cy="151130"/>
          </a:xfrm>
          <a:custGeom>
            <a:avLst/>
            <a:gdLst/>
            <a:ahLst/>
            <a:cxnLst/>
            <a:rect l="l" t="t" r="r" b="b"/>
            <a:pathLst>
              <a:path w="66675" h="151129">
                <a:moveTo>
                  <a:pt x="0" y="151129"/>
                </a:moveTo>
                <a:lnTo>
                  <a:pt x="66458" y="151129"/>
                </a:lnTo>
                <a:lnTo>
                  <a:pt x="66458" y="0"/>
                </a:lnTo>
                <a:lnTo>
                  <a:pt x="0" y="0"/>
                </a:lnTo>
                <a:lnTo>
                  <a:pt x="0" y="1511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4" name="object 284"/>
          <p:cNvGrpSpPr/>
          <p:nvPr/>
        </p:nvGrpSpPr>
        <p:grpSpPr>
          <a:xfrm>
            <a:off x="6071856" y="3974637"/>
            <a:ext cx="1445895" cy="346075"/>
            <a:chOff x="6071856" y="3974637"/>
            <a:chExt cx="1445895" cy="346075"/>
          </a:xfrm>
        </p:grpSpPr>
        <p:sp>
          <p:nvSpPr>
            <p:cNvPr id="285" name="object 285"/>
            <p:cNvSpPr/>
            <p:nvPr/>
          </p:nvSpPr>
          <p:spPr>
            <a:xfrm>
              <a:off x="6071845" y="3974648"/>
              <a:ext cx="597535" cy="346075"/>
            </a:xfrm>
            <a:custGeom>
              <a:avLst/>
              <a:gdLst/>
              <a:ahLst/>
              <a:cxnLst/>
              <a:rect l="l" t="t" r="r" b="b"/>
              <a:pathLst>
                <a:path w="597534" h="346075">
                  <a:moveTo>
                    <a:pt x="282638" y="6350"/>
                  </a:moveTo>
                  <a:lnTo>
                    <a:pt x="0" y="6350"/>
                  </a:lnTo>
                  <a:lnTo>
                    <a:pt x="0" y="48260"/>
                  </a:lnTo>
                  <a:lnTo>
                    <a:pt x="187909" y="48260"/>
                  </a:lnTo>
                  <a:lnTo>
                    <a:pt x="187909" y="199390"/>
                  </a:lnTo>
                  <a:lnTo>
                    <a:pt x="254368" y="199390"/>
                  </a:lnTo>
                  <a:lnTo>
                    <a:pt x="254368" y="48260"/>
                  </a:lnTo>
                  <a:lnTo>
                    <a:pt x="282638" y="48260"/>
                  </a:lnTo>
                  <a:lnTo>
                    <a:pt x="282638" y="6350"/>
                  </a:lnTo>
                  <a:close/>
                </a:path>
                <a:path w="597534" h="346075">
                  <a:moveTo>
                    <a:pt x="597306" y="119862"/>
                  </a:moveTo>
                  <a:lnTo>
                    <a:pt x="590118" y="71767"/>
                  </a:lnTo>
                  <a:lnTo>
                    <a:pt x="577989" y="49720"/>
                  </a:lnTo>
                  <a:lnTo>
                    <a:pt x="570496" y="36118"/>
                  </a:lnTo>
                  <a:lnTo>
                    <a:pt x="569239" y="33820"/>
                  </a:lnTo>
                  <a:lnTo>
                    <a:pt x="535698" y="8940"/>
                  </a:lnTo>
                  <a:lnTo>
                    <a:pt x="525602" y="6946"/>
                  </a:lnTo>
                  <a:lnTo>
                    <a:pt x="525602" y="121424"/>
                  </a:lnTo>
                  <a:lnTo>
                    <a:pt x="521970" y="153949"/>
                  </a:lnTo>
                  <a:lnTo>
                    <a:pt x="510628" y="179070"/>
                  </a:lnTo>
                  <a:lnTo>
                    <a:pt x="490943" y="195262"/>
                  </a:lnTo>
                  <a:lnTo>
                    <a:pt x="462267" y="200990"/>
                  </a:lnTo>
                  <a:lnTo>
                    <a:pt x="449910" y="200342"/>
                  </a:lnTo>
                  <a:lnTo>
                    <a:pt x="438327" y="198107"/>
                  </a:lnTo>
                  <a:lnTo>
                    <a:pt x="426935" y="193916"/>
                  </a:lnTo>
                  <a:lnTo>
                    <a:pt x="415150" y="187375"/>
                  </a:lnTo>
                  <a:lnTo>
                    <a:pt x="415150" y="73787"/>
                  </a:lnTo>
                  <a:lnTo>
                    <a:pt x="425323" y="63627"/>
                  </a:lnTo>
                  <a:lnTo>
                    <a:pt x="437540" y="56057"/>
                  </a:lnTo>
                  <a:lnTo>
                    <a:pt x="451535" y="51346"/>
                  </a:lnTo>
                  <a:lnTo>
                    <a:pt x="466991" y="49720"/>
                  </a:lnTo>
                  <a:lnTo>
                    <a:pt x="492937" y="54521"/>
                  </a:lnTo>
                  <a:lnTo>
                    <a:pt x="511213" y="68503"/>
                  </a:lnTo>
                  <a:lnTo>
                    <a:pt x="522046" y="91008"/>
                  </a:lnTo>
                  <a:lnTo>
                    <a:pt x="525602" y="121424"/>
                  </a:lnTo>
                  <a:lnTo>
                    <a:pt x="525602" y="6946"/>
                  </a:lnTo>
                  <a:lnTo>
                    <a:pt x="490537" y="0"/>
                  </a:lnTo>
                  <a:lnTo>
                    <a:pt x="466534" y="2476"/>
                  </a:lnTo>
                  <a:lnTo>
                    <a:pt x="445262" y="9613"/>
                  </a:lnTo>
                  <a:lnTo>
                    <a:pt x="427545" y="20967"/>
                  </a:lnTo>
                  <a:lnTo>
                    <a:pt x="414134" y="36118"/>
                  </a:lnTo>
                  <a:lnTo>
                    <a:pt x="414134" y="5740"/>
                  </a:lnTo>
                  <a:lnTo>
                    <a:pt x="319913" y="5740"/>
                  </a:lnTo>
                  <a:lnTo>
                    <a:pt x="319913" y="47637"/>
                  </a:lnTo>
                  <a:lnTo>
                    <a:pt x="348157" y="47637"/>
                  </a:lnTo>
                  <a:lnTo>
                    <a:pt x="348157" y="304101"/>
                  </a:lnTo>
                  <a:lnTo>
                    <a:pt x="319913" y="304101"/>
                  </a:lnTo>
                  <a:lnTo>
                    <a:pt x="319913" y="345960"/>
                  </a:lnTo>
                  <a:lnTo>
                    <a:pt x="452323" y="345960"/>
                  </a:lnTo>
                  <a:lnTo>
                    <a:pt x="452323" y="304101"/>
                  </a:lnTo>
                  <a:lnTo>
                    <a:pt x="415150" y="304101"/>
                  </a:lnTo>
                  <a:lnTo>
                    <a:pt x="415150" y="235000"/>
                  </a:lnTo>
                  <a:lnTo>
                    <a:pt x="426834" y="240423"/>
                  </a:lnTo>
                  <a:lnTo>
                    <a:pt x="440283" y="244170"/>
                  </a:lnTo>
                  <a:lnTo>
                    <a:pt x="454901" y="246329"/>
                  </a:lnTo>
                  <a:lnTo>
                    <a:pt x="470115" y="247027"/>
                  </a:lnTo>
                  <a:lnTo>
                    <a:pt x="524002" y="237617"/>
                  </a:lnTo>
                  <a:lnTo>
                    <a:pt x="527964" y="235000"/>
                  </a:lnTo>
                  <a:lnTo>
                    <a:pt x="563943" y="211315"/>
                  </a:lnTo>
                  <a:lnTo>
                    <a:pt x="570318" y="200990"/>
                  </a:lnTo>
                  <a:lnTo>
                    <a:pt x="588772" y="171081"/>
                  </a:lnTo>
                  <a:lnTo>
                    <a:pt x="597306" y="1198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6705165" y="3974646"/>
              <a:ext cx="250725" cy="247029"/>
            </a:xfrm>
            <a:prstGeom prst="rect">
              <a:avLst/>
            </a:prstGeom>
            <a:blipFill>
              <a:blip r:embed="rId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6980275" y="3980389"/>
              <a:ext cx="280035" cy="290830"/>
            </a:xfrm>
            <a:custGeom>
              <a:avLst/>
              <a:gdLst/>
              <a:ahLst/>
              <a:cxnLst/>
              <a:rect l="l" t="t" r="r" b="b"/>
              <a:pathLst>
                <a:path w="280034" h="290829">
                  <a:moveTo>
                    <a:pt x="279509" y="191041"/>
                  </a:moveTo>
                  <a:lnTo>
                    <a:pt x="0" y="191041"/>
                  </a:lnTo>
                  <a:lnTo>
                    <a:pt x="0" y="290514"/>
                  </a:lnTo>
                  <a:lnTo>
                    <a:pt x="48176" y="290514"/>
                  </a:lnTo>
                  <a:lnTo>
                    <a:pt x="48176" y="235542"/>
                  </a:lnTo>
                  <a:lnTo>
                    <a:pt x="279509" y="235542"/>
                  </a:lnTo>
                  <a:lnTo>
                    <a:pt x="279509" y="191041"/>
                  </a:lnTo>
                  <a:close/>
                </a:path>
                <a:path w="280034" h="290829">
                  <a:moveTo>
                    <a:pt x="279509" y="235542"/>
                  </a:moveTo>
                  <a:lnTo>
                    <a:pt x="231364" y="235542"/>
                  </a:lnTo>
                  <a:lnTo>
                    <a:pt x="231364" y="290514"/>
                  </a:lnTo>
                  <a:lnTo>
                    <a:pt x="279509" y="290514"/>
                  </a:lnTo>
                  <a:lnTo>
                    <a:pt x="279509" y="235542"/>
                  </a:lnTo>
                  <a:close/>
                </a:path>
                <a:path w="280034" h="290829">
                  <a:moveTo>
                    <a:pt x="240264" y="41894"/>
                  </a:moveTo>
                  <a:lnTo>
                    <a:pt x="67003" y="41894"/>
                  </a:lnTo>
                  <a:lnTo>
                    <a:pt x="64802" y="78730"/>
                  </a:lnTo>
                  <a:lnTo>
                    <a:pt x="58038" y="119993"/>
                  </a:lnTo>
                  <a:lnTo>
                    <a:pt x="46466" y="159494"/>
                  </a:lnTo>
                  <a:lnTo>
                    <a:pt x="29842" y="191041"/>
                  </a:lnTo>
                  <a:lnTo>
                    <a:pt x="82185" y="191041"/>
                  </a:lnTo>
                  <a:lnTo>
                    <a:pt x="100890" y="148526"/>
                  </a:lnTo>
                  <a:lnTo>
                    <a:pt x="114122" y="72228"/>
                  </a:lnTo>
                  <a:lnTo>
                    <a:pt x="115682" y="44511"/>
                  </a:lnTo>
                  <a:lnTo>
                    <a:pt x="240264" y="44511"/>
                  </a:lnTo>
                  <a:lnTo>
                    <a:pt x="240264" y="41894"/>
                  </a:lnTo>
                  <a:close/>
                </a:path>
                <a:path w="280034" h="290829">
                  <a:moveTo>
                    <a:pt x="240264" y="44511"/>
                  </a:moveTo>
                  <a:lnTo>
                    <a:pt x="173272" y="44511"/>
                  </a:lnTo>
                  <a:lnTo>
                    <a:pt x="173272" y="191041"/>
                  </a:lnTo>
                  <a:lnTo>
                    <a:pt x="240264" y="191041"/>
                  </a:lnTo>
                  <a:lnTo>
                    <a:pt x="240264" y="44511"/>
                  </a:lnTo>
                  <a:close/>
                </a:path>
                <a:path w="280034" h="290829">
                  <a:moveTo>
                    <a:pt x="268536" y="0"/>
                  </a:moveTo>
                  <a:lnTo>
                    <a:pt x="32993" y="0"/>
                  </a:lnTo>
                  <a:lnTo>
                    <a:pt x="32993" y="41894"/>
                  </a:lnTo>
                  <a:lnTo>
                    <a:pt x="268536" y="41894"/>
                  </a:lnTo>
                  <a:lnTo>
                    <a:pt x="2685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7286523" y="3974641"/>
              <a:ext cx="230809" cy="247039"/>
            </a:xfrm>
            <a:prstGeom prst="rect">
              <a:avLst/>
            </a:prstGeom>
            <a:blipFill>
              <a:blip r:embed="rId1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9" name="object 289"/>
          <p:cNvGrpSpPr/>
          <p:nvPr/>
        </p:nvGrpSpPr>
        <p:grpSpPr>
          <a:xfrm>
            <a:off x="7547823" y="3974645"/>
            <a:ext cx="1534795" cy="247650"/>
            <a:chOff x="7547823" y="3974645"/>
            <a:chExt cx="1534795" cy="247650"/>
          </a:xfrm>
        </p:grpSpPr>
        <p:sp>
          <p:nvSpPr>
            <p:cNvPr id="290" name="object 290"/>
            <p:cNvSpPr/>
            <p:nvPr/>
          </p:nvSpPr>
          <p:spPr>
            <a:xfrm>
              <a:off x="7547813" y="3980998"/>
              <a:ext cx="240029" cy="234950"/>
            </a:xfrm>
            <a:custGeom>
              <a:avLst/>
              <a:gdLst/>
              <a:ahLst/>
              <a:cxnLst/>
              <a:rect l="l" t="t" r="r" b="b"/>
              <a:pathLst>
                <a:path w="240029" h="234950">
                  <a:moveTo>
                    <a:pt x="239725" y="0"/>
                  </a:moveTo>
                  <a:lnTo>
                    <a:pt x="0" y="0"/>
                  </a:lnTo>
                  <a:lnTo>
                    <a:pt x="0" y="41910"/>
                  </a:lnTo>
                  <a:lnTo>
                    <a:pt x="0" y="91440"/>
                  </a:lnTo>
                  <a:lnTo>
                    <a:pt x="43459" y="91440"/>
                  </a:lnTo>
                  <a:lnTo>
                    <a:pt x="43459" y="41910"/>
                  </a:lnTo>
                  <a:lnTo>
                    <a:pt x="86372" y="41910"/>
                  </a:lnTo>
                  <a:lnTo>
                    <a:pt x="86372" y="193040"/>
                  </a:lnTo>
                  <a:lnTo>
                    <a:pt x="54432" y="193040"/>
                  </a:lnTo>
                  <a:lnTo>
                    <a:pt x="54432" y="234950"/>
                  </a:lnTo>
                  <a:lnTo>
                    <a:pt x="184238" y="234950"/>
                  </a:lnTo>
                  <a:lnTo>
                    <a:pt x="184238" y="193040"/>
                  </a:lnTo>
                  <a:lnTo>
                    <a:pt x="153365" y="193040"/>
                  </a:lnTo>
                  <a:lnTo>
                    <a:pt x="153365" y="41910"/>
                  </a:lnTo>
                  <a:lnTo>
                    <a:pt x="196278" y="41910"/>
                  </a:lnTo>
                  <a:lnTo>
                    <a:pt x="196278" y="91440"/>
                  </a:lnTo>
                  <a:lnTo>
                    <a:pt x="239725" y="91440"/>
                  </a:lnTo>
                  <a:lnTo>
                    <a:pt x="239725" y="41910"/>
                  </a:lnTo>
                  <a:lnTo>
                    <a:pt x="2397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7810711" y="3974645"/>
              <a:ext cx="244945" cy="246013"/>
            </a:xfrm>
            <a:prstGeom prst="rect">
              <a:avLst/>
            </a:prstGeom>
            <a:blipFill>
              <a:blip r:embed="rId1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8087535" y="3977768"/>
              <a:ext cx="244945" cy="240778"/>
            </a:xfrm>
            <a:prstGeom prst="rect">
              <a:avLst/>
            </a:prstGeom>
            <a:blipFill>
              <a:blip r:embed="rId1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8363007" y="3980389"/>
              <a:ext cx="283210" cy="241300"/>
            </a:xfrm>
            <a:custGeom>
              <a:avLst/>
              <a:gdLst/>
              <a:ahLst/>
              <a:cxnLst/>
              <a:rect l="l" t="t" r="r" b="b"/>
              <a:pathLst>
                <a:path w="283209" h="241300">
                  <a:moveTo>
                    <a:pt x="282630" y="0"/>
                  </a:moveTo>
                  <a:lnTo>
                    <a:pt x="47118" y="0"/>
                  </a:lnTo>
                  <a:lnTo>
                    <a:pt x="47118" y="41894"/>
                  </a:lnTo>
                  <a:lnTo>
                    <a:pt x="80615" y="41894"/>
                  </a:lnTo>
                  <a:lnTo>
                    <a:pt x="80070" y="66992"/>
                  </a:lnTo>
                  <a:lnTo>
                    <a:pt x="77036" y="110260"/>
                  </a:lnTo>
                  <a:lnTo>
                    <a:pt x="71442" y="142634"/>
                  </a:lnTo>
                  <a:lnTo>
                    <a:pt x="63885" y="165191"/>
                  </a:lnTo>
                  <a:lnTo>
                    <a:pt x="54961" y="179010"/>
                  </a:lnTo>
                  <a:lnTo>
                    <a:pt x="51508" y="173276"/>
                  </a:lnTo>
                  <a:lnTo>
                    <a:pt x="46582" y="168808"/>
                  </a:lnTo>
                  <a:lnTo>
                    <a:pt x="8896" y="174630"/>
                  </a:lnTo>
                  <a:lnTo>
                    <a:pt x="0" y="198915"/>
                  </a:lnTo>
                  <a:lnTo>
                    <a:pt x="2821" y="216049"/>
                  </a:lnTo>
                  <a:lnTo>
                    <a:pt x="11188" y="229262"/>
                  </a:lnTo>
                  <a:lnTo>
                    <a:pt x="24949" y="237767"/>
                  </a:lnTo>
                  <a:lnTo>
                    <a:pt x="43956" y="240778"/>
                  </a:lnTo>
                  <a:lnTo>
                    <a:pt x="73733" y="231675"/>
                  </a:lnTo>
                  <a:lnTo>
                    <a:pt x="98404" y="202110"/>
                  </a:lnTo>
                  <a:lnTo>
                    <a:pt x="116397" y="148697"/>
                  </a:lnTo>
                  <a:lnTo>
                    <a:pt x="126142" y="68050"/>
                  </a:lnTo>
                  <a:lnTo>
                    <a:pt x="127189" y="44511"/>
                  </a:lnTo>
                  <a:lnTo>
                    <a:pt x="187355" y="44511"/>
                  </a:lnTo>
                  <a:lnTo>
                    <a:pt x="187355" y="193648"/>
                  </a:lnTo>
                  <a:lnTo>
                    <a:pt x="162256" y="193648"/>
                  </a:lnTo>
                  <a:lnTo>
                    <a:pt x="162256" y="235542"/>
                  </a:lnTo>
                  <a:lnTo>
                    <a:pt x="282630" y="235542"/>
                  </a:lnTo>
                  <a:lnTo>
                    <a:pt x="282630" y="193648"/>
                  </a:lnTo>
                  <a:lnTo>
                    <a:pt x="254358" y="193648"/>
                  </a:lnTo>
                  <a:lnTo>
                    <a:pt x="254358" y="41894"/>
                  </a:lnTo>
                  <a:lnTo>
                    <a:pt x="282630" y="41894"/>
                  </a:lnTo>
                  <a:lnTo>
                    <a:pt x="2826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8678119" y="3974646"/>
              <a:ext cx="250725" cy="247029"/>
            </a:xfrm>
            <a:prstGeom prst="rect">
              <a:avLst/>
            </a:prstGeom>
            <a:blipFill>
              <a:blip r:embed="rId1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8962638" y="4174038"/>
              <a:ext cx="120014" cy="41910"/>
            </a:xfrm>
            <a:custGeom>
              <a:avLst/>
              <a:gdLst/>
              <a:ahLst/>
              <a:cxnLst/>
              <a:rect l="l" t="t" r="r" b="b"/>
              <a:pathLst>
                <a:path w="120015" h="41910">
                  <a:moveTo>
                    <a:pt x="0" y="41910"/>
                  </a:moveTo>
                  <a:lnTo>
                    <a:pt x="119860" y="41910"/>
                  </a:lnTo>
                  <a:lnTo>
                    <a:pt x="119860" y="0"/>
                  </a:lnTo>
                  <a:lnTo>
                    <a:pt x="0" y="0"/>
                  </a:lnTo>
                  <a:lnTo>
                    <a:pt x="0" y="419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6" name="object 296"/>
          <p:cNvSpPr/>
          <p:nvPr/>
        </p:nvSpPr>
        <p:spPr>
          <a:xfrm>
            <a:off x="9133806" y="4174038"/>
            <a:ext cx="117475" cy="41910"/>
          </a:xfrm>
          <a:custGeom>
            <a:avLst/>
            <a:gdLst/>
            <a:ahLst/>
            <a:cxnLst/>
            <a:rect l="l" t="t" r="r" b="b"/>
            <a:pathLst>
              <a:path w="117475" h="41910">
                <a:moveTo>
                  <a:pt x="0" y="41910"/>
                </a:moveTo>
                <a:lnTo>
                  <a:pt x="117232" y="41910"/>
                </a:lnTo>
                <a:lnTo>
                  <a:pt x="117232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8991412" y="4118158"/>
            <a:ext cx="66675" cy="55880"/>
          </a:xfrm>
          <a:custGeom>
            <a:avLst/>
            <a:gdLst/>
            <a:ahLst/>
            <a:cxnLst/>
            <a:rect l="l" t="t" r="r" b="b"/>
            <a:pathLst>
              <a:path w="66675" h="55879">
                <a:moveTo>
                  <a:pt x="0" y="55879"/>
                </a:moveTo>
                <a:lnTo>
                  <a:pt x="66490" y="55879"/>
                </a:lnTo>
                <a:lnTo>
                  <a:pt x="66490" y="0"/>
                </a:lnTo>
                <a:lnTo>
                  <a:pt x="0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8" name="object 298"/>
          <p:cNvGrpSpPr/>
          <p:nvPr/>
        </p:nvGrpSpPr>
        <p:grpSpPr>
          <a:xfrm>
            <a:off x="8962638" y="3974645"/>
            <a:ext cx="569595" cy="246379"/>
            <a:chOff x="8962638" y="3974645"/>
            <a:chExt cx="569595" cy="246379"/>
          </a:xfrm>
        </p:grpSpPr>
        <p:sp>
          <p:nvSpPr>
            <p:cNvPr id="299" name="object 299"/>
            <p:cNvSpPr/>
            <p:nvPr/>
          </p:nvSpPr>
          <p:spPr>
            <a:xfrm>
              <a:off x="8962631" y="3980998"/>
              <a:ext cx="288925" cy="193040"/>
            </a:xfrm>
            <a:custGeom>
              <a:avLst/>
              <a:gdLst/>
              <a:ahLst/>
              <a:cxnLst/>
              <a:rect l="l" t="t" r="r" b="b"/>
              <a:pathLst>
                <a:path w="288925" h="193039">
                  <a:moveTo>
                    <a:pt x="288912" y="0"/>
                  </a:moveTo>
                  <a:lnTo>
                    <a:pt x="168554" y="0"/>
                  </a:lnTo>
                  <a:lnTo>
                    <a:pt x="168554" y="41910"/>
                  </a:lnTo>
                  <a:lnTo>
                    <a:pt x="193649" y="41910"/>
                  </a:lnTo>
                  <a:lnTo>
                    <a:pt x="193649" y="95250"/>
                  </a:lnTo>
                  <a:lnTo>
                    <a:pt x="95262" y="95250"/>
                  </a:lnTo>
                  <a:lnTo>
                    <a:pt x="95262" y="41910"/>
                  </a:lnTo>
                  <a:lnTo>
                    <a:pt x="117246" y="41910"/>
                  </a:lnTo>
                  <a:lnTo>
                    <a:pt x="117246" y="0"/>
                  </a:lnTo>
                  <a:lnTo>
                    <a:pt x="0" y="0"/>
                  </a:lnTo>
                  <a:lnTo>
                    <a:pt x="0" y="41910"/>
                  </a:lnTo>
                  <a:lnTo>
                    <a:pt x="28778" y="41910"/>
                  </a:lnTo>
                  <a:lnTo>
                    <a:pt x="28778" y="95250"/>
                  </a:lnTo>
                  <a:lnTo>
                    <a:pt x="28778" y="137160"/>
                  </a:lnTo>
                  <a:lnTo>
                    <a:pt x="193649" y="137160"/>
                  </a:lnTo>
                  <a:lnTo>
                    <a:pt x="193649" y="193040"/>
                  </a:lnTo>
                  <a:lnTo>
                    <a:pt x="260134" y="193040"/>
                  </a:lnTo>
                  <a:lnTo>
                    <a:pt x="260134" y="137160"/>
                  </a:lnTo>
                  <a:lnTo>
                    <a:pt x="260134" y="95250"/>
                  </a:lnTo>
                  <a:lnTo>
                    <a:pt x="260134" y="41910"/>
                  </a:lnTo>
                  <a:lnTo>
                    <a:pt x="288912" y="41910"/>
                  </a:lnTo>
                  <a:lnTo>
                    <a:pt x="2889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9287248" y="3974645"/>
              <a:ext cx="244945" cy="246013"/>
            </a:xfrm>
            <a:prstGeom prst="rect">
              <a:avLst/>
            </a:prstGeom>
            <a:blipFill>
              <a:blip r:embed="rId1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1" name="object 301"/>
          <p:cNvSpPr/>
          <p:nvPr/>
        </p:nvSpPr>
        <p:spPr>
          <a:xfrm>
            <a:off x="1035810" y="4802209"/>
            <a:ext cx="120014" cy="41910"/>
          </a:xfrm>
          <a:custGeom>
            <a:avLst/>
            <a:gdLst/>
            <a:ahLst/>
            <a:cxnLst/>
            <a:rect l="l" t="t" r="r" b="b"/>
            <a:pathLst>
              <a:path w="120015" h="41910">
                <a:moveTo>
                  <a:pt x="0" y="41910"/>
                </a:moveTo>
                <a:lnTo>
                  <a:pt x="119860" y="41910"/>
                </a:lnTo>
                <a:lnTo>
                  <a:pt x="11986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1206977" y="4802209"/>
            <a:ext cx="117475" cy="41910"/>
          </a:xfrm>
          <a:custGeom>
            <a:avLst/>
            <a:gdLst/>
            <a:ahLst/>
            <a:cxnLst/>
            <a:rect l="l" t="t" r="r" b="b"/>
            <a:pathLst>
              <a:path w="117475" h="41910">
                <a:moveTo>
                  <a:pt x="0" y="41910"/>
                </a:moveTo>
                <a:lnTo>
                  <a:pt x="117242" y="41910"/>
                </a:lnTo>
                <a:lnTo>
                  <a:pt x="117242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1064594" y="4745059"/>
            <a:ext cx="66675" cy="57150"/>
          </a:xfrm>
          <a:custGeom>
            <a:avLst/>
            <a:gdLst/>
            <a:ahLst/>
            <a:cxnLst/>
            <a:rect l="l" t="t" r="r" b="b"/>
            <a:pathLst>
              <a:path w="66675" h="57150">
                <a:moveTo>
                  <a:pt x="0" y="57150"/>
                </a:moveTo>
                <a:lnTo>
                  <a:pt x="66490" y="57150"/>
                </a:lnTo>
                <a:lnTo>
                  <a:pt x="66490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1035799" y="4607909"/>
            <a:ext cx="288925" cy="194310"/>
          </a:xfrm>
          <a:custGeom>
            <a:avLst/>
            <a:gdLst/>
            <a:ahLst/>
            <a:cxnLst/>
            <a:rect l="l" t="t" r="r" b="b"/>
            <a:pathLst>
              <a:path w="288925" h="194310">
                <a:moveTo>
                  <a:pt x="288925" y="0"/>
                </a:moveTo>
                <a:lnTo>
                  <a:pt x="168567" y="0"/>
                </a:lnTo>
                <a:lnTo>
                  <a:pt x="168567" y="41910"/>
                </a:lnTo>
                <a:lnTo>
                  <a:pt x="193662" y="41910"/>
                </a:lnTo>
                <a:lnTo>
                  <a:pt x="193662" y="96520"/>
                </a:lnTo>
                <a:lnTo>
                  <a:pt x="95275" y="96520"/>
                </a:lnTo>
                <a:lnTo>
                  <a:pt x="95275" y="41910"/>
                </a:lnTo>
                <a:lnTo>
                  <a:pt x="117259" y="41910"/>
                </a:lnTo>
                <a:lnTo>
                  <a:pt x="117259" y="0"/>
                </a:lnTo>
                <a:lnTo>
                  <a:pt x="0" y="0"/>
                </a:lnTo>
                <a:lnTo>
                  <a:pt x="0" y="41910"/>
                </a:lnTo>
                <a:lnTo>
                  <a:pt x="28790" y="41910"/>
                </a:lnTo>
                <a:lnTo>
                  <a:pt x="28790" y="96520"/>
                </a:lnTo>
                <a:lnTo>
                  <a:pt x="28790" y="137160"/>
                </a:lnTo>
                <a:lnTo>
                  <a:pt x="193662" y="137160"/>
                </a:lnTo>
                <a:lnTo>
                  <a:pt x="193662" y="194310"/>
                </a:lnTo>
                <a:lnTo>
                  <a:pt x="260159" y="194310"/>
                </a:lnTo>
                <a:lnTo>
                  <a:pt x="260159" y="137160"/>
                </a:lnTo>
                <a:lnTo>
                  <a:pt x="260159" y="96520"/>
                </a:lnTo>
                <a:lnTo>
                  <a:pt x="260159" y="41910"/>
                </a:lnTo>
                <a:lnTo>
                  <a:pt x="288925" y="41910"/>
                </a:lnTo>
                <a:lnTo>
                  <a:pt x="2889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1753571" y="4602782"/>
            <a:ext cx="230809" cy="247039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1360461" y="4602785"/>
            <a:ext cx="244945" cy="246013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7" name="object 307"/>
          <p:cNvGrpSpPr/>
          <p:nvPr/>
        </p:nvGrpSpPr>
        <p:grpSpPr>
          <a:xfrm>
            <a:off x="2016711" y="4488666"/>
            <a:ext cx="570865" cy="360680"/>
            <a:chOff x="2016711" y="4488666"/>
            <a:chExt cx="570865" cy="360680"/>
          </a:xfrm>
        </p:grpSpPr>
        <p:sp>
          <p:nvSpPr>
            <p:cNvPr id="308" name="object 308"/>
            <p:cNvSpPr/>
            <p:nvPr/>
          </p:nvSpPr>
          <p:spPr>
            <a:xfrm>
              <a:off x="2016711" y="4602785"/>
              <a:ext cx="244955" cy="246013"/>
            </a:xfrm>
            <a:prstGeom prst="rect">
              <a:avLst/>
            </a:prstGeom>
            <a:blipFill>
              <a:blip r:embed="rId1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2293269" y="4488666"/>
              <a:ext cx="294640" cy="355600"/>
            </a:xfrm>
            <a:custGeom>
              <a:avLst/>
              <a:gdLst/>
              <a:ahLst/>
              <a:cxnLst/>
              <a:rect l="l" t="t" r="r" b="b"/>
              <a:pathLst>
                <a:path w="294639" h="355600">
                  <a:moveTo>
                    <a:pt x="98928" y="0"/>
                  </a:moveTo>
                  <a:lnTo>
                    <a:pt x="87167" y="2170"/>
                  </a:lnTo>
                  <a:lnTo>
                    <a:pt x="77127" y="8320"/>
                  </a:lnTo>
                  <a:lnTo>
                    <a:pt x="70131" y="17903"/>
                  </a:lnTo>
                  <a:lnTo>
                    <a:pt x="67505" y="30376"/>
                  </a:lnTo>
                  <a:lnTo>
                    <a:pt x="73369" y="54205"/>
                  </a:lnTo>
                  <a:lnTo>
                    <a:pt x="90078" y="73480"/>
                  </a:lnTo>
                  <a:lnTo>
                    <a:pt x="116309" y="86381"/>
                  </a:lnTo>
                  <a:lnTo>
                    <a:pt x="150738" y="91086"/>
                  </a:lnTo>
                  <a:lnTo>
                    <a:pt x="185718" y="85583"/>
                  </a:lnTo>
                  <a:lnTo>
                    <a:pt x="211128" y="71395"/>
                  </a:lnTo>
                  <a:lnTo>
                    <a:pt x="221749" y="58102"/>
                  </a:lnTo>
                  <a:lnTo>
                    <a:pt x="150738" y="58102"/>
                  </a:lnTo>
                  <a:lnTo>
                    <a:pt x="142192" y="57523"/>
                  </a:lnTo>
                  <a:lnTo>
                    <a:pt x="134633" y="55815"/>
                  </a:lnTo>
                  <a:lnTo>
                    <a:pt x="128061" y="53022"/>
                  </a:lnTo>
                  <a:lnTo>
                    <a:pt x="122477" y="49192"/>
                  </a:lnTo>
                  <a:lnTo>
                    <a:pt x="126142" y="43454"/>
                  </a:lnTo>
                  <a:lnTo>
                    <a:pt x="128215" y="37171"/>
                  </a:lnTo>
                  <a:lnTo>
                    <a:pt x="128215" y="30376"/>
                  </a:lnTo>
                  <a:lnTo>
                    <a:pt x="125919" y="17678"/>
                  </a:lnTo>
                  <a:lnTo>
                    <a:pt x="119650" y="8120"/>
                  </a:lnTo>
                  <a:lnTo>
                    <a:pt x="110343" y="2095"/>
                  </a:lnTo>
                  <a:lnTo>
                    <a:pt x="98928" y="0"/>
                  </a:lnTo>
                  <a:close/>
                </a:path>
                <a:path w="294639" h="355600">
                  <a:moveTo>
                    <a:pt x="200444" y="0"/>
                  </a:moveTo>
                  <a:lnTo>
                    <a:pt x="189029" y="2170"/>
                  </a:lnTo>
                  <a:lnTo>
                    <a:pt x="179722" y="8320"/>
                  </a:lnTo>
                  <a:lnTo>
                    <a:pt x="173453" y="17903"/>
                  </a:lnTo>
                  <a:lnTo>
                    <a:pt x="171157" y="30376"/>
                  </a:lnTo>
                  <a:lnTo>
                    <a:pt x="171157" y="37684"/>
                  </a:lnTo>
                  <a:lnTo>
                    <a:pt x="173240" y="43967"/>
                  </a:lnTo>
                  <a:lnTo>
                    <a:pt x="176905" y="49736"/>
                  </a:lnTo>
                  <a:lnTo>
                    <a:pt x="171709" y="53469"/>
                  </a:lnTo>
                  <a:lnTo>
                    <a:pt x="165581" y="56075"/>
                  </a:lnTo>
                  <a:lnTo>
                    <a:pt x="158573" y="57604"/>
                  </a:lnTo>
                  <a:lnTo>
                    <a:pt x="150738" y="58102"/>
                  </a:lnTo>
                  <a:lnTo>
                    <a:pt x="221749" y="58102"/>
                  </a:lnTo>
                  <a:lnTo>
                    <a:pt x="226625" y="52001"/>
                  </a:lnTo>
                  <a:lnTo>
                    <a:pt x="231867" y="30878"/>
                  </a:lnTo>
                  <a:lnTo>
                    <a:pt x="229241" y="17444"/>
                  </a:lnTo>
                  <a:lnTo>
                    <a:pt x="222245" y="7786"/>
                  </a:lnTo>
                  <a:lnTo>
                    <a:pt x="212205" y="1954"/>
                  </a:lnTo>
                  <a:lnTo>
                    <a:pt x="200444" y="0"/>
                  </a:lnTo>
                  <a:close/>
                </a:path>
                <a:path w="294639" h="355600">
                  <a:moveTo>
                    <a:pt x="95253" y="161754"/>
                  </a:moveTo>
                  <a:lnTo>
                    <a:pt x="28773" y="161754"/>
                  </a:lnTo>
                  <a:lnTo>
                    <a:pt x="28773" y="313540"/>
                  </a:lnTo>
                  <a:lnTo>
                    <a:pt x="513" y="313540"/>
                  </a:lnTo>
                  <a:lnTo>
                    <a:pt x="513" y="355402"/>
                  </a:lnTo>
                  <a:lnTo>
                    <a:pt x="95253" y="355402"/>
                  </a:lnTo>
                  <a:lnTo>
                    <a:pt x="143369" y="280556"/>
                  </a:lnTo>
                  <a:lnTo>
                    <a:pt x="95253" y="280556"/>
                  </a:lnTo>
                  <a:lnTo>
                    <a:pt x="95253" y="161754"/>
                  </a:lnTo>
                  <a:close/>
                </a:path>
                <a:path w="294639" h="355600">
                  <a:moveTo>
                    <a:pt x="294148" y="313540"/>
                  </a:moveTo>
                  <a:lnTo>
                    <a:pt x="176905" y="313540"/>
                  </a:lnTo>
                  <a:lnTo>
                    <a:pt x="176905" y="355402"/>
                  </a:lnTo>
                  <a:lnTo>
                    <a:pt x="294148" y="355402"/>
                  </a:lnTo>
                  <a:lnTo>
                    <a:pt x="294148" y="313540"/>
                  </a:lnTo>
                  <a:close/>
                </a:path>
                <a:path w="294639" h="355600">
                  <a:moveTo>
                    <a:pt x="265374" y="194203"/>
                  </a:moveTo>
                  <a:lnTo>
                    <a:pt x="198883" y="194203"/>
                  </a:lnTo>
                  <a:lnTo>
                    <a:pt x="198883" y="313540"/>
                  </a:lnTo>
                  <a:lnTo>
                    <a:pt x="265374" y="313540"/>
                  </a:lnTo>
                  <a:lnTo>
                    <a:pt x="265374" y="194203"/>
                  </a:lnTo>
                  <a:close/>
                </a:path>
                <a:path w="294639" h="355600">
                  <a:moveTo>
                    <a:pt x="293635" y="119860"/>
                  </a:moveTo>
                  <a:lnTo>
                    <a:pt x="198883" y="119860"/>
                  </a:lnTo>
                  <a:lnTo>
                    <a:pt x="95253" y="280556"/>
                  </a:lnTo>
                  <a:lnTo>
                    <a:pt x="143369" y="280556"/>
                  </a:lnTo>
                  <a:lnTo>
                    <a:pt x="198883" y="194203"/>
                  </a:lnTo>
                  <a:lnTo>
                    <a:pt x="265374" y="194203"/>
                  </a:lnTo>
                  <a:lnTo>
                    <a:pt x="265374" y="161754"/>
                  </a:lnTo>
                  <a:lnTo>
                    <a:pt x="293635" y="161754"/>
                  </a:lnTo>
                  <a:lnTo>
                    <a:pt x="293635" y="119860"/>
                  </a:lnTo>
                  <a:close/>
                </a:path>
                <a:path w="294639" h="355600">
                  <a:moveTo>
                    <a:pt x="117242" y="119860"/>
                  </a:moveTo>
                  <a:lnTo>
                    <a:pt x="0" y="119860"/>
                  </a:lnTo>
                  <a:lnTo>
                    <a:pt x="0" y="161754"/>
                  </a:lnTo>
                  <a:lnTo>
                    <a:pt x="117242" y="161754"/>
                  </a:lnTo>
                  <a:lnTo>
                    <a:pt x="117242" y="1198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0" name="object 310"/>
          <p:cNvGrpSpPr/>
          <p:nvPr/>
        </p:nvGrpSpPr>
        <p:grpSpPr>
          <a:xfrm>
            <a:off x="2622878" y="4602787"/>
            <a:ext cx="523875" cy="247650"/>
            <a:chOff x="2622878" y="4602787"/>
            <a:chExt cx="523875" cy="247650"/>
          </a:xfrm>
        </p:grpSpPr>
        <p:sp>
          <p:nvSpPr>
            <p:cNvPr id="311" name="object 311"/>
            <p:cNvSpPr/>
            <p:nvPr/>
          </p:nvSpPr>
          <p:spPr>
            <a:xfrm>
              <a:off x="2622867" y="4607908"/>
              <a:ext cx="240029" cy="236220"/>
            </a:xfrm>
            <a:custGeom>
              <a:avLst/>
              <a:gdLst/>
              <a:ahLst/>
              <a:cxnLst/>
              <a:rect l="l" t="t" r="r" b="b"/>
              <a:pathLst>
                <a:path w="240030" h="236220">
                  <a:moveTo>
                    <a:pt x="239712" y="0"/>
                  </a:moveTo>
                  <a:lnTo>
                    <a:pt x="0" y="0"/>
                  </a:lnTo>
                  <a:lnTo>
                    <a:pt x="0" y="43180"/>
                  </a:lnTo>
                  <a:lnTo>
                    <a:pt x="0" y="92710"/>
                  </a:lnTo>
                  <a:lnTo>
                    <a:pt x="43446" y="92710"/>
                  </a:lnTo>
                  <a:lnTo>
                    <a:pt x="43446" y="43180"/>
                  </a:lnTo>
                  <a:lnTo>
                    <a:pt x="86360" y="43180"/>
                  </a:lnTo>
                  <a:lnTo>
                    <a:pt x="86360" y="194310"/>
                  </a:lnTo>
                  <a:lnTo>
                    <a:pt x="54419" y="194310"/>
                  </a:lnTo>
                  <a:lnTo>
                    <a:pt x="54419" y="236220"/>
                  </a:lnTo>
                  <a:lnTo>
                    <a:pt x="184238" y="236220"/>
                  </a:lnTo>
                  <a:lnTo>
                    <a:pt x="184238" y="194310"/>
                  </a:lnTo>
                  <a:lnTo>
                    <a:pt x="153352" y="194310"/>
                  </a:lnTo>
                  <a:lnTo>
                    <a:pt x="153352" y="43180"/>
                  </a:lnTo>
                  <a:lnTo>
                    <a:pt x="196265" y="43180"/>
                  </a:lnTo>
                  <a:lnTo>
                    <a:pt x="196265" y="92710"/>
                  </a:lnTo>
                  <a:lnTo>
                    <a:pt x="239712" y="92710"/>
                  </a:lnTo>
                  <a:lnTo>
                    <a:pt x="239712" y="43180"/>
                  </a:lnTo>
                  <a:lnTo>
                    <a:pt x="2397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2895971" y="4602787"/>
              <a:ext cx="250725" cy="247029"/>
            </a:xfrm>
            <a:prstGeom prst="rect">
              <a:avLst/>
            </a:prstGeom>
            <a:blipFill>
              <a:blip r:embed="rId1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3" name="object 313"/>
          <p:cNvSpPr/>
          <p:nvPr/>
        </p:nvSpPr>
        <p:spPr>
          <a:xfrm>
            <a:off x="3309492" y="4608529"/>
            <a:ext cx="294640" cy="235585"/>
          </a:xfrm>
          <a:custGeom>
            <a:avLst/>
            <a:gdLst/>
            <a:ahLst/>
            <a:cxnLst/>
            <a:rect l="l" t="t" r="r" b="b"/>
            <a:pathLst>
              <a:path w="294639" h="235585">
                <a:moveTo>
                  <a:pt x="293635" y="0"/>
                </a:moveTo>
                <a:lnTo>
                  <a:pt x="198883" y="0"/>
                </a:lnTo>
                <a:lnTo>
                  <a:pt x="95264" y="160696"/>
                </a:lnTo>
                <a:lnTo>
                  <a:pt x="95264" y="41894"/>
                </a:lnTo>
                <a:lnTo>
                  <a:pt x="117242" y="41894"/>
                </a:lnTo>
                <a:lnTo>
                  <a:pt x="117242" y="0"/>
                </a:lnTo>
                <a:lnTo>
                  <a:pt x="0" y="0"/>
                </a:lnTo>
                <a:lnTo>
                  <a:pt x="0" y="41894"/>
                </a:lnTo>
                <a:lnTo>
                  <a:pt x="28784" y="41894"/>
                </a:lnTo>
                <a:lnTo>
                  <a:pt x="28784" y="193679"/>
                </a:lnTo>
                <a:lnTo>
                  <a:pt x="513" y="193679"/>
                </a:lnTo>
                <a:lnTo>
                  <a:pt x="513" y="235542"/>
                </a:lnTo>
                <a:lnTo>
                  <a:pt x="95264" y="235542"/>
                </a:lnTo>
                <a:lnTo>
                  <a:pt x="198883" y="74343"/>
                </a:lnTo>
                <a:lnTo>
                  <a:pt x="198883" y="193679"/>
                </a:lnTo>
                <a:lnTo>
                  <a:pt x="176916" y="193679"/>
                </a:lnTo>
                <a:lnTo>
                  <a:pt x="176916" y="235542"/>
                </a:lnTo>
                <a:lnTo>
                  <a:pt x="294148" y="235542"/>
                </a:lnTo>
                <a:lnTo>
                  <a:pt x="294148" y="193679"/>
                </a:lnTo>
                <a:lnTo>
                  <a:pt x="265374" y="193679"/>
                </a:lnTo>
                <a:lnTo>
                  <a:pt x="265374" y="41894"/>
                </a:lnTo>
                <a:lnTo>
                  <a:pt x="293635" y="41894"/>
                </a:lnTo>
                <a:lnTo>
                  <a:pt x="2936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3769602" y="4605909"/>
            <a:ext cx="244945" cy="240778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4179999" y="4802209"/>
            <a:ext cx="120014" cy="41910"/>
          </a:xfrm>
          <a:custGeom>
            <a:avLst/>
            <a:gdLst/>
            <a:ahLst/>
            <a:cxnLst/>
            <a:rect l="l" t="t" r="r" b="b"/>
            <a:pathLst>
              <a:path w="120014" h="41910">
                <a:moveTo>
                  <a:pt x="0" y="41910"/>
                </a:moveTo>
                <a:lnTo>
                  <a:pt x="119860" y="41910"/>
                </a:lnTo>
                <a:lnTo>
                  <a:pt x="119860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4351166" y="4802209"/>
            <a:ext cx="117475" cy="41910"/>
          </a:xfrm>
          <a:custGeom>
            <a:avLst/>
            <a:gdLst/>
            <a:ahLst/>
            <a:cxnLst/>
            <a:rect l="l" t="t" r="r" b="b"/>
            <a:pathLst>
              <a:path w="117475" h="41910">
                <a:moveTo>
                  <a:pt x="0" y="41910"/>
                </a:moveTo>
                <a:lnTo>
                  <a:pt x="117242" y="41910"/>
                </a:lnTo>
                <a:lnTo>
                  <a:pt x="117242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4208783" y="4745059"/>
            <a:ext cx="66675" cy="57150"/>
          </a:xfrm>
          <a:custGeom>
            <a:avLst/>
            <a:gdLst/>
            <a:ahLst/>
            <a:cxnLst/>
            <a:rect l="l" t="t" r="r" b="b"/>
            <a:pathLst>
              <a:path w="66675" h="57150">
                <a:moveTo>
                  <a:pt x="0" y="57150"/>
                </a:moveTo>
                <a:lnTo>
                  <a:pt x="66490" y="57150"/>
                </a:lnTo>
                <a:lnTo>
                  <a:pt x="66490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8" name="object 318"/>
          <p:cNvGrpSpPr/>
          <p:nvPr/>
        </p:nvGrpSpPr>
        <p:grpSpPr>
          <a:xfrm>
            <a:off x="4179999" y="4602785"/>
            <a:ext cx="1605915" cy="246379"/>
            <a:chOff x="4179999" y="4602785"/>
            <a:chExt cx="1605915" cy="246379"/>
          </a:xfrm>
        </p:grpSpPr>
        <p:sp>
          <p:nvSpPr>
            <p:cNvPr id="319" name="object 319"/>
            <p:cNvSpPr/>
            <p:nvPr/>
          </p:nvSpPr>
          <p:spPr>
            <a:xfrm>
              <a:off x="4179989" y="4607909"/>
              <a:ext cx="288925" cy="194310"/>
            </a:xfrm>
            <a:custGeom>
              <a:avLst/>
              <a:gdLst/>
              <a:ahLst/>
              <a:cxnLst/>
              <a:rect l="l" t="t" r="r" b="b"/>
              <a:pathLst>
                <a:path w="288925" h="194310">
                  <a:moveTo>
                    <a:pt x="288925" y="0"/>
                  </a:moveTo>
                  <a:lnTo>
                    <a:pt x="168554" y="0"/>
                  </a:lnTo>
                  <a:lnTo>
                    <a:pt x="168554" y="41910"/>
                  </a:lnTo>
                  <a:lnTo>
                    <a:pt x="193662" y="41910"/>
                  </a:lnTo>
                  <a:lnTo>
                    <a:pt x="193662" y="96520"/>
                  </a:lnTo>
                  <a:lnTo>
                    <a:pt x="95275" y="96520"/>
                  </a:lnTo>
                  <a:lnTo>
                    <a:pt x="95275" y="41910"/>
                  </a:lnTo>
                  <a:lnTo>
                    <a:pt x="117246" y="41910"/>
                  </a:lnTo>
                  <a:lnTo>
                    <a:pt x="117246" y="0"/>
                  </a:lnTo>
                  <a:lnTo>
                    <a:pt x="0" y="0"/>
                  </a:lnTo>
                  <a:lnTo>
                    <a:pt x="0" y="41910"/>
                  </a:lnTo>
                  <a:lnTo>
                    <a:pt x="28790" y="41910"/>
                  </a:lnTo>
                  <a:lnTo>
                    <a:pt x="28790" y="96520"/>
                  </a:lnTo>
                  <a:lnTo>
                    <a:pt x="28790" y="137160"/>
                  </a:lnTo>
                  <a:lnTo>
                    <a:pt x="193662" y="137160"/>
                  </a:lnTo>
                  <a:lnTo>
                    <a:pt x="193662" y="194310"/>
                  </a:lnTo>
                  <a:lnTo>
                    <a:pt x="260159" y="194310"/>
                  </a:lnTo>
                  <a:lnTo>
                    <a:pt x="260159" y="137160"/>
                  </a:lnTo>
                  <a:lnTo>
                    <a:pt x="260159" y="96520"/>
                  </a:lnTo>
                  <a:lnTo>
                    <a:pt x="260159" y="41910"/>
                  </a:lnTo>
                  <a:lnTo>
                    <a:pt x="288925" y="41910"/>
                  </a:lnTo>
                  <a:lnTo>
                    <a:pt x="2889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4504651" y="4602785"/>
              <a:ext cx="244945" cy="246013"/>
            </a:xfrm>
            <a:prstGeom prst="rect">
              <a:avLst/>
            </a:prstGeom>
            <a:blipFill>
              <a:blip r:embed="rId1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4781436" y="4607909"/>
              <a:ext cx="717550" cy="236220"/>
            </a:xfrm>
            <a:custGeom>
              <a:avLst/>
              <a:gdLst/>
              <a:ahLst/>
              <a:cxnLst/>
              <a:rect l="l" t="t" r="r" b="b"/>
              <a:pathLst>
                <a:path w="717550" h="236220">
                  <a:moveTo>
                    <a:pt x="381050" y="194310"/>
                  </a:moveTo>
                  <a:lnTo>
                    <a:pt x="352780" y="194310"/>
                  </a:lnTo>
                  <a:lnTo>
                    <a:pt x="352780" y="191770"/>
                  </a:lnTo>
                  <a:lnTo>
                    <a:pt x="352780" y="41910"/>
                  </a:lnTo>
                  <a:lnTo>
                    <a:pt x="380517" y="41910"/>
                  </a:lnTo>
                  <a:lnTo>
                    <a:pt x="380517" y="0"/>
                  </a:lnTo>
                  <a:lnTo>
                    <a:pt x="267995" y="0"/>
                  </a:lnTo>
                  <a:lnTo>
                    <a:pt x="267995" y="41910"/>
                  </a:lnTo>
                  <a:lnTo>
                    <a:pt x="287350" y="41910"/>
                  </a:lnTo>
                  <a:lnTo>
                    <a:pt x="287350" y="191770"/>
                  </a:lnTo>
                  <a:lnTo>
                    <a:pt x="223481" y="191770"/>
                  </a:lnTo>
                  <a:lnTo>
                    <a:pt x="223481" y="41910"/>
                  </a:lnTo>
                  <a:lnTo>
                    <a:pt x="241808" y="41910"/>
                  </a:lnTo>
                  <a:lnTo>
                    <a:pt x="241808" y="0"/>
                  </a:lnTo>
                  <a:lnTo>
                    <a:pt x="139230" y="0"/>
                  </a:lnTo>
                  <a:lnTo>
                    <a:pt x="139230" y="41910"/>
                  </a:lnTo>
                  <a:lnTo>
                    <a:pt x="157530" y="41910"/>
                  </a:lnTo>
                  <a:lnTo>
                    <a:pt x="157530" y="191770"/>
                  </a:lnTo>
                  <a:lnTo>
                    <a:pt x="93662" y="191770"/>
                  </a:lnTo>
                  <a:lnTo>
                    <a:pt x="93662" y="41910"/>
                  </a:lnTo>
                  <a:lnTo>
                    <a:pt x="112522" y="41910"/>
                  </a:lnTo>
                  <a:lnTo>
                    <a:pt x="112522" y="0"/>
                  </a:lnTo>
                  <a:lnTo>
                    <a:pt x="1562" y="0"/>
                  </a:lnTo>
                  <a:lnTo>
                    <a:pt x="1562" y="41910"/>
                  </a:lnTo>
                  <a:lnTo>
                    <a:pt x="28257" y="41910"/>
                  </a:lnTo>
                  <a:lnTo>
                    <a:pt x="28257" y="191770"/>
                  </a:lnTo>
                  <a:lnTo>
                    <a:pt x="28257" y="194310"/>
                  </a:lnTo>
                  <a:lnTo>
                    <a:pt x="0" y="194310"/>
                  </a:lnTo>
                  <a:lnTo>
                    <a:pt x="0" y="236220"/>
                  </a:lnTo>
                  <a:lnTo>
                    <a:pt x="381050" y="236220"/>
                  </a:lnTo>
                  <a:lnTo>
                    <a:pt x="381050" y="194310"/>
                  </a:lnTo>
                  <a:close/>
                </a:path>
                <a:path w="717550" h="236220">
                  <a:moveTo>
                    <a:pt x="717003" y="194310"/>
                  </a:moveTo>
                  <a:lnTo>
                    <a:pt x="688225" y="194310"/>
                  </a:lnTo>
                  <a:lnTo>
                    <a:pt x="688225" y="42519"/>
                  </a:lnTo>
                  <a:lnTo>
                    <a:pt x="716483" y="42519"/>
                  </a:lnTo>
                  <a:lnTo>
                    <a:pt x="716483" y="622"/>
                  </a:lnTo>
                  <a:lnTo>
                    <a:pt x="621741" y="622"/>
                  </a:lnTo>
                  <a:lnTo>
                    <a:pt x="518121" y="161328"/>
                  </a:lnTo>
                  <a:lnTo>
                    <a:pt x="518121" y="42519"/>
                  </a:lnTo>
                  <a:lnTo>
                    <a:pt x="540092" y="42519"/>
                  </a:lnTo>
                  <a:lnTo>
                    <a:pt x="540092" y="622"/>
                  </a:lnTo>
                  <a:lnTo>
                    <a:pt x="422846" y="622"/>
                  </a:lnTo>
                  <a:lnTo>
                    <a:pt x="422846" y="42519"/>
                  </a:lnTo>
                  <a:lnTo>
                    <a:pt x="451624" y="42519"/>
                  </a:lnTo>
                  <a:lnTo>
                    <a:pt x="451624" y="194310"/>
                  </a:lnTo>
                  <a:lnTo>
                    <a:pt x="423354" y="194310"/>
                  </a:lnTo>
                  <a:lnTo>
                    <a:pt x="423354" y="236169"/>
                  </a:lnTo>
                  <a:lnTo>
                    <a:pt x="518121" y="236169"/>
                  </a:lnTo>
                  <a:lnTo>
                    <a:pt x="621741" y="74968"/>
                  </a:lnTo>
                  <a:lnTo>
                    <a:pt x="621741" y="194310"/>
                  </a:lnTo>
                  <a:lnTo>
                    <a:pt x="599757" y="194310"/>
                  </a:lnTo>
                  <a:lnTo>
                    <a:pt x="599757" y="236169"/>
                  </a:lnTo>
                  <a:lnTo>
                    <a:pt x="717003" y="236169"/>
                  </a:lnTo>
                  <a:lnTo>
                    <a:pt x="717003" y="1943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5534162" y="4608530"/>
              <a:ext cx="251238" cy="235542"/>
            </a:xfrm>
            <a:prstGeom prst="rect">
              <a:avLst/>
            </a:prstGeom>
            <a:blipFill>
              <a:blip r:embed="rId1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3" name="object 323"/>
          <p:cNvGrpSpPr/>
          <p:nvPr/>
        </p:nvGrpSpPr>
        <p:grpSpPr>
          <a:xfrm>
            <a:off x="5941413" y="4601744"/>
            <a:ext cx="527685" cy="249554"/>
            <a:chOff x="5941413" y="4601744"/>
            <a:chExt cx="527685" cy="249554"/>
          </a:xfrm>
        </p:grpSpPr>
        <p:sp>
          <p:nvSpPr>
            <p:cNvPr id="324" name="object 324"/>
            <p:cNvSpPr/>
            <p:nvPr/>
          </p:nvSpPr>
          <p:spPr>
            <a:xfrm>
              <a:off x="5941413" y="4602782"/>
              <a:ext cx="230809" cy="247039"/>
            </a:xfrm>
            <a:prstGeom prst="rect">
              <a:avLst/>
            </a:prstGeom>
            <a:blipFill>
              <a:blip r:embed="rId1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6201634" y="4601744"/>
              <a:ext cx="267335" cy="249554"/>
            </a:xfrm>
            <a:custGeom>
              <a:avLst/>
              <a:gdLst/>
              <a:ahLst/>
              <a:cxnLst/>
              <a:rect l="l" t="t" r="r" b="b"/>
              <a:pathLst>
                <a:path w="267335" h="249554">
                  <a:moveTo>
                    <a:pt x="133482" y="0"/>
                  </a:moveTo>
                  <a:lnTo>
                    <a:pt x="76407" y="9450"/>
                  </a:lnTo>
                  <a:lnTo>
                    <a:pt x="34547" y="35581"/>
                  </a:lnTo>
                  <a:lnTo>
                    <a:pt x="8783" y="75064"/>
                  </a:lnTo>
                  <a:lnTo>
                    <a:pt x="0" y="124572"/>
                  </a:lnTo>
                  <a:lnTo>
                    <a:pt x="5037" y="164860"/>
                  </a:lnTo>
                  <a:lnTo>
                    <a:pt x="20451" y="199168"/>
                  </a:lnTo>
                  <a:lnTo>
                    <a:pt x="46695" y="225788"/>
                  </a:lnTo>
                  <a:lnTo>
                    <a:pt x="84221" y="243012"/>
                  </a:lnTo>
                  <a:lnTo>
                    <a:pt x="133482" y="249133"/>
                  </a:lnTo>
                  <a:lnTo>
                    <a:pt x="190557" y="239680"/>
                  </a:lnTo>
                  <a:lnTo>
                    <a:pt x="232418" y="213545"/>
                  </a:lnTo>
                  <a:lnTo>
                    <a:pt x="238576" y="204108"/>
                  </a:lnTo>
                  <a:lnTo>
                    <a:pt x="133482" y="204108"/>
                  </a:lnTo>
                  <a:lnTo>
                    <a:pt x="107709" y="198522"/>
                  </a:lnTo>
                  <a:lnTo>
                    <a:pt x="88272" y="182583"/>
                  </a:lnTo>
                  <a:lnTo>
                    <a:pt x="76000" y="157523"/>
                  </a:lnTo>
                  <a:lnTo>
                    <a:pt x="71725" y="124572"/>
                  </a:lnTo>
                  <a:lnTo>
                    <a:pt x="76077" y="90857"/>
                  </a:lnTo>
                  <a:lnTo>
                    <a:pt x="88476" y="65677"/>
                  </a:lnTo>
                  <a:lnTo>
                    <a:pt x="107939" y="49919"/>
                  </a:lnTo>
                  <a:lnTo>
                    <a:pt x="133482" y="44469"/>
                  </a:lnTo>
                  <a:lnTo>
                    <a:pt x="239602" y="44469"/>
                  </a:lnTo>
                  <a:lnTo>
                    <a:pt x="218230" y="23340"/>
                  </a:lnTo>
                  <a:lnTo>
                    <a:pt x="180930" y="6119"/>
                  </a:lnTo>
                  <a:lnTo>
                    <a:pt x="133482" y="0"/>
                  </a:lnTo>
                  <a:close/>
                </a:path>
                <a:path w="267335" h="249554">
                  <a:moveTo>
                    <a:pt x="239602" y="44469"/>
                  </a:moveTo>
                  <a:lnTo>
                    <a:pt x="133482" y="44469"/>
                  </a:lnTo>
                  <a:lnTo>
                    <a:pt x="158947" y="49991"/>
                  </a:lnTo>
                  <a:lnTo>
                    <a:pt x="178226" y="65869"/>
                  </a:lnTo>
                  <a:lnTo>
                    <a:pt x="190439" y="91073"/>
                  </a:lnTo>
                  <a:lnTo>
                    <a:pt x="194706" y="124572"/>
                  </a:lnTo>
                  <a:lnTo>
                    <a:pt x="190515" y="158198"/>
                  </a:lnTo>
                  <a:lnTo>
                    <a:pt x="178430" y="183184"/>
                  </a:lnTo>
                  <a:lnTo>
                    <a:pt x="159176" y="198747"/>
                  </a:lnTo>
                  <a:lnTo>
                    <a:pt x="133482" y="204108"/>
                  </a:lnTo>
                  <a:lnTo>
                    <a:pt x="238576" y="204108"/>
                  </a:lnTo>
                  <a:lnTo>
                    <a:pt x="258181" y="174064"/>
                  </a:lnTo>
                  <a:lnTo>
                    <a:pt x="266965" y="124572"/>
                  </a:lnTo>
                  <a:lnTo>
                    <a:pt x="261474" y="84271"/>
                  </a:lnTo>
                  <a:lnTo>
                    <a:pt x="245169" y="49991"/>
                  </a:lnTo>
                  <a:lnTo>
                    <a:pt x="239602" y="444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6" name="object 326"/>
          <p:cNvGrpSpPr/>
          <p:nvPr/>
        </p:nvGrpSpPr>
        <p:grpSpPr>
          <a:xfrm>
            <a:off x="6501052" y="4602785"/>
            <a:ext cx="1638935" cy="296545"/>
            <a:chOff x="6501052" y="4602785"/>
            <a:chExt cx="1638935" cy="296545"/>
          </a:xfrm>
        </p:grpSpPr>
        <p:sp>
          <p:nvSpPr>
            <p:cNvPr id="327" name="object 327"/>
            <p:cNvSpPr/>
            <p:nvPr/>
          </p:nvSpPr>
          <p:spPr>
            <a:xfrm>
              <a:off x="6501041" y="4607909"/>
              <a:ext cx="621665" cy="290830"/>
            </a:xfrm>
            <a:custGeom>
              <a:avLst/>
              <a:gdLst/>
              <a:ahLst/>
              <a:cxnLst/>
              <a:rect l="l" t="t" r="r" b="b"/>
              <a:pathLst>
                <a:path w="621665" h="290829">
                  <a:moveTo>
                    <a:pt x="291020" y="193040"/>
                  </a:moveTo>
                  <a:lnTo>
                    <a:pt x="251752" y="193040"/>
                  </a:lnTo>
                  <a:lnTo>
                    <a:pt x="251752" y="191770"/>
                  </a:lnTo>
                  <a:lnTo>
                    <a:pt x="251752" y="41910"/>
                  </a:lnTo>
                  <a:lnTo>
                    <a:pt x="279501" y="41910"/>
                  </a:lnTo>
                  <a:lnTo>
                    <a:pt x="279501" y="0"/>
                  </a:lnTo>
                  <a:lnTo>
                    <a:pt x="161721" y="0"/>
                  </a:lnTo>
                  <a:lnTo>
                    <a:pt x="161721" y="41910"/>
                  </a:lnTo>
                  <a:lnTo>
                    <a:pt x="185293" y="41910"/>
                  </a:lnTo>
                  <a:lnTo>
                    <a:pt x="185293" y="191770"/>
                  </a:lnTo>
                  <a:lnTo>
                    <a:pt x="94729" y="191770"/>
                  </a:lnTo>
                  <a:lnTo>
                    <a:pt x="94729" y="41910"/>
                  </a:lnTo>
                  <a:lnTo>
                    <a:pt x="117754" y="41910"/>
                  </a:lnTo>
                  <a:lnTo>
                    <a:pt x="117754" y="0"/>
                  </a:lnTo>
                  <a:lnTo>
                    <a:pt x="0" y="0"/>
                  </a:lnTo>
                  <a:lnTo>
                    <a:pt x="0" y="41910"/>
                  </a:lnTo>
                  <a:lnTo>
                    <a:pt x="28270" y="41910"/>
                  </a:lnTo>
                  <a:lnTo>
                    <a:pt x="28270" y="191770"/>
                  </a:lnTo>
                  <a:lnTo>
                    <a:pt x="28270" y="193040"/>
                  </a:lnTo>
                  <a:lnTo>
                    <a:pt x="28270" y="194310"/>
                  </a:lnTo>
                  <a:lnTo>
                    <a:pt x="0" y="194310"/>
                  </a:lnTo>
                  <a:lnTo>
                    <a:pt x="0" y="236220"/>
                  </a:lnTo>
                  <a:lnTo>
                    <a:pt x="242849" y="236220"/>
                  </a:lnTo>
                  <a:lnTo>
                    <a:pt x="242849" y="290830"/>
                  </a:lnTo>
                  <a:lnTo>
                    <a:pt x="291020" y="290830"/>
                  </a:lnTo>
                  <a:lnTo>
                    <a:pt x="291020" y="236220"/>
                  </a:lnTo>
                  <a:lnTo>
                    <a:pt x="291020" y="194310"/>
                  </a:lnTo>
                  <a:lnTo>
                    <a:pt x="291020" y="193040"/>
                  </a:lnTo>
                  <a:close/>
                </a:path>
                <a:path w="621665" h="290829">
                  <a:moveTo>
                    <a:pt x="621436" y="194310"/>
                  </a:moveTo>
                  <a:lnTo>
                    <a:pt x="592658" y="194310"/>
                  </a:lnTo>
                  <a:lnTo>
                    <a:pt x="592658" y="42519"/>
                  </a:lnTo>
                  <a:lnTo>
                    <a:pt x="620928" y="42519"/>
                  </a:lnTo>
                  <a:lnTo>
                    <a:pt x="620928" y="622"/>
                  </a:lnTo>
                  <a:lnTo>
                    <a:pt x="526173" y="622"/>
                  </a:lnTo>
                  <a:lnTo>
                    <a:pt x="422554" y="161328"/>
                  </a:lnTo>
                  <a:lnTo>
                    <a:pt x="422554" y="42519"/>
                  </a:lnTo>
                  <a:lnTo>
                    <a:pt x="444525" y="42519"/>
                  </a:lnTo>
                  <a:lnTo>
                    <a:pt x="444525" y="622"/>
                  </a:lnTo>
                  <a:lnTo>
                    <a:pt x="327291" y="622"/>
                  </a:lnTo>
                  <a:lnTo>
                    <a:pt x="327291" y="42519"/>
                  </a:lnTo>
                  <a:lnTo>
                    <a:pt x="356057" y="42519"/>
                  </a:lnTo>
                  <a:lnTo>
                    <a:pt x="356057" y="194310"/>
                  </a:lnTo>
                  <a:lnTo>
                    <a:pt x="327799" y="194310"/>
                  </a:lnTo>
                  <a:lnTo>
                    <a:pt x="327799" y="236169"/>
                  </a:lnTo>
                  <a:lnTo>
                    <a:pt x="422554" y="236169"/>
                  </a:lnTo>
                  <a:lnTo>
                    <a:pt x="526173" y="74968"/>
                  </a:lnTo>
                  <a:lnTo>
                    <a:pt x="526173" y="194310"/>
                  </a:lnTo>
                  <a:lnTo>
                    <a:pt x="504190" y="194310"/>
                  </a:lnTo>
                  <a:lnTo>
                    <a:pt x="504190" y="236169"/>
                  </a:lnTo>
                  <a:lnTo>
                    <a:pt x="621436" y="236169"/>
                  </a:lnTo>
                  <a:lnTo>
                    <a:pt x="621436" y="1943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7158448" y="4602785"/>
              <a:ext cx="244945" cy="246013"/>
            </a:xfrm>
            <a:prstGeom prst="rect">
              <a:avLst/>
            </a:prstGeom>
            <a:blipFill>
              <a:blip r:embed="rId1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7426405" y="4608530"/>
              <a:ext cx="283210" cy="241300"/>
            </a:xfrm>
            <a:custGeom>
              <a:avLst/>
              <a:gdLst/>
              <a:ahLst/>
              <a:cxnLst/>
              <a:rect l="l" t="t" r="r" b="b"/>
              <a:pathLst>
                <a:path w="283209" h="241300">
                  <a:moveTo>
                    <a:pt x="282630" y="0"/>
                  </a:moveTo>
                  <a:lnTo>
                    <a:pt x="47118" y="0"/>
                  </a:lnTo>
                  <a:lnTo>
                    <a:pt x="47118" y="41894"/>
                  </a:lnTo>
                  <a:lnTo>
                    <a:pt x="80615" y="41894"/>
                  </a:lnTo>
                  <a:lnTo>
                    <a:pt x="80070" y="66992"/>
                  </a:lnTo>
                  <a:lnTo>
                    <a:pt x="77036" y="110260"/>
                  </a:lnTo>
                  <a:lnTo>
                    <a:pt x="71442" y="142634"/>
                  </a:lnTo>
                  <a:lnTo>
                    <a:pt x="63885" y="165191"/>
                  </a:lnTo>
                  <a:lnTo>
                    <a:pt x="54961" y="179010"/>
                  </a:lnTo>
                  <a:lnTo>
                    <a:pt x="51508" y="173276"/>
                  </a:lnTo>
                  <a:lnTo>
                    <a:pt x="46582" y="168808"/>
                  </a:lnTo>
                  <a:lnTo>
                    <a:pt x="8896" y="174630"/>
                  </a:lnTo>
                  <a:lnTo>
                    <a:pt x="0" y="198915"/>
                  </a:lnTo>
                  <a:lnTo>
                    <a:pt x="2821" y="216049"/>
                  </a:lnTo>
                  <a:lnTo>
                    <a:pt x="11188" y="229262"/>
                  </a:lnTo>
                  <a:lnTo>
                    <a:pt x="24949" y="237767"/>
                  </a:lnTo>
                  <a:lnTo>
                    <a:pt x="43956" y="240778"/>
                  </a:lnTo>
                  <a:lnTo>
                    <a:pt x="73733" y="231675"/>
                  </a:lnTo>
                  <a:lnTo>
                    <a:pt x="98404" y="202110"/>
                  </a:lnTo>
                  <a:lnTo>
                    <a:pt x="116397" y="148697"/>
                  </a:lnTo>
                  <a:lnTo>
                    <a:pt x="126142" y="68050"/>
                  </a:lnTo>
                  <a:lnTo>
                    <a:pt x="127189" y="44511"/>
                  </a:lnTo>
                  <a:lnTo>
                    <a:pt x="187355" y="44511"/>
                  </a:lnTo>
                  <a:lnTo>
                    <a:pt x="187355" y="193679"/>
                  </a:lnTo>
                  <a:lnTo>
                    <a:pt x="162256" y="193679"/>
                  </a:lnTo>
                  <a:lnTo>
                    <a:pt x="162256" y="235542"/>
                  </a:lnTo>
                  <a:lnTo>
                    <a:pt x="282630" y="235542"/>
                  </a:lnTo>
                  <a:lnTo>
                    <a:pt x="282630" y="193679"/>
                  </a:lnTo>
                  <a:lnTo>
                    <a:pt x="254358" y="193679"/>
                  </a:lnTo>
                  <a:lnTo>
                    <a:pt x="254358" y="41894"/>
                  </a:lnTo>
                  <a:lnTo>
                    <a:pt x="282630" y="41894"/>
                  </a:lnTo>
                  <a:lnTo>
                    <a:pt x="2826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7751368" y="4608526"/>
              <a:ext cx="235542" cy="235542"/>
            </a:xfrm>
            <a:prstGeom prst="rect">
              <a:avLst/>
            </a:prstGeom>
            <a:blipFill>
              <a:blip r:embed="rId1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8019511" y="4802210"/>
              <a:ext cx="120014" cy="41910"/>
            </a:xfrm>
            <a:custGeom>
              <a:avLst/>
              <a:gdLst/>
              <a:ahLst/>
              <a:cxnLst/>
              <a:rect l="l" t="t" r="r" b="b"/>
              <a:pathLst>
                <a:path w="120015" h="41910">
                  <a:moveTo>
                    <a:pt x="0" y="41910"/>
                  </a:moveTo>
                  <a:lnTo>
                    <a:pt x="119860" y="41910"/>
                  </a:lnTo>
                  <a:lnTo>
                    <a:pt x="119860" y="0"/>
                  </a:lnTo>
                  <a:lnTo>
                    <a:pt x="0" y="0"/>
                  </a:lnTo>
                  <a:lnTo>
                    <a:pt x="0" y="419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2" name="object 332"/>
          <p:cNvSpPr/>
          <p:nvPr/>
        </p:nvSpPr>
        <p:spPr>
          <a:xfrm>
            <a:off x="8190679" y="4802209"/>
            <a:ext cx="117475" cy="41910"/>
          </a:xfrm>
          <a:custGeom>
            <a:avLst/>
            <a:gdLst/>
            <a:ahLst/>
            <a:cxnLst/>
            <a:rect l="l" t="t" r="r" b="b"/>
            <a:pathLst>
              <a:path w="117475" h="41910">
                <a:moveTo>
                  <a:pt x="0" y="41910"/>
                </a:moveTo>
                <a:lnTo>
                  <a:pt x="117232" y="41910"/>
                </a:lnTo>
                <a:lnTo>
                  <a:pt x="117232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8048285" y="4745059"/>
            <a:ext cx="66675" cy="57150"/>
          </a:xfrm>
          <a:custGeom>
            <a:avLst/>
            <a:gdLst/>
            <a:ahLst/>
            <a:cxnLst/>
            <a:rect l="l" t="t" r="r" b="b"/>
            <a:pathLst>
              <a:path w="66675" h="57150">
                <a:moveTo>
                  <a:pt x="0" y="57150"/>
                </a:moveTo>
                <a:lnTo>
                  <a:pt x="66490" y="57150"/>
                </a:lnTo>
                <a:lnTo>
                  <a:pt x="66490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4" name="object 334"/>
          <p:cNvGrpSpPr/>
          <p:nvPr/>
        </p:nvGrpSpPr>
        <p:grpSpPr>
          <a:xfrm>
            <a:off x="8019512" y="4607899"/>
            <a:ext cx="969644" cy="236220"/>
            <a:chOff x="8019512" y="4607899"/>
            <a:chExt cx="969644" cy="236220"/>
          </a:xfrm>
        </p:grpSpPr>
        <p:sp>
          <p:nvSpPr>
            <p:cNvPr id="335" name="object 335"/>
            <p:cNvSpPr/>
            <p:nvPr/>
          </p:nvSpPr>
          <p:spPr>
            <a:xfrm>
              <a:off x="8019504" y="4607908"/>
              <a:ext cx="682625" cy="236220"/>
            </a:xfrm>
            <a:custGeom>
              <a:avLst/>
              <a:gdLst/>
              <a:ahLst/>
              <a:cxnLst/>
              <a:rect l="l" t="t" r="r" b="b"/>
              <a:pathLst>
                <a:path w="682625" h="236220">
                  <a:moveTo>
                    <a:pt x="288912" y="0"/>
                  </a:moveTo>
                  <a:lnTo>
                    <a:pt x="168554" y="0"/>
                  </a:lnTo>
                  <a:lnTo>
                    <a:pt x="168554" y="41910"/>
                  </a:lnTo>
                  <a:lnTo>
                    <a:pt x="193649" y="41910"/>
                  </a:lnTo>
                  <a:lnTo>
                    <a:pt x="193649" y="96520"/>
                  </a:lnTo>
                  <a:lnTo>
                    <a:pt x="95262" y="96520"/>
                  </a:lnTo>
                  <a:lnTo>
                    <a:pt x="95262" y="41910"/>
                  </a:lnTo>
                  <a:lnTo>
                    <a:pt x="117246" y="41910"/>
                  </a:lnTo>
                  <a:lnTo>
                    <a:pt x="117246" y="0"/>
                  </a:lnTo>
                  <a:lnTo>
                    <a:pt x="0" y="0"/>
                  </a:lnTo>
                  <a:lnTo>
                    <a:pt x="0" y="41910"/>
                  </a:lnTo>
                  <a:lnTo>
                    <a:pt x="28778" y="41910"/>
                  </a:lnTo>
                  <a:lnTo>
                    <a:pt x="28778" y="96520"/>
                  </a:lnTo>
                  <a:lnTo>
                    <a:pt x="28778" y="137160"/>
                  </a:lnTo>
                  <a:lnTo>
                    <a:pt x="193649" y="137160"/>
                  </a:lnTo>
                  <a:lnTo>
                    <a:pt x="193649" y="194310"/>
                  </a:lnTo>
                  <a:lnTo>
                    <a:pt x="260134" y="194310"/>
                  </a:lnTo>
                  <a:lnTo>
                    <a:pt x="260134" y="137160"/>
                  </a:lnTo>
                  <a:lnTo>
                    <a:pt x="260134" y="96520"/>
                  </a:lnTo>
                  <a:lnTo>
                    <a:pt x="260134" y="41910"/>
                  </a:lnTo>
                  <a:lnTo>
                    <a:pt x="288912" y="41910"/>
                  </a:lnTo>
                  <a:lnTo>
                    <a:pt x="288912" y="0"/>
                  </a:lnTo>
                  <a:close/>
                </a:path>
                <a:path w="682625" h="236220">
                  <a:moveTo>
                    <a:pt x="560755" y="152933"/>
                  </a:moveTo>
                  <a:lnTo>
                    <a:pt x="555828" y="124853"/>
                  </a:lnTo>
                  <a:lnTo>
                    <a:pt x="550113" y="116827"/>
                  </a:lnTo>
                  <a:lnTo>
                    <a:pt x="539089" y="101320"/>
                  </a:lnTo>
                  <a:lnTo>
                    <a:pt x="507517" y="85153"/>
                  </a:lnTo>
                  <a:lnTo>
                    <a:pt x="491109" y="83159"/>
                  </a:lnTo>
                  <a:lnTo>
                    <a:pt x="491109" y="155549"/>
                  </a:lnTo>
                  <a:lnTo>
                    <a:pt x="488429" y="172161"/>
                  </a:lnTo>
                  <a:lnTo>
                    <a:pt x="479869" y="184670"/>
                  </a:lnTo>
                  <a:lnTo>
                    <a:pt x="464629" y="192582"/>
                  </a:lnTo>
                  <a:lnTo>
                    <a:pt x="441921" y="195338"/>
                  </a:lnTo>
                  <a:lnTo>
                    <a:pt x="425170" y="195338"/>
                  </a:lnTo>
                  <a:lnTo>
                    <a:pt x="425170" y="116827"/>
                  </a:lnTo>
                  <a:lnTo>
                    <a:pt x="442455" y="116827"/>
                  </a:lnTo>
                  <a:lnTo>
                    <a:pt x="465061" y="119418"/>
                  </a:lnTo>
                  <a:lnTo>
                    <a:pt x="480123" y="126961"/>
                  </a:lnTo>
                  <a:lnTo>
                    <a:pt x="488518" y="139115"/>
                  </a:lnTo>
                  <a:lnTo>
                    <a:pt x="491109" y="155549"/>
                  </a:lnTo>
                  <a:lnTo>
                    <a:pt x="491109" y="83159"/>
                  </a:lnTo>
                  <a:lnTo>
                    <a:pt x="458152" y="79146"/>
                  </a:lnTo>
                  <a:lnTo>
                    <a:pt x="425170" y="79146"/>
                  </a:lnTo>
                  <a:lnTo>
                    <a:pt x="425170" y="42519"/>
                  </a:lnTo>
                  <a:lnTo>
                    <a:pt x="462876" y="42519"/>
                  </a:lnTo>
                  <a:lnTo>
                    <a:pt x="462876" y="622"/>
                  </a:lnTo>
                  <a:lnTo>
                    <a:pt x="330441" y="622"/>
                  </a:lnTo>
                  <a:lnTo>
                    <a:pt x="330441" y="42519"/>
                  </a:lnTo>
                  <a:lnTo>
                    <a:pt x="358711" y="42519"/>
                  </a:lnTo>
                  <a:lnTo>
                    <a:pt x="358711" y="194310"/>
                  </a:lnTo>
                  <a:lnTo>
                    <a:pt x="330441" y="194310"/>
                  </a:lnTo>
                  <a:lnTo>
                    <a:pt x="330441" y="236169"/>
                  </a:lnTo>
                  <a:lnTo>
                    <a:pt x="451866" y="236169"/>
                  </a:lnTo>
                  <a:lnTo>
                    <a:pt x="503326" y="229057"/>
                  </a:lnTo>
                  <a:lnTo>
                    <a:pt x="536930" y="210261"/>
                  </a:lnTo>
                  <a:lnTo>
                    <a:pt x="547166" y="195338"/>
                  </a:lnTo>
                  <a:lnTo>
                    <a:pt x="555218" y="183616"/>
                  </a:lnTo>
                  <a:lnTo>
                    <a:pt x="560755" y="152933"/>
                  </a:lnTo>
                  <a:close/>
                </a:path>
                <a:path w="682625" h="236220">
                  <a:moveTo>
                    <a:pt x="682167" y="622"/>
                  </a:moveTo>
                  <a:lnTo>
                    <a:pt x="561771" y="622"/>
                  </a:lnTo>
                  <a:lnTo>
                    <a:pt x="561771" y="42519"/>
                  </a:lnTo>
                  <a:lnTo>
                    <a:pt x="589521" y="42519"/>
                  </a:lnTo>
                  <a:lnTo>
                    <a:pt x="589521" y="194310"/>
                  </a:lnTo>
                  <a:lnTo>
                    <a:pt x="572236" y="194310"/>
                  </a:lnTo>
                  <a:lnTo>
                    <a:pt x="572236" y="236169"/>
                  </a:lnTo>
                  <a:lnTo>
                    <a:pt x="682167" y="236169"/>
                  </a:lnTo>
                  <a:lnTo>
                    <a:pt x="682167" y="194310"/>
                  </a:lnTo>
                  <a:lnTo>
                    <a:pt x="654964" y="194310"/>
                  </a:lnTo>
                  <a:lnTo>
                    <a:pt x="654964" y="42519"/>
                  </a:lnTo>
                  <a:lnTo>
                    <a:pt x="682167" y="42519"/>
                  </a:lnTo>
                  <a:lnTo>
                    <a:pt x="682167" y="6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8737414" y="4608529"/>
              <a:ext cx="251238" cy="235542"/>
            </a:xfrm>
            <a:prstGeom prst="rect">
              <a:avLst/>
            </a:prstGeom>
            <a:blipFill>
              <a:blip r:embed="rId1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7" name="object 337"/>
          <p:cNvGrpSpPr/>
          <p:nvPr/>
        </p:nvGrpSpPr>
        <p:grpSpPr>
          <a:xfrm>
            <a:off x="9144656" y="4602782"/>
            <a:ext cx="511175" cy="247650"/>
            <a:chOff x="9144656" y="4602782"/>
            <a:chExt cx="511175" cy="247650"/>
          </a:xfrm>
        </p:grpSpPr>
        <p:sp>
          <p:nvSpPr>
            <p:cNvPr id="338" name="object 338"/>
            <p:cNvSpPr/>
            <p:nvPr/>
          </p:nvSpPr>
          <p:spPr>
            <a:xfrm>
              <a:off x="9144656" y="4602782"/>
              <a:ext cx="230841" cy="247039"/>
            </a:xfrm>
            <a:prstGeom prst="rect">
              <a:avLst/>
            </a:prstGeom>
            <a:blipFill>
              <a:blip r:embed="rId1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9404853" y="4602787"/>
              <a:ext cx="250725" cy="247029"/>
            </a:xfrm>
            <a:prstGeom prst="rect">
              <a:avLst/>
            </a:prstGeom>
            <a:blipFill>
              <a:blip r:embed="rId1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0" name="object 340"/>
          <p:cNvGrpSpPr/>
          <p:nvPr/>
        </p:nvGrpSpPr>
        <p:grpSpPr>
          <a:xfrm>
            <a:off x="9689467" y="4607899"/>
            <a:ext cx="938530" cy="239395"/>
            <a:chOff x="9689467" y="4607899"/>
            <a:chExt cx="938530" cy="239395"/>
          </a:xfrm>
        </p:grpSpPr>
        <p:sp>
          <p:nvSpPr>
            <p:cNvPr id="341" name="object 341"/>
            <p:cNvSpPr/>
            <p:nvPr/>
          </p:nvSpPr>
          <p:spPr>
            <a:xfrm>
              <a:off x="9689465" y="4607908"/>
              <a:ext cx="240029" cy="236220"/>
            </a:xfrm>
            <a:custGeom>
              <a:avLst/>
              <a:gdLst/>
              <a:ahLst/>
              <a:cxnLst/>
              <a:rect l="l" t="t" r="r" b="b"/>
              <a:pathLst>
                <a:path w="240029" h="236220">
                  <a:moveTo>
                    <a:pt x="239712" y="0"/>
                  </a:moveTo>
                  <a:lnTo>
                    <a:pt x="0" y="0"/>
                  </a:lnTo>
                  <a:lnTo>
                    <a:pt x="0" y="43180"/>
                  </a:lnTo>
                  <a:lnTo>
                    <a:pt x="0" y="92710"/>
                  </a:lnTo>
                  <a:lnTo>
                    <a:pt x="43446" y="92710"/>
                  </a:lnTo>
                  <a:lnTo>
                    <a:pt x="43446" y="43180"/>
                  </a:lnTo>
                  <a:lnTo>
                    <a:pt x="86360" y="43180"/>
                  </a:lnTo>
                  <a:lnTo>
                    <a:pt x="86360" y="194310"/>
                  </a:lnTo>
                  <a:lnTo>
                    <a:pt x="54419" y="194310"/>
                  </a:lnTo>
                  <a:lnTo>
                    <a:pt x="54419" y="236220"/>
                  </a:lnTo>
                  <a:lnTo>
                    <a:pt x="184226" y="236220"/>
                  </a:lnTo>
                  <a:lnTo>
                    <a:pt x="184226" y="194310"/>
                  </a:lnTo>
                  <a:lnTo>
                    <a:pt x="153352" y="194310"/>
                  </a:lnTo>
                  <a:lnTo>
                    <a:pt x="153352" y="43180"/>
                  </a:lnTo>
                  <a:lnTo>
                    <a:pt x="196265" y="43180"/>
                  </a:lnTo>
                  <a:lnTo>
                    <a:pt x="196265" y="92710"/>
                  </a:lnTo>
                  <a:lnTo>
                    <a:pt x="239712" y="92710"/>
                  </a:lnTo>
                  <a:lnTo>
                    <a:pt x="239712" y="43180"/>
                  </a:lnTo>
                  <a:lnTo>
                    <a:pt x="2397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9956491" y="4608525"/>
              <a:ext cx="250191" cy="235542"/>
            </a:xfrm>
            <a:prstGeom prst="rect">
              <a:avLst/>
            </a:prstGeom>
            <a:blipFill>
              <a:blip r:embed="rId1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10242134" y="4608529"/>
              <a:ext cx="251238" cy="235542"/>
            </a:xfrm>
            <a:prstGeom prst="rect">
              <a:avLst/>
            </a:prstGeom>
            <a:blipFill>
              <a:blip r:embed="rId1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10537783" y="4756655"/>
              <a:ext cx="90028" cy="90039"/>
            </a:xfrm>
            <a:prstGeom prst="rect">
              <a:avLst/>
            </a:prstGeom>
            <a:blipFill>
              <a:blip r:embed="rId1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5" name="object 345"/>
          <p:cNvSpPr/>
          <p:nvPr/>
        </p:nvSpPr>
        <p:spPr>
          <a:xfrm>
            <a:off x="14197324" y="3993179"/>
            <a:ext cx="3179299" cy="5851793"/>
          </a:xfrm>
          <a:prstGeom prst="rect">
            <a:avLst/>
          </a:prstGeom>
          <a:blipFill>
            <a:blip r:embed="rId1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13575869" y="8710606"/>
            <a:ext cx="471170" cy="471170"/>
          </a:xfrm>
          <a:custGeom>
            <a:avLst/>
            <a:gdLst/>
            <a:ahLst/>
            <a:cxnLst/>
            <a:rect l="l" t="t" r="r" b="b"/>
            <a:pathLst>
              <a:path w="471169" h="471170">
                <a:moveTo>
                  <a:pt x="470712" y="220929"/>
                </a:moveTo>
                <a:lnTo>
                  <a:pt x="249783" y="220929"/>
                </a:lnTo>
                <a:lnTo>
                  <a:pt x="249783" y="0"/>
                </a:lnTo>
                <a:lnTo>
                  <a:pt x="220941" y="0"/>
                </a:lnTo>
                <a:lnTo>
                  <a:pt x="220941" y="220929"/>
                </a:lnTo>
                <a:lnTo>
                  <a:pt x="0" y="220929"/>
                </a:lnTo>
                <a:lnTo>
                  <a:pt x="0" y="249770"/>
                </a:lnTo>
                <a:lnTo>
                  <a:pt x="220941" y="249770"/>
                </a:lnTo>
                <a:lnTo>
                  <a:pt x="220941" y="470700"/>
                </a:lnTo>
                <a:lnTo>
                  <a:pt x="249783" y="470700"/>
                </a:lnTo>
                <a:lnTo>
                  <a:pt x="249783" y="249770"/>
                </a:lnTo>
                <a:lnTo>
                  <a:pt x="470712" y="249770"/>
                </a:lnTo>
                <a:lnTo>
                  <a:pt x="470712" y="2209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09302" y="9055857"/>
            <a:ext cx="107127" cy="1658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6698186" y="9055857"/>
            <a:ext cx="375285" cy="166370"/>
            <a:chOff x="16698186" y="9055857"/>
            <a:chExt cx="375285" cy="166370"/>
          </a:xfrm>
        </p:grpSpPr>
        <p:sp>
          <p:nvSpPr>
            <p:cNvPr id="4" name="object 4"/>
            <p:cNvSpPr/>
            <p:nvPr/>
          </p:nvSpPr>
          <p:spPr>
            <a:xfrm>
              <a:off x="16698186" y="9055857"/>
              <a:ext cx="107127" cy="16585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834147" y="9056308"/>
              <a:ext cx="104583" cy="16493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968408" y="9056308"/>
              <a:ext cx="104583" cy="16493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7147858" y="9055854"/>
            <a:ext cx="947419" cy="166370"/>
            <a:chOff x="17147858" y="9055854"/>
            <a:chExt cx="947419" cy="166370"/>
          </a:xfrm>
        </p:grpSpPr>
        <p:sp>
          <p:nvSpPr>
            <p:cNvPr id="8" name="object 8"/>
            <p:cNvSpPr/>
            <p:nvPr/>
          </p:nvSpPr>
          <p:spPr>
            <a:xfrm>
              <a:off x="17147858" y="9056315"/>
              <a:ext cx="98373" cy="16309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268648" y="9056308"/>
              <a:ext cx="104583" cy="16493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402887" y="9056308"/>
              <a:ext cx="104583" cy="16493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539348" y="9057239"/>
              <a:ext cx="297180" cy="162560"/>
            </a:xfrm>
            <a:custGeom>
              <a:avLst/>
              <a:gdLst/>
              <a:ahLst/>
              <a:cxnLst/>
              <a:rect l="l" t="t" r="r" b="b"/>
              <a:pathLst>
                <a:path w="297180" h="162559">
                  <a:moveTo>
                    <a:pt x="55054" y="90766"/>
                  </a:moveTo>
                  <a:lnTo>
                    <a:pt x="0" y="90766"/>
                  </a:lnTo>
                  <a:lnTo>
                    <a:pt x="0" y="108051"/>
                  </a:lnTo>
                  <a:lnTo>
                    <a:pt x="55054" y="108051"/>
                  </a:lnTo>
                  <a:lnTo>
                    <a:pt x="55054" y="90766"/>
                  </a:lnTo>
                  <a:close/>
                </a:path>
                <a:path w="297180" h="162559">
                  <a:moveTo>
                    <a:pt x="119253" y="0"/>
                  </a:moveTo>
                  <a:lnTo>
                    <a:pt x="106362" y="0"/>
                  </a:lnTo>
                  <a:lnTo>
                    <a:pt x="67652" y="29946"/>
                  </a:lnTo>
                  <a:lnTo>
                    <a:pt x="77330" y="44919"/>
                  </a:lnTo>
                  <a:lnTo>
                    <a:pt x="100850" y="26492"/>
                  </a:lnTo>
                  <a:lnTo>
                    <a:pt x="100850" y="162179"/>
                  </a:lnTo>
                  <a:lnTo>
                    <a:pt x="119253" y="162179"/>
                  </a:lnTo>
                  <a:lnTo>
                    <a:pt x="119253" y="0"/>
                  </a:lnTo>
                  <a:close/>
                </a:path>
                <a:path w="297180" h="162559">
                  <a:moveTo>
                    <a:pt x="201244" y="0"/>
                  </a:moveTo>
                  <a:lnTo>
                    <a:pt x="188328" y="0"/>
                  </a:lnTo>
                  <a:lnTo>
                    <a:pt x="149644" y="29946"/>
                  </a:lnTo>
                  <a:lnTo>
                    <a:pt x="159321" y="44919"/>
                  </a:lnTo>
                  <a:lnTo>
                    <a:pt x="182816" y="26492"/>
                  </a:lnTo>
                  <a:lnTo>
                    <a:pt x="182816" y="162179"/>
                  </a:lnTo>
                  <a:lnTo>
                    <a:pt x="201244" y="162179"/>
                  </a:lnTo>
                  <a:lnTo>
                    <a:pt x="201244" y="0"/>
                  </a:lnTo>
                  <a:close/>
                </a:path>
                <a:path w="297180" h="162559">
                  <a:moveTo>
                    <a:pt x="297116" y="90766"/>
                  </a:moveTo>
                  <a:lnTo>
                    <a:pt x="242062" y="90766"/>
                  </a:lnTo>
                  <a:lnTo>
                    <a:pt x="242062" y="108051"/>
                  </a:lnTo>
                  <a:lnTo>
                    <a:pt x="297116" y="108051"/>
                  </a:lnTo>
                  <a:lnTo>
                    <a:pt x="297116" y="907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868806" y="9055854"/>
              <a:ext cx="226384" cy="16585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6508607" y="9332279"/>
            <a:ext cx="2056673" cy="2126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16509058" y="9608485"/>
            <a:ext cx="808990" cy="166370"/>
            <a:chOff x="16509058" y="9608485"/>
            <a:chExt cx="808990" cy="166370"/>
          </a:xfrm>
        </p:grpSpPr>
        <p:sp>
          <p:nvSpPr>
            <p:cNvPr id="15" name="object 15"/>
            <p:cNvSpPr/>
            <p:nvPr/>
          </p:nvSpPr>
          <p:spPr>
            <a:xfrm>
              <a:off x="16509058" y="9668609"/>
              <a:ext cx="115870" cy="10366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650396" y="9666083"/>
              <a:ext cx="112865" cy="10871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788251" y="9616782"/>
              <a:ext cx="101358" cy="15549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912899" y="9608485"/>
              <a:ext cx="110495" cy="16631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7048721" y="9668609"/>
              <a:ext cx="101347" cy="10366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171797" y="9666077"/>
              <a:ext cx="92122" cy="10872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291105" y="9732901"/>
              <a:ext cx="26670" cy="39370"/>
            </a:xfrm>
            <a:custGeom>
              <a:avLst/>
              <a:gdLst/>
              <a:ahLst/>
              <a:cxnLst/>
              <a:rect l="l" t="t" r="r" b="b"/>
              <a:pathLst>
                <a:path w="26669" h="39370">
                  <a:moveTo>
                    <a:pt x="0" y="39369"/>
                  </a:moveTo>
                  <a:lnTo>
                    <a:pt x="26501" y="39369"/>
                  </a:lnTo>
                  <a:lnTo>
                    <a:pt x="26501" y="0"/>
                  </a:lnTo>
                  <a:lnTo>
                    <a:pt x="0" y="0"/>
                  </a:lnTo>
                  <a:lnTo>
                    <a:pt x="0" y="393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17291104" y="9608484"/>
            <a:ext cx="939165" cy="210185"/>
            <a:chOff x="17291104" y="9608484"/>
            <a:chExt cx="939165" cy="210185"/>
          </a:xfrm>
        </p:grpSpPr>
        <p:sp>
          <p:nvSpPr>
            <p:cNvPr id="23" name="object 23"/>
            <p:cNvSpPr/>
            <p:nvPr/>
          </p:nvSpPr>
          <p:spPr>
            <a:xfrm>
              <a:off x="17291100" y="9668135"/>
              <a:ext cx="98425" cy="104139"/>
            </a:xfrm>
            <a:custGeom>
              <a:avLst/>
              <a:gdLst/>
              <a:ahLst/>
              <a:cxnLst/>
              <a:rect l="l" t="t" r="r" b="b"/>
              <a:pathLst>
                <a:path w="98425" h="104140">
                  <a:moveTo>
                    <a:pt x="98361" y="0"/>
                  </a:moveTo>
                  <a:lnTo>
                    <a:pt x="71882" y="0"/>
                  </a:lnTo>
                  <a:lnTo>
                    <a:pt x="71882" y="39370"/>
                  </a:lnTo>
                  <a:lnTo>
                    <a:pt x="26504" y="39370"/>
                  </a:lnTo>
                  <a:lnTo>
                    <a:pt x="26504" y="0"/>
                  </a:lnTo>
                  <a:lnTo>
                    <a:pt x="0" y="0"/>
                  </a:lnTo>
                  <a:lnTo>
                    <a:pt x="0" y="39370"/>
                  </a:lnTo>
                  <a:lnTo>
                    <a:pt x="0" y="64770"/>
                  </a:lnTo>
                  <a:lnTo>
                    <a:pt x="71882" y="64770"/>
                  </a:lnTo>
                  <a:lnTo>
                    <a:pt x="71882" y="104140"/>
                  </a:lnTo>
                  <a:lnTo>
                    <a:pt x="98361" y="104140"/>
                  </a:lnTo>
                  <a:lnTo>
                    <a:pt x="98361" y="64770"/>
                  </a:lnTo>
                  <a:lnTo>
                    <a:pt x="98361" y="39370"/>
                  </a:lnTo>
                  <a:lnTo>
                    <a:pt x="983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414931" y="9666083"/>
              <a:ext cx="220088" cy="10871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655418" y="9608484"/>
              <a:ext cx="280703" cy="16632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963323" y="9666078"/>
              <a:ext cx="105483" cy="15226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088279" y="9611012"/>
              <a:ext cx="141681" cy="20733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6496620" y="9987353"/>
            <a:ext cx="629285" cy="208279"/>
            <a:chOff x="16496620" y="9987353"/>
            <a:chExt cx="629285" cy="208279"/>
          </a:xfrm>
        </p:grpSpPr>
        <p:sp>
          <p:nvSpPr>
            <p:cNvPr id="29" name="object 29"/>
            <p:cNvSpPr/>
            <p:nvPr/>
          </p:nvSpPr>
          <p:spPr>
            <a:xfrm>
              <a:off x="16496620" y="9987353"/>
              <a:ext cx="218374" cy="16279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6737348" y="10043259"/>
              <a:ext cx="101588" cy="10825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6866501" y="10043259"/>
              <a:ext cx="101599" cy="15203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996736" y="10045558"/>
              <a:ext cx="78322" cy="103661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7094982" y="10126414"/>
              <a:ext cx="30480" cy="56515"/>
            </a:xfrm>
            <a:custGeom>
              <a:avLst/>
              <a:gdLst/>
              <a:ahLst/>
              <a:cxnLst/>
              <a:rect l="l" t="t" r="r" b="b"/>
              <a:pathLst>
                <a:path w="30480" h="56515">
                  <a:moveTo>
                    <a:pt x="18732" y="0"/>
                  </a:moveTo>
                  <a:lnTo>
                    <a:pt x="9685" y="0"/>
                  </a:lnTo>
                  <a:lnTo>
                    <a:pt x="6460" y="1120"/>
                  </a:lnTo>
                  <a:lnTo>
                    <a:pt x="1832" y="5570"/>
                  </a:lnTo>
                  <a:lnTo>
                    <a:pt x="691" y="8523"/>
                  </a:lnTo>
                  <a:lnTo>
                    <a:pt x="691" y="15130"/>
                  </a:lnTo>
                  <a:lnTo>
                    <a:pt x="1591" y="17632"/>
                  </a:lnTo>
                  <a:lnTo>
                    <a:pt x="5109" y="21779"/>
                  </a:lnTo>
                  <a:lnTo>
                    <a:pt x="7151" y="22805"/>
                  </a:lnTo>
                  <a:lnTo>
                    <a:pt x="11894" y="22805"/>
                  </a:lnTo>
                  <a:lnTo>
                    <a:pt x="13591" y="22114"/>
                  </a:lnTo>
                  <a:lnTo>
                    <a:pt x="14512" y="20732"/>
                  </a:lnTo>
                  <a:lnTo>
                    <a:pt x="15737" y="23182"/>
                  </a:lnTo>
                  <a:lnTo>
                    <a:pt x="0" y="47684"/>
                  </a:lnTo>
                  <a:lnTo>
                    <a:pt x="5067" y="56448"/>
                  </a:lnTo>
                  <a:lnTo>
                    <a:pt x="12900" y="54134"/>
                  </a:lnTo>
                  <a:lnTo>
                    <a:pt x="19098" y="49946"/>
                  </a:lnTo>
                  <a:lnTo>
                    <a:pt x="28135" y="37820"/>
                  </a:lnTo>
                  <a:lnTo>
                    <a:pt x="30428" y="30637"/>
                  </a:lnTo>
                  <a:lnTo>
                    <a:pt x="30428" y="15591"/>
                  </a:lnTo>
                  <a:lnTo>
                    <a:pt x="28868" y="10177"/>
                  </a:lnTo>
                  <a:lnTo>
                    <a:pt x="22732" y="20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/>
          <p:nvPr/>
        </p:nvSpPr>
        <p:spPr>
          <a:xfrm>
            <a:off x="17203042" y="10062863"/>
            <a:ext cx="18415" cy="86360"/>
          </a:xfrm>
          <a:custGeom>
            <a:avLst/>
            <a:gdLst/>
            <a:ahLst/>
            <a:cxnLst/>
            <a:rect l="l" t="t" r="r" b="b"/>
            <a:pathLst>
              <a:path w="18415" h="86359">
                <a:moveTo>
                  <a:pt x="0" y="86360"/>
                </a:moveTo>
                <a:lnTo>
                  <a:pt x="18407" y="86360"/>
                </a:lnTo>
                <a:lnTo>
                  <a:pt x="18407" y="0"/>
                </a:lnTo>
                <a:lnTo>
                  <a:pt x="0" y="0"/>
                </a:lnTo>
                <a:lnTo>
                  <a:pt x="0" y="863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17203042" y="10043259"/>
            <a:ext cx="311785" cy="152400"/>
            <a:chOff x="17203042" y="10043259"/>
            <a:chExt cx="311785" cy="152400"/>
          </a:xfrm>
        </p:grpSpPr>
        <p:sp>
          <p:nvSpPr>
            <p:cNvPr id="36" name="object 36"/>
            <p:cNvSpPr/>
            <p:nvPr/>
          </p:nvSpPr>
          <p:spPr>
            <a:xfrm>
              <a:off x="17203040" y="10045084"/>
              <a:ext cx="93345" cy="104139"/>
            </a:xfrm>
            <a:custGeom>
              <a:avLst/>
              <a:gdLst/>
              <a:ahLst/>
              <a:cxnLst/>
              <a:rect l="l" t="t" r="r" b="b"/>
              <a:pathLst>
                <a:path w="93344" h="104140">
                  <a:moveTo>
                    <a:pt x="93294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74841" y="17780"/>
                  </a:lnTo>
                  <a:lnTo>
                    <a:pt x="74841" y="104140"/>
                  </a:lnTo>
                  <a:lnTo>
                    <a:pt x="93294" y="104140"/>
                  </a:lnTo>
                  <a:lnTo>
                    <a:pt x="93294" y="17780"/>
                  </a:lnTo>
                  <a:lnTo>
                    <a:pt x="932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331127" y="10043259"/>
              <a:ext cx="101578" cy="152037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459143" y="10077819"/>
              <a:ext cx="55244" cy="17780"/>
            </a:xfrm>
            <a:custGeom>
              <a:avLst/>
              <a:gdLst/>
              <a:ahLst/>
              <a:cxnLst/>
              <a:rect l="l" t="t" r="r" b="b"/>
              <a:pathLst>
                <a:path w="55244" h="17779">
                  <a:moveTo>
                    <a:pt x="55055" y="0"/>
                  </a:moveTo>
                  <a:lnTo>
                    <a:pt x="0" y="0"/>
                  </a:lnTo>
                  <a:lnTo>
                    <a:pt x="0" y="17276"/>
                  </a:lnTo>
                  <a:lnTo>
                    <a:pt x="55055" y="17276"/>
                  </a:lnTo>
                  <a:lnTo>
                    <a:pt x="550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/>
          <p:nvPr/>
        </p:nvSpPr>
        <p:spPr>
          <a:xfrm>
            <a:off x="17522800" y="10044944"/>
            <a:ext cx="94615" cy="104139"/>
          </a:xfrm>
          <a:custGeom>
            <a:avLst/>
            <a:gdLst/>
            <a:ahLst/>
            <a:cxnLst/>
            <a:rect l="l" t="t" r="r" b="b"/>
            <a:pathLst>
              <a:path w="94615" h="104140">
                <a:moveTo>
                  <a:pt x="94449" y="0"/>
                </a:moveTo>
                <a:lnTo>
                  <a:pt x="0" y="0"/>
                </a:lnTo>
                <a:lnTo>
                  <a:pt x="0" y="19050"/>
                </a:lnTo>
                <a:lnTo>
                  <a:pt x="37998" y="19050"/>
                </a:lnTo>
                <a:lnTo>
                  <a:pt x="37998" y="104140"/>
                </a:lnTo>
                <a:lnTo>
                  <a:pt x="56451" y="104140"/>
                </a:lnTo>
                <a:lnTo>
                  <a:pt x="56451" y="19050"/>
                </a:lnTo>
                <a:lnTo>
                  <a:pt x="94449" y="19050"/>
                </a:lnTo>
                <a:lnTo>
                  <a:pt x="944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7696721" y="10006982"/>
            <a:ext cx="19685" cy="142240"/>
          </a:xfrm>
          <a:custGeom>
            <a:avLst/>
            <a:gdLst/>
            <a:ahLst/>
            <a:cxnLst/>
            <a:rect l="l" t="t" r="r" b="b"/>
            <a:pathLst>
              <a:path w="19684" h="142240">
                <a:moveTo>
                  <a:pt x="0" y="142240"/>
                </a:moveTo>
                <a:lnTo>
                  <a:pt x="19601" y="142240"/>
                </a:lnTo>
                <a:lnTo>
                  <a:pt x="19601" y="0"/>
                </a:lnTo>
                <a:lnTo>
                  <a:pt x="0" y="0"/>
                </a:lnTo>
                <a:lnTo>
                  <a:pt x="0" y="142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" name="object 41"/>
          <p:cNvGrpSpPr/>
          <p:nvPr/>
        </p:nvGrpSpPr>
        <p:grpSpPr>
          <a:xfrm>
            <a:off x="17696721" y="9985674"/>
            <a:ext cx="853440" cy="197485"/>
            <a:chOff x="17696721" y="9985674"/>
            <a:chExt cx="853440" cy="197485"/>
          </a:xfrm>
        </p:grpSpPr>
        <p:sp>
          <p:nvSpPr>
            <p:cNvPr id="42" name="object 42"/>
            <p:cNvSpPr/>
            <p:nvPr/>
          </p:nvSpPr>
          <p:spPr>
            <a:xfrm>
              <a:off x="17696713" y="9987934"/>
              <a:ext cx="127000" cy="161290"/>
            </a:xfrm>
            <a:custGeom>
              <a:avLst/>
              <a:gdLst/>
              <a:ahLst/>
              <a:cxnLst/>
              <a:rect l="l" t="t" r="r" b="b"/>
              <a:pathLst>
                <a:path w="127000" h="161290">
                  <a:moveTo>
                    <a:pt x="12672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07124" y="19050"/>
                  </a:lnTo>
                  <a:lnTo>
                    <a:pt x="107124" y="161290"/>
                  </a:lnTo>
                  <a:lnTo>
                    <a:pt x="126720" y="161290"/>
                  </a:lnTo>
                  <a:lnTo>
                    <a:pt x="126720" y="19050"/>
                  </a:lnTo>
                  <a:lnTo>
                    <a:pt x="1267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855590" y="10043266"/>
              <a:ext cx="110551" cy="10825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7988112" y="9985674"/>
              <a:ext cx="108017" cy="165848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8118317" y="10043259"/>
              <a:ext cx="234312" cy="131302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8376183" y="10045558"/>
              <a:ext cx="114719" cy="103661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519472" y="10126414"/>
              <a:ext cx="30480" cy="56515"/>
            </a:xfrm>
            <a:custGeom>
              <a:avLst/>
              <a:gdLst/>
              <a:ahLst/>
              <a:cxnLst/>
              <a:rect l="l" t="t" r="r" b="b"/>
              <a:pathLst>
                <a:path w="30480" h="56515">
                  <a:moveTo>
                    <a:pt x="18732" y="0"/>
                  </a:moveTo>
                  <a:lnTo>
                    <a:pt x="9685" y="0"/>
                  </a:lnTo>
                  <a:lnTo>
                    <a:pt x="6460" y="1120"/>
                  </a:lnTo>
                  <a:lnTo>
                    <a:pt x="1832" y="5570"/>
                  </a:lnTo>
                  <a:lnTo>
                    <a:pt x="691" y="8523"/>
                  </a:lnTo>
                  <a:lnTo>
                    <a:pt x="691" y="15130"/>
                  </a:lnTo>
                  <a:lnTo>
                    <a:pt x="1591" y="17632"/>
                  </a:lnTo>
                  <a:lnTo>
                    <a:pt x="5109" y="21779"/>
                  </a:lnTo>
                  <a:lnTo>
                    <a:pt x="7151" y="22805"/>
                  </a:lnTo>
                  <a:lnTo>
                    <a:pt x="11894" y="22805"/>
                  </a:lnTo>
                  <a:lnTo>
                    <a:pt x="13591" y="22114"/>
                  </a:lnTo>
                  <a:lnTo>
                    <a:pt x="14512" y="20732"/>
                  </a:lnTo>
                  <a:lnTo>
                    <a:pt x="15737" y="23182"/>
                  </a:lnTo>
                  <a:lnTo>
                    <a:pt x="0" y="47684"/>
                  </a:lnTo>
                  <a:lnTo>
                    <a:pt x="5067" y="56448"/>
                  </a:lnTo>
                  <a:lnTo>
                    <a:pt x="12900" y="54134"/>
                  </a:lnTo>
                  <a:lnTo>
                    <a:pt x="19098" y="49946"/>
                  </a:lnTo>
                  <a:lnTo>
                    <a:pt x="28135" y="37820"/>
                  </a:lnTo>
                  <a:lnTo>
                    <a:pt x="30428" y="30637"/>
                  </a:lnTo>
                  <a:lnTo>
                    <a:pt x="30428" y="15591"/>
                  </a:lnTo>
                  <a:lnTo>
                    <a:pt x="28868" y="10177"/>
                  </a:lnTo>
                  <a:lnTo>
                    <a:pt x="22732" y="20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18618981" y="9987046"/>
            <a:ext cx="195580" cy="162560"/>
            <a:chOff x="18618981" y="9987046"/>
            <a:chExt cx="195580" cy="162560"/>
          </a:xfrm>
        </p:grpSpPr>
        <p:sp>
          <p:nvSpPr>
            <p:cNvPr id="49" name="object 49"/>
            <p:cNvSpPr/>
            <p:nvPr/>
          </p:nvSpPr>
          <p:spPr>
            <a:xfrm>
              <a:off x="18618981" y="9987046"/>
              <a:ext cx="52069" cy="162560"/>
            </a:xfrm>
            <a:custGeom>
              <a:avLst/>
              <a:gdLst/>
              <a:ahLst/>
              <a:cxnLst/>
              <a:rect l="l" t="t" r="r" b="b"/>
              <a:pathLst>
                <a:path w="52069" h="162559">
                  <a:moveTo>
                    <a:pt x="51621" y="0"/>
                  </a:moveTo>
                  <a:lnTo>
                    <a:pt x="38710" y="0"/>
                  </a:lnTo>
                  <a:lnTo>
                    <a:pt x="0" y="29946"/>
                  </a:lnTo>
                  <a:lnTo>
                    <a:pt x="9696" y="44920"/>
                  </a:lnTo>
                  <a:lnTo>
                    <a:pt x="33192" y="26491"/>
                  </a:lnTo>
                  <a:lnTo>
                    <a:pt x="33192" y="162173"/>
                  </a:lnTo>
                  <a:lnTo>
                    <a:pt x="51621" y="162173"/>
                  </a:lnTo>
                  <a:lnTo>
                    <a:pt x="516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8699234" y="9987971"/>
              <a:ext cx="115179" cy="161251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8931616" y="2267407"/>
            <a:ext cx="107314" cy="3115310"/>
            <a:chOff x="8931616" y="2267407"/>
            <a:chExt cx="107314" cy="3115310"/>
          </a:xfrm>
        </p:grpSpPr>
        <p:sp>
          <p:nvSpPr>
            <p:cNvPr id="52" name="object 52"/>
            <p:cNvSpPr/>
            <p:nvPr/>
          </p:nvSpPr>
          <p:spPr>
            <a:xfrm>
              <a:off x="8977129" y="2267407"/>
              <a:ext cx="15875" cy="3013075"/>
            </a:xfrm>
            <a:custGeom>
              <a:avLst/>
              <a:gdLst/>
              <a:ahLst/>
              <a:cxnLst/>
              <a:rect l="l" t="t" r="r" b="b"/>
              <a:pathLst>
                <a:path w="15875" h="3013075">
                  <a:moveTo>
                    <a:pt x="15706" y="0"/>
                  </a:moveTo>
                  <a:lnTo>
                    <a:pt x="0" y="0"/>
                  </a:lnTo>
                  <a:lnTo>
                    <a:pt x="0" y="3012808"/>
                  </a:lnTo>
                  <a:lnTo>
                    <a:pt x="15706" y="3012808"/>
                  </a:lnTo>
                  <a:lnTo>
                    <a:pt x="157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931616" y="5272367"/>
              <a:ext cx="106740" cy="110185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9347377" y="2218172"/>
            <a:ext cx="614045" cy="264160"/>
            <a:chOff x="9347377" y="2218172"/>
            <a:chExt cx="614045" cy="264160"/>
          </a:xfrm>
        </p:grpSpPr>
        <p:sp>
          <p:nvSpPr>
            <p:cNvPr id="55" name="object 55"/>
            <p:cNvSpPr/>
            <p:nvPr/>
          </p:nvSpPr>
          <p:spPr>
            <a:xfrm>
              <a:off x="9347377" y="2218172"/>
              <a:ext cx="333375" cy="264160"/>
            </a:xfrm>
            <a:custGeom>
              <a:avLst/>
              <a:gdLst/>
              <a:ahLst/>
              <a:cxnLst/>
              <a:rect l="l" t="t" r="r" b="b"/>
              <a:pathLst>
                <a:path w="333375" h="264160">
                  <a:moveTo>
                    <a:pt x="332942" y="0"/>
                  </a:moveTo>
                  <a:lnTo>
                    <a:pt x="252631" y="0"/>
                  </a:lnTo>
                  <a:lnTo>
                    <a:pt x="170801" y="116520"/>
                  </a:lnTo>
                  <a:lnTo>
                    <a:pt x="85955" y="0"/>
                  </a:lnTo>
                  <a:lnTo>
                    <a:pt x="0" y="0"/>
                  </a:lnTo>
                  <a:lnTo>
                    <a:pt x="0" y="32815"/>
                  </a:lnTo>
                  <a:lnTo>
                    <a:pt x="30899" y="32815"/>
                  </a:lnTo>
                  <a:lnTo>
                    <a:pt x="30899" y="230767"/>
                  </a:lnTo>
                  <a:lnTo>
                    <a:pt x="0" y="230767"/>
                  </a:lnTo>
                  <a:lnTo>
                    <a:pt x="0" y="263950"/>
                  </a:lnTo>
                  <a:lnTo>
                    <a:pt x="100677" y="263950"/>
                  </a:lnTo>
                  <a:lnTo>
                    <a:pt x="100677" y="230767"/>
                  </a:lnTo>
                  <a:lnTo>
                    <a:pt x="70490" y="230767"/>
                  </a:lnTo>
                  <a:lnTo>
                    <a:pt x="70490" y="67495"/>
                  </a:lnTo>
                  <a:lnTo>
                    <a:pt x="157984" y="187397"/>
                  </a:lnTo>
                  <a:lnTo>
                    <a:pt x="164769" y="187397"/>
                  </a:lnTo>
                  <a:lnTo>
                    <a:pt x="248474" y="66364"/>
                  </a:lnTo>
                  <a:lnTo>
                    <a:pt x="248474" y="230767"/>
                  </a:lnTo>
                  <a:lnTo>
                    <a:pt x="218317" y="230767"/>
                  </a:lnTo>
                  <a:lnTo>
                    <a:pt x="218317" y="263950"/>
                  </a:lnTo>
                  <a:lnTo>
                    <a:pt x="332942" y="263950"/>
                  </a:lnTo>
                  <a:lnTo>
                    <a:pt x="332942" y="230767"/>
                  </a:lnTo>
                  <a:lnTo>
                    <a:pt x="303917" y="230767"/>
                  </a:lnTo>
                  <a:lnTo>
                    <a:pt x="303917" y="32815"/>
                  </a:lnTo>
                  <a:lnTo>
                    <a:pt x="332942" y="32815"/>
                  </a:lnTo>
                  <a:lnTo>
                    <a:pt x="3329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9707577" y="2312440"/>
              <a:ext cx="253384" cy="16968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object 57"/>
          <p:cNvGrpSpPr/>
          <p:nvPr/>
        </p:nvGrpSpPr>
        <p:grpSpPr>
          <a:xfrm>
            <a:off x="9339835" y="2667124"/>
            <a:ext cx="2209800" cy="307340"/>
            <a:chOff x="9339835" y="2667124"/>
            <a:chExt cx="2209800" cy="307340"/>
          </a:xfrm>
        </p:grpSpPr>
        <p:sp>
          <p:nvSpPr>
            <p:cNvPr id="58" name="object 58"/>
            <p:cNvSpPr/>
            <p:nvPr/>
          </p:nvSpPr>
          <p:spPr>
            <a:xfrm>
              <a:off x="9339835" y="2759879"/>
              <a:ext cx="192297" cy="179470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9554403" y="2667124"/>
              <a:ext cx="188595" cy="272415"/>
            </a:xfrm>
            <a:custGeom>
              <a:avLst/>
              <a:gdLst/>
              <a:ahLst/>
              <a:cxnLst/>
              <a:rect l="l" t="t" r="r" b="b"/>
              <a:pathLst>
                <a:path w="188595" h="272414">
                  <a:moveTo>
                    <a:pt x="165523" y="0"/>
                  </a:moveTo>
                  <a:lnTo>
                    <a:pt x="136487" y="0"/>
                  </a:lnTo>
                  <a:lnTo>
                    <a:pt x="136487" y="14701"/>
                  </a:lnTo>
                  <a:lnTo>
                    <a:pt x="86528" y="25341"/>
                  </a:lnTo>
                  <a:lnTo>
                    <a:pt x="48208" y="43910"/>
                  </a:lnTo>
                  <a:lnTo>
                    <a:pt x="21219" y="72089"/>
                  </a:lnTo>
                  <a:lnTo>
                    <a:pt x="5253" y="111564"/>
                  </a:lnTo>
                  <a:lnTo>
                    <a:pt x="0" y="164015"/>
                  </a:lnTo>
                  <a:lnTo>
                    <a:pt x="6637" y="208922"/>
                  </a:lnTo>
                  <a:lnTo>
                    <a:pt x="25679" y="243010"/>
                  </a:lnTo>
                  <a:lnTo>
                    <a:pt x="55818" y="264656"/>
                  </a:lnTo>
                  <a:lnTo>
                    <a:pt x="95745" y="272232"/>
                  </a:lnTo>
                  <a:lnTo>
                    <a:pt x="133737" y="265233"/>
                  </a:lnTo>
                  <a:lnTo>
                    <a:pt x="162885" y="246216"/>
                  </a:lnTo>
                  <a:lnTo>
                    <a:pt x="166149" y="241312"/>
                  </a:lnTo>
                  <a:lnTo>
                    <a:pt x="94646" y="241312"/>
                  </a:lnTo>
                  <a:lnTo>
                    <a:pt x="76797" y="236894"/>
                  </a:lnTo>
                  <a:lnTo>
                    <a:pt x="63656" y="224346"/>
                  </a:lnTo>
                  <a:lnTo>
                    <a:pt x="55539" y="204727"/>
                  </a:lnTo>
                  <a:lnTo>
                    <a:pt x="52762" y="179094"/>
                  </a:lnTo>
                  <a:lnTo>
                    <a:pt x="57219" y="161929"/>
                  </a:lnTo>
                  <a:lnTo>
                    <a:pt x="66024" y="146953"/>
                  </a:lnTo>
                  <a:lnTo>
                    <a:pt x="77569" y="137629"/>
                  </a:lnTo>
                  <a:lnTo>
                    <a:pt x="35810" y="137629"/>
                  </a:lnTo>
                  <a:lnTo>
                    <a:pt x="49503" y="94227"/>
                  </a:lnTo>
                  <a:lnTo>
                    <a:pt x="81721" y="72810"/>
                  </a:lnTo>
                  <a:lnTo>
                    <a:pt x="123129" y="63057"/>
                  </a:lnTo>
                  <a:lnTo>
                    <a:pt x="165523" y="55034"/>
                  </a:lnTo>
                  <a:lnTo>
                    <a:pt x="165523" y="0"/>
                  </a:lnTo>
                  <a:close/>
                </a:path>
                <a:path w="188595" h="272414">
                  <a:moveTo>
                    <a:pt x="172185" y="132341"/>
                  </a:moveTo>
                  <a:lnTo>
                    <a:pt x="96531" y="132341"/>
                  </a:lnTo>
                  <a:lnTo>
                    <a:pt x="113583" y="136572"/>
                  </a:lnTo>
                  <a:lnTo>
                    <a:pt x="126117" y="148085"/>
                  </a:lnTo>
                  <a:lnTo>
                    <a:pt x="133847" y="165114"/>
                  </a:lnTo>
                  <a:lnTo>
                    <a:pt x="136487" y="185889"/>
                  </a:lnTo>
                  <a:lnTo>
                    <a:pt x="133607" y="207112"/>
                  </a:lnTo>
                  <a:lnTo>
                    <a:pt x="125320" y="224768"/>
                  </a:lnTo>
                  <a:lnTo>
                    <a:pt x="112156" y="236839"/>
                  </a:lnTo>
                  <a:lnTo>
                    <a:pt x="94646" y="241312"/>
                  </a:lnTo>
                  <a:lnTo>
                    <a:pt x="166149" y="241312"/>
                  </a:lnTo>
                  <a:lnTo>
                    <a:pt x="181564" y="218150"/>
                  </a:lnTo>
                  <a:lnTo>
                    <a:pt x="188151" y="184004"/>
                  </a:lnTo>
                  <a:lnTo>
                    <a:pt x="182471" y="149070"/>
                  </a:lnTo>
                  <a:lnTo>
                    <a:pt x="172185" y="132341"/>
                  </a:lnTo>
                  <a:close/>
                </a:path>
                <a:path w="188595" h="272414">
                  <a:moveTo>
                    <a:pt x="106321" y="99913"/>
                  </a:moveTo>
                  <a:lnTo>
                    <a:pt x="83637" y="102465"/>
                  </a:lnTo>
                  <a:lnTo>
                    <a:pt x="63711" y="109861"/>
                  </a:lnTo>
                  <a:lnTo>
                    <a:pt x="47462" y="121713"/>
                  </a:lnTo>
                  <a:lnTo>
                    <a:pt x="35810" y="137629"/>
                  </a:lnTo>
                  <a:lnTo>
                    <a:pt x="77569" y="137629"/>
                  </a:lnTo>
                  <a:lnTo>
                    <a:pt x="79140" y="136360"/>
                  </a:lnTo>
                  <a:lnTo>
                    <a:pt x="96531" y="132341"/>
                  </a:lnTo>
                  <a:lnTo>
                    <a:pt x="172185" y="132341"/>
                  </a:lnTo>
                  <a:lnTo>
                    <a:pt x="166186" y="122585"/>
                  </a:lnTo>
                  <a:lnTo>
                    <a:pt x="140425" y="105787"/>
                  </a:lnTo>
                  <a:lnTo>
                    <a:pt x="106321" y="999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9762016" y="2764778"/>
              <a:ext cx="205868" cy="16968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987923" y="2760636"/>
              <a:ext cx="395543" cy="213414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0405346" y="2764781"/>
              <a:ext cx="211909" cy="169670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0643159" y="2764605"/>
              <a:ext cx="208279" cy="170180"/>
            </a:xfrm>
            <a:custGeom>
              <a:avLst/>
              <a:gdLst/>
              <a:ahLst/>
              <a:cxnLst/>
              <a:rect l="l" t="t" r="r" b="b"/>
              <a:pathLst>
                <a:path w="208279" h="170180">
                  <a:moveTo>
                    <a:pt x="208127" y="0"/>
                  </a:moveTo>
                  <a:lnTo>
                    <a:pt x="121399" y="0"/>
                  </a:lnTo>
                  <a:lnTo>
                    <a:pt x="121399" y="30480"/>
                  </a:lnTo>
                  <a:lnTo>
                    <a:pt x="139522" y="30480"/>
                  </a:lnTo>
                  <a:lnTo>
                    <a:pt x="139522" y="68580"/>
                  </a:lnTo>
                  <a:lnTo>
                    <a:pt x="68643" y="68580"/>
                  </a:lnTo>
                  <a:lnTo>
                    <a:pt x="68643" y="30480"/>
                  </a:lnTo>
                  <a:lnTo>
                    <a:pt x="84467" y="30480"/>
                  </a:lnTo>
                  <a:lnTo>
                    <a:pt x="84467" y="0"/>
                  </a:lnTo>
                  <a:lnTo>
                    <a:pt x="0" y="0"/>
                  </a:lnTo>
                  <a:lnTo>
                    <a:pt x="0" y="30480"/>
                  </a:lnTo>
                  <a:lnTo>
                    <a:pt x="20739" y="30480"/>
                  </a:lnTo>
                  <a:lnTo>
                    <a:pt x="20739" y="68580"/>
                  </a:lnTo>
                  <a:lnTo>
                    <a:pt x="20739" y="99060"/>
                  </a:lnTo>
                  <a:lnTo>
                    <a:pt x="20739" y="139700"/>
                  </a:lnTo>
                  <a:lnTo>
                    <a:pt x="0" y="139700"/>
                  </a:lnTo>
                  <a:lnTo>
                    <a:pt x="0" y="170180"/>
                  </a:lnTo>
                  <a:lnTo>
                    <a:pt x="86347" y="170180"/>
                  </a:lnTo>
                  <a:lnTo>
                    <a:pt x="86347" y="139700"/>
                  </a:lnTo>
                  <a:lnTo>
                    <a:pt x="68643" y="139700"/>
                  </a:lnTo>
                  <a:lnTo>
                    <a:pt x="68643" y="99060"/>
                  </a:lnTo>
                  <a:lnTo>
                    <a:pt x="139522" y="99060"/>
                  </a:lnTo>
                  <a:lnTo>
                    <a:pt x="139522" y="139700"/>
                  </a:lnTo>
                  <a:lnTo>
                    <a:pt x="123278" y="139700"/>
                  </a:lnTo>
                  <a:lnTo>
                    <a:pt x="123278" y="170180"/>
                  </a:lnTo>
                  <a:lnTo>
                    <a:pt x="207746" y="170180"/>
                  </a:lnTo>
                  <a:lnTo>
                    <a:pt x="207746" y="139700"/>
                  </a:lnTo>
                  <a:lnTo>
                    <a:pt x="187388" y="139700"/>
                  </a:lnTo>
                  <a:lnTo>
                    <a:pt x="187388" y="99060"/>
                  </a:lnTo>
                  <a:lnTo>
                    <a:pt x="187388" y="68580"/>
                  </a:lnTo>
                  <a:lnTo>
                    <a:pt x="187388" y="30480"/>
                  </a:lnTo>
                  <a:lnTo>
                    <a:pt x="208127" y="30480"/>
                  </a:lnTo>
                  <a:lnTo>
                    <a:pt x="2081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0877211" y="2764781"/>
              <a:ext cx="434416" cy="173450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1337357" y="2764781"/>
              <a:ext cx="211909" cy="169670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/>
          <p:nvPr/>
        </p:nvSpPr>
        <p:spPr>
          <a:xfrm>
            <a:off x="9347739" y="3311144"/>
            <a:ext cx="19050" cy="43180"/>
          </a:xfrm>
          <a:custGeom>
            <a:avLst/>
            <a:gdLst/>
            <a:ahLst/>
            <a:cxnLst/>
            <a:rect l="l" t="t" r="r" b="b"/>
            <a:pathLst>
              <a:path w="19050" h="43179">
                <a:moveTo>
                  <a:pt x="0" y="43179"/>
                </a:moveTo>
                <a:lnTo>
                  <a:pt x="18428" y="43179"/>
                </a:lnTo>
                <a:lnTo>
                  <a:pt x="18428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7" name="object 67"/>
          <p:cNvGrpSpPr/>
          <p:nvPr/>
        </p:nvGrpSpPr>
        <p:grpSpPr>
          <a:xfrm>
            <a:off x="9347739" y="3248367"/>
            <a:ext cx="205104" cy="107950"/>
            <a:chOff x="9347739" y="3248367"/>
            <a:chExt cx="205104" cy="107950"/>
          </a:xfrm>
        </p:grpSpPr>
        <p:sp>
          <p:nvSpPr>
            <p:cNvPr id="68" name="object 68"/>
            <p:cNvSpPr/>
            <p:nvPr/>
          </p:nvSpPr>
          <p:spPr>
            <a:xfrm>
              <a:off x="9347733" y="3250189"/>
              <a:ext cx="94615" cy="104139"/>
            </a:xfrm>
            <a:custGeom>
              <a:avLst/>
              <a:gdLst/>
              <a:ahLst/>
              <a:cxnLst/>
              <a:rect l="l" t="t" r="r" b="b"/>
              <a:pathLst>
                <a:path w="94615" h="104139">
                  <a:moveTo>
                    <a:pt x="94449" y="0"/>
                  </a:moveTo>
                  <a:lnTo>
                    <a:pt x="76022" y="0"/>
                  </a:lnTo>
                  <a:lnTo>
                    <a:pt x="76022" y="43180"/>
                  </a:lnTo>
                  <a:lnTo>
                    <a:pt x="18427" y="43180"/>
                  </a:lnTo>
                  <a:lnTo>
                    <a:pt x="18427" y="0"/>
                  </a:lnTo>
                  <a:lnTo>
                    <a:pt x="0" y="0"/>
                  </a:lnTo>
                  <a:lnTo>
                    <a:pt x="0" y="43180"/>
                  </a:lnTo>
                  <a:lnTo>
                    <a:pt x="0" y="60960"/>
                  </a:lnTo>
                  <a:lnTo>
                    <a:pt x="76022" y="60960"/>
                  </a:lnTo>
                  <a:lnTo>
                    <a:pt x="76022" y="104140"/>
                  </a:lnTo>
                  <a:lnTo>
                    <a:pt x="94449" y="104140"/>
                  </a:lnTo>
                  <a:lnTo>
                    <a:pt x="94449" y="60960"/>
                  </a:lnTo>
                  <a:lnTo>
                    <a:pt x="94449" y="43180"/>
                  </a:lnTo>
                  <a:lnTo>
                    <a:pt x="944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9469983" y="3248367"/>
              <a:ext cx="82479" cy="107577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0" name="object 70"/>
          <p:cNvGrpSpPr/>
          <p:nvPr/>
        </p:nvGrpSpPr>
        <p:grpSpPr>
          <a:xfrm>
            <a:off x="9628255" y="3197684"/>
            <a:ext cx="586740" cy="159385"/>
            <a:chOff x="9628255" y="3197684"/>
            <a:chExt cx="586740" cy="159385"/>
          </a:xfrm>
        </p:grpSpPr>
        <p:sp>
          <p:nvSpPr>
            <p:cNvPr id="71" name="object 71"/>
            <p:cNvSpPr/>
            <p:nvPr/>
          </p:nvSpPr>
          <p:spPr>
            <a:xfrm>
              <a:off x="9628255" y="3248357"/>
              <a:ext cx="95358" cy="108268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9748154" y="3249741"/>
              <a:ext cx="85683" cy="105504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9856074" y="3248367"/>
              <a:ext cx="110572" cy="108258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9988816" y="3248366"/>
              <a:ext cx="101609" cy="108258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0117991" y="3197684"/>
              <a:ext cx="96750" cy="156633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/>
          <p:nvPr/>
        </p:nvSpPr>
        <p:spPr>
          <a:xfrm>
            <a:off x="10299962" y="3267964"/>
            <a:ext cx="19050" cy="86360"/>
          </a:xfrm>
          <a:custGeom>
            <a:avLst/>
            <a:gdLst/>
            <a:ahLst/>
            <a:cxnLst/>
            <a:rect l="l" t="t" r="r" b="b"/>
            <a:pathLst>
              <a:path w="19050" h="86360">
                <a:moveTo>
                  <a:pt x="0" y="86359"/>
                </a:moveTo>
                <a:lnTo>
                  <a:pt x="18449" y="86359"/>
                </a:lnTo>
                <a:lnTo>
                  <a:pt x="18449" y="0"/>
                </a:lnTo>
                <a:lnTo>
                  <a:pt x="0" y="0"/>
                </a:lnTo>
                <a:lnTo>
                  <a:pt x="0" y="863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7" name="object 77"/>
          <p:cNvGrpSpPr/>
          <p:nvPr/>
        </p:nvGrpSpPr>
        <p:grpSpPr>
          <a:xfrm>
            <a:off x="10299962" y="3248366"/>
            <a:ext cx="1001394" cy="131445"/>
            <a:chOff x="10299962" y="3248366"/>
            <a:chExt cx="1001394" cy="131445"/>
          </a:xfrm>
        </p:grpSpPr>
        <p:sp>
          <p:nvSpPr>
            <p:cNvPr id="78" name="object 78"/>
            <p:cNvSpPr/>
            <p:nvPr/>
          </p:nvSpPr>
          <p:spPr>
            <a:xfrm>
              <a:off x="10299954" y="3250190"/>
              <a:ext cx="93345" cy="104139"/>
            </a:xfrm>
            <a:custGeom>
              <a:avLst/>
              <a:gdLst/>
              <a:ahLst/>
              <a:cxnLst/>
              <a:rect l="l" t="t" r="r" b="b"/>
              <a:pathLst>
                <a:path w="93345" h="104139">
                  <a:moveTo>
                    <a:pt x="93294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74891" y="17780"/>
                  </a:lnTo>
                  <a:lnTo>
                    <a:pt x="74891" y="104140"/>
                  </a:lnTo>
                  <a:lnTo>
                    <a:pt x="93294" y="104140"/>
                  </a:lnTo>
                  <a:lnTo>
                    <a:pt x="93294" y="17780"/>
                  </a:lnTo>
                  <a:lnTo>
                    <a:pt x="932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0417676" y="3250662"/>
              <a:ext cx="99065" cy="105043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0544904" y="3248367"/>
              <a:ext cx="110572" cy="108258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0683764" y="3248367"/>
              <a:ext cx="249280" cy="131356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0953816" y="3250662"/>
              <a:ext cx="118415" cy="129001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1095700" y="3248366"/>
              <a:ext cx="205380" cy="108258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4" name="object 84"/>
          <p:cNvGrpSpPr/>
          <p:nvPr/>
        </p:nvGrpSpPr>
        <p:grpSpPr>
          <a:xfrm>
            <a:off x="11378014" y="3248357"/>
            <a:ext cx="321945" cy="108585"/>
            <a:chOff x="11378014" y="3248357"/>
            <a:chExt cx="321945" cy="108585"/>
          </a:xfrm>
        </p:grpSpPr>
        <p:sp>
          <p:nvSpPr>
            <p:cNvPr id="85" name="object 85"/>
            <p:cNvSpPr/>
            <p:nvPr/>
          </p:nvSpPr>
          <p:spPr>
            <a:xfrm>
              <a:off x="11378014" y="3249741"/>
              <a:ext cx="85683" cy="105504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1486039" y="3248357"/>
              <a:ext cx="213425" cy="108268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7" name="object 87"/>
          <p:cNvGrpSpPr/>
          <p:nvPr/>
        </p:nvGrpSpPr>
        <p:grpSpPr>
          <a:xfrm>
            <a:off x="11776394" y="3248366"/>
            <a:ext cx="513715" cy="152400"/>
            <a:chOff x="11776394" y="3248366"/>
            <a:chExt cx="513715" cy="152400"/>
          </a:xfrm>
        </p:grpSpPr>
        <p:sp>
          <p:nvSpPr>
            <p:cNvPr id="88" name="object 88"/>
            <p:cNvSpPr/>
            <p:nvPr/>
          </p:nvSpPr>
          <p:spPr>
            <a:xfrm>
              <a:off x="11915950" y="3248366"/>
              <a:ext cx="101599" cy="108258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1776394" y="3250662"/>
              <a:ext cx="110802" cy="103661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2045124" y="3248366"/>
              <a:ext cx="101578" cy="152037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2175336" y="3250655"/>
              <a:ext cx="114708" cy="103672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2" name="object 92"/>
          <p:cNvGrpSpPr/>
          <p:nvPr/>
        </p:nvGrpSpPr>
        <p:grpSpPr>
          <a:xfrm>
            <a:off x="9347742" y="3524782"/>
            <a:ext cx="1292225" cy="152400"/>
            <a:chOff x="9347742" y="3524782"/>
            <a:chExt cx="1292225" cy="152400"/>
          </a:xfrm>
        </p:grpSpPr>
        <p:sp>
          <p:nvSpPr>
            <p:cNvPr id="93" name="object 93"/>
            <p:cNvSpPr/>
            <p:nvPr/>
          </p:nvSpPr>
          <p:spPr>
            <a:xfrm>
              <a:off x="9347742" y="3524792"/>
              <a:ext cx="189761" cy="108258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9559682" y="3524782"/>
              <a:ext cx="437935" cy="152044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0030869" y="3524791"/>
              <a:ext cx="101578" cy="152037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0154641" y="3524782"/>
              <a:ext cx="206635" cy="108268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0383729" y="3526167"/>
              <a:ext cx="85683" cy="105504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0491746" y="3524791"/>
              <a:ext cx="101599" cy="108258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0621241" y="3587569"/>
              <a:ext cx="19050" cy="43180"/>
            </a:xfrm>
            <a:custGeom>
              <a:avLst/>
              <a:gdLst/>
              <a:ahLst/>
              <a:cxnLst/>
              <a:rect l="l" t="t" r="r" b="b"/>
              <a:pathLst>
                <a:path w="19050" h="43179">
                  <a:moveTo>
                    <a:pt x="0" y="43179"/>
                  </a:moveTo>
                  <a:lnTo>
                    <a:pt x="18449" y="43179"/>
                  </a:lnTo>
                  <a:lnTo>
                    <a:pt x="18449" y="0"/>
                  </a:lnTo>
                  <a:lnTo>
                    <a:pt x="0" y="0"/>
                  </a:lnTo>
                  <a:lnTo>
                    <a:pt x="0" y="431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100"/>
          <p:cNvSpPr/>
          <p:nvPr/>
        </p:nvSpPr>
        <p:spPr>
          <a:xfrm>
            <a:off x="10621239" y="3526618"/>
            <a:ext cx="147955" cy="104139"/>
          </a:xfrm>
          <a:custGeom>
            <a:avLst/>
            <a:gdLst/>
            <a:ahLst/>
            <a:cxnLst/>
            <a:rect l="l" t="t" r="r" b="b"/>
            <a:pathLst>
              <a:path w="147954" h="104139">
                <a:moveTo>
                  <a:pt x="94437" y="0"/>
                </a:moveTo>
                <a:lnTo>
                  <a:pt x="76034" y="0"/>
                </a:lnTo>
                <a:lnTo>
                  <a:pt x="76034" y="43180"/>
                </a:lnTo>
                <a:lnTo>
                  <a:pt x="18440" y="43180"/>
                </a:lnTo>
                <a:lnTo>
                  <a:pt x="18440" y="0"/>
                </a:lnTo>
                <a:lnTo>
                  <a:pt x="0" y="0"/>
                </a:lnTo>
                <a:lnTo>
                  <a:pt x="0" y="43180"/>
                </a:lnTo>
                <a:lnTo>
                  <a:pt x="0" y="60960"/>
                </a:lnTo>
                <a:lnTo>
                  <a:pt x="76034" y="60960"/>
                </a:lnTo>
                <a:lnTo>
                  <a:pt x="76034" y="104140"/>
                </a:lnTo>
                <a:lnTo>
                  <a:pt x="94437" y="104140"/>
                </a:lnTo>
                <a:lnTo>
                  <a:pt x="94437" y="60960"/>
                </a:lnTo>
                <a:lnTo>
                  <a:pt x="94437" y="43180"/>
                </a:lnTo>
                <a:lnTo>
                  <a:pt x="94437" y="0"/>
                </a:lnTo>
                <a:close/>
              </a:path>
              <a:path w="147954" h="104139">
                <a:moveTo>
                  <a:pt x="147701" y="60960"/>
                </a:moveTo>
                <a:lnTo>
                  <a:pt x="129260" y="60960"/>
                </a:lnTo>
                <a:lnTo>
                  <a:pt x="129260" y="104140"/>
                </a:lnTo>
                <a:lnTo>
                  <a:pt x="147701" y="104140"/>
                </a:lnTo>
                <a:lnTo>
                  <a:pt x="147701" y="609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1" name="object 101"/>
          <p:cNvGrpSpPr/>
          <p:nvPr/>
        </p:nvGrpSpPr>
        <p:grpSpPr>
          <a:xfrm>
            <a:off x="10750511" y="3474110"/>
            <a:ext cx="358775" cy="159385"/>
            <a:chOff x="10750511" y="3474110"/>
            <a:chExt cx="358775" cy="159385"/>
          </a:xfrm>
        </p:grpSpPr>
        <p:sp>
          <p:nvSpPr>
            <p:cNvPr id="102" name="object 102"/>
            <p:cNvSpPr/>
            <p:nvPr/>
          </p:nvSpPr>
          <p:spPr>
            <a:xfrm>
              <a:off x="10750499" y="3526618"/>
              <a:ext cx="94615" cy="104139"/>
            </a:xfrm>
            <a:custGeom>
              <a:avLst/>
              <a:gdLst/>
              <a:ahLst/>
              <a:cxnLst/>
              <a:rect l="l" t="t" r="r" b="b"/>
              <a:pathLst>
                <a:path w="94615" h="104139">
                  <a:moveTo>
                    <a:pt x="94449" y="0"/>
                  </a:moveTo>
                  <a:lnTo>
                    <a:pt x="76022" y="0"/>
                  </a:lnTo>
                  <a:lnTo>
                    <a:pt x="76022" y="43180"/>
                  </a:lnTo>
                  <a:lnTo>
                    <a:pt x="18440" y="43180"/>
                  </a:lnTo>
                  <a:lnTo>
                    <a:pt x="18440" y="0"/>
                  </a:lnTo>
                  <a:lnTo>
                    <a:pt x="0" y="0"/>
                  </a:lnTo>
                  <a:lnTo>
                    <a:pt x="0" y="43180"/>
                  </a:lnTo>
                  <a:lnTo>
                    <a:pt x="0" y="60960"/>
                  </a:lnTo>
                  <a:lnTo>
                    <a:pt x="76022" y="60960"/>
                  </a:lnTo>
                  <a:lnTo>
                    <a:pt x="76022" y="104140"/>
                  </a:lnTo>
                  <a:lnTo>
                    <a:pt x="94449" y="104140"/>
                  </a:lnTo>
                  <a:lnTo>
                    <a:pt x="94449" y="60960"/>
                  </a:lnTo>
                  <a:lnTo>
                    <a:pt x="94449" y="43180"/>
                  </a:lnTo>
                  <a:lnTo>
                    <a:pt x="944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0873366" y="3524792"/>
              <a:ext cx="110572" cy="108258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1012229" y="3474110"/>
              <a:ext cx="96730" cy="156633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5" name="object 105"/>
          <p:cNvSpPr/>
          <p:nvPr/>
        </p:nvSpPr>
        <p:spPr>
          <a:xfrm>
            <a:off x="11194201" y="3544389"/>
            <a:ext cx="19050" cy="86360"/>
          </a:xfrm>
          <a:custGeom>
            <a:avLst/>
            <a:gdLst/>
            <a:ahLst/>
            <a:cxnLst/>
            <a:rect l="l" t="t" r="r" b="b"/>
            <a:pathLst>
              <a:path w="19050" h="86360">
                <a:moveTo>
                  <a:pt x="0" y="86359"/>
                </a:moveTo>
                <a:lnTo>
                  <a:pt x="18428" y="86359"/>
                </a:lnTo>
                <a:lnTo>
                  <a:pt x="18428" y="0"/>
                </a:lnTo>
                <a:lnTo>
                  <a:pt x="0" y="0"/>
                </a:lnTo>
                <a:lnTo>
                  <a:pt x="0" y="863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6" name="object 106"/>
          <p:cNvGrpSpPr/>
          <p:nvPr/>
        </p:nvGrpSpPr>
        <p:grpSpPr>
          <a:xfrm>
            <a:off x="11194201" y="3524791"/>
            <a:ext cx="1141730" cy="152400"/>
            <a:chOff x="11194201" y="3524791"/>
            <a:chExt cx="1141730" cy="152400"/>
          </a:xfrm>
        </p:grpSpPr>
        <p:sp>
          <p:nvSpPr>
            <p:cNvPr id="107" name="object 107"/>
            <p:cNvSpPr/>
            <p:nvPr/>
          </p:nvSpPr>
          <p:spPr>
            <a:xfrm>
              <a:off x="11194200" y="3526618"/>
              <a:ext cx="93345" cy="104139"/>
            </a:xfrm>
            <a:custGeom>
              <a:avLst/>
              <a:gdLst/>
              <a:ahLst/>
              <a:cxnLst/>
              <a:rect l="l" t="t" r="r" b="b"/>
              <a:pathLst>
                <a:path w="93345" h="104139">
                  <a:moveTo>
                    <a:pt x="93294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74866" y="17780"/>
                  </a:lnTo>
                  <a:lnTo>
                    <a:pt x="74866" y="104140"/>
                  </a:lnTo>
                  <a:lnTo>
                    <a:pt x="93294" y="104140"/>
                  </a:lnTo>
                  <a:lnTo>
                    <a:pt x="93294" y="17780"/>
                  </a:lnTo>
                  <a:lnTo>
                    <a:pt x="932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1315884" y="3524791"/>
              <a:ext cx="493342" cy="131297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1836790" y="3524791"/>
              <a:ext cx="262503" cy="152037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2121828" y="3527083"/>
              <a:ext cx="95148" cy="103661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2239084" y="3527079"/>
              <a:ext cx="96730" cy="103672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2" name="object 112"/>
          <p:cNvSpPr/>
          <p:nvPr/>
        </p:nvSpPr>
        <p:spPr>
          <a:xfrm>
            <a:off x="9347742" y="3803522"/>
            <a:ext cx="110802" cy="103661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3" name="object 113"/>
          <p:cNvGrpSpPr/>
          <p:nvPr/>
        </p:nvGrpSpPr>
        <p:grpSpPr>
          <a:xfrm>
            <a:off x="9486344" y="3801222"/>
            <a:ext cx="561975" cy="108585"/>
            <a:chOff x="9486344" y="3801222"/>
            <a:chExt cx="561975" cy="108585"/>
          </a:xfrm>
        </p:grpSpPr>
        <p:sp>
          <p:nvSpPr>
            <p:cNvPr id="114" name="object 114"/>
            <p:cNvSpPr/>
            <p:nvPr/>
          </p:nvSpPr>
          <p:spPr>
            <a:xfrm>
              <a:off x="9591949" y="3803523"/>
              <a:ext cx="99065" cy="105043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9486344" y="3801222"/>
              <a:ext cx="82458" cy="107577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9719196" y="3801227"/>
              <a:ext cx="110572" cy="108258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9858055" y="3801227"/>
              <a:ext cx="189761" cy="108258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8" name="object 118"/>
          <p:cNvSpPr/>
          <p:nvPr/>
        </p:nvSpPr>
        <p:spPr>
          <a:xfrm>
            <a:off x="10126133" y="3803515"/>
            <a:ext cx="96771" cy="103672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9" name="object 119"/>
          <p:cNvGrpSpPr/>
          <p:nvPr/>
        </p:nvGrpSpPr>
        <p:grpSpPr>
          <a:xfrm>
            <a:off x="10301213" y="3801218"/>
            <a:ext cx="520065" cy="152400"/>
            <a:chOff x="10301213" y="3801218"/>
            <a:chExt cx="520065" cy="152400"/>
          </a:xfrm>
        </p:grpSpPr>
        <p:sp>
          <p:nvSpPr>
            <p:cNvPr id="120" name="object 120"/>
            <p:cNvSpPr/>
            <p:nvPr/>
          </p:nvSpPr>
          <p:spPr>
            <a:xfrm>
              <a:off x="10301213" y="3801218"/>
              <a:ext cx="95358" cy="108268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0421113" y="3801226"/>
              <a:ext cx="101599" cy="152037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0544877" y="3801226"/>
              <a:ext cx="234332" cy="131297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0802722" y="3864004"/>
              <a:ext cx="19050" cy="43180"/>
            </a:xfrm>
            <a:custGeom>
              <a:avLst/>
              <a:gdLst/>
              <a:ahLst/>
              <a:cxnLst/>
              <a:rect l="l" t="t" r="r" b="b"/>
              <a:pathLst>
                <a:path w="19050" h="43179">
                  <a:moveTo>
                    <a:pt x="0" y="43179"/>
                  </a:moveTo>
                  <a:lnTo>
                    <a:pt x="18449" y="43179"/>
                  </a:lnTo>
                  <a:lnTo>
                    <a:pt x="18449" y="0"/>
                  </a:lnTo>
                  <a:lnTo>
                    <a:pt x="0" y="0"/>
                  </a:lnTo>
                  <a:lnTo>
                    <a:pt x="0" y="431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4" name="object 124"/>
          <p:cNvGrpSpPr/>
          <p:nvPr/>
        </p:nvGrpSpPr>
        <p:grpSpPr>
          <a:xfrm>
            <a:off x="10802722" y="3801226"/>
            <a:ext cx="442595" cy="108585"/>
            <a:chOff x="10802722" y="3801226"/>
            <a:chExt cx="442595" cy="108585"/>
          </a:xfrm>
        </p:grpSpPr>
        <p:sp>
          <p:nvSpPr>
            <p:cNvPr id="125" name="object 125"/>
            <p:cNvSpPr/>
            <p:nvPr/>
          </p:nvSpPr>
          <p:spPr>
            <a:xfrm>
              <a:off x="10802722" y="3803046"/>
              <a:ext cx="94615" cy="104139"/>
            </a:xfrm>
            <a:custGeom>
              <a:avLst/>
              <a:gdLst/>
              <a:ahLst/>
              <a:cxnLst/>
              <a:rect l="l" t="t" r="r" b="b"/>
              <a:pathLst>
                <a:path w="94615" h="104139">
                  <a:moveTo>
                    <a:pt x="94437" y="0"/>
                  </a:moveTo>
                  <a:lnTo>
                    <a:pt x="76034" y="0"/>
                  </a:lnTo>
                  <a:lnTo>
                    <a:pt x="76034" y="43180"/>
                  </a:lnTo>
                  <a:lnTo>
                    <a:pt x="18440" y="43180"/>
                  </a:lnTo>
                  <a:lnTo>
                    <a:pt x="18440" y="0"/>
                  </a:lnTo>
                  <a:lnTo>
                    <a:pt x="0" y="0"/>
                  </a:lnTo>
                  <a:lnTo>
                    <a:pt x="0" y="43180"/>
                  </a:lnTo>
                  <a:lnTo>
                    <a:pt x="0" y="60960"/>
                  </a:lnTo>
                  <a:lnTo>
                    <a:pt x="76034" y="60960"/>
                  </a:lnTo>
                  <a:lnTo>
                    <a:pt x="76034" y="104140"/>
                  </a:lnTo>
                  <a:lnTo>
                    <a:pt x="94437" y="104140"/>
                  </a:lnTo>
                  <a:lnTo>
                    <a:pt x="94437" y="60960"/>
                  </a:lnTo>
                  <a:lnTo>
                    <a:pt x="94437" y="43180"/>
                  </a:lnTo>
                  <a:lnTo>
                    <a:pt x="944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0925920" y="3801226"/>
              <a:ext cx="101609" cy="108258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1055437" y="3801227"/>
              <a:ext cx="189864" cy="108258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8" name="object 128"/>
          <p:cNvGrpSpPr/>
          <p:nvPr/>
        </p:nvGrpSpPr>
        <p:grpSpPr>
          <a:xfrm>
            <a:off x="11316252" y="3743630"/>
            <a:ext cx="393065" cy="166370"/>
            <a:chOff x="11316252" y="3743630"/>
            <a:chExt cx="393065" cy="166370"/>
          </a:xfrm>
        </p:grpSpPr>
        <p:sp>
          <p:nvSpPr>
            <p:cNvPr id="129" name="object 129"/>
            <p:cNvSpPr/>
            <p:nvPr/>
          </p:nvSpPr>
          <p:spPr>
            <a:xfrm>
              <a:off x="11316252" y="3743630"/>
              <a:ext cx="108038" cy="165858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1452582" y="3803515"/>
              <a:ext cx="96730" cy="103672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1574175" y="3801226"/>
              <a:ext cx="86876" cy="108258"/>
            </a:xfrm>
            <a:prstGeom prst="rect">
              <a:avLst/>
            </a:prstGeom>
            <a:blipFill>
              <a:blip r:embed="rId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1690580" y="3864004"/>
              <a:ext cx="19050" cy="43180"/>
            </a:xfrm>
            <a:custGeom>
              <a:avLst/>
              <a:gdLst/>
              <a:ahLst/>
              <a:cxnLst/>
              <a:rect l="l" t="t" r="r" b="b"/>
              <a:pathLst>
                <a:path w="19050" h="43179">
                  <a:moveTo>
                    <a:pt x="0" y="43179"/>
                  </a:moveTo>
                  <a:lnTo>
                    <a:pt x="18449" y="43179"/>
                  </a:lnTo>
                  <a:lnTo>
                    <a:pt x="18449" y="0"/>
                  </a:lnTo>
                  <a:lnTo>
                    <a:pt x="0" y="0"/>
                  </a:lnTo>
                  <a:lnTo>
                    <a:pt x="0" y="431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3" name="object 133"/>
          <p:cNvGrpSpPr/>
          <p:nvPr/>
        </p:nvGrpSpPr>
        <p:grpSpPr>
          <a:xfrm>
            <a:off x="11690580" y="3801218"/>
            <a:ext cx="444500" cy="108585"/>
            <a:chOff x="11690580" y="3801218"/>
            <a:chExt cx="444500" cy="108585"/>
          </a:xfrm>
        </p:grpSpPr>
        <p:sp>
          <p:nvSpPr>
            <p:cNvPr id="134" name="object 134"/>
            <p:cNvSpPr/>
            <p:nvPr/>
          </p:nvSpPr>
          <p:spPr>
            <a:xfrm>
              <a:off x="11690579" y="3803046"/>
              <a:ext cx="94615" cy="104139"/>
            </a:xfrm>
            <a:custGeom>
              <a:avLst/>
              <a:gdLst/>
              <a:ahLst/>
              <a:cxnLst/>
              <a:rect l="l" t="t" r="r" b="b"/>
              <a:pathLst>
                <a:path w="94615" h="104139">
                  <a:moveTo>
                    <a:pt x="94437" y="0"/>
                  </a:moveTo>
                  <a:lnTo>
                    <a:pt x="76034" y="0"/>
                  </a:lnTo>
                  <a:lnTo>
                    <a:pt x="76034" y="43180"/>
                  </a:lnTo>
                  <a:lnTo>
                    <a:pt x="18440" y="43180"/>
                  </a:lnTo>
                  <a:lnTo>
                    <a:pt x="18440" y="0"/>
                  </a:lnTo>
                  <a:lnTo>
                    <a:pt x="0" y="0"/>
                  </a:lnTo>
                  <a:lnTo>
                    <a:pt x="0" y="43180"/>
                  </a:lnTo>
                  <a:lnTo>
                    <a:pt x="0" y="60960"/>
                  </a:lnTo>
                  <a:lnTo>
                    <a:pt x="76034" y="60960"/>
                  </a:lnTo>
                  <a:lnTo>
                    <a:pt x="76034" y="104140"/>
                  </a:lnTo>
                  <a:lnTo>
                    <a:pt x="94437" y="104140"/>
                  </a:lnTo>
                  <a:lnTo>
                    <a:pt x="94437" y="60960"/>
                  </a:lnTo>
                  <a:lnTo>
                    <a:pt x="94437" y="43180"/>
                  </a:lnTo>
                  <a:lnTo>
                    <a:pt x="944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1813777" y="3801226"/>
              <a:ext cx="101609" cy="108258"/>
            </a:xfrm>
            <a:prstGeom prst="rect">
              <a:avLst/>
            </a:prstGeom>
            <a:blipFill>
              <a:blip r:embed="rId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1936859" y="3801218"/>
              <a:ext cx="95379" cy="108268"/>
            </a:xfrm>
            <a:prstGeom prst="rect">
              <a:avLst/>
            </a:prstGeom>
            <a:blipFill>
              <a:blip r:embed="rId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2052243" y="3801222"/>
              <a:ext cx="82458" cy="107577"/>
            </a:xfrm>
            <a:prstGeom prst="rect">
              <a:avLst/>
            </a:prstGeom>
            <a:blipFill>
              <a:blip r:embed="rId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8" name="object 138"/>
          <p:cNvSpPr/>
          <p:nvPr/>
        </p:nvSpPr>
        <p:spPr>
          <a:xfrm>
            <a:off x="9347750" y="4079940"/>
            <a:ext cx="96750" cy="103672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9529739" y="4097249"/>
            <a:ext cx="18415" cy="86360"/>
          </a:xfrm>
          <a:custGeom>
            <a:avLst/>
            <a:gdLst/>
            <a:ahLst/>
            <a:cxnLst/>
            <a:rect l="l" t="t" r="r" b="b"/>
            <a:pathLst>
              <a:path w="18415" h="86360">
                <a:moveTo>
                  <a:pt x="0" y="86359"/>
                </a:moveTo>
                <a:lnTo>
                  <a:pt x="18407" y="86359"/>
                </a:lnTo>
                <a:lnTo>
                  <a:pt x="18407" y="0"/>
                </a:lnTo>
                <a:lnTo>
                  <a:pt x="0" y="0"/>
                </a:lnTo>
                <a:lnTo>
                  <a:pt x="0" y="863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0" name="object 140"/>
          <p:cNvGrpSpPr/>
          <p:nvPr/>
        </p:nvGrpSpPr>
        <p:grpSpPr>
          <a:xfrm>
            <a:off x="9529739" y="4020055"/>
            <a:ext cx="1003935" cy="210185"/>
            <a:chOff x="9529739" y="4020055"/>
            <a:chExt cx="1003935" cy="210185"/>
          </a:xfrm>
        </p:grpSpPr>
        <p:sp>
          <p:nvSpPr>
            <p:cNvPr id="141" name="object 141"/>
            <p:cNvSpPr/>
            <p:nvPr/>
          </p:nvSpPr>
          <p:spPr>
            <a:xfrm>
              <a:off x="9529737" y="4079474"/>
              <a:ext cx="93345" cy="104139"/>
            </a:xfrm>
            <a:custGeom>
              <a:avLst/>
              <a:gdLst/>
              <a:ahLst/>
              <a:cxnLst/>
              <a:rect l="l" t="t" r="r" b="b"/>
              <a:pathLst>
                <a:path w="93345" h="104139">
                  <a:moveTo>
                    <a:pt x="93294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74841" y="17780"/>
                  </a:lnTo>
                  <a:lnTo>
                    <a:pt x="74841" y="104140"/>
                  </a:lnTo>
                  <a:lnTo>
                    <a:pt x="93294" y="104140"/>
                  </a:lnTo>
                  <a:lnTo>
                    <a:pt x="93294" y="17780"/>
                  </a:lnTo>
                  <a:lnTo>
                    <a:pt x="932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9651422" y="4020055"/>
              <a:ext cx="366518" cy="188893"/>
            </a:xfrm>
            <a:prstGeom prst="rect">
              <a:avLst/>
            </a:prstGeom>
            <a:blipFill>
              <a:blip r:embed="rId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0040107" y="4077651"/>
              <a:ext cx="101599" cy="108258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0169281" y="4077651"/>
              <a:ext cx="101578" cy="152037"/>
            </a:xfrm>
            <a:prstGeom prst="rect">
              <a:avLst/>
            </a:prstGeom>
            <a:blipFill>
              <a:blip r:embed="rId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0293050" y="4032499"/>
              <a:ext cx="101599" cy="153408"/>
            </a:xfrm>
            <a:prstGeom prst="rect">
              <a:avLst/>
            </a:prstGeom>
            <a:blipFill>
              <a:blip r:embed="rId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0422541" y="4079948"/>
              <a:ext cx="110802" cy="103661"/>
            </a:xfrm>
            <a:prstGeom prst="rect">
              <a:avLst/>
            </a:prstGeom>
            <a:blipFill>
              <a:blip r:embed="rId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7" name="object 147"/>
          <p:cNvGrpSpPr/>
          <p:nvPr/>
        </p:nvGrpSpPr>
        <p:grpSpPr>
          <a:xfrm>
            <a:off x="10618592" y="4079940"/>
            <a:ext cx="226060" cy="104139"/>
            <a:chOff x="10618592" y="4079940"/>
            <a:chExt cx="226060" cy="104139"/>
          </a:xfrm>
        </p:grpSpPr>
        <p:sp>
          <p:nvSpPr>
            <p:cNvPr id="148" name="object 148"/>
            <p:cNvSpPr/>
            <p:nvPr/>
          </p:nvSpPr>
          <p:spPr>
            <a:xfrm>
              <a:off x="10618592" y="4079940"/>
              <a:ext cx="96750" cy="103672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0739043" y="4079944"/>
              <a:ext cx="105284" cy="103661"/>
            </a:xfrm>
            <a:prstGeom prst="rect">
              <a:avLst/>
            </a:prstGeom>
            <a:blipFill>
              <a:blip r:embed="rId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0" name="object 150"/>
          <p:cNvGrpSpPr/>
          <p:nvPr/>
        </p:nvGrpSpPr>
        <p:grpSpPr>
          <a:xfrm>
            <a:off x="10911593" y="4077643"/>
            <a:ext cx="718185" cy="108585"/>
            <a:chOff x="10911593" y="4077643"/>
            <a:chExt cx="718185" cy="108585"/>
          </a:xfrm>
        </p:grpSpPr>
        <p:sp>
          <p:nvSpPr>
            <p:cNvPr id="151" name="object 151"/>
            <p:cNvSpPr/>
            <p:nvPr/>
          </p:nvSpPr>
          <p:spPr>
            <a:xfrm>
              <a:off x="10911593" y="4077643"/>
              <a:ext cx="222190" cy="108268"/>
            </a:xfrm>
            <a:prstGeom prst="rect">
              <a:avLst/>
            </a:prstGeom>
            <a:blipFill>
              <a:blip r:embed="rId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1155972" y="4079943"/>
              <a:ext cx="84081" cy="103661"/>
            </a:xfrm>
            <a:prstGeom prst="rect">
              <a:avLst/>
            </a:prstGeom>
            <a:blipFill>
              <a:blip r:embed="rId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1268678" y="4077647"/>
              <a:ext cx="309185" cy="108262"/>
            </a:xfrm>
            <a:prstGeom prst="rect">
              <a:avLst/>
            </a:prstGeom>
            <a:blipFill>
              <a:blip r:embed="rId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1611190" y="4140429"/>
              <a:ext cx="19050" cy="43180"/>
            </a:xfrm>
            <a:custGeom>
              <a:avLst/>
              <a:gdLst/>
              <a:ahLst/>
              <a:cxnLst/>
              <a:rect l="l" t="t" r="r" b="b"/>
              <a:pathLst>
                <a:path w="19050" h="43179">
                  <a:moveTo>
                    <a:pt x="0" y="43179"/>
                  </a:moveTo>
                  <a:lnTo>
                    <a:pt x="18428" y="43179"/>
                  </a:lnTo>
                  <a:lnTo>
                    <a:pt x="18428" y="0"/>
                  </a:lnTo>
                  <a:lnTo>
                    <a:pt x="0" y="0"/>
                  </a:lnTo>
                  <a:lnTo>
                    <a:pt x="0" y="431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5" name="object 155"/>
          <p:cNvGrpSpPr/>
          <p:nvPr/>
        </p:nvGrpSpPr>
        <p:grpSpPr>
          <a:xfrm>
            <a:off x="11611189" y="4077651"/>
            <a:ext cx="405765" cy="139700"/>
            <a:chOff x="11611189" y="4077651"/>
            <a:chExt cx="405765" cy="139700"/>
          </a:xfrm>
        </p:grpSpPr>
        <p:sp>
          <p:nvSpPr>
            <p:cNvPr id="156" name="object 156"/>
            <p:cNvSpPr/>
            <p:nvPr/>
          </p:nvSpPr>
          <p:spPr>
            <a:xfrm>
              <a:off x="11611178" y="4079474"/>
              <a:ext cx="94615" cy="104139"/>
            </a:xfrm>
            <a:custGeom>
              <a:avLst/>
              <a:gdLst/>
              <a:ahLst/>
              <a:cxnLst/>
              <a:rect l="l" t="t" r="r" b="b"/>
              <a:pathLst>
                <a:path w="94615" h="104139">
                  <a:moveTo>
                    <a:pt x="94449" y="0"/>
                  </a:moveTo>
                  <a:lnTo>
                    <a:pt x="76022" y="0"/>
                  </a:lnTo>
                  <a:lnTo>
                    <a:pt x="76022" y="43180"/>
                  </a:lnTo>
                  <a:lnTo>
                    <a:pt x="18440" y="43180"/>
                  </a:lnTo>
                  <a:lnTo>
                    <a:pt x="18440" y="0"/>
                  </a:lnTo>
                  <a:lnTo>
                    <a:pt x="0" y="0"/>
                  </a:lnTo>
                  <a:lnTo>
                    <a:pt x="0" y="43180"/>
                  </a:lnTo>
                  <a:lnTo>
                    <a:pt x="0" y="60960"/>
                  </a:lnTo>
                  <a:lnTo>
                    <a:pt x="76022" y="60960"/>
                  </a:lnTo>
                  <a:lnTo>
                    <a:pt x="76022" y="104140"/>
                  </a:lnTo>
                  <a:lnTo>
                    <a:pt x="94449" y="104140"/>
                  </a:lnTo>
                  <a:lnTo>
                    <a:pt x="94449" y="60960"/>
                  </a:lnTo>
                  <a:lnTo>
                    <a:pt x="94449" y="43180"/>
                  </a:lnTo>
                  <a:lnTo>
                    <a:pt x="944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1740449" y="4079940"/>
              <a:ext cx="96771" cy="103672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1865824" y="4077651"/>
              <a:ext cx="150831" cy="139587"/>
            </a:xfrm>
            <a:prstGeom prst="rect">
              <a:avLst/>
            </a:prstGeom>
            <a:blipFill>
              <a:blip r:embed="rId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9" name="object 159"/>
          <p:cNvSpPr/>
          <p:nvPr/>
        </p:nvSpPr>
        <p:spPr>
          <a:xfrm>
            <a:off x="9347746" y="4373685"/>
            <a:ext cx="19050" cy="86360"/>
          </a:xfrm>
          <a:custGeom>
            <a:avLst/>
            <a:gdLst/>
            <a:ahLst/>
            <a:cxnLst/>
            <a:rect l="l" t="t" r="r" b="b"/>
            <a:pathLst>
              <a:path w="19050" h="86360">
                <a:moveTo>
                  <a:pt x="0" y="86359"/>
                </a:moveTo>
                <a:lnTo>
                  <a:pt x="18428" y="86359"/>
                </a:lnTo>
                <a:lnTo>
                  <a:pt x="18428" y="0"/>
                </a:lnTo>
                <a:lnTo>
                  <a:pt x="0" y="0"/>
                </a:lnTo>
                <a:lnTo>
                  <a:pt x="0" y="863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0" name="object 160"/>
          <p:cNvGrpSpPr/>
          <p:nvPr/>
        </p:nvGrpSpPr>
        <p:grpSpPr>
          <a:xfrm>
            <a:off x="9347746" y="4354087"/>
            <a:ext cx="1270000" cy="131445"/>
            <a:chOff x="9347746" y="4354087"/>
            <a:chExt cx="1270000" cy="131445"/>
          </a:xfrm>
        </p:grpSpPr>
        <p:sp>
          <p:nvSpPr>
            <p:cNvPr id="161" name="object 161"/>
            <p:cNvSpPr/>
            <p:nvPr/>
          </p:nvSpPr>
          <p:spPr>
            <a:xfrm>
              <a:off x="9347746" y="4354099"/>
              <a:ext cx="847725" cy="131445"/>
            </a:xfrm>
            <a:custGeom>
              <a:avLst/>
              <a:gdLst/>
              <a:ahLst/>
              <a:cxnLst/>
              <a:rect l="l" t="t" r="r" b="b"/>
              <a:pathLst>
                <a:path w="847725" h="131445">
                  <a:moveTo>
                    <a:pt x="93294" y="1816"/>
                  </a:moveTo>
                  <a:lnTo>
                    <a:pt x="0" y="1816"/>
                  </a:lnTo>
                  <a:lnTo>
                    <a:pt x="0" y="19596"/>
                  </a:lnTo>
                  <a:lnTo>
                    <a:pt x="74866" y="19596"/>
                  </a:lnTo>
                  <a:lnTo>
                    <a:pt x="74866" y="105956"/>
                  </a:lnTo>
                  <a:lnTo>
                    <a:pt x="93294" y="105956"/>
                  </a:lnTo>
                  <a:lnTo>
                    <a:pt x="93294" y="19596"/>
                  </a:lnTo>
                  <a:lnTo>
                    <a:pt x="93294" y="1816"/>
                  </a:lnTo>
                  <a:close/>
                </a:path>
                <a:path w="847725" h="131445">
                  <a:moveTo>
                    <a:pt x="232244" y="54114"/>
                  </a:moveTo>
                  <a:lnTo>
                    <a:pt x="218376" y="17272"/>
                  </a:lnTo>
                  <a:lnTo>
                    <a:pt x="212674" y="12001"/>
                  </a:lnTo>
                  <a:lnTo>
                    <a:pt x="212674" y="54114"/>
                  </a:lnTo>
                  <a:lnTo>
                    <a:pt x="212051" y="61925"/>
                  </a:lnTo>
                  <a:lnTo>
                    <a:pt x="184454" y="90347"/>
                  </a:lnTo>
                  <a:lnTo>
                    <a:pt x="176974" y="90982"/>
                  </a:lnTo>
                  <a:lnTo>
                    <a:pt x="169481" y="90335"/>
                  </a:lnTo>
                  <a:lnTo>
                    <a:pt x="141884" y="61912"/>
                  </a:lnTo>
                  <a:lnTo>
                    <a:pt x="141262" y="54114"/>
                  </a:lnTo>
                  <a:lnTo>
                    <a:pt x="141897" y="46329"/>
                  </a:lnTo>
                  <a:lnTo>
                    <a:pt x="169494" y="17919"/>
                  </a:lnTo>
                  <a:lnTo>
                    <a:pt x="176974" y="17272"/>
                  </a:lnTo>
                  <a:lnTo>
                    <a:pt x="184442" y="17919"/>
                  </a:lnTo>
                  <a:lnTo>
                    <a:pt x="212051" y="46507"/>
                  </a:lnTo>
                  <a:lnTo>
                    <a:pt x="212674" y="54114"/>
                  </a:lnTo>
                  <a:lnTo>
                    <a:pt x="212674" y="12001"/>
                  </a:lnTo>
                  <a:lnTo>
                    <a:pt x="208635" y="8674"/>
                  </a:lnTo>
                  <a:lnTo>
                    <a:pt x="199263" y="3848"/>
                  </a:lnTo>
                  <a:lnTo>
                    <a:pt x="188709" y="965"/>
                  </a:lnTo>
                  <a:lnTo>
                    <a:pt x="176974" y="0"/>
                  </a:lnTo>
                  <a:lnTo>
                    <a:pt x="165227" y="965"/>
                  </a:lnTo>
                  <a:lnTo>
                    <a:pt x="130251" y="23545"/>
                  </a:lnTo>
                  <a:lnTo>
                    <a:pt x="121691" y="54114"/>
                  </a:lnTo>
                  <a:lnTo>
                    <a:pt x="122643" y="65278"/>
                  </a:lnTo>
                  <a:lnTo>
                    <a:pt x="145275" y="99707"/>
                  </a:lnTo>
                  <a:lnTo>
                    <a:pt x="176974" y="108254"/>
                  </a:lnTo>
                  <a:lnTo>
                    <a:pt x="188709" y="107302"/>
                  </a:lnTo>
                  <a:lnTo>
                    <a:pt x="199263" y="104457"/>
                  </a:lnTo>
                  <a:lnTo>
                    <a:pt x="208635" y="99707"/>
                  </a:lnTo>
                  <a:lnTo>
                    <a:pt x="216839" y="93052"/>
                  </a:lnTo>
                  <a:lnTo>
                    <a:pt x="218528" y="90982"/>
                  </a:lnTo>
                  <a:lnTo>
                    <a:pt x="223570" y="84823"/>
                  </a:lnTo>
                  <a:lnTo>
                    <a:pt x="228396" y="75603"/>
                  </a:lnTo>
                  <a:lnTo>
                    <a:pt x="231279" y="65366"/>
                  </a:lnTo>
                  <a:lnTo>
                    <a:pt x="232244" y="54114"/>
                  </a:lnTo>
                  <a:close/>
                </a:path>
                <a:path w="847725" h="131445">
                  <a:moveTo>
                    <a:pt x="364782" y="88671"/>
                  </a:moveTo>
                  <a:lnTo>
                    <a:pt x="347510" y="88671"/>
                  </a:lnTo>
                  <a:lnTo>
                    <a:pt x="347510" y="19570"/>
                  </a:lnTo>
                  <a:lnTo>
                    <a:pt x="347510" y="2286"/>
                  </a:lnTo>
                  <a:lnTo>
                    <a:pt x="329069" y="2286"/>
                  </a:lnTo>
                  <a:lnTo>
                    <a:pt x="329069" y="19570"/>
                  </a:lnTo>
                  <a:lnTo>
                    <a:pt x="329069" y="88671"/>
                  </a:lnTo>
                  <a:lnTo>
                    <a:pt x="278866" y="88671"/>
                  </a:lnTo>
                  <a:lnTo>
                    <a:pt x="281787" y="84683"/>
                  </a:lnTo>
                  <a:lnTo>
                    <a:pt x="284607" y="77927"/>
                  </a:lnTo>
                  <a:lnTo>
                    <a:pt x="292912" y="36842"/>
                  </a:lnTo>
                  <a:lnTo>
                    <a:pt x="294055" y="19570"/>
                  </a:lnTo>
                  <a:lnTo>
                    <a:pt x="329069" y="19570"/>
                  </a:lnTo>
                  <a:lnTo>
                    <a:pt x="329069" y="2286"/>
                  </a:lnTo>
                  <a:lnTo>
                    <a:pt x="276796" y="2286"/>
                  </a:lnTo>
                  <a:lnTo>
                    <a:pt x="275158" y="29705"/>
                  </a:lnTo>
                  <a:lnTo>
                    <a:pt x="274294" y="39370"/>
                  </a:lnTo>
                  <a:lnTo>
                    <a:pt x="263118" y="83921"/>
                  </a:lnTo>
                  <a:lnTo>
                    <a:pt x="259295" y="88671"/>
                  </a:lnTo>
                  <a:lnTo>
                    <a:pt x="246367" y="88671"/>
                  </a:lnTo>
                  <a:lnTo>
                    <a:pt x="246367" y="131292"/>
                  </a:lnTo>
                  <a:lnTo>
                    <a:pt x="263664" y="131292"/>
                  </a:lnTo>
                  <a:lnTo>
                    <a:pt x="263664" y="105956"/>
                  </a:lnTo>
                  <a:lnTo>
                    <a:pt x="347510" y="105956"/>
                  </a:lnTo>
                  <a:lnTo>
                    <a:pt x="347510" y="131292"/>
                  </a:lnTo>
                  <a:lnTo>
                    <a:pt x="364782" y="131292"/>
                  </a:lnTo>
                  <a:lnTo>
                    <a:pt x="364782" y="105956"/>
                  </a:lnTo>
                  <a:lnTo>
                    <a:pt x="364782" y="88671"/>
                  </a:lnTo>
                  <a:close/>
                </a:path>
                <a:path w="847725" h="131445">
                  <a:moveTo>
                    <a:pt x="487095" y="105943"/>
                  </a:moveTo>
                  <a:lnTo>
                    <a:pt x="447700" y="52273"/>
                  </a:lnTo>
                  <a:lnTo>
                    <a:pt x="484784" y="2286"/>
                  </a:lnTo>
                  <a:lnTo>
                    <a:pt x="463372" y="2286"/>
                  </a:lnTo>
                  <a:lnTo>
                    <a:pt x="434797" y="41452"/>
                  </a:lnTo>
                  <a:lnTo>
                    <a:pt x="406704" y="2286"/>
                  </a:lnTo>
                  <a:lnTo>
                    <a:pt x="384124" y="2286"/>
                  </a:lnTo>
                  <a:lnTo>
                    <a:pt x="420966" y="53200"/>
                  </a:lnTo>
                  <a:lnTo>
                    <a:pt x="381838" y="105943"/>
                  </a:lnTo>
                  <a:lnTo>
                    <a:pt x="403250" y="105943"/>
                  </a:lnTo>
                  <a:lnTo>
                    <a:pt x="434098" y="64033"/>
                  </a:lnTo>
                  <a:lnTo>
                    <a:pt x="464527" y="105943"/>
                  </a:lnTo>
                  <a:lnTo>
                    <a:pt x="487095" y="105943"/>
                  </a:lnTo>
                  <a:close/>
                </a:path>
                <a:path w="847725" h="131445">
                  <a:moveTo>
                    <a:pt x="610247" y="54114"/>
                  </a:moveTo>
                  <a:lnTo>
                    <a:pt x="596353" y="17272"/>
                  </a:lnTo>
                  <a:lnTo>
                    <a:pt x="590677" y="12026"/>
                  </a:lnTo>
                  <a:lnTo>
                    <a:pt x="590677" y="54114"/>
                  </a:lnTo>
                  <a:lnTo>
                    <a:pt x="590042" y="61925"/>
                  </a:lnTo>
                  <a:lnTo>
                    <a:pt x="562444" y="90347"/>
                  </a:lnTo>
                  <a:lnTo>
                    <a:pt x="554964" y="90982"/>
                  </a:lnTo>
                  <a:lnTo>
                    <a:pt x="547471" y="90335"/>
                  </a:lnTo>
                  <a:lnTo>
                    <a:pt x="519874" y="61912"/>
                  </a:lnTo>
                  <a:lnTo>
                    <a:pt x="519264" y="54114"/>
                  </a:lnTo>
                  <a:lnTo>
                    <a:pt x="519887" y="46329"/>
                  </a:lnTo>
                  <a:lnTo>
                    <a:pt x="547484" y="17919"/>
                  </a:lnTo>
                  <a:lnTo>
                    <a:pt x="554964" y="17272"/>
                  </a:lnTo>
                  <a:lnTo>
                    <a:pt x="562432" y="17919"/>
                  </a:lnTo>
                  <a:lnTo>
                    <a:pt x="590042" y="46507"/>
                  </a:lnTo>
                  <a:lnTo>
                    <a:pt x="590677" y="54114"/>
                  </a:lnTo>
                  <a:lnTo>
                    <a:pt x="590677" y="12026"/>
                  </a:lnTo>
                  <a:lnTo>
                    <a:pt x="586613" y="8674"/>
                  </a:lnTo>
                  <a:lnTo>
                    <a:pt x="577240" y="3848"/>
                  </a:lnTo>
                  <a:lnTo>
                    <a:pt x="566699" y="965"/>
                  </a:lnTo>
                  <a:lnTo>
                    <a:pt x="554964" y="0"/>
                  </a:lnTo>
                  <a:lnTo>
                    <a:pt x="543217" y="965"/>
                  </a:lnTo>
                  <a:lnTo>
                    <a:pt x="508228" y="23545"/>
                  </a:lnTo>
                  <a:lnTo>
                    <a:pt x="499668" y="54114"/>
                  </a:lnTo>
                  <a:lnTo>
                    <a:pt x="500621" y="65278"/>
                  </a:lnTo>
                  <a:lnTo>
                    <a:pt x="523252" y="99707"/>
                  </a:lnTo>
                  <a:lnTo>
                    <a:pt x="554964" y="108254"/>
                  </a:lnTo>
                  <a:lnTo>
                    <a:pt x="566699" y="107302"/>
                  </a:lnTo>
                  <a:lnTo>
                    <a:pt x="601560" y="84823"/>
                  </a:lnTo>
                  <a:lnTo>
                    <a:pt x="609282" y="65366"/>
                  </a:lnTo>
                  <a:lnTo>
                    <a:pt x="610247" y="54114"/>
                  </a:lnTo>
                  <a:close/>
                </a:path>
                <a:path w="847725" h="131445">
                  <a:moveTo>
                    <a:pt x="742797" y="88671"/>
                  </a:moveTo>
                  <a:lnTo>
                    <a:pt x="725512" y="88671"/>
                  </a:lnTo>
                  <a:lnTo>
                    <a:pt x="725512" y="19570"/>
                  </a:lnTo>
                  <a:lnTo>
                    <a:pt x="725512" y="2286"/>
                  </a:lnTo>
                  <a:lnTo>
                    <a:pt x="707085" y="2286"/>
                  </a:lnTo>
                  <a:lnTo>
                    <a:pt x="707085" y="19570"/>
                  </a:lnTo>
                  <a:lnTo>
                    <a:pt x="707085" y="88671"/>
                  </a:lnTo>
                  <a:lnTo>
                    <a:pt x="656856" y="88671"/>
                  </a:lnTo>
                  <a:lnTo>
                    <a:pt x="659777" y="84683"/>
                  </a:lnTo>
                  <a:lnTo>
                    <a:pt x="662622" y="77927"/>
                  </a:lnTo>
                  <a:lnTo>
                    <a:pt x="670928" y="36842"/>
                  </a:lnTo>
                  <a:lnTo>
                    <a:pt x="672071" y="19570"/>
                  </a:lnTo>
                  <a:lnTo>
                    <a:pt x="707085" y="19570"/>
                  </a:lnTo>
                  <a:lnTo>
                    <a:pt x="707085" y="2286"/>
                  </a:lnTo>
                  <a:lnTo>
                    <a:pt x="654799" y="2286"/>
                  </a:lnTo>
                  <a:lnTo>
                    <a:pt x="653173" y="29705"/>
                  </a:lnTo>
                  <a:lnTo>
                    <a:pt x="652297" y="39370"/>
                  </a:lnTo>
                  <a:lnTo>
                    <a:pt x="641108" y="83921"/>
                  </a:lnTo>
                  <a:lnTo>
                    <a:pt x="637286" y="88671"/>
                  </a:lnTo>
                  <a:lnTo>
                    <a:pt x="624382" y="88671"/>
                  </a:lnTo>
                  <a:lnTo>
                    <a:pt x="624382" y="131292"/>
                  </a:lnTo>
                  <a:lnTo>
                    <a:pt x="641667" y="131292"/>
                  </a:lnTo>
                  <a:lnTo>
                    <a:pt x="641667" y="105956"/>
                  </a:lnTo>
                  <a:lnTo>
                    <a:pt x="725512" y="105956"/>
                  </a:lnTo>
                  <a:lnTo>
                    <a:pt x="725512" y="131292"/>
                  </a:lnTo>
                  <a:lnTo>
                    <a:pt x="742797" y="131292"/>
                  </a:lnTo>
                  <a:lnTo>
                    <a:pt x="742797" y="105956"/>
                  </a:lnTo>
                  <a:lnTo>
                    <a:pt x="742797" y="88671"/>
                  </a:lnTo>
                  <a:close/>
                </a:path>
                <a:path w="847725" h="131445">
                  <a:moveTo>
                    <a:pt x="847128" y="2286"/>
                  </a:moveTo>
                  <a:lnTo>
                    <a:pt x="828700" y="2286"/>
                  </a:lnTo>
                  <a:lnTo>
                    <a:pt x="828700" y="19570"/>
                  </a:lnTo>
                  <a:lnTo>
                    <a:pt x="828700" y="54114"/>
                  </a:lnTo>
                  <a:lnTo>
                    <a:pt x="802284" y="54114"/>
                  </a:lnTo>
                  <a:lnTo>
                    <a:pt x="797763" y="52539"/>
                  </a:lnTo>
                  <a:lnTo>
                    <a:pt x="790079" y="46253"/>
                  </a:lnTo>
                  <a:lnTo>
                    <a:pt x="788149" y="42214"/>
                  </a:lnTo>
                  <a:lnTo>
                    <a:pt x="788149" y="31940"/>
                  </a:lnTo>
                  <a:lnTo>
                    <a:pt x="790155" y="27622"/>
                  </a:lnTo>
                  <a:lnTo>
                    <a:pt x="794156" y="24409"/>
                  </a:lnTo>
                  <a:lnTo>
                    <a:pt x="798131" y="21183"/>
                  </a:lnTo>
                  <a:lnTo>
                    <a:pt x="804062" y="19570"/>
                  </a:lnTo>
                  <a:lnTo>
                    <a:pt x="828700" y="19570"/>
                  </a:lnTo>
                  <a:lnTo>
                    <a:pt x="828700" y="2286"/>
                  </a:lnTo>
                  <a:lnTo>
                    <a:pt x="814882" y="2286"/>
                  </a:lnTo>
                  <a:lnTo>
                    <a:pt x="803973" y="2870"/>
                  </a:lnTo>
                  <a:lnTo>
                    <a:pt x="769302" y="29311"/>
                  </a:lnTo>
                  <a:lnTo>
                    <a:pt x="768578" y="36842"/>
                  </a:lnTo>
                  <a:lnTo>
                    <a:pt x="768578" y="44526"/>
                  </a:lnTo>
                  <a:lnTo>
                    <a:pt x="770724" y="51092"/>
                  </a:lnTo>
                  <a:lnTo>
                    <a:pt x="779310" y="61988"/>
                  </a:lnTo>
                  <a:lnTo>
                    <a:pt x="784631" y="65417"/>
                  </a:lnTo>
                  <a:lnTo>
                    <a:pt x="790930" y="66789"/>
                  </a:lnTo>
                  <a:lnTo>
                    <a:pt x="760971" y="105956"/>
                  </a:lnTo>
                  <a:lnTo>
                    <a:pt x="783323" y="105956"/>
                  </a:lnTo>
                  <a:lnTo>
                    <a:pt x="808659" y="71399"/>
                  </a:lnTo>
                  <a:lnTo>
                    <a:pt x="828700" y="71399"/>
                  </a:lnTo>
                  <a:lnTo>
                    <a:pt x="828700" y="105956"/>
                  </a:lnTo>
                  <a:lnTo>
                    <a:pt x="847128" y="105956"/>
                  </a:lnTo>
                  <a:lnTo>
                    <a:pt x="847128" y="71399"/>
                  </a:lnTo>
                  <a:lnTo>
                    <a:pt x="847128" y="54114"/>
                  </a:lnTo>
                  <a:lnTo>
                    <a:pt x="847128" y="19570"/>
                  </a:lnTo>
                  <a:lnTo>
                    <a:pt x="847128" y="22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0229569" y="4354087"/>
              <a:ext cx="265027" cy="131358"/>
            </a:xfrm>
            <a:prstGeom prst="rect">
              <a:avLst/>
            </a:prstGeom>
            <a:blipFill>
              <a:blip r:embed="rId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0516082" y="4354087"/>
              <a:ext cx="101588" cy="108258"/>
            </a:xfrm>
            <a:prstGeom prst="rect">
              <a:avLst/>
            </a:prstGeom>
            <a:blipFill>
              <a:blip r:embed="rId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4" name="object 164"/>
          <p:cNvGrpSpPr/>
          <p:nvPr/>
        </p:nvGrpSpPr>
        <p:grpSpPr>
          <a:xfrm>
            <a:off x="10694608" y="4354087"/>
            <a:ext cx="419100" cy="108585"/>
            <a:chOff x="10694608" y="4354087"/>
            <a:chExt cx="419100" cy="108585"/>
          </a:xfrm>
        </p:grpSpPr>
        <p:sp>
          <p:nvSpPr>
            <p:cNvPr id="165" name="object 165"/>
            <p:cNvSpPr/>
            <p:nvPr/>
          </p:nvSpPr>
          <p:spPr>
            <a:xfrm>
              <a:off x="10694608" y="4356376"/>
              <a:ext cx="96750" cy="103672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0826039" y="4356383"/>
              <a:ext cx="110802" cy="103661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0965594" y="4354087"/>
              <a:ext cx="101588" cy="108258"/>
            </a:xfrm>
            <a:prstGeom prst="rect">
              <a:avLst/>
            </a:prstGeom>
            <a:blipFill>
              <a:blip r:embed="rId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1095089" y="4416865"/>
              <a:ext cx="19050" cy="43180"/>
            </a:xfrm>
            <a:custGeom>
              <a:avLst/>
              <a:gdLst/>
              <a:ahLst/>
              <a:cxnLst/>
              <a:rect l="l" t="t" r="r" b="b"/>
              <a:pathLst>
                <a:path w="19050" h="43179">
                  <a:moveTo>
                    <a:pt x="0" y="43179"/>
                  </a:moveTo>
                  <a:lnTo>
                    <a:pt x="18428" y="43179"/>
                  </a:lnTo>
                  <a:lnTo>
                    <a:pt x="18428" y="0"/>
                  </a:lnTo>
                  <a:lnTo>
                    <a:pt x="0" y="0"/>
                  </a:lnTo>
                  <a:lnTo>
                    <a:pt x="0" y="431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9" name="object 169"/>
          <p:cNvSpPr/>
          <p:nvPr/>
        </p:nvSpPr>
        <p:spPr>
          <a:xfrm>
            <a:off x="11095088" y="4355915"/>
            <a:ext cx="147955" cy="104139"/>
          </a:xfrm>
          <a:custGeom>
            <a:avLst/>
            <a:gdLst/>
            <a:ahLst/>
            <a:cxnLst/>
            <a:rect l="l" t="t" r="r" b="b"/>
            <a:pathLst>
              <a:path w="147954" h="104139">
                <a:moveTo>
                  <a:pt x="94437" y="0"/>
                </a:moveTo>
                <a:lnTo>
                  <a:pt x="76009" y="0"/>
                </a:lnTo>
                <a:lnTo>
                  <a:pt x="76009" y="43180"/>
                </a:lnTo>
                <a:lnTo>
                  <a:pt x="18427" y="43180"/>
                </a:lnTo>
                <a:lnTo>
                  <a:pt x="18427" y="0"/>
                </a:lnTo>
                <a:lnTo>
                  <a:pt x="0" y="0"/>
                </a:lnTo>
                <a:lnTo>
                  <a:pt x="0" y="43180"/>
                </a:lnTo>
                <a:lnTo>
                  <a:pt x="0" y="60960"/>
                </a:lnTo>
                <a:lnTo>
                  <a:pt x="76009" y="60960"/>
                </a:lnTo>
                <a:lnTo>
                  <a:pt x="76009" y="104140"/>
                </a:lnTo>
                <a:lnTo>
                  <a:pt x="94437" y="104140"/>
                </a:lnTo>
                <a:lnTo>
                  <a:pt x="94437" y="60960"/>
                </a:lnTo>
                <a:lnTo>
                  <a:pt x="94437" y="43180"/>
                </a:lnTo>
                <a:lnTo>
                  <a:pt x="94437" y="0"/>
                </a:lnTo>
                <a:close/>
              </a:path>
              <a:path w="147954" h="104139">
                <a:moveTo>
                  <a:pt x="147701" y="60960"/>
                </a:moveTo>
                <a:lnTo>
                  <a:pt x="129247" y="60960"/>
                </a:lnTo>
                <a:lnTo>
                  <a:pt x="129247" y="104140"/>
                </a:lnTo>
                <a:lnTo>
                  <a:pt x="147701" y="104140"/>
                </a:lnTo>
                <a:lnTo>
                  <a:pt x="147701" y="609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0" name="object 170"/>
          <p:cNvGrpSpPr/>
          <p:nvPr/>
        </p:nvGrpSpPr>
        <p:grpSpPr>
          <a:xfrm>
            <a:off x="11224339" y="4354088"/>
            <a:ext cx="233679" cy="108585"/>
            <a:chOff x="11224339" y="4354088"/>
            <a:chExt cx="233679" cy="108585"/>
          </a:xfrm>
        </p:grpSpPr>
        <p:sp>
          <p:nvSpPr>
            <p:cNvPr id="171" name="object 171"/>
            <p:cNvSpPr/>
            <p:nvPr/>
          </p:nvSpPr>
          <p:spPr>
            <a:xfrm>
              <a:off x="11224336" y="4355915"/>
              <a:ext cx="94615" cy="104139"/>
            </a:xfrm>
            <a:custGeom>
              <a:avLst/>
              <a:gdLst/>
              <a:ahLst/>
              <a:cxnLst/>
              <a:rect l="l" t="t" r="r" b="b"/>
              <a:pathLst>
                <a:path w="94615" h="104139">
                  <a:moveTo>
                    <a:pt x="94449" y="0"/>
                  </a:moveTo>
                  <a:lnTo>
                    <a:pt x="76034" y="0"/>
                  </a:lnTo>
                  <a:lnTo>
                    <a:pt x="76034" y="43180"/>
                  </a:lnTo>
                  <a:lnTo>
                    <a:pt x="18453" y="43180"/>
                  </a:lnTo>
                  <a:lnTo>
                    <a:pt x="18453" y="0"/>
                  </a:lnTo>
                  <a:lnTo>
                    <a:pt x="0" y="0"/>
                  </a:lnTo>
                  <a:lnTo>
                    <a:pt x="0" y="43180"/>
                  </a:lnTo>
                  <a:lnTo>
                    <a:pt x="0" y="60960"/>
                  </a:lnTo>
                  <a:lnTo>
                    <a:pt x="76034" y="60960"/>
                  </a:lnTo>
                  <a:lnTo>
                    <a:pt x="76034" y="104140"/>
                  </a:lnTo>
                  <a:lnTo>
                    <a:pt x="94449" y="104140"/>
                  </a:lnTo>
                  <a:lnTo>
                    <a:pt x="94449" y="60960"/>
                  </a:lnTo>
                  <a:lnTo>
                    <a:pt x="94449" y="43180"/>
                  </a:lnTo>
                  <a:lnTo>
                    <a:pt x="944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1347214" y="4354088"/>
              <a:ext cx="110551" cy="108258"/>
            </a:xfrm>
            <a:prstGeom prst="rect">
              <a:avLst/>
            </a:prstGeom>
            <a:blipFill>
              <a:blip r:embed="rId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3" name="object 173"/>
          <p:cNvGrpSpPr/>
          <p:nvPr/>
        </p:nvGrpSpPr>
        <p:grpSpPr>
          <a:xfrm>
            <a:off x="11536099" y="4354083"/>
            <a:ext cx="389255" cy="107950"/>
            <a:chOff x="11536099" y="4354083"/>
            <a:chExt cx="389255" cy="107950"/>
          </a:xfrm>
        </p:grpSpPr>
        <p:sp>
          <p:nvSpPr>
            <p:cNvPr id="174" name="object 174"/>
            <p:cNvSpPr/>
            <p:nvPr/>
          </p:nvSpPr>
          <p:spPr>
            <a:xfrm>
              <a:off x="11536099" y="4355463"/>
              <a:ext cx="85683" cy="105504"/>
            </a:xfrm>
            <a:prstGeom prst="rect">
              <a:avLst/>
            </a:prstGeom>
            <a:blipFill>
              <a:blip r:embed="rId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1644696" y="4354083"/>
              <a:ext cx="82458" cy="107577"/>
            </a:xfrm>
            <a:prstGeom prst="rect">
              <a:avLst/>
            </a:prstGeom>
            <a:blipFill>
              <a:blip r:embed="rId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1760483" y="4356383"/>
              <a:ext cx="110802" cy="103661"/>
            </a:xfrm>
            <a:prstGeom prst="rect">
              <a:avLst/>
            </a:prstGeom>
            <a:blipFill>
              <a:blip r:embed="rId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1899430" y="4435402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6355" y="0"/>
                  </a:moveTo>
                  <a:lnTo>
                    <a:pt x="9444" y="0"/>
                  </a:lnTo>
                  <a:lnTo>
                    <a:pt x="6334" y="1235"/>
                  </a:lnTo>
                  <a:lnTo>
                    <a:pt x="1266" y="6135"/>
                  </a:lnTo>
                  <a:lnTo>
                    <a:pt x="0" y="8973"/>
                  </a:lnTo>
                  <a:lnTo>
                    <a:pt x="0" y="15894"/>
                  </a:lnTo>
                  <a:lnTo>
                    <a:pt x="1266" y="18994"/>
                  </a:lnTo>
                  <a:lnTo>
                    <a:pt x="6334" y="24072"/>
                  </a:lnTo>
                  <a:lnTo>
                    <a:pt x="9444" y="25339"/>
                  </a:lnTo>
                  <a:lnTo>
                    <a:pt x="16669" y="25339"/>
                  </a:lnTo>
                  <a:lnTo>
                    <a:pt x="19591" y="24072"/>
                  </a:lnTo>
                  <a:lnTo>
                    <a:pt x="24198" y="18994"/>
                  </a:lnTo>
                  <a:lnTo>
                    <a:pt x="25339" y="15894"/>
                  </a:lnTo>
                  <a:lnTo>
                    <a:pt x="25339" y="8973"/>
                  </a:lnTo>
                  <a:lnTo>
                    <a:pt x="24114" y="6135"/>
                  </a:lnTo>
                  <a:lnTo>
                    <a:pt x="19203" y="12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8" name="object 178"/>
          <p:cNvSpPr/>
          <p:nvPr/>
        </p:nvSpPr>
        <p:spPr>
          <a:xfrm>
            <a:off x="1791754" y="2215432"/>
            <a:ext cx="1308735" cy="493395"/>
          </a:xfrm>
          <a:custGeom>
            <a:avLst/>
            <a:gdLst/>
            <a:ahLst/>
            <a:cxnLst/>
            <a:rect l="l" t="t" r="r" b="b"/>
            <a:pathLst>
              <a:path w="1308735" h="493394">
                <a:moveTo>
                  <a:pt x="408495" y="344208"/>
                </a:moveTo>
                <a:lnTo>
                  <a:pt x="400240" y="300456"/>
                </a:lnTo>
                <a:lnTo>
                  <a:pt x="379526" y="269557"/>
                </a:lnTo>
                <a:lnTo>
                  <a:pt x="377736" y="266877"/>
                </a:lnTo>
                <a:lnTo>
                  <a:pt x="344335" y="243801"/>
                </a:lnTo>
                <a:lnTo>
                  <a:pt x="303428" y="231533"/>
                </a:lnTo>
                <a:lnTo>
                  <a:pt x="303428" y="230162"/>
                </a:lnTo>
                <a:lnTo>
                  <a:pt x="339051" y="215519"/>
                </a:lnTo>
                <a:lnTo>
                  <a:pt x="342150" y="212877"/>
                </a:lnTo>
                <a:lnTo>
                  <a:pt x="367538" y="191287"/>
                </a:lnTo>
                <a:lnTo>
                  <a:pt x="386422" y="159004"/>
                </a:lnTo>
                <a:lnTo>
                  <a:pt x="393268" y="120256"/>
                </a:lnTo>
                <a:lnTo>
                  <a:pt x="387515" y="81991"/>
                </a:lnTo>
                <a:lnTo>
                  <a:pt x="375996" y="60820"/>
                </a:lnTo>
                <a:lnTo>
                  <a:pt x="369544" y="48958"/>
                </a:lnTo>
                <a:lnTo>
                  <a:pt x="338188" y="23025"/>
                </a:lnTo>
                <a:lnTo>
                  <a:pt x="301371" y="9410"/>
                </a:lnTo>
                <a:lnTo>
                  <a:pt x="301371" y="344208"/>
                </a:lnTo>
                <a:lnTo>
                  <a:pt x="295922" y="379247"/>
                </a:lnTo>
                <a:lnTo>
                  <a:pt x="279590" y="405803"/>
                </a:lnTo>
                <a:lnTo>
                  <a:pt x="252374" y="422643"/>
                </a:lnTo>
                <a:lnTo>
                  <a:pt x="214287" y="428523"/>
                </a:lnTo>
                <a:lnTo>
                  <a:pt x="196443" y="428282"/>
                </a:lnTo>
                <a:lnTo>
                  <a:pt x="179895" y="427570"/>
                </a:lnTo>
                <a:lnTo>
                  <a:pt x="165684" y="426491"/>
                </a:lnTo>
                <a:lnTo>
                  <a:pt x="154838" y="425069"/>
                </a:lnTo>
                <a:lnTo>
                  <a:pt x="154838" y="269557"/>
                </a:lnTo>
                <a:lnTo>
                  <a:pt x="213588" y="269557"/>
                </a:lnTo>
                <a:lnTo>
                  <a:pt x="252971" y="275386"/>
                </a:lnTo>
                <a:lnTo>
                  <a:pt x="280289" y="291325"/>
                </a:lnTo>
                <a:lnTo>
                  <a:pt x="296202" y="315048"/>
                </a:lnTo>
                <a:lnTo>
                  <a:pt x="301371" y="344208"/>
                </a:lnTo>
                <a:lnTo>
                  <a:pt x="301371" y="9410"/>
                </a:lnTo>
                <a:lnTo>
                  <a:pt x="292341" y="6070"/>
                </a:lnTo>
                <a:lnTo>
                  <a:pt x="286156" y="5461"/>
                </a:lnTo>
                <a:lnTo>
                  <a:pt x="286156" y="134772"/>
                </a:lnTo>
                <a:lnTo>
                  <a:pt x="280974" y="166522"/>
                </a:lnTo>
                <a:lnTo>
                  <a:pt x="266014" y="191198"/>
                </a:lnTo>
                <a:lnTo>
                  <a:pt x="242112" y="207187"/>
                </a:lnTo>
                <a:lnTo>
                  <a:pt x="210108" y="212877"/>
                </a:lnTo>
                <a:lnTo>
                  <a:pt x="154838" y="212877"/>
                </a:lnTo>
                <a:lnTo>
                  <a:pt x="154838" y="62204"/>
                </a:lnTo>
                <a:lnTo>
                  <a:pt x="180149" y="61252"/>
                </a:lnTo>
                <a:lnTo>
                  <a:pt x="193802" y="60934"/>
                </a:lnTo>
                <a:lnTo>
                  <a:pt x="208711" y="60934"/>
                </a:lnTo>
                <a:lnTo>
                  <a:pt x="243586" y="66446"/>
                </a:lnTo>
                <a:lnTo>
                  <a:pt x="267843" y="82003"/>
                </a:lnTo>
                <a:lnTo>
                  <a:pt x="281724" y="105435"/>
                </a:lnTo>
                <a:lnTo>
                  <a:pt x="286156" y="134772"/>
                </a:lnTo>
                <a:lnTo>
                  <a:pt x="286156" y="5461"/>
                </a:lnTo>
                <a:lnTo>
                  <a:pt x="230860" y="0"/>
                </a:lnTo>
                <a:lnTo>
                  <a:pt x="53213" y="2755"/>
                </a:lnTo>
                <a:lnTo>
                  <a:pt x="0" y="2755"/>
                </a:lnTo>
                <a:lnTo>
                  <a:pt x="0" y="62890"/>
                </a:lnTo>
                <a:lnTo>
                  <a:pt x="53213" y="62890"/>
                </a:lnTo>
                <a:lnTo>
                  <a:pt x="53213" y="425767"/>
                </a:lnTo>
                <a:lnTo>
                  <a:pt x="0" y="425767"/>
                </a:lnTo>
                <a:lnTo>
                  <a:pt x="0" y="486587"/>
                </a:lnTo>
                <a:lnTo>
                  <a:pt x="53213" y="486587"/>
                </a:lnTo>
                <a:lnTo>
                  <a:pt x="225323" y="489343"/>
                </a:lnTo>
                <a:lnTo>
                  <a:pt x="276326" y="485508"/>
                </a:lnTo>
                <a:lnTo>
                  <a:pt x="320738" y="473824"/>
                </a:lnTo>
                <a:lnTo>
                  <a:pt x="357339" y="454101"/>
                </a:lnTo>
                <a:lnTo>
                  <a:pt x="382536" y="428523"/>
                </a:lnTo>
                <a:lnTo>
                  <a:pt x="384962" y="426072"/>
                </a:lnTo>
                <a:lnTo>
                  <a:pt x="402412" y="389509"/>
                </a:lnTo>
                <a:lnTo>
                  <a:pt x="408495" y="344208"/>
                </a:lnTo>
                <a:close/>
              </a:path>
              <a:path w="1308735" h="493394">
                <a:moveTo>
                  <a:pt x="773379" y="478294"/>
                </a:moveTo>
                <a:lnTo>
                  <a:pt x="766203" y="444423"/>
                </a:lnTo>
                <a:lnTo>
                  <a:pt x="763866" y="433362"/>
                </a:lnTo>
                <a:lnTo>
                  <a:pt x="762990" y="429209"/>
                </a:lnTo>
                <a:lnTo>
                  <a:pt x="757466" y="431292"/>
                </a:lnTo>
                <a:lnTo>
                  <a:pt x="753999" y="432676"/>
                </a:lnTo>
                <a:lnTo>
                  <a:pt x="749858" y="433362"/>
                </a:lnTo>
                <a:lnTo>
                  <a:pt x="746404" y="433362"/>
                </a:lnTo>
                <a:lnTo>
                  <a:pt x="737730" y="430657"/>
                </a:lnTo>
                <a:lnTo>
                  <a:pt x="733450" y="424205"/>
                </a:lnTo>
                <a:lnTo>
                  <a:pt x="732028" y="416445"/>
                </a:lnTo>
                <a:lnTo>
                  <a:pt x="731951" y="412661"/>
                </a:lnTo>
                <a:lnTo>
                  <a:pt x="732066" y="401574"/>
                </a:lnTo>
                <a:lnTo>
                  <a:pt x="732523" y="379984"/>
                </a:lnTo>
                <a:lnTo>
                  <a:pt x="733196" y="351802"/>
                </a:lnTo>
                <a:lnTo>
                  <a:pt x="733310" y="346278"/>
                </a:lnTo>
                <a:lnTo>
                  <a:pt x="733717" y="325894"/>
                </a:lnTo>
                <a:lnTo>
                  <a:pt x="733831" y="313791"/>
                </a:lnTo>
                <a:lnTo>
                  <a:pt x="733971" y="295808"/>
                </a:lnTo>
                <a:lnTo>
                  <a:pt x="728980" y="250672"/>
                </a:lnTo>
                <a:lnTo>
                  <a:pt x="715111" y="218414"/>
                </a:lnTo>
                <a:lnTo>
                  <a:pt x="713638" y="214985"/>
                </a:lnTo>
                <a:lnTo>
                  <a:pt x="687387" y="189077"/>
                </a:lnTo>
                <a:lnTo>
                  <a:pt x="649655" y="173291"/>
                </a:lnTo>
                <a:lnTo>
                  <a:pt x="599871" y="167957"/>
                </a:lnTo>
                <a:lnTo>
                  <a:pt x="552627" y="173164"/>
                </a:lnTo>
                <a:lnTo>
                  <a:pt x="512699" y="188341"/>
                </a:lnTo>
                <a:lnTo>
                  <a:pt x="485076" y="212852"/>
                </a:lnTo>
                <a:lnTo>
                  <a:pt x="474764" y="246062"/>
                </a:lnTo>
                <a:lnTo>
                  <a:pt x="477126" y="260375"/>
                </a:lnTo>
                <a:lnTo>
                  <a:pt x="484365" y="273011"/>
                </a:lnTo>
                <a:lnTo>
                  <a:pt x="496646" y="282016"/>
                </a:lnTo>
                <a:lnTo>
                  <a:pt x="514172" y="285445"/>
                </a:lnTo>
                <a:lnTo>
                  <a:pt x="530415" y="282956"/>
                </a:lnTo>
                <a:lnTo>
                  <a:pt x="552780" y="250672"/>
                </a:lnTo>
                <a:lnTo>
                  <a:pt x="543877" y="228777"/>
                </a:lnTo>
                <a:lnTo>
                  <a:pt x="552729" y="224536"/>
                </a:lnTo>
                <a:lnTo>
                  <a:pt x="562813" y="221259"/>
                </a:lnTo>
                <a:lnTo>
                  <a:pt x="574319" y="219151"/>
                </a:lnTo>
                <a:lnTo>
                  <a:pt x="587425" y="218414"/>
                </a:lnTo>
                <a:lnTo>
                  <a:pt x="616572" y="223710"/>
                </a:lnTo>
                <a:lnTo>
                  <a:pt x="635558" y="238544"/>
                </a:lnTo>
                <a:lnTo>
                  <a:pt x="645845" y="261277"/>
                </a:lnTo>
                <a:lnTo>
                  <a:pt x="648944" y="290283"/>
                </a:lnTo>
                <a:lnTo>
                  <a:pt x="648944" y="305485"/>
                </a:lnTo>
                <a:lnTo>
                  <a:pt x="648258" y="313791"/>
                </a:lnTo>
                <a:lnTo>
                  <a:pt x="647560" y="313537"/>
                </a:lnTo>
                <a:lnTo>
                  <a:pt x="647560" y="359410"/>
                </a:lnTo>
                <a:lnTo>
                  <a:pt x="647560" y="401574"/>
                </a:lnTo>
                <a:lnTo>
                  <a:pt x="638175" y="412661"/>
                </a:lnTo>
                <a:lnTo>
                  <a:pt x="625284" y="422910"/>
                </a:lnTo>
                <a:lnTo>
                  <a:pt x="608495" y="430428"/>
                </a:lnTo>
                <a:lnTo>
                  <a:pt x="587425" y="433362"/>
                </a:lnTo>
                <a:lnTo>
                  <a:pt x="567651" y="429958"/>
                </a:lnTo>
                <a:lnTo>
                  <a:pt x="553135" y="420662"/>
                </a:lnTo>
                <a:lnTo>
                  <a:pt x="544195" y="406831"/>
                </a:lnTo>
                <a:lnTo>
                  <a:pt x="541134" y="389826"/>
                </a:lnTo>
                <a:lnTo>
                  <a:pt x="544715" y="371652"/>
                </a:lnTo>
                <a:lnTo>
                  <a:pt x="555218" y="357936"/>
                </a:lnTo>
                <a:lnTo>
                  <a:pt x="572325" y="349288"/>
                </a:lnTo>
                <a:lnTo>
                  <a:pt x="595731" y="346278"/>
                </a:lnTo>
                <a:lnTo>
                  <a:pt x="610247" y="347065"/>
                </a:lnTo>
                <a:lnTo>
                  <a:pt x="623722" y="349478"/>
                </a:lnTo>
                <a:lnTo>
                  <a:pt x="636155" y="353568"/>
                </a:lnTo>
                <a:lnTo>
                  <a:pt x="647560" y="359410"/>
                </a:lnTo>
                <a:lnTo>
                  <a:pt x="647560" y="313537"/>
                </a:lnTo>
                <a:lnTo>
                  <a:pt x="634212" y="308635"/>
                </a:lnTo>
                <a:lnTo>
                  <a:pt x="616800" y="304723"/>
                </a:lnTo>
                <a:lnTo>
                  <a:pt x="597319" y="302221"/>
                </a:lnTo>
                <a:lnTo>
                  <a:pt x="577062" y="301358"/>
                </a:lnTo>
                <a:lnTo>
                  <a:pt x="524243" y="307530"/>
                </a:lnTo>
                <a:lnTo>
                  <a:pt x="484187" y="325894"/>
                </a:lnTo>
                <a:lnTo>
                  <a:pt x="458774" y="356171"/>
                </a:lnTo>
                <a:lnTo>
                  <a:pt x="449884" y="398119"/>
                </a:lnTo>
                <a:lnTo>
                  <a:pt x="457288" y="438175"/>
                </a:lnTo>
                <a:lnTo>
                  <a:pt x="478574" y="467664"/>
                </a:lnTo>
                <a:lnTo>
                  <a:pt x="512279" y="485889"/>
                </a:lnTo>
                <a:lnTo>
                  <a:pt x="557022" y="492125"/>
                </a:lnTo>
                <a:lnTo>
                  <a:pt x="590461" y="488175"/>
                </a:lnTo>
                <a:lnTo>
                  <a:pt x="617232" y="477608"/>
                </a:lnTo>
                <a:lnTo>
                  <a:pt x="637400" y="462381"/>
                </a:lnTo>
                <a:lnTo>
                  <a:pt x="651014" y="444423"/>
                </a:lnTo>
                <a:lnTo>
                  <a:pt x="658406" y="465683"/>
                </a:lnTo>
                <a:lnTo>
                  <a:pt x="671156" y="480796"/>
                </a:lnTo>
                <a:lnTo>
                  <a:pt x="689229" y="489813"/>
                </a:lnTo>
                <a:lnTo>
                  <a:pt x="712533" y="492798"/>
                </a:lnTo>
                <a:lnTo>
                  <a:pt x="725436" y="492086"/>
                </a:lnTo>
                <a:lnTo>
                  <a:pt x="741133" y="489699"/>
                </a:lnTo>
                <a:lnTo>
                  <a:pt x="757732" y="485228"/>
                </a:lnTo>
                <a:lnTo>
                  <a:pt x="773379" y="478294"/>
                </a:lnTo>
                <a:close/>
              </a:path>
              <a:path w="1308735" h="493394">
                <a:moveTo>
                  <a:pt x="1308684" y="431304"/>
                </a:moveTo>
                <a:lnTo>
                  <a:pt x="1271358" y="431304"/>
                </a:lnTo>
                <a:lnTo>
                  <a:pt x="1271358" y="427494"/>
                </a:lnTo>
                <a:lnTo>
                  <a:pt x="1271358" y="230644"/>
                </a:lnTo>
                <a:lnTo>
                  <a:pt x="1307998" y="230644"/>
                </a:lnTo>
                <a:lnTo>
                  <a:pt x="1307998" y="176034"/>
                </a:lnTo>
                <a:lnTo>
                  <a:pt x="1159383" y="176034"/>
                </a:lnTo>
                <a:lnTo>
                  <a:pt x="1159383" y="230644"/>
                </a:lnTo>
                <a:lnTo>
                  <a:pt x="1184973" y="230644"/>
                </a:lnTo>
                <a:lnTo>
                  <a:pt x="1184973" y="427494"/>
                </a:lnTo>
                <a:lnTo>
                  <a:pt x="1100632" y="427494"/>
                </a:lnTo>
                <a:lnTo>
                  <a:pt x="1100632" y="230644"/>
                </a:lnTo>
                <a:lnTo>
                  <a:pt x="1124851" y="230644"/>
                </a:lnTo>
                <a:lnTo>
                  <a:pt x="1124851" y="176034"/>
                </a:lnTo>
                <a:lnTo>
                  <a:pt x="989368" y="176034"/>
                </a:lnTo>
                <a:lnTo>
                  <a:pt x="989368" y="230644"/>
                </a:lnTo>
                <a:lnTo>
                  <a:pt x="1013548" y="230644"/>
                </a:lnTo>
                <a:lnTo>
                  <a:pt x="1013548" y="427494"/>
                </a:lnTo>
                <a:lnTo>
                  <a:pt x="929233" y="427494"/>
                </a:lnTo>
                <a:lnTo>
                  <a:pt x="929233" y="230644"/>
                </a:lnTo>
                <a:lnTo>
                  <a:pt x="954112" y="230644"/>
                </a:lnTo>
                <a:lnTo>
                  <a:pt x="954112" y="176034"/>
                </a:lnTo>
                <a:lnTo>
                  <a:pt x="807567" y="176034"/>
                </a:lnTo>
                <a:lnTo>
                  <a:pt x="807567" y="230644"/>
                </a:lnTo>
                <a:lnTo>
                  <a:pt x="842822" y="230644"/>
                </a:lnTo>
                <a:lnTo>
                  <a:pt x="842822" y="427494"/>
                </a:lnTo>
                <a:lnTo>
                  <a:pt x="842822" y="431304"/>
                </a:lnTo>
                <a:lnTo>
                  <a:pt x="805510" y="431304"/>
                </a:lnTo>
                <a:lnTo>
                  <a:pt x="805510" y="487184"/>
                </a:lnTo>
                <a:lnTo>
                  <a:pt x="1308684" y="487184"/>
                </a:lnTo>
                <a:lnTo>
                  <a:pt x="1308684" y="4313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302838" y="2211964"/>
            <a:ext cx="1282700" cy="499109"/>
          </a:xfrm>
          <a:custGeom>
            <a:avLst/>
            <a:gdLst/>
            <a:ahLst/>
            <a:cxnLst/>
            <a:rect l="l" t="t" r="r" b="b"/>
            <a:pathLst>
              <a:path w="1282700" h="499110">
                <a:moveTo>
                  <a:pt x="344893" y="337299"/>
                </a:moveTo>
                <a:lnTo>
                  <a:pt x="338188" y="284911"/>
                </a:lnTo>
                <a:lnTo>
                  <a:pt x="318998" y="242608"/>
                </a:lnTo>
                <a:lnTo>
                  <a:pt x="287718" y="210146"/>
                </a:lnTo>
                <a:lnTo>
                  <a:pt x="250215" y="192100"/>
                </a:lnTo>
                <a:lnTo>
                  <a:pt x="250215" y="340753"/>
                </a:lnTo>
                <a:lnTo>
                  <a:pt x="244932" y="379666"/>
                </a:lnTo>
                <a:lnTo>
                  <a:pt x="229743" y="412038"/>
                </a:lnTo>
                <a:lnTo>
                  <a:pt x="205613" y="434174"/>
                </a:lnTo>
                <a:lnTo>
                  <a:pt x="173494" y="442366"/>
                </a:lnTo>
                <a:lnTo>
                  <a:pt x="140804" y="434263"/>
                </a:lnTo>
                <a:lnTo>
                  <a:pt x="116725" y="411264"/>
                </a:lnTo>
                <a:lnTo>
                  <a:pt x="101854" y="375297"/>
                </a:lnTo>
                <a:lnTo>
                  <a:pt x="96774" y="328320"/>
                </a:lnTo>
                <a:lnTo>
                  <a:pt x="104927" y="296849"/>
                </a:lnTo>
                <a:lnTo>
                  <a:pt x="121043" y="269392"/>
                </a:lnTo>
                <a:lnTo>
                  <a:pt x="142201" y="252285"/>
                </a:lnTo>
                <a:lnTo>
                  <a:pt x="145072" y="249974"/>
                </a:lnTo>
                <a:lnTo>
                  <a:pt x="176936" y="242608"/>
                </a:lnTo>
                <a:lnTo>
                  <a:pt x="208216" y="250355"/>
                </a:lnTo>
                <a:lnTo>
                  <a:pt x="231203" y="271462"/>
                </a:lnTo>
                <a:lnTo>
                  <a:pt x="245376" y="302679"/>
                </a:lnTo>
                <a:lnTo>
                  <a:pt x="250215" y="340753"/>
                </a:lnTo>
                <a:lnTo>
                  <a:pt x="250215" y="192100"/>
                </a:lnTo>
                <a:lnTo>
                  <a:pt x="246075" y="190106"/>
                </a:lnTo>
                <a:lnTo>
                  <a:pt x="194919" y="183159"/>
                </a:lnTo>
                <a:lnTo>
                  <a:pt x="153339" y="187833"/>
                </a:lnTo>
                <a:lnTo>
                  <a:pt x="116801" y="201396"/>
                </a:lnTo>
                <a:lnTo>
                  <a:pt x="87020" y="223113"/>
                </a:lnTo>
                <a:lnTo>
                  <a:pt x="65659" y="252285"/>
                </a:lnTo>
                <a:lnTo>
                  <a:pt x="63601" y="251599"/>
                </a:lnTo>
                <a:lnTo>
                  <a:pt x="74345" y="200634"/>
                </a:lnTo>
                <a:lnTo>
                  <a:pt x="97612" y="165138"/>
                </a:lnTo>
                <a:lnTo>
                  <a:pt x="130568" y="141732"/>
                </a:lnTo>
                <a:lnTo>
                  <a:pt x="170446" y="127000"/>
                </a:lnTo>
                <a:lnTo>
                  <a:pt x="214414" y="117551"/>
                </a:lnTo>
                <a:lnTo>
                  <a:pt x="259676" y="109994"/>
                </a:lnTo>
                <a:lnTo>
                  <a:pt x="303428" y="100926"/>
                </a:lnTo>
                <a:lnTo>
                  <a:pt x="303428" y="0"/>
                </a:lnTo>
                <a:lnTo>
                  <a:pt x="250215" y="0"/>
                </a:lnTo>
                <a:lnTo>
                  <a:pt x="250215" y="26962"/>
                </a:lnTo>
                <a:lnTo>
                  <a:pt x="196672" y="36182"/>
                </a:lnTo>
                <a:lnTo>
                  <a:pt x="149783" y="49479"/>
                </a:lnTo>
                <a:lnTo>
                  <a:pt x="109461" y="67360"/>
                </a:lnTo>
                <a:lnTo>
                  <a:pt x="75615" y="90360"/>
                </a:lnTo>
                <a:lnTo>
                  <a:pt x="48133" y="119011"/>
                </a:lnTo>
                <a:lnTo>
                  <a:pt x="26936" y="153835"/>
                </a:lnTo>
                <a:lnTo>
                  <a:pt x="11899" y="195364"/>
                </a:lnTo>
                <a:lnTo>
                  <a:pt x="2959" y="244132"/>
                </a:lnTo>
                <a:lnTo>
                  <a:pt x="0" y="300659"/>
                </a:lnTo>
                <a:lnTo>
                  <a:pt x="4025" y="349961"/>
                </a:lnTo>
                <a:lnTo>
                  <a:pt x="15824" y="393192"/>
                </a:lnTo>
                <a:lnTo>
                  <a:pt x="34925" y="429818"/>
                </a:lnTo>
                <a:lnTo>
                  <a:pt x="60896" y="459270"/>
                </a:lnTo>
                <a:lnTo>
                  <a:pt x="93294" y="480987"/>
                </a:lnTo>
                <a:lnTo>
                  <a:pt x="131673" y="494436"/>
                </a:lnTo>
                <a:lnTo>
                  <a:pt x="175577" y="499033"/>
                </a:lnTo>
                <a:lnTo>
                  <a:pt x="223634" y="493204"/>
                </a:lnTo>
                <a:lnTo>
                  <a:pt x="264934" y="476770"/>
                </a:lnTo>
                <a:lnTo>
                  <a:pt x="298589" y="451345"/>
                </a:lnTo>
                <a:lnTo>
                  <a:pt x="323735" y="418553"/>
                </a:lnTo>
                <a:lnTo>
                  <a:pt x="339458" y="380009"/>
                </a:lnTo>
                <a:lnTo>
                  <a:pt x="344893" y="337299"/>
                </a:lnTo>
                <a:close/>
              </a:path>
              <a:path w="1282700" h="499110">
                <a:moveTo>
                  <a:pt x="765632" y="434771"/>
                </a:moveTo>
                <a:lnTo>
                  <a:pt x="727621" y="434771"/>
                </a:lnTo>
                <a:lnTo>
                  <a:pt x="727621" y="234315"/>
                </a:lnTo>
                <a:lnTo>
                  <a:pt x="764946" y="234315"/>
                </a:lnTo>
                <a:lnTo>
                  <a:pt x="764946" y="179031"/>
                </a:lnTo>
                <a:lnTo>
                  <a:pt x="639851" y="179031"/>
                </a:lnTo>
                <a:lnTo>
                  <a:pt x="502983" y="391223"/>
                </a:lnTo>
                <a:lnTo>
                  <a:pt x="502983" y="234315"/>
                </a:lnTo>
                <a:lnTo>
                  <a:pt x="532003" y="234315"/>
                </a:lnTo>
                <a:lnTo>
                  <a:pt x="532003" y="179031"/>
                </a:lnTo>
                <a:lnTo>
                  <a:pt x="377190" y="179031"/>
                </a:lnTo>
                <a:lnTo>
                  <a:pt x="377190" y="234315"/>
                </a:lnTo>
                <a:lnTo>
                  <a:pt x="415201" y="234315"/>
                </a:lnTo>
                <a:lnTo>
                  <a:pt x="415201" y="434771"/>
                </a:lnTo>
                <a:lnTo>
                  <a:pt x="377888" y="434771"/>
                </a:lnTo>
                <a:lnTo>
                  <a:pt x="377888" y="490054"/>
                </a:lnTo>
                <a:lnTo>
                  <a:pt x="502983" y="490054"/>
                </a:lnTo>
                <a:lnTo>
                  <a:pt x="639851" y="277164"/>
                </a:lnTo>
                <a:lnTo>
                  <a:pt x="639851" y="434771"/>
                </a:lnTo>
                <a:lnTo>
                  <a:pt x="610831" y="434771"/>
                </a:lnTo>
                <a:lnTo>
                  <a:pt x="610831" y="490054"/>
                </a:lnTo>
                <a:lnTo>
                  <a:pt x="765632" y="490054"/>
                </a:lnTo>
                <a:lnTo>
                  <a:pt x="765632" y="434771"/>
                </a:lnTo>
                <a:close/>
              </a:path>
              <a:path w="1282700" h="499110">
                <a:moveTo>
                  <a:pt x="1085164" y="403656"/>
                </a:moveTo>
                <a:lnTo>
                  <a:pt x="1080744" y="378117"/>
                </a:lnTo>
                <a:lnTo>
                  <a:pt x="1067460" y="356400"/>
                </a:lnTo>
                <a:lnTo>
                  <a:pt x="1045222" y="339991"/>
                </a:lnTo>
                <a:lnTo>
                  <a:pt x="1013968" y="330390"/>
                </a:lnTo>
                <a:lnTo>
                  <a:pt x="1013968" y="329006"/>
                </a:lnTo>
                <a:lnTo>
                  <a:pt x="1041196" y="318122"/>
                </a:lnTo>
                <a:lnTo>
                  <a:pt x="1060627" y="302056"/>
                </a:lnTo>
                <a:lnTo>
                  <a:pt x="1072299" y="280797"/>
                </a:lnTo>
                <a:lnTo>
                  <a:pt x="1076185" y="254368"/>
                </a:lnTo>
                <a:lnTo>
                  <a:pt x="1068158" y="218363"/>
                </a:lnTo>
                <a:lnTo>
                  <a:pt x="1045159" y="192417"/>
                </a:lnTo>
                <a:lnTo>
                  <a:pt x="1008824" y="176707"/>
                </a:lnTo>
                <a:lnTo>
                  <a:pt x="960742" y="171424"/>
                </a:lnTo>
                <a:lnTo>
                  <a:pt x="935113" y="173634"/>
                </a:lnTo>
                <a:lnTo>
                  <a:pt x="912126" y="179806"/>
                </a:lnTo>
                <a:lnTo>
                  <a:pt x="891844" y="189204"/>
                </a:lnTo>
                <a:lnTo>
                  <a:pt x="874356" y="201142"/>
                </a:lnTo>
                <a:lnTo>
                  <a:pt x="874356" y="179031"/>
                </a:lnTo>
                <a:lnTo>
                  <a:pt x="817689" y="179031"/>
                </a:lnTo>
                <a:lnTo>
                  <a:pt x="817689" y="282702"/>
                </a:lnTo>
                <a:lnTo>
                  <a:pt x="874356" y="282702"/>
                </a:lnTo>
                <a:lnTo>
                  <a:pt x="874356" y="254368"/>
                </a:lnTo>
                <a:lnTo>
                  <a:pt x="884085" y="241630"/>
                </a:lnTo>
                <a:lnTo>
                  <a:pt x="897166" y="231813"/>
                </a:lnTo>
                <a:lnTo>
                  <a:pt x="912850" y="225501"/>
                </a:lnTo>
                <a:lnTo>
                  <a:pt x="930351" y="223266"/>
                </a:lnTo>
                <a:lnTo>
                  <a:pt x="952550" y="226275"/>
                </a:lnTo>
                <a:lnTo>
                  <a:pt x="969048" y="234924"/>
                </a:lnTo>
                <a:lnTo>
                  <a:pt x="979335" y="248627"/>
                </a:lnTo>
                <a:lnTo>
                  <a:pt x="982878" y="266801"/>
                </a:lnTo>
                <a:lnTo>
                  <a:pt x="979741" y="282613"/>
                </a:lnTo>
                <a:lnTo>
                  <a:pt x="970788" y="295833"/>
                </a:lnTo>
                <a:lnTo>
                  <a:pt x="956640" y="304901"/>
                </a:lnTo>
                <a:lnTo>
                  <a:pt x="937971" y="308267"/>
                </a:lnTo>
                <a:lnTo>
                  <a:pt x="893699" y="308267"/>
                </a:lnTo>
                <a:lnTo>
                  <a:pt x="893699" y="356654"/>
                </a:lnTo>
                <a:lnTo>
                  <a:pt x="941387" y="356654"/>
                </a:lnTo>
                <a:lnTo>
                  <a:pt x="962990" y="359410"/>
                </a:lnTo>
                <a:lnTo>
                  <a:pt x="978814" y="367284"/>
                </a:lnTo>
                <a:lnTo>
                  <a:pt x="988555" y="379691"/>
                </a:lnTo>
                <a:lnTo>
                  <a:pt x="991870" y="396049"/>
                </a:lnTo>
                <a:lnTo>
                  <a:pt x="988682" y="415404"/>
                </a:lnTo>
                <a:lnTo>
                  <a:pt x="978293" y="431723"/>
                </a:lnTo>
                <a:lnTo>
                  <a:pt x="959497" y="442988"/>
                </a:lnTo>
                <a:lnTo>
                  <a:pt x="931049" y="447192"/>
                </a:lnTo>
                <a:lnTo>
                  <a:pt x="915568" y="446417"/>
                </a:lnTo>
                <a:lnTo>
                  <a:pt x="901573" y="444093"/>
                </a:lnTo>
                <a:lnTo>
                  <a:pt x="889520" y="440207"/>
                </a:lnTo>
                <a:lnTo>
                  <a:pt x="879868" y="434771"/>
                </a:lnTo>
                <a:lnTo>
                  <a:pt x="881951" y="429920"/>
                </a:lnTo>
                <a:lnTo>
                  <a:pt x="886091" y="421627"/>
                </a:lnTo>
                <a:lnTo>
                  <a:pt x="886091" y="413334"/>
                </a:lnTo>
                <a:lnTo>
                  <a:pt x="883323" y="399440"/>
                </a:lnTo>
                <a:lnTo>
                  <a:pt x="875296" y="387756"/>
                </a:lnTo>
                <a:lnTo>
                  <a:pt x="862482" y="379704"/>
                </a:lnTo>
                <a:lnTo>
                  <a:pt x="845312" y="376707"/>
                </a:lnTo>
                <a:lnTo>
                  <a:pt x="829221" y="379984"/>
                </a:lnTo>
                <a:lnTo>
                  <a:pt x="816038" y="388886"/>
                </a:lnTo>
                <a:lnTo>
                  <a:pt x="807123" y="402069"/>
                </a:lnTo>
                <a:lnTo>
                  <a:pt x="803859" y="418172"/>
                </a:lnTo>
                <a:lnTo>
                  <a:pt x="814806" y="452462"/>
                </a:lnTo>
                <a:lnTo>
                  <a:pt x="844283" y="477354"/>
                </a:lnTo>
                <a:lnTo>
                  <a:pt x="887247" y="492531"/>
                </a:lnTo>
                <a:lnTo>
                  <a:pt x="938631" y="497662"/>
                </a:lnTo>
                <a:lnTo>
                  <a:pt x="1000315" y="491147"/>
                </a:lnTo>
                <a:lnTo>
                  <a:pt x="1046365" y="472440"/>
                </a:lnTo>
                <a:lnTo>
                  <a:pt x="1075194" y="442836"/>
                </a:lnTo>
                <a:lnTo>
                  <a:pt x="1085164" y="403656"/>
                </a:lnTo>
                <a:close/>
              </a:path>
              <a:path w="1282700" h="499110">
                <a:moveTo>
                  <a:pt x="1282522" y="434771"/>
                </a:moveTo>
                <a:lnTo>
                  <a:pt x="1124254" y="434771"/>
                </a:lnTo>
                <a:lnTo>
                  <a:pt x="1124254" y="490651"/>
                </a:lnTo>
                <a:lnTo>
                  <a:pt x="1282522" y="490651"/>
                </a:lnTo>
                <a:lnTo>
                  <a:pt x="1282522" y="4347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653096" y="2646725"/>
            <a:ext cx="154940" cy="55880"/>
          </a:xfrm>
          <a:custGeom>
            <a:avLst/>
            <a:gdLst/>
            <a:ahLst/>
            <a:cxnLst/>
            <a:rect l="l" t="t" r="r" b="b"/>
            <a:pathLst>
              <a:path w="154939" h="55880">
                <a:moveTo>
                  <a:pt x="0" y="55880"/>
                </a:moveTo>
                <a:lnTo>
                  <a:pt x="154832" y="55880"/>
                </a:lnTo>
                <a:lnTo>
                  <a:pt x="154832" y="0"/>
                </a:lnTo>
                <a:lnTo>
                  <a:pt x="0" y="0"/>
                </a:lnTo>
                <a:lnTo>
                  <a:pt x="0" y="558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465113" y="2571795"/>
            <a:ext cx="88265" cy="74930"/>
          </a:xfrm>
          <a:custGeom>
            <a:avLst/>
            <a:gdLst/>
            <a:ahLst/>
            <a:cxnLst/>
            <a:rect l="l" t="t" r="r" b="b"/>
            <a:pathLst>
              <a:path w="88264" h="74930">
                <a:moveTo>
                  <a:pt x="0" y="74929"/>
                </a:moveTo>
                <a:lnTo>
                  <a:pt x="87777" y="74929"/>
                </a:lnTo>
                <a:lnTo>
                  <a:pt x="87777" y="0"/>
                </a:lnTo>
                <a:lnTo>
                  <a:pt x="0" y="0"/>
                </a:lnTo>
                <a:lnTo>
                  <a:pt x="0" y="749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427093" y="2383389"/>
            <a:ext cx="1088390" cy="326390"/>
          </a:xfrm>
          <a:custGeom>
            <a:avLst/>
            <a:gdLst/>
            <a:ahLst/>
            <a:cxnLst/>
            <a:rect l="l" t="t" r="r" b="b"/>
            <a:pathLst>
              <a:path w="1088389" h="326389">
                <a:moveTo>
                  <a:pt x="381533" y="8077"/>
                </a:moveTo>
                <a:lnTo>
                  <a:pt x="222567" y="8077"/>
                </a:lnTo>
                <a:lnTo>
                  <a:pt x="222567" y="62687"/>
                </a:lnTo>
                <a:lnTo>
                  <a:pt x="255739" y="62687"/>
                </a:lnTo>
                <a:lnTo>
                  <a:pt x="255739" y="133807"/>
                </a:lnTo>
                <a:lnTo>
                  <a:pt x="125793" y="133807"/>
                </a:lnTo>
                <a:lnTo>
                  <a:pt x="125793" y="62687"/>
                </a:lnTo>
                <a:lnTo>
                  <a:pt x="154825" y="62687"/>
                </a:lnTo>
                <a:lnTo>
                  <a:pt x="154825" y="8077"/>
                </a:lnTo>
                <a:lnTo>
                  <a:pt x="0" y="8077"/>
                </a:lnTo>
                <a:lnTo>
                  <a:pt x="0" y="62687"/>
                </a:lnTo>
                <a:lnTo>
                  <a:pt x="38011" y="62687"/>
                </a:lnTo>
                <a:lnTo>
                  <a:pt x="38011" y="133807"/>
                </a:lnTo>
                <a:lnTo>
                  <a:pt x="38011" y="188417"/>
                </a:lnTo>
                <a:lnTo>
                  <a:pt x="255739" y="188417"/>
                </a:lnTo>
                <a:lnTo>
                  <a:pt x="255739" y="263347"/>
                </a:lnTo>
                <a:lnTo>
                  <a:pt x="343509" y="263347"/>
                </a:lnTo>
                <a:lnTo>
                  <a:pt x="343509" y="188417"/>
                </a:lnTo>
                <a:lnTo>
                  <a:pt x="343509" y="133807"/>
                </a:lnTo>
                <a:lnTo>
                  <a:pt x="343509" y="62687"/>
                </a:lnTo>
                <a:lnTo>
                  <a:pt x="381533" y="62687"/>
                </a:lnTo>
                <a:lnTo>
                  <a:pt x="381533" y="8077"/>
                </a:lnTo>
                <a:close/>
              </a:path>
              <a:path w="1088389" h="326389">
                <a:moveTo>
                  <a:pt x="745566" y="144449"/>
                </a:moveTo>
                <a:lnTo>
                  <a:pt x="744397" y="136842"/>
                </a:lnTo>
                <a:lnTo>
                  <a:pt x="738149" y="96253"/>
                </a:lnTo>
                <a:lnTo>
                  <a:pt x="718362" y="58750"/>
                </a:lnTo>
                <a:lnTo>
                  <a:pt x="717067" y="56273"/>
                </a:lnTo>
                <a:lnTo>
                  <a:pt x="684060" y="25958"/>
                </a:lnTo>
                <a:lnTo>
                  <a:pt x="655015" y="13017"/>
                </a:lnTo>
                <a:lnTo>
                  <a:pt x="655015" y="136842"/>
                </a:lnTo>
                <a:lnTo>
                  <a:pt x="509905" y="136842"/>
                </a:lnTo>
                <a:lnTo>
                  <a:pt x="514781" y="108318"/>
                </a:lnTo>
                <a:lnTo>
                  <a:pt x="529247" y="83286"/>
                </a:lnTo>
                <a:lnTo>
                  <a:pt x="553046" y="65506"/>
                </a:lnTo>
                <a:lnTo>
                  <a:pt x="585914" y="58750"/>
                </a:lnTo>
                <a:lnTo>
                  <a:pt x="617702" y="65214"/>
                </a:lnTo>
                <a:lnTo>
                  <a:pt x="639127" y="82511"/>
                </a:lnTo>
                <a:lnTo>
                  <a:pt x="651217" y="107442"/>
                </a:lnTo>
                <a:lnTo>
                  <a:pt x="655015" y="136842"/>
                </a:lnTo>
                <a:lnTo>
                  <a:pt x="655015" y="13017"/>
                </a:lnTo>
                <a:lnTo>
                  <a:pt x="640918" y="6718"/>
                </a:lnTo>
                <a:lnTo>
                  <a:pt x="589368" y="0"/>
                </a:lnTo>
                <a:lnTo>
                  <a:pt x="536333" y="5791"/>
                </a:lnTo>
                <a:lnTo>
                  <a:pt x="492734" y="22161"/>
                </a:lnTo>
                <a:lnTo>
                  <a:pt x="458660" y="47599"/>
                </a:lnTo>
                <a:lnTo>
                  <a:pt x="434200" y="80581"/>
                </a:lnTo>
                <a:lnTo>
                  <a:pt x="419442" y="119583"/>
                </a:lnTo>
                <a:lnTo>
                  <a:pt x="414515" y="163106"/>
                </a:lnTo>
                <a:lnTo>
                  <a:pt x="419620" y="209029"/>
                </a:lnTo>
                <a:lnTo>
                  <a:pt x="434860" y="248716"/>
                </a:lnTo>
                <a:lnTo>
                  <a:pt x="460121" y="281216"/>
                </a:lnTo>
                <a:lnTo>
                  <a:pt x="495287" y="305600"/>
                </a:lnTo>
                <a:lnTo>
                  <a:pt x="540258" y="320916"/>
                </a:lnTo>
                <a:lnTo>
                  <a:pt x="594893" y="326237"/>
                </a:lnTo>
                <a:lnTo>
                  <a:pt x="633095" y="323024"/>
                </a:lnTo>
                <a:lnTo>
                  <a:pt x="668248" y="313537"/>
                </a:lnTo>
                <a:lnTo>
                  <a:pt x="699376" y="297954"/>
                </a:lnTo>
                <a:lnTo>
                  <a:pt x="725525" y="276466"/>
                </a:lnTo>
                <a:lnTo>
                  <a:pt x="717169" y="264033"/>
                </a:lnTo>
                <a:lnTo>
                  <a:pt x="695794" y="232232"/>
                </a:lnTo>
                <a:lnTo>
                  <a:pt x="679894" y="244195"/>
                </a:lnTo>
                <a:lnTo>
                  <a:pt x="659777" y="254342"/>
                </a:lnTo>
                <a:lnTo>
                  <a:pt x="634873" y="261391"/>
                </a:lnTo>
                <a:lnTo>
                  <a:pt x="604583" y="264033"/>
                </a:lnTo>
                <a:lnTo>
                  <a:pt x="568528" y="259257"/>
                </a:lnTo>
                <a:lnTo>
                  <a:pt x="540042" y="245021"/>
                </a:lnTo>
                <a:lnTo>
                  <a:pt x="520496" y="221449"/>
                </a:lnTo>
                <a:lnTo>
                  <a:pt x="511263" y="188683"/>
                </a:lnTo>
                <a:lnTo>
                  <a:pt x="740740" y="188683"/>
                </a:lnTo>
                <a:lnTo>
                  <a:pt x="742657" y="179527"/>
                </a:lnTo>
                <a:lnTo>
                  <a:pt x="744181" y="169418"/>
                </a:lnTo>
                <a:lnTo>
                  <a:pt x="745197" y="157873"/>
                </a:lnTo>
                <a:lnTo>
                  <a:pt x="745566" y="144449"/>
                </a:lnTo>
                <a:close/>
              </a:path>
              <a:path w="1088389" h="326389">
                <a:moveTo>
                  <a:pt x="1087932" y="259880"/>
                </a:moveTo>
                <a:lnTo>
                  <a:pt x="1052664" y="221170"/>
                </a:lnTo>
                <a:lnTo>
                  <a:pt x="1036878" y="238328"/>
                </a:lnTo>
                <a:lnTo>
                  <a:pt x="1018108" y="251155"/>
                </a:lnTo>
                <a:lnTo>
                  <a:pt x="997267" y="259181"/>
                </a:lnTo>
                <a:lnTo>
                  <a:pt x="975258" y="261950"/>
                </a:lnTo>
                <a:lnTo>
                  <a:pt x="937869" y="255016"/>
                </a:lnTo>
                <a:lnTo>
                  <a:pt x="906830" y="234911"/>
                </a:lnTo>
                <a:lnTo>
                  <a:pt x="885647" y="202755"/>
                </a:lnTo>
                <a:lnTo>
                  <a:pt x="877811" y="159651"/>
                </a:lnTo>
                <a:lnTo>
                  <a:pt x="884351" y="117348"/>
                </a:lnTo>
                <a:lnTo>
                  <a:pt x="902677" y="85610"/>
                </a:lnTo>
                <a:lnTo>
                  <a:pt x="930871" y="65671"/>
                </a:lnTo>
                <a:lnTo>
                  <a:pt x="966978" y="58750"/>
                </a:lnTo>
                <a:lnTo>
                  <a:pt x="975639" y="59270"/>
                </a:lnTo>
                <a:lnTo>
                  <a:pt x="983983" y="60820"/>
                </a:lnTo>
                <a:lnTo>
                  <a:pt x="991933" y="63411"/>
                </a:lnTo>
                <a:lnTo>
                  <a:pt x="999451" y="67043"/>
                </a:lnTo>
                <a:lnTo>
                  <a:pt x="995997" y="73253"/>
                </a:lnTo>
                <a:lnTo>
                  <a:pt x="994613" y="80860"/>
                </a:lnTo>
                <a:lnTo>
                  <a:pt x="1007745" y="119316"/>
                </a:lnTo>
                <a:lnTo>
                  <a:pt x="1057236" y="127101"/>
                </a:lnTo>
                <a:lnTo>
                  <a:pt x="1083767" y="85013"/>
                </a:lnTo>
                <a:lnTo>
                  <a:pt x="1073683" y="47523"/>
                </a:lnTo>
                <a:lnTo>
                  <a:pt x="1046099" y="20993"/>
                </a:lnTo>
                <a:lnTo>
                  <a:pt x="1005039" y="5207"/>
                </a:lnTo>
                <a:lnTo>
                  <a:pt x="954519" y="0"/>
                </a:lnTo>
                <a:lnTo>
                  <a:pt x="905344" y="5791"/>
                </a:lnTo>
                <a:lnTo>
                  <a:pt x="863384" y="22161"/>
                </a:lnTo>
                <a:lnTo>
                  <a:pt x="829424" y="47599"/>
                </a:lnTo>
                <a:lnTo>
                  <a:pt x="804214" y="80581"/>
                </a:lnTo>
                <a:lnTo>
                  <a:pt x="788517" y="119595"/>
                </a:lnTo>
                <a:lnTo>
                  <a:pt x="783120" y="163106"/>
                </a:lnTo>
                <a:lnTo>
                  <a:pt x="788530" y="209029"/>
                </a:lnTo>
                <a:lnTo>
                  <a:pt x="804265" y="248716"/>
                </a:lnTo>
                <a:lnTo>
                  <a:pt x="829589" y="281216"/>
                </a:lnTo>
                <a:lnTo>
                  <a:pt x="863790" y="305600"/>
                </a:lnTo>
                <a:lnTo>
                  <a:pt x="906132" y="320916"/>
                </a:lnTo>
                <a:lnTo>
                  <a:pt x="955890" y="326237"/>
                </a:lnTo>
                <a:lnTo>
                  <a:pt x="996937" y="322186"/>
                </a:lnTo>
                <a:lnTo>
                  <a:pt x="1033322" y="309905"/>
                </a:lnTo>
                <a:lnTo>
                  <a:pt x="1063993" y="289204"/>
                </a:lnTo>
                <a:lnTo>
                  <a:pt x="1087932" y="2598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780145" y="3093527"/>
            <a:ext cx="20320" cy="48260"/>
          </a:xfrm>
          <a:custGeom>
            <a:avLst/>
            <a:gdLst/>
            <a:ahLst/>
            <a:cxnLst/>
            <a:rect l="l" t="t" r="r" b="b"/>
            <a:pathLst>
              <a:path w="20319" h="48260">
                <a:moveTo>
                  <a:pt x="0" y="48259"/>
                </a:moveTo>
                <a:lnTo>
                  <a:pt x="20104" y="48259"/>
                </a:lnTo>
                <a:lnTo>
                  <a:pt x="20104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4" name="object 184"/>
          <p:cNvGrpSpPr/>
          <p:nvPr/>
        </p:nvGrpSpPr>
        <p:grpSpPr>
          <a:xfrm>
            <a:off x="1780145" y="3026192"/>
            <a:ext cx="1124585" cy="143510"/>
            <a:chOff x="1780145" y="3026192"/>
            <a:chExt cx="1124585" cy="143510"/>
          </a:xfrm>
        </p:grpSpPr>
        <p:sp>
          <p:nvSpPr>
            <p:cNvPr id="185" name="object 185"/>
            <p:cNvSpPr/>
            <p:nvPr/>
          </p:nvSpPr>
          <p:spPr>
            <a:xfrm>
              <a:off x="1780133" y="3028765"/>
              <a:ext cx="103505" cy="113030"/>
            </a:xfrm>
            <a:custGeom>
              <a:avLst/>
              <a:gdLst/>
              <a:ahLst/>
              <a:cxnLst/>
              <a:rect l="l" t="t" r="r" b="b"/>
              <a:pathLst>
                <a:path w="103505" h="113030">
                  <a:moveTo>
                    <a:pt x="103035" y="0"/>
                  </a:moveTo>
                  <a:lnTo>
                    <a:pt x="82931" y="0"/>
                  </a:lnTo>
                  <a:lnTo>
                    <a:pt x="82931" y="46990"/>
                  </a:lnTo>
                  <a:lnTo>
                    <a:pt x="20104" y="46990"/>
                  </a:lnTo>
                  <a:lnTo>
                    <a:pt x="20104" y="0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0" y="64770"/>
                  </a:lnTo>
                  <a:lnTo>
                    <a:pt x="82931" y="64770"/>
                  </a:lnTo>
                  <a:lnTo>
                    <a:pt x="82931" y="113030"/>
                  </a:lnTo>
                  <a:lnTo>
                    <a:pt x="103035" y="113030"/>
                  </a:lnTo>
                  <a:lnTo>
                    <a:pt x="103035" y="64770"/>
                  </a:lnTo>
                  <a:lnTo>
                    <a:pt x="103035" y="46990"/>
                  </a:lnTo>
                  <a:lnTo>
                    <a:pt x="1030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912423" y="3026192"/>
              <a:ext cx="89976" cy="117357"/>
            </a:xfrm>
            <a:prstGeom prst="rect">
              <a:avLst/>
            </a:prstGeom>
            <a:blipFill>
              <a:blip r:embed="rId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2025922" y="3026194"/>
              <a:ext cx="391515" cy="143235"/>
            </a:xfrm>
            <a:prstGeom prst="rect">
              <a:avLst/>
            </a:prstGeom>
            <a:blipFill>
              <a:blip r:embed="rId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2442013" y="3028706"/>
              <a:ext cx="105536" cy="113085"/>
            </a:xfrm>
            <a:prstGeom prst="rect">
              <a:avLst/>
            </a:prstGeom>
            <a:blipFill>
              <a:blip r:embed="rId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2571067" y="3026197"/>
              <a:ext cx="333294" cy="118101"/>
            </a:xfrm>
            <a:prstGeom prst="rect">
              <a:avLst/>
            </a:prstGeom>
            <a:blipFill>
              <a:blip r:embed="rId1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0" name="object 190"/>
          <p:cNvSpPr/>
          <p:nvPr/>
        </p:nvSpPr>
        <p:spPr>
          <a:xfrm>
            <a:off x="2997299" y="3093527"/>
            <a:ext cx="20320" cy="48260"/>
          </a:xfrm>
          <a:custGeom>
            <a:avLst/>
            <a:gdLst/>
            <a:ahLst/>
            <a:cxnLst/>
            <a:rect l="l" t="t" r="r" b="b"/>
            <a:pathLst>
              <a:path w="20319" h="48260">
                <a:moveTo>
                  <a:pt x="0" y="48259"/>
                </a:moveTo>
                <a:lnTo>
                  <a:pt x="20135" y="48259"/>
                </a:lnTo>
                <a:lnTo>
                  <a:pt x="20135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1" name="object 191"/>
          <p:cNvGrpSpPr/>
          <p:nvPr/>
        </p:nvGrpSpPr>
        <p:grpSpPr>
          <a:xfrm>
            <a:off x="2997299" y="3026192"/>
            <a:ext cx="222885" cy="117475"/>
            <a:chOff x="2997299" y="3026192"/>
            <a:chExt cx="222885" cy="117475"/>
          </a:xfrm>
        </p:grpSpPr>
        <p:sp>
          <p:nvSpPr>
            <p:cNvPr id="192" name="object 192"/>
            <p:cNvSpPr/>
            <p:nvPr/>
          </p:nvSpPr>
          <p:spPr>
            <a:xfrm>
              <a:off x="2997289" y="3028765"/>
              <a:ext cx="103505" cy="113030"/>
            </a:xfrm>
            <a:custGeom>
              <a:avLst/>
              <a:gdLst/>
              <a:ahLst/>
              <a:cxnLst/>
              <a:rect l="l" t="t" r="r" b="b"/>
              <a:pathLst>
                <a:path w="103505" h="113030">
                  <a:moveTo>
                    <a:pt x="103060" y="0"/>
                  </a:moveTo>
                  <a:lnTo>
                    <a:pt x="82969" y="0"/>
                  </a:lnTo>
                  <a:lnTo>
                    <a:pt x="82969" y="46990"/>
                  </a:lnTo>
                  <a:lnTo>
                    <a:pt x="20142" y="46990"/>
                  </a:lnTo>
                  <a:lnTo>
                    <a:pt x="20142" y="0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0" y="64770"/>
                  </a:lnTo>
                  <a:lnTo>
                    <a:pt x="82969" y="64770"/>
                  </a:lnTo>
                  <a:lnTo>
                    <a:pt x="82969" y="113030"/>
                  </a:lnTo>
                  <a:lnTo>
                    <a:pt x="103060" y="113030"/>
                  </a:lnTo>
                  <a:lnTo>
                    <a:pt x="103060" y="64770"/>
                  </a:lnTo>
                  <a:lnTo>
                    <a:pt x="103060" y="46990"/>
                  </a:lnTo>
                  <a:lnTo>
                    <a:pt x="1030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3129582" y="3026192"/>
              <a:ext cx="89976" cy="117357"/>
            </a:xfrm>
            <a:prstGeom prst="rect">
              <a:avLst/>
            </a:prstGeom>
            <a:blipFill>
              <a:blip r:embed="rId1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4" name="object 194"/>
          <p:cNvGrpSpPr/>
          <p:nvPr/>
        </p:nvGrpSpPr>
        <p:grpSpPr>
          <a:xfrm>
            <a:off x="3302229" y="3026192"/>
            <a:ext cx="753110" cy="143510"/>
            <a:chOff x="3302229" y="3026192"/>
            <a:chExt cx="753110" cy="143510"/>
          </a:xfrm>
        </p:grpSpPr>
        <p:sp>
          <p:nvSpPr>
            <p:cNvPr id="195" name="object 195"/>
            <p:cNvSpPr/>
            <p:nvPr/>
          </p:nvSpPr>
          <p:spPr>
            <a:xfrm>
              <a:off x="3302229" y="3026192"/>
              <a:ext cx="329384" cy="118106"/>
            </a:xfrm>
            <a:prstGeom prst="rect">
              <a:avLst/>
            </a:prstGeom>
            <a:blipFill>
              <a:blip r:embed="rId1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3653247" y="3028701"/>
              <a:ext cx="129168" cy="140728"/>
            </a:xfrm>
            <a:prstGeom prst="rect">
              <a:avLst/>
            </a:prstGeom>
            <a:blipFill>
              <a:blip r:embed="rId1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3806971" y="3028706"/>
              <a:ext cx="105556" cy="113085"/>
            </a:xfrm>
            <a:prstGeom prst="rect">
              <a:avLst/>
            </a:prstGeom>
            <a:blipFill>
              <a:blip r:embed="rId1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3949289" y="3028706"/>
              <a:ext cx="105536" cy="113085"/>
            </a:xfrm>
            <a:prstGeom prst="rect">
              <a:avLst/>
            </a:prstGeom>
            <a:blipFill>
              <a:blip r:embed="rId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9" name="object 199"/>
          <p:cNvGrpSpPr/>
          <p:nvPr/>
        </p:nvGrpSpPr>
        <p:grpSpPr>
          <a:xfrm>
            <a:off x="4147791" y="3026191"/>
            <a:ext cx="582295" cy="152400"/>
            <a:chOff x="4147791" y="3026191"/>
            <a:chExt cx="582295" cy="152400"/>
          </a:xfrm>
        </p:grpSpPr>
        <p:sp>
          <p:nvSpPr>
            <p:cNvPr id="200" name="object 200"/>
            <p:cNvSpPr/>
            <p:nvPr/>
          </p:nvSpPr>
          <p:spPr>
            <a:xfrm>
              <a:off x="4147791" y="3028706"/>
              <a:ext cx="105567" cy="113085"/>
            </a:xfrm>
            <a:prstGeom prst="rect">
              <a:avLst/>
            </a:prstGeom>
            <a:blipFill>
              <a:blip r:embed="rId1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4276240" y="3026191"/>
              <a:ext cx="255251" cy="143238"/>
            </a:xfrm>
            <a:prstGeom prst="rect">
              <a:avLst/>
            </a:prstGeom>
            <a:blipFill>
              <a:blip r:embed="rId1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4560905" y="3028706"/>
              <a:ext cx="105536" cy="113085"/>
            </a:xfrm>
            <a:prstGeom prst="rect">
              <a:avLst/>
            </a:prstGeom>
            <a:blipFill>
              <a:blip r:embed="rId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4696490" y="3116913"/>
              <a:ext cx="33655" cy="61594"/>
            </a:xfrm>
            <a:custGeom>
              <a:avLst/>
              <a:gdLst/>
              <a:ahLst/>
              <a:cxnLst/>
              <a:rect l="l" t="t" r="r" b="b"/>
              <a:pathLst>
                <a:path w="33654" h="61594">
                  <a:moveTo>
                    <a:pt x="20449" y="0"/>
                  </a:moveTo>
                  <a:lnTo>
                    <a:pt x="10575" y="0"/>
                  </a:lnTo>
                  <a:lnTo>
                    <a:pt x="7057" y="1214"/>
                  </a:lnTo>
                  <a:lnTo>
                    <a:pt x="2031" y="6073"/>
                  </a:lnTo>
                  <a:lnTo>
                    <a:pt x="774" y="9298"/>
                  </a:lnTo>
                  <a:lnTo>
                    <a:pt x="774" y="16502"/>
                  </a:lnTo>
                  <a:lnTo>
                    <a:pt x="1717" y="19224"/>
                  </a:lnTo>
                  <a:lnTo>
                    <a:pt x="5580" y="23737"/>
                  </a:lnTo>
                  <a:lnTo>
                    <a:pt x="7811" y="24878"/>
                  </a:lnTo>
                  <a:lnTo>
                    <a:pt x="13004" y="24878"/>
                  </a:lnTo>
                  <a:lnTo>
                    <a:pt x="14847" y="24124"/>
                  </a:lnTo>
                  <a:lnTo>
                    <a:pt x="15852" y="22617"/>
                  </a:lnTo>
                  <a:lnTo>
                    <a:pt x="17172" y="25297"/>
                  </a:lnTo>
                  <a:lnTo>
                    <a:pt x="17256" y="29475"/>
                  </a:lnTo>
                  <a:lnTo>
                    <a:pt x="14093" y="43715"/>
                  </a:lnTo>
                  <a:lnTo>
                    <a:pt x="8711" y="49338"/>
                  </a:lnTo>
                  <a:lnTo>
                    <a:pt x="0" y="52008"/>
                  </a:lnTo>
                  <a:lnTo>
                    <a:pt x="5549" y="61568"/>
                  </a:lnTo>
                  <a:lnTo>
                    <a:pt x="14093" y="59045"/>
                  </a:lnTo>
                  <a:lnTo>
                    <a:pt x="20826" y="54490"/>
                  </a:lnTo>
                  <a:lnTo>
                    <a:pt x="30711" y="41244"/>
                  </a:lnTo>
                  <a:lnTo>
                    <a:pt x="33171" y="33423"/>
                  </a:lnTo>
                  <a:lnTo>
                    <a:pt x="33171" y="17004"/>
                  </a:lnTo>
                  <a:lnTo>
                    <a:pt x="31496" y="11099"/>
                  </a:lnTo>
                  <a:lnTo>
                    <a:pt x="24805" y="22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4" name="object 204"/>
          <p:cNvGrpSpPr/>
          <p:nvPr/>
        </p:nvGrpSpPr>
        <p:grpSpPr>
          <a:xfrm>
            <a:off x="1780143" y="3330261"/>
            <a:ext cx="381635" cy="114935"/>
            <a:chOff x="1780143" y="3330261"/>
            <a:chExt cx="381635" cy="114935"/>
          </a:xfrm>
        </p:grpSpPr>
        <p:sp>
          <p:nvSpPr>
            <p:cNvPr id="205" name="object 205"/>
            <p:cNvSpPr/>
            <p:nvPr/>
          </p:nvSpPr>
          <p:spPr>
            <a:xfrm>
              <a:off x="1780143" y="3330266"/>
              <a:ext cx="105525" cy="113085"/>
            </a:xfrm>
            <a:prstGeom prst="rect">
              <a:avLst/>
            </a:prstGeom>
            <a:blipFill>
              <a:blip r:embed="rId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1911077" y="3330261"/>
              <a:ext cx="108059" cy="114593"/>
            </a:xfrm>
            <a:prstGeom prst="rect">
              <a:avLst/>
            </a:prstGeom>
            <a:blipFill>
              <a:blip r:embed="rId1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2055782" y="3330266"/>
              <a:ext cx="105546" cy="113085"/>
            </a:xfrm>
            <a:prstGeom prst="rect">
              <a:avLst/>
            </a:prstGeom>
            <a:blipFill>
              <a:blip r:embed="rId1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8" name="object 208"/>
          <p:cNvSpPr/>
          <p:nvPr/>
        </p:nvSpPr>
        <p:spPr>
          <a:xfrm>
            <a:off x="2238741" y="3327756"/>
            <a:ext cx="418134" cy="165852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9" name="object 209"/>
          <p:cNvGrpSpPr/>
          <p:nvPr/>
        </p:nvGrpSpPr>
        <p:grpSpPr>
          <a:xfrm>
            <a:off x="2740805" y="3264932"/>
            <a:ext cx="995680" cy="229235"/>
            <a:chOff x="2740805" y="3264932"/>
            <a:chExt cx="995680" cy="229235"/>
          </a:xfrm>
        </p:grpSpPr>
        <p:sp>
          <p:nvSpPr>
            <p:cNvPr id="210" name="object 210"/>
            <p:cNvSpPr/>
            <p:nvPr/>
          </p:nvSpPr>
          <p:spPr>
            <a:xfrm>
              <a:off x="2740805" y="3327756"/>
              <a:ext cx="110823" cy="165848"/>
            </a:xfrm>
            <a:prstGeom prst="rect">
              <a:avLst/>
            </a:prstGeom>
            <a:blipFill>
              <a:blip r:embed="rId1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2873786" y="3327752"/>
              <a:ext cx="89934" cy="117357"/>
            </a:xfrm>
            <a:prstGeom prst="rect">
              <a:avLst/>
            </a:prstGeom>
            <a:blipFill>
              <a:blip r:embed="rId1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2992397" y="3264932"/>
              <a:ext cx="117881" cy="180926"/>
            </a:xfrm>
            <a:prstGeom prst="rect">
              <a:avLst/>
            </a:prstGeom>
            <a:blipFill>
              <a:blip r:embed="rId1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3133417" y="3327752"/>
              <a:ext cx="344323" cy="118113"/>
            </a:xfrm>
            <a:prstGeom prst="rect">
              <a:avLst/>
            </a:prstGeom>
            <a:blipFill>
              <a:blip r:embed="rId1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3505856" y="3327756"/>
              <a:ext cx="230216" cy="118101"/>
            </a:xfrm>
            <a:prstGeom prst="rect">
              <a:avLst/>
            </a:prstGeom>
            <a:blipFill>
              <a:blip r:embed="rId1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5" name="object 215"/>
          <p:cNvSpPr/>
          <p:nvPr/>
        </p:nvSpPr>
        <p:spPr>
          <a:xfrm>
            <a:off x="3814460" y="3330266"/>
            <a:ext cx="105546" cy="113085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6" name="object 216"/>
          <p:cNvGrpSpPr/>
          <p:nvPr/>
        </p:nvGrpSpPr>
        <p:grpSpPr>
          <a:xfrm>
            <a:off x="4004943" y="3327751"/>
            <a:ext cx="656590" cy="117475"/>
            <a:chOff x="4004943" y="3327751"/>
            <a:chExt cx="656590" cy="117475"/>
          </a:xfrm>
        </p:grpSpPr>
        <p:sp>
          <p:nvSpPr>
            <p:cNvPr id="217" name="object 217"/>
            <p:cNvSpPr/>
            <p:nvPr/>
          </p:nvSpPr>
          <p:spPr>
            <a:xfrm>
              <a:off x="4004943" y="3327751"/>
              <a:ext cx="89965" cy="117357"/>
            </a:xfrm>
            <a:prstGeom prst="rect">
              <a:avLst/>
            </a:prstGeom>
            <a:blipFill>
              <a:blip r:embed="rId1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4130212" y="3330051"/>
              <a:ext cx="220538" cy="113297"/>
            </a:xfrm>
            <a:prstGeom prst="rect">
              <a:avLst/>
            </a:prstGeom>
            <a:blipFill>
              <a:blip r:embed="rId1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4374142" y="3330265"/>
              <a:ext cx="105546" cy="113085"/>
            </a:xfrm>
            <a:prstGeom prst="rect">
              <a:avLst/>
            </a:prstGeom>
            <a:blipFill>
              <a:blip r:embed="rId1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4516444" y="3329253"/>
              <a:ext cx="93505" cy="115095"/>
            </a:xfrm>
            <a:prstGeom prst="rect">
              <a:avLst/>
            </a:prstGeom>
            <a:blipFill>
              <a:blip r:embed="rId1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4641109" y="3395086"/>
              <a:ext cx="20320" cy="48260"/>
            </a:xfrm>
            <a:custGeom>
              <a:avLst/>
              <a:gdLst/>
              <a:ahLst/>
              <a:cxnLst/>
              <a:rect l="l" t="t" r="r" b="b"/>
              <a:pathLst>
                <a:path w="20320" h="48260">
                  <a:moveTo>
                    <a:pt x="0" y="48259"/>
                  </a:moveTo>
                  <a:lnTo>
                    <a:pt x="20125" y="48259"/>
                  </a:lnTo>
                  <a:lnTo>
                    <a:pt x="20125" y="0"/>
                  </a:lnTo>
                  <a:lnTo>
                    <a:pt x="0" y="0"/>
                  </a:lnTo>
                  <a:lnTo>
                    <a:pt x="0" y="482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2" name="object 222"/>
          <p:cNvGrpSpPr/>
          <p:nvPr/>
        </p:nvGrpSpPr>
        <p:grpSpPr>
          <a:xfrm>
            <a:off x="4641110" y="3327754"/>
            <a:ext cx="254000" cy="118110"/>
            <a:chOff x="4641110" y="3327754"/>
            <a:chExt cx="254000" cy="118110"/>
          </a:xfrm>
        </p:grpSpPr>
        <p:sp>
          <p:nvSpPr>
            <p:cNvPr id="223" name="object 223"/>
            <p:cNvSpPr/>
            <p:nvPr/>
          </p:nvSpPr>
          <p:spPr>
            <a:xfrm>
              <a:off x="4641101" y="3330327"/>
              <a:ext cx="103505" cy="113030"/>
            </a:xfrm>
            <a:custGeom>
              <a:avLst/>
              <a:gdLst/>
              <a:ahLst/>
              <a:cxnLst/>
              <a:rect l="l" t="t" r="r" b="b"/>
              <a:pathLst>
                <a:path w="103504" h="113029">
                  <a:moveTo>
                    <a:pt x="103060" y="0"/>
                  </a:moveTo>
                  <a:lnTo>
                    <a:pt x="82956" y="0"/>
                  </a:lnTo>
                  <a:lnTo>
                    <a:pt x="82956" y="46990"/>
                  </a:lnTo>
                  <a:lnTo>
                    <a:pt x="20129" y="46990"/>
                  </a:lnTo>
                  <a:lnTo>
                    <a:pt x="20129" y="0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0" y="64770"/>
                  </a:lnTo>
                  <a:lnTo>
                    <a:pt x="82956" y="64770"/>
                  </a:lnTo>
                  <a:lnTo>
                    <a:pt x="82956" y="113030"/>
                  </a:lnTo>
                  <a:lnTo>
                    <a:pt x="103060" y="113030"/>
                  </a:lnTo>
                  <a:lnTo>
                    <a:pt x="103060" y="64770"/>
                  </a:lnTo>
                  <a:lnTo>
                    <a:pt x="103060" y="46990"/>
                  </a:lnTo>
                  <a:lnTo>
                    <a:pt x="1030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4774058" y="3327754"/>
              <a:ext cx="120645" cy="118111"/>
            </a:xfrm>
            <a:prstGeom prst="rect">
              <a:avLst/>
            </a:prstGeom>
            <a:blipFill>
              <a:blip r:embed="rId1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5" name="object 225"/>
          <p:cNvSpPr/>
          <p:nvPr/>
        </p:nvSpPr>
        <p:spPr>
          <a:xfrm>
            <a:off x="1780147" y="3629305"/>
            <a:ext cx="986876" cy="165858"/>
          </a:xfrm>
          <a:prstGeom prst="rect">
            <a:avLst/>
          </a:prstGeom>
          <a:blipFill>
            <a:blip r:embed="rId1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6" name="object 226"/>
          <p:cNvGrpSpPr/>
          <p:nvPr/>
        </p:nvGrpSpPr>
        <p:grpSpPr>
          <a:xfrm>
            <a:off x="2783388" y="3566477"/>
            <a:ext cx="474345" cy="180975"/>
            <a:chOff x="2783388" y="3566477"/>
            <a:chExt cx="474345" cy="180975"/>
          </a:xfrm>
        </p:grpSpPr>
        <p:sp>
          <p:nvSpPr>
            <p:cNvPr id="227" name="object 227"/>
            <p:cNvSpPr/>
            <p:nvPr/>
          </p:nvSpPr>
          <p:spPr>
            <a:xfrm>
              <a:off x="2783383" y="3629310"/>
              <a:ext cx="333375" cy="118110"/>
            </a:xfrm>
            <a:custGeom>
              <a:avLst/>
              <a:gdLst/>
              <a:ahLst/>
              <a:cxnLst/>
              <a:rect l="l" t="t" r="r" b="b"/>
              <a:pathLst>
                <a:path w="333375" h="118110">
                  <a:moveTo>
                    <a:pt x="103022" y="2311"/>
                  </a:moveTo>
                  <a:lnTo>
                    <a:pt x="0" y="2311"/>
                  </a:lnTo>
                  <a:lnTo>
                    <a:pt x="0" y="22631"/>
                  </a:lnTo>
                  <a:lnTo>
                    <a:pt x="41478" y="22631"/>
                  </a:lnTo>
                  <a:lnTo>
                    <a:pt x="41478" y="115341"/>
                  </a:lnTo>
                  <a:lnTo>
                    <a:pt x="61556" y="115341"/>
                  </a:lnTo>
                  <a:lnTo>
                    <a:pt x="61556" y="22631"/>
                  </a:lnTo>
                  <a:lnTo>
                    <a:pt x="103022" y="22631"/>
                  </a:lnTo>
                  <a:lnTo>
                    <a:pt x="103022" y="2311"/>
                  </a:lnTo>
                  <a:close/>
                </a:path>
                <a:path w="333375" h="118110">
                  <a:moveTo>
                    <a:pt x="222669" y="99275"/>
                  </a:moveTo>
                  <a:lnTo>
                    <a:pt x="213131" y="84696"/>
                  </a:lnTo>
                  <a:lnTo>
                    <a:pt x="206298" y="91071"/>
                  </a:lnTo>
                  <a:lnTo>
                    <a:pt x="198615" y="95631"/>
                  </a:lnTo>
                  <a:lnTo>
                    <a:pt x="190080" y="98361"/>
                  </a:lnTo>
                  <a:lnTo>
                    <a:pt x="180708" y="99275"/>
                  </a:lnTo>
                  <a:lnTo>
                    <a:pt x="172389" y="98590"/>
                  </a:lnTo>
                  <a:lnTo>
                    <a:pt x="140728" y="67767"/>
                  </a:lnTo>
                  <a:lnTo>
                    <a:pt x="140004" y="59055"/>
                  </a:lnTo>
                  <a:lnTo>
                    <a:pt x="140716" y="50774"/>
                  </a:lnTo>
                  <a:lnTo>
                    <a:pt x="171056" y="19570"/>
                  </a:lnTo>
                  <a:lnTo>
                    <a:pt x="178701" y="18846"/>
                  </a:lnTo>
                  <a:lnTo>
                    <a:pt x="187972" y="19583"/>
                  </a:lnTo>
                  <a:lnTo>
                    <a:pt x="196469" y="21805"/>
                  </a:lnTo>
                  <a:lnTo>
                    <a:pt x="204190" y="25488"/>
                  </a:lnTo>
                  <a:lnTo>
                    <a:pt x="211112" y="30657"/>
                  </a:lnTo>
                  <a:lnTo>
                    <a:pt x="220421" y="14833"/>
                  </a:lnTo>
                  <a:lnTo>
                    <a:pt x="212077" y="8343"/>
                  </a:lnTo>
                  <a:lnTo>
                    <a:pt x="201879" y="3708"/>
                  </a:lnTo>
                  <a:lnTo>
                    <a:pt x="189839" y="927"/>
                  </a:lnTo>
                  <a:lnTo>
                    <a:pt x="175945" y="0"/>
                  </a:lnTo>
                  <a:lnTo>
                    <a:pt x="164134" y="1066"/>
                  </a:lnTo>
                  <a:lnTo>
                    <a:pt x="127825" y="26123"/>
                  </a:lnTo>
                  <a:lnTo>
                    <a:pt x="118630" y="59055"/>
                  </a:lnTo>
                  <a:lnTo>
                    <a:pt x="119672" y="71831"/>
                  </a:lnTo>
                  <a:lnTo>
                    <a:pt x="144284" y="109080"/>
                  </a:lnTo>
                  <a:lnTo>
                    <a:pt x="179184" y="118110"/>
                  </a:lnTo>
                  <a:lnTo>
                    <a:pt x="192747" y="116941"/>
                  </a:lnTo>
                  <a:lnTo>
                    <a:pt x="204508" y="113398"/>
                  </a:lnTo>
                  <a:lnTo>
                    <a:pt x="214477" y="107518"/>
                  </a:lnTo>
                  <a:lnTo>
                    <a:pt x="222669" y="99275"/>
                  </a:lnTo>
                  <a:close/>
                </a:path>
                <a:path w="333375" h="118110">
                  <a:moveTo>
                    <a:pt x="333273" y="2527"/>
                  </a:moveTo>
                  <a:lnTo>
                    <a:pt x="313169" y="2527"/>
                  </a:lnTo>
                  <a:lnTo>
                    <a:pt x="313169" y="21361"/>
                  </a:lnTo>
                  <a:lnTo>
                    <a:pt x="313169" y="59055"/>
                  </a:lnTo>
                  <a:lnTo>
                    <a:pt x="284340" y="59055"/>
                  </a:lnTo>
                  <a:lnTo>
                    <a:pt x="279400" y="57353"/>
                  </a:lnTo>
                  <a:lnTo>
                    <a:pt x="275234" y="53911"/>
                  </a:lnTo>
                  <a:lnTo>
                    <a:pt x="271018" y="50482"/>
                  </a:lnTo>
                  <a:lnTo>
                    <a:pt x="268935" y="46088"/>
                  </a:lnTo>
                  <a:lnTo>
                    <a:pt x="268935" y="34861"/>
                  </a:lnTo>
                  <a:lnTo>
                    <a:pt x="271094" y="30149"/>
                  </a:lnTo>
                  <a:lnTo>
                    <a:pt x="275475" y="26644"/>
                  </a:lnTo>
                  <a:lnTo>
                    <a:pt x="279806" y="23114"/>
                  </a:lnTo>
                  <a:lnTo>
                    <a:pt x="286270" y="21361"/>
                  </a:lnTo>
                  <a:lnTo>
                    <a:pt x="313169" y="21361"/>
                  </a:lnTo>
                  <a:lnTo>
                    <a:pt x="313169" y="2527"/>
                  </a:lnTo>
                  <a:lnTo>
                    <a:pt x="298094" y="2527"/>
                  </a:lnTo>
                  <a:lnTo>
                    <a:pt x="286194" y="3162"/>
                  </a:lnTo>
                  <a:lnTo>
                    <a:pt x="250710" y="24663"/>
                  </a:lnTo>
                  <a:lnTo>
                    <a:pt x="247586" y="40208"/>
                  </a:lnTo>
                  <a:lnTo>
                    <a:pt x="247586" y="48590"/>
                  </a:lnTo>
                  <a:lnTo>
                    <a:pt x="249910" y="55753"/>
                  </a:lnTo>
                  <a:lnTo>
                    <a:pt x="254622" y="61696"/>
                  </a:lnTo>
                  <a:lnTo>
                    <a:pt x="259295" y="67652"/>
                  </a:lnTo>
                  <a:lnTo>
                    <a:pt x="265087" y="71374"/>
                  </a:lnTo>
                  <a:lnTo>
                    <a:pt x="271957" y="72885"/>
                  </a:lnTo>
                  <a:lnTo>
                    <a:pt x="239280" y="115595"/>
                  </a:lnTo>
                  <a:lnTo>
                    <a:pt x="263652" y="115595"/>
                  </a:lnTo>
                  <a:lnTo>
                    <a:pt x="291312" y="77914"/>
                  </a:lnTo>
                  <a:lnTo>
                    <a:pt x="313169" y="77914"/>
                  </a:lnTo>
                  <a:lnTo>
                    <a:pt x="313169" y="115595"/>
                  </a:lnTo>
                  <a:lnTo>
                    <a:pt x="333273" y="115595"/>
                  </a:lnTo>
                  <a:lnTo>
                    <a:pt x="333273" y="77914"/>
                  </a:lnTo>
                  <a:lnTo>
                    <a:pt x="333273" y="59055"/>
                  </a:lnTo>
                  <a:lnTo>
                    <a:pt x="333273" y="21361"/>
                  </a:lnTo>
                  <a:lnTo>
                    <a:pt x="333273" y="25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3158096" y="3566477"/>
              <a:ext cx="99504" cy="179188"/>
            </a:xfrm>
            <a:prstGeom prst="rect">
              <a:avLst/>
            </a:prstGeom>
            <a:blipFill>
              <a:blip r:embed="rId1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9" name="object 229"/>
          <p:cNvGrpSpPr/>
          <p:nvPr/>
        </p:nvGrpSpPr>
        <p:grpSpPr>
          <a:xfrm>
            <a:off x="1773562" y="4197216"/>
            <a:ext cx="528955" cy="210185"/>
            <a:chOff x="1773562" y="4197216"/>
            <a:chExt cx="528955" cy="210185"/>
          </a:xfrm>
        </p:grpSpPr>
        <p:sp>
          <p:nvSpPr>
            <p:cNvPr id="230" name="object 230"/>
            <p:cNvSpPr/>
            <p:nvPr/>
          </p:nvSpPr>
          <p:spPr>
            <a:xfrm>
              <a:off x="1773562" y="4197218"/>
              <a:ext cx="164487" cy="165858"/>
            </a:xfrm>
            <a:prstGeom prst="rect">
              <a:avLst/>
            </a:prstGeom>
            <a:blipFill>
              <a:blip r:embed="rId1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1960848" y="4197216"/>
              <a:ext cx="108028" cy="165869"/>
            </a:xfrm>
            <a:prstGeom prst="rect">
              <a:avLst/>
            </a:prstGeom>
            <a:blipFill>
              <a:blip r:embed="rId1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2097153" y="4254813"/>
              <a:ext cx="101578" cy="152026"/>
            </a:xfrm>
            <a:prstGeom prst="rect">
              <a:avLst/>
            </a:prstGeom>
            <a:blipFill>
              <a:blip r:embed="rId1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2220004" y="4254808"/>
              <a:ext cx="82479" cy="107577"/>
            </a:xfrm>
            <a:prstGeom prst="rect">
              <a:avLst/>
            </a:prstGeom>
            <a:blipFill>
              <a:blip r:embed="rId1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4" name="object 234"/>
          <p:cNvGrpSpPr/>
          <p:nvPr/>
        </p:nvGrpSpPr>
        <p:grpSpPr>
          <a:xfrm>
            <a:off x="2322858" y="4254804"/>
            <a:ext cx="667385" cy="108585"/>
            <a:chOff x="2322858" y="4254804"/>
            <a:chExt cx="667385" cy="108585"/>
          </a:xfrm>
        </p:grpSpPr>
        <p:sp>
          <p:nvSpPr>
            <p:cNvPr id="235" name="object 235"/>
            <p:cNvSpPr/>
            <p:nvPr/>
          </p:nvSpPr>
          <p:spPr>
            <a:xfrm>
              <a:off x="2322855" y="4256512"/>
              <a:ext cx="94615" cy="104139"/>
            </a:xfrm>
            <a:custGeom>
              <a:avLst/>
              <a:gdLst/>
              <a:ahLst/>
              <a:cxnLst/>
              <a:rect l="l" t="t" r="r" b="b"/>
              <a:pathLst>
                <a:path w="94614" h="104139">
                  <a:moveTo>
                    <a:pt x="94437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38011" y="19050"/>
                  </a:lnTo>
                  <a:lnTo>
                    <a:pt x="38011" y="104140"/>
                  </a:lnTo>
                  <a:lnTo>
                    <a:pt x="56413" y="104140"/>
                  </a:lnTo>
                  <a:lnTo>
                    <a:pt x="56413" y="19050"/>
                  </a:lnTo>
                  <a:lnTo>
                    <a:pt x="94437" y="19050"/>
                  </a:lnTo>
                  <a:lnTo>
                    <a:pt x="944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2439725" y="4257102"/>
              <a:ext cx="96761" cy="103661"/>
            </a:xfrm>
            <a:prstGeom prst="rect">
              <a:avLst/>
            </a:prstGeom>
            <a:blipFill>
              <a:blip r:embed="rId1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2559041" y="4254814"/>
              <a:ext cx="211421" cy="108268"/>
            </a:xfrm>
            <a:prstGeom prst="rect">
              <a:avLst/>
            </a:prstGeom>
            <a:blipFill>
              <a:blip r:embed="rId1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2791957" y="4254804"/>
              <a:ext cx="95358" cy="108279"/>
            </a:xfrm>
            <a:prstGeom prst="rect">
              <a:avLst/>
            </a:prstGeom>
            <a:blipFill>
              <a:blip r:embed="rId1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2911866" y="4257095"/>
              <a:ext cx="78322" cy="103672"/>
            </a:xfrm>
            <a:prstGeom prst="rect">
              <a:avLst/>
            </a:prstGeom>
            <a:blipFill>
              <a:blip r:embed="rId1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0" name="object 240"/>
          <p:cNvSpPr/>
          <p:nvPr/>
        </p:nvSpPr>
        <p:spPr>
          <a:xfrm>
            <a:off x="3066656" y="4256189"/>
            <a:ext cx="85693" cy="105504"/>
          </a:xfrm>
          <a:prstGeom prst="rect">
            <a:avLst/>
          </a:prstGeom>
          <a:blipFill>
            <a:blip r:embed="rId1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1" name="object 241"/>
          <p:cNvGrpSpPr/>
          <p:nvPr/>
        </p:nvGrpSpPr>
        <p:grpSpPr>
          <a:xfrm>
            <a:off x="3239887" y="4199475"/>
            <a:ext cx="312420" cy="191770"/>
            <a:chOff x="3239887" y="4199475"/>
            <a:chExt cx="312420" cy="191770"/>
          </a:xfrm>
        </p:grpSpPr>
        <p:sp>
          <p:nvSpPr>
            <p:cNvPr id="242" name="object 242"/>
            <p:cNvSpPr/>
            <p:nvPr/>
          </p:nvSpPr>
          <p:spPr>
            <a:xfrm>
              <a:off x="3239887" y="4199475"/>
              <a:ext cx="265726" cy="191770"/>
            </a:xfrm>
            <a:prstGeom prst="rect">
              <a:avLst/>
            </a:prstGeom>
            <a:blipFill>
              <a:blip r:embed="rId1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3533524" y="4317585"/>
              <a:ext cx="18415" cy="43180"/>
            </a:xfrm>
            <a:custGeom>
              <a:avLst/>
              <a:gdLst/>
              <a:ahLst/>
              <a:cxnLst/>
              <a:rect l="l" t="t" r="r" b="b"/>
              <a:pathLst>
                <a:path w="18414" h="43179">
                  <a:moveTo>
                    <a:pt x="0" y="43179"/>
                  </a:moveTo>
                  <a:lnTo>
                    <a:pt x="18407" y="43179"/>
                  </a:lnTo>
                  <a:lnTo>
                    <a:pt x="18407" y="0"/>
                  </a:lnTo>
                  <a:lnTo>
                    <a:pt x="0" y="0"/>
                  </a:lnTo>
                  <a:lnTo>
                    <a:pt x="0" y="431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4" name="object 244"/>
          <p:cNvSpPr/>
          <p:nvPr/>
        </p:nvSpPr>
        <p:spPr>
          <a:xfrm>
            <a:off x="3533521" y="4256627"/>
            <a:ext cx="94615" cy="104139"/>
          </a:xfrm>
          <a:custGeom>
            <a:avLst/>
            <a:gdLst/>
            <a:ahLst/>
            <a:cxnLst/>
            <a:rect l="l" t="t" r="r" b="b"/>
            <a:pathLst>
              <a:path w="94614" h="104139">
                <a:moveTo>
                  <a:pt x="94449" y="0"/>
                </a:moveTo>
                <a:lnTo>
                  <a:pt x="75996" y="0"/>
                </a:lnTo>
                <a:lnTo>
                  <a:pt x="75996" y="43180"/>
                </a:lnTo>
                <a:lnTo>
                  <a:pt x="18402" y="43180"/>
                </a:lnTo>
                <a:lnTo>
                  <a:pt x="18402" y="0"/>
                </a:lnTo>
                <a:lnTo>
                  <a:pt x="0" y="0"/>
                </a:lnTo>
                <a:lnTo>
                  <a:pt x="0" y="43180"/>
                </a:lnTo>
                <a:lnTo>
                  <a:pt x="0" y="60960"/>
                </a:lnTo>
                <a:lnTo>
                  <a:pt x="75996" y="60960"/>
                </a:lnTo>
                <a:lnTo>
                  <a:pt x="75996" y="104140"/>
                </a:lnTo>
                <a:lnTo>
                  <a:pt x="94449" y="104140"/>
                </a:lnTo>
                <a:lnTo>
                  <a:pt x="94449" y="60960"/>
                </a:lnTo>
                <a:lnTo>
                  <a:pt x="94449" y="43180"/>
                </a:lnTo>
                <a:lnTo>
                  <a:pt x="944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3650615" y="4256512"/>
            <a:ext cx="94615" cy="104139"/>
          </a:xfrm>
          <a:custGeom>
            <a:avLst/>
            <a:gdLst/>
            <a:ahLst/>
            <a:cxnLst/>
            <a:rect l="l" t="t" r="r" b="b"/>
            <a:pathLst>
              <a:path w="94614" h="104139">
                <a:moveTo>
                  <a:pt x="94449" y="0"/>
                </a:moveTo>
                <a:lnTo>
                  <a:pt x="0" y="0"/>
                </a:lnTo>
                <a:lnTo>
                  <a:pt x="0" y="19050"/>
                </a:lnTo>
                <a:lnTo>
                  <a:pt x="38023" y="19050"/>
                </a:lnTo>
                <a:lnTo>
                  <a:pt x="38023" y="104140"/>
                </a:lnTo>
                <a:lnTo>
                  <a:pt x="56451" y="104140"/>
                </a:lnTo>
                <a:lnTo>
                  <a:pt x="56451" y="19050"/>
                </a:lnTo>
                <a:lnTo>
                  <a:pt x="94449" y="19050"/>
                </a:lnTo>
                <a:lnTo>
                  <a:pt x="944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3941220" y="4252975"/>
            <a:ext cx="99044" cy="100876"/>
          </a:xfrm>
          <a:prstGeom prst="rect">
            <a:avLst/>
          </a:prstGeom>
          <a:blipFill>
            <a:blip r:embed="rId1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3767526" y="4254813"/>
            <a:ext cx="101578" cy="152026"/>
          </a:xfrm>
          <a:prstGeom prst="rect">
            <a:avLst/>
          </a:prstGeom>
          <a:blipFill>
            <a:blip r:embed="rId1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8" name="object 248"/>
          <p:cNvGrpSpPr/>
          <p:nvPr/>
        </p:nvGrpSpPr>
        <p:grpSpPr>
          <a:xfrm>
            <a:off x="4071360" y="4199514"/>
            <a:ext cx="425450" cy="163830"/>
            <a:chOff x="4071360" y="4199514"/>
            <a:chExt cx="425450" cy="163830"/>
          </a:xfrm>
        </p:grpSpPr>
        <p:sp>
          <p:nvSpPr>
            <p:cNvPr id="249" name="object 249"/>
            <p:cNvSpPr/>
            <p:nvPr/>
          </p:nvSpPr>
          <p:spPr>
            <a:xfrm>
              <a:off x="4071360" y="4199514"/>
              <a:ext cx="157136" cy="161251"/>
            </a:xfrm>
            <a:prstGeom prst="rect">
              <a:avLst/>
            </a:prstGeom>
            <a:blipFill>
              <a:blip r:embed="rId1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4260633" y="4254808"/>
              <a:ext cx="110562" cy="108268"/>
            </a:xfrm>
            <a:prstGeom prst="rect">
              <a:avLst/>
            </a:prstGeom>
            <a:blipFill>
              <a:blip r:embed="rId1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4399507" y="4204131"/>
              <a:ext cx="96730" cy="156633"/>
            </a:xfrm>
            <a:prstGeom prst="rect">
              <a:avLst/>
            </a:prstGeom>
            <a:blipFill>
              <a:blip r:embed="rId1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2" name="object 252"/>
          <p:cNvGrpSpPr/>
          <p:nvPr/>
        </p:nvGrpSpPr>
        <p:grpSpPr>
          <a:xfrm>
            <a:off x="4574111" y="4197216"/>
            <a:ext cx="393065" cy="166370"/>
            <a:chOff x="4574111" y="4197216"/>
            <a:chExt cx="393065" cy="166370"/>
          </a:xfrm>
        </p:grpSpPr>
        <p:sp>
          <p:nvSpPr>
            <p:cNvPr id="253" name="object 253"/>
            <p:cNvSpPr/>
            <p:nvPr/>
          </p:nvSpPr>
          <p:spPr>
            <a:xfrm>
              <a:off x="4574111" y="4197216"/>
              <a:ext cx="108028" cy="165869"/>
            </a:xfrm>
            <a:prstGeom prst="rect">
              <a:avLst/>
            </a:prstGeom>
            <a:blipFill>
              <a:blip r:embed="rId1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4710435" y="4257102"/>
              <a:ext cx="96740" cy="103661"/>
            </a:xfrm>
            <a:prstGeom prst="rect">
              <a:avLst/>
            </a:prstGeom>
            <a:blipFill>
              <a:blip r:embed="rId1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4832040" y="4254812"/>
              <a:ext cx="86876" cy="108268"/>
            </a:xfrm>
            <a:prstGeom prst="rect">
              <a:avLst/>
            </a:prstGeom>
            <a:blipFill>
              <a:blip r:embed="rId1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4948450" y="4317585"/>
              <a:ext cx="19050" cy="43180"/>
            </a:xfrm>
            <a:custGeom>
              <a:avLst/>
              <a:gdLst/>
              <a:ahLst/>
              <a:cxnLst/>
              <a:rect l="l" t="t" r="r" b="b"/>
              <a:pathLst>
                <a:path w="19050" h="43179">
                  <a:moveTo>
                    <a:pt x="0" y="43179"/>
                  </a:moveTo>
                  <a:lnTo>
                    <a:pt x="18439" y="43179"/>
                  </a:lnTo>
                  <a:lnTo>
                    <a:pt x="18439" y="0"/>
                  </a:lnTo>
                  <a:lnTo>
                    <a:pt x="0" y="0"/>
                  </a:lnTo>
                  <a:lnTo>
                    <a:pt x="0" y="431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7" name="object 257"/>
          <p:cNvGrpSpPr/>
          <p:nvPr/>
        </p:nvGrpSpPr>
        <p:grpSpPr>
          <a:xfrm>
            <a:off x="4948450" y="4252979"/>
            <a:ext cx="463550" cy="110489"/>
            <a:chOff x="4948450" y="4252979"/>
            <a:chExt cx="463550" cy="110489"/>
          </a:xfrm>
        </p:grpSpPr>
        <p:sp>
          <p:nvSpPr>
            <p:cNvPr id="258" name="object 258"/>
            <p:cNvSpPr/>
            <p:nvPr/>
          </p:nvSpPr>
          <p:spPr>
            <a:xfrm>
              <a:off x="4948440" y="4256627"/>
              <a:ext cx="94615" cy="104139"/>
            </a:xfrm>
            <a:custGeom>
              <a:avLst/>
              <a:gdLst/>
              <a:ahLst/>
              <a:cxnLst/>
              <a:rect l="l" t="t" r="r" b="b"/>
              <a:pathLst>
                <a:path w="94614" h="104139">
                  <a:moveTo>
                    <a:pt x="94437" y="0"/>
                  </a:moveTo>
                  <a:lnTo>
                    <a:pt x="76034" y="0"/>
                  </a:lnTo>
                  <a:lnTo>
                    <a:pt x="76034" y="43180"/>
                  </a:lnTo>
                  <a:lnTo>
                    <a:pt x="18440" y="43180"/>
                  </a:lnTo>
                  <a:lnTo>
                    <a:pt x="18440" y="0"/>
                  </a:lnTo>
                  <a:lnTo>
                    <a:pt x="0" y="0"/>
                  </a:lnTo>
                  <a:lnTo>
                    <a:pt x="0" y="43180"/>
                  </a:lnTo>
                  <a:lnTo>
                    <a:pt x="0" y="60960"/>
                  </a:lnTo>
                  <a:lnTo>
                    <a:pt x="76034" y="60960"/>
                  </a:lnTo>
                  <a:lnTo>
                    <a:pt x="76034" y="104140"/>
                  </a:lnTo>
                  <a:lnTo>
                    <a:pt x="94437" y="104140"/>
                  </a:lnTo>
                  <a:lnTo>
                    <a:pt x="94437" y="60960"/>
                  </a:lnTo>
                  <a:lnTo>
                    <a:pt x="94437" y="43180"/>
                  </a:lnTo>
                  <a:lnTo>
                    <a:pt x="944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5071642" y="4254814"/>
              <a:ext cx="101599" cy="108268"/>
            </a:xfrm>
            <a:prstGeom prst="rect">
              <a:avLst/>
            </a:prstGeom>
            <a:blipFill>
              <a:blip r:embed="rId1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5194713" y="4254804"/>
              <a:ext cx="95379" cy="108279"/>
            </a:xfrm>
            <a:prstGeom prst="rect">
              <a:avLst/>
            </a:prstGeom>
            <a:blipFill>
              <a:blip r:embed="rId1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5312516" y="4252979"/>
              <a:ext cx="99065" cy="100876"/>
            </a:xfrm>
            <a:prstGeom prst="rect">
              <a:avLst/>
            </a:prstGeom>
            <a:blipFill>
              <a:blip r:embed="rId1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2" name="object 262"/>
          <p:cNvSpPr/>
          <p:nvPr/>
        </p:nvSpPr>
        <p:spPr>
          <a:xfrm>
            <a:off x="1771720" y="4531225"/>
            <a:ext cx="95379" cy="108268"/>
          </a:xfrm>
          <a:prstGeom prst="rect">
            <a:avLst/>
          </a:prstGeom>
          <a:blipFill>
            <a:blip r:embed="rId1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3" name="object 263"/>
          <p:cNvGrpSpPr/>
          <p:nvPr/>
        </p:nvGrpSpPr>
        <p:grpSpPr>
          <a:xfrm>
            <a:off x="1933196" y="4473642"/>
            <a:ext cx="701040" cy="166370"/>
            <a:chOff x="1933196" y="4473642"/>
            <a:chExt cx="701040" cy="166370"/>
          </a:xfrm>
        </p:grpSpPr>
        <p:sp>
          <p:nvSpPr>
            <p:cNvPr id="264" name="object 264"/>
            <p:cNvSpPr/>
            <p:nvPr/>
          </p:nvSpPr>
          <p:spPr>
            <a:xfrm>
              <a:off x="1933196" y="4533539"/>
              <a:ext cx="99065" cy="105033"/>
            </a:xfrm>
            <a:prstGeom prst="rect">
              <a:avLst/>
            </a:prstGeom>
            <a:blipFill>
              <a:blip r:embed="rId1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2066832" y="4531229"/>
              <a:ext cx="148592" cy="108268"/>
            </a:xfrm>
            <a:prstGeom prst="rect">
              <a:avLst/>
            </a:prstGeom>
            <a:blipFill>
              <a:blip r:embed="rId1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2237381" y="4473642"/>
              <a:ext cx="108028" cy="165858"/>
            </a:xfrm>
            <a:prstGeom prst="rect">
              <a:avLst/>
            </a:prstGeom>
            <a:blipFill>
              <a:blip r:embed="rId1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2373686" y="4533537"/>
              <a:ext cx="114719" cy="103661"/>
            </a:xfrm>
            <a:prstGeom prst="rect">
              <a:avLst/>
            </a:prstGeom>
            <a:blipFill>
              <a:blip r:embed="rId1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2523107" y="4533539"/>
              <a:ext cx="110802" cy="103661"/>
            </a:xfrm>
            <a:prstGeom prst="rect">
              <a:avLst/>
            </a:prstGeom>
            <a:blipFill>
              <a:blip r:embed="rId1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9" name="object 269"/>
          <p:cNvGrpSpPr/>
          <p:nvPr/>
        </p:nvGrpSpPr>
        <p:grpSpPr>
          <a:xfrm>
            <a:off x="2719122" y="4531233"/>
            <a:ext cx="265430" cy="108585"/>
            <a:chOff x="2719122" y="4531233"/>
            <a:chExt cx="265430" cy="108585"/>
          </a:xfrm>
        </p:grpSpPr>
        <p:sp>
          <p:nvSpPr>
            <p:cNvPr id="270" name="object 270"/>
            <p:cNvSpPr/>
            <p:nvPr/>
          </p:nvSpPr>
          <p:spPr>
            <a:xfrm>
              <a:off x="2719122" y="4532620"/>
              <a:ext cx="85693" cy="105504"/>
            </a:xfrm>
            <a:prstGeom prst="rect">
              <a:avLst/>
            </a:prstGeom>
            <a:blipFill>
              <a:blip r:embed="rId1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2827063" y="4531233"/>
              <a:ext cx="110562" cy="108258"/>
            </a:xfrm>
            <a:prstGeom prst="rect">
              <a:avLst/>
            </a:prstGeom>
            <a:blipFill>
              <a:blip r:embed="rId1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2965935" y="4550841"/>
              <a:ext cx="18415" cy="86360"/>
            </a:xfrm>
            <a:custGeom>
              <a:avLst/>
              <a:gdLst/>
              <a:ahLst/>
              <a:cxnLst/>
              <a:rect l="l" t="t" r="r" b="b"/>
              <a:pathLst>
                <a:path w="18414" h="86360">
                  <a:moveTo>
                    <a:pt x="0" y="86359"/>
                  </a:moveTo>
                  <a:lnTo>
                    <a:pt x="18407" y="86359"/>
                  </a:lnTo>
                  <a:lnTo>
                    <a:pt x="18407" y="0"/>
                  </a:lnTo>
                  <a:lnTo>
                    <a:pt x="0" y="0"/>
                  </a:lnTo>
                  <a:lnTo>
                    <a:pt x="0" y="863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3" name="object 273"/>
          <p:cNvGrpSpPr/>
          <p:nvPr/>
        </p:nvGrpSpPr>
        <p:grpSpPr>
          <a:xfrm>
            <a:off x="2965935" y="4531225"/>
            <a:ext cx="805180" cy="152400"/>
            <a:chOff x="2965935" y="4531225"/>
            <a:chExt cx="805180" cy="152400"/>
          </a:xfrm>
        </p:grpSpPr>
        <p:sp>
          <p:nvSpPr>
            <p:cNvPr id="274" name="object 274"/>
            <p:cNvSpPr/>
            <p:nvPr/>
          </p:nvSpPr>
          <p:spPr>
            <a:xfrm>
              <a:off x="2965932" y="4533067"/>
              <a:ext cx="93345" cy="104139"/>
            </a:xfrm>
            <a:custGeom>
              <a:avLst/>
              <a:gdLst/>
              <a:ahLst/>
              <a:cxnLst/>
              <a:rect l="l" t="t" r="r" b="b"/>
              <a:pathLst>
                <a:path w="93344" h="104139">
                  <a:moveTo>
                    <a:pt x="93294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74841" y="17780"/>
                  </a:lnTo>
                  <a:lnTo>
                    <a:pt x="74841" y="104140"/>
                  </a:lnTo>
                  <a:lnTo>
                    <a:pt x="93294" y="104140"/>
                  </a:lnTo>
                  <a:lnTo>
                    <a:pt x="93294" y="17780"/>
                  </a:lnTo>
                  <a:lnTo>
                    <a:pt x="932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3094019" y="4531233"/>
              <a:ext cx="101578" cy="152047"/>
            </a:xfrm>
            <a:prstGeom prst="rect">
              <a:avLst/>
            </a:prstGeom>
            <a:blipFill>
              <a:blip r:embed="rId1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3217804" y="4531233"/>
              <a:ext cx="110551" cy="108258"/>
            </a:xfrm>
            <a:prstGeom prst="rect">
              <a:avLst/>
            </a:prstGeom>
            <a:blipFill>
              <a:blip r:embed="rId1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3350560" y="4531225"/>
              <a:ext cx="222169" cy="108268"/>
            </a:xfrm>
            <a:prstGeom prst="rect">
              <a:avLst/>
            </a:prstGeom>
            <a:blipFill>
              <a:blip r:embed="rId1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3601015" y="4533539"/>
              <a:ext cx="110802" cy="103661"/>
            </a:xfrm>
            <a:prstGeom prst="rect">
              <a:avLst/>
            </a:prstGeom>
            <a:blipFill>
              <a:blip r:embed="rId1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3740518" y="4614398"/>
              <a:ext cx="30480" cy="56515"/>
            </a:xfrm>
            <a:custGeom>
              <a:avLst/>
              <a:gdLst/>
              <a:ahLst/>
              <a:cxnLst/>
              <a:rect l="l" t="t" r="r" b="b"/>
              <a:pathLst>
                <a:path w="30479" h="56514">
                  <a:moveTo>
                    <a:pt x="18721" y="0"/>
                  </a:moveTo>
                  <a:lnTo>
                    <a:pt x="9664" y="0"/>
                  </a:lnTo>
                  <a:lnTo>
                    <a:pt x="6429" y="1109"/>
                  </a:lnTo>
                  <a:lnTo>
                    <a:pt x="1832" y="5570"/>
                  </a:lnTo>
                  <a:lnTo>
                    <a:pt x="691" y="8502"/>
                  </a:lnTo>
                  <a:lnTo>
                    <a:pt x="691" y="15109"/>
                  </a:lnTo>
                  <a:lnTo>
                    <a:pt x="1570" y="17612"/>
                  </a:lnTo>
                  <a:lnTo>
                    <a:pt x="5088" y="21758"/>
                  </a:lnTo>
                  <a:lnTo>
                    <a:pt x="7130" y="22805"/>
                  </a:lnTo>
                  <a:lnTo>
                    <a:pt x="11894" y="22805"/>
                  </a:lnTo>
                  <a:lnTo>
                    <a:pt x="13591" y="22104"/>
                  </a:lnTo>
                  <a:lnTo>
                    <a:pt x="14491" y="20711"/>
                  </a:lnTo>
                  <a:lnTo>
                    <a:pt x="15727" y="23172"/>
                  </a:lnTo>
                  <a:lnTo>
                    <a:pt x="15800" y="27025"/>
                  </a:lnTo>
                  <a:lnTo>
                    <a:pt x="12900" y="40082"/>
                  </a:lnTo>
                  <a:lnTo>
                    <a:pt x="7989" y="45213"/>
                  </a:lnTo>
                  <a:lnTo>
                    <a:pt x="0" y="47673"/>
                  </a:lnTo>
                  <a:lnTo>
                    <a:pt x="5067" y="56427"/>
                  </a:lnTo>
                  <a:lnTo>
                    <a:pt x="12900" y="54134"/>
                  </a:lnTo>
                  <a:lnTo>
                    <a:pt x="19067" y="49946"/>
                  </a:lnTo>
                  <a:lnTo>
                    <a:pt x="28135" y="37810"/>
                  </a:lnTo>
                  <a:lnTo>
                    <a:pt x="30407" y="30637"/>
                  </a:lnTo>
                  <a:lnTo>
                    <a:pt x="30407" y="15591"/>
                  </a:lnTo>
                  <a:lnTo>
                    <a:pt x="28847" y="10167"/>
                  </a:lnTo>
                  <a:lnTo>
                    <a:pt x="22721" y="20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0" name="object 280"/>
          <p:cNvGrpSpPr/>
          <p:nvPr/>
        </p:nvGrpSpPr>
        <p:grpSpPr>
          <a:xfrm>
            <a:off x="3848549" y="4531225"/>
            <a:ext cx="597535" cy="108585"/>
            <a:chOff x="3848549" y="4531225"/>
            <a:chExt cx="597535" cy="108585"/>
          </a:xfrm>
        </p:grpSpPr>
        <p:sp>
          <p:nvSpPr>
            <p:cNvPr id="281" name="object 281"/>
            <p:cNvSpPr/>
            <p:nvPr/>
          </p:nvSpPr>
          <p:spPr>
            <a:xfrm>
              <a:off x="3848549" y="4531233"/>
              <a:ext cx="190735" cy="107588"/>
            </a:xfrm>
            <a:prstGeom prst="rect">
              <a:avLst/>
            </a:prstGeom>
            <a:blipFill>
              <a:blip r:embed="rId1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4066036" y="4531225"/>
              <a:ext cx="95368" cy="108268"/>
            </a:xfrm>
            <a:prstGeom prst="rect">
              <a:avLst/>
            </a:prstGeom>
            <a:blipFill>
              <a:blip r:embed="rId1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4181389" y="4531233"/>
              <a:ext cx="82479" cy="107588"/>
            </a:xfrm>
            <a:prstGeom prst="rect">
              <a:avLst/>
            </a:prstGeom>
            <a:blipFill>
              <a:blip r:embed="rId1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4297099" y="4531229"/>
              <a:ext cx="148581" cy="108268"/>
            </a:xfrm>
            <a:prstGeom prst="rect">
              <a:avLst/>
            </a:prstGeom>
            <a:blipFill>
              <a:blip r:embed="rId1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5" name="object 285"/>
          <p:cNvGrpSpPr/>
          <p:nvPr/>
        </p:nvGrpSpPr>
        <p:grpSpPr>
          <a:xfrm>
            <a:off x="4473978" y="4531225"/>
            <a:ext cx="640715" cy="131445"/>
            <a:chOff x="4473978" y="4531225"/>
            <a:chExt cx="640715" cy="131445"/>
          </a:xfrm>
        </p:grpSpPr>
        <p:sp>
          <p:nvSpPr>
            <p:cNvPr id="286" name="object 286"/>
            <p:cNvSpPr/>
            <p:nvPr/>
          </p:nvSpPr>
          <p:spPr>
            <a:xfrm>
              <a:off x="4473969" y="4533067"/>
              <a:ext cx="148590" cy="129539"/>
            </a:xfrm>
            <a:custGeom>
              <a:avLst/>
              <a:gdLst/>
              <a:ahLst/>
              <a:cxnLst/>
              <a:rect l="l" t="t" r="r" b="b"/>
              <a:pathLst>
                <a:path w="148589" h="129539">
                  <a:moveTo>
                    <a:pt x="148590" y="86360"/>
                  </a:moveTo>
                  <a:lnTo>
                    <a:pt x="131305" y="86360"/>
                  </a:lnTo>
                  <a:lnTo>
                    <a:pt x="131305" y="0"/>
                  </a:lnTo>
                  <a:lnTo>
                    <a:pt x="112877" y="0"/>
                  </a:lnTo>
                  <a:lnTo>
                    <a:pt x="112877" y="86360"/>
                  </a:lnTo>
                  <a:lnTo>
                    <a:pt x="74853" y="86360"/>
                  </a:lnTo>
                  <a:lnTo>
                    <a:pt x="74853" y="0"/>
                  </a:lnTo>
                  <a:lnTo>
                    <a:pt x="56438" y="0"/>
                  </a:lnTo>
                  <a:lnTo>
                    <a:pt x="56438" y="86360"/>
                  </a:lnTo>
                  <a:lnTo>
                    <a:pt x="18415" y="86360"/>
                  </a:lnTo>
                  <a:lnTo>
                    <a:pt x="18415" y="0"/>
                  </a:lnTo>
                  <a:lnTo>
                    <a:pt x="0" y="0"/>
                  </a:lnTo>
                  <a:lnTo>
                    <a:pt x="0" y="86360"/>
                  </a:lnTo>
                  <a:lnTo>
                    <a:pt x="0" y="104140"/>
                  </a:lnTo>
                  <a:lnTo>
                    <a:pt x="131305" y="104140"/>
                  </a:lnTo>
                  <a:lnTo>
                    <a:pt x="131305" y="129540"/>
                  </a:lnTo>
                  <a:lnTo>
                    <a:pt x="148590" y="129540"/>
                  </a:lnTo>
                  <a:lnTo>
                    <a:pt x="148590" y="104140"/>
                  </a:lnTo>
                  <a:lnTo>
                    <a:pt x="148590" y="863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4645944" y="4533533"/>
              <a:ext cx="96730" cy="103672"/>
            </a:xfrm>
            <a:prstGeom prst="rect">
              <a:avLst/>
            </a:prstGeom>
            <a:blipFill>
              <a:blip r:embed="rId1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4777375" y="4533539"/>
              <a:ext cx="110802" cy="103661"/>
            </a:xfrm>
            <a:prstGeom prst="rect">
              <a:avLst/>
            </a:prstGeom>
            <a:blipFill>
              <a:blip r:embed="rId1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4916586" y="4531225"/>
              <a:ext cx="197737" cy="108268"/>
            </a:xfrm>
            <a:prstGeom prst="rect">
              <a:avLst/>
            </a:prstGeom>
            <a:blipFill>
              <a:blip r:embed="rId1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0" name="object 290"/>
          <p:cNvSpPr/>
          <p:nvPr/>
        </p:nvSpPr>
        <p:spPr>
          <a:xfrm>
            <a:off x="1778635" y="4827276"/>
            <a:ext cx="19050" cy="86360"/>
          </a:xfrm>
          <a:custGeom>
            <a:avLst/>
            <a:gdLst/>
            <a:ahLst/>
            <a:cxnLst/>
            <a:rect l="l" t="t" r="r" b="b"/>
            <a:pathLst>
              <a:path w="19050" h="86360">
                <a:moveTo>
                  <a:pt x="0" y="86360"/>
                </a:moveTo>
                <a:lnTo>
                  <a:pt x="18439" y="86360"/>
                </a:lnTo>
                <a:lnTo>
                  <a:pt x="18439" y="0"/>
                </a:lnTo>
                <a:lnTo>
                  <a:pt x="0" y="0"/>
                </a:lnTo>
                <a:lnTo>
                  <a:pt x="0" y="863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1" name="object 291"/>
          <p:cNvGrpSpPr/>
          <p:nvPr/>
        </p:nvGrpSpPr>
        <p:grpSpPr>
          <a:xfrm>
            <a:off x="1778635" y="4807669"/>
            <a:ext cx="528320" cy="152400"/>
            <a:chOff x="1778635" y="4807669"/>
            <a:chExt cx="528320" cy="152400"/>
          </a:xfrm>
        </p:grpSpPr>
        <p:sp>
          <p:nvSpPr>
            <p:cNvPr id="292" name="object 292"/>
            <p:cNvSpPr/>
            <p:nvPr/>
          </p:nvSpPr>
          <p:spPr>
            <a:xfrm>
              <a:off x="1778634" y="4809508"/>
              <a:ext cx="93345" cy="104139"/>
            </a:xfrm>
            <a:custGeom>
              <a:avLst/>
              <a:gdLst/>
              <a:ahLst/>
              <a:cxnLst/>
              <a:rect l="l" t="t" r="r" b="b"/>
              <a:pathLst>
                <a:path w="93344" h="104139">
                  <a:moveTo>
                    <a:pt x="93294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74879" y="17780"/>
                  </a:lnTo>
                  <a:lnTo>
                    <a:pt x="74879" y="104140"/>
                  </a:lnTo>
                  <a:lnTo>
                    <a:pt x="93294" y="104140"/>
                  </a:lnTo>
                  <a:lnTo>
                    <a:pt x="93294" y="17780"/>
                  </a:lnTo>
                  <a:lnTo>
                    <a:pt x="932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1906734" y="4807669"/>
              <a:ext cx="101599" cy="152047"/>
            </a:xfrm>
            <a:prstGeom prst="rect">
              <a:avLst/>
            </a:prstGeom>
            <a:blipFill>
              <a:blip r:embed="rId1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2030498" y="4807669"/>
              <a:ext cx="234332" cy="131306"/>
            </a:xfrm>
            <a:prstGeom prst="rect">
              <a:avLst/>
            </a:prstGeom>
            <a:blipFill>
              <a:blip r:embed="rId1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2288375" y="4827276"/>
              <a:ext cx="19050" cy="86360"/>
            </a:xfrm>
            <a:custGeom>
              <a:avLst/>
              <a:gdLst/>
              <a:ahLst/>
              <a:cxnLst/>
              <a:rect l="l" t="t" r="r" b="b"/>
              <a:pathLst>
                <a:path w="19050" h="86360">
                  <a:moveTo>
                    <a:pt x="0" y="86360"/>
                  </a:moveTo>
                  <a:lnTo>
                    <a:pt x="18428" y="86360"/>
                  </a:lnTo>
                  <a:lnTo>
                    <a:pt x="18428" y="0"/>
                  </a:lnTo>
                  <a:lnTo>
                    <a:pt x="0" y="0"/>
                  </a:lnTo>
                  <a:lnTo>
                    <a:pt x="0" y="863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6" name="object 296"/>
          <p:cNvGrpSpPr/>
          <p:nvPr/>
        </p:nvGrpSpPr>
        <p:grpSpPr>
          <a:xfrm>
            <a:off x="2288375" y="4807669"/>
            <a:ext cx="408305" cy="152400"/>
            <a:chOff x="2288375" y="4807669"/>
            <a:chExt cx="408305" cy="152400"/>
          </a:xfrm>
        </p:grpSpPr>
        <p:sp>
          <p:nvSpPr>
            <p:cNvPr id="297" name="object 297"/>
            <p:cNvSpPr/>
            <p:nvPr/>
          </p:nvSpPr>
          <p:spPr>
            <a:xfrm>
              <a:off x="2288375" y="4809508"/>
              <a:ext cx="93345" cy="104139"/>
            </a:xfrm>
            <a:custGeom>
              <a:avLst/>
              <a:gdLst/>
              <a:ahLst/>
              <a:cxnLst/>
              <a:rect l="l" t="t" r="r" b="b"/>
              <a:pathLst>
                <a:path w="93344" h="104139">
                  <a:moveTo>
                    <a:pt x="93294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74866" y="17780"/>
                  </a:lnTo>
                  <a:lnTo>
                    <a:pt x="74866" y="104140"/>
                  </a:lnTo>
                  <a:lnTo>
                    <a:pt x="93294" y="104140"/>
                  </a:lnTo>
                  <a:lnTo>
                    <a:pt x="93294" y="17780"/>
                  </a:lnTo>
                  <a:lnTo>
                    <a:pt x="932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2416449" y="4807669"/>
              <a:ext cx="101609" cy="152047"/>
            </a:xfrm>
            <a:prstGeom prst="rect">
              <a:avLst/>
            </a:prstGeom>
            <a:blipFill>
              <a:blip r:embed="rId1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2546695" y="4809968"/>
              <a:ext cx="96771" cy="103672"/>
            </a:xfrm>
            <a:prstGeom prst="rect">
              <a:avLst/>
            </a:prstGeom>
            <a:blipFill>
              <a:blip r:embed="rId1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2678143" y="4870456"/>
              <a:ext cx="18415" cy="43180"/>
            </a:xfrm>
            <a:custGeom>
              <a:avLst/>
              <a:gdLst/>
              <a:ahLst/>
              <a:cxnLst/>
              <a:rect l="l" t="t" r="r" b="b"/>
              <a:pathLst>
                <a:path w="18414" h="43179">
                  <a:moveTo>
                    <a:pt x="0" y="43179"/>
                  </a:moveTo>
                  <a:lnTo>
                    <a:pt x="18407" y="43179"/>
                  </a:lnTo>
                  <a:lnTo>
                    <a:pt x="18407" y="0"/>
                  </a:lnTo>
                  <a:lnTo>
                    <a:pt x="0" y="0"/>
                  </a:lnTo>
                  <a:lnTo>
                    <a:pt x="0" y="431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1" name="object 301"/>
          <p:cNvGrpSpPr/>
          <p:nvPr/>
        </p:nvGrpSpPr>
        <p:grpSpPr>
          <a:xfrm>
            <a:off x="2678143" y="4807669"/>
            <a:ext cx="829944" cy="108585"/>
            <a:chOff x="2678143" y="4807669"/>
            <a:chExt cx="829944" cy="108585"/>
          </a:xfrm>
        </p:grpSpPr>
        <p:sp>
          <p:nvSpPr>
            <p:cNvPr id="302" name="object 302"/>
            <p:cNvSpPr/>
            <p:nvPr/>
          </p:nvSpPr>
          <p:spPr>
            <a:xfrm>
              <a:off x="2678137" y="4809508"/>
              <a:ext cx="94615" cy="104139"/>
            </a:xfrm>
            <a:custGeom>
              <a:avLst/>
              <a:gdLst/>
              <a:ahLst/>
              <a:cxnLst/>
              <a:rect l="l" t="t" r="r" b="b"/>
              <a:pathLst>
                <a:path w="94614" h="104139">
                  <a:moveTo>
                    <a:pt x="94449" y="0"/>
                  </a:moveTo>
                  <a:lnTo>
                    <a:pt x="75996" y="0"/>
                  </a:lnTo>
                  <a:lnTo>
                    <a:pt x="75996" y="43180"/>
                  </a:lnTo>
                  <a:lnTo>
                    <a:pt x="18402" y="43180"/>
                  </a:lnTo>
                  <a:lnTo>
                    <a:pt x="18402" y="0"/>
                  </a:lnTo>
                  <a:lnTo>
                    <a:pt x="0" y="0"/>
                  </a:lnTo>
                  <a:lnTo>
                    <a:pt x="0" y="43180"/>
                  </a:lnTo>
                  <a:lnTo>
                    <a:pt x="0" y="60960"/>
                  </a:lnTo>
                  <a:lnTo>
                    <a:pt x="75996" y="60960"/>
                  </a:lnTo>
                  <a:lnTo>
                    <a:pt x="75996" y="104140"/>
                  </a:lnTo>
                  <a:lnTo>
                    <a:pt x="94449" y="104140"/>
                  </a:lnTo>
                  <a:lnTo>
                    <a:pt x="94449" y="60960"/>
                  </a:lnTo>
                  <a:lnTo>
                    <a:pt x="94449" y="43180"/>
                  </a:lnTo>
                  <a:lnTo>
                    <a:pt x="944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2807398" y="4809968"/>
              <a:ext cx="96730" cy="103672"/>
            </a:xfrm>
            <a:prstGeom prst="rect">
              <a:avLst/>
            </a:prstGeom>
            <a:blipFill>
              <a:blip r:embed="rId1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2938840" y="4809975"/>
              <a:ext cx="110802" cy="103661"/>
            </a:xfrm>
            <a:prstGeom prst="rect">
              <a:avLst/>
            </a:prstGeom>
            <a:blipFill>
              <a:blip r:embed="rId1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3077426" y="4807669"/>
              <a:ext cx="82458" cy="107588"/>
            </a:xfrm>
            <a:prstGeom prst="rect">
              <a:avLst/>
            </a:prstGeom>
            <a:blipFill>
              <a:blip r:embed="rId1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3180259" y="4807669"/>
              <a:ext cx="327251" cy="108258"/>
            </a:xfrm>
            <a:prstGeom prst="rect">
              <a:avLst/>
            </a:prstGeom>
            <a:blipFill>
              <a:blip r:embed="rId1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7" name="object 307"/>
          <p:cNvGrpSpPr/>
          <p:nvPr/>
        </p:nvGrpSpPr>
        <p:grpSpPr>
          <a:xfrm>
            <a:off x="3542123" y="4756982"/>
            <a:ext cx="559435" cy="159385"/>
            <a:chOff x="3542123" y="4756982"/>
            <a:chExt cx="559435" cy="159385"/>
          </a:xfrm>
        </p:grpSpPr>
        <p:sp>
          <p:nvSpPr>
            <p:cNvPr id="308" name="object 308"/>
            <p:cNvSpPr/>
            <p:nvPr/>
          </p:nvSpPr>
          <p:spPr>
            <a:xfrm>
              <a:off x="3641700" y="4807666"/>
              <a:ext cx="95358" cy="108268"/>
            </a:xfrm>
            <a:prstGeom prst="rect">
              <a:avLst/>
            </a:prstGeom>
            <a:blipFill>
              <a:blip r:embed="rId1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3542123" y="4809966"/>
              <a:ext cx="78322" cy="103672"/>
            </a:xfrm>
            <a:prstGeom prst="rect">
              <a:avLst/>
            </a:prstGeom>
            <a:blipFill>
              <a:blip r:embed="rId1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3761593" y="4807669"/>
              <a:ext cx="214347" cy="108258"/>
            </a:xfrm>
            <a:prstGeom prst="rect">
              <a:avLst/>
            </a:prstGeom>
            <a:blipFill>
              <a:blip r:embed="rId1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4004232" y="4756982"/>
              <a:ext cx="96730" cy="156654"/>
            </a:xfrm>
            <a:prstGeom prst="rect">
              <a:avLst/>
            </a:prstGeom>
            <a:blipFill>
              <a:blip r:embed="rId1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2" name="object 312"/>
          <p:cNvGrpSpPr/>
          <p:nvPr/>
        </p:nvGrpSpPr>
        <p:grpSpPr>
          <a:xfrm>
            <a:off x="4171929" y="4807669"/>
            <a:ext cx="845819" cy="131445"/>
            <a:chOff x="4171929" y="4807669"/>
            <a:chExt cx="845819" cy="131445"/>
          </a:xfrm>
        </p:grpSpPr>
        <p:sp>
          <p:nvSpPr>
            <p:cNvPr id="313" name="object 313"/>
            <p:cNvSpPr/>
            <p:nvPr/>
          </p:nvSpPr>
          <p:spPr>
            <a:xfrm>
              <a:off x="4171929" y="4807669"/>
              <a:ext cx="338348" cy="131306"/>
            </a:xfrm>
            <a:prstGeom prst="rect">
              <a:avLst/>
            </a:prstGeom>
            <a:blipFill>
              <a:blip r:embed="rId1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4532849" y="4807669"/>
              <a:ext cx="327164" cy="108258"/>
            </a:xfrm>
            <a:prstGeom prst="rect">
              <a:avLst/>
            </a:prstGeom>
            <a:blipFill>
              <a:blip r:embed="rId1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4894585" y="4809966"/>
              <a:ext cx="78322" cy="103672"/>
            </a:xfrm>
            <a:prstGeom prst="rect">
              <a:avLst/>
            </a:prstGeom>
            <a:blipFill>
              <a:blip r:embed="rId1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4998717" y="4870456"/>
              <a:ext cx="19050" cy="43180"/>
            </a:xfrm>
            <a:custGeom>
              <a:avLst/>
              <a:gdLst/>
              <a:ahLst/>
              <a:cxnLst/>
              <a:rect l="l" t="t" r="r" b="b"/>
              <a:pathLst>
                <a:path w="19050" h="43179">
                  <a:moveTo>
                    <a:pt x="0" y="43179"/>
                  </a:moveTo>
                  <a:lnTo>
                    <a:pt x="18439" y="43179"/>
                  </a:lnTo>
                  <a:lnTo>
                    <a:pt x="18439" y="0"/>
                  </a:lnTo>
                  <a:lnTo>
                    <a:pt x="0" y="0"/>
                  </a:lnTo>
                  <a:lnTo>
                    <a:pt x="0" y="431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7" name="object 317"/>
          <p:cNvGrpSpPr/>
          <p:nvPr/>
        </p:nvGrpSpPr>
        <p:grpSpPr>
          <a:xfrm>
            <a:off x="4998718" y="4752389"/>
            <a:ext cx="647065" cy="163830"/>
            <a:chOff x="4998718" y="4752389"/>
            <a:chExt cx="647065" cy="163830"/>
          </a:xfrm>
        </p:grpSpPr>
        <p:sp>
          <p:nvSpPr>
            <p:cNvPr id="318" name="object 318"/>
            <p:cNvSpPr/>
            <p:nvPr/>
          </p:nvSpPr>
          <p:spPr>
            <a:xfrm>
              <a:off x="4998707" y="4809508"/>
              <a:ext cx="94615" cy="104139"/>
            </a:xfrm>
            <a:custGeom>
              <a:avLst/>
              <a:gdLst/>
              <a:ahLst/>
              <a:cxnLst/>
              <a:rect l="l" t="t" r="r" b="b"/>
              <a:pathLst>
                <a:path w="94614" h="104139">
                  <a:moveTo>
                    <a:pt x="94437" y="0"/>
                  </a:moveTo>
                  <a:lnTo>
                    <a:pt x="76034" y="0"/>
                  </a:lnTo>
                  <a:lnTo>
                    <a:pt x="76034" y="43180"/>
                  </a:lnTo>
                  <a:lnTo>
                    <a:pt x="18440" y="43180"/>
                  </a:lnTo>
                  <a:lnTo>
                    <a:pt x="18440" y="0"/>
                  </a:lnTo>
                  <a:lnTo>
                    <a:pt x="0" y="0"/>
                  </a:lnTo>
                  <a:lnTo>
                    <a:pt x="0" y="43180"/>
                  </a:lnTo>
                  <a:lnTo>
                    <a:pt x="0" y="60960"/>
                  </a:lnTo>
                  <a:lnTo>
                    <a:pt x="76034" y="60960"/>
                  </a:lnTo>
                  <a:lnTo>
                    <a:pt x="76034" y="104140"/>
                  </a:lnTo>
                  <a:lnTo>
                    <a:pt x="94437" y="104140"/>
                  </a:lnTo>
                  <a:lnTo>
                    <a:pt x="94437" y="60960"/>
                  </a:lnTo>
                  <a:lnTo>
                    <a:pt x="94437" y="43180"/>
                  </a:lnTo>
                  <a:lnTo>
                    <a:pt x="944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5121583" y="4807669"/>
              <a:ext cx="110551" cy="108258"/>
            </a:xfrm>
            <a:prstGeom prst="rect">
              <a:avLst/>
            </a:prstGeom>
            <a:blipFill>
              <a:blip r:embed="rId1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5254329" y="4807666"/>
              <a:ext cx="206645" cy="108268"/>
            </a:xfrm>
            <a:prstGeom prst="rect">
              <a:avLst/>
            </a:prstGeom>
            <a:blipFill>
              <a:blip r:embed="rId1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5483404" y="4809968"/>
              <a:ext cx="96771" cy="103672"/>
            </a:xfrm>
            <a:prstGeom prst="rect">
              <a:avLst/>
            </a:prstGeom>
            <a:blipFill>
              <a:blip r:embed="rId1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5620143" y="4752389"/>
              <a:ext cx="26034" cy="162560"/>
            </a:xfrm>
            <a:custGeom>
              <a:avLst/>
              <a:gdLst/>
              <a:ahLst/>
              <a:cxnLst/>
              <a:rect l="l" t="t" r="r" b="b"/>
              <a:pathLst>
                <a:path w="26035" h="162560">
                  <a:moveTo>
                    <a:pt x="22575" y="0"/>
                  </a:moveTo>
                  <a:lnTo>
                    <a:pt x="3005" y="0"/>
                  </a:lnTo>
                  <a:lnTo>
                    <a:pt x="3005" y="111724"/>
                  </a:lnTo>
                  <a:lnTo>
                    <a:pt x="22575" y="111724"/>
                  </a:lnTo>
                  <a:lnTo>
                    <a:pt x="22575" y="0"/>
                  </a:lnTo>
                  <a:close/>
                </a:path>
                <a:path w="26035" h="162560">
                  <a:moveTo>
                    <a:pt x="16606" y="136603"/>
                  </a:moveTo>
                  <a:lnTo>
                    <a:pt x="9360" y="136603"/>
                  </a:lnTo>
                  <a:lnTo>
                    <a:pt x="6146" y="137796"/>
                  </a:lnTo>
                  <a:lnTo>
                    <a:pt x="1225" y="142550"/>
                  </a:lnTo>
                  <a:lnTo>
                    <a:pt x="0" y="145419"/>
                  </a:lnTo>
                  <a:lnTo>
                    <a:pt x="0" y="152497"/>
                  </a:lnTo>
                  <a:lnTo>
                    <a:pt x="1225" y="155607"/>
                  </a:lnTo>
                  <a:lnTo>
                    <a:pt x="6146" y="160675"/>
                  </a:lnTo>
                  <a:lnTo>
                    <a:pt x="9360" y="161942"/>
                  </a:lnTo>
                  <a:lnTo>
                    <a:pt x="16889" y="161942"/>
                  </a:lnTo>
                  <a:lnTo>
                    <a:pt x="19831" y="160675"/>
                  </a:lnTo>
                  <a:lnTo>
                    <a:pt x="24418" y="155607"/>
                  </a:lnTo>
                  <a:lnTo>
                    <a:pt x="25580" y="152497"/>
                  </a:lnTo>
                  <a:lnTo>
                    <a:pt x="25507" y="145419"/>
                  </a:lnTo>
                  <a:lnTo>
                    <a:pt x="24334" y="142739"/>
                  </a:lnTo>
                  <a:lnTo>
                    <a:pt x="19423" y="137828"/>
                  </a:lnTo>
                  <a:lnTo>
                    <a:pt x="16606" y="1366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3" name="object 323"/>
          <p:cNvGrpSpPr/>
          <p:nvPr/>
        </p:nvGrpSpPr>
        <p:grpSpPr>
          <a:xfrm>
            <a:off x="1348767" y="2267407"/>
            <a:ext cx="107314" cy="3115310"/>
            <a:chOff x="1348767" y="2267407"/>
            <a:chExt cx="107314" cy="3115310"/>
          </a:xfrm>
        </p:grpSpPr>
        <p:sp>
          <p:nvSpPr>
            <p:cNvPr id="324" name="object 324"/>
            <p:cNvSpPr/>
            <p:nvPr/>
          </p:nvSpPr>
          <p:spPr>
            <a:xfrm>
              <a:off x="1394292" y="2267407"/>
              <a:ext cx="15875" cy="3013075"/>
            </a:xfrm>
            <a:custGeom>
              <a:avLst/>
              <a:gdLst/>
              <a:ahLst/>
              <a:cxnLst/>
              <a:rect l="l" t="t" r="r" b="b"/>
              <a:pathLst>
                <a:path w="15875" h="3013075">
                  <a:moveTo>
                    <a:pt x="15706" y="0"/>
                  </a:moveTo>
                  <a:lnTo>
                    <a:pt x="0" y="0"/>
                  </a:lnTo>
                  <a:lnTo>
                    <a:pt x="0" y="3012808"/>
                  </a:lnTo>
                  <a:lnTo>
                    <a:pt x="15706" y="3012808"/>
                  </a:lnTo>
                  <a:lnTo>
                    <a:pt x="157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1348767" y="5272367"/>
              <a:ext cx="106761" cy="110185"/>
            </a:xfrm>
            <a:prstGeom prst="rect">
              <a:avLst/>
            </a:prstGeom>
            <a:blipFill>
              <a:blip r:embed="rId1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6" name="object 326"/>
          <p:cNvSpPr/>
          <p:nvPr/>
        </p:nvSpPr>
        <p:spPr>
          <a:xfrm>
            <a:off x="2620639" y="8206748"/>
            <a:ext cx="477520" cy="598170"/>
          </a:xfrm>
          <a:custGeom>
            <a:avLst/>
            <a:gdLst/>
            <a:ahLst/>
            <a:cxnLst/>
            <a:rect l="l" t="t" r="r" b="b"/>
            <a:pathLst>
              <a:path w="477519" h="598170">
                <a:moveTo>
                  <a:pt x="394348" y="0"/>
                </a:moveTo>
                <a:lnTo>
                  <a:pt x="348639" y="2604"/>
                </a:lnTo>
                <a:lnTo>
                  <a:pt x="301645" y="9485"/>
                </a:lnTo>
                <a:lnTo>
                  <a:pt x="254516" y="20407"/>
                </a:lnTo>
                <a:lnTo>
                  <a:pt x="208405" y="35135"/>
                </a:lnTo>
                <a:lnTo>
                  <a:pt x="164465" y="53432"/>
                </a:lnTo>
                <a:lnTo>
                  <a:pt x="123846" y="75064"/>
                </a:lnTo>
                <a:lnTo>
                  <a:pt x="87702" y="99795"/>
                </a:lnTo>
                <a:lnTo>
                  <a:pt x="57184" y="127388"/>
                </a:lnTo>
                <a:lnTo>
                  <a:pt x="33443" y="157608"/>
                </a:lnTo>
                <a:lnTo>
                  <a:pt x="10906" y="224988"/>
                </a:lnTo>
                <a:lnTo>
                  <a:pt x="7405" y="272786"/>
                </a:lnTo>
                <a:lnTo>
                  <a:pt x="3086" y="319872"/>
                </a:lnTo>
                <a:lnTo>
                  <a:pt x="0" y="365589"/>
                </a:lnTo>
                <a:lnTo>
                  <a:pt x="197" y="409277"/>
                </a:lnTo>
                <a:lnTo>
                  <a:pt x="5729" y="450281"/>
                </a:lnTo>
                <a:lnTo>
                  <a:pt x="18647" y="487942"/>
                </a:lnTo>
                <a:lnTo>
                  <a:pt x="41001" y="521603"/>
                </a:lnTo>
                <a:lnTo>
                  <a:pt x="74842" y="550607"/>
                </a:lnTo>
                <a:lnTo>
                  <a:pt x="122222" y="574297"/>
                </a:lnTo>
                <a:lnTo>
                  <a:pt x="171096" y="588469"/>
                </a:lnTo>
                <a:lnTo>
                  <a:pt x="223487" y="596033"/>
                </a:lnTo>
                <a:lnTo>
                  <a:pt x="277655" y="597551"/>
                </a:lnTo>
                <a:lnTo>
                  <a:pt x="331860" y="593582"/>
                </a:lnTo>
                <a:lnTo>
                  <a:pt x="384363" y="584689"/>
                </a:lnTo>
                <a:lnTo>
                  <a:pt x="433423" y="571431"/>
                </a:lnTo>
                <a:lnTo>
                  <a:pt x="477300" y="554370"/>
                </a:lnTo>
                <a:lnTo>
                  <a:pt x="451195" y="526800"/>
                </a:lnTo>
                <a:lnTo>
                  <a:pt x="431899" y="493847"/>
                </a:lnTo>
                <a:lnTo>
                  <a:pt x="418794" y="456150"/>
                </a:lnTo>
                <a:lnTo>
                  <a:pt x="411261" y="414345"/>
                </a:lnTo>
                <a:lnTo>
                  <a:pt x="408681" y="369071"/>
                </a:lnTo>
                <a:lnTo>
                  <a:pt x="410434" y="320965"/>
                </a:lnTo>
                <a:lnTo>
                  <a:pt x="415902" y="270665"/>
                </a:lnTo>
                <a:lnTo>
                  <a:pt x="424466" y="218808"/>
                </a:lnTo>
                <a:lnTo>
                  <a:pt x="435507" y="166032"/>
                </a:lnTo>
                <a:lnTo>
                  <a:pt x="448406" y="112974"/>
                </a:lnTo>
                <a:lnTo>
                  <a:pt x="462543" y="60273"/>
                </a:lnTo>
                <a:lnTo>
                  <a:pt x="477300" y="8565"/>
                </a:lnTo>
                <a:lnTo>
                  <a:pt x="437619" y="1908"/>
                </a:lnTo>
                <a:lnTo>
                  <a:pt x="3943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3022371" y="7581741"/>
            <a:ext cx="765810" cy="1384300"/>
          </a:xfrm>
          <a:custGeom>
            <a:avLst/>
            <a:gdLst/>
            <a:ahLst/>
            <a:cxnLst/>
            <a:rect l="l" t="t" r="r" b="b"/>
            <a:pathLst>
              <a:path w="765810" h="1384300">
                <a:moveTo>
                  <a:pt x="495884" y="841857"/>
                </a:moveTo>
                <a:lnTo>
                  <a:pt x="487337" y="830808"/>
                </a:lnTo>
                <a:lnTo>
                  <a:pt x="336486" y="947547"/>
                </a:lnTo>
                <a:lnTo>
                  <a:pt x="336486" y="700976"/>
                </a:lnTo>
                <a:lnTo>
                  <a:pt x="322516" y="700976"/>
                </a:lnTo>
                <a:lnTo>
                  <a:pt x="322516" y="1384046"/>
                </a:lnTo>
                <a:lnTo>
                  <a:pt x="336486" y="1384046"/>
                </a:lnTo>
                <a:lnTo>
                  <a:pt x="336486" y="965200"/>
                </a:lnTo>
                <a:lnTo>
                  <a:pt x="495884" y="841857"/>
                </a:lnTo>
                <a:close/>
              </a:path>
              <a:path w="765810" h="1384300">
                <a:moveTo>
                  <a:pt x="765695" y="1024928"/>
                </a:moveTo>
                <a:lnTo>
                  <a:pt x="762990" y="979957"/>
                </a:lnTo>
                <a:lnTo>
                  <a:pt x="753211" y="933310"/>
                </a:lnTo>
                <a:lnTo>
                  <a:pt x="736371" y="885469"/>
                </a:lnTo>
                <a:lnTo>
                  <a:pt x="719836" y="848728"/>
                </a:lnTo>
                <a:lnTo>
                  <a:pt x="702703" y="814387"/>
                </a:lnTo>
                <a:lnTo>
                  <a:pt x="646417" y="711809"/>
                </a:lnTo>
                <a:lnTo>
                  <a:pt x="626237" y="672846"/>
                </a:lnTo>
                <a:lnTo>
                  <a:pt x="607974" y="632460"/>
                </a:lnTo>
                <a:lnTo>
                  <a:pt x="592404" y="589559"/>
                </a:lnTo>
                <a:lnTo>
                  <a:pt x="580301" y="543077"/>
                </a:lnTo>
                <a:lnTo>
                  <a:pt x="572427" y="491947"/>
                </a:lnTo>
                <a:lnTo>
                  <a:pt x="564248" y="411060"/>
                </a:lnTo>
                <a:lnTo>
                  <a:pt x="558444" y="361924"/>
                </a:lnTo>
                <a:lnTo>
                  <a:pt x="551014" y="313131"/>
                </a:lnTo>
                <a:lnTo>
                  <a:pt x="541185" y="265061"/>
                </a:lnTo>
                <a:lnTo>
                  <a:pt x="528154" y="218084"/>
                </a:lnTo>
                <a:lnTo>
                  <a:pt x="511124" y="172593"/>
                </a:lnTo>
                <a:lnTo>
                  <a:pt x="489331" y="128955"/>
                </a:lnTo>
                <a:lnTo>
                  <a:pt x="461975" y="87566"/>
                </a:lnTo>
                <a:lnTo>
                  <a:pt x="422465" y="42684"/>
                </a:lnTo>
                <a:lnTo>
                  <a:pt x="383730" y="13474"/>
                </a:lnTo>
                <a:lnTo>
                  <a:pt x="345884" y="0"/>
                </a:lnTo>
                <a:lnTo>
                  <a:pt x="309054" y="2362"/>
                </a:lnTo>
                <a:lnTo>
                  <a:pt x="245313" y="48831"/>
                </a:lnTo>
                <a:lnTo>
                  <a:pt x="219024" y="87731"/>
                </a:lnTo>
                <a:lnTo>
                  <a:pt x="196380" y="133502"/>
                </a:lnTo>
                <a:lnTo>
                  <a:pt x="177342" y="183464"/>
                </a:lnTo>
                <a:lnTo>
                  <a:pt x="161848" y="234937"/>
                </a:lnTo>
                <a:lnTo>
                  <a:pt x="149885" y="285242"/>
                </a:lnTo>
                <a:lnTo>
                  <a:pt x="141376" y="331711"/>
                </a:lnTo>
                <a:lnTo>
                  <a:pt x="136283" y="371665"/>
                </a:lnTo>
                <a:lnTo>
                  <a:pt x="129908" y="411873"/>
                </a:lnTo>
                <a:lnTo>
                  <a:pt x="118452" y="460095"/>
                </a:lnTo>
                <a:lnTo>
                  <a:pt x="103187" y="515073"/>
                </a:lnTo>
                <a:lnTo>
                  <a:pt x="71094" y="623989"/>
                </a:lnTo>
                <a:lnTo>
                  <a:pt x="56781" y="673684"/>
                </a:lnTo>
                <a:lnTo>
                  <a:pt x="42976" y="724179"/>
                </a:lnTo>
                <a:lnTo>
                  <a:pt x="30226" y="774941"/>
                </a:lnTo>
                <a:lnTo>
                  <a:pt x="19024" y="825500"/>
                </a:lnTo>
                <a:lnTo>
                  <a:pt x="9906" y="875334"/>
                </a:lnTo>
                <a:lnTo>
                  <a:pt x="3390" y="923950"/>
                </a:lnTo>
                <a:lnTo>
                  <a:pt x="0" y="970838"/>
                </a:lnTo>
                <a:lnTo>
                  <a:pt x="266" y="1015504"/>
                </a:lnTo>
                <a:lnTo>
                  <a:pt x="4699" y="1057440"/>
                </a:lnTo>
                <a:lnTo>
                  <a:pt x="13830" y="1096137"/>
                </a:lnTo>
                <a:lnTo>
                  <a:pt x="48272" y="1161846"/>
                </a:lnTo>
                <a:lnTo>
                  <a:pt x="78003" y="1190244"/>
                </a:lnTo>
                <a:lnTo>
                  <a:pt x="114947" y="1211237"/>
                </a:lnTo>
                <a:lnTo>
                  <a:pt x="158978" y="1224813"/>
                </a:lnTo>
                <a:lnTo>
                  <a:pt x="210032" y="1230922"/>
                </a:lnTo>
                <a:lnTo>
                  <a:pt x="267982" y="1229550"/>
                </a:lnTo>
                <a:lnTo>
                  <a:pt x="266827" y="1215631"/>
                </a:lnTo>
                <a:lnTo>
                  <a:pt x="211696" y="1217002"/>
                </a:lnTo>
                <a:lnTo>
                  <a:pt x="163258" y="1211402"/>
                </a:lnTo>
                <a:lnTo>
                  <a:pt x="121615" y="1198854"/>
                </a:lnTo>
                <a:lnTo>
                  <a:pt x="86880" y="1179398"/>
                </a:lnTo>
                <a:lnTo>
                  <a:pt x="59118" y="1153033"/>
                </a:lnTo>
                <a:lnTo>
                  <a:pt x="38722" y="1120724"/>
                </a:lnTo>
                <a:lnTo>
                  <a:pt x="24892" y="1083094"/>
                </a:lnTo>
                <a:lnTo>
                  <a:pt x="16954" y="1040879"/>
                </a:lnTo>
                <a:lnTo>
                  <a:pt x="14224" y="994854"/>
                </a:lnTo>
                <a:lnTo>
                  <a:pt x="16027" y="945756"/>
                </a:lnTo>
                <a:lnTo>
                  <a:pt x="21691" y="894346"/>
                </a:lnTo>
                <a:lnTo>
                  <a:pt x="30530" y="841387"/>
                </a:lnTo>
                <a:lnTo>
                  <a:pt x="41884" y="787615"/>
                </a:lnTo>
                <a:lnTo>
                  <a:pt x="55054" y="733793"/>
                </a:lnTo>
                <a:lnTo>
                  <a:pt x="69380" y="680669"/>
                </a:lnTo>
                <a:lnTo>
                  <a:pt x="84188" y="629005"/>
                </a:lnTo>
                <a:lnTo>
                  <a:pt x="116738" y="518528"/>
                </a:lnTo>
                <a:lnTo>
                  <a:pt x="132130" y="462978"/>
                </a:lnTo>
                <a:lnTo>
                  <a:pt x="143700" y="414083"/>
                </a:lnTo>
                <a:lnTo>
                  <a:pt x="150177" y="372999"/>
                </a:lnTo>
                <a:lnTo>
                  <a:pt x="156019" y="327634"/>
                </a:lnTo>
                <a:lnTo>
                  <a:pt x="165265" y="278879"/>
                </a:lnTo>
                <a:lnTo>
                  <a:pt x="177761" y="228790"/>
                </a:lnTo>
                <a:lnTo>
                  <a:pt x="193370" y="179425"/>
                </a:lnTo>
                <a:lnTo>
                  <a:pt x="211937" y="132854"/>
                </a:lnTo>
                <a:lnTo>
                  <a:pt x="233311" y="91135"/>
                </a:lnTo>
                <a:lnTo>
                  <a:pt x="257365" y="56349"/>
                </a:lnTo>
                <a:lnTo>
                  <a:pt x="312864" y="15798"/>
                </a:lnTo>
                <a:lnTo>
                  <a:pt x="345262" y="14109"/>
                </a:lnTo>
                <a:lnTo>
                  <a:pt x="379145" y="26962"/>
                </a:lnTo>
                <a:lnTo>
                  <a:pt x="414375" y="54279"/>
                </a:lnTo>
                <a:lnTo>
                  <a:pt x="450837" y="96012"/>
                </a:lnTo>
                <a:lnTo>
                  <a:pt x="477405" y="136271"/>
                </a:lnTo>
                <a:lnTo>
                  <a:pt x="498576" y="178879"/>
                </a:lnTo>
                <a:lnTo>
                  <a:pt x="515137" y="223418"/>
                </a:lnTo>
                <a:lnTo>
                  <a:pt x="527837" y="269506"/>
                </a:lnTo>
                <a:lnTo>
                  <a:pt x="537451" y="316750"/>
                </a:lnTo>
                <a:lnTo>
                  <a:pt x="544728" y="364769"/>
                </a:lnTo>
                <a:lnTo>
                  <a:pt x="550430" y="413156"/>
                </a:lnTo>
                <a:lnTo>
                  <a:pt x="558520" y="493356"/>
                </a:lnTo>
                <a:lnTo>
                  <a:pt x="566572" y="545807"/>
                </a:lnTo>
                <a:lnTo>
                  <a:pt x="578916" y="593369"/>
                </a:lnTo>
                <a:lnTo>
                  <a:pt x="594766" y="637171"/>
                </a:lnTo>
                <a:lnTo>
                  <a:pt x="613346" y="678332"/>
                </a:lnTo>
                <a:lnTo>
                  <a:pt x="633882" y="717969"/>
                </a:lnTo>
                <a:lnTo>
                  <a:pt x="672909" y="788390"/>
                </a:lnTo>
                <a:lnTo>
                  <a:pt x="690206" y="820661"/>
                </a:lnTo>
                <a:lnTo>
                  <a:pt x="707161" y="854633"/>
                </a:lnTo>
                <a:lnTo>
                  <a:pt x="723480" y="890905"/>
                </a:lnTo>
                <a:lnTo>
                  <a:pt x="742035" y="945591"/>
                </a:lnTo>
                <a:lnTo>
                  <a:pt x="750912" y="998385"/>
                </a:lnTo>
                <a:lnTo>
                  <a:pt x="750125" y="1048537"/>
                </a:lnTo>
                <a:lnTo>
                  <a:pt x="739698" y="1095260"/>
                </a:lnTo>
                <a:lnTo>
                  <a:pt x="719632" y="1137780"/>
                </a:lnTo>
                <a:lnTo>
                  <a:pt x="689787" y="1175689"/>
                </a:lnTo>
                <a:lnTo>
                  <a:pt x="651840" y="1206639"/>
                </a:lnTo>
                <a:lnTo>
                  <a:pt x="606475" y="1230287"/>
                </a:lnTo>
                <a:lnTo>
                  <a:pt x="554405" y="1246238"/>
                </a:lnTo>
                <a:lnTo>
                  <a:pt x="496341" y="1254150"/>
                </a:lnTo>
                <a:lnTo>
                  <a:pt x="497205" y="1268107"/>
                </a:lnTo>
                <a:lnTo>
                  <a:pt x="547763" y="1261719"/>
                </a:lnTo>
                <a:lnTo>
                  <a:pt x="594537" y="1249273"/>
                </a:lnTo>
                <a:lnTo>
                  <a:pt x="636905" y="1231074"/>
                </a:lnTo>
                <a:lnTo>
                  <a:pt x="674255" y="1207439"/>
                </a:lnTo>
                <a:lnTo>
                  <a:pt x="705993" y="1178687"/>
                </a:lnTo>
                <a:lnTo>
                  <a:pt x="731507" y="1145146"/>
                </a:lnTo>
                <a:lnTo>
                  <a:pt x="749947" y="1107998"/>
                </a:lnTo>
                <a:lnTo>
                  <a:pt x="761352" y="1067765"/>
                </a:lnTo>
                <a:lnTo>
                  <a:pt x="765695" y="10249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732049" y="8406910"/>
            <a:ext cx="149225" cy="559435"/>
          </a:xfrm>
          <a:custGeom>
            <a:avLst/>
            <a:gdLst/>
            <a:ahLst/>
            <a:cxnLst/>
            <a:rect l="l" t="t" r="r" b="b"/>
            <a:pathLst>
              <a:path w="149225" h="559434">
                <a:moveTo>
                  <a:pt x="148653" y="0"/>
                </a:moveTo>
                <a:lnTo>
                  <a:pt x="134683" y="0"/>
                </a:lnTo>
                <a:lnTo>
                  <a:pt x="134683" y="199872"/>
                </a:lnTo>
                <a:lnTo>
                  <a:pt x="10121" y="69062"/>
                </a:lnTo>
                <a:lnTo>
                  <a:pt x="0" y="78701"/>
                </a:lnTo>
                <a:lnTo>
                  <a:pt x="134683" y="220141"/>
                </a:lnTo>
                <a:lnTo>
                  <a:pt x="134683" y="558876"/>
                </a:lnTo>
                <a:lnTo>
                  <a:pt x="148653" y="558876"/>
                </a:lnTo>
                <a:lnTo>
                  <a:pt x="148653" y="0"/>
                </a:lnTo>
                <a:close/>
              </a:path>
            </a:pathLst>
          </a:custGeom>
          <a:solidFill>
            <a:srgbClr val="FE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11944742" y="6304443"/>
            <a:ext cx="62865" cy="43180"/>
          </a:xfrm>
          <a:custGeom>
            <a:avLst/>
            <a:gdLst/>
            <a:ahLst/>
            <a:cxnLst/>
            <a:rect l="l" t="t" r="r" b="b"/>
            <a:pathLst>
              <a:path w="62865" h="43179">
                <a:moveTo>
                  <a:pt x="5497" y="0"/>
                </a:moveTo>
                <a:lnTo>
                  <a:pt x="0" y="12847"/>
                </a:lnTo>
                <a:lnTo>
                  <a:pt x="18827" y="20947"/>
                </a:lnTo>
                <a:lnTo>
                  <a:pt x="31287" y="26763"/>
                </a:lnTo>
                <a:lnTo>
                  <a:pt x="27255" y="27915"/>
                </a:lnTo>
                <a:lnTo>
                  <a:pt x="23140" y="28711"/>
                </a:lnTo>
                <a:lnTo>
                  <a:pt x="18994" y="29119"/>
                </a:lnTo>
                <a:lnTo>
                  <a:pt x="20376" y="43024"/>
                </a:lnTo>
                <a:lnTo>
                  <a:pt x="62238" y="28166"/>
                </a:lnTo>
                <a:lnTo>
                  <a:pt x="51307" y="21716"/>
                </a:lnTo>
                <a:lnTo>
                  <a:pt x="41370" y="16209"/>
                </a:lnTo>
                <a:lnTo>
                  <a:pt x="31517" y="11359"/>
                </a:lnTo>
                <a:lnTo>
                  <a:pt x="21625" y="6908"/>
                </a:lnTo>
                <a:lnTo>
                  <a:pt x="54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0" name="object 330"/>
          <p:cNvGrpSpPr/>
          <p:nvPr/>
        </p:nvGrpSpPr>
        <p:grpSpPr>
          <a:xfrm>
            <a:off x="11284123" y="6047120"/>
            <a:ext cx="1459865" cy="4066540"/>
            <a:chOff x="11284123" y="6047120"/>
            <a:chExt cx="1459865" cy="4066540"/>
          </a:xfrm>
        </p:grpSpPr>
        <p:sp>
          <p:nvSpPr>
            <p:cNvPr id="331" name="object 331"/>
            <p:cNvSpPr/>
            <p:nvPr/>
          </p:nvSpPr>
          <p:spPr>
            <a:xfrm>
              <a:off x="11662569" y="7572914"/>
              <a:ext cx="815340" cy="2346960"/>
            </a:xfrm>
            <a:custGeom>
              <a:avLst/>
              <a:gdLst/>
              <a:ahLst/>
              <a:cxnLst/>
              <a:rect l="l" t="t" r="r" b="b"/>
              <a:pathLst>
                <a:path w="815340" h="2346959">
                  <a:moveTo>
                    <a:pt x="557040" y="0"/>
                  </a:moveTo>
                  <a:lnTo>
                    <a:pt x="132990" y="0"/>
                  </a:lnTo>
                  <a:lnTo>
                    <a:pt x="56358" y="150162"/>
                  </a:lnTo>
                  <a:lnTo>
                    <a:pt x="16961" y="273445"/>
                  </a:lnTo>
                  <a:lnTo>
                    <a:pt x="2331" y="435757"/>
                  </a:lnTo>
                  <a:lnTo>
                    <a:pt x="0" y="703004"/>
                  </a:lnTo>
                  <a:lnTo>
                    <a:pt x="29288" y="1249690"/>
                  </a:lnTo>
                  <a:lnTo>
                    <a:pt x="94397" y="1782516"/>
                  </a:lnTo>
                  <a:lnTo>
                    <a:pt x="159636" y="2186519"/>
                  </a:lnTo>
                  <a:lnTo>
                    <a:pt x="189313" y="2346734"/>
                  </a:lnTo>
                  <a:lnTo>
                    <a:pt x="279865" y="2346734"/>
                  </a:lnTo>
                  <a:lnTo>
                    <a:pt x="298504" y="362051"/>
                  </a:lnTo>
                  <a:lnTo>
                    <a:pt x="380040" y="347591"/>
                  </a:lnTo>
                  <a:lnTo>
                    <a:pt x="463016" y="1072366"/>
                  </a:lnTo>
                  <a:lnTo>
                    <a:pt x="524673" y="1522202"/>
                  </a:lnTo>
                  <a:lnTo>
                    <a:pt x="595611" y="1884518"/>
                  </a:lnTo>
                  <a:lnTo>
                    <a:pt x="706428" y="2346734"/>
                  </a:lnTo>
                  <a:lnTo>
                    <a:pt x="814844" y="2346734"/>
                  </a:lnTo>
                  <a:lnTo>
                    <a:pt x="793199" y="1418293"/>
                  </a:lnTo>
                  <a:lnTo>
                    <a:pt x="759130" y="864361"/>
                  </a:lnTo>
                  <a:lnTo>
                    <a:pt x="688466" y="464932"/>
                  </a:lnTo>
                  <a:lnTo>
                    <a:pt x="557040" y="0"/>
                  </a:lnTo>
                  <a:close/>
                </a:path>
              </a:pathLst>
            </a:custGeom>
            <a:solidFill>
              <a:srgbClr val="CD99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11284115" y="6047123"/>
              <a:ext cx="1459865" cy="4066540"/>
            </a:xfrm>
            <a:custGeom>
              <a:avLst/>
              <a:gdLst/>
              <a:ahLst/>
              <a:cxnLst/>
              <a:rect l="l" t="t" r="r" b="b"/>
              <a:pathLst>
                <a:path w="1459865" h="4066540">
                  <a:moveTo>
                    <a:pt x="685863" y="4066336"/>
                  </a:moveTo>
                  <a:lnTo>
                    <a:pt x="658317" y="3872522"/>
                  </a:lnTo>
                  <a:lnTo>
                    <a:pt x="567766" y="3872522"/>
                  </a:lnTo>
                  <a:lnTo>
                    <a:pt x="489813" y="3920909"/>
                  </a:lnTo>
                  <a:lnTo>
                    <a:pt x="375246" y="3974604"/>
                  </a:lnTo>
                  <a:lnTo>
                    <a:pt x="271640" y="4018165"/>
                  </a:lnTo>
                  <a:lnTo>
                    <a:pt x="226529" y="4036110"/>
                  </a:lnTo>
                  <a:lnTo>
                    <a:pt x="426707" y="4046474"/>
                  </a:lnTo>
                  <a:lnTo>
                    <a:pt x="535876" y="4042981"/>
                  </a:lnTo>
                  <a:lnTo>
                    <a:pt x="592239" y="4019385"/>
                  </a:lnTo>
                  <a:lnTo>
                    <a:pt x="633984" y="3969435"/>
                  </a:lnTo>
                  <a:lnTo>
                    <a:pt x="633984" y="4066336"/>
                  </a:lnTo>
                  <a:lnTo>
                    <a:pt x="685863" y="4066336"/>
                  </a:lnTo>
                  <a:close/>
                </a:path>
                <a:path w="1459865" h="4066540">
                  <a:moveTo>
                    <a:pt x="891882" y="581774"/>
                  </a:moveTo>
                  <a:lnTo>
                    <a:pt x="882713" y="571233"/>
                  </a:lnTo>
                  <a:lnTo>
                    <a:pt x="738238" y="697052"/>
                  </a:lnTo>
                  <a:lnTo>
                    <a:pt x="612762" y="571563"/>
                  </a:lnTo>
                  <a:lnTo>
                    <a:pt x="602856" y="581444"/>
                  </a:lnTo>
                  <a:lnTo>
                    <a:pt x="737590" y="716153"/>
                  </a:lnTo>
                  <a:lnTo>
                    <a:pt x="891882" y="581774"/>
                  </a:lnTo>
                  <a:close/>
                </a:path>
                <a:path w="1459865" h="4066540">
                  <a:moveTo>
                    <a:pt x="1334211" y="2184311"/>
                  </a:moveTo>
                  <a:lnTo>
                    <a:pt x="1330121" y="2122017"/>
                  </a:lnTo>
                  <a:lnTo>
                    <a:pt x="1325029" y="2069630"/>
                  </a:lnTo>
                  <a:lnTo>
                    <a:pt x="1323149" y="2053196"/>
                  </a:lnTo>
                  <a:lnTo>
                    <a:pt x="1329042" y="2053196"/>
                  </a:lnTo>
                  <a:lnTo>
                    <a:pt x="1320165" y="1991055"/>
                  </a:lnTo>
                  <a:lnTo>
                    <a:pt x="1320165" y="2183650"/>
                  </a:lnTo>
                  <a:lnTo>
                    <a:pt x="1320038" y="2237168"/>
                  </a:lnTo>
                  <a:lnTo>
                    <a:pt x="1315262" y="2272728"/>
                  </a:lnTo>
                  <a:lnTo>
                    <a:pt x="1307109" y="2314740"/>
                  </a:lnTo>
                  <a:lnTo>
                    <a:pt x="1297609" y="2356955"/>
                  </a:lnTo>
                  <a:lnTo>
                    <a:pt x="1288783" y="2393099"/>
                  </a:lnTo>
                  <a:lnTo>
                    <a:pt x="1285303" y="2358580"/>
                  </a:lnTo>
                  <a:lnTo>
                    <a:pt x="1284935" y="2331377"/>
                  </a:lnTo>
                  <a:lnTo>
                    <a:pt x="1285252" y="2330513"/>
                  </a:lnTo>
                  <a:lnTo>
                    <a:pt x="1285125" y="2330462"/>
                  </a:lnTo>
                  <a:lnTo>
                    <a:pt x="1285760" y="2328481"/>
                  </a:lnTo>
                  <a:lnTo>
                    <a:pt x="1284884" y="2327300"/>
                  </a:lnTo>
                  <a:lnTo>
                    <a:pt x="1284871" y="2326221"/>
                  </a:lnTo>
                  <a:lnTo>
                    <a:pt x="1286281" y="2297442"/>
                  </a:lnTo>
                  <a:lnTo>
                    <a:pt x="1289723" y="2256752"/>
                  </a:lnTo>
                  <a:lnTo>
                    <a:pt x="1289913" y="2250668"/>
                  </a:lnTo>
                  <a:lnTo>
                    <a:pt x="1289634" y="2246058"/>
                  </a:lnTo>
                  <a:lnTo>
                    <a:pt x="1284744" y="2229612"/>
                  </a:lnTo>
                  <a:lnTo>
                    <a:pt x="1275676" y="2208936"/>
                  </a:lnTo>
                  <a:lnTo>
                    <a:pt x="1275676" y="2258949"/>
                  </a:lnTo>
                  <a:lnTo>
                    <a:pt x="1272120" y="2299500"/>
                  </a:lnTo>
                  <a:lnTo>
                    <a:pt x="1265974" y="2342337"/>
                  </a:lnTo>
                  <a:lnTo>
                    <a:pt x="1250264" y="2379357"/>
                  </a:lnTo>
                  <a:lnTo>
                    <a:pt x="1242695" y="2394089"/>
                  </a:lnTo>
                  <a:lnTo>
                    <a:pt x="1242733" y="2350427"/>
                  </a:lnTo>
                  <a:lnTo>
                    <a:pt x="1252651" y="2309266"/>
                  </a:lnTo>
                  <a:lnTo>
                    <a:pt x="1268399" y="2272093"/>
                  </a:lnTo>
                  <a:lnTo>
                    <a:pt x="1275676" y="2258949"/>
                  </a:lnTo>
                  <a:lnTo>
                    <a:pt x="1275676" y="2208936"/>
                  </a:lnTo>
                  <a:lnTo>
                    <a:pt x="1274635" y="2206561"/>
                  </a:lnTo>
                  <a:lnTo>
                    <a:pt x="1261681" y="2184857"/>
                  </a:lnTo>
                  <a:lnTo>
                    <a:pt x="1248206" y="2172462"/>
                  </a:lnTo>
                  <a:lnTo>
                    <a:pt x="1244003" y="2170785"/>
                  </a:lnTo>
                  <a:lnTo>
                    <a:pt x="1239697" y="2171369"/>
                  </a:lnTo>
                  <a:lnTo>
                    <a:pt x="1210005" y="2221712"/>
                  </a:lnTo>
                  <a:lnTo>
                    <a:pt x="1203032" y="2235136"/>
                  </a:lnTo>
                  <a:lnTo>
                    <a:pt x="1196022" y="2246185"/>
                  </a:lnTo>
                  <a:lnTo>
                    <a:pt x="1189507" y="2252535"/>
                  </a:lnTo>
                  <a:lnTo>
                    <a:pt x="1181468" y="2256764"/>
                  </a:lnTo>
                  <a:lnTo>
                    <a:pt x="1179169" y="2256752"/>
                  </a:lnTo>
                  <a:lnTo>
                    <a:pt x="1179118" y="2256917"/>
                  </a:lnTo>
                  <a:lnTo>
                    <a:pt x="1178445" y="2255367"/>
                  </a:lnTo>
                  <a:lnTo>
                    <a:pt x="1177810" y="2250617"/>
                  </a:lnTo>
                  <a:lnTo>
                    <a:pt x="1178064" y="2241004"/>
                  </a:lnTo>
                  <a:lnTo>
                    <a:pt x="1192009" y="2179510"/>
                  </a:lnTo>
                  <a:lnTo>
                    <a:pt x="1211681" y="2121636"/>
                  </a:lnTo>
                  <a:lnTo>
                    <a:pt x="1230172" y="2071585"/>
                  </a:lnTo>
                  <a:lnTo>
                    <a:pt x="1237234" y="2053196"/>
                  </a:lnTo>
                  <a:lnTo>
                    <a:pt x="1309090" y="2053196"/>
                  </a:lnTo>
                  <a:lnTo>
                    <a:pt x="1310932" y="2069325"/>
                  </a:lnTo>
                  <a:lnTo>
                    <a:pt x="1315986" y="2121281"/>
                  </a:lnTo>
                  <a:lnTo>
                    <a:pt x="1320165" y="2183650"/>
                  </a:lnTo>
                  <a:lnTo>
                    <a:pt x="1320165" y="1991055"/>
                  </a:lnTo>
                  <a:lnTo>
                    <a:pt x="1312926" y="1940369"/>
                  </a:lnTo>
                  <a:lnTo>
                    <a:pt x="1312926" y="2039239"/>
                  </a:lnTo>
                  <a:lnTo>
                    <a:pt x="1200759" y="2039239"/>
                  </a:lnTo>
                  <a:lnTo>
                    <a:pt x="984110" y="1379156"/>
                  </a:lnTo>
                  <a:lnTo>
                    <a:pt x="1048232" y="1151826"/>
                  </a:lnTo>
                  <a:lnTo>
                    <a:pt x="1034757" y="1148041"/>
                  </a:lnTo>
                  <a:lnTo>
                    <a:pt x="930198" y="1518818"/>
                  </a:lnTo>
                  <a:lnTo>
                    <a:pt x="516864" y="1518818"/>
                  </a:lnTo>
                  <a:lnTo>
                    <a:pt x="417982" y="1133221"/>
                  </a:lnTo>
                  <a:lnTo>
                    <a:pt x="223304" y="1419352"/>
                  </a:lnTo>
                  <a:lnTo>
                    <a:pt x="121653" y="1399019"/>
                  </a:lnTo>
                  <a:lnTo>
                    <a:pt x="118922" y="1412722"/>
                  </a:lnTo>
                  <a:lnTo>
                    <a:pt x="223024" y="1433525"/>
                  </a:lnTo>
                  <a:lnTo>
                    <a:pt x="254698" y="1468501"/>
                  </a:lnTo>
                  <a:lnTo>
                    <a:pt x="288785" y="1510576"/>
                  </a:lnTo>
                  <a:lnTo>
                    <a:pt x="322681" y="1555292"/>
                  </a:lnTo>
                  <a:lnTo>
                    <a:pt x="353809" y="1598206"/>
                  </a:lnTo>
                  <a:lnTo>
                    <a:pt x="379577" y="1634858"/>
                  </a:lnTo>
                  <a:lnTo>
                    <a:pt x="397395" y="1660817"/>
                  </a:lnTo>
                  <a:lnTo>
                    <a:pt x="334010" y="1660817"/>
                  </a:lnTo>
                  <a:lnTo>
                    <a:pt x="277317" y="1634934"/>
                  </a:lnTo>
                  <a:lnTo>
                    <a:pt x="227901" y="1606486"/>
                  </a:lnTo>
                  <a:lnTo>
                    <a:pt x="185280" y="1576184"/>
                  </a:lnTo>
                  <a:lnTo>
                    <a:pt x="148971" y="1544777"/>
                  </a:lnTo>
                  <a:lnTo>
                    <a:pt x="118465" y="1512989"/>
                  </a:lnTo>
                  <a:lnTo>
                    <a:pt x="93294" y="1481582"/>
                  </a:lnTo>
                  <a:lnTo>
                    <a:pt x="56946" y="1422806"/>
                  </a:lnTo>
                  <a:lnTo>
                    <a:pt x="34378" y="1370558"/>
                  </a:lnTo>
                  <a:lnTo>
                    <a:pt x="21513" y="1326730"/>
                  </a:lnTo>
                  <a:lnTo>
                    <a:pt x="14058" y="1279309"/>
                  </a:lnTo>
                  <a:lnTo>
                    <a:pt x="32829" y="1226108"/>
                  </a:lnTo>
                  <a:lnTo>
                    <a:pt x="55918" y="1174965"/>
                  </a:lnTo>
                  <a:lnTo>
                    <a:pt x="82626" y="1126045"/>
                  </a:lnTo>
                  <a:lnTo>
                    <a:pt x="112280" y="1079474"/>
                  </a:lnTo>
                  <a:lnTo>
                    <a:pt x="144170" y="1035405"/>
                  </a:lnTo>
                  <a:lnTo>
                    <a:pt x="177622" y="993965"/>
                  </a:lnTo>
                  <a:lnTo>
                    <a:pt x="211937" y="955294"/>
                  </a:lnTo>
                  <a:lnTo>
                    <a:pt x="246430" y="919556"/>
                  </a:lnTo>
                  <a:lnTo>
                    <a:pt x="280390" y="886866"/>
                  </a:lnTo>
                  <a:lnTo>
                    <a:pt x="313143" y="857377"/>
                  </a:lnTo>
                  <a:lnTo>
                    <a:pt x="380517" y="801928"/>
                  </a:lnTo>
                  <a:lnTo>
                    <a:pt x="440728" y="757415"/>
                  </a:lnTo>
                  <a:lnTo>
                    <a:pt x="489356" y="724560"/>
                  </a:lnTo>
                  <a:lnTo>
                    <a:pt x="522008" y="704151"/>
                  </a:lnTo>
                  <a:lnTo>
                    <a:pt x="538695" y="694486"/>
                  </a:lnTo>
                  <a:lnTo>
                    <a:pt x="537743" y="689546"/>
                  </a:lnTo>
                  <a:lnTo>
                    <a:pt x="537095" y="627938"/>
                  </a:lnTo>
                  <a:lnTo>
                    <a:pt x="556183" y="581939"/>
                  </a:lnTo>
                  <a:lnTo>
                    <a:pt x="586511" y="549529"/>
                  </a:lnTo>
                  <a:lnTo>
                    <a:pt x="619569" y="528688"/>
                  </a:lnTo>
                  <a:lnTo>
                    <a:pt x="659853" y="513600"/>
                  </a:lnTo>
                  <a:lnTo>
                    <a:pt x="659282" y="511086"/>
                  </a:lnTo>
                  <a:lnTo>
                    <a:pt x="683171" y="536841"/>
                  </a:lnTo>
                  <a:lnTo>
                    <a:pt x="722401" y="549033"/>
                  </a:lnTo>
                  <a:lnTo>
                    <a:pt x="728789" y="548767"/>
                  </a:lnTo>
                  <a:lnTo>
                    <a:pt x="735457" y="547966"/>
                  </a:lnTo>
                  <a:lnTo>
                    <a:pt x="742403" y="546582"/>
                  </a:lnTo>
                  <a:lnTo>
                    <a:pt x="749617" y="544626"/>
                  </a:lnTo>
                  <a:lnTo>
                    <a:pt x="779170" y="531279"/>
                  </a:lnTo>
                  <a:lnTo>
                    <a:pt x="802843" y="520598"/>
                  </a:lnTo>
                  <a:lnTo>
                    <a:pt x="834466" y="495681"/>
                  </a:lnTo>
                  <a:lnTo>
                    <a:pt x="925944" y="514108"/>
                  </a:lnTo>
                  <a:lnTo>
                    <a:pt x="975652" y="536092"/>
                  </a:lnTo>
                  <a:lnTo>
                    <a:pt x="991641" y="573963"/>
                  </a:lnTo>
                  <a:lnTo>
                    <a:pt x="990053" y="615276"/>
                  </a:lnTo>
                  <a:lnTo>
                    <a:pt x="978916" y="582612"/>
                  </a:lnTo>
                  <a:lnTo>
                    <a:pt x="957973" y="553720"/>
                  </a:lnTo>
                  <a:lnTo>
                    <a:pt x="929436" y="530250"/>
                  </a:lnTo>
                  <a:lnTo>
                    <a:pt x="893457" y="512305"/>
                  </a:lnTo>
                  <a:lnTo>
                    <a:pt x="850125" y="499935"/>
                  </a:lnTo>
                  <a:lnTo>
                    <a:pt x="847369" y="513638"/>
                  </a:lnTo>
                  <a:lnTo>
                    <a:pt x="887679" y="525056"/>
                  </a:lnTo>
                  <a:lnTo>
                    <a:pt x="921054" y="541502"/>
                  </a:lnTo>
                  <a:lnTo>
                    <a:pt x="947381" y="562902"/>
                  </a:lnTo>
                  <a:lnTo>
                    <a:pt x="966571" y="589191"/>
                  </a:lnTo>
                  <a:lnTo>
                    <a:pt x="981798" y="638441"/>
                  </a:lnTo>
                  <a:lnTo>
                    <a:pt x="981532" y="684682"/>
                  </a:lnTo>
                  <a:lnTo>
                    <a:pt x="974725" y="719124"/>
                  </a:lnTo>
                  <a:lnTo>
                    <a:pt x="970305" y="732955"/>
                  </a:lnTo>
                  <a:lnTo>
                    <a:pt x="968171" y="738403"/>
                  </a:lnTo>
                  <a:lnTo>
                    <a:pt x="1142441" y="845756"/>
                  </a:lnTo>
                  <a:lnTo>
                    <a:pt x="1312926" y="2039239"/>
                  </a:lnTo>
                  <a:lnTo>
                    <a:pt x="1312926" y="1940369"/>
                  </a:lnTo>
                  <a:lnTo>
                    <a:pt x="1155369" y="837298"/>
                  </a:lnTo>
                  <a:lnTo>
                    <a:pt x="985291" y="732548"/>
                  </a:lnTo>
                  <a:lnTo>
                    <a:pt x="991730" y="709117"/>
                  </a:lnTo>
                  <a:lnTo>
                    <a:pt x="996848" y="672604"/>
                  </a:lnTo>
                  <a:lnTo>
                    <a:pt x="995273" y="641934"/>
                  </a:lnTo>
                  <a:lnTo>
                    <a:pt x="1005446" y="642531"/>
                  </a:lnTo>
                  <a:lnTo>
                    <a:pt x="1044790" y="640346"/>
                  </a:lnTo>
                  <a:lnTo>
                    <a:pt x="1092263" y="627316"/>
                  </a:lnTo>
                  <a:lnTo>
                    <a:pt x="1133055" y="595782"/>
                  </a:lnTo>
                  <a:lnTo>
                    <a:pt x="1139253" y="568769"/>
                  </a:lnTo>
                  <a:lnTo>
                    <a:pt x="1125385" y="537883"/>
                  </a:lnTo>
                  <a:lnTo>
                    <a:pt x="1098537" y="503948"/>
                  </a:lnTo>
                  <a:lnTo>
                    <a:pt x="1065796" y="467791"/>
                  </a:lnTo>
                  <a:lnTo>
                    <a:pt x="1034224" y="430263"/>
                  </a:lnTo>
                  <a:lnTo>
                    <a:pt x="1010920" y="392201"/>
                  </a:lnTo>
                  <a:lnTo>
                    <a:pt x="1002957" y="354418"/>
                  </a:lnTo>
                  <a:lnTo>
                    <a:pt x="1004887" y="325107"/>
                  </a:lnTo>
                  <a:lnTo>
                    <a:pt x="1006805" y="290576"/>
                  </a:lnTo>
                  <a:lnTo>
                    <a:pt x="1007287" y="252450"/>
                  </a:lnTo>
                  <a:lnTo>
                    <a:pt x="1004874" y="212356"/>
                  </a:lnTo>
                  <a:lnTo>
                    <a:pt x="998131" y="171958"/>
                  </a:lnTo>
                  <a:lnTo>
                    <a:pt x="985608" y="132867"/>
                  </a:lnTo>
                  <a:lnTo>
                    <a:pt x="968629" y="101815"/>
                  </a:lnTo>
                  <a:lnTo>
                    <a:pt x="968629" y="311061"/>
                  </a:lnTo>
                  <a:lnTo>
                    <a:pt x="960996" y="319874"/>
                  </a:lnTo>
                  <a:lnTo>
                    <a:pt x="966571" y="306628"/>
                  </a:lnTo>
                  <a:lnTo>
                    <a:pt x="966609" y="304088"/>
                  </a:lnTo>
                  <a:lnTo>
                    <a:pt x="968629" y="311061"/>
                  </a:lnTo>
                  <a:lnTo>
                    <a:pt x="968629" y="101815"/>
                  </a:lnTo>
                  <a:lnTo>
                    <a:pt x="965847" y="96723"/>
                  </a:lnTo>
                  <a:lnTo>
                    <a:pt x="952906" y="82372"/>
                  </a:lnTo>
                  <a:lnTo>
                    <a:pt x="952906" y="293700"/>
                  </a:lnTo>
                  <a:lnTo>
                    <a:pt x="952804" y="304139"/>
                  </a:lnTo>
                  <a:lnTo>
                    <a:pt x="929106" y="336143"/>
                  </a:lnTo>
                  <a:lnTo>
                    <a:pt x="905395" y="349364"/>
                  </a:lnTo>
                  <a:lnTo>
                    <a:pt x="904595" y="352831"/>
                  </a:lnTo>
                  <a:lnTo>
                    <a:pt x="891006" y="394512"/>
                  </a:lnTo>
                  <a:lnTo>
                    <a:pt x="888034" y="400113"/>
                  </a:lnTo>
                  <a:lnTo>
                    <a:pt x="888034" y="429628"/>
                  </a:lnTo>
                  <a:lnTo>
                    <a:pt x="885202" y="436410"/>
                  </a:lnTo>
                  <a:lnTo>
                    <a:pt x="882675" y="439458"/>
                  </a:lnTo>
                  <a:lnTo>
                    <a:pt x="888034" y="429628"/>
                  </a:lnTo>
                  <a:lnTo>
                    <a:pt x="888034" y="400113"/>
                  </a:lnTo>
                  <a:lnTo>
                    <a:pt x="868730" y="436486"/>
                  </a:lnTo>
                  <a:lnTo>
                    <a:pt x="837349" y="475449"/>
                  </a:lnTo>
                  <a:lnTo>
                    <a:pt x="796417" y="508139"/>
                  </a:lnTo>
                  <a:lnTo>
                    <a:pt x="745502" y="531279"/>
                  </a:lnTo>
                  <a:lnTo>
                    <a:pt x="701878" y="530707"/>
                  </a:lnTo>
                  <a:lnTo>
                    <a:pt x="670852" y="504850"/>
                  </a:lnTo>
                  <a:lnTo>
                    <a:pt x="649097" y="464705"/>
                  </a:lnTo>
                  <a:lnTo>
                    <a:pt x="633260" y="421246"/>
                  </a:lnTo>
                  <a:lnTo>
                    <a:pt x="628091" y="406158"/>
                  </a:lnTo>
                  <a:lnTo>
                    <a:pt x="623201" y="393090"/>
                  </a:lnTo>
                  <a:lnTo>
                    <a:pt x="599389" y="360959"/>
                  </a:lnTo>
                  <a:lnTo>
                    <a:pt x="574840" y="343458"/>
                  </a:lnTo>
                  <a:lnTo>
                    <a:pt x="574865" y="338391"/>
                  </a:lnTo>
                  <a:lnTo>
                    <a:pt x="601383" y="304901"/>
                  </a:lnTo>
                  <a:lnTo>
                    <a:pt x="614248" y="243103"/>
                  </a:lnTo>
                  <a:lnTo>
                    <a:pt x="614794" y="229552"/>
                  </a:lnTo>
                  <a:lnTo>
                    <a:pt x="614794" y="178574"/>
                  </a:lnTo>
                  <a:lnTo>
                    <a:pt x="636320" y="188239"/>
                  </a:lnTo>
                  <a:lnTo>
                    <a:pt x="646379" y="197866"/>
                  </a:lnTo>
                  <a:lnTo>
                    <a:pt x="696747" y="223088"/>
                  </a:lnTo>
                  <a:lnTo>
                    <a:pt x="782637" y="238556"/>
                  </a:lnTo>
                  <a:lnTo>
                    <a:pt x="791425" y="239433"/>
                  </a:lnTo>
                  <a:lnTo>
                    <a:pt x="838657" y="248767"/>
                  </a:lnTo>
                  <a:lnTo>
                    <a:pt x="882230" y="255320"/>
                  </a:lnTo>
                  <a:lnTo>
                    <a:pt x="914565" y="258965"/>
                  </a:lnTo>
                  <a:lnTo>
                    <a:pt x="932522" y="260451"/>
                  </a:lnTo>
                  <a:lnTo>
                    <a:pt x="942771" y="271868"/>
                  </a:lnTo>
                  <a:lnTo>
                    <a:pt x="949540" y="282917"/>
                  </a:lnTo>
                  <a:lnTo>
                    <a:pt x="952906" y="293700"/>
                  </a:lnTo>
                  <a:lnTo>
                    <a:pt x="952906" y="82372"/>
                  </a:lnTo>
                  <a:lnTo>
                    <a:pt x="937412" y="65163"/>
                  </a:lnTo>
                  <a:lnTo>
                    <a:pt x="898867" y="39827"/>
                  </a:lnTo>
                  <a:lnTo>
                    <a:pt x="848753" y="22352"/>
                  </a:lnTo>
                  <a:lnTo>
                    <a:pt x="739152" y="0"/>
                  </a:lnTo>
                  <a:lnTo>
                    <a:pt x="676719" y="6223"/>
                  </a:lnTo>
                  <a:lnTo>
                    <a:pt x="638136" y="53289"/>
                  </a:lnTo>
                  <a:lnTo>
                    <a:pt x="600100" y="153517"/>
                  </a:lnTo>
                  <a:lnTo>
                    <a:pt x="602957" y="156273"/>
                  </a:lnTo>
                  <a:lnTo>
                    <a:pt x="600824" y="155079"/>
                  </a:lnTo>
                  <a:lnTo>
                    <a:pt x="600824" y="229552"/>
                  </a:lnTo>
                  <a:lnTo>
                    <a:pt x="599744" y="249326"/>
                  </a:lnTo>
                  <a:lnTo>
                    <a:pt x="595744" y="275488"/>
                  </a:lnTo>
                  <a:lnTo>
                    <a:pt x="587692" y="301421"/>
                  </a:lnTo>
                  <a:lnTo>
                    <a:pt x="574433" y="320560"/>
                  </a:lnTo>
                  <a:lnTo>
                    <a:pt x="569480" y="325018"/>
                  </a:lnTo>
                  <a:lnTo>
                    <a:pt x="565010" y="330111"/>
                  </a:lnTo>
                  <a:lnTo>
                    <a:pt x="561835" y="335813"/>
                  </a:lnTo>
                  <a:lnTo>
                    <a:pt x="560781" y="342061"/>
                  </a:lnTo>
                  <a:lnTo>
                    <a:pt x="562406" y="348195"/>
                  </a:lnTo>
                  <a:lnTo>
                    <a:pt x="566280" y="353428"/>
                  </a:lnTo>
                  <a:lnTo>
                    <a:pt x="571804" y="358190"/>
                  </a:lnTo>
                  <a:lnTo>
                    <a:pt x="584136" y="366890"/>
                  </a:lnTo>
                  <a:lnTo>
                    <a:pt x="590245" y="371538"/>
                  </a:lnTo>
                  <a:lnTo>
                    <a:pt x="615429" y="412292"/>
                  </a:lnTo>
                  <a:lnTo>
                    <a:pt x="620026" y="425704"/>
                  </a:lnTo>
                  <a:lnTo>
                    <a:pt x="634657" y="466217"/>
                  </a:lnTo>
                  <a:lnTo>
                    <a:pt x="652310" y="501307"/>
                  </a:lnTo>
                  <a:lnTo>
                    <a:pt x="644575" y="503605"/>
                  </a:lnTo>
                  <a:lnTo>
                    <a:pt x="615873" y="515480"/>
                  </a:lnTo>
                  <a:lnTo>
                    <a:pt x="580009" y="537718"/>
                  </a:lnTo>
                  <a:lnTo>
                    <a:pt x="546354" y="572376"/>
                  </a:lnTo>
                  <a:lnTo>
                    <a:pt x="524281" y="621525"/>
                  </a:lnTo>
                  <a:lnTo>
                    <a:pt x="523163" y="687247"/>
                  </a:lnTo>
                  <a:lnTo>
                    <a:pt x="511911" y="693978"/>
                  </a:lnTo>
                  <a:lnTo>
                    <a:pt x="471639" y="719620"/>
                  </a:lnTo>
                  <a:lnTo>
                    <a:pt x="412673" y="760679"/>
                  </a:lnTo>
                  <a:lnTo>
                    <a:pt x="378028" y="786701"/>
                  </a:lnTo>
                  <a:lnTo>
                    <a:pt x="340956" y="816203"/>
                  </a:lnTo>
                  <a:lnTo>
                    <a:pt x="302183" y="849083"/>
                  </a:lnTo>
                  <a:lnTo>
                    <a:pt x="262470" y="885202"/>
                  </a:lnTo>
                  <a:lnTo>
                    <a:pt x="222567" y="924445"/>
                  </a:lnTo>
                  <a:lnTo>
                    <a:pt x="183197" y="966698"/>
                  </a:lnTo>
                  <a:lnTo>
                    <a:pt x="145135" y="1011834"/>
                  </a:lnTo>
                  <a:lnTo>
                    <a:pt x="109105" y="1059726"/>
                  </a:lnTo>
                  <a:lnTo>
                    <a:pt x="75857" y="1110246"/>
                  </a:lnTo>
                  <a:lnTo>
                    <a:pt x="46151" y="1163294"/>
                  </a:lnTo>
                  <a:lnTo>
                    <a:pt x="20726" y="1218730"/>
                  </a:lnTo>
                  <a:lnTo>
                    <a:pt x="0" y="1277505"/>
                  </a:lnTo>
                  <a:lnTo>
                    <a:pt x="444" y="1284528"/>
                  </a:lnTo>
                  <a:lnTo>
                    <a:pt x="6756" y="1323619"/>
                  </a:lnTo>
                  <a:lnTo>
                    <a:pt x="27254" y="1389811"/>
                  </a:lnTo>
                  <a:lnTo>
                    <a:pt x="45402" y="1429588"/>
                  </a:lnTo>
                  <a:lnTo>
                    <a:pt x="70205" y="1471968"/>
                  </a:lnTo>
                  <a:lnTo>
                    <a:pt x="102679" y="1515567"/>
                  </a:lnTo>
                  <a:lnTo>
                    <a:pt x="143878" y="1558988"/>
                  </a:lnTo>
                  <a:lnTo>
                    <a:pt x="194818" y="1600835"/>
                  </a:lnTo>
                  <a:lnTo>
                    <a:pt x="256527" y="1639735"/>
                  </a:lnTo>
                  <a:lnTo>
                    <a:pt x="330060" y="1674291"/>
                  </a:lnTo>
                  <a:lnTo>
                    <a:pt x="423608" y="1674787"/>
                  </a:lnTo>
                  <a:lnTo>
                    <a:pt x="407162" y="1650314"/>
                  </a:lnTo>
                  <a:lnTo>
                    <a:pt x="383565" y="1616151"/>
                  </a:lnTo>
                  <a:lnTo>
                    <a:pt x="349885" y="1568831"/>
                  </a:lnTo>
                  <a:lnTo>
                    <a:pt x="310438" y="1515783"/>
                  </a:lnTo>
                  <a:lnTo>
                    <a:pt x="269519" y="1464424"/>
                  </a:lnTo>
                  <a:lnTo>
                    <a:pt x="235331" y="1426502"/>
                  </a:lnTo>
                  <a:lnTo>
                    <a:pt x="412127" y="1166647"/>
                  </a:lnTo>
                  <a:lnTo>
                    <a:pt x="506018" y="1532788"/>
                  </a:lnTo>
                  <a:lnTo>
                    <a:pt x="940790" y="1532788"/>
                  </a:lnTo>
                  <a:lnTo>
                    <a:pt x="977315" y="1403273"/>
                  </a:lnTo>
                  <a:lnTo>
                    <a:pt x="1190637" y="2053196"/>
                  </a:lnTo>
                  <a:lnTo>
                    <a:pt x="1222286" y="2053196"/>
                  </a:lnTo>
                  <a:lnTo>
                    <a:pt x="1216406" y="2068474"/>
                  </a:lnTo>
                  <a:lnTo>
                    <a:pt x="1197762" y="2118982"/>
                  </a:lnTo>
                  <a:lnTo>
                    <a:pt x="1178217" y="2176830"/>
                  </a:lnTo>
                  <a:lnTo>
                    <a:pt x="1166279" y="2222652"/>
                  </a:lnTo>
                  <a:lnTo>
                    <a:pt x="1164069" y="2240661"/>
                  </a:lnTo>
                  <a:lnTo>
                    <a:pt x="1164043" y="2253716"/>
                  </a:lnTo>
                  <a:lnTo>
                    <a:pt x="1166279" y="2262619"/>
                  </a:lnTo>
                  <a:lnTo>
                    <a:pt x="1170876" y="2268169"/>
                  </a:lnTo>
                  <a:lnTo>
                    <a:pt x="1176743" y="2270506"/>
                  </a:lnTo>
                  <a:lnTo>
                    <a:pt x="1183093" y="2270150"/>
                  </a:lnTo>
                  <a:lnTo>
                    <a:pt x="1213294" y="2245283"/>
                  </a:lnTo>
                  <a:lnTo>
                    <a:pt x="1237030" y="2197747"/>
                  </a:lnTo>
                  <a:lnTo>
                    <a:pt x="1240840" y="2190737"/>
                  </a:lnTo>
                  <a:lnTo>
                    <a:pt x="1271219" y="2232863"/>
                  </a:lnTo>
                  <a:lnTo>
                    <a:pt x="1272247" y="2236279"/>
                  </a:lnTo>
                  <a:lnTo>
                    <a:pt x="1254848" y="2267940"/>
                  </a:lnTo>
                  <a:lnTo>
                    <a:pt x="1237996" y="2309037"/>
                  </a:lnTo>
                  <a:lnTo>
                    <a:pt x="1228153" y="2354808"/>
                  </a:lnTo>
                  <a:lnTo>
                    <a:pt x="1230109" y="2403627"/>
                  </a:lnTo>
                  <a:lnTo>
                    <a:pt x="1231887" y="2412911"/>
                  </a:lnTo>
                  <a:lnTo>
                    <a:pt x="1237703" y="2413889"/>
                  </a:lnTo>
                  <a:lnTo>
                    <a:pt x="1240193" y="2413889"/>
                  </a:lnTo>
                  <a:lnTo>
                    <a:pt x="1252778" y="2403411"/>
                  </a:lnTo>
                  <a:lnTo>
                    <a:pt x="1265707" y="2379865"/>
                  </a:lnTo>
                  <a:lnTo>
                    <a:pt x="1271892" y="2365159"/>
                  </a:lnTo>
                  <a:lnTo>
                    <a:pt x="1272070" y="2370188"/>
                  </a:lnTo>
                  <a:lnTo>
                    <a:pt x="1277632" y="2410015"/>
                  </a:lnTo>
                  <a:lnTo>
                    <a:pt x="1278648" y="2415044"/>
                  </a:lnTo>
                  <a:lnTo>
                    <a:pt x="1282928" y="2418626"/>
                  </a:lnTo>
                  <a:lnTo>
                    <a:pt x="1293228" y="2418765"/>
                  </a:lnTo>
                  <a:lnTo>
                    <a:pt x="1297470" y="2415489"/>
                  </a:lnTo>
                  <a:lnTo>
                    <a:pt x="1307668" y="2374963"/>
                  </a:lnTo>
                  <a:lnTo>
                    <a:pt x="1318463" y="2328303"/>
                  </a:lnTo>
                  <a:lnTo>
                    <a:pt x="1328204" y="2279739"/>
                  </a:lnTo>
                  <a:lnTo>
                    <a:pt x="1333982" y="2238286"/>
                  </a:lnTo>
                  <a:lnTo>
                    <a:pt x="1334211" y="2184311"/>
                  </a:lnTo>
                  <a:close/>
                </a:path>
                <a:path w="1459865" h="4066540">
                  <a:moveTo>
                    <a:pt x="1459826" y="4066336"/>
                  </a:moveTo>
                  <a:lnTo>
                    <a:pt x="1193292" y="3872522"/>
                  </a:lnTo>
                  <a:lnTo>
                    <a:pt x="1084872" y="3872522"/>
                  </a:lnTo>
                  <a:lnTo>
                    <a:pt x="1064615" y="4066336"/>
                  </a:lnTo>
                  <a:lnTo>
                    <a:pt x="1127125" y="4066336"/>
                  </a:lnTo>
                  <a:lnTo>
                    <a:pt x="1127125" y="3969435"/>
                  </a:lnTo>
                  <a:lnTo>
                    <a:pt x="1252588" y="4066336"/>
                  </a:lnTo>
                  <a:lnTo>
                    <a:pt x="1459826" y="40663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11617826" y="7637061"/>
              <a:ext cx="185230" cy="244315"/>
            </a:xfrm>
            <a:prstGeom prst="rect">
              <a:avLst/>
            </a:prstGeom>
            <a:blipFill>
              <a:blip r:embed="rId1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11611016" y="7630119"/>
              <a:ext cx="199390" cy="259079"/>
            </a:xfrm>
            <a:custGeom>
              <a:avLst/>
              <a:gdLst/>
              <a:ahLst/>
              <a:cxnLst/>
              <a:rect l="l" t="t" r="r" b="b"/>
              <a:pathLst>
                <a:path w="199390" h="259079">
                  <a:moveTo>
                    <a:pt x="92970" y="0"/>
                  </a:moveTo>
                  <a:lnTo>
                    <a:pt x="70114" y="4397"/>
                  </a:lnTo>
                  <a:lnTo>
                    <a:pt x="42421" y="21123"/>
                  </a:lnTo>
                  <a:lnTo>
                    <a:pt x="16760" y="49376"/>
                  </a:lnTo>
                  <a:lnTo>
                    <a:pt x="0" y="88353"/>
                  </a:lnTo>
                  <a:lnTo>
                    <a:pt x="856" y="125129"/>
                  </a:lnTo>
                  <a:lnTo>
                    <a:pt x="15390" y="160345"/>
                  </a:lnTo>
                  <a:lnTo>
                    <a:pt x="36480" y="191549"/>
                  </a:lnTo>
                  <a:lnTo>
                    <a:pt x="57103" y="216401"/>
                  </a:lnTo>
                  <a:lnTo>
                    <a:pt x="64647" y="225134"/>
                  </a:lnTo>
                  <a:lnTo>
                    <a:pt x="67170" y="228380"/>
                  </a:lnTo>
                  <a:lnTo>
                    <a:pt x="82125" y="240539"/>
                  </a:lnTo>
                  <a:lnTo>
                    <a:pt x="103868" y="250167"/>
                  </a:lnTo>
                  <a:lnTo>
                    <a:pt x="128466" y="256501"/>
                  </a:lnTo>
                  <a:lnTo>
                    <a:pt x="151984" y="258777"/>
                  </a:lnTo>
                  <a:lnTo>
                    <a:pt x="154770" y="258777"/>
                  </a:lnTo>
                  <a:lnTo>
                    <a:pt x="186431" y="244505"/>
                  </a:lnTo>
                  <a:lnTo>
                    <a:pt x="158571" y="244505"/>
                  </a:lnTo>
                  <a:lnTo>
                    <a:pt x="136500" y="243675"/>
                  </a:lnTo>
                  <a:lnTo>
                    <a:pt x="112627" y="238316"/>
                  </a:lnTo>
                  <a:lnTo>
                    <a:pt x="91632" y="229876"/>
                  </a:lnTo>
                  <a:lnTo>
                    <a:pt x="78196" y="219804"/>
                  </a:lnTo>
                  <a:lnTo>
                    <a:pt x="75458" y="216286"/>
                  </a:lnTo>
                  <a:lnTo>
                    <a:pt x="67589" y="207166"/>
                  </a:lnTo>
                  <a:lnTo>
                    <a:pt x="48436" y="184149"/>
                  </a:lnTo>
                  <a:lnTo>
                    <a:pt x="28679" y="155446"/>
                  </a:lnTo>
                  <a:lnTo>
                    <a:pt x="14884" y="123676"/>
                  </a:lnTo>
                  <a:lnTo>
                    <a:pt x="13612" y="91452"/>
                  </a:lnTo>
                  <a:lnTo>
                    <a:pt x="27628" y="58313"/>
                  </a:lnTo>
                  <a:lnTo>
                    <a:pt x="48834" y="33950"/>
                  </a:lnTo>
                  <a:lnTo>
                    <a:pt x="71437" y="18923"/>
                  </a:lnTo>
                  <a:lnTo>
                    <a:pt x="89641" y="13790"/>
                  </a:lnTo>
                  <a:lnTo>
                    <a:pt x="117830" y="13790"/>
                  </a:lnTo>
                  <a:lnTo>
                    <a:pt x="95714" y="900"/>
                  </a:lnTo>
                  <a:lnTo>
                    <a:pt x="92970" y="0"/>
                  </a:lnTo>
                  <a:close/>
                </a:path>
                <a:path w="199390" h="259079">
                  <a:moveTo>
                    <a:pt x="104499" y="147283"/>
                  </a:moveTo>
                  <a:lnTo>
                    <a:pt x="97588" y="159408"/>
                  </a:lnTo>
                  <a:lnTo>
                    <a:pt x="183292" y="208328"/>
                  </a:lnTo>
                  <a:lnTo>
                    <a:pt x="182257" y="213975"/>
                  </a:lnTo>
                  <a:lnTo>
                    <a:pt x="158571" y="244505"/>
                  </a:lnTo>
                  <a:lnTo>
                    <a:pt x="186431" y="244505"/>
                  </a:lnTo>
                  <a:lnTo>
                    <a:pt x="197795" y="205156"/>
                  </a:lnTo>
                  <a:lnTo>
                    <a:pt x="198161" y="200716"/>
                  </a:lnTo>
                  <a:lnTo>
                    <a:pt x="196140" y="199575"/>
                  </a:lnTo>
                  <a:lnTo>
                    <a:pt x="197366" y="192507"/>
                  </a:lnTo>
                  <a:lnTo>
                    <a:pt x="183764" y="192507"/>
                  </a:lnTo>
                  <a:lnTo>
                    <a:pt x="104499" y="147283"/>
                  </a:lnTo>
                  <a:close/>
                </a:path>
                <a:path w="199390" h="259079">
                  <a:moveTo>
                    <a:pt x="102079" y="56780"/>
                  </a:moveTo>
                  <a:lnTo>
                    <a:pt x="71976" y="82772"/>
                  </a:lnTo>
                  <a:lnTo>
                    <a:pt x="75673" y="96426"/>
                  </a:lnTo>
                  <a:lnTo>
                    <a:pt x="80070" y="102091"/>
                  </a:lnTo>
                  <a:lnTo>
                    <a:pt x="166958" y="151063"/>
                  </a:lnTo>
                  <a:lnTo>
                    <a:pt x="176428" y="158831"/>
                  </a:lnTo>
                  <a:lnTo>
                    <a:pt x="182586" y="169021"/>
                  </a:lnTo>
                  <a:lnTo>
                    <a:pt x="185131" y="180592"/>
                  </a:lnTo>
                  <a:lnTo>
                    <a:pt x="183764" y="192507"/>
                  </a:lnTo>
                  <a:lnTo>
                    <a:pt x="197366" y="192507"/>
                  </a:lnTo>
                  <a:lnTo>
                    <a:pt x="187497" y="150293"/>
                  </a:lnTo>
                  <a:lnTo>
                    <a:pt x="90217" y="91766"/>
                  </a:lnTo>
                  <a:lnTo>
                    <a:pt x="88164" y="89128"/>
                  </a:lnTo>
                  <a:lnTo>
                    <a:pt x="86440" y="82772"/>
                  </a:lnTo>
                  <a:lnTo>
                    <a:pt x="86876" y="79453"/>
                  </a:lnTo>
                  <a:lnTo>
                    <a:pt x="88552" y="76604"/>
                  </a:lnTo>
                  <a:lnTo>
                    <a:pt x="91840" y="70908"/>
                  </a:lnTo>
                  <a:lnTo>
                    <a:pt x="99316" y="68898"/>
                  </a:lnTo>
                  <a:lnTo>
                    <a:pt x="128034" y="68898"/>
                  </a:lnTo>
                  <a:lnTo>
                    <a:pt x="111797" y="59872"/>
                  </a:lnTo>
                  <a:lnTo>
                    <a:pt x="102079" y="56780"/>
                  </a:lnTo>
                  <a:close/>
                </a:path>
                <a:path w="199390" h="259079">
                  <a:moveTo>
                    <a:pt x="128034" y="68898"/>
                  </a:moveTo>
                  <a:lnTo>
                    <a:pt x="99316" y="68898"/>
                  </a:lnTo>
                  <a:lnTo>
                    <a:pt x="124221" y="82772"/>
                  </a:lnTo>
                  <a:lnTo>
                    <a:pt x="155712" y="100279"/>
                  </a:lnTo>
                  <a:lnTo>
                    <a:pt x="163303" y="101117"/>
                  </a:lnTo>
                  <a:lnTo>
                    <a:pt x="177669" y="96960"/>
                  </a:lnTo>
                  <a:lnTo>
                    <a:pt x="183627" y="92185"/>
                  </a:lnTo>
                  <a:lnTo>
                    <a:pt x="186627" y="86677"/>
                  </a:lnTo>
                  <a:lnTo>
                    <a:pt x="162968" y="86677"/>
                  </a:lnTo>
                  <a:lnTo>
                    <a:pt x="159209" y="86227"/>
                  </a:lnTo>
                  <a:lnTo>
                    <a:pt x="128034" y="68898"/>
                  </a:lnTo>
                  <a:close/>
                </a:path>
                <a:path w="199390" h="259079">
                  <a:moveTo>
                    <a:pt x="117830" y="13790"/>
                  </a:moveTo>
                  <a:lnTo>
                    <a:pt x="89944" y="13790"/>
                  </a:lnTo>
                  <a:lnTo>
                    <a:pt x="90091" y="13800"/>
                  </a:lnTo>
                  <a:lnTo>
                    <a:pt x="176287" y="64029"/>
                  </a:lnTo>
                  <a:lnTo>
                    <a:pt x="178580" y="72249"/>
                  </a:lnTo>
                  <a:lnTo>
                    <a:pt x="173146" y="82206"/>
                  </a:lnTo>
                  <a:lnTo>
                    <a:pt x="170172" y="84583"/>
                  </a:lnTo>
                  <a:lnTo>
                    <a:pt x="162968" y="86677"/>
                  </a:lnTo>
                  <a:lnTo>
                    <a:pt x="186627" y="86677"/>
                  </a:lnTo>
                  <a:lnTo>
                    <a:pt x="187208" y="85609"/>
                  </a:lnTo>
                  <a:lnTo>
                    <a:pt x="190501" y="75194"/>
                  </a:lnTo>
                  <a:lnTo>
                    <a:pt x="189652" y="64732"/>
                  </a:lnTo>
                  <a:lnTo>
                    <a:pt x="184969" y="55340"/>
                  </a:lnTo>
                  <a:lnTo>
                    <a:pt x="176759" y="48134"/>
                  </a:lnTo>
                  <a:lnTo>
                    <a:pt x="117830" y="137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5" name="object 335"/>
          <p:cNvSpPr/>
          <p:nvPr/>
        </p:nvSpPr>
        <p:spPr>
          <a:xfrm>
            <a:off x="11197803" y="5870541"/>
            <a:ext cx="118226" cy="118226"/>
          </a:xfrm>
          <a:prstGeom prst="rect">
            <a:avLst/>
          </a:prstGeom>
          <a:blipFill>
            <a:blip r:embed="rId1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13984679" y="6040327"/>
            <a:ext cx="209550" cy="241935"/>
          </a:xfrm>
          <a:custGeom>
            <a:avLst/>
            <a:gdLst/>
            <a:ahLst/>
            <a:cxnLst/>
            <a:rect l="l" t="t" r="r" b="b"/>
            <a:pathLst>
              <a:path w="209550" h="241935">
                <a:moveTo>
                  <a:pt x="0" y="0"/>
                </a:moveTo>
                <a:lnTo>
                  <a:pt x="0" y="241563"/>
                </a:lnTo>
                <a:lnTo>
                  <a:pt x="209197" y="120781"/>
                </a:lnTo>
                <a:lnTo>
                  <a:pt x="0" y="0"/>
                </a:lnTo>
                <a:close/>
              </a:path>
            </a:pathLst>
          </a:custGeom>
          <a:solidFill>
            <a:srgbClr val="CD99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14340425" y="5366847"/>
            <a:ext cx="209550" cy="241935"/>
          </a:xfrm>
          <a:custGeom>
            <a:avLst/>
            <a:gdLst/>
            <a:ahLst/>
            <a:cxnLst/>
            <a:rect l="l" t="t" r="r" b="b"/>
            <a:pathLst>
              <a:path w="209550" h="241935">
                <a:moveTo>
                  <a:pt x="0" y="0"/>
                </a:moveTo>
                <a:lnTo>
                  <a:pt x="0" y="241563"/>
                </a:lnTo>
                <a:lnTo>
                  <a:pt x="209197" y="120781"/>
                </a:lnTo>
                <a:lnTo>
                  <a:pt x="0" y="0"/>
                </a:lnTo>
                <a:close/>
              </a:path>
            </a:pathLst>
          </a:custGeom>
          <a:solidFill>
            <a:srgbClr val="CD99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13056630" y="8941528"/>
            <a:ext cx="295275" cy="113030"/>
          </a:xfrm>
          <a:custGeom>
            <a:avLst/>
            <a:gdLst/>
            <a:ahLst/>
            <a:cxnLst/>
            <a:rect l="l" t="t" r="r" b="b"/>
            <a:pathLst>
              <a:path w="295275" h="113029">
                <a:moveTo>
                  <a:pt x="4502" y="0"/>
                </a:moveTo>
                <a:lnTo>
                  <a:pt x="0" y="13224"/>
                </a:lnTo>
                <a:lnTo>
                  <a:pt x="290399" y="112719"/>
                </a:lnTo>
                <a:lnTo>
                  <a:pt x="294912" y="99494"/>
                </a:lnTo>
                <a:lnTo>
                  <a:pt x="45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9" name="object 339"/>
          <p:cNvGrpSpPr/>
          <p:nvPr/>
        </p:nvGrpSpPr>
        <p:grpSpPr>
          <a:xfrm>
            <a:off x="7506240" y="5827281"/>
            <a:ext cx="2312035" cy="4286885"/>
            <a:chOff x="7506240" y="5827281"/>
            <a:chExt cx="2312035" cy="4286885"/>
          </a:xfrm>
        </p:grpSpPr>
        <p:sp>
          <p:nvSpPr>
            <p:cNvPr id="340" name="object 340"/>
            <p:cNvSpPr/>
            <p:nvPr/>
          </p:nvSpPr>
          <p:spPr>
            <a:xfrm>
              <a:off x="8369668" y="5827286"/>
              <a:ext cx="1448435" cy="4286885"/>
            </a:xfrm>
            <a:custGeom>
              <a:avLst/>
              <a:gdLst/>
              <a:ahLst/>
              <a:cxnLst/>
              <a:rect l="l" t="t" r="r" b="b"/>
              <a:pathLst>
                <a:path w="1448434" h="4286884">
                  <a:moveTo>
                    <a:pt x="1448257" y="4285970"/>
                  </a:moveTo>
                  <a:lnTo>
                    <a:pt x="1329347" y="0"/>
                  </a:lnTo>
                  <a:lnTo>
                    <a:pt x="1322349" y="203"/>
                  </a:lnTo>
                  <a:lnTo>
                    <a:pt x="444106" y="177"/>
                  </a:lnTo>
                  <a:lnTo>
                    <a:pt x="0" y="2827020"/>
                  </a:lnTo>
                  <a:lnTo>
                    <a:pt x="845654" y="2852991"/>
                  </a:lnTo>
                  <a:lnTo>
                    <a:pt x="654278" y="4015727"/>
                  </a:lnTo>
                  <a:lnTo>
                    <a:pt x="668070" y="4018000"/>
                  </a:lnTo>
                  <a:lnTo>
                    <a:pt x="859612" y="2854337"/>
                  </a:lnTo>
                  <a:lnTo>
                    <a:pt x="852728" y="2853207"/>
                  </a:lnTo>
                  <a:lnTo>
                    <a:pt x="1316367" y="36525"/>
                  </a:lnTo>
                  <a:lnTo>
                    <a:pt x="1434299" y="4286364"/>
                  </a:lnTo>
                  <a:lnTo>
                    <a:pt x="1448257" y="42859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7506240" y="5980404"/>
              <a:ext cx="1176406" cy="4106655"/>
            </a:xfrm>
            <a:prstGeom prst="rect">
              <a:avLst/>
            </a:prstGeom>
            <a:blipFill>
              <a:blip r:embed="rId1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2" name="object 342"/>
          <p:cNvSpPr/>
          <p:nvPr/>
        </p:nvSpPr>
        <p:spPr>
          <a:xfrm>
            <a:off x="4838474" y="7318195"/>
            <a:ext cx="327025" cy="79375"/>
          </a:xfrm>
          <a:custGeom>
            <a:avLst/>
            <a:gdLst/>
            <a:ahLst/>
            <a:cxnLst/>
            <a:rect l="l" t="t" r="r" b="b"/>
            <a:pathLst>
              <a:path w="327025" h="79375">
                <a:moveTo>
                  <a:pt x="265667" y="0"/>
                </a:moveTo>
                <a:lnTo>
                  <a:pt x="70500" y="0"/>
                </a:lnTo>
                <a:lnTo>
                  <a:pt x="0" y="69139"/>
                </a:lnTo>
                <a:lnTo>
                  <a:pt x="9790" y="79107"/>
                </a:lnTo>
                <a:lnTo>
                  <a:pt x="76217" y="13968"/>
                </a:lnTo>
                <a:lnTo>
                  <a:pt x="259342" y="13968"/>
                </a:lnTo>
                <a:lnTo>
                  <a:pt x="315917" y="78720"/>
                </a:lnTo>
                <a:lnTo>
                  <a:pt x="326429" y="69526"/>
                </a:lnTo>
                <a:lnTo>
                  <a:pt x="2656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3" name="object 343"/>
          <p:cNvGrpSpPr/>
          <p:nvPr/>
        </p:nvGrpSpPr>
        <p:grpSpPr>
          <a:xfrm>
            <a:off x="4552646" y="7385329"/>
            <a:ext cx="918844" cy="601345"/>
            <a:chOff x="4552646" y="7385329"/>
            <a:chExt cx="918844" cy="601345"/>
          </a:xfrm>
        </p:grpSpPr>
        <p:sp>
          <p:nvSpPr>
            <p:cNvPr id="344" name="object 344"/>
            <p:cNvSpPr/>
            <p:nvPr/>
          </p:nvSpPr>
          <p:spPr>
            <a:xfrm>
              <a:off x="4552645" y="7385335"/>
              <a:ext cx="918844" cy="601345"/>
            </a:xfrm>
            <a:custGeom>
              <a:avLst/>
              <a:gdLst/>
              <a:ahLst/>
              <a:cxnLst/>
              <a:rect l="l" t="t" r="r" b="b"/>
              <a:pathLst>
                <a:path w="918845" h="601345">
                  <a:moveTo>
                    <a:pt x="918591" y="0"/>
                  </a:moveTo>
                  <a:lnTo>
                    <a:pt x="904633" y="0"/>
                  </a:lnTo>
                  <a:lnTo>
                    <a:pt x="904633" y="13970"/>
                  </a:lnTo>
                  <a:lnTo>
                    <a:pt x="904532" y="320382"/>
                  </a:lnTo>
                  <a:lnTo>
                    <a:pt x="859599" y="330733"/>
                  </a:lnTo>
                  <a:lnTo>
                    <a:pt x="859599" y="345071"/>
                  </a:lnTo>
                  <a:lnTo>
                    <a:pt x="859599" y="587298"/>
                  </a:lnTo>
                  <a:lnTo>
                    <a:pt x="38036" y="587298"/>
                  </a:lnTo>
                  <a:lnTo>
                    <a:pt x="38036" y="340360"/>
                  </a:lnTo>
                  <a:lnTo>
                    <a:pt x="392239" y="423214"/>
                  </a:lnTo>
                  <a:lnTo>
                    <a:pt x="408012" y="426415"/>
                  </a:lnTo>
                  <a:lnTo>
                    <a:pt x="423964" y="428713"/>
                  </a:lnTo>
                  <a:lnTo>
                    <a:pt x="440029" y="430085"/>
                  </a:lnTo>
                  <a:lnTo>
                    <a:pt x="456158" y="430542"/>
                  </a:lnTo>
                  <a:lnTo>
                    <a:pt x="472033" y="430098"/>
                  </a:lnTo>
                  <a:lnTo>
                    <a:pt x="519087" y="423430"/>
                  </a:lnTo>
                  <a:lnTo>
                    <a:pt x="859599" y="345071"/>
                  </a:lnTo>
                  <a:lnTo>
                    <a:pt x="859599" y="330733"/>
                  </a:lnTo>
                  <a:lnTo>
                    <a:pt x="515962" y="409816"/>
                  </a:lnTo>
                  <a:lnTo>
                    <a:pt x="486016" y="414909"/>
                  </a:lnTo>
                  <a:lnTo>
                    <a:pt x="455663" y="416572"/>
                  </a:lnTo>
                  <a:lnTo>
                    <a:pt x="425323" y="414807"/>
                  </a:lnTo>
                  <a:lnTo>
                    <a:pt x="395401" y="409613"/>
                  </a:lnTo>
                  <a:lnTo>
                    <a:pt x="13957" y="320382"/>
                  </a:lnTo>
                  <a:lnTo>
                    <a:pt x="13957" y="13970"/>
                  </a:lnTo>
                  <a:lnTo>
                    <a:pt x="904633" y="13970"/>
                  </a:lnTo>
                  <a:lnTo>
                    <a:pt x="904633" y="0"/>
                  </a:lnTo>
                  <a:lnTo>
                    <a:pt x="0" y="0"/>
                  </a:lnTo>
                  <a:lnTo>
                    <a:pt x="88" y="331482"/>
                  </a:lnTo>
                  <a:lnTo>
                    <a:pt x="29565" y="338378"/>
                  </a:lnTo>
                  <a:lnTo>
                    <a:pt x="24053" y="338378"/>
                  </a:lnTo>
                  <a:lnTo>
                    <a:pt x="24053" y="587298"/>
                  </a:lnTo>
                  <a:lnTo>
                    <a:pt x="24053" y="601268"/>
                  </a:lnTo>
                  <a:lnTo>
                    <a:pt x="873569" y="601268"/>
                  </a:lnTo>
                  <a:lnTo>
                    <a:pt x="873569" y="587298"/>
                  </a:lnTo>
                  <a:lnTo>
                    <a:pt x="873569" y="341845"/>
                  </a:lnTo>
                  <a:lnTo>
                    <a:pt x="918591" y="331482"/>
                  </a:lnTo>
                  <a:lnTo>
                    <a:pt x="918591" y="13970"/>
                  </a:lnTo>
                  <a:lnTo>
                    <a:pt x="9185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4763935" y="7645926"/>
              <a:ext cx="475615" cy="170815"/>
            </a:xfrm>
            <a:custGeom>
              <a:avLst/>
              <a:gdLst/>
              <a:ahLst/>
              <a:cxnLst/>
              <a:rect l="l" t="t" r="r" b="b"/>
              <a:pathLst>
                <a:path w="475614" h="170815">
                  <a:moveTo>
                    <a:pt x="79438" y="0"/>
                  </a:moveTo>
                  <a:lnTo>
                    <a:pt x="0" y="0"/>
                  </a:lnTo>
                  <a:lnTo>
                    <a:pt x="0" y="170281"/>
                  </a:lnTo>
                  <a:lnTo>
                    <a:pt x="79438" y="170281"/>
                  </a:lnTo>
                  <a:lnTo>
                    <a:pt x="79438" y="0"/>
                  </a:lnTo>
                  <a:close/>
                </a:path>
                <a:path w="475614" h="170815">
                  <a:moveTo>
                    <a:pt x="475145" y="0"/>
                  </a:moveTo>
                  <a:lnTo>
                    <a:pt x="395706" y="0"/>
                  </a:lnTo>
                  <a:lnTo>
                    <a:pt x="395706" y="170281"/>
                  </a:lnTo>
                  <a:lnTo>
                    <a:pt x="475145" y="170281"/>
                  </a:lnTo>
                  <a:lnTo>
                    <a:pt x="475145" y="0"/>
                  </a:lnTo>
                  <a:close/>
                </a:path>
              </a:pathLst>
            </a:custGeom>
            <a:solidFill>
              <a:srgbClr val="CD99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6" name="object 346"/>
          <p:cNvSpPr/>
          <p:nvPr/>
        </p:nvSpPr>
        <p:spPr>
          <a:xfrm>
            <a:off x="6099428" y="6455204"/>
            <a:ext cx="247650" cy="278130"/>
          </a:xfrm>
          <a:custGeom>
            <a:avLst/>
            <a:gdLst/>
            <a:ahLst/>
            <a:cxnLst/>
            <a:rect l="l" t="t" r="r" b="b"/>
            <a:pathLst>
              <a:path w="247650" h="278129">
                <a:moveTo>
                  <a:pt x="6984" y="0"/>
                </a:moveTo>
                <a:lnTo>
                  <a:pt x="0" y="12104"/>
                </a:lnTo>
                <a:lnTo>
                  <a:pt x="219469" y="138833"/>
                </a:lnTo>
                <a:lnTo>
                  <a:pt x="0" y="265552"/>
                </a:lnTo>
                <a:lnTo>
                  <a:pt x="6984" y="277645"/>
                </a:lnTo>
                <a:lnTo>
                  <a:pt x="247416" y="138833"/>
                </a:lnTo>
                <a:lnTo>
                  <a:pt x="6984" y="0"/>
                </a:lnTo>
                <a:close/>
              </a:path>
            </a:pathLst>
          </a:custGeom>
          <a:solidFill>
            <a:srgbClr val="CD99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1047088" y="9097220"/>
            <a:ext cx="5683250" cy="13970"/>
          </a:xfrm>
          <a:custGeom>
            <a:avLst/>
            <a:gdLst/>
            <a:ahLst/>
            <a:cxnLst/>
            <a:rect l="l" t="t" r="r" b="b"/>
            <a:pathLst>
              <a:path w="5683250" h="13970">
                <a:moveTo>
                  <a:pt x="5683230" y="0"/>
                </a:moveTo>
                <a:lnTo>
                  <a:pt x="0" y="0"/>
                </a:lnTo>
                <a:lnTo>
                  <a:pt x="0" y="13968"/>
                </a:lnTo>
                <a:lnTo>
                  <a:pt x="5683230" y="13968"/>
                </a:lnTo>
                <a:lnTo>
                  <a:pt x="5683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1047088" y="1047088"/>
            <a:ext cx="18010505" cy="83820"/>
          </a:xfrm>
          <a:custGeom>
            <a:avLst/>
            <a:gdLst/>
            <a:ahLst/>
            <a:cxnLst/>
            <a:rect l="l" t="t" r="r" b="b"/>
            <a:pathLst>
              <a:path w="18010505" h="83819">
                <a:moveTo>
                  <a:pt x="18009922" y="0"/>
                </a:moveTo>
                <a:lnTo>
                  <a:pt x="0" y="0"/>
                </a:lnTo>
                <a:lnTo>
                  <a:pt x="0" y="83767"/>
                </a:lnTo>
                <a:lnTo>
                  <a:pt x="18009922" y="83767"/>
                </a:lnTo>
                <a:lnTo>
                  <a:pt x="180099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10710877" y="7107982"/>
            <a:ext cx="118226" cy="118226"/>
          </a:xfrm>
          <a:prstGeom prst="rect">
            <a:avLst/>
          </a:prstGeom>
          <a:blipFill>
            <a:blip r:embed="rId1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15001075" y="7193247"/>
            <a:ext cx="417830" cy="412115"/>
          </a:xfrm>
          <a:custGeom>
            <a:avLst/>
            <a:gdLst/>
            <a:ahLst/>
            <a:cxnLst/>
            <a:rect l="l" t="t" r="r" b="b"/>
            <a:pathLst>
              <a:path w="417830" h="412115">
                <a:moveTo>
                  <a:pt x="417525" y="196469"/>
                </a:moveTo>
                <a:lnTo>
                  <a:pt x="218478" y="196469"/>
                </a:lnTo>
                <a:lnTo>
                  <a:pt x="218478" y="0"/>
                </a:lnTo>
                <a:lnTo>
                  <a:pt x="199047" y="0"/>
                </a:lnTo>
                <a:lnTo>
                  <a:pt x="199047" y="196469"/>
                </a:lnTo>
                <a:lnTo>
                  <a:pt x="0" y="196469"/>
                </a:lnTo>
                <a:lnTo>
                  <a:pt x="0" y="215658"/>
                </a:lnTo>
                <a:lnTo>
                  <a:pt x="199047" y="215658"/>
                </a:lnTo>
                <a:lnTo>
                  <a:pt x="199047" y="412102"/>
                </a:lnTo>
                <a:lnTo>
                  <a:pt x="218478" y="412102"/>
                </a:lnTo>
                <a:lnTo>
                  <a:pt x="218478" y="215658"/>
                </a:lnTo>
                <a:lnTo>
                  <a:pt x="417525" y="215658"/>
                </a:lnTo>
                <a:lnTo>
                  <a:pt x="417525" y="1964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49322" y="7980701"/>
            <a:ext cx="1947545" cy="1129030"/>
            <a:chOff x="1649322" y="7980701"/>
            <a:chExt cx="1947545" cy="1129030"/>
          </a:xfrm>
        </p:grpSpPr>
        <p:sp>
          <p:nvSpPr>
            <p:cNvPr id="3" name="object 3"/>
            <p:cNvSpPr/>
            <p:nvPr/>
          </p:nvSpPr>
          <p:spPr>
            <a:xfrm>
              <a:off x="1649322" y="7980701"/>
              <a:ext cx="1100455" cy="1108710"/>
            </a:xfrm>
            <a:custGeom>
              <a:avLst/>
              <a:gdLst/>
              <a:ahLst/>
              <a:cxnLst/>
              <a:rect l="l" t="t" r="r" b="b"/>
              <a:pathLst>
                <a:path w="1100455" h="1108709">
                  <a:moveTo>
                    <a:pt x="465462" y="968902"/>
                  </a:moveTo>
                  <a:lnTo>
                    <a:pt x="0" y="968902"/>
                  </a:lnTo>
                  <a:lnTo>
                    <a:pt x="0" y="1108228"/>
                  </a:lnTo>
                  <a:lnTo>
                    <a:pt x="465462" y="1108228"/>
                  </a:lnTo>
                  <a:lnTo>
                    <a:pt x="465462" y="968902"/>
                  </a:lnTo>
                  <a:close/>
                </a:path>
                <a:path w="1100455" h="1108709">
                  <a:moveTo>
                    <a:pt x="975247" y="137723"/>
                  </a:moveTo>
                  <a:lnTo>
                    <a:pt x="729852" y="137723"/>
                  </a:lnTo>
                  <a:lnTo>
                    <a:pt x="381548" y="541439"/>
                  </a:lnTo>
                  <a:lnTo>
                    <a:pt x="816928" y="1108228"/>
                  </a:lnTo>
                  <a:lnTo>
                    <a:pt x="1100322" y="1108228"/>
                  </a:lnTo>
                  <a:lnTo>
                    <a:pt x="1100322" y="968902"/>
                  </a:lnTo>
                  <a:lnTo>
                    <a:pt x="1000576" y="968902"/>
                  </a:lnTo>
                  <a:lnTo>
                    <a:pt x="622190" y="508204"/>
                  </a:lnTo>
                  <a:lnTo>
                    <a:pt x="975247" y="137723"/>
                  </a:lnTo>
                  <a:close/>
                </a:path>
                <a:path w="1100455" h="1108709">
                  <a:moveTo>
                    <a:pt x="354627" y="137723"/>
                  </a:moveTo>
                  <a:lnTo>
                    <a:pt x="121912" y="137723"/>
                  </a:lnTo>
                  <a:lnTo>
                    <a:pt x="121912" y="968902"/>
                  </a:lnTo>
                  <a:lnTo>
                    <a:pt x="354627" y="968902"/>
                  </a:lnTo>
                  <a:lnTo>
                    <a:pt x="354627" y="137723"/>
                  </a:lnTo>
                  <a:close/>
                </a:path>
                <a:path w="1100455" h="1108709">
                  <a:moveTo>
                    <a:pt x="449619" y="0"/>
                  </a:moveTo>
                  <a:lnTo>
                    <a:pt x="0" y="0"/>
                  </a:lnTo>
                  <a:lnTo>
                    <a:pt x="0" y="137723"/>
                  </a:lnTo>
                  <a:lnTo>
                    <a:pt x="449619" y="137723"/>
                  </a:lnTo>
                  <a:lnTo>
                    <a:pt x="449619" y="0"/>
                  </a:lnTo>
                  <a:close/>
                </a:path>
                <a:path w="1100455" h="1108709">
                  <a:moveTo>
                    <a:pt x="1065485" y="0"/>
                  </a:moveTo>
                  <a:lnTo>
                    <a:pt x="623782" y="0"/>
                  </a:lnTo>
                  <a:lnTo>
                    <a:pt x="623782" y="137723"/>
                  </a:lnTo>
                  <a:lnTo>
                    <a:pt x="1065485" y="137723"/>
                  </a:lnTo>
                  <a:lnTo>
                    <a:pt x="1065485" y="0"/>
                  </a:lnTo>
                  <a:close/>
                </a:path>
              </a:pathLst>
            </a:custGeom>
            <a:solidFill>
              <a:srgbClr val="DF3B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789382" y="8355918"/>
              <a:ext cx="807720" cy="753745"/>
            </a:xfrm>
            <a:custGeom>
              <a:avLst/>
              <a:gdLst/>
              <a:ahLst/>
              <a:cxnLst/>
              <a:rect l="l" t="t" r="r" b="b"/>
              <a:pathLst>
                <a:path w="807720" h="753745">
                  <a:moveTo>
                    <a:pt x="403715" y="0"/>
                  </a:moveTo>
                  <a:lnTo>
                    <a:pt x="349858" y="2432"/>
                  </a:lnTo>
                  <a:lnTo>
                    <a:pt x="299600" y="9572"/>
                  </a:lnTo>
                  <a:lnTo>
                    <a:pt x="253005" y="21184"/>
                  </a:lnTo>
                  <a:lnTo>
                    <a:pt x="210135" y="37033"/>
                  </a:lnTo>
                  <a:lnTo>
                    <a:pt x="171051" y="56884"/>
                  </a:lnTo>
                  <a:lnTo>
                    <a:pt x="135816" y="80501"/>
                  </a:lnTo>
                  <a:lnTo>
                    <a:pt x="104494" y="107649"/>
                  </a:lnTo>
                  <a:lnTo>
                    <a:pt x="77145" y="138093"/>
                  </a:lnTo>
                  <a:lnTo>
                    <a:pt x="53833" y="171597"/>
                  </a:lnTo>
                  <a:lnTo>
                    <a:pt x="34619" y="207926"/>
                  </a:lnTo>
                  <a:lnTo>
                    <a:pt x="19567" y="246844"/>
                  </a:lnTo>
                  <a:lnTo>
                    <a:pt x="8738" y="288117"/>
                  </a:lnTo>
                  <a:lnTo>
                    <a:pt x="2194" y="331509"/>
                  </a:lnTo>
                  <a:lnTo>
                    <a:pt x="0" y="376784"/>
                  </a:lnTo>
                  <a:lnTo>
                    <a:pt x="1924" y="422059"/>
                  </a:lnTo>
                  <a:lnTo>
                    <a:pt x="7740" y="465452"/>
                  </a:lnTo>
                  <a:lnTo>
                    <a:pt x="17510" y="506726"/>
                  </a:lnTo>
                  <a:lnTo>
                    <a:pt x="31295" y="545646"/>
                  </a:lnTo>
                  <a:lnTo>
                    <a:pt x="49158" y="581977"/>
                  </a:lnTo>
                  <a:lnTo>
                    <a:pt x="71161" y="615483"/>
                  </a:lnTo>
                  <a:lnTo>
                    <a:pt x="97367" y="645929"/>
                  </a:lnTo>
                  <a:lnTo>
                    <a:pt x="127838" y="673079"/>
                  </a:lnTo>
                  <a:lnTo>
                    <a:pt x="162636" y="696698"/>
                  </a:lnTo>
                  <a:lnTo>
                    <a:pt x="201824" y="716551"/>
                  </a:lnTo>
                  <a:lnTo>
                    <a:pt x="245463" y="732402"/>
                  </a:lnTo>
                  <a:lnTo>
                    <a:pt x="293616" y="744016"/>
                  </a:lnTo>
                  <a:lnTo>
                    <a:pt x="346346" y="751157"/>
                  </a:lnTo>
                  <a:lnTo>
                    <a:pt x="403715" y="753589"/>
                  </a:lnTo>
                  <a:lnTo>
                    <a:pt x="457574" y="751157"/>
                  </a:lnTo>
                  <a:lnTo>
                    <a:pt x="507833" y="744016"/>
                  </a:lnTo>
                  <a:lnTo>
                    <a:pt x="554429" y="732402"/>
                  </a:lnTo>
                  <a:lnTo>
                    <a:pt x="597300" y="716551"/>
                  </a:lnTo>
                  <a:lnTo>
                    <a:pt x="636384" y="696698"/>
                  </a:lnTo>
                  <a:lnTo>
                    <a:pt x="671618" y="673079"/>
                  </a:lnTo>
                  <a:lnTo>
                    <a:pt x="702940" y="645929"/>
                  </a:lnTo>
                  <a:lnTo>
                    <a:pt x="728534" y="617436"/>
                  </a:lnTo>
                  <a:lnTo>
                    <a:pt x="403715" y="617436"/>
                  </a:lnTo>
                  <a:lnTo>
                    <a:pt x="356974" y="611833"/>
                  </a:lnTo>
                  <a:lnTo>
                    <a:pt x="316133" y="595485"/>
                  </a:lnTo>
                  <a:lnTo>
                    <a:pt x="281662" y="569084"/>
                  </a:lnTo>
                  <a:lnTo>
                    <a:pt x="254032" y="533321"/>
                  </a:lnTo>
                  <a:lnTo>
                    <a:pt x="233713" y="488889"/>
                  </a:lnTo>
                  <a:lnTo>
                    <a:pt x="221177" y="436480"/>
                  </a:lnTo>
                  <a:lnTo>
                    <a:pt x="216893" y="376784"/>
                  </a:lnTo>
                  <a:lnTo>
                    <a:pt x="220245" y="322743"/>
                  </a:lnTo>
                  <a:lnTo>
                    <a:pt x="230054" y="274822"/>
                  </a:lnTo>
                  <a:lnTo>
                    <a:pt x="245947" y="233357"/>
                  </a:lnTo>
                  <a:lnTo>
                    <a:pt x="267555" y="198682"/>
                  </a:lnTo>
                  <a:lnTo>
                    <a:pt x="294507" y="171130"/>
                  </a:lnTo>
                  <a:lnTo>
                    <a:pt x="362958" y="138736"/>
                  </a:lnTo>
                  <a:lnTo>
                    <a:pt x="403715" y="134561"/>
                  </a:lnTo>
                  <a:lnTo>
                    <a:pt x="728642" y="134561"/>
                  </a:lnTo>
                  <a:lnTo>
                    <a:pt x="704719" y="107649"/>
                  </a:lnTo>
                  <a:lnTo>
                    <a:pt x="673609" y="80501"/>
                  </a:lnTo>
                  <a:lnTo>
                    <a:pt x="638484" y="56884"/>
                  </a:lnTo>
                  <a:lnTo>
                    <a:pt x="599374" y="37033"/>
                  </a:lnTo>
                  <a:lnTo>
                    <a:pt x="556311" y="21184"/>
                  </a:lnTo>
                  <a:lnTo>
                    <a:pt x="509326" y="9572"/>
                  </a:lnTo>
                  <a:lnTo>
                    <a:pt x="458450" y="2432"/>
                  </a:lnTo>
                  <a:lnTo>
                    <a:pt x="403715" y="0"/>
                  </a:lnTo>
                  <a:close/>
                </a:path>
                <a:path w="807720" h="753745">
                  <a:moveTo>
                    <a:pt x="728642" y="134561"/>
                  </a:moveTo>
                  <a:lnTo>
                    <a:pt x="403715" y="134561"/>
                  </a:lnTo>
                  <a:lnTo>
                    <a:pt x="449866" y="140086"/>
                  </a:lnTo>
                  <a:lnTo>
                    <a:pt x="490285" y="156274"/>
                  </a:lnTo>
                  <a:lnTo>
                    <a:pt x="524473" y="182542"/>
                  </a:lnTo>
                  <a:lnTo>
                    <a:pt x="551932" y="218309"/>
                  </a:lnTo>
                  <a:lnTo>
                    <a:pt x="572162" y="262993"/>
                  </a:lnTo>
                  <a:lnTo>
                    <a:pt x="584666" y="316012"/>
                  </a:lnTo>
                  <a:lnTo>
                    <a:pt x="588945" y="376784"/>
                  </a:lnTo>
                  <a:lnTo>
                    <a:pt x="584750" y="437973"/>
                  </a:lnTo>
                  <a:lnTo>
                    <a:pt x="572441" y="490964"/>
                  </a:lnTo>
                  <a:lnTo>
                    <a:pt x="552433" y="535313"/>
                  </a:lnTo>
                  <a:lnTo>
                    <a:pt x="525141" y="570577"/>
                  </a:lnTo>
                  <a:lnTo>
                    <a:pt x="490981" y="596315"/>
                  </a:lnTo>
                  <a:lnTo>
                    <a:pt x="450367" y="612082"/>
                  </a:lnTo>
                  <a:lnTo>
                    <a:pt x="403715" y="617436"/>
                  </a:lnTo>
                  <a:lnTo>
                    <a:pt x="728534" y="617436"/>
                  </a:lnTo>
                  <a:lnTo>
                    <a:pt x="753600" y="581977"/>
                  </a:lnTo>
                  <a:lnTo>
                    <a:pt x="772813" y="545646"/>
                  </a:lnTo>
                  <a:lnTo>
                    <a:pt x="787865" y="506726"/>
                  </a:lnTo>
                  <a:lnTo>
                    <a:pt x="798693" y="465452"/>
                  </a:lnTo>
                  <a:lnTo>
                    <a:pt x="805236" y="422059"/>
                  </a:lnTo>
                  <a:lnTo>
                    <a:pt x="807430" y="376784"/>
                  </a:lnTo>
                  <a:lnTo>
                    <a:pt x="805303" y="331509"/>
                  </a:lnTo>
                  <a:lnTo>
                    <a:pt x="798942" y="288117"/>
                  </a:lnTo>
                  <a:lnTo>
                    <a:pt x="788378" y="246844"/>
                  </a:lnTo>
                  <a:lnTo>
                    <a:pt x="773642" y="207926"/>
                  </a:lnTo>
                  <a:lnTo>
                    <a:pt x="754767" y="171597"/>
                  </a:lnTo>
                  <a:lnTo>
                    <a:pt x="731782" y="138093"/>
                  </a:lnTo>
                  <a:lnTo>
                    <a:pt x="728642" y="1345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3654757" y="8962280"/>
            <a:ext cx="362585" cy="127000"/>
          </a:xfrm>
          <a:custGeom>
            <a:avLst/>
            <a:gdLst/>
            <a:ahLst/>
            <a:cxnLst/>
            <a:rect l="l" t="t" r="r" b="b"/>
            <a:pathLst>
              <a:path w="362585" h="127000">
                <a:moveTo>
                  <a:pt x="0" y="127000"/>
                </a:moveTo>
                <a:lnTo>
                  <a:pt x="362554" y="127000"/>
                </a:lnTo>
                <a:lnTo>
                  <a:pt x="362554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72459" y="8962280"/>
            <a:ext cx="354965" cy="127000"/>
          </a:xfrm>
          <a:custGeom>
            <a:avLst/>
            <a:gdLst/>
            <a:ahLst/>
            <a:cxnLst/>
            <a:rect l="l" t="t" r="r" b="b"/>
            <a:pathLst>
              <a:path w="354964" h="127000">
                <a:moveTo>
                  <a:pt x="0" y="127000"/>
                </a:moveTo>
                <a:lnTo>
                  <a:pt x="354638" y="127000"/>
                </a:lnTo>
                <a:lnTo>
                  <a:pt x="354638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41833" y="8790830"/>
            <a:ext cx="201295" cy="171450"/>
          </a:xfrm>
          <a:custGeom>
            <a:avLst/>
            <a:gdLst/>
            <a:ahLst/>
            <a:cxnLst/>
            <a:rect l="l" t="t" r="r" b="b"/>
            <a:pathLst>
              <a:path w="201295" h="171450">
                <a:moveTo>
                  <a:pt x="0" y="171450"/>
                </a:moveTo>
                <a:lnTo>
                  <a:pt x="201061" y="171450"/>
                </a:lnTo>
                <a:lnTo>
                  <a:pt x="201061" y="0"/>
                </a:lnTo>
                <a:lnTo>
                  <a:pt x="0" y="0"/>
                </a:lnTo>
                <a:lnTo>
                  <a:pt x="0" y="1714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54755" y="8376811"/>
            <a:ext cx="874394" cy="585470"/>
          </a:xfrm>
          <a:custGeom>
            <a:avLst/>
            <a:gdLst/>
            <a:ahLst/>
            <a:cxnLst/>
            <a:rect l="l" t="t" r="r" b="b"/>
            <a:pathLst>
              <a:path w="874395" h="585470">
                <a:moveTo>
                  <a:pt x="873912" y="0"/>
                </a:moveTo>
                <a:lnTo>
                  <a:pt x="509778" y="0"/>
                </a:lnTo>
                <a:lnTo>
                  <a:pt x="509778" y="125730"/>
                </a:lnTo>
                <a:lnTo>
                  <a:pt x="585774" y="125730"/>
                </a:lnTo>
                <a:lnTo>
                  <a:pt x="585774" y="288290"/>
                </a:lnTo>
                <a:lnTo>
                  <a:pt x="288137" y="288290"/>
                </a:lnTo>
                <a:lnTo>
                  <a:pt x="288137" y="125730"/>
                </a:lnTo>
                <a:lnTo>
                  <a:pt x="354634" y="125730"/>
                </a:lnTo>
                <a:lnTo>
                  <a:pt x="354634" y="0"/>
                </a:lnTo>
                <a:lnTo>
                  <a:pt x="0" y="0"/>
                </a:lnTo>
                <a:lnTo>
                  <a:pt x="0" y="125730"/>
                </a:lnTo>
                <a:lnTo>
                  <a:pt x="87071" y="125730"/>
                </a:lnTo>
                <a:lnTo>
                  <a:pt x="87071" y="288290"/>
                </a:lnTo>
                <a:lnTo>
                  <a:pt x="87071" y="414020"/>
                </a:lnTo>
                <a:lnTo>
                  <a:pt x="585774" y="414020"/>
                </a:lnTo>
                <a:lnTo>
                  <a:pt x="585774" y="585470"/>
                </a:lnTo>
                <a:lnTo>
                  <a:pt x="786841" y="585470"/>
                </a:lnTo>
                <a:lnTo>
                  <a:pt x="786841" y="414020"/>
                </a:lnTo>
                <a:lnTo>
                  <a:pt x="786841" y="288290"/>
                </a:lnTo>
                <a:lnTo>
                  <a:pt x="786841" y="125730"/>
                </a:lnTo>
                <a:lnTo>
                  <a:pt x="873912" y="125730"/>
                </a:lnTo>
                <a:lnTo>
                  <a:pt x="8739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87398" y="8359085"/>
            <a:ext cx="698500" cy="747395"/>
          </a:xfrm>
          <a:custGeom>
            <a:avLst/>
            <a:gdLst/>
            <a:ahLst/>
            <a:cxnLst/>
            <a:rect l="l" t="t" r="r" b="b"/>
            <a:pathLst>
              <a:path w="698500" h="747395">
                <a:moveTo>
                  <a:pt x="392626" y="0"/>
                </a:moveTo>
                <a:lnTo>
                  <a:pt x="338696" y="2893"/>
                </a:lnTo>
                <a:lnTo>
                  <a:pt x="288087" y="11347"/>
                </a:lnTo>
                <a:lnTo>
                  <a:pt x="240970" y="25019"/>
                </a:lnTo>
                <a:lnTo>
                  <a:pt x="197521" y="43569"/>
                </a:lnTo>
                <a:lnTo>
                  <a:pt x="157910" y="66653"/>
                </a:lnTo>
                <a:lnTo>
                  <a:pt x="122313" y="93932"/>
                </a:lnTo>
                <a:lnTo>
                  <a:pt x="90900" y="125062"/>
                </a:lnTo>
                <a:lnTo>
                  <a:pt x="63845" y="159704"/>
                </a:lnTo>
                <a:lnTo>
                  <a:pt x="41322" y="197515"/>
                </a:lnTo>
                <a:lnTo>
                  <a:pt x="23503" y="238154"/>
                </a:lnTo>
                <a:lnTo>
                  <a:pt x="10561" y="281279"/>
                </a:lnTo>
                <a:lnTo>
                  <a:pt x="2669" y="326549"/>
                </a:lnTo>
                <a:lnTo>
                  <a:pt x="0" y="373622"/>
                </a:lnTo>
                <a:lnTo>
                  <a:pt x="2670" y="423806"/>
                </a:lnTo>
                <a:lnTo>
                  <a:pt x="10572" y="471193"/>
                </a:lnTo>
                <a:lnTo>
                  <a:pt x="23542" y="515572"/>
                </a:lnTo>
                <a:lnTo>
                  <a:pt x="41414" y="556730"/>
                </a:lnTo>
                <a:lnTo>
                  <a:pt x="64026" y="594456"/>
                </a:lnTo>
                <a:lnTo>
                  <a:pt x="91212" y="628537"/>
                </a:lnTo>
                <a:lnTo>
                  <a:pt x="122808" y="658762"/>
                </a:lnTo>
                <a:lnTo>
                  <a:pt x="158650" y="684918"/>
                </a:lnTo>
                <a:lnTo>
                  <a:pt x="198574" y="706794"/>
                </a:lnTo>
                <a:lnTo>
                  <a:pt x="242415" y="724177"/>
                </a:lnTo>
                <a:lnTo>
                  <a:pt x="290009" y="736857"/>
                </a:lnTo>
                <a:lnTo>
                  <a:pt x="341192" y="744619"/>
                </a:lnTo>
                <a:lnTo>
                  <a:pt x="395799" y="747254"/>
                </a:lnTo>
                <a:lnTo>
                  <a:pt x="450682" y="744236"/>
                </a:lnTo>
                <a:lnTo>
                  <a:pt x="502409" y="735126"/>
                </a:lnTo>
                <a:lnTo>
                  <a:pt x="550537" y="719840"/>
                </a:lnTo>
                <a:lnTo>
                  <a:pt x="594620" y="698294"/>
                </a:lnTo>
                <a:lnTo>
                  <a:pt x="634217" y="670405"/>
                </a:lnTo>
                <a:lnTo>
                  <a:pt x="668884" y="636088"/>
                </a:lnTo>
                <a:lnTo>
                  <a:pt x="698177" y="595259"/>
                </a:lnTo>
                <a:lnTo>
                  <a:pt x="617447" y="506623"/>
                </a:lnTo>
                <a:lnTo>
                  <a:pt x="581277" y="545922"/>
                </a:lnTo>
                <a:lnTo>
                  <a:pt x="538283" y="575279"/>
                </a:lnTo>
                <a:lnTo>
                  <a:pt x="490539" y="593656"/>
                </a:lnTo>
                <a:lnTo>
                  <a:pt x="440122" y="600013"/>
                </a:lnTo>
                <a:lnTo>
                  <a:pt x="395985" y="595984"/>
                </a:lnTo>
                <a:lnTo>
                  <a:pt x="354482" y="584108"/>
                </a:lnTo>
                <a:lnTo>
                  <a:pt x="316616" y="564700"/>
                </a:lnTo>
                <a:lnTo>
                  <a:pt x="283387" y="538075"/>
                </a:lnTo>
                <a:lnTo>
                  <a:pt x="255799" y="504548"/>
                </a:lnTo>
                <a:lnTo>
                  <a:pt x="234853" y="464434"/>
                </a:lnTo>
                <a:lnTo>
                  <a:pt x="221550" y="418048"/>
                </a:lnTo>
                <a:lnTo>
                  <a:pt x="216893" y="365706"/>
                </a:lnTo>
                <a:lnTo>
                  <a:pt x="220734" y="314411"/>
                </a:lnTo>
                <a:lnTo>
                  <a:pt x="231885" y="268812"/>
                </a:lnTo>
                <a:lnTo>
                  <a:pt x="249789" y="229262"/>
                </a:lnTo>
                <a:lnTo>
                  <a:pt x="273890" y="196113"/>
                </a:lnTo>
                <a:lnTo>
                  <a:pt x="303632" y="169717"/>
                </a:lnTo>
                <a:lnTo>
                  <a:pt x="338456" y="150426"/>
                </a:lnTo>
                <a:lnTo>
                  <a:pt x="377807" y="138594"/>
                </a:lnTo>
                <a:lnTo>
                  <a:pt x="421128" y="134571"/>
                </a:lnTo>
                <a:lnTo>
                  <a:pt x="440990" y="135757"/>
                </a:lnTo>
                <a:lnTo>
                  <a:pt x="460110" y="139317"/>
                </a:lnTo>
                <a:lnTo>
                  <a:pt x="478341" y="145253"/>
                </a:lnTo>
                <a:lnTo>
                  <a:pt x="495534" y="153566"/>
                </a:lnTo>
                <a:lnTo>
                  <a:pt x="490464" y="164841"/>
                </a:lnTo>
                <a:lnTo>
                  <a:pt x="487027" y="177307"/>
                </a:lnTo>
                <a:lnTo>
                  <a:pt x="492519" y="243792"/>
                </a:lnTo>
                <a:lnTo>
                  <a:pt x="547232" y="292424"/>
                </a:lnTo>
                <a:lnTo>
                  <a:pt x="587353" y="299226"/>
                </a:lnTo>
                <a:lnTo>
                  <a:pt x="627897" y="291138"/>
                </a:lnTo>
                <a:lnTo>
                  <a:pt x="659982" y="268948"/>
                </a:lnTo>
                <a:lnTo>
                  <a:pt x="681085" y="235770"/>
                </a:lnTo>
                <a:lnTo>
                  <a:pt x="688680" y="194716"/>
                </a:lnTo>
                <a:lnTo>
                  <a:pt x="683948" y="153437"/>
                </a:lnTo>
                <a:lnTo>
                  <a:pt x="670291" y="117159"/>
                </a:lnTo>
                <a:lnTo>
                  <a:pt x="648515" y="85844"/>
                </a:lnTo>
                <a:lnTo>
                  <a:pt x="619430" y="59452"/>
                </a:lnTo>
                <a:lnTo>
                  <a:pt x="583843" y="37946"/>
                </a:lnTo>
                <a:lnTo>
                  <a:pt x="542561" y="21286"/>
                </a:lnTo>
                <a:lnTo>
                  <a:pt x="496392" y="9435"/>
                </a:lnTo>
                <a:lnTo>
                  <a:pt x="446145" y="2352"/>
                </a:lnTo>
                <a:lnTo>
                  <a:pt x="3926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31942" y="8376494"/>
            <a:ext cx="1628775" cy="1029335"/>
          </a:xfrm>
          <a:custGeom>
            <a:avLst/>
            <a:gdLst/>
            <a:ahLst/>
            <a:cxnLst/>
            <a:rect l="l" t="t" r="r" b="b"/>
            <a:pathLst>
              <a:path w="1628775" h="1029334">
                <a:moveTo>
                  <a:pt x="812177" y="0"/>
                </a:moveTo>
                <a:lnTo>
                  <a:pt x="505040" y="0"/>
                </a:lnTo>
                <a:lnTo>
                  <a:pt x="505040" y="126657"/>
                </a:lnTo>
                <a:lnTo>
                  <a:pt x="592124" y="126657"/>
                </a:lnTo>
                <a:lnTo>
                  <a:pt x="486041" y="414807"/>
                </a:lnTo>
                <a:lnTo>
                  <a:pt x="474814" y="446366"/>
                </a:lnTo>
                <a:lnTo>
                  <a:pt x="466255" y="473773"/>
                </a:lnTo>
                <a:lnTo>
                  <a:pt x="451218" y="525627"/>
                </a:lnTo>
                <a:lnTo>
                  <a:pt x="442556" y="498068"/>
                </a:lnTo>
                <a:lnTo>
                  <a:pt x="433006" y="470217"/>
                </a:lnTo>
                <a:lnTo>
                  <a:pt x="422275" y="442366"/>
                </a:lnTo>
                <a:lnTo>
                  <a:pt x="410057" y="414807"/>
                </a:lnTo>
                <a:lnTo>
                  <a:pt x="278650" y="126657"/>
                </a:lnTo>
                <a:lnTo>
                  <a:pt x="364134" y="126657"/>
                </a:lnTo>
                <a:lnTo>
                  <a:pt x="364134" y="0"/>
                </a:lnTo>
                <a:lnTo>
                  <a:pt x="0" y="0"/>
                </a:lnTo>
                <a:lnTo>
                  <a:pt x="0" y="126657"/>
                </a:lnTo>
                <a:lnTo>
                  <a:pt x="55410" y="126657"/>
                </a:lnTo>
                <a:lnTo>
                  <a:pt x="364134" y="721944"/>
                </a:lnTo>
                <a:lnTo>
                  <a:pt x="349885" y="759929"/>
                </a:lnTo>
                <a:lnTo>
                  <a:pt x="327571" y="812279"/>
                </a:lnTo>
                <a:lnTo>
                  <a:pt x="305562" y="852157"/>
                </a:lnTo>
                <a:lnTo>
                  <a:pt x="261226" y="889762"/>
                </a:lnTo>
                <a:lnTo>
                  <a:pt x="261226" y="883424"/>
                </a:lnTo>
                <a:lnTo>
                  <a:pt x="262813" y="873937"/>
                </a:lnTo>
                <a:lnTo>
                  <a:pt x="262813" y="866013"/>
                </a:lnTo>
                <a:lnTo>
                  <a:pt x="240258" y="814755"/>
                </a:lnTo>
                <a:lnTo>
                  <a:pt x="177330" y="793191"/>
                </a:lnTo>
                <a:lnTo>
                  <a:pt x="138366" y="800582"/>
                </a:lnTo>
                <a:lnTo>
                  <a:pt x="85369" y="853973"/>
                </a:lnTo>
                <a:lnTo>
                  <a:pt x="77584" y="896099"/>
                </a:lnTo>
                <a:lnTo>
                  <a:pt x="84378" y="937285"/>
                </a:lnTo>
                <a:lnTo>
                  <a:pt x="103873" y="973683"/>
                </a:lnTo>
                <a:lnTo>
                  <a:pt x="134683" y="1002792"/>
                </a:lnTo>
                <a:lnTo>
                  <a:pt x="175463" y="1022083"/>
                </a:lnTo>
                <a:lnTo>
                  <a:pt x="224828" y="1029081"/>
                </a:lnTo>
                <a:lnTo>
                  <a:pt x="258419" y="1026617"/>
                </a:lnTo>
                <a:lnTo>
                  <a:pt x="322503" y="1003630"/>
                </a:lnTo>
                <a:lnTo>
                  <a:pt x="353720" y="980960"/>
                </a:lnTo>
                <a:lnTo>
                  <a:pt x="384873" y="949375"/>
                </a:lnTo>
                <a:lnTo>
                  <a:pt x="416331" y="907821"/>
                </a:lnTo>
                <a:lnTo>
                  <a:pt x="448437" y="855192"/>
                </a:lnTo>
                <a:lnTo>
                  <a:pt x="481584" y="790435"/>
                </a:lnTo>
                <a:lnTo>
                  <a:pt x="516128" y="712444"/>
                </a:lnTo>
                <a:lnTo>
                  <a:pt x="756767" y="126657"/>
                </a:lnTo>
                <a:lnTo>
                  <a:pt x="812177" y="126657"/>
                </a:lnTo>
                <a:lnTo>
                  <a:pt x="812177" y="0"/>
                </a:lnTo>
                <a:close/>
              </a:path>
              <a:path w="1628775" h="1029334">
                <a:moveTo>
                  <a:pt x="1628482" y="12"/>
                </a:moveTo>
                <a:lnTo>
                  <a:pt x="916038" y="12"/>
                </a:lnTo>
                <a:lnTo>
                  <a:pt x="916038" y="126657"/>
                </a:lnTo>
                <a:lnTo>
                  <a:pt x="1017371" y="126657"/>
                </a:lnTo>
                <a:lnTo>
                  <a:pt x="1015784" y="202653"/>
                </a:lnTo>
                <a:lnTo>
                  <a:pt x="1011580" y="281660"/>
                </a:lnTo>
                <a:lnTo>
                  <a:pt x="1004595" y="349440"/>
                </a:lnTo>
                <a:lnTo>
                  <a:pt x="995184" y="406628"/>
                </a:lnTo>
                <a:lnTo>
                  <a:pt x="983665" y="453809"/>
                </a:lnTo>
                <a:lnTo>
                  <a:pt x="970368" y="491604"/>
                </a:lnTo>
                <a:lnTo>
                  <a:pt x="939787" y="541451"/>
                </a:lnTo>
                <a:lnTo>
                  <a:pt x="929347" y="524090"/>
                </a:lnTo>
                <a:lnTo>
                  <a:pt x="914463" y="510590"/>
                </a:lnTo>
                <a:lnTo>
                  <a:pt x="870140" y="498716"/>
                </a:lnTo>
                <a:lnTo>
                  <a:pt x="830999" y="506552"/>
                </a:lnTo>
                <a:lnTo>
                  <a:pt x="780630" y="560832"/>
                </a:lnTo>
                <a:lnTo>
                  <a:pt x="773557" y="601624"/>
                </a:lnTo>
                <a:lnTo>
                  <a:pt x="779030" y="643978"/>
                </a:lnTo>
                <a:lnTo>
                  <a:pt x="795286" y="679030"/>
                </a:lnTo>
                <a:lnTo>
                  <a:pt x="822109" y="705573"/>
                </a:lnTo>
                <a:lnTo>
                  <a:pt x="859282" y="722388"/>
                </a:lnTo>
                <a:lnTo>
                  <a:pt x="906538" y="728268"/>
                </a:lnTo>
                <a:lnTo>
                  <a:pt x="935609" y="725779"/>
                </a:lnTo>
                <a:lnTo>
                  <a:pt x="990155" y="704926"/>
                </a:lnTo>
                <a:lnTo>
                  <a:pt x="1038987" y="660933"/>
                </a:lnTo>
                <a:lnTo>
                  <a:pt x="1060919" y="629513"/>
                </a:lnTo>
                <a:lnTo>
                  <a:pt x="1080998" y="591413"/>
                </a:lnTo>
                <a:lnTo>
                  <a:pt x="1099108" y="546341"/>
                </a:lnTo>
                <a:lnTo>
                  <a:pt x="1115098" y="493979"/>
                </a:lnTo>
                <a:lnTo>
                  <a:pt x="1128826" y="434047"/>
                </a:lnTo>
                <a:lnTo>
                  <a:pt x="1140167" y="366242"/>
                </a:lnTo>
                <a:lnTo>
                  <a:pt x="1148969" y="290271"/>
                </a:lnTo>
                <a:lnTo>
                  <a:pt x="1155103" y="205828"/>
                </a:lnTo>
                <a:lnTo>
                  <a:pt x="1158278" y="134569"/>
                </a:lnTo>
                <a:lnTo>
                  <a:pt x="1340332" y="134569"/>
                </a:lnTo>
                <a:lnTo>
                  <a:pt x="1340332" y="585787"/>
                </a:lnTo>
                <a:lnTo>
                  <a:pt x="1264348" y="585787"/>
                </a:lnTo>
                <a:lnTo>
                  <a:pt x="1264348" y="712444"/>
                </a:lnTo>
                <a:lnTo>
                  <a:pt x="1628482" y="712444"/>
                </a:lnTo>
                <a:lnTo>
                  <a:pt x="1628482" y="585787"/>
                </a:lnTo>
                <a:lnTo>
                  <a:pt x="1542986" y="585787"/>
                </a:lnTo>
                <a:lnTo>
                  <a:pt x="1542986" y="126657"/>
                </a:lnTo>
                <a:lnTo>
                  <a:pt x="1628482" y="126657"/>
                </a:lnTo>
                <a:lnTo>
                  <a:pt x="1628482" y="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50180" y="8376489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70">
                <a:moveTo>
                  <a:pt x="286567" y="126655"/>
                </a:moveTo>
                <a:lnTo>
                  <a:pt x="85494" y="126655"/>
                </a:lnTo>
                <a:lnTo>
                  <a:pt x="85494" y="585793"/>
                </a:lnTo>
                <a:lnTo>
                  <a:pt x="0" y="585793"/>
                </a:lnTo>
                <a:lnTo>
                  <a:pt x="0" y="712439"/>
                </a:lnTo>
                <a:lnTo>
                  <a:pt x="383129" y="712439"/>
                </a:lnTo>
                <a:lnTo>
                  <a:pt x="452368" y="708810"/>
                </a:lnTo>
                <a:lnTo>
                  <a:pt x="512220" y="698419"/>
                </a:lnTo>
                <a:lnTo>
                  <a:pt x="563181" y="682005"/>
                </a:lnTo>
                <a:lnTo>
                  <a:pt x="605745" y="660310"/>
                </a:lnTo>
                <a:lnTo>
                  <a:pt x="640404" y="634074"/>
                </a:lnTo>
                <a:lnTo>
                  <a:pt x="667654" y="604039"/>
                </a:lnTo>
                <a:lnTo>
                  <a:pt x="676922" y="588955"/>
                </a:lnTo>
                <a:lnTo>
                  <a:pt x="286567" y="588955"/>
                </a:lnTo>
                <a:lnTo>
                  <a:pt x="286567" y="351465"/>
                </a:lnTo>
                <a:lnTo>
                  <a:pt x="685112" y="351465"/>
                </a:lnTo>
                <a:lnTo>
                  <a:pt x="672064" y="330845"/>
                </a:lnTo>
                <a:lnTo>
                  <a:pt x="614640" y="281873"/>
                </a:lnTo>
                <a:lnTo>
                  <a:pt x="574590" y="263271"/>
                </a:lnTo>
                <a:lnTo>
                  <a:pt x="526209" y="249315"/>
                </a:lnTo>
                <a:lnTo>
                  <a:pt x="468917" y="240544"/>
                </a:lnTo>
                <a:lnTo>
                  <a:pt x="402134" y="237500"/>
                </a:lnTo>
                <a:lnTo>
                  <a:pt x="286567" y="237500"/>
                </a:lnTo>
                <a:lnTo>
                  <a:pt x="286567" y="126655"/>
                </a:lnTo>
                <a:close/>
              </a:path>
              <a:path w="712470" h="712470">
                <a:moveTo>
                  <a:pt x="685112" y="351465"/>
                </a:moveTo>
                <a:lnTo>
                  <a:pt x="354638" y="351465"/>
                </a:lnTo>
                <a:lnTo>
                  <a:pt x="411292" y="356507"/>
                </a:lnTo>
                <a:lnTo>
                  <a:pt x="452973" y="371277"/>
                </a:lnTo>
                <a:lnTo>
                  <a:pt x="481050" y="395243"/>
                </a:lnTo>
                <a:lnTo>
                  <a:pt x="496893" y="427873"/>
                </a:lnTo>
                <a:lnTo>
                  <a:pt x="501869" y="468634"/>
                </a:lnTo>
                <a:lnTo>
                  <a:pt x="496727" y="509716"/>
                </a:lnTo>
                <a:lnTo>
                  <a:pt x="480491" y="543126"/>
                </a:lnTo>
                <a:lnTo>
                  <a:pt x="451944" y="568028"/>
                </a:lnTo>
                <a:lnTo>
                  <a:pt x="409871" y="583584"/>
                </a:lnTo>
                <a:lnTo>
                  <a:pt x="353057" y="588955"/>
                </a:lnTo>
                <a:lnTo>
                  <a:pt x="676922" y="588955"/>
                </a:lnTo>
                <a:lnTo>
                  <a:pt x="687988" y="570945"/>
                </a:lnTo>
                <a:lnTo>
                  <a:pt x="701901" y="535533"/>
                </a:lnTo>
                <a:lnTo>
                  <a:pt x="709887" y="498544"/>
                </a:lnTo>
                <a:lnTo>
                  <a:pt x="712439" y="460718"/>
                </a:lnTo>
                <a:lnTo>
                  <a:pt x="710205" y="425612"/>
                </a:lnTo>
                <a:lnTo>
                  <a:pt x="703118" y="391904"/>
                </a:lnTo>
                <a:lnTo>
                  <a:pt x="690597" y="360134"/>
                </a:lnTo>
                <a:lnTo>
                  <a:pt x="685112" y="351465"/>
                </a:lnTo>
                <a:close/>
              </a:path>
              <a:path w="712470" h="712470">
                <a:moveTo>
                  <a:pt x="400553" y="0"/>
                </a:moveTo>
                <a:lnTo>
                  <a:pt x="0" y="0"/>
                </a:lnTo>
                <a:lnTo>
                  <a:pt x="0" y="126655"/>
                </a:lnTo>
                <a:lnTo>
                  <a:pt x="400553" y="126655"/>
                </a:lnTo>
                <a:lnTo>
                  <a:pt x="4005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86040" y="8359082"/>
            <a:ext cx="1496060" cy="744220"/>
          </a:xfrm>
          <a:custGeom>
            <a:avLst/>
            <a:gdLst/>
            <a:ahLst/>
            <a:cxnLst/>
            <a:rect l="l" t="t" r="r" b="b"/>
            <a:pathLst>
              <a:path w="1496059" h="744220">
                <a:moveTo>
                  <a:pt x="725106" y="17729"/>
                </a:moveTo>
                <a:lnTo>
                  <a:pt x="0" y="17729"/>
                </a:lnTo>
                <a:lnTo>
                  <a:pt x="0" y="147269"/>
                </a:lnTo>
                <a:lnTo>
                  <a:pt x="0" y="294589"/>
                </a:lnTo>
                <a:lnTo>
                  <a:pt x="131406" y="294589"/>
                </a:lnTo>
                <a:lnTo>
                  <a:pt x="131406" y="147269"/>
                </a:lnTo>
                <a:lnTo>
                  <a:pt x="261226" y="147269"/>
                </a:lnTo>
                <a:lnTo>
                  <a:pt x="261226" y="294589"/>
                </a:lnTo>
                <a:lnTo>
                  <a:pt x="261226" y="603199"/>
                </a:lnTo>
                <a:lnTo>
                  <a:pt x="164655" y="603199"/>
                </a:lnTo>
                <a:lnTo>
                  <a:pt x="164655" y="730199"/>
                </a:lnTo>
                <a:lnTo>
                  <a:pt x="557276" y="730199"/>
                </a:lnTo>
                <a:lnTo>
                  <a:pt x="557276" y="603199"/>
                </a:lnTo>
                <a:lnTo>
                  <a:pt x="463880" y="603199"/>
                </a:lnTo>
                <a:lnTo>
                  <a:pt x="463880" y="294589"/>
                </a:lnTo>
                <a:lnTo>
                  <a:pt x="463880" y="147269"/>
                </a:lnTo>
                <a:lnTo>
                  <a:pt x="593699" y="147269"/>
                </a:lnTo>
                <a:lnTo>
                  <a:pt x="593699" y="294589"/>
                </a:lnTo>
                <a:lnTo>
                  <a:pt x="725106" y="294589"/>
                </a:lnTo>
                <a:lnTo>
                  <a:pt x="725106" y="147269"/>
                </a:lnTo>
                <a:lnTo>
                  <a:pt x="725106" y="17729"/>
                </a:lnTo>
                <a:close/>
              </a:path>
              <a:path w="1496059" h="744220">
                <a:moveTo>
                  <a:pt x="1495958" y="710857"/>
                </a:moveTo>
                <a:lnTo>
                  <a:pt x="1479575" y="633272"/>
                </a:lnTo>
                <a:lnTo>
                  <a:pt x="1474228" y="607949"/>
                </a:lnTo>
                <a:lnTo>
                  <a:pt x="1472222" y="598436"/>
                </a:lnTo>
                <a:lnTo>
                  <a:pt x="1459534" y="603199"/>
                </a:lnTo>
                <a:lnTo>
                  <a:pt x="1453349" y="605282"/>
                </a:lnTo>
                <a:lnTo>
                  <a:pt x="1446872" y="606767"/>
                </a:lnTo>
                <a:lnTo>
                  <a:pt x="1440395" y="607656"/>
                </a:lnTo>
                <a:lnTo>
                  <a:pt x="1434223" y="607949"/>
                </a:lnTo>
                <a:lnTo>
                  <a:pt x="1414322" y="601764"/>
                </a:lnTo>
                <a:lnTo>
                  <a:pt x="1404531" y="586968"/>
                </a:lnTo>
                <a:lnTo>
                  <a:pt x="1401254" y="569201"/>
                </a:lnTo>
                <a:lnTo>
                  <a:pt x="1400962" y="554113"/>
                </a:lnTo>
                <a:lnTo>
                  <a:pt x="1402067" y="498983"/>
                </a:lnTo>
                <a:lnTo>
                  <a:pt x="1404200" y="408470"/>
                </a:lnTo>
                <a:lnTo>
                  <a:pt x="1404493" y="395782"/>
                </a:lnTo>
                <a:lnTo>
                  <a:pt x="1405369" y="344995"/>
                </a:lnTo>
                <a:lnTo>
                  <a:pt x="1405445" y="334060"/>
                </a:lnTo>
                <a:lnTo>
                  <a:pt x="1405712" y="292900"/>
                </a:lnTo>
                <a:lnTo>
                  <a:pt x="1403375" y="243255"/>
                </a:lnTo>
                <a:lnTo>
                  <a:pt x="1396288" y="198005"/>
                </a:lnTo>
                <a:lnTo>
                  <a:pt x="1384325" y="157213"/>
                </a:lnTo>
                <a:lnTo>
                  <a:pt x="1367370" y="120954"/>
                </a:lnTo>
                <a:lnTo>
                  <a:pt x="1363624" y="115582"/>
                </a:lnTo>
                <a:lnTo>
                  <a:pt x="1345298" y="89293"/>
                </a:lnTo>
                <a:lnTo>
                  <a:pt x="1317980" y="62306"/>
                </a:lnTo>
                <a:lnTo>
                  <a:pt x="1285303" y="40068"/>
                </a:lnTo>
                <a:lnTo>
                  <a:pt x="1247152" y="22644"/>
                </a:lnTo>
                <a:lnTo>
                  <a:pt x="1203388" y="10109"/>
                </a:lnTo>
                <a:lnTo>
                  <a:pt x="1153909" y="2540"/>
                </a:lnTo>
                <a:lnTo>
                  <a:pt x="1098575" y="0"/>
                </a:lnTo>
                <a:lnTo>
                  <a:pt x="1043076" y="3009"/>
                </a:lnTo>
                <a:lnTo>
                  <a:pt x="990346" y="11925"/>
                </a:lnTo>
                <a:lnTo>
                  <a:pt x="941806" y="26555"/>
                </a:lnTo>
                <a:lnTo>
                  <a:pt x="898893" y="46710"/>
                </a:lnTo>
                <a:lnTo>
                  <a:pt x="863028" y="72199"/>
                </a:lnTo>
                <a:lnTo>
                  <a:pt x="835647" y="102857"/>
                </a:lnTo>
                <a:lnTo>
                  <a:pt x="818159" y="138480"/>
                </a:lnTo>
                <a:lnTo>
                  <a:pt x="812012" y="178892"/>
                </a:lnTo>
                <a:lnTo>
                  <a:pt x="817435" y="211696"/>
                </a:lnTo>
                <a:lnTo>
                  <a:pt x="833983" y="240652"/>
                </a:lnTo>
                <a:lnTo>
                  <a:pt x="862114" y="261289"/>
                </a:lnTo>
                <a:lnTo>
                  <a:pt x="902258" y="269151"/>
                </a:lnTo>
                <a:lnTo>
                  <a:pt x="939495" y="263436"/>
                </a:lnTo>
                <a:lnTo>
                  <a:pt x="984859" y="221729"/>
                </a:lnTo>
                <a:lnTo>
                  <a:pt x="989266" y="173151"/>
                </a:lnTo>
                <a:lnTo>
                  <a:pt x="970343" y="139319"/>
                </a:lnTo>
                <a:lnTo>
                  <a:pt x="990600" y="129603"/>
                </a:lnTo>
                <a:lnTo>
                  <a:pt x="1013675" y="122110"/>
                </a:lnTo>
                <a:lnTo>
                  <a:pt x="1040028" y="117284"/>
                </a:lnTo>
                <a:lnTo>
                  <a:pt x="1070089" y="115582"/>
                </a:lnTo>
                <a:lnTo>
                  <a:pt x="1125474" y="123431"/>
                </a:lnTo>
                <a:lnTo>
                  <a:pt x="1165504" y="145719"/>
                </a:lnTo>
                <a:lnTo>
                  <a:pt x="1191933" y="180543"/>
                </a:lnTo>
                <a:lnTo>
                  <a:pt x="1206512" y="226021"/>
                </a:lnTo>
                <a:lnTo>
                  <a:pt x="1210995" y="280238"/>
                </a:lnTo>
                <a:lnTo>
                  <a:pt x="1210970" y="293319"/>
                </a:lnTo>
                <a:lnTo>
                  <a:pt x="1210805" y="305562"/>
                </a:lnTo>
                <a:lnTo>
                  <a:pt x="1210729" y="308368"/>
                </a:lnTo>
                <a:lnTo>
                  <a:pt x="1210322" y="320078"/>
                </a:lnTo>
                <a:lnTo>
                  <a:pt x="1209408" y="334060"/>
                </a:lnTo>
                <a:lnTo>
                  <a:pt x="1207820" y="333489"/>
                </a:lnTo>
                <a:lnTo>
                  <a:pt x="1207820" y="438543"/>
                </a:lnTo>
                <a:lnTo>
                  <a:pt x="1207820" y="535114"/>
                </a:lnTo>
                <a:lnTo>
                  <a:pt x="1186294" y="560527"/>
                </a:lnTo>
                <a:lnTo>
                  <a:pt x="1156766" y="583996"/>
                </a:lnTo>
                <a:lnTo>
                  <a:pt x="1118323" y="601243"/>
                </a:lnTo>
                <a:lnTo>
                  <a:pt x="1070089" y="607949"/>
                </a:lnTo>
                <a:lnTo>
                  <a:pt x="1024788" y="600163"/>
                </a:lnTo>
                <a:lnTo>
                  <a:pt x="991514" y="578853"/>
                </a:lnTo>
                <a:lnTo>
                  <a:pt x="971016" y="547166"/>
                </a:lnTo>
                <a:lnTo>
                  <a:pt x="964018" y="508215"/>
                </a:lnTo>
                <a:lnTo>
                  <a:pt x="972197" y="466572"/>
                </a:lnTo>
                <a:lnTo>
                  <a:pt x="996276" y="435190"/>
                </a:lnTo>
                <a:lnTo>
                  <a:pt x="1035481" y="415378"/>
                </a:lnTo>
                <a:lnTo>
                  <a:pt x="1089075" y="408470"/>
                </a:lnTo>
                <a:lnTo>
                  <a:pt x="1122324" y="410273"/>
                </a:lnTo>
                <a:lnTo>
                  <a:pt x="1153198" y="415798"/>
                </a:lnTo>
                <a:lnTo>
                  <a:pt x="1181696" y="425170"/>
                </a:lnTo>
                <a:lnTo>
                  <a:pt x="1207820" y="438543"/>
                </a:lnTo>
                <a:lnTo>
                  <a:pt x="1207820" y="333489"/>
                </a:lnTo>
                <a:lnTo>
                  <a:pt x="1177251" y="322262"/>
                </a:lnTo>
                <a:lnTo>
                  <a:pt x="1137373" y="313283"/>
                </a:lnTo>
                <a:lnTo>
                  <a:pt x="1092733" y="307568"/>
                </a:lnTo>
                <a:lnTo>
                  <a:pt x="1046327" y="305562"/>
                </a:lnTo>
                <a:lnTo>
                  <a:pt x="989215" y="308368"/>
                </a:lnTo>
                <a:lnTo>
                  <a:pt x="937412" y="316750"/>
                </a:lnTo>
                <a:lnTo>
                  <a:pt x="891298" y="330657"/>
                </a:lnTo>
                <a:lnTo>
                  <a:pt x="851230" y="350037"/>
                </a:lnTo>
                <a:lnTo>
                  <a:pt x="817613" y="374840"/>
                </a:lnTo>
                <a:lnTo>
                  <a:pt x="790803" y="405003"/>
                </a:lnTo>
                <a:lnTo>
                  <a:pt x="771182" y="440486"/>
                </a:lnTo>
                <a:lnTo>
                  <a:pt x="759129" y="481241"/>
                </a:lnTo>
                <a:lnTo>
                  <a:pt x="755040" y="527215"/>
                </a:lnTo>
                <a:lnTo>
                  <a:pt x="759345" y="576008"/>
                </a:lnTo>
                <a:lnTo>
                  <a:pt x="772007" y="618959"/>
                </a:lnTo>
                <a:lnTo>
                  <a:pt x="792607" y="655866"/>
                </a:lnTo>
                <a:lnTo>
                  <a:pt x="820737" y="686511"/>
                </a:lnTo>
                <a:lnTo>
                  <a:pt x="855992" y="710704"/>
                </a:lnTo>
                <a:lnTo>
                  <a:pt x="897966" y="728243"/>
                </a:lnTo>
                <a:lnTo>
                  <a:pt x="946238" y="738911"/>
                </a:lnTo>
                <a:lnTo>
                  <a:pt x="1000417" y="742518"/>
                </a:lnTo>
                <a:lnTo>
                  <a:pt x="1062939" y="736625"/>
                </a:lnTo>
                <a:lnTo>
                  <a:pt x="1115656" y="720483"/>
                </a:lnTo>
                <a:lnTo>
                  <a:pt x="1158646" y="696353"/>
                </a:lnTo>
                <a:lnTo>
                  <a:pt x="1191983" y="666521"/>
                </a:lnTo>
                <a:lnTo>
                  <a:pt x="1215745" y="633272"/>
                </a:lnTo>
                <a:lnTo>
                  <a:pt x="1232636" y="681977"/>
                </a:lnTo>
                <a:lnTo>
                  <a:pt x="1261846" y="716584"/>
                </a:lnTo>
                <a:lnTo>
                  <a:pt x="1303235" y="737247"/>
                </a:lnTo>
                <a:lnTo>
                  <a:pt x="1356639" y="744093"/>
                </a:lnTo>
                <a:lnTo>
                  <a:pt x="1386205" y="742467"/>
                </a:lnTo>
                <a:lnTo>
                  <a:pt x="1422133" y="736981"/>
                </a:lnTo>
                <a:lnTo>
                  <a:pt x="1460157" y="726744"/>
                </a:lnTo>
                <a:lnTo>
                  <a:pt x="1495958" y="7108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41028" y="8376811"/>
            <a:ext cx="880744" cy="878840"/>
          </a:xfrm>
          <a:custGeom>
            <a:avLst/>
            <a:gdLst/>
            <a:ahLst/>
            <a:cxnLst/>
            <a:rect l="l" t="t" r="r" b="b"/>
            <a:pathLst>
              <a:path w="880745" h="878840">
                <a:moveTo>
                  <a:pt x="880249" y="580390"/>
                </a:moveTo>
                <a:lnTo>
                  <a:pt x="761530" y="580390"/>
                </a:lnTo>
                <a:lnTo>
                  <a:pt x="761530" y="577850"/>
                </a:lnTo>
                <a:lnTo>
                  <a:pt x="761530" y="125730"/>
                </a:lnTo>
                <a:lnTo>
                  <a:pt x="845439" y="125730"/>
                </a:lnTo>
                <a:lnTo>
                  <a:pt x="845439" y="0"/>
                </a:lnTo>
                <a:lnTo>
                  <a:pt x="489204" y="0"/>
                </a:lnTo>
                <a:lnTo>
                  <a:pt x="489204" y="125730"/>
                </a:lnTo>
                <a:lnTo>
                  <a:pt x="560451" y="125730"/>
                </a:lnTo>
                <a:lnTo>
                  <a:pt x="560451" y="577850"/>
                </a:lnTo>
                <a:lnTo>
                  <a:pt x="286562" y="577850"/>
                </a:lnTo>
                <a:lnTo>
                  <a:pt x="286562" y="125730"/>
                </a:lnTo>
                <a:lnTo>
                  <a:pt x="356222" y="125730"/>
                </a:lnTo>
                <a:lnTo>
                  <a:pt x="356222" y="0"/>
                </a:lnTo>
                <a:lnTo>
                  <a:pt x="0" y="0"/>
                </a:lnTo>
                <a:lnTo>
                  <a:pt x="0" y="125730"/>
                </a:lnTo>
                <a:lnTo>
                  <a:pt x="85496" y="125730"/>
                </a:lnTo>
                <a:lnTo>
                  <a:pt x="85496" y="577850"/>
                </a:lnTo>
                <a:lnTo>
                  <a:pt x="85496" y="580390"/>
                </a:lnTo>
                <a:lnTo>
                  <a:pt x="85496" y="585470"/>
                </a:lnTo>
                <a:lnTo>
                  <a:pt x="0" y="585470"/>
                </a:lnTo>
                <a:lnTo>
                  <a:pt x="0" y="712470"/>
                </a:lnTo>
                <a:lnTo>
                  <a:pt x="734618" y="712470"/>
                </a:lnTo>
                <a:lnTo>
                  <a:pt x="734618" y="878840"/>
                </a:lnTo>
                <a:lnTo>
                  <a:pt x="880249" y="878840"/>
                </a:lnTo>
                <a:lnTo>
                  <a:pt x="880249" y="712470"/>
                </a:lnTo>
                <a:lnTo>
                  <a:pt x="880249" y="585470"/>
                </a:lnTo>
                <a:lnTo>
                  <a:pt x="880249" y="5803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292526" y="8376496"/>
            <a:ext cx="890269" cy="712470"/>
          </a:xfrm>
          <a:custGeom>
            <a:avLst/>
            <a:gdLst/>
            <a:ahLst/>
            <a:cxnLst/>
            <a:rect l="l" t="t" r="r" b="b"/>
            <a:pathLst>
              <a:path w="890270" h="712470">
                <a:moveTo>
                  <a:pt x="888171" y="0"/>
                </a:moveTo>
                <a:lnTo>
                  <a:pt x="601615" y="0"/>
                </a:lnTo>
                <a:lnTo>
                  <a:pt x="288137" y="486048"/>
                </a:lnTo>
                <a:lnTo>
                  <a:pt x="288137" y="126645"/>
                </a:lnTo>
                <a:lnTo>
                  <a:pt x="354638" y="126645"/>
                </a:lnTo>
                <a:lnTo>
                  <a:pt x="354638" y="0"/>
                </a:lnTo>
                <a:lnTo>
                  <a:pt x="0" y="0"/>
                </a:lnTo>
                <a:lnTo>
                  <a:pt x="0" y="126645"/>
                </a:lnTo>
                <a:lnTo>
                  <a:pt x="87075" y="126645"/>
                </a:lnTo>
                <a:lnTo>
                  <a:pt x="87075" y="585783"/>
                </a:lnTo>
                <a:lnTo>
                  <a:pt x="1581" y="585783"/>
                </a:lnTo>
                <a:lnTo>
                  <a:pt x="1581" y="712439"/>
                </a:lnTo>
                <a:lnTo>
                  <a:pt x="288137" y="712439"/>
                </a:lnTo>
                <a:lnTo>
                  <a:pt x="601615" y="224809"/>
                </a:lnTo>
                <a:lnTo>
                  <a:pt x="601615" y="585783"/>
                </a:lnTo>
                <a:lnTo>
                  <a:pt x="535135" y="585783"/>
                </a:lnTo>
                <a:lnTo>
                  <a:pt x="535135" y="712439"/>
                </a:lnTo>
                <a:lnTo>
                  <a:pt x="889753" y="712439"/>
                </a:lnTo>
                <a:lnTo>
                  <a:pt x="889753" y="585783"/>
                </a:lnTo>
                <a:lnTo>
                  <a:pt x="802677" y="585783"/>
                </a:lnTo>
                <a:lnTo>
                  <a:pt x="802677" y="126645"/>
                </a:lnTo>
                <a:lnTo>
                  <a:pt x="888171" y="126645"/>
                </a:lnTo>
                <a:lnTo>
                  <a:pt x="8881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269340" y="8376496"/>
            <a:ext cx="890269" cy="712470"/>
          </a:xfrm>
          <a:custGeom>
            <a:avLst/>
            <a:gdLst/>
            <a:ahLst/>
            <a:cxnLst/>
            <a:rect l="l" t="t" r="r" b="b"/>
            <a:pathLst>
              <a:path w="890270" h="712470">
                <a:moveTo>
                  <a:pt x="888171" y="0"/>
                </a:moveTo>
                <a:lnTo>
                  <a:pt x="601615" y="0"/>
                </a:lnTo>
                <a:lnTo>
                  <a:pt x="288148" y="486048"/>
                </a:lnTo>
                <a:lnTo>
                  <a:pt x="288148" y="126645"/>
                </a:lnTo>
                <a:lnTo>
                  <a:pt x="354648" y="126645"/>
                </a:lnTo>
                <a:lnTo>
                  <a:pt x="354648" y="0"/>
                </a:lnTo>
                <a:lnTo>
                  <a:pt x="0" y="0"/>
                </a:lnTo>
                <a:lnTo>
                  <a:pt x="0" y="126645"/>
                </a:lnTo>
                <a:lnTo>
                  <a:pt x="87075" y="126645"/>
                </a:lnTo>
                <a:lnTo>
                  <a:pt x="87075" y="585783"/>
                </a:lnTo>
                <a:lnTo>
                  <a:pt x="1581" y="585783"/>
                </a:lnTo>
                <a:lnTo>
                  <a:pt x="1581" y="712439"/>
                </a:lnTo>
                <a:lnTo>
                  <a:pt x="288148" y="712439"/>
                </a:lnTo>
                <a:lnTo>
                  <a:pt x="601615" y="224809"/>
                </a:lnTo>
                <a:lnTo>
                  <a:pt x="601615" y="585783"/>
                </a:lnTo>
                <a:lnTo>
                  <a:pt x="535135" y="585783"/>
                </a:lnTo>
                <a:lnTo>
                  <a:pt x="535135" y="712439"/>
                </a:lnTo>
                <a:lnTo>
                  <a:pt x="889753" y="712439"/>
                </a:lnTo>
                <a:lnTo>
                  <a:pt x="889753" y="585783"/>
                </a:lnTo>
                <a:lnTo>
                  <a:pt x="802677" y="585783"/>
                </a:lnTo>
                <a:lnTo>
                  <a:pt x="802677" y="126645"/>
                </a:lnTo>
                <a:lnTo>
                  <a:pt x="888171" y="126645"/>
                </a:lnTo>
                <a:lnTo>
                  <a:pt x="8881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667781" y="1961635"/>
            <a:ext cx="2802890" cy="8307070"/>
          </a:xfrm>
          <a:custGeom>
            <a:avLst/>
            <a:gdLst/>
            <a:ahLst/>
            <a:cxnLst/>
            <a:rect l="l" t="t" r="r" b="b"/>
            <a:pathLst>
              <a:path w="2802890" h="8307070">
                <a:moveTo>
                  <a:pt x="2802623" y="8306067"/>
                </a:moveTo>
                <a:lnTo>
                  <a:pt x="2572143" y="0"/>
                </a:lnTo>
                <a:lnTo>
                  <a:pt x="2562656" y="254"/>
                </a:lnTo>
                <a:lnTo>
                  <a:pt x="860666" y="254"/>
                </a:lnTo>
                <a:lnTo>
                  <a:pt x="0" y="5478538"/>
                </a:lnTo>
                <a:lnTo>
                  <a:pt x="1642960" y="5529008"/>
                </a:lnTo>
                <a:lnTo>
                  <a:pt x="1271968" y="7782877"/>
                </a:lnTo>
                <a:lnTo>
                  <a:pt x="1290675" y="7785963"/>
                </a:lnTo>
                <a:lnTo>
                  <a:pt x="1661896" y="5530824"/>
                </a:lnTo>
                <a:lnTo>
                  <a:pt x="1652536" y="5529288"/>
                </a:lnTo>
                <a:lnTo>
                  <a:pt x="2554541" y="49555"/>
                </a:lnTo>
                <a:lnTo>
                  <a:pt x="2783662" y="8306587"/>
                </a:lnTo>
                <a:lnTo>
                  <a:pt x="2802623" y="83060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16307857" y="2542746"/>
            <a:ext cx="2708275" cy="7552055"/>
            <a:chOff x="16307857" y="2542746"/>
            <a:chExt cx="2708275" cy="7552055"/>
          </a:xfrm>
        </p:grpSpPr>
        <p:sp>
          <p:nvSpPr>
            <p:cNvPr id="18" name="object 18"/>
            <p:cNvSpPr/>
            <p:nvPr/>
          </p:nvSpPr>
          <p:spPr>
            <a:xfrm>
              <a:off x="17091494" y="5376283"/>
              <a:ext cx="1429385" cy="4358640"/>
            </a:xfrm>
            <a:custGeom>
              <a:avLst/>
              <a:gdLst/>
              <a:ahLst/>
              <a:cxnLst/>
              <a:rect l="l" t="t" r="r" b="b"/>
              <a:pathLst>
                <a:path w="1429384" h="4358640">
                  <a:moveTo>
                    <a:pt x="950327" y="0"/>
                  </a:moveTo>
                  <a:lnTo>
                    <a:pt x="162832" y="0"/>
                  </a:lnTo>
                  <a:lnTo>
                    <a:pt x="69172" y="303187"/>
                  </a:lnTo>
                  <a:lnTo>
                    <a:pt x="20990" y="544628"/>
                  </a:lnTo>
                  <a:lnTo>
                    <a:pt x="3021" y="850664"/>
                  </a:lnTo>
                  <a:lnTo>
                    <a:pt x="0" y="1347634"/>
                  </a:lnTo>
                  <a:lnTo>
                    <a:pt x="41244" y="2356296"/>
                  </a:lnTo>
                  <a:lnTo>
                    <a:pt x="133228" y="3331330"/>
                  </a:lnTo>
                  <a:lnTo>
                    <a:pt x="225452" y="4067130"/>
                  </a:lnTo>
                  <a:lnTo>
                    <a:pt x="267415" y="4358087"/>
                  </a:lnTo>
                  <a:lnTo>
                    <a:pt x="435588" y="4358087"/>
                  </a:lnTo>
                  <a:lnTo>
                    <a:pt x="470195" y="672366"/>
                  </a:lnTo>
                  <a:lnTo>
                    <a:pt x="621614" y="645519"/>
                  </a:lnTo>
                  <a:lnTo>
                    <a:pt x="775717" y="1991484"/>
                  </a:lnTo>
                  <a:lnTo>
                    <a:pt x="890222" y="2826865"/>
                  </a:lnTo>
                  <a:lnTo>
                    <a:pt x="1021956" y="3499715"/>
                  </a:lnTo>
                  <a:lnTo>
                    <a:pt x="1227742" y="4358087"/>
                  </a:lnTo>
                  <a:lnTo>
                    <a:pt x="1429097" y="4358087"/>
                  </a:lnTo>
                  <a:lnTo>
                    <a:pt x="1388892" y="2633895"/>
                  </a:lnTo>
                  <a:lnTo>
                    <a:pt x="1325619" y="1605197"/>
                  </a:lnTo>
                  <a:lnTo>
                    <a:pt x="1194392" y="863422"/>
                  </a:lnTo>
                  <a:lnTo>
                    <a:pt x="950327" y="0"/>
                  </a:lnTo>
                  <a:close/>
                </a:path>
              </a:pathLst>
            </a:custGeom>
            <a:solidFill>
              <a:srgbClr val="DF3B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307854" y="2542749"/>
              <a:ext cx="2442210" cy="4387850"/>
            </a:xfrm>
            <a:custGeom>
              <a:avLst/>
              <a:gdLst/>
              <a:ahLst/>
              <a:cxnLst/>
              <a:rect l="l" t="t" r="r" b="b"/>
              <a:pathLst>
                <a:path w="2442209" h="4387850">
                  <a:moveTo>
                    <a:pt x="1650695" y="1077760"/>
                  </a:moveTo>
                  <a:lnTo>
                    <a:pt x="1638249" y="1063472"/>
                  </a:lnTo>
                  <a:lnTo>
                    <a:pt x="1367497" y="1299273"/>
                  </a:lnTo>
                  <a:lnTo>
                    <a:pt x="1132166" y="1063904"/>
                  </a:lnTo>
                  <a:lnTo>
                    <a:pt x="1118743" y="1077315"/>
                  </a:lnTo>
                  <a:lnTo>
                    <a:pt x="1366621" y="1325194"/>
                  </a:lnTo>
                  <a:lnTo>
                    <a:pt x="1650695" y="1077760"/>
                  </a:lnTo>
                  <a:close/>
                </a:path>
                <a:path w="2442209" h="4387850">
                  <a:moveTo>
                    <a:pt x="2442133" y="4136923"/>
                  </a:moveTo>
                  <a:lnTo>
                    <a:pt x="2441930" y="4086301"/>
                  </a:lnTo>
                  <a:lnTo>
                    <a:pt x="2435758" y="4026446"/>
                  </a:lnTo>
                  <a:lnTo>
                    <a:pt x="2425725" y="3963314"/>
                  </a:lnTo>
                  <a:lnTo>
                    <a:pt x="2423223" y="3950449"/>
                  </a:lnTo>
                  <a:lnTo>
                    <a:pt x="2423223" y="4135412"/>
                  </a:lnTo>
                  <a:lnTo>
                    <a:pt x="2417661" y="4181094"/>
                  </a:lnTo>
                  <a:lnTo>
                    <a:pt x="2408745" y="4230382"/>
                  </a:lnTo>
                  <a:lnTo>
                    <a:pt x="2397912" y="4279773"/>
                  </a:lnTo>
                  <a:lnTo>
                    <a:pt x="2386596" y="4325709"/>
                  </a:lnTo>
                  <a:lnTo>
                    <a:pt x="2376208" y="4364660"/>
                  </a:lnTo>
                  <a:lnTo>
                    <a:pt x="2366645" y="4307103"/>
                  </a:lnTo>
                  <a:lnTo>
                    <a:pt x="2362822" y="4258221"/>
                  </a:lnTo>
                  <a:lnTo>
                    <a:pt x="2362631" y="4218089"/>
                  </a:lnTo>
                  <a:lnTo>
                    <a:pt x="2364968" y="4166247"/>
                  </a:lnTo>
                  <a:lnTo>
                    <a:pt x="2364917" y="4158107"/>
                  </a:lnTo>
                  <a:lnTo>
                    <a:pt x="2338413" y="4083164"/>
                  </a:lnTo>
                  <a:lnTo>
                    <a:pt x="2316149" y="4045547"/>
                  </a:lnTo>
                  <a:lnTo>
                    <a:pt x="2286889" y="4021594"/>
                  </a:lnTo>
                  <a:lnTo>
                    <a:pt x="2280450" y="4022420"/>
                  </a:lnTo>
                  <a:lnTo>
                    <a:pt x="2256320" y="4052544"/>
                  </a:lnTo>
                  <a:lnTo>
                    <a:pt x="2224798" y="4116755"/>
                  </a:lnTo>
                  <a:lnTo>
                    <a:pt x="2216950" y="4132618"/>
                  </a:lnTo>
                  <a:lnTo>
                    <a:pt x="2190038" y="4167390"/>
                  </a:lnTo>
                  <a:lnTo>
                    <a:pt x="2187156" y="4169333"/>
                  </a:lnTo>
                  <a:lnTo>
                    <a:pt x="2186648" y="4164165"/>
                  </a:lnTo>
                  <a:lnTo>
                    <a:pt x="2190534" y="4122623"/>
                  </a:lnTo>
                  <a:lnTo>
                    <a:pt x="2199030" y="4081030"/>
                  </a:lnTo>
                  <a:lnTo>
                    <a:pt x="2212657" y="4026306"/>
                  </a:lnTo>
                  <a:lnTo>
                    <a:pt x="2229078" y="3965498"/>
                  </a:lnTo>
                  <a:lnTo>
                    <a:pt x="2245982" y="3905681"/>
                  </a:lnTo>
                  <a:lnTo>
                    <a:pt x="2261019" y="3853904"/>
                  </a:lnTo>
                  <a:lnTo>
                    <a:pt x="2274214" y="3809492"/>
                  </a:lnTo>
                  <a:lnTo>
                    <a:pt x="2373134" y="3809492"/>
                  </a:lnTo>
                  <a:lnTo>
                    <a:pt x="2383307" y="3852011"/>
                  </a:lnTo>
                  <a:lnTo>
                    <a:pt x="2394534" y="3903103"/>
                  </a:lnTo>
                  <a:lnTo>
                    <a:pt x="2406345" y="3963289"/>
                  </a:lnTo>
                  <a:lnTo>
                    <a:pt x="2416530" y="4026281"/>
                  </a:lnTo>
                  <a:lnTo>
                    <a:pt x="2422893" y="4085755"/>
                  </a:lnTo>
                  <a:lnTo>
                    <a:pt x="2423223" y="4135412"/>
                  </a:lnTo>
                  <a:lnTo>
                    <a:pt x="2423223" y="3950449"/>
                  </a:lnTo>
                  <a:lnTo>
                    <a:pt x="2413978" y="3902887"/>
                  </a:lnTo>
                  <a:lnTo>
                    <a:pt x="2402636" y="3851148"/>
                  </a:lnTo>
                  <a:lnTo>
                    <a:pt x="2393848" y="3814076"/>
                  </a:lnTo>
                  <a:lnTo>
                    <a:pt x="2389873" y="3798252"/>
                  </a:lnTo>
                  <a:lnTo>
                    <a:pt x="2369972" y="3620351"/>
                  </a:lnTo>
                  <a:lnTo>
                    <a:pt x="2369972" y="3790531"/>
                  </a:lnTo>
                  <a:lnTo>
                    <a:pt x="2224074" y="3790531"/>
                  </a:lnTo>
                  <a:lnTo>
                    <a:pt x="1820608" y="2561272"/>
                  </a:lnTo>
                  <a:lnTo>
                    <a:pt x="1939963" y="2138108"/>
                  </a:lnTo>
                  <a:lnTo>
                    <a:pt x="1921687" y="2132965"/>
                  </a:lnTo>
                  <a:lnTo>
                    <a:pt x="1726793" y="2824061"/>
                  </a:lnTo>
                  <a:lnTo>
                    <a:pt x="953820" y="2824061"/>
                  </a:lnTo>
                  <a:lnTo>
                    <a:pt x="773074" y="2119122"/>
                  </a:lnTo>
                  <a:lnTo>
                    <a:pt x="414832" y="2399893"/>
                  </a:lnTo>
                  <a:lnTo>
                    <a:pt x="221907" y="2361298"/>
                  </a:lnTo>
                  <a:lnTo>
                    <a:pt x="218211" y="2379878"/>
                  </a:lnTo>
                  <a:lnTo>
                    <a:pt x="412546" y="2418753"/>
                  </a:lnTo>
                  <a:lnTo>
                    <a:pt x="437959" y="2448344"/>
                  </a:lnTo>
                  <a:lnTo>
                    <a:pt x="464896" y="2485936"/>
                  </a:lnTo>
                  <a:lnTo>
                    <a:pt x="492912" y="2530157"/>
                  </a:lnTo>
                  <a:lnTo>
                    <a:pt x="521550" y="2579611"/>
                  </a:lnTo>
                  <a:lnTo>
                    <a:pt x="550392" y="2632926"/>
                  </a:lnTo>
                  <a:lnTo>
                    <a:pt x="578980" y="2688704"/>
                  </a:lnTo>
                  <a:lnTo>
                    <a:pt x="606869" y="2745562"/>
                  </a:lnTo>
                  <a:lnTo>
                    <a:pt x="633615" y="2802115"/>
                  </a:lnTo>
                  <a:lnTo>
                    <a:pt x="658787" y="2856979"/>
                  </a:lnTo>
                  <a:lnTo>
                    <a:pt x="681939" y="2908770"/>
                  </a:lnTo>
                  <a:lnTo>
                    <a:pt x="702627" y="2956090"/>
                  </a:lnTo>
                  <a:lnTo>
                    <a:pt x="720394" y="2997568"/>
                  </a:lnTo>
                  <a:lnTo>
                    <a:pt x="751852" y="3073057"/>
                  </a:lnTo>
                  <a:lnTo>
                    <a:pt x="695477" y="3168091"/>
                  </a:lnTo>
                  <a:lnTo>
                    <a:pt x="625551" y="3136925"/>
                  </a:lnTo>
                  <a:lnTo>
                    <a:pt x="560476" y="3102711"/>
                  </a:lnTo>
                  <a:lnTo>
                    <a:pt x="500087" y="3065843"/>
                  </a:lnTo>
                  <a:lnTo>
                    <a:pt x="444195" y="3026727"/>
                  </a:lnTo>
                  <a:lnTo>
                    <a:pt x="392658" y="2985732"/>
                  </a:lnTo>
                  <a:lnTo>
                    <a:pt x="345300" y="2943263"/>
                  </a:lnTo>
                  <a:lnTo>
                    <a:pt x="301942" y="2899714"/>
                  </a:lnTo>
                  <a:lnTo>
                    <a:pt x="262445" y="2855468"/>
                  </a:lnTo>
                  <a:lnTo>
                    <a:pt x="226644" y="2810916"/>
                  </a:lnTo>
                  <a:lnTo>
                    <a:pt x="194348" y="2766466"/>
                  </a:lnTo>
                  <a:lnTo>
                    <a:pt x="165404" y="2722486"/>
                  </a:lnTo>
                  <a:lnTo>
                    <a:pt x="139649" y="2679382"/>
                  </a:lnTo>
                  <a:lnTo>
                    <a:pt x="116916" y="2637536"/>
                  </a:lnTo>
                  <a:lnTo>
                    <a:pt x="97053" y="2597353"/>
                  </a:lnTo>
                  <a:lnTo>
                    <a:pt x="79870" y="2559202"/>
                  </a:lnTo>
                  <a:lnTo>
                    <a:pt x="65214" y="2523502"/>
                  </a:lnTo>
                  <a:lnTo>
                    <a:pt x="42824" y="2460968"/>
                  </a:lnTo>
                  <a:lnTo>
                    <a:pt x="28549" y="2412885"/>
                  </a:lnTo>
                  <a:lnTo>
                    <a:pt x="19469" y="2374684"/>
                  </a:lnTo>
                  <a:lnTo>
                    <a:pt x="40068" y="2312949"/>
                  </a:lnTo>
                  <a:lnTo>
                    <a:pt x="63957" y="2252573"/>
                  </a:lnTo>
                  <a:lnTo>
                    <a:pt x="90881" y="2193594"/>
                  </a:lnTo>
                  <a:lnTo>
                    <a:pt x="120548" y="2136076"/>
                  </a:lnTo>
                  <a:lnTo>
                    <a:pt x="152717" y="2080031"/>
                  </a:lnTo>
                  <a:lnTo>
                    <a:pt x="187109" y="2025535"/>
                  </a:lnTo>
                  <a:lnTo>
                    <a:pt x="223443" y="1972614"/>
                  </a:lnTo>
                  <a:lnTo>
                    <a:pt x="261480" y="1921319"/>
                  </a:lnTo>
                  <a:lnTo>
                    <a:pt x="300939" y="1871687"/>
                  </a:lnTo>
                  <a:lnTo>
                    <a:pt x="341541" y="1823770"/>
                  </a:lnTo>
                  <a:lnTo>
                    <a:pt x="383032" y="1777606"/>
                  </a:lnTo>
                  <a:lnTo>
                    <a:pt x="425145" y="1733245"/>
                  </a:lnTo>
                  <a:lnTo>
                    <a:pt x="467601" y="1690725"/>
                  </a:lnTo>
                  <a:lnTo>
                    <a:pt x="510159" y="1650098"/>
                  </a:lnTo>
                  <a:lnTo>
                    <a:pt x="552513" y="1611401"/>
                  </a:lnTo>
                  <a:lnTo>
                    <a:pt x="594423" y="1574685"/>
                  </a:lnTo>
                  <a:lnTo>
                    <a:pt x="635622" y="1539989"/>
                  </a:lnTo>
                  <a:lnTo>
                    <a:pt x="675830" y="1507363"/>
                  </a:lnTo>
                  <a:lnTo>
                    <a:pt x="714794" y="1476832"/>
                  </a:lnTo>
                  <a:lnTo>
                    <a:pt x="752221" y="1448473"/>
                  </a:lnTo>
                  <a:lnTo>
                    <a:pt x="787869" y="1422298"/>
                  </a:lnTo>
                  <a:lnTo>
                    <a:pt x="821474" y="1398384"/>
                  </a:lnTo>
                  <a:lnTo>
                    <a:pt x="881418" y="1357426"/>
                  </a:lnTo>
                  <a:lnTo>
                    <a:pt x="929944" y="1325981"/>
                  </a:lnTo>
                  <a:lnTo>
                    <a:pt x="976617" y="1297406"/>
                  </a:lnTo>
                  <a:lnTo>
                    <a:pt x="993178" y="1287919"/>
                  </a:lnTo>
                  <a:lnTo>
                    <a:pt x="991895" y="1281214"/>
                  </a:lnTo>
                  <a:lnTo>
                    <a:pt x="985659" y="1214120"/>
                  </a:lnTo>
                  <a:lnTo>
                    <a:pt x="992619" y="1156296"/>
                  </a:lnTo>
                  <a:lnTo>
                    <a:pt x="1010196" y="1107109"/>
                  </a:lnTo>
                  <a:lnTo>
                    <a:pt x="1035773" y="1065949"/>
                  </a:lnTo>
                  <a:lnTo>
                    <a:pt x="1066761" y="1032192"/>
                  </a:lnTo>
                  <a:lnTo>
                    <a:pt x="1100582" y="1005217"/>
                  </a:lnTo>
                  <a:lnTo>
                    <a:pt x="1134643" y="984402"/>
                  </a:lnTo>
                  <a:lnTo>
                    <a:pt x="1193076" y="958786"/>
                  </a:lnTo>
                  <a:lnTo>
                    <a:pt x="1221308" y="950404"/>
                  </a:lnTo>
                  <a:lnTo>
                    <a:pt x="1219479" y="942378"/>
                  </a:lnTo>
                  <a:lnTo>
                    <a:pt x="1228280" y="955954"/>
                  </a:lnTo>
                  <a:lnTo>
                    <a:pt x="1258544" y="987285"/>
                  </a:lnTo>
                  <a:lnTo>
                    <a:pt x="1295031" y="1008329"/>
                  </a:lnTo>
                  <a:lnTo>
                    <a:pt x="1338630" y="1016025"/>
                  </a:lnTo>
                  <a:lnTo>
                    <a:pt x="1350187" y="1015542"/>
                  </a:lnTo>
                  <a:lnTo>
                    <a:pt x="1387741" y="1008075"/>
                  </a:lnTo>
                  <a:lnTo>
                    <a:pt x="1439405" y="988491"/>
                  </a:lnTo>
                  <a:lnTo>
                    <a:pt x="1486192" y="963574"/>
                  </a:lnTo>
                  <a:lnTo>
                    <a:pt x="1528203" y="934097"/>
                  </a:lnTo>
                  <a:lnTo>
                    <a:pt x="1544002" y="920026"/>
                  </a:lnTo>
                  <a:lnTo>
                    <a:pt x="1716227" y="954760"/>
                  </a:lnTo>
                  <a:lnTo>
                    <a:pt x="1808543" y="995565"/>
                  </a:lnTo>
                  <a:lnTo>
                    <a:pt x="1838223" y="1065911"/>
                  </a:lnTo>
                  <a:lnTo>
                    <a:pt x="1835162" y="1145628"/>
                  </a:lnTo>
                  <a:lnTo>
                    <a:pt x="1834438" y="1141310"/>
                  </a:lnTo>
                  <a:lnTo>
                    <a:pt x="1811528" y="1083640"/>
                  </a:lnTo>
                  <a:lnTo>
                    <a:pt x="1787448" y="1047191"/>
                  </a:lnTo>
                  <a:lnTo>
                    <a:pt x="1757133" y="1015149"/>
                  </a:lnTo>
                  <a:lnTo>
                    <a:pt x="1720646" y="987552"/>
                  </a:lnTo>
                  <a:lnTo>
                    <a:pt x="1678051" y="964450"/>
                  </a:lnTo>
                  <a:lnTo>
                    <a:pt x="1629397" y="945870"/>
                  </a:lnTo>
                  <a:lnTo>
                    <a:pt x="1574749" y="931862"/>
                  </a:lnTo>
                  <a:lnTo>
                    <a:pt x="1571002" y="950455"/>
                  </a:lnTo>
                  <a:lnTo>
                    <a:pt x="1622844" y="963688"/>
                  </a:lnTo>
                  <a:lnTo>
                    <a:pt x="1668945" y="981163"/>
                  </a:lnTo>
                  <a:lnTo>
                    <a:pt x="1709254" y="1002817"/>
                  </a:lnTo>
                  <a:lnTo>
                    <a:pt x="1743710" y="1028636"/>
                  </a:lnTo>
                  <a:lnTo>
                    <a:pt x="1772246" y="1058557"/>
                  </a:lnTo>
                  <a:lnTo>
                    <a:pt x="1794814" y="1092568"/>
                  </a:lnTo>
                  <a:lnTo>
                    <a:pt x="1817954" y="1154074"/>
                  </a:lnTo>
                  <a:lnTo>
                    <a:pt x="1825675" y="1215478"/>
                  </a:lnTo>
                  <a:lnTo>
                    <a:pt x="1822958" y="1271892"/>
                  </a:lnTo>
                  <a:lnTo>
                    <a:pt x="1814766" y="1318450"/>
                  </a:lnTo>
                  <a:lnTo>
                    <a:pt x="1806092" y="1350264"/>
                  </a:lnTo>
                  <a:lnTo>
                    <a:pt x="1801888" y="1362443"/>
                  </a:lnTo>
                  <a:lnTo>
                    <a:pt x="1798980" y="1369834"/>
                  </a:lnTo>
                  <a:lnTo>
                    <a:pt x="2121370" y="1568450"/>
                  </a:lnTo>
                  <a:lnTo>
                    <a:pt x="2369972" y="3790531"/>
                  </a:lnTo>
                  <a:lnTo>
                    <a:pt x="2369972" y="3620351"/>
                  </a:lnTo>
                  <a:lnTo>
                    <a:pt x="2139188" y="1557172"/>
                  </a:lnTo>
                  <a:lnTo>
                    <a:pt x="1822259" y="1361922"/>
                  </a:lnTo>
                  <a:lnTo>
                    <a:pt x="1829689" y="1337754"/>
                  </a:lnTo>
                  <a:lnTo>
                    <a:pt x="1838198" y="1300340"/>
                  </a:lnTo>
                  <a:lnTo>
                    <a:pt x="1844205" y="1252931"/>
                  </a:lnTo>
                  <a:lnTo>
                    <a:pt x="1844141" y="1198829"/>
                  </a:lnTo>
                  <a:lnTo>
                    <a:pt x="1842985" y="1192009"/>
                  </a:lnTo>
                  <a:lnTo>
                    <a:pt x="1863877" y="1193253"/>
                  </a:lnTo>
                  <a:lnTo>
                    <a:pt x="1936940" y="1189189"/>
                  </a:lnTo>
                  <a:lnTo>
                    <a:pt x="2025103" y="1165009"/>
                  </a:lnTo>
                  <a:lnTo>
                    <a:pt x="2100859" y="1106424"/>
                  </a:lnTo>
                  <a:lnTo>
                    <a:pt x="2112480" y="1080414"/>
                  </a:lnTo>
                  <a:lnTo>
                    <a:pt x="2111540" y="1052093"/>
                  </a:lnTo>
                  <a:lnTo>
                    <a:pt x="2080183" y="989545"/>
                  </a:lnTo>
                  <a:lnTo>
                    <a:pt x="2053882" y="955789"/>
                  </a:lnTo>
                  <a:lnTo>
                    <a:pt x="2023224" y="920699"/>
                  </a:lnTo>
                  <a:lnTo>
                    <a:pt x="1990267" y="884529"/>
                  </a:lnTo>
                  <a:lnTo>
                    <a:pt x="1957057" y="847509"/>
                  </a:lnTo>
                  <a:lnTo>
                    <a:pt x="1925675" y="809879"/>
                  </a:lnTo>
                  <a:lnTo>
                    <a:pt x="1898142" y="771893"/>
                  </a:lnTo>
                  <a:lnTo>
                    <a:pt x="1876526" y="733793"/>
                  </a:lnTo>
                  <a:lnTo>
                    <a:pt x="1862874" y="695807"/>
                  </a:lnTo>
                  <a:lnTo>
                    <a:pt x="1859241" y="658190"/>
                  </a:lnTo>
                  <a:lnTo>
                    <a:pt x="1863267" y="597065"/>
                  </a:lnTo>
                  <a:lnTo>
                    <a:pt x="1865376" y="561911"/>
                  </a:lnTo>
                  <a:lnTo>
                    <a:pt x="1866925" y="524370"/>
                  </a:lnTo>
                  <a:lnTo>
                    <a:pt x="1867471" y="484987"/>
                  </a:lnTo>
                  <a:lnTo>
                    <a:pt x="1866531" y="444271"/>
                  </a:lnTo>
                  <a:lnTo>
                    <a:pt x="1863674" y="402742"/>
                  </a:lnTo>
                  <a:lnTo>
                    <a:pt x="1858416" y="360934"/>
                  </a:lnTo>
                  <a:lnTo>
                    <a:pt x="1850301" y="319354"/>
                  </a:lnTo>
                  <a:lnTo>
                    <a:pt x="1838871" y="278523"/>
                  </a:lnTo>
                  <a:lnTo>
                    <a:pt x="1823669" y="238975"/>
                  </a:lnTo>
                  <a:lnTo>
                    <a:pt x="1804225" y="201218"/>
                  </a:lnTo>
                  <a:lnTo>
                    <a:pt x="1795500" y="188404"/>
                  </a:lnTo>
                  <a:lnTo>
                    <a:pt x="1795500" y="577672"/>
                  </a:lnTo>
                  <a:lnTo>
                    <a:pt x="1773580" y="603008"/>
                  </a:lnTo>
                  <a:lnTo>
                    <a:pt x="1788248" y="568833"/>
                  </a:lnTo>
                  <a:lnTo>
                    <a:pt x="1788502" y="553389"/>
                  </a:lnTo>
                  <a:lnTo>
                    <a:pt x="1795500" y="577672"/>
                  </a:lnTo>
                  <a:lnTo>
                    <a:pt x="1795500" y="188404"/>
                  </a:lnTo>
                  <a:lnTo>
                    <a:pt x="1780095" y="165773"/>
                  </a:lnTo>
                  <a:lnTo>
                    <a:pt x="1769783" y="154292"/>
                  </a:lnTo>
                  <a:lnTo>
                    <a:pt x="1769783" y="544969"/>
                  </a:lnTo>
                  <a:lnTo>
                    <a:pt x="1769592" y="565429"/>
                  </a:lnTo>
                  <a:lnTo>
                    <a:pt x="1752650" y="600532"/>
                  </a:lnTo>
                  <a:lnTo>
                    <a:pt x="1724380" y="626884"/>
                  </a:lnTo>
                  <a:lnTo>
                    <a:pt x="1685505" y="649465"/>
                  </a:lnTo>
                  <a:lnTo>
                    <a:pt x="1681073" y="651319"/>
                  </a:lnTo>
                  <a:lnTo>
                    <a:pt x="1679994" y="656043"/>
                  </a:lnTo>
                  <a:lnTo>
                    <a:pt x="1669262" y="694588"/>
                  </a:lnTo>
                  <a:lnTo>
                    <a:pt x="1654556" y="734034"/>
                  </a:lnTo>
                  <a:lnTo>
                    <a:pt x="1651596" y="740283"/>
                  </a:lnTo>
                  <a:lnTo>
                    <a:pt x="1651596" y="784009"/>
                  </a:lnTo>
                  <a:lnTo>
                    <a:pt x="1640560" y="810463"/>
                  </a:lnTo>
                  <a:lnTo>
                    <a:pt x="1618805" y="836714"/>
                  </a:lnTo>
                  <a:lnTo>
                    <a:pt x="1626654" y="826033"/>
                  </a:lnTo>
                  <a:lnTo>
                    <a:pt x="1650619" y="786041"/>
                  </a:lnTo>
                  <a:lnTo>
                    <a:pt x="1651596" y="784009"/>
                  </a:lnTo>
                  <a:lnTo>
                    <a:pt x="1651596" y="740283"/>
                  </a:lnTo>
                  <a:lnTo>
                    <a:pt x="1635798" y="773607"/>
                  </a:lnTo>
                  <a:lnTo>
                    <a:pt x="1612861" y="812558"/>
                  </a:lnTo>
                  <a:lnTo>
                    <a:pt x="1585671" y="850099"/>
                  </a:lnTo>
                  <a:lnTo>
                    <a:pt x="1554111" y="885482"/>
                  </a:lnTo>
                  <a:lnTo>
                    <a:pt x="1518081" y="917930"/>
                  </a:lnTo>
                  <a:lnTo>
                    <a:pt x="1477479" y="946670"/>
                  </a:lnTo>
                  <a:lnTo>
                    <a:pt x="1432204" y="970940"/>
                  </a:lnTo>
                  <a:lnTo>
                    <a:pt x="1382166" y="989965"/>
                  </a:lnTo>
                  <a:lnTo>
                    <a:pt x="1337271" y="996810"/>
                  </a:lnTo>
                  <a:lnTo>
                    <a:pt x="1299197" y="989139"/>
                  </a:lnTo>
                  <a:lnTo>
                    <a:pt x="1240345" y="940625"/>
                  </a:lnTo>
                  <a:lnTo>
                    <a:pt x="1217955" y="904951"/>
                  </a:lnTo>
                  <a:lnTo>
                    <a:pt x="1199197" y="865124"/>
                  </a:lnTo>
                  <a:lnTo>
                    <a:pt x="1183271" y="823722"/>
                  </a:lnTo>
                  <a:lnTo>
                    <a:pt x="1169365" y="783348"/>
                  </a:lnTo>
                  <a:lnTo>
                    <a:pt x="1159865" y="755599"/>
                  </a:lnTo>
                  <a:lnTo>
                    <a:pt x="1150924" y="731608"/>
                  </a:lnTo>
                  <a:lnTo>
                    <a:pt x="1132725" y="697636"/>
                  </a:lnTo>
                  <a:lnTo>
                    <a:pt x="1095133" y="663524"/>
                  </a:lnTo>
                  <a:lnTo>
                    <a:pt x="1075016" y="649439"/>
                  </a:lnTo>
                  <a:lnTo>
                    <a:pt x="1067752" y="643851"/>
                  </a:lnTo>
                  <a:lnTo>
                    <a:pt x="1062596" y="638721"/>
                  </a:lnTo>
                  <a:lnTo>
                    <a:pt x="1060538" y="634238"/>
                  </a:lnTo>
                  <a:lnTo>
                    <a:pt x="1061034" y="631545"/>
                  </a:lnTo>
                  <a:lnTo>
                    <a:pt x="1063396" y="627202"/>
                  </a:lnTo>
                  <a:lnTo>
                    <a:pt x="1068641" y="620966"/>
                  </a:lnTo>
                  <a:lnTo>
                    <a:pt x="1077810" y="612559"/>
                  </a:lnTo>
                  <a:lnTo>
                    <a:pt x="1110564" y="564413"/>
                  </a:lnTo>
                  <a:lnTo>
                    <a:pt x="1127544" y="503923"/>
                  </a:lnTo>
                  <a:lnTo>
                    <a:pt x="1133944" y="451180"/>
                  </a:lnTo>
                  <a:lnTo>
                    <a:pt x="1134833" y="428752"/>
                  </a:lnTo>
                  <a:lnTo>
                    <a:pt x="1134922" y="325843"/>
                  </a:lnTo>
                  <a:lnTo>
                    <a:pt x="1172616" y="344055"/>
                  </a:lnTo>
                  <a:lnTo>
                    <a:pt x="1197063" y="367474"/>
                  </a:lnTo>
                  <a:lnTo>
                    <a:pt x="1290586" y="414299"/>
                  </a:lnTo>
                  <a:lnTo>
                    <a:pt x="1450086" y="443014"/>
                  </a:lnTo>
                  <a:lnTo>
                    <a:pt x="1497545" y="447713"/>
                  </a:lnTo>
                  <a:lnTo>
                    <a:pt x="1509737" y="450291"/>
                  </a:lnTo>
                  <a:lnTo>
                    <a:pt x="1564297" y="460171"/>
                  </a:lnTo>
                  <a:lnTo>
                    <a:pt x="1613344" y="467715"/>
                  </a:lnTo>
                  <a:lnTo>
                    <a:pt x="1655648" y="473202"/>
                  </a:lnTo>
                  <a:lnTo>
                    <a:pt x="1715185" y="479221"/>
                  </a:lnTo>
                  <a:lnTo>
                    <a:pt x="1729981" y="480301"/>
                  </a:lnTo>
                  <a:lnTo>
                    <a:pt x="1749945" y="502335"/>
                  </a:lnTo>
                  <a:lnTo>
                    <a:pt x="1763229" y="523913"/>
                  </a:lnTo>
                  <a:lnTo>
                    <a:pt x="1769783" y="544969"/>
                  </a:lnTo>
                  <a:lnTo>
                    <a:pt x="1769783" y="154292"/>
                  </a:lnTo>
                  <a:lnTo>
                    <a:pt x="1715909" y="103911"/>
                  </a:lnTo>
                  <a:lnTo>
                    <a:pt x="1674926" y="78536"/>
                  </a:lnTo>
                  <a:lnTo>
                    <a:pt x="1627403" y="57556"/>
                  </a:lnTo>
                  <a:lnTo>
                    <a:pt x="1572882" y="41503"/>
                  </a:lnTo>
                  <a:lnTo>
                    <a:pt x="1369352" y="0"/>
                  </a:lnTo>
                  <a:lnTo>
                    <a:pt x="1253413" y="11544"/>
                  </a:lnTo>
                  <a:lnTo>
                    <a:pt x="1181760" y="98971"/>
                  </a:lnTo>
                  <a:lnTo>
                    <a:pt x="1111110" y="285102"/>
                  </a:lnTo>
                  <a:lnTo>
                    <a:pt x="1126185" y="299567"/>
                  </a:lnTo>
                  <a:lnTo>
                    <a:pt x="1115974" y="293916"/>
                  </a:lnTo>
                  <a:lnTo>
                    <a:pt x="1115872" y="428752"/>
                  </a:lnTo>
                  <a:lnTo>
                    <a:pt x="1109472" y="497103"/>
                  </a:lnTo>
                  <a:lnTo>
                    <a:pt x="1094511" y="553872"/>
                  </a:lnTo>
                  <a:lnTo>
                    <a:pt x="1065669" y="598004"/>
                  </a:lnTo>
                  <a:lnTo>
                    <a:pt x="1054608" y="608241"/>
                  </a:lnTo>
                  <a:lnTo>
                    <a:pt x="1047013" y="617664"/>
                  </a:lnTo>
                  <a:lnTo>
                    <a:pt x="1042733" y="626529"/>
                  </a:lnTo>
                  <a:lnTo>
                    <a:pt x="1041615" y="635101"/>
                  </a:lnTo>
                  <a:lnTo>
                    <a:pt x="1044359" y="645337"/>
                  </a:lnTo>
                  <a:lnTo>
                    <a:pt x="1051052" y="654227"/>
                  </a:lnTo>
                  <a:lnTo>
                    <a:pt x="1060831" y="662546"/>
                  </a:lnTo>
                  <a:lnTo>
                    <a:pt x="1083602" y="678599"/>
                  </a:lnTo>
                  <a:lnTo>
                    <a:pt x="1095121" y="687362"/>
                  </a:lnTo>
                  <a:lnTo>
                    <a:pt x="1126147" y="722579"/>
                  </a:lnTo>
                  <a:lnTo>
                    <a:pt x="1142593" y="763638"/>
                  </a:lnTo>
                  <a:lnTo>
                    <a:pt x="1151382" y="789406"/>
                  </a:lnTo>
                  <a:lnTo>
                    <a:pt x="1165783" y="831088"/>
                  </a:lnTo>
                  <a:lnTo>
                    <a:pt x="1182801" y="874788"/>
                  </a:lnTo>
                  <a:lnTo>
                    <a:pt x="1203337" y="917435"/>
                  </a:lnTo>
                  <a:lnTo>
                    <a:pt x="1213358" y="932929"/>
                  </a:lnTo>
                  <a:lnTo>
                    <a:pt x="1209662" y="933907"/>
                  </a:lnTo>
                  <a:lnTo>
                    <a:pt x="1163332" y="950582"/>
                  </a:lnTo>
                  <a:lnTo>
                    <a:pt x="1093889" y="988352"/>
                  </a:lnTo>
                  <a:lnTo>
                    <a:pt x="1057529" y="1016698"/>
                  </a:lnTo>
                  <a:lnTo>
                    <a:pt x="1023848" y="1052195"/>
                  </a:lnTo>
                  <a:lnTo>
                    <a:pt x="995641" y="1095463"/>
                  </a:lnTo>
                  <a:lnTo>
                    <a:pt x="975728" y="1147114"/>
                  </a:lnTo>
                  <a:lnTo>
                    <a:pt x="966939" y="1207782"/>
                  </a:lnTo>
                  <a:lnTo>
                    <a:pt x="972083" y="1278102"/>
                  </a:lnTo>
                  <a:lnTo>
                    <a:pt x="963117" y="1283373"/>
                  </a:lnTo>
                  <a:lnTo>
                    <a:pt x="914603" y="1313281"/>
                  </a:lnTo>
                  <a:lnTo>
                    <a:pt x="866597" y="1344561"/>
                  </a:lnTo>
                  <a:lnTo>
                    <a:pt x="808240" y="1384554"/>
                  </a:lnTo>
                  <a:lnTo>
                    <a:pt x="775766" y="1407718"/>
                  </a:lnTo>
                  <a:lnTo>
                    <a:pt x="741413" y="1432953"/>
                  </a:lnTo>
                  <a:lnTo>
                    <a:pt x="705421" y="1460207"/>
                  </a:lnTo>
                  <a:lnTo>
                    <a:pt x="668007" y="1489456"/>
                  </a:lnTo>
                  <a:lnTo>
                    <a:pt x="629412" y="1520647"/>
                  </a:lnTo>
                  <a:lnTo>
                    <a:pt x="589876" y="1553756"/>
                  </a:lnTo>
                  <a:lnTo>
                    <a:pt x="549630" y="1588719"/>
                  </a:lnTo>
                  <a:lnTo>
                    <a:pt x="508914" y="1625523"/>
                  </a:lnTo>
                  <a:lnTo>
                    <a:pt x="467944" y="1664131"/>
                  </a:lnTo>
                  <a:lnTo>
                    <a:pt x="426986" y="1704492"/>
                  </a:lnTo>
                  <a:lnTo>
                    <a:pt x="386245" y="1746554"/>
                  </a:lnTo>
                  <a:lnTo>
                    <a:pt x="345973" y="1790319"/>
                  </a:lnTo>
                  <a:lnTo>
                    <a:pt x="306400" y="1835708"/>
                  </a:lnTo>
                  <a:lnTo>
                    <a:pt x="267754" y="1882698"/>
                  </a:lnTo>
                  <a:lnTo>
                    <a:pt x="230276" y="1931263"/>
                  </a:lnTo>
                  <a:lnTo>
                    <a:pt x="194208" y="1981352"/>
                  </a:lnTo>
                  <a:lnTo>
                    <a:pt x="159766" y="2032927"/>
                  </a:lnTo>
                  <a:lnTo>
                    <a:pt x="127203" y="2085949"/>
                  </a:lnTo>
                  <a:lnTo>
                    <a:pt x="96735" y="2140381"/>
                  </a:lnTo>
                  <a:lnTo>
                    <a:pt x="68618" y="2196185"/>
                  </a:lnTo>
                  <a:lnTo>
                    <a:pt x="43065" y="2253323"/>
                  </a:lnTo>
                  <a:lnTo>
                    <a:pt x="20332" y="2311755"/>
                  </a:lnTo>
                  <a:lnTo>
                    <a:pt x="0" y="2373579"/>
                  </a:lnTo>
                  <a:lnTo>
                    <a:pt x="3022" y="2388476"/>
                  </a:lnTo>
                  <a:lnTo>
                    <a:pt x="17983" y="2444864"/>
                  </a:lnTo>
                  <a:lnTo>
                    <a:pt x="37211" y="2502789"/>
                  </a:lnTo>
                  <a:lnTo>
                    <a:pt x="65405" y="2573324"/>
                  </a:lnTo>
                  <a:lnTo>
                    <a:pt x="83286" y="2612352"/>
                  </a:lnTo>
                  <a:lnTo>
                    <a:pt x="103886" y="2653360"/>
                  </a:lnTo>
                  <a:lnTo>
                    <a:pt x="127393" y="2695956"/>
                  </a:lnTo>
                  <a:lnTo>
                    <a:pt x="153962" y="2739745"/>
                  </a:lnTo>
                  <a:lnTo>
                    <a:pt x="183769" y="2784348"/>
                  </a:lnTo>
                  <a:lnTo>
                    <a:pt x="216979" y="2829356"/>
                  </a:lnTo>
                  <a:lnTo>
                    <a:pt x="253733" y="2874403"/>
                  </a:lnTo>
                  <a:lnTo>
                    <a:pt x="294233" y="2919082"/>
                  </a:lnTo>
                  <a:lnTo>
                    <a:pt x="338620" y="2962999"/>
                  </a:lnTo>
                  <a:lnTo>
                    <a:pt x="387057" y="3005772"/>
                  </a:lnTo>
                  <a:lnTo>
                    <a:pt x="439724" y="3046996"/>
                  </a:lnTo>
                  <a:lnTo>
                    <a:pt x="496785" y="3086303"/>
                  </a:lnTo>
                  <a:lnTo>
                    <a:pt x="558393" y="3123285"/>
                  </a:lnTo>
                  <a:lnTo>
                    <a:pt x="624725" y="3157550"/>
                  </a:lnTo>
                  <a:lnTo>
                    <a:pt x="695947" y="3188728"/>
                  </a:lnTo>
                  <a:lnTo>
                    <a:pt x="703491" y="3191738"/>
                  </a:lnTo>
                  <a:lnTo>
                    <a:pt x="772922" y="3074657"/>
                  </a:lnTo>
                  <a:lnTo>
                    <a:pt x="744308" y="3005175"/>
                  </a:lnTo>
                  <a:lnTo>
                    <a:pt x="727062" y="2964472"/>
                  </a:lnTo>
                  <a:lnTo>
                    <a:pt x="706462" y="2916872"/>
                  </a:lnTo>
                  <a:lnTo>
                    <a:pt x="683006" y="2863926"/>
                  </a:lnTo>
                  <a:lnTo>
                    <a:pt x="657186" y="2807195"/>
                  </a:lnTo>
                  <a:lnTo>
                    <a:pt x="629500" y="2748216"/>
                  </a:lnTo>
                  <a:lnTo>
                    <a:pt x="600405" y="2688564"/>
                  </a:lnTo>
                  <a:lnTo>
                    <a:pt x="570420" y="2629776"/>
                  </a:lnTo>
                  <a:lnTo>
                    <a:pt x="540016" y="2573413"/>
                  </a:lnTo>
                  <a:lnTo>
                    <a:pt x="509676" y="2521039"/>
                  </a:lnTo>
                  <a:lnTo>
                    <a:pt x="479907" y="2474188"/>
                  </a:lnTo>
                  <a:lnTo>
                    <a:pt x="451180" y="2434437"/>
                  </a:lnTo>
                  <a:lnTo>
                    <a:pt x="430974" y="2411336"/>
                  </a:lnTo>
                  <a:lnTo>
                    <a:pt x="761911" y="2151951"/>
                  </a:lnTo>
                  <a:lnTo>
                    <a:pt x="939101" y="2843009"/>
                  </a:lnTo>
                  <a:lnTo>
                    <a:pt x="1741157" y="2843009"/>
                  </a:lnTo>
                  <a:lnTo>
                    <a:pt x="1811388" y="2593975"/>
                  </a:lnTo>
                  <a:lnTo>
                    <a:pt x="2210346" y="3809492"/>
                  </a:lnTo>
                  <a:lnTo>
                    <a:pt x="2254415" y="3809492"/>
                  </a:lnTo>
                  <a:lnTo>
                    <a:pt x="2241778" y="3851986"/>
                  </a:lnTo>
                  <a:lnTo>
                    <a:pt x="2226691" y="3903942"/>
                  </a:lnTo>
                  <a:lnTo>
                    <a:pt x="2209939" y="3963378"/>
                  </a:lnTo>
                  <a:lnTo>
                    <a:pt x="2193734" y="4023601"/>
                  </a:lnTo>
                  <a:lnTo>
                    <a:pt x="2180285" y="4077919"/>
                  </a:lnTo>
                  <a:lnTo>
                    <a:pt x="2171827" y="4119638"/>
                  </a:lnTo>
                  <a:lnTo>
                    <a:pt x="2167953" y="4168419"/>
                  </a:lnTo>
                  <a:lnTo>
                    <a:pt x="2171242" y="4181195"/>
                  </a:lnTo>
                  <a:lnTo>
                    <a:pt x="2178189" y="4188066"/>
                  </a:lnTo>
                  <a:lnTo>
                    <a:pt x="2187283" y="4189488"/>
                  </a:lnTo>
                  <a:lnTo>
                    <a:pt x="2196731" y="4185653"/>
                  </a:lnTo>
                  <a:lnTo>
                    <a:pt x="2224570" y="4157738"/>
                  </a:lnTo>
                  <a:lnTo>
                    <a:pt x="2259596" y="4087622"/>
                  </a:lnTo>
                  <a:lnTo>
                    <a:pt x="2269515" y="4067683"/>
                  </a:lnTo>
                  <a:lnTo>
                    <a:pt x="2278621" y="4051363"/>
                  </a:lnTo>
                  <a:lnTo>
                    <a:pt x="2285949" y="4041673"/>
                  </a:lnTo>
                  <a:lnTo>
                    <a:pt x="2300795" y="4056088"/>
                  </a:lnTo>
                  <a:lnTo>
                    <a:pt x="2319655" y="4087838"/>
                  </a:lnTo>
                  <a:lnTo>
                    <a:pt x="2336571" y="4124553"/>
                  </a:lnTo>
                  <a:lnTo>
                    <a:pt x="2345575" y="4153865"/>
                  </a:lnTo>
                  <a:lnTo>
                    <a:pt x="2346007" y="4159643"/>
                  </a:lnTo>
                  <a:lnTo>
                    <a:pt x="2345994" y="4166971"/>
                  </a:lnTo>
                  <a:lnTo>
                    <a:pt x="2343658" y="4218610"/>
                  </a:lnTo>
                  <a:lnTo>
                    <a:pt x="2343937" y="4260951"/>
                  </a:lnTo>
                  <a:lnTo>
                    <a:pt x="2348217" y="4312678"/>
                  </a:lnTo>
                  <a:lnTo>
                    <a:pt x="2358783" y="4373778"/>
                  </a:lnTo>
                  <a:lnTo>
                    <a:pt x="2376182" y="4387723"/>
                  </a:lnTo>
                  <a:lnTo>
                    <a:pt x="2384158" y="4387710"/>
                  </a:lnTo>
                  <a:lnTo>
                    <a:pt x="2403614" y="4335577"/>
                  </a:lnTo>
                  <a:lnTo>
                    <a:pt x="2415387" y="4288218"/>
                  </a:lnTo>
                  <a:lnTo>
                    <a:pt x="2426792" y="4236732"/>
                  </a:lnTo>
                  <a:lnTo>
                    <a:pt x="2436228" y="4185005"/>
                  </a:lnTo>
                  <a:lnTo>
                    <a:pt x="2442133" y="41369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595741" y="6672400"/>
              <a:ext cx="75613" cy="2283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725227" y="9734378"/>
              <a:ext cx="2290445" cy="360045"/>
            </a:xfrm>
            <a:custGeom>
              <a:avLst/>
              <a:gdLst/>
              <a:ahLst/>
              <a:cxnLst/>
              <a:rect l="l" t="t" r="r" b="b"/>
              <a:pathLst>
                <a:path w="2290444" h="360045">
                  <a:moveTo>
                    <a:pt x="853008" y="359930"/>
                  </a:moveTo>
                  <a:lnTo>
                    <a:pt x="801852" y="0"/>
                  </a:lnTo>
                  <a:lnTo>
                    <a:pt x="633679" y="0"/>
                  </a:lnTo>
                  <a:lnTo>
                    <a:pt x="488911" y="89839"/>
                  </a:lnTo>
                  <a:lnTo>
                    <a:pt x="276174" y="189547"/>
                  </a:lnTo>
                  <a:lnTo>
                    <a:pt x="83769" y="270446"/>
                  </a:lnTo>
                  <a:lnTo>
                    <a:pt x="0" y="303784"/>
                  </a:lnTo>
                  <a:lnTo>
                    <a:pt x="371741" y="323024"/>
                  </a:lnTo>
                  <a:lnTo>
                    <a:pt x="574484" y="316547"/>
                  </a:lnTo>
                  <a:lnTo>
                    <a:pt x="679145" y="272732"/>
                  </a:lnTo>
                  <a:lnTo>
                    <a:pt x="756678" y="179971"/>
                  </a:lnTo>
                  <a:lnTo>
                    <a:pt x="756678" y="359930"/>
                  </a:lnTo>
                  <a:lnTo>
                    <a:pt x="853008" y="359930"/>
                  </a:lnTo>
                  <a:close/>
                </a:path>
                <a:path w="2290444" h="360045">
                  <a:moveTo>
                    <a:pt x="2290318" y="359930"/>
                  </a:moveTo>
                  <a:lnTo>
                    <a:pt x="1795348" y="0"/>
                  </a:lnTo>
                  <a:lnTo>
                    <a:pt x="1594002" y="0"/>
                  </a:lnTo>
                  <a:lnTo>
                    <a:pt x="1556385" y="359930"/>
                  </a:lnTo>
                  <a:lnTo>
                    <a:pt x="1672475" y="359930"/>
                  </a:lnTo>
                  <a:lnTo>
                    <a:pt x="1672475" y="179971"/>
                  </a:lnTo>
                  <a:lnTo>
                    <a:pt x="1905457" y="359930"/>
                  </a:lnTo>
                  <a:lnTo>
                    <a:pt x="2290318" y="3599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979038" y="5532895"/>
              <a:ext cx="287655" cy="379095"/>
            </a:xfrm>
            <a:custGeom>
              <a:avLst/>
              <a:gdLst/>
              <a:ahLst/>
              <a:cxnLst/>
              <a:rect l="l" t="t" r="r" b="b"/>
              <a:pathLst>
                <a:path w="287655" h="379095">
                  <a:moveTo>
                    <a:pt x="132435" y="0"/>
                  </a:moveTo>
                  <a:lnTo>
                    <a:pt x="100032" y="6801"/>
                  </a:lnTo>
                  <a:lnTo>
                    <a:pt x="60536" y="31694"/>
                  </a:lnTo>
                  <a:lnTo>
                    <a:pt x="23880" y="72903"/>
                  </a:lnTo>
                  <a:lnTo>
                    <a:pt x="0" y="128655"/>
                  </a:lnTo>
                  <a:lnTo>
                    <a:pt x="816" y="178996"/>
                  </a:lnTo>
                  <a:lnTo>
                    <a:pt x="20158" y="228068"/>
                  </a:lnTo>
                  <a:lnTo>
                    <a:pt x="49309" y="272781"/>
                  </a:lnTo>
                  <a:lnTo>
                    <a:pt x="79550" y="310046"/>
                  </a:lnTo>
                  <a:lnTo>
                    <a:pt x="136918" y="360287"/>
                  </a:lnTo>
                  <a:lnTo>
                    <a:pt x="188897" y="376129"/>
                  </a:lnTo>
                  <a:lnTo>
                    <a:pt x="239254" y="378896"/>
                  </a:lnTo>
                  <a:lnTo>
                    <a:pt x="269143" y="363182"/>
                  </a:lnTo>
                  <a:lnTo>
                    <a:pt x="277534" y="342624"/>
                  </a:lnTo>
                  <a:lnTo>
                    <a:pt x="282466" y="324441"/>
                  </a:lnTo>
                  <a:lnTo>
                    <a:pt x="284797" y="311459"/>
                  </a:lnTo>
                  <a:lnTo>
                    <a:pt x="285383" y="306503"/>
                  </a:lnTo>
                  <a:lnTo>
                    <a:pt x="146142" y="227040"/>
                  </a:lnTo>
                  <a:lnTo>
                    <a:pt x="268808" y="227040"/>
                  </a:lnTo>
                  <a:lnTo>
                    <a:pt x="253699" y="214066"/>
                  </a:lnTo>
                  <a:lnTo>
                    <a:pt x="128477" y="143482"/>
                  </a:lnTo>
                  <a:lnTo>
                    <a:pt x="119462" y="135670"/>
                  </a:lnTo>
                  <a:lnTo>
                    <a:pt x="114364" y="125352"/>
                  </a:lnTo>
                  <a:lnTo>
                    <a:pt x="113548" y="113871"/>
                  </a:lnTo>
                  <a:lnTo>
                    <a:pt x="117378" y="102572"/>
                  </a:lnTo>
                  <a:lnTo>
                    <a:pt x="125104" y="93842"/>
                  </a:lnTo>
                  <a:lnTo>
                    <a:pt x="135211" y="88865"/>
                  </a:lnTo>
                  <a:lnTo>
                    <a:pt x="146443" y="87985"/>
                  </a:lnTo>
                  <a:lnTo>
                    <a:pt x="270761" y="87985"/>
                  </a:lnTo>
                  <a:lnTo>
                    <a:pt x="267603" y="81618"/>
                  </a:lnTo>
                  <a:lnTo>
                    <a:pt x="258117" y="73243"/>
                  </a:lnTo>
                  <a:lnTo>
                    <a:pt x="132435" y="0"/>
                  </a:lnTo>
                  <a:close/>
                </a:path>
                <a:path w="287655" h="379095">
                  <a:moveTo>
                    <a:pt x="268808" y="227040"/>
                  </a:moveTo>
                  <a:lnTo>
                    <a:pt x="146142" y="227040"/>
                  </a:lnTo>
                  <a:lnTo>
                    <a:pt x="279750" y="303288"/>
                  </a:lnTo>
                  <a:lnTo>
                    <a:pt x="287265" y="278395"/>
                  </a:lnTo>
                  <a:lnTo>
                    <a:pt x="284889" y="253377"/>
                  </a:lnTo>
                  <a:lnTo>
                    <a:pt x="273430" y="231008"/>
                  </a:lnTo>
                  <a:lnTo>
                    <a:pt x="268808" y="227040"/>
                  </a:lnTo>
                  <a:close/>
                </a:path>
                <a:path w="287655" h="379095">
                  <a:moveTo>
                    <a:pt x="270761" y="87985"/>
                  </a:moveTo>
                  <a:lnTo>
                    <a:pt x="146443" y="87985"/>
                  </a:lnTo>
                  <a:lnTo>
                    <a:pt x="157544" y="91546"/>
                  </a:lnTo>
                  <a:lnTo>
                    <a:pt x="226024" y="129619"/>
                  </a:lnTo>
                  <a:lnTo>
                    <a:pt x="238365" y="133534"/>
                  </a:lnTo>
                  <a:lnTo>
                    <a:pt x="250809" y="132429"/>
                  </a:lnTo>
                  <a:lnTo>
                    <a:pt x="261917" y="126719"/>
                  </a:lnTo>
                  <a:lnTo>
                    <a:pt x="270253" y="116823"/>
                  </a:lnTo>
                  <a:lnTo>
                    <a:pt x="274044" y="104756"/>
                  </a:lnTo>
                  <a:lnTo>
                    <a:pt x="273036" y="92571"/>
                  </a:lnTo>
                  <a:lnTo>
                    <a:pt x="270761" y="87985"/>
                  </a:lnTo>
                  <a:close/>
                </a:path>
              </a:pathLst>
            </a:custGeom>
            <a:solidFill>
              <a:srgbClr val="FE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968861" y="5523486"/>
              <a:ext cx="307340" cy="398780"/>
            </a:xfrm>
            <a:custGeom>
              <a:avLst/>
              <a:gdLst/>
              <a:ahLst/>
              <a:cxnLst/>
              <a:rect l="l" t="t" r="r" b="b"/>
              <a:pathLst>
                <a:path w="307340" h="398779">
                  <a:moveTo>
                    <a:pt x="143640" y="0"/>
                  </a:moveTo>
                  <a:lnTo>
                    <a:pt x="83167" y="19971"/>
                  </a:lnTo>
                  <a:lnTo>
                    <a:pt x="49267" y="47802"/>
                  </a:lnTo>
                  <a:lnTo>
                    <a:pt x="20069" y="86680"/>
                  </a:lnTo>
                  <a:lnTo>
                    <a:pt x="932" y="135964"/>
                  </a:lnTo>
                  <a:lnTo>
                    <a:pt x="0" y="181292"/>
                  </a:lnTo>
                  <a:lnTo>
                    <a:pt x="13970" y="225631"/>
                  </a:lnTo>
                  <a:lnTo>
                    <a:pt x="37218" y="267027"/>
                  </a:lnTo>
                  <a:lnTo>
                    <a:pt x="64118" y="303526"/>
                  </a:lnTo>
                  <a:lnTo>
                    <a:pt x="89045" y="333173"/>
                  </a:lnTo>
                  <a:lnTo>
                    <a:pt x="100919" y="346931"/>
                  </a:lnTo>
                  <a:lnTo>
                    <a:pt x="104866" y="352010"/>
                  </a:lnTo>
                  <a:lnTo>
                    <a:pt x="127821" y="370660"/>
                  </a:lnTo>
                  <a:lnTo>
                    <a:pt x="161228" y="385421"/>
                  </a:lnTo>
                  <a:lnTo>
                    <a:pt x="199045" y="395131"/>
                  </a:lnTo>
                  <a:lnTo>
                    <a:pt x="235229" y="398626"/>
                  </a:lnTo>
                  <a:lnTo>
                    <a:pt x="239553" y="398626"/>
                  </a:lnTo>
                  <a:lnTo>
                    <a:pt x="281903" y="384930"/>
                  </a:lnTo>
                  <a:lnTo>
                    <a:pt x="286090" y="379192"/>
                  </a:lnTo>
                  <a:lnTo>
                    <a:pt x="245720" y="379192"/>
                  </a:lnTo>
                  <a:lnTo>
                    <a:pt x="211244" y="377851"/>
                  </a:lnTo>
                  <a:lnTo>
                    <a:pt x="173848" y="369428"/>
                  </a:lnTo>
                  <a:lnTo>
                    <a:pt x="140913" y="356183"/>
                  </a:lnTo>
                  <a:lnTo>
                    <a:pt x="119819" y="340377"/>
                  </a:lnTo>
                  <a:lnTo>
                    <a:pt x="116456" y="336177"/>
                  </a:lnTo>
                  <a:lnTo>
                    <a:pt x="112553" y="331497"/>
                  </a:lnTo>
                  <a:lnTo>
                    <a:pt x="108173" y="326362"/>
                  </a:lnTo>
                  <a:lnTo>
                    <a:pt x="103379" y="320796"/>
                  </a:lnTo>
                  <a:lnTo>
                    <a:pt x="73566" y="284936"/>
                  </a:lnTo>
                  <a:lnTo>
                    <a:pt x="42809" y="240178"/>
                  </a:lnTo>
                  <a:lnTo>
                    <a:pt x="21341" y="190571"/>
                  </a:lnTo>
                  <a:lnTo>
                    <a:pt x="19392" y="140163"/>
                  </a:lnTo>
                  <a:lnTo>
                    <a:pt x="41368" y="88320"/>
                  </a:lnTo>
                  <a:lnTo>
                    <a:pt x="74651" y="50211"/>
                  </a:lnTo>
                  <a:lnTo>
                    <a:pt x="110139" y="26708"/>
                  </a:lnTo>
                  <a:lnTo>
                    <a:pt x="138729" y="18680"/>
                  </a:lnTo>
                  <a:lnTo>
                    <a:pt x="177328" y="18680"/>
                  </a:lnTo>
                  <a:lnTo>
                    <a:pt x="147367" y="1225"/>
                  </a:lnTo>
                  <a:lnTo>
                    <a:pt x="143640" y="0"/>
                  </a:lnTo>
                  <a:close/>
                </a:path>
                <a:path w="307340" h="398779">
                  <a:moveTo>
                    <a:pt x="161011" y="228212"/>
                  </a:moveTo>
                  <a:lnTo>
                    <a:pt x="151629" y="244673"/>
                  </a:lnTo>
                  <a:lnTo>
                    <a:pt x="285353" y="321016"/>
                  </a:lnTo>
                  <a:lnTo>
                    <a:pt x="283787" y="329788"/>
                  </a:lnTo>
                  <a:lnTo>
                    <a:pt x="270872" y="368344"/>
                  </a:lnTo>
                  <a:lnTo>
                    <a:pt x="245720" y="379192"/>
                  </a:lnTo>
                  <a:lnTo>
                    <a:pt x="286090" y="379192"/>
                  </a:lnTo>
                  <a:lnTo>
                    <a:pt x="301814" y="336344"/>
                  </a:lnTo>
                  <a:lnTo>
                    <a:pt x="305499" y="310671"/>
                  </a:lnTo>
                  <a:lnTo>
                    <a:pt x="302117" y="308765"/>
                  </a:lnTo>
                  <a:lnTo>
                    <a:pt x="303905" y="299216"/>
                  </a:lnTo>
                  <a:lnTo>
                    <a:pt x="285405" y="299216"/>
                  </a:lnTo>
                  <a:lnTo>
                    <a:pt x="161011" y="228212"/>
                  </a:lnTo>
                  <a:close/>
                </a:path>
                <a:path w="307340" h="398779">
                  <a:moveTo>
                    <a:pt x="157688" y="88023"/>
                  </a:moveTo>
                  <a:lnTo>
                    <a:pt x="119400" y="107190"/>
                  </a:lnTo>
                  <a:lnTo>
                    <a:pt x="114088" y="129493"/>
                  </a:lnTo>
                  <a:lnTo>
                    <a:pt x="115379" y="137210"/>
                  </a:lnTo>
                  <a:lnTo>
                    <a:pt x="259217" y="231731"/>
                  </a:lnTo>
                  <a:lnTo>
                    <a:pt x="274537" y="244390"/>
                  </a:lnTo>
                  <a:lnTo>
                    <a:pt x="284346" y="261028"/>
                  </a:lnTo>
                  <a:lnTo>
                    <a:pt x="288138" y="279889"/>
                  </a:lnTo>
                  <a:lnTo>
                    <a:pt x="285405" y="299216"/>
                  </a:lnTo>
                  <a:lnTo>
                    <a:pt x="303905" y="299216"/>
                  </a:lnTo>
                  <a:lnTo>
                    <a:pt x="302652" y="256003"/>
                  </a:lnTo>
                  <a:lnTo>
                    <a:pt x="268547" y="215218"/>
                  </a:lnTo>
                  <a:lnTo>
                    <a:pt x="138530" y="141953"/>
                  </a:lnTo>
                  <a:lnTo>
                    <a:pt x="135127" y="137556"/>
                  </a:lnTo>
                  <a:lnTo>
                    <a:pt x="132258" y="126980"/>
                  </a:lnTo>
                  <a:lnTo>
                    <a:pt x="133001" y="121472"/>
                  </a:lnTo>
                  <a:lnTo>
                    <a:pt x="135766" y="116750"/>
                  </a:lnTo>
                  <a:lnTo>
                    <a:pt x="141029" y="110837"/>
                  </a:lnTo>
                  <a:lnTo>
                    <a:pt x="147949" y="107456"/>
                  </a:lnTo>
                  <a:lnTo>
                    <a:pt x="155615" y="106845"/>
                  </a:lnTo>
                  <a:lnTo>
                    <a:pt x="197801" y="106845"/>
                  </a:lnTo>
                  <a:lnTo>
                    <a:pt x="172340" y="92688"/>
                  </a:lnTo>
                  <a:lnTo>
                    <a:pt x="157688" y="88023"/>
                  </a:lnTo>
                  <a:close/>
                </a:path>
                <a:path w="307340" h="398779">
                  <a:moveTo>
                    <a:pt x="197801" y="106845"/>
                  </a:moveTo>
                  <a:lnTo>
                    <a:pt x="155615" y="106845"/>
                  </a:lnTo>
                  <a:lnTo>
                    <a:pt x="163116" y="109242"/>
                  </a:lnTo>
                  <a:lnTo>
                    <a:pt x="231574" y="147304"/>
                  </a:lnTo>
                  <a:lnTo>
                    <a:pt x="239230" y="150624"/>
                  </a:lnTo>
                  <a:lnTo>
                    <a:pt x="247256" y="152344"/>
                  </a:lnTo>
                  <a:lnTo>
                    <a:pt x="255456" y="152453"/>
                  </a:lnTo>
                  <a:lnTo>
                    <a:pt x="263636" y="150937"/>
                  </a:lnTo>
                  <a:lnTo>
                    <a:pt x="271366" y="147851"/>
                  </a:lnTo>
                  <a:lnTo>
                    <a:pt x="278229" y="143376"/>
                  </a:lnTo>
                  <a:lnTo>
                    <a:pt x="284073" y="137642"/>
                  </a:lnTo>
                  <a:lnTo>
                    <a:pt x="286257" y="134435"/>
                  </a:lnTo>
                  <a:lnTo>
                    <a:pt x="252411" y="134435"/>
                  </a:lnTo>
                  <a:lnTo>
                    <a:pt x="246160" y="133734"/>
                  </a:lnTo>
                  <a:lnTo>
                    <a:pt x="197801" y="106845"/>
                  </a:lnTo>
                  <a:close/>
                </a:path>
                <a:path w="307340" h="398779">
                  <a:moveTo>
                    <a:pt x="177328" y="18680"/>
                  </a:moveTo>
                  <a:lnTo>
                    <a:pt x="139043" y="18680"/>
                  </a:lnTo>
                  <a:lnTo>
                    <a:pt x="139713" y="18701"/>
                  </a:lnTo>
                  <a:lnTo>
                    <a:pt x="263542" y="90845"/>
                  </a:lnTo>
                  <a:lnTo>
                    <a:pt x="270286" y="96781"/>
                  </a:lnTo>
                  <a:lnTo>
                    <a:pt x="274134" y="104511"/>
                  </a:lnTo>
                  <a:lnTo>
                    <a:pt x="274828" y="113122"/>
                  </a:lnTo>
                  <a:lnTo>
                    <a:pt x="272180" y="121472"/>
                  </a:lnTo>
                  <a:lnTo>
                    <a:pt x="272057" y="121796"/>
                  </a:lnTo>
                  <a:lnTo>
                    <a:pt x="269175" y="127095"/>
                  </a:lnTo>
                  <a:lnTo>
                    <a:pt x="264285" y="131022"/>
                  </a:lnTo>
                  <a:lnTo>
                    <a:pt x="252411" y="134435"/>
                  </a:lnTo>
                  <a:lnTo>
                    <a:pt x="286257" y="134435"/>
                  </a:lnTo>
                  <a:lnTo>
                    <a:pt x="288745" y="130781"/>
                  </a:lnTo>
                  <a:lnTo>
                    <a:pt x="293706" y="115142"/>
                  </a:lnTo>
                  <a:lnTo>
                    <a:pt x="292436" y="99423"/>
                  </a:lnTo>
                  <a:lnTo>
                    <a:pt x="285403" y="85302"/>
                  </a:lnTo>
                  <a:lnTo>
                    <a:pt x="273070" y="74458"/>
                  </a:lnTo>
                  <a:lnTo>
                    <a:pt x="177328" y="186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13687096" y="8266667"/>
            <a:ext cx="79180" cy="791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068955" y="6162960"/>
            <a:ext cx="362585" cy="362585"/>
          </a:xfrm>
          <a:custGeom>
            <a:avLst/>
            <a:gdLst/>
            <a:ahLst/>
            <a:cxnLst/>
            <a:rect l="l" t="t" r="r" b="b"/>
            <a:pathLst>
              <a:path w="362584" h="362584">
                <a:moveTo>
                  <a:pt x="362115" y="171577"/>
                </a:moveTo>
                <a:lnTo>
                  <a:pt x="190538" y="171577"/>
                </a:lnTo>
                <a:lnTo>
                  <a:pt x="190538" y="0"/>
                </a:lnTo>
                <a:lnTo>
                  <a:pt x="171577" y="0"/>
                </a:lnTo>
                <a:lnTo>
                  <a:pt x="171577" y="171577"/>
                </a:lnTo>
                <a:lnTo>
                  <a:pt x="0" y="171577"/>
                </a:lnTo>
                <a:lnTo>
                  <a:pt x="0" y="190538"/>
                </a:lnTo>
                <a:lnTo>
                  <a:pt x="171577" y="190538"/>
                </a:lnTo>
                <a:lnTo>
                  <a:pt x="171577" y="362127"/>
                </a:lnTo>
                <a:lnTo>
                  <a:pt x="190538" y="362127"/>
                </a:lnTo>
                <a:lnTo>
                  <a:pt x="190538" y="190538"/>
                </a:lnTo>
                <a:lnTo>
                  <a:pt x="362115" y="190538"/>
                </a:lnTo>
                <a:lnTo>
                  <a:pt x="362115" y="1715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548963" y="2535436"/>
            <a:ext cx="122540" cy="1225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10984893" y="2151348"/>
            <a:ext cx="2248535" cy="7943215"/>
            <a:chOff x="10984893" y="2151348"/>
            <a:chExt cx="2248535" cy="7943215"/>
          </a:xfrm>
        </p:grpSpPr>
        <p:sp>
          <p:nvSpPr>
            <p:cNvPr id="28" name="object 28"/>
            <p:cNvSpPr/>
            <p:nvPr/>
          </p:nvSpPr>
          <p:spPr>
            <a:xfrm>
              <a:off x="11150803" y="5782453"/>
              <a:ext cx="114300" cy="2184400"/>
            </a:xfrm>
            <a:custGeom>
              <a:avLst/>
              <a:gdLst/>
              <a:ahLst/>
              <a:cxnLst/>
              <a:rect l="l" t="t" r="r" b="b"/>
              <a:pathLst>
                <a:path w="114300" h="2184400">
                  <a:moveTo>
                    <a:pt x="18952" y="0"/>
                  </a:moveTo>
                  <a:lnTo>
                    <a:pt x="0" y="691"/>
                  </a:lnTo>
                  <a:lnTo>
                    <a:pt x="11819" y="299244"/>
                  </a:lnTo>
                  <a:lnTo>
                    <a:pt x="83222" y="1897612"/>
                  </a:lnTo>
                  <a:lnTo>
                    <a:pt x="95096" y="2184111"/>
                  </a:lnTo>
                  <a:lnTo>
                    <a:pt x="114059" y="2184111"/>
                  </a:lnTo>
                  <a:lnTo>
                    <a:pt x="87072" y="1553918"/>
                  </a:lnTo>
                  <a:lnTo>
                    <a:pt x="34877" y="395276"/>
                  </a:lnTo>
                  <a:lnTo>
                    <a:pt x="21890" y="78535"/>
                  </a:lnTo>
                  <a:lnTo>
                    <a:pt x="18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984893" y="2151348"/>
              <a:ext cx="2248271" cy="794294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2494" y="1367275"/>
            <a:ext cx="1324610" cy="302260"/>
          </a:xfrm>
          <a:custGeom>
            <a:avLst/>
            <a:gdLst/>
            <a:ahLst/>
            <a:cxnLst/>
            <a:rect l="l" t="t" r="r" b="b"/>
            <a:pathLst>
              <a:path w="1324610" h="302260">
                <a:moveTo>
                  <a:pt x="98552" y="205143"/>
                </a:moveTo>
                <a:lnTo>
                  <a:pt x="75069" y="205143"/>
                </a:lnTo>
                <a:lnTo>
                  <a:pt x="75069" y="29159"/>
                </a:lnTo>
                <a:lnTo>
                  <a:pt x="95199" y="29159"/>
                </a:lnTo>
                <a:lnTo>
                  <a:pt x="95199" y="0"/>
                </a:lnTo>
                <a:lnTo>
                  <a:pt x="0" y="0"/>
                </a:lnTo>
                <a:lnTo>
                  <a:pt x="0" y="29159"/>
                </a:lnTo>
                <a:lnTo>
                  <a:pt x="25806" y="29159"/>
                </a:lnTo>
                <a:lnTo>
                  <a:pt x="25806" y="205143"/>
                </a:lnTo>
                <a:lnTo>
                  <a:pt x="0" y="205143"/>
                </a:lnTo>
                <a:lnTo>
                  <a:pt x="0" y="234645"/>
                </a:lnTo>
                <a:lnTo>
                  <a:pt x="98552" y="234645"/>
                </a:lnTo>
                <a:lnTo>
                  <a:pt x="98552" y="205143"/>
                </a:lnTo>
                <a:close/>
              </a:path>
              <a:path w="1324610" h="302260">
                <a:moveTo>
                  <a:pt x="232956" y="205143"/>
                </a:moveTo>
                <a:lnTo>
                  <a:pt x="211861" y="205143"/>
                </a:lnTo>
                <a:lnTo>
                  <a:pt x="131724" y="107607"/>
                </a:lnTo>
                <a:lnTo>
                  <a:pt x="206476" y="29159"/>
                </a:lnTo>
                <a:lnTo>
                  <a:pt x="225590" y="29159"/>
                </a:lnTo>
                <a:lnTo>
                  <a:pt x="225590" y="0"/>
                </a:lnTo>
                <a:lnTo>
                  <a:pt x="132067" y="0"/>
                </a:lnTo>
                <a:lnTo>
                  <a:pt x="132067" y="29159"/>
                </a:lnTo>
                <a:lnTo>
                  <a:pt x="154533" y="29159"/>
                </a:lnTo>
                <a:lnTo>
                  <a:pt x="80784" y="114642"/>
                </a:lnTo>
                <a:lnTo>
                  <a:pt x="172961" y="234645"/>
                </a:lnTo>
                <a:lnTo>
                  <a:pt x="232956" y="234645"/>
                </a:lnTo>
                <a:lnTo>
                  <a:pt x="232956" y="205143"/>
                </a:lnTo>
                <a:close/>
              </a:path>
              <a:path w="1324610" h="302260">
                <a:moveTo>
                  <a:pt x="417322" y="159219"/>
                </a:moveTo>
                <a:lnTo>
                  <a:pt x="411835" y="127520"/>
                </a:lnTo>
                <a:lnTo>
                  <a:pt x="399249" y="107950"/>
                </a:lnTo>
                <a:lnTo>
                  <a:pt x="395579" y="102235"/>
                </a:lnTo>
                <a:lnTo>
                  <a:pt x="371068" y="86906"/>
                </a:lnTo>
                <a:lnTo>
                  <a:pt x="371068" y="159219"/>
                </a:lnTo>
                <a:lnTo>
                  <a:pt x="368376" y="180759"/>
                </a:lnTo>
                <a:lnTo>
                  <a:pt x="360629" y="196761"/>
                </a:lnTo>
                <a:lnTo>
                  <a:pt x="348297" y="206730"/>
                </a:lnTo>
                <a:lnTo>
                  <a:pt x="331863" y="210172"/>
                </a:lnTo>
                <a:lnTo>
                  <a:pt x="315353" y="206590"/>
                </a:lnTo>
                <a:lnTo>
                  <a:pt x="302907" y="196392"/>
                </a:lnTo>
                <a:lnTo>
                  <a:pt x="295046" y="180340"/>
                </a:lnTo>
                <a:lnTo>
                  <a:pt x="292315" y="159219"/>
                </a:lnTo>
                <a:lnTo>
                  <a:pt x="295097" y="137629"/>
                </a:lnTo>
                <a:lnTo>
                  <a:pt x="303022" y="121513"/>
                </a:lnTo>
                <a:lnTo>
                  <a:pt x="315493" y="111429"/>
                </a:lnTo>
                <a:lnTo>
                  <a:pt x="331863" y="107950"/>
                </a:lnTo>
                <a:lnTo>
                  <a:pt x="348170" y="111480"/>
                </a:lnTo>
                <a:lnTo>
                  <a:pt x="360514" y="121640"/>
                </a:lnTo>
                <a:lnTo>
                  <a:pt x="368325" y="137769"/>
                </a:lnTo>
                <a:lnTo>
                  <a:pt x="371068" y="159219"/>
                </a:lnTo>
                <a:lnTo>
                  <a:pt x="371068" y="86906"/>
                </a:lnTo>
                <a:lnTo>
                  <a:pt x="368833" y="85496"/>
                </a:lnTo>
                <a:lnTo>
                  <a:pt x="331863" y="79438"/>
                </a:lnTo>
                <a:lnTo>
                  <a:pt x="295313" y="85496"/>
                </a:lnTo>
                <a:lnTo>
                  <a:pt x="268503" y="102235"/>
                </a:lnTo>
                <a:lnTo>
                  <a:pt x="252006" y="127520"/>
                </a:lnTo>
                <a:lnTo>
                  <a:pt x="246380" y="159219"/>
                </a:lnTo>
                <a:lnTo>
                  <a:pt x="251434" y="190919"/>
                </a:lnTo>
                <a:lnTo>
                  <a:pt x="266992" y="216204"/>
                </a:lnTo>
                <a:lnTo>
                  <a:pt x="293611" y="232943"/>
                </a:lnTo>
                <a:lnTo>
                  <a:pt x="331863" y="239001"/>
                </a:lnTo>
                <a:lnTo>
                  <a:pt x="368401" y="232943"/>
                </a:lnTo>
                <a:lnTo>
                  <a:pt x="395211" y="216204"/>
                </a:lnTo>
                <a:lnTo>
                  <a:pt x="399135" y="210172"/>
                </a:lnTo>
                <a:lnTo>
                  <a:pt x="411695" y="190919"/>
                </a:lnTo>
                <a:lnTo>
                  <a:pt x="417322" y="159219"/>
                </a:lnTo>
                <a:close/>
              </a:path>
              <a:path w="1324610" h="302260">
                <a:moveTo>
                  <a:pt x="619772" y="83375"/>
                </a:moveTo>
                <a:lnTo>
                  <a:pt x="542671" y="83375"/>
                </a:lnTo>
                <a:lnTo>
                  <a:pt x="542671" y="110045"/>
                </a:lnTo>
                <a:lnTo>
                  <a:pt x="558761" y="110045"/>
                </a:lnTo>
                <a:lnTo>
                  <a:pt x="558761" y="144335"/>
                </a:lnTo>
                <a:lnTo>
                  <a:pt x="495731" y="144335"/>
                </a:lnTo>
                <a:lnTo>
                  <a:pt x="495731" y="110045"/>
                </a:lnTo>
                <a:lnTo>
                  <a:pt x="509816" y="110045"/>
                </a:lnTo>
                <a:lnTo>
                  <a:pt x="509816" y="83375"/>
                </a:lnTo>
                <a:lnTo>
                  <a:pt x="434721" y="83375"/>
                </a:lnTo>
                <a:lnTo>
                  <a:pt x="434721" y="110045"/>
                </a:lnTo>
                <a:lnTo>
                  <a:pt x="453174" y="110045"/>
                </a:lnTo>
                <a:lnTo>
                  <a:pt x="453174" y="144335"/>
                </a:lnTo>
                <a:lnTo>
                  <a:pt x="453174" y="171005"/>
                </a:lnTo>
                <a:lnTo>
                  <a:pt x="453174" y="207835"/>
                </a:lnTo>
                <a:lnTo>
                  <a:pt x="434721" y="207835"/>
                </a:lnTo>
                <a:lnTo>
                  <a:pt x="434721" y="234505"/>
                </a:lnTo>
                <a:lnTo>
                  <a:pt x="511492" y="234505"/>
                </a:lnTo>
                <a:lnTo>
                  <a:pt x="511492" y="207835"/>
                </a:lnTo>
                <a:lnTo>
                  <a:pt x="495731" y="207835"/>
                </a:lnTo>
                <a:lnTo>
                  <a:pt x="495731" y="171005"/>
                </a:lnTo>
                <a:lnTo>
                  <a:pt x="558761" y="171005"/>
                </a:lnTo>
                <a:lnTo>
                  <a:pt x="558761" y="207835"/>
                </a:lnTo>
                <a:lnTo>
                  <a:pt x="544347" y="207835"/>
                </a:lnTo>
                <a:lnTo>
                  <a:pt x="544347" y="234505"/>
                </a:lnTo>
                <a:lnTo>
                  <a:pt x="619442" y="234505"/>
                </a:lnTo>
                <a:lnTo>
                  <a:pt x="619442" y="207835"/>
                </a:lnTo>
                <a:lnTo>
                  <a:pt x="601319" y="207835"/>
                </a:lnTo>
                <a:lnTo>
                  <a:pt x="601319" y="171005"/>
                </a:lnTo>
                <a:lnTo>
                  <a:pt x="601319" y="144335"/>
                </a:lnTo>
                <a:lnTo>
                  <a:pt x="601319" y="110045"/>
                </a:lnTo>
                <a:lnTo>
                  <a:pt x="619772" y="110045"/>
                </a:lnTo>
                <a:lnTo>
                  <a:pt x="619772" y="83375"/>
                </a:lnTo>
                <a:close/>
              </a:path>
              <a:path w="1324610" h="302260">
                <a:moveTo>
                  <a:pt x="785177" y="206159"/>
                </a:moveTo>
                <a:lnTo>
                  <a:pt x="768083" y="187375"/>
                </a:lnTo>
                <a:lnTo>
                  <a:pt x="760425" y="195707"/>
                </a:lnTo>
                <a:lnTo>
                  <a:pt x="751319" y="201917"/>
                </a:lnTo>
                <a:lnTo>
                  <a:pt x="741222" y="205816"/>
                </a:lnTo>
                <a:lnTo>
                  <a:pt x="730554" y="207162"/>
                </a:lnTo>
                <a:lnTo>
                  <a:pt x="712406" y="203796"/>
                </a:lnTo>
                <a:lnTo>
                  <a:pt x="697357" y="194043"/>
                </a:lnTo>
                <a:lnTo>
                  <a:pt x="687082" y="178447"/>
                </a:lnTo>
                <a:lnTo>
                  <a:pt x="683285" y="157543"/>
                </a:lnTo>
                <a:lnTo>
                  <a:pt x="686460" y="137033"/>
                </a:lnTo>
                <a:lnTo>
                  <a:pt x="695350" y="121640"/>
                </a:lnTo>
                <a:lnTo>
                  <a:pt x="709015" y="111963"/>
                </a:lnTo>
                <a:lnTo>
                  <a:pt x="726516" y="108610"/>
                </a:lnTo>
                <a:lnTo>
                  <a:pt x="732231" y="108610"/>
                </a:lnTo>
                <a:lnTo>
                  <a:pt x="737590" y="109943"/>
                </a:lnTo>
                <a:lnTo>
                  <a:pt x="742264" y="112623"/>
                </a:lnTo>
                <a:lnTo>
                  <a:pt x="740587" y="115658"/>
                </a:lnTo>
                <a:lnTo>
                  <a:pt x="739927" y="119329"/>
                </a:lnTo>
                <a:lnTo>
                  <a:pt x="777087" y="137058"/>
                </a:lnTo>
                <a:lnTo>
                  <a:pt x="783170" y="121348"/>
                </a:lnTo>
                <a:lnTo>
                  <a:pt x="778268" y="103162"/>
                </a:lnTo>
                <a:lnTo>
                  <a:pt x="764895" y="90297"/>
                </a:lnTo>
                <a:lnTo>
                  <a:pt x="744982" y="82638"/>
                </a:lnTo>
                <a:lnTo>
                  <a:pt x="720483" y="80111"/>
                </a:lnTo>
                <a:lnTo>
                  <a:pt x="686003" y="86296"/>
                </a:lnTo>
                <a:lnTo>
                  <a:pt x="659815" y="103200"/>
                </a:lnTo>
                <a:lnTo>
                  <a:pt x="643178" y="128333"/>
                </a:lnTo>
                <a:lnTo>
                  <a:pt x="637362" y="159219"/>
                </a:lnTo>
                <a:lnTo>
                  <a:pt x="643191" y="191516"/>
                </a:lnTo>
                <a:lnTo>
                  <a:pt x="659892" y="216496"/>
                </a:lnTo>
                <a:lnTo>
                  <a:pt x="686282" y="232613"/>
                </a:lnTo>
                <a:lnTo>
                  <a:pt x="721156" y="238328"/>
                </a:lnTo>
                <a:lnTo>
                  <a:pt x="741057" y="236372"/>
                </a:lnTo>
                <a:lnTo>
                  <a:pt x="758698" y="230416"/>
                </a:lnTo>
                <a:lnTo>
                  <a:pt x="773569" y="220370"/>
                </a:lnTo>
                <a:lnTo>
                  <a:pt x="785177" y="206159"/>
                </a:lnTo>
                <a:close/>
              </a:path>
              <a:path w="1324610" h="302260">
                <a:moveTo>
                  <a:pt x="971486" y="83794"/>
                </a:moveTo>
                <a:lnTo>
                  <a:pt x="906449" y="83794"/>
                </a:lnTo>
                <a:lnTo>
                  <a:pt x="906449" y="110617"/>
                </a:lnTo>
                <a:lnTo>
                  <a:pt x="924877" y="110617"/>
                </a:lnTo>
                <a:lnTo>
                  <a:pt x="898728" y="181343"/>
                </a:lnTo>
                <a:lnTo>
                  <a:pt x="897394" y="187375"/>
                </a:lnTo>
                <a:lnTo>
                  <a:pt x="895057" y="195084"/>
                </a:lnTo>
                <a:lnTo>
                  <a:pt x="890016" y="179324"/>
                </a:lnTo>
                <a:lnTo>
                  <a:pt x="886345" y="171627"/>
                </a:lnTo>
                <a:lnTo>
                  <a:pt x="858507" y="110617"/>
                </a:lnTo>
                <a:lnTo>
                  <a:pt x="876604" y="110617"/>
                </a:lnTo>
                <a:lnTo>
                  <a:pt x="876604" y="83794"/>
                </a:lnTo>
                <a:lnTo>
                  <a:pt x="799515" y="83794"/>
                </a:lnTo>
                <a:lnTo>
                  <a:pt x="799515" y="110617"/>
                </a:lnTo>
                <a:lnTo>
                  <a:pt x="811250" y="110617"/>
                </a:lnTo>
                <a:lnTo>
                  <a:pt x="876604" y="236651"/>
                </a:lnTo>
                <a:lnTo>
                  <a:pt x="854824" y="272199"/>
                </a:lnTo>
                <a:lnTo>
                  <a:pt x="854824" y="270840"/>
                </a:lnTo>
                <a:lnTo>
                  <a:pt x="855154" y="268833"/>
                </a:lnTo>
                <a:lnTo>
                  <a:pt x="854824" y="258775"/>
                </a:lnTo>
                <a:lnTo>
                  <a:pt x="815924" y="273532"/>
                </a:lnTo>
                <a:lnTo>
                  <a:pt x="818159" y="284289"/>
                </a:lnTo>
                <a:lnTo>
                  <a:pt x="824484" y="293268"/>
                </a:lnTo>
                <a:lnTo>
                  <a:pt x="834326" y="299402"/>
                </a:lnTo>
                <a:lnTo>
                  <a:pt x="847115" y="301675"/>
                </a:lnTo>
                <a:lnTo>
                  <a:pt x="862787" y="298792"/>
                </a:lnTo>
                <a:lnTo>
                  <a:pt x="877709" y="288404"/>
                </a:lnTo>
                <a:lnTo>
                  <a:pt x="892746" y="267893"/>
                </a:lnTo>
                <a:lnTo>
                  <a:pt x="908799" y="234645"/>
                </a:lnTo>
                <a:lnTo>
                  <a:pt x="959751" y="110617"/>
                </a:lnTo>
                <a:lnTo>
                  <a:pt x="971486" y="110617"/>
                </a:lnTo>
                <a:lnTo>
                  <a:pt x="971486" y="83794"/>
                </a:lnTo>
                <a:close/>
              </a:path>
              <a:path w="1324610" h="302260">
                <a:moveTo>
                  <a:pt x="1149832" y="83794"/>
                </a:moveTo>
                <a:lnTo>
                  <a:pt x="998982" y="83794"/>
                </a:lnTo>
                <a:lnTo>
                  <a:pt x="998982" y="110617"/>
                </a:lnTo>
                <a:lnTo>
                  <a:pt x="1020445" y="110617"/>
                </a:lnTo>
                <a:lnTo>
                  <a:pt x="1020114" y="126707"/>
                </a:lnTo>
                <a:lnTo>
                  <a:pt x="1018159" y="154419"/>
                </a:lnTo>
                <a:lnTo>
                  <a:pt x="1014577" y="175145"/>
                </a:lnTo>
                <a:lnTo>
                  <a:pt x="1009738" y="189598"/>
                </a:lnTo>
                <a:lnTo>
                  <a:pt x="1004023" y="198450"/>
                </a:lnTo>
                <a:lnTo>
                  <a:pt x="1001674" y="193078"/>
                </a:lnTo>
                <a:lnTo>
                  <a:pt x="996988" y="189395"/>
                </a:lnTo>
                <a:lnTo>
                  <a:pt x="968819" y="211175"/>
                </a:lnTo>
                <a:lnTo>
                  <a:pt x="970622" y="222148"/>
                </a:lnTo>
                <a:lnTo>
                  <a:pt x="975982" y="230619"/>
                </a:lnTo>
                <a:lnTo>
                  <a:pt x="984808" y="236067"/>
                </a:lnTo>
                <a:lnTo>
                  <a:pt x="996988" y="237998"/>
                </a:lnTo>
                <a:lnTo>
                  <a:pt x="1016038" y="232168"/>
                </a:lnTo>
                <a:lnTo>
                  <a:pt x="1031836" y="213233"/>
                </a:lnTo>
                <a:lnTo>
                  <a:pt x="1043355" y="179031"/>
                </a:lnTo>
                <a:lnTo>
                  <a:pt x="1049604" y="127368"/>
                </a:lnTo>
                <a:lnTo>
                  <a:pt x="1050277" y="112293"/>
                </a:lnTo>
                <a:lnTo>
                  <a:pt x="1088821" y="112293"/>
                </a:lnTo>
                <a:lnTo>
                  <a:pt x="1088821" y="207835"/>
                </a:lnTo>
                <a:lnTo>
                  <a:pt x="1072730" y="207835"/>
                </a:lnTo>
                <a:lnTo>
                  <a:pt x="1072730" y="234645"/>
                </a:lnTo>
                <a:lnTo>
                  <a:pt x="1149832" y="234645"/>
                </a:lnTo>
                <a:lnTo>
                  <a:pt x="1149832" y="207835"/>
                </a:lnTo>
                <a:lnTo>
                  <a:pt x="1131735" y="207835"/>
                </a:lnTo>
                <a:lnTo>
                  <a:pt x="1131735" y="110617"/>
                </a:lnTo>
                <a:lnTo>
                  <a:pt x="1149832" y="110617"/>
                </a:lnTo>
                <a:lnTo>
                  <a:pt x="1149832" y="83794"/>
                </a:lnTo>
                <a:close/>
              </a:path>
              <a:path w="1324610" h="302260">
                <a:moveTo>
                  <a:pt x="1324419" y="181343"/>
                </a:moveTo>
                <a:lnTo>
                  <a:pt x="1290358" y="137934"/>
                </a:lnTo>
                <a:lnTo>
                  <a:pt x="1279842" y="136664"/>
                </a:lnTo>
                <a:lnTo>
                  <a:pt x="1279842" y="183019"/>
                </a:lnTo>
                <a:lnTo>
                  <a:pt x="1278128" y="193649"/>
                </a:lnTo>
                <a:lnTo>
                  <a:pt x="1272641" y="201663"/>
                </a:lnTo>
                <a:lnTo>
                  <a:pt x="1262875" y="206730"/>
                </a:lnTo>
                <a:lnTo>
                  <a:pt x="1248333" y="208495"/>
                </a:lnTo>
                <a:lnTo>
                  <a:pt x="1234262" y="208495"/>
                </a:lnTo>
                <a:lnTo>
                  <a:pt x="1234262" y="158216"/>
                </a:lnTo>
                <a:lnTo>
                  <a:pt x="1248676" y="158216"/>
                </a:lnTo>
                <a:lnTo>
                  <a:pt x="1263154" y="159880"/>
                </a:lnTo>
                <a:lnTo>
                  <a:pt x="1272806" y="164706"/>
                </a:lnTo>
                <a:lnTo>
                  <a:pt x="1278178" y="172491"/>
                </a:lnTo>
                <a:lnTo>
                  <a:pt x="1279842" y="183019"/>
                </a:lnTo>
                <a:lnTo>
                  <a:pt x="1279842" y="136664"/>
                </a:lnTo>
                <a:lnTo>
                  <a:pt x="1258735" y="134086"/>
                </a:lnTo>
                <a:lnTo>
                  <a:pt x="1234262" y="134086"/>
                </a:lnTo>
                <a:lnTo>
                  <a:pt x="1234262" y="110617"/>
                </a:lnTo>
                <a:lnTo>
                  <a:pt x="1258392" y="110617"/>
                </a:lnTo>
                <a:lnTo>
                  <a:pt x="1258392" y="83794"/>
                </a:lnTo>
                <a:lnTo>
                  <a:pt x="1173581" y="83794"/>
                </a:lnTo>
                <a:lnTo>
                  <a:pt x="1173581" y="110617"/>
                </a:lnTo>
                <a:lnTo>
                  <a:pt x="1191679" y="110617"/>
                </a:lnTo>
                <a:lnTo>
                  <a:pt x="1191679" y="207835"/>
                </a:lnTo>
                <a:lnTo>
                  <a:pt x="1173581" y="207835"/>
                </a:lnTo>
                <a:lnTo>
                  <a:pt x="1173581" y="234645"/>
                </a:lnTo>
                <a:lnTo>
                  <a:pt x="1254709" y="234645"/>
                </a:lnTo>
                <a:lnTo>
                  <a:pt x="1287653" y="230085"/>
                </a:lnTo>
                <a:lnTo>
                  <a:pt x="1309166" y="218046"/>
                </a:lnTo>
                <a:lnTo>
                  <a:pt x="1315732" y="208495"/>
                </a:lnTo>
                <a:lnTo>
                  <a:pt x="1320876" y="200990"/>
                </a:lnTo>
                <a:lnTo>
                  <a:pt x="1324419" y="1813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47061" y="1447386"/>
            <a:ext cx="321945" cy="158115"/>
          </a:xfrm>
          <a:custGeom>
            <a:avLst/>
            <a:gdLst/>
            <a:ahLst/>
            <a:cxnLst/>
            <a:rect l="l" t="t" r="r" b="b"/>
            <a:pathLst>
              <a:path w="321944" h="158115">
                <a:moveTo>
                  <a:pt x="153530" y="3263"/>
                </a:moveTo>
                <a:lnTo>
                  <a:pt x="0" y="3263"/>
                </a:lnTo>
                <a:lnTo>
                  <a:pt x="0" y="31203"/>
                </a:lnTo>
                <a:lnTo>
                  <a:pt x="0" y="62953"/>
                </a:lnTo>
                <a:lnTo>
                  <a:pt x="27813" y="62953"/>
                </a:lnTo>
                <a:lnTo>
                  <a:pt x="27813" y="31203"/>
                </a:lnTo>
                <a:lnTo>
                  <a:pt x="55295" y="31203"/>
                </a:lnTo>
                <a:lnTo>
                  <a:pt x="55295" y="62953"/>
                </a:lnTo>
                <a:lnTo>
                  <a:pt x="55295" y="127723"/>
                </a:lnTo>
                <a:lnTo>
                  <a:pt x="34848" y="127723"/>
                </a:lnTo>
                <a:lnTo>
                  <a:pt x="34848" y="154393"/>
                </a:lnTo>
                <a:lnTo>
                  <a:pt x="117983" y="154393"/>
                </a:lnTo>
                <a:lnTo>
                  <a:pt x="117983" y="127723"/>
                </a:lnTo>
                <a:lnTo>
                  <a:pt x="98209" y="127723"/>
                </a:lnTo>
                <a:lnTo>
                  <a:pt x="98209" y="62953"/>
                </a:lnTo>
                <a:lnTo>
                  <a:pt x="98209" y="31203"/>
                </a:lnTo>
                <a:lnTo>
                  <a:pt x="125691" y="31203"/>
                </a:lnTo>
                <a:lnTo>
                  <a:pt x="125691" y="62953"/>
                </a:lnTo>
                <a:lnTo>
                  <a:pt x="153530" y="62953"/>
                </a:lnTo>
                <a:lnTo>
                  <a:pt x="153530" y="31203"/>
                </a:lnTo>
                <a:lnTo>
                  <a:pt x="153530" y="3263"/>
                </a:lnTo>
                <a:close/>
              </a:path>
              <a:path w="321944" h="158115">
                <a:moveTo>
                  <a:pt x="321894" y="150507"/>
                </a:moveTo>
                <a:lnTo>
                  <a:pt x="318427" y="134086"/>
                </a:lnTo>
                <a:lnTo>
                  <a:pt x="317296" y="128727"/>
                </a:lnTo>
                <a:lnTo>
                  <a:pt x="316865" y="126707"/>
                </a:lnTo>
                <a:lnTo>
                  <a:pt x="314185" y="127723"/>
                </a:lnTo>
                <a:lnTo>
                  <a:pt x="312508" y="128384"/>
                </a:lnTo>
                <a:lnTo>
                  <a:pt x="310502" y="128727"/>
                </a:lnTo>
                <a:lnTo>
                  <a:pt x="301447" y="128727"/>
                </a:lnTo>
                <a:lnTo>
                  <a:pt x="301650" y="123647"/>
                </a:lnTo>
                <a:lnTo>
                  <a:pt x="302082" y="102831"/>
                </a:lnTo>
                <a:lnTo>
                  <a:pt x="302475" y="86487"/>
                </a:lnTo>
                <a:lnTo>
                  <a:pt x="302666" y="76606"/>
                </a:lnTo>
                <a:lnTo>
                  <a:pt x="302729" y="70739"/>
                </a:lnTo>
                <a:lnTo>
                  <a:pt x="302793" y="62014"/>
                </a:lnTo>
                <a:lnTo>
                  <a:pt x="298996" y="35356"/>
                </a:lnTo>
                <a:lnTo>
                  <a:pt x="292417" y="24472"/>
                </a:lnTo>
                <a:lnTo>
                  <a:pt x="287248" y="15925"/>
                </a:lnTo>
                <a:lnTo>
                  <a:pt x="267017" y="4038"/>
                </a:lnTo>
                <a:lnTo>
                  <a:pt x="237756" y="0"/>
                </a:lnTo>
                <a:lnTo>
                  <a:pt x="214845" y="2527"/>
                </a:lnTo>
                <a:lnTo>
                  <a:pt x="195478" y="9893"/>
                </a:lnTo>
                <a:lnTo>
                  <a:pt x="182079" y="21780"/>
                </a:lnTo>
                <a:lnTo>
                  <a:pt x="177088" y="37871"/>
                </a:lnTo>
                <a:lnTo>
                  <a:pt x="178231" y="44831"/>
                </a:lnTo>
                <a:lnTo>
                  <a:pt x="210604" y="29502"/>
                </a:lnTo>
                <a:lnTo>
                  <a:pt x="215963" y="26479"/>
                </a:lnTo>
                <a:lnTo>
                  <a:pt x="222669" y="24472"/>
                </a:lnTo>
                <a:lnTo>
                  <a:pt x="231724" y="24472"/>
                </a:lnTo>
                <a:lnTo>
                  <a:pt x="245872" y="27051"/>
                </a:lnTo>
                <a:lnTo>
                  <a:pt x="255079" y="34239"/>
                </a:lnTo>
                <a:lnTo>
                  <a:pt x="260070" y="45262"/>
                </a:lnTo>
                <a:lnTo>
                  <a:pt x="261569" y="59334"/>
                </a:lnTo>
                <a:lnTo>
                  <a:pt x="261480" y="67703"/>
                </a:lnTo>
                <a:lnTo>
                  <a:pt x="261213" y="70739"/>
                </a:lnTo>
                <a:lnTo>
                  <a:pt x="260896" y="70624"/>
                </a:lnTo>
                <a:lnTo>
                  <a:pt x="260896" y="92849"/>
                </a:lnTo>
                <a:lnTo>
                  <a:pt x="260896" y="113296"/>
                </a:lnTo>
                <a:lnTo>
                  <a:pt x="256336" y="118681"/>
                </a:lnTo>
                <a:lnTo>
                  <a:pt x="250075" y="123647"/>
                </a:lnTo>
                <a:lnTo>
                  <a:pt x="241935" y="127304"/>
                </a:lnTo>
                <a:lnTo>
                  <a:pt x="231724" y="128727"/>
                </a:lnTo>
                <a:lnTo>
                  <a:pt x="222135" y="127076"/>
                </a:lnTo>
                <a:lnTo>
                  <a:pt x="215087" y="122567"/>
                </a:lnTo>
                <a:lnTo>
                  <a:pt x="210756" y="115849"/>
                </a:lnTo>
                <a:lnTo>
                  <a:pt x="209270" y="107607"/>
                </a:lnTo>
                <a:lnTo>
                  <a:pt x="211010" y="98780"/>
                </a:lnTo>
                <a:lnTo>
                  <a:pt x="216103" y="92138"/>
                </a:lnTo>
                <a:lnTo>
                  <a:pt x="224396" y="87947"/>
                </a:lnTo>
                <a:lnTo>
                  <a:pt x="235737" y="86487"/>
                </a:lnTo>
                <a:lnTo>
                  <a:pt x="242785" y="86868"/>
                </a:lnTo>
                <a:lnTo>
                  <a:pt x="249326" y="88036"/>
                </a:lnTo>
                <a:lnTo>
                  <a:pt x="255358" y="90017"/>
                </a:lnTo>
                <a:lnTo>
                  <a:pt x="260896" y="92849"/>
                </a:lnTo>
                <a:lnTo>
                  <a:pt x="260896" y="70624"/>
                </a:lnTo>
                <a:lnTo>
                  <a:pt x="254406" y="68237"/>
                </a:lnTo>
                <a:lnTo>
                  <a:pt x="245973" y="66332"/>
                </a:lnTo>
                <a:lnTo>
                  <a:pt x="236524" y="65125"/>
                </a:lnTo>
                <a:lnTo>
                  <a:pt x="226707" y="64706"/>
                </a:lnTo>
                <a:lnTo>
                  <a:pt x="201079" y="67703"/>
                </a:lnTo>
                <a:lnTo>
                  <a:pt x="181660" y="76606"/>
                </a:lnTo>
                <a:lnTo>
                  <a:pt x="169329" y="91287"/>
                </a:lnTo>
                <a:lnTo>
                  <a:pt x="165023" y="111620"/>
                </a:lnTo>
                <a:lnTo>
                  <a:pt x="168617" y="131051"/>
                </a:lnTo>
                <a:lnTo>
                  <a:pt x="178930" y="145351"/>
                </a:lnTo>
                <a:lnTo>
                  <a:pt x="195287" y="154190"/>
                </a:lnTo>
                <a:lnTo>
                  <a:pt x="216992" y="157213"/>
                </a:lnTo>
                <a:lnTo>
                  <a:pt x="233197" y="155295"/>
                </a:lnTo>
                <a:lnTo>
                  <a:pt x="246176" y="150177"/>
                </a:lnTo>
                <a:lnTo>
                  <a:pt x="255955" y="142786"/>
                </a:lnTo>
                <a:lnTo>
                  <a:pt x="262572" y="134086"/>
                </a:lnTo>
                <a:lnTo>
                  <a:pt x="266141" y="144399"/>
                </a:lnTo>
                <a:lnTo>
                  <a:pt x="272326" y="151726"/>
                </a:lnTo>
                <a:lnTo>
                  <a:pt x="281089" y="156095"/>
                </a:lnTo>
                <a:lnTo>
                  <a:pt x="292392" y="157543"/>
                </a:lnTo>
                <a:lnTo>
                  <a:pt x="298653" y="157200"/>
                </a:lnTo>
                <a:lnTo>
                  <a:pt x="306273" y="156044"/>
                </a:lnTo>
                <a:lnTo>
                  <a:pt x="314325" y="153873"/>
                </a:lnTo>
                <a:lnTo>
                  <a:pt x="321894" y="1505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785956" y="1450641"/>
            <a:ext cx="606425" cy="186690"/>
            <a:chOff x="2785956" y="1450641"/>
            <a:chExt cx="606425" cy="186690"/>
          </a:xfrm>
        </p:grpSpPr>
        <p:sp>
          <p:nvSpPr>
            <p:cNvPr id="5" name="object 5"/>
            <p:cNvSpPr/>
            <p:nvPr/>
          </p:nvSpPr>
          <p:spPr>
            <a:xfrm>
              <a:off x="2785948" y="1450650"/>
              <a:ext cx="186690" cy="186690"/>
            </a:xfrm>
            <a:custGeom>
              <a:avLst/>
              <a:gdLst/>
              <a:ahLst/>
              <a:cxnLst/>
              <a:rect l="l" t="t" r="r" b="b"/>
              <a:pathLst>
                <a:path w="186689" h="186689">
                  <a:moveTo>
                    <a:pt x="186397" y="123190"/>
                  </a:moveTo>
                  <a:lnTo>
                    <a:pt x="161239" y="123190"/>
                  </a:lnTo>
                  <a:lnTo>
                    <a:pt x="161239" y="26670"/>
                  </a:lnTo>
                  <a:lnTo>
                    <a:pt x="179006" y="26670"/>
                  </a:lnTo>
                  <a:lnTo>
                    <a:pt x="179006" y="0"/>
                  </a:lnTo>
                  <a:lnTo>
                    <a:pt x="103593" y="0"/>
                  </a:lnTo>
                  <a:lnTo>
                    <a:pt x="103593" y="26670"/>
                  </a:lnTo>
                  <a:lnTo>
                    <a:pt x="118681" y="26670"/>
                  </a:lnTo>
                  <a:lnTo>
                    <a:pt x="118681" y="123190"/>
                  </a:lnTo>
                  <a:lnTo>
                    <a:pt x="60680" y="123190"/>
                  </a:lnTo>
                  <a:lnTo>
                    <a:pt x="60680" y="26670"/>
                  </a:lnTo>
                  <a:lnTo>
                    <a:pt x="75438" y="26670"/>
                  </a:lnTo>
                  <a:lnTo>
                    <a:pt x="75438" y="0"/>
                  </a:lnTo>
                  <a:lnTo>
                    <a:pt x="0" y="0"/>
                  </a:lnTo>
                  <a:lnTo>
                    <a:pt x="0" y="26670"/>
                  </a:lnTo>
                  <a:lnTo>
                    <a:pt x="18110" y="26670"/>
                  </a:lnTo>
                  <a:lnTo>
                    <a:pt x="18110" y="123190"/>
                  </a:lnTo>
                  <a:lnTo>
                    <a:pt x="18110" y="124460"/>
                  </a:lnTo>
                  <a:lnTo>
                    <a:pt x="0" y="124460"/>
                  </a:lnTo>
                  <a:lnTo>
                    <a:pt x="0" y="151130"/>
                  </a:lnTo>
                  <a:lnTo>
                    <a:pt x="155562" y="151130"/>
                  </a:lnTo>
                  <a:lnTo>
                    <a:pt x="155562" y="186690"/>
                  </a:lnTo>
                  <a:lnTo>
                    <a:pt x="186397" y="186690"/>
                  </a:lnTo>
                  <a:lnTo>
                    <a:pt x="186397" y="151130"/>
                  </a:lnTo>
                  <a:lnTo>
                    <a:pt x="186397" y="124460"/>
                  </a:lnTo>
                  <a:lnTo>
                    <a:pt x="186397" y="1231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92169" y="1451063"/>
              <a:ext cx="188392" cy="15085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03796" y="1451063"/>
              <a:ext cx="188392" cy="15085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107797" y="1849471"/>
            <a:ext cx="361950" cy="158115"/>
            <a:chOff x="1107797" y="1849471"/>
            <a:chExt cx="361950" cy="158115"/>
          </a:xfrm>
        </p:grpSpPr>
        <p:sp>
          <p:nvSpPr>
            <p:cNvPr id="9" name="object 9"/>
            <p:cNvSpPr/>
            <p:nvPr/>
          </p:nvSpPr>
          <p:spPr>
            <a:xfrm>
              <a:off x="1107795" y="1852732"/>
              <a:ext cx="185420" cy="151130"/>
            </a:xfrm>
            <a:custGeom>
              <a:avLst/>
              <a:gdLst/>
              <a:ahLst/>
              <a:cxnLst/>
              <a:rect l="l" t="t" r="r" b="b"/>
              <a:pathLst>
                <a:path w="185419" h="151130">
                  <a:moveTo>
                    <a:pt x="185039" y="0"/>
                  </a:moveTo>
                  <a:lnTo>
                    <a:pt x="107937" y="0"/>
                  </a:lnTo>
                  <a:lnTo>
                    <a:pt x="107937" y="26670"/>
                  </a:lnTo>
                  <a:lnTo>
                    <a:pt x="124028" y="26670"/>
                  </a:lnTo>
                  <a:lnTo>
                    <a:pt x="124028" y="60960"/>
                  </a:lnTo>
                  <a:lnTo>
                    <a:pt x="60998" y="60960"/>
                  </a:lnTo>
                  <a:lnTo>
                    <a:pt x="60998" y="26670"/>
                  </a:lnTo>
                  <a:lnTo>
                    <a:pt x="75095" y="26670"/>
                  </a:lnTo>
                  <a:lnTo>
                    <a:pt x="75095" y="0"/>
                  </a:lnTo>
                  <a:lnTo>
                    <a:pt x="0" y="0"/>
                  </a:lnTo>
                  <a:lnTo>
                    <a:pt x="0" y="26670"/>
                  </a:lnTo>
                  <a:lnTo>
                    <a:pt x="18440" y="26670"/>
                  </a:lnTo>
                  <a:lnTo>
                    <a:pt x="18440" y="60960"/>
                  </a:lnTo>
                  <a:lnTo>
                    <a:pt x="18440" y="87630"/>
                  </a:lnTo>
                  <a:lnTo>
                    <a:pt x="18440" y="124460"/>
                  </a:lnTo>
                  <a:lnTo>
                    <a:pt x="0" y="124460"/>
                  </a:lnTo>
                  <a:lnTo>
                    <a:pt x="0" y="151130"/>
                  </a:lnTo>
                  <a:lnTo>
                    <a:pt x="76771" y="151130"/>
                  </a:lnTo>
                  <a:lnTo>
                    <a:pt x="76771" y="124460"/>
                  </a:lnTo>
                  <a:lnTo>
                    <a:pt x="60998" y="124460"/>
                  </a:lnTo>
                  <a:lnTo>
                    <a:pt x="60998" y="87630"/>
                  </a:lnTo>
                  <a:lnTo>
                    <a:pt x="124028" y="87630"/>
                  </a:lnTo>
                  <a:lnTo>
                    <a:pt x="124028" y="124460"/>
                  </a:lnTo>
                  <a:lnTo>
                    <a:pt x="109613" y="124460"/>
                  </a:lnTo>
                  <a:lnTo>
                    <a:pt x="109613" y="151130"/>
                  </a:lnTo>
                  <a:lnTo>
                    <a:pt x="184708" y="151130"/>
                  </a:lnTo>
                  <a:lnTo>
                    <a:pt x="184708" y="124460"/>
                  </a:lnTo>
                  <a:lnTo>
                    <a:pt x="166585" y="124460"/>
                  </a:lnTo>
                  <a:lnTo>
                    <a:pt x="166585" y="87630"/>
                  </a:lnTo>
                  <a:lnTo>
                    <a:pt x="166585" y="60960"/>
                  </a:lnTo>
                  <a:lnTo>
                    <a:pt x="166585" y="26670"/>
                  </a:lnTo>
                  <a:lnTo>
                    <a:pt x="185039" y="26670"/>
                  </a:lnTo>
                  <a:lnTo>
                    <a:pt x="1850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12327" y="1849471"/>
              <a:ext cx="156874" cy="1575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557252" y="1849471"/>
            <a:ext cx="147955" cy="158750"/>
          </a:xfrm>
          <a:custGeom>
            <a:avLst/>
            <a:gdLst/>
            <a:ahLst/>
            <a:cxnLst/>
            <a:rect l="l" t="t" r="r" b="b"/>
            <a:pathLst>
              <a:path w="147955" h="158750">
                <a:moveTo>
                  <a:pt x="83128" y="0"/>
                </a:moveTo>
                <a:lnTo>
                  <a:pt x="48640" y="6185"/>
                </a:lnTo>
                <a:lnTo>
                  <a:pt x="22453" y="23085"/>
                </a:lnTo>
                <a:lnTo>
                  <a:pt x="5822" y="48220"/>
                </a:lnTo>
                <a:lnTo>
                  <a:pt x="0" y="79107"/>
                </a:lnTo>
                <a:lnTo>
                  <a:pt x="5832" y="111403"/>
                </a:lnTo>
                <a:lnTo>
                  <a:pt x="22537" y="136381"/>
                </a:lnTo>
                <a:lnTo>
                  <a:pt x="48922" y="152499"/>
                </a:lnTo>
                <a:lnTo>
                  <a:pt x="83798" y="158215"/>
                </a:lnTo>
                <a:lnTo>
                  <a:pt x="103700" y="156250"/>
                </a:lnTo>
                <a:lnTo>
                  <a:pt x="121340" y="150293"/>
                </a:lnTo>
                <a:lnTo>
                  <a:pt x="136213" y="140253"/>
                </a:lnTo>
                <a:lnTo>
                  <a:pt x="147817" y="126038"/>
                </a:lnTo>
                <a:lnTo>
                  <a:pt x="130718" y="107263"/>
                </a:lnTo>
                <a:lnTo>
                  <a:pt x="123067" y="115588"/>
                </a:lnTo>
                <a:lnTo>
                  <a:pt x="113965" y="121806"/>
                </a:lnTo>
                <a:lnTo>
                  <a:pt x="103857" y="125697"/>
                </a:lnTo>
                <a:lnTo>
                  <a:pt x="93190" y="127043"/>
                </a:lnTo>
                <a:lnTo>
                  <a:pt x="75053" y="123675"/>
                </a:lnTo>
                <a:lnTo>
                  <a:pt x="60000" y="113927"/>
                </a:lnTo>
                <a:lnTo>
                  <a:pt x="49726" y="98334"/>
                </a:lnTo>
                <a:lnTo>
                  <a:pt x="45925" y="77432"/>
                </a:lnTo>
                <a:lnTo>
                  <a:pt x="49098" y="56912"/>
                </a:lnTo>
                <a:lnTo>
                  <a:pt x="57989" y="41519"/>
                </a:lnTo>
                <a:lnTo>
                  <a:pt x="71656" y="31847"/>
                </a:lnTo>
                <a:lnTo>
                  <a:pt x="89159" y="28491"/>
                </a:lnTo>
                <a:lnTo>
                  <a:pt x="94866" y="28491"/>
                </a:lnTo>
                <a:lnTo>
                  <a:pt x="100227" y="29831"/>
                </a:lnTo>
                <a:lnTo>
                  <a:pt x="104907" y="32512"/>
                </a:lnTo>
                <a:lnTo>
                  <a:pt x="103232" y="35538"/>
                </a:lnTo>
                <a:lnTo>
                  <a:pt x="102572" y="39213"/>
                </a:lnTo>
                <a:lnTo>
                  <a:pt x="102572" y="43569"/>
                </a:lnTo>
                <a:lnTo>
                  <a:pt x="104279" y="51613"/>
                </a:lnTo>
                <a:lnTo>
                  <a:pt x="108940" y="57866"/>
                </a:lnTo>
                <a:lnTo>
                  <a:pt x="115864" y="61917"/>
                </a:lnTo>
                <a:lnTo>
                  <a:pt x="124362" y="63359"/>
                </a:lnTo>
                <a:lnTo>
                  <a:pt x="132939" y="61645"/>
                </a:lnTo>
                <a:lnTo>
                  <a:pt x="139730" y="56945"/>
                </a:lnTo>
                <a:lnTo>
                  <a:pt x="144198" y="49921"/>
                </a:lnTo>
                <a:lnTo>
                  <a:pt x="145807" y="41234"/>
                </a:lnTo>
                <a:lnTo>
                  <a:pt x="140913" y="23050"/>
                </a:lnTo>
                <a:lnTo>
                  <a:pt x="127535" y="10180"/>
                </a:lnTo>
                <a:lnTo>
                  <a:pt x="107623" y="2529"/>
                </a:lnTo>
                <a:lnTo>
                  <a:pt x="831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1256" y="1849481"/>
            <a:ext cx="507365" cy="221615"/>
          </a:xfrm>
          <a:custGeom>
            <a:avLst/>
            <a:gdLst/>
            <a:ahLst/>
            <a:cxnLst/>
            <a:rect l="l" t="t" r="r" b="b"/>
            <a:pathLst>
              <a:path w="507364" h="221614">
                <a:moveTo>
                  <a:pt x="153530" y="3251"/>
                </a:moveTo>
                <a:lnTo>
                  <a:pt x="0" y="3251"/>
                </a:lnTo>
                <a:lnTo>
                  <a:pt x="0" y="31191"/>
                </a:lnTo>
                <a:lnTo>
                  <a:pt x="0" y="62941"/>
                </a:lnTo>
                <a:lnTo>
                  <a:pt x="27813" y="62941"/>
                </a:lnTo>
                <a:lnTo>
                  <a:pt x="27813" y="31191"/>
                </a:lnTo>
                <a:lnTo>
                  <a:pt x="55295" y="31191"/>
                </a:lnTo>
                <a:lnTo>
                  <a:pt x="55295" y="62941"/>
                </a:lnTo>
                <a:lnTo>
                  <a:pt x="55295" y="127711"/>
                </a:lnTo>
                <a:lnTo>
                  <a:pt x="34848" y="127711"/>
                </a:lnTo>
                <a:lnTo>
                  <a:pt x="34848" y="154381"/>
                </a:lnTo>
                <a:lnTo>
                  <a:pt x="117983" y="154381"/>
                </a:lnTo>
                <a:lnTo>
                  <a:pt x="117983" y="127711"/>
                </a:lnTo>
                <a:lnTo>
                  <a:pt x="98209" y="127711"/>
                </a:lnTo>
                <a:lnTo>
                  <a:pt x="98209" y="62941"/>
                </a:lnTo>
                <a:lnTo>
                  <a:pt x="98209" y="31191"/>
                </a:lnTo>
                <a:lnTo>
                  <a:pt x="125691" y="31191"/>
                </a:lnTo>
                <a:lnTo>
                  <a:pt x="125691" y="62941"/>
                </a:lnTo>
                <a:lnTo>
                  <a:pt x="153530" y="62941"/>
                </a:lnTo>
                <a:lnTo>
                  <a:pt x="153530" y="31191"/>
                </a:lnTo>
                <a:lnTo>
                  <a:pt x="153530" y="3251"/>
                </a:lnTo>
                <a:close/>
              </a:path>
              <a:path w="507364" h="221614">
                <a:moveTo>
                  <a:pt x="321894" y="150507"/>
                </a:moveTo>
                <a:lnTo>
                  <a:pt x="318427" y="134073"/>
                </a:lnTo>
                <a:lnTo>
                  <a:pt x="317296" y="128714"/>
                </a:lnTo>
                <a:lnTo>
                  <a:pt x="316865" y="126707"/>
                </a:lnTo>
                <a:lnTo>
                  <a:pt x="314185" y="127711"/>
                </a:lnTo>
                <a:lnTo>
                  <a:pt x="312508" y="128384"/>
                </a:lnTo>
                <a:lnTo>
                  <a:pt x="310502" y="128714"/>
                </a:lnTo>
                <a:lnTo>
                  <a:pt x="301447" y="128714"/>
                </a:lnTo>
                <a:lnTo>
                  <a:pt x="301650" y="123647"/>
                </a:lnTo>
                <a:lnTo>
                  <a:pt x="302082" y="102819"/>
                </a:lnTo>
                <a:lnTo>
                  <a:pt x="302475" y="86474"/>
                </a:lnTo>
                <a:lnTo>
                  <a:pt x="302666" y="76593"/>
                </a:lnTo>
                <a:lnTo>
                  <a:pt x="302729" y="70726"/>
                </a:lnTo>
                <a:lnTo>
                  <a:pt x="302793" y="62001"/>
                </a:lnTo>
                <a:lnTo>
                  <a:pt x="298996" y="35344"/>
                </a:lnTo>
                <a:lnTo>
                  <a:pt x="292417" y="24460"/>
                </a:lnTo>
                <a:lnTo>
                  <a:pt x="287248" y="15913"/>
                </a:lnTo>
                <a:lnTo>
                  <a:pt x="267017" y="4025"/>
                </a:lnTo>
                <a:lnTo>
                  <a:pt x="237756" y="0"/>
                </a:lnTo>
                <a:lnTo>
                  <a:pt x="214845" y="2527"/>
                </a:lnTo>
                <a:lnTo>
                  <a:pt x="195478" y="9880"/>
                </a:lnTo>
                <a:lnTo>
                  <a:pt x="182092" y="21767"/>
                </a:lnTo>
                <a:lnTo>
                  <a:pt x="177088" y="37871"/>
                </a:lnTo>
                <a:lnTo>
                  <a:pt x="178231" y="44818"/>
                </a:lnTo>
                <a:lnTo>
                  <a:pt x="210604" y="29489"/>
                </a:lnTo>
                <a:lnTo>
                  <a:pt x="215963" y="26479"/>
                </a:lnTo>
                <a:lnTo>
                  <a:pt x="222669" y="24460"/>
                </a:lnTo>
                <a:lnTo>
                  <a:pt x="231736" y="24460"/>
                </a:lnTo>
                <a:lnTo>
                  <a:pt x="245872" y="27038"/>
                </a:lnTo>
                <a:lnTo>
                  <a:pt x="255079" y="34226"/>
                </a:lnTo>
                <a:lnTo>
                  <a:pt x="260070" y="45250"/>
                </a:lnTo>
                <a:lnTo>
                  <a:pt x="261569" y="59321"/>
                </a:lnTo>
                <a:lnTo>
                  <a:pt x="261480" y="67691"/>
                </a:lnTo>
                <a:lnTo>
                  <a:pt x="261213" y="70726"/>
                </a:lnTo>
                <a:lnTo>
                  <a:pt x="260896" y="70612"/>
                </a:lnTo>
                <a:lnTo>
                  <a:pt x="260896" y="92837"/>
                </a:lnTo>
                <a:lnTo>
                  <a:pt x="260896" y="113296"/>
                </a:lnTo>
                <a:lnTo>
                  <a:pt x="256336" y="118668"/>
                </a:lnTo>
                <a:lnTo>
                  <a:pt x="250075" y="123647"/>
                </a:lnTo>
                <a:lnTo>
                  <a:pt x="241935" y="127292"/>
                </a:lnTo>
                <a:lnTo>
                  <a:pt x="231736" y="128714"/>
                </a:lnTo>
                <a:lnTo>
                  <a:pt x="222135" y="127063"/>
                </a:lnTo>
                <a:lnTo>
                  <a:pt x="215099" y="122555"/>
                </a:lnTo>
                <a:lnTo>
                  <a:pt x="210756" y="115849"/>
                </a:lnTo>
                <a:lnTo>
                  <a:pt x="209270" y="107594"/>
                </a:lnTo>
                <a:lnTo>
                  <a:pt x="211010" y="98780"/>
                </a:lnTo>
                <a:lnTo>
                  <a:pt x="216103" y="92125"/>
                </a:lnTo>
                <a:lnTo>
                  <a:pt x="224396" y="87934"/>
                </a:lnTo>
                <a:lnTo>
                  <a:pt x="235737" y="86474"/>
                </a:lnTo>
                <a:lnTo>
                  <a:pt x="242785" y="86855"/>
                </a:lnTo>
                <a:lnTo>
                  <a:pt x="249326" y="88023"/>
                </a:lnTo>
                <a:lnTo>
                  <a:pt x="255358" y="90004"/>
                </a:lnTo>
                <a:lnTo>
                  <a:pt x="260896" y="92837"/>
                </a:lnTo>
                <a:lnTo>
                  <a:pt x="260896" y="70612"/>
                </a:lnTo>
                <a:lnTo>
                  <a:pt x="254406" y="68224"/>
                </a:lnTo>
                <a:lnTo>
                  <a:pt x="245973" y="66319"/>
                </a:lnTo>
                <a:lnTo>
                  <a:pt x="236524" y="65112"/>
                </a:lnTo>
                <a:lnTo>
                  <a:pt x="226707" y="64693"/>
                </a:lnTo>
                <a:lnTo>
                  <a:pt x="201079" y="67691"/>
                </a:lnTo>
                <a:lnTo>
                  <a:pt x="181660" y="76593"/>
                </a:lnTo>
                <a:lnTo>
                  <a:pt x="169329" y="91274"/>
                </a:lnTo>
                <a:lnTo>
                  <a:pt x="165023" y="111620"/>
                </a:lnTo>
                <a:lnTo>
                  <a:pt x="168617" y="131038"/>
                </a:lnTo>
                <a:lnTo>
                  <a:pt x="178930" y="145351"/>
                </a:lnTo>
                <a:lnTo>
                  <a:pt x="195287" y="154178"/>
                </a:lnTo>
                <a:lnTo>
                  <a:pt x="216992" y="157200"/>
                </a:lnTo>
                <a:lnTo>
                  <a:pt x="233197" y="155282"/>
                </a:lnTo>
                <a:lnTo>
                  <a:pt x="246176" y="150164"/>
                </a:lnTo>
                <a:lnTo>
                  <a:pt x="255968" y="142773"/>
                </a:lnTo>
                <a:lnTo>
                  <a:pt x="262572" y="134073"/>
                </a:lnTo>
                <a:lnTo>
                  <a:pt x="266141" y="144386"/>
                </a:lnTo>
                <a:lnTo>
                  <a:pt x="272326" y="151714"/>
                </a:lnTo>
                <a:lnTo>
                  <a:pt x="281089" y="156095"/>
                </a:lnTo>
                <a:lnTo>
                  <a:pt x="292392" y="157543"/>
                </a:lnTo>
                <a:lnTo>
                  <a:pt x="298653" y="157200"/>
                </a:lnTo>
                <a:lnTo>
                  <a:pt x="306273" y="156032"/>
                </a:lnTo>
                <a:lnTo>
                  <a:pt x="314325" y="153860"/>
                </a:lnTo>
                <a:lnTo>
                  <a:pt x="321894" y="150507"/>
                </a:lnTo>
                <a:close/>
              </a:path>
              <a:path w="507364" h="221614">
                <a:moveTo>
                  <a:pt x="507174" y="76758"/>
                </a:moveTo>
                <a:lnTo>
                  <a:pt x="502564" y="45948"/>
                </a:lnTo>
                <a:lnTo>
                  <a:pt x="494792" y="31838"/>
                </a:lnTo>
                <a:lnTo>
                  <a:pt x="490004" y="23126"/>
                </a:lnTo>
                <a:lnTo>
                  <a:pt x="489191" y="21653"/>
                </a:lnTo>
                <a:lnTo>
                  <a:pt x="467715" y="5715"/>
                </a:lnTo>
                <a:lnTo>
                  <a:pt x="461251" y="4445"/>
                </a:lnTo>
                <a:lnTo>
                  <a:pt x="461251" y="77762"/>
                </a:lnTo>
                <a:lnTo>
                  <a:pt x="458927" y="98590"/>
                </a:lnTo>
                <a:lnTo>
                  <a:pt x="451662" y="114681"/>
                </a:lnTo>
                <a:lnTo>
                  <a:pt x="439051" y="125044"/>
                </a:lnTo>
                <a:lnTo>
                  <a:pt x="420674" y="128714"/>
                </a:lnTo>
                <a:lnTo>
                  <a:pt x="412762" y="128295"/>
                </a:lnTo>
                <a:lnTo>
                  <a:pt x="405345" y="126873"/>
                </a:lnTo>
                <a:lnTo>
                  <a:pt x="398056" y="124193"/>
                </a:lnTo>
                <a:lnTo>
                  <a:pt x="390512" y="120002"/>
                </a:lnTo>
                <a:lnTo>
                  <a:pt x="390512" y="47256"/>
                </a:lnTo>
                <a:lnTo>
                  <a:pt x="397014" y="40741"/>
                </a:lnTo>
                <a:lnTo>
                  <a:pt x="404837" y="35902"/>
                </a:lnTo>
                <a:lnTo>
                  <a:pt x="413804" y="32880"/>
                </a:lnTo>
                <a:lnTo>
                  <a:pt x="423710" y="31838"/>
                </a:lnTo>
                <a:lnTo>
                  <a:pt x="440321" y="34912"/>
                </a:lnTo>
                <a:lnTo>
                  <a:pt x="452031" y="43865"/>
                </a:lnTo>
                <a:lnTo>
                  <a:pt x="458965" y="58280"/>
                </a:lnTo>
                <a:lnTo>
                  <a:pt x="461251" y="77762"/>
                </a:lnTo>
                <a:lnTo>
                  <a:pt x="461251" y="4445"/>
                </a:lnTo>
                <a:lnTo>
                  <a:pt x="438797" y="0"/>
                </a:lnTo>
                <a:lnTo>
                  <a:pt x="423418" y="1587"/>
                </a:lnTo>
                <a:lnTo>
                  <a:pt x="409803" y="6146"/>
                </a:lnTo>
                <a:lnTo>
                  <a:pt x="398437" y="13423"/>
                </a:lnTo>
                <a:lnTo>
                  <a:pt x="389864" y="23126"/>
                </a:lnTo>
                <a:lnTo>
                  <a:pt x="389864" y="3683"/>
                </a:lnTo>
                <a:lnTo>
                  <a:pt x="329514" y="3683"/>
                </a:lnTo>
                <a:lnTo>
                  <a:pt x="329514" y="30492"/>
                </a:lnTo>
                <a:lnTo>
                  <a:pt x="347599" y="30492"/>
                </a:lnTo>
                <a:lnTo>
                  <a:pt x="347599" y="194754"/>
                </a:lnTo>
                <a:lnTo>
                  <a:pt x="329514" y="194754"/>
                </a:lnTo>
                <a:lnTo>
                  <a:pt x="329514" y="221564"/>
                </a:lnTo>
                <a:lnTo>
                  <a:pt x="414312" y="221564"/>
                </a:lnTo>
                <a:lnTo>
                  <a:pt x="414312" y="194754"/>
                </a:lnTo>
                <a:lnTo>
                  <a:pt x="390512" y="194754"/>
                </a:lnTo>
                <a:lnTo>
                  <a:pt x="390512" y="150507"/>
                </a:lnTo>
                <a:lnTo>
                  <a:pt x="397992" y="153974"/>
                </a:lnTo>
                <a:lnTo>
                  <a:pt x="406603" y="156362"/>
                </a:lnTo>
                <a:lnTo>
                  <a:pt x="415963" y="157759"/>
                </a:lnTo>
                <a:lnTo>
                  <a:pt x="425704" y="158203"/>
                </a:lnTo>
                <a:lnTo>
                  <a:pt x="460209" y="152171"/>
                </a:lnTo>
                <a:lnTo>
                  <a:pt x="462749" y="150507"/>
                </a:lnTo>
                <a:lnTo>
                  <a:pt x="485800" y="135331"/>
                </a:lnTo>
                <a:lnTo>
                  <a:pt x="489877" y="128714"/>
                </a:lnTo>
                <a:lnTo>
                  <a:pt x="501700" y="109562"/>
                </a:lnTo>
                <a:lnTo>
                  <a:pt x="507174" y="767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46579" y="1849481"/>
            <a:ext cx="332105" cy="158750"/>
          </a:xfrm>
          <a:custGeom>
            <a:avLst/>
            <a:gdLst/>
            <a:ahLst/>
            <a:cxnLst/>
            <a:rect l="l" t="t" r="r" b="b"/>
            <a:pathLst>
              <a:path w="332105" h="158750">
                <a:moveTo>
                  <a:pt x="153530" y="3251"/>
                </a:moveTo>
                <a:lnTo>
                  <a:pt x="0" y="3251"/>
                </a:lnTo>
                <a:lnTo>
                  <a:pt x="0" y="31191"/>
                </a:lnTo>
                <a:lnTo>
                  <a:pt x="0" y="62941"/>
                </a:lnTo>
                <a:lnTo>
                  <a:pt x="27813" y="62941"/>
                </a:lnTo>
                <a:lnTo>
                  <a:pt x="27813" y="31191"/>
                </a:lnTo>
                <a:lnTo>
                  <a:pt x="55295" y="31191"/>
                </a:lnTo>
                <a:lnTo>
                  <a:pt x="55295" y="62941"/>
                </a:lnTo>
                <a:lnTo>
                  <a:pt x="55295" y="127711"/>
                </a:lnTo>
                <a:lnTo>
                  <a:pt x="34848" y="127711"/>
                </a:lnTo>
                <a:lnTo>
                  <a:pt x="34848" y="154381"/>
                </a:lnTo>
                <a:lnTo>
                  <a:pt x="117983" y="154381"/>
                </a:lnTo>
                <a:lnTo>
                  <a:pt x="117983" y="127711"/>
                </a:lnTo>
                <a:lnTo>
                  <a:pt x="98209" y="127711"/>
                </a:lnTo>
                <a:lnTo>
                  <a:pt x="98209" y="62941"/>
                </a:lnTo>
                <a:lnTo>
                  <a:pt x="98209" y="31191"/>
                </a:lnTo>
                <a:lnTo>
                  <a:pt x="125691" y="31191"/>
                </a:lnTo>
                <a:lnTo>
                  <a:pt x="125691" y="62941"/>
                </a:lnTo>
                <a:lnTo>
                  <a:pt x="153530" y="62941"/>
                </a:lnTo>
                <a:lnTo>
                  <a:pt x="153530" y="31191"/>
                </a:lnTo>
                <a:lnTo>
                  <a:pt x="153530" y="3251"/>
                </a:lnTo>
                <a:close/>
              </a:path>
              <a:path w="332105" h="158750">
                <a:moveTo>
                  <a:pt x="332079" y="70053"/>
                </a:moveTo>
                <a:lnTo>
                  <a:pt x="317398" y="28486"/>
                </a:lnTo>
                <a:lnTo>
                  <a:pt x="288175" y="5778"/>
                </a:lnTo>
                <a:lnTo>
                  <a:pt x="288175" y="66370"/>
                </a:lnTo>
                <a:lnTo>
                  <a:pt x="217779" y="66370"/>
                </a:lnTo>
                <a:lnTo>
                  <a:pt x="220154" y="52527"/>
                </a:lnTo>
                <a:lnTo>
                  <a:pt x="227164" y="40386"/>
                </a:lnTo>
                <a:lnTo>
                  <a:pt x="238709" y="31762"/>
                </a:lnTo>
                <a:lnTo>
                  <a:pt x="254660" y="28486"/>
                </a:lnTo>
                <a:lnTo>
                  <a:pt x="270078" y="31623"/>
                </a:lnTo>
                <a:lnTo>
                  <a:pt x="280466" y="40005"/>
                </a:lnTo>
                <a:lnTo>
                  <a:pt x="286334" y="52095"/>
                </a:lnTo>
                <a:lnTo>
                  <a:pt x="288175" y="66370"/>
                </a:lnTo>
                <a:lnTo>
                  <a:pt x="288175" y="5778"/>
                </a:lnTo>
                <a:lnTo>
                  <a:pt x="286981" y="5054"/>
                </a:lnTo>
                <a:lnTo>
                  <a:pt x="256336" y="0"/>
                </a:lnTo>
                <a:lnTo>
                  <a:pt x="219468" y="6184"/>
                </a:lnTo>
                <a:lnTo>
                  <a:pt x="192938" y="23075"/>
                </a:lnTo>
                <a:lnTo>
                  <a:pt x="176898" y="48209"/>
                </a:lnTo>
                <a:lnTo>
                  <a:pt x="171526" y="79108"/>
                </a:lnTo>
                <a:lnTo>
                  <a:pt x="177088" y="111404"/>
                </a:lnTo>
                <a:lnTo>
                  <a:pt x="193649" y="136372"/>
                </a:lnTo>
                <a:lnTo>
                  <a:pt x="221018" y="152488"/>
                </a:lnTo>
                <a:lnTo>
                  <a:pt x="259016" y="158203"/>
                </a:lnTo>
                <a:lnTo>
                  <a:pt x="277533" y="156654"/>
                </a:lnTo>
                <a:lnTo>
                  <a:pt x="294589" y="152057"/>
                </a:lnTo>
                <a:lnTo>
                  <a:pt x="309689" y="144487"/>
                </a:lnTo>
                <a:lnTo>
                  <a:pt x="322376" y="134073"/>
                </a:lnTo>
                <a:lnTo>
                  <a:pt x="318325" y="128041"/>
                </a:lnTo>
                <a:lnTo>
                  <a:pt x="307949" y="112623"/>
                </a:lnTo>
                <a:lnTo>
                  <a:pt x="300228" y="118427"/>
                </a:lnTo>
                <a:lnTo>
                  <a:pt x="290474" y="123355"/>
                </a:lnTo>
                <a:lnTo>
                  <a:pt x="278384" y="126771"/>
                </a:lnTo>
                <a:lnTo>
                  <a:pt x="263690" y="128041"/>
                </a:lnTo>
                <a:lnTo>
                  <a:pt x="246214" y="125730"/>
                </a:lnTo>
                <a:lnTo>
                  <a:pt x="232397" y="118821"/>
                </a:lnTo>
                <a:lnTo>
                  <a:pt x="222923" y="107391"/>
                </a:lnTo>
                <a:lnTo>
                  <a:pt x="218465" y="91503"/>
                </a:lnTo>
                <a:lnTo>
                  <a:pt x="329730" y="91503"/>
                </a:lnTo>
                <a:lnTo>
                  <a:pt x="331089" y="85801"/>
                </a:lnTo>
                <a:lnTo>
                  <a:pt x="332079" y="79438"/>
                </a:lnTo>
                <a:lnTo>
                  <a:pt x="332079" y="700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2674767" y="1766341"/>
            <a:ext cx="1254760" cy="242570"/>
            <a:chOff x="2674767" y="1766341"/>
            <a:chExt cx="1254760" cy="242570"/>
          </a:xfrm>
        </p:grpSpPr>
        <p:sp>
          <p:nvSpPr>
            <p:cNvPr id="15" name="object 15"/>
            <p:cNvSpPr/>
            <p:nvPr/>
          </p:nvSpPr>
          <p:spPr>
            <a:xfrm>
              <a:off x="2674767" y="1766341"/>
              <a:ext cx="372903" cy="24201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067653" y="1849472"/>
              <a:ext cx="136425" cy="1582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24592" y="1849470"/>
              <a:ext cx="363184" cy="1582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607439" y="1849471"/>
              <a:ext cx="322053" cy="1582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088699" y="2395089"/>
            <a:ext cx="50165" cy="15875"/>
          </a:xfrm>
          <a:custGeom>
            <a:avLst/>
            <a:gdLst/>
            <a:ahLst/>
            <a:cxnLst/>
            <a:rect l="l" t="t" r="r" b="b"/>
            <a:pathLst>
              <a:path w="50165" h="15875">
                <a:moveTo>
                  <a:pt x="50040" y="0"/>
                </a:moveTo>
                <a:lnTo>
                  <a:pt x="0" y="0"/>
                </a:lnTo>
                <a:lnTo>
                  <a:pt x="0" y="15706"/>
                </a:lnTo>
                <a:lnTo>
                  <a:pt x="50040" y="15706"/>
                </a:lnTo>
                <a:lnTo>
                  <a:pt x="500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1216652" y="2311321"/>
            <a:ext cx="576580" cy="191135"/>
            <a:chOff x="1216652" y="2311321"/>
            <a:chExt cx="576580" cy="191135"/>
          </a:xfrm>
        </p:grpSpPr>
        <p:sp>
          <p:nvSpPr>
            <p:cNvPr id="21" name="object 21"/>
            <p:cNvSpPr/>
            <p:nvPr/>
          </p:nvSpPr>
          <p:spPr>
            <a:xfrm>
              <a:off x="1216652" y="2364937"/>
              <a:ext cx="77903" cy="9591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22389" y="2365771"/>
              <a:ext cx="104279" cy="9423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54259" y="2311321"/>
              <a:ext cx="98206" cy="15079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73568" y="2363682"/>
              <a:ext cx="100530" cy="9842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00426" y="2363679"/>
              <a:ext cx="92332" cy="13821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1857695" y="2363679"/>
            <a:ext cx="442595" cy="138430"/>
            <a:chOff x="1857695" y="2363679"/>
            <a:chExt cx="442595" cy="138430"/>
          </a:xfrm>
        </p:grpSpPr>
        <p:sp>
          <p:nvSpPr>
            <p:cNvPr id="27" name="object 27"/>
            <p:cNvSpPr/>
            <p:nvPr/>
          </p:nvSpPr>
          <p:spPr>
            <a:xfrm>
              <a:off x="1857695" y="2363682"/>
              <a:ext cx="100510" cy="9842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984552" y="2363679"/>
              <a:ext cx="92332" cy="13821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103856" y="2363684"/>
              <a:ext cx="148030" cy="9778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283135" y="2420644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69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2283135" y="2365774"/>
            <a:ext cx="207010" cy="94615"/>
            <a:chOff x="2283135" y="2365774"/>
            <a:chExt cx="207010" cy="94615"/>
          </a:xfrm>
        </p:grpSpPr>
        <p:sp>
          <p:nvSpPr>
            <p:cNvPr id="32" name="object 32"/>
            <p:cNvSpPr/>
            <p:nvPr/>
          </p:nvSpPr>
          <p:spPr>
            <a:xfrm>
              <a:off x="2283129" y="2366041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80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401604" y="2365774"/>
              <a:ext cx="87944" cy="9423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2513142" y="2363684"/>
            <a:ext cx="175895" cy="98425"/>
            <a:chOff x="2513142" y="2363684"/>
            <a:chExt cx="175895" cy="98425"/>
          </a:xfrm>
        </p:grpSpPr>
        <p:sp>
          <p:nvSpPr>
            <p:cNvPr id="35" name="object 35"/>
            <p:cNvSpPr/>
            <p:nvPr/>
          </p:nvSpPr>
          <p:spPr>
            <a:xfrm>
              <a:off x="2613869" y="2363684"/>
              <a:ext cx="74971" cy="9778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513142" y="2363684"/>
              <a:ext cx="78960" cy="9842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2720089" y="2363681"/>
            <a:ext cx="380365" cy="119380"/>
            <a:chOff x="2720089" y="2363681"/>
            <a:chExt cx="380365" cy="119380"/>
          </a:xfrm>
        </p:grpSpPr>
        <p:sp>
          <p:nvSpPr>
            <p:cNvPr id="38" name="object 38"/>
            <p:cNvSpPr/>
            <p:nvPr/>
          </p:nvSpPr>
          <p:spPr>
            <a:xfrm>
              <a:off x="2720086" y="2366041"/>
              <a:ext cx="99695" cy="116839"/>
            </a:xfrm>
            <a:custGeom>
              <a:avLst/>
              <a:gdLst/>
              <a:ahLst/>
              <a:cxnLst/>
              <a:rect l="l" t="t" r="r" b="b"/>
              <a:pathLst>
                <a:path w="99694" h="116839">
                  <a:moveTo>
                    <a:pt x="99466" y="78740"/>
                  </a:moveTo>
                  <a:lnTo>
                    <a:pt x="83769" y="78740"/>
                  </a:lnTo>
                  <a:lnTo>
                    <a:pt x="83769" y="0"/>
                  </a:lnTo>
                  <a:lnTo>
                    <a:pt x="66992" y="0"/>
                  </a:lnTo>
                  <a:lnTo>
                    <a:pt x="66992" y="78740"/>
                  </a:lnTo>
                  <a:lnTo>
                    <a:pt x="16751" y="78740"/>
                  </a:lnTo>
                  <a:lnTo>
                    <a:pt x="16751" y="0"/>
                  </a:lnTo>
                  <a:lnTo>
                    <a:pt x="0" y="0"/>
                  </a:lnTo>
                  <a:lnTo>
                    <a:pt x="0" y="78740"/>
                  </a:lnTo>
                  <a:lnTo>
                    <a:pt x="0" y="93980"/>
                  </a:lnTo>
                  <a:lnTo>
                    <a:pt x="83769" y="93980"/>
                  </a:lnTo>
                  <a:lnTo>
                    <a:pt x="83769" y="116840"/>
                  </a:lnTo>
                  <a:lnTo>
                    <a:pt x="99466" y="116840"/>
                  </a:lnTo>
                  <a:lnTo>
                    <a:pt x="99466" y="93980"/>
                  </a:lnTo>
                  <a:lnTo>
                    <a:pt x="99466" y="78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841851" y="2365773"/>
              <a:ext cx="87965" cy="9423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956462" y="2363681"/>
              <a:ext cx="100530" cy="9842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083647" y="2420644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69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/>
          <p:nvPr/>
        </p:nvSpPr>
        <p:spPr>
          <a:xfrm>
            <a:off x="3083636" y="2366041"/>
            <a:ext cx="135255" cy="93980"/>
          </a:xfrm>
          <a:custGeom>
            <a:avLst/>
            <a:gdLst/>
            <a:ahLst/>
            <a:cxnLst/>
            <a:rect l="l" t="t" r="r" b="b"/>
            <a:pathLst>
              <a:path w="135255" h="93980">
                <a:moveTo>
                  <a:pt x="85852" y="0"/>
                </a:moveTo>
                <a:lnTo>
                  <a:pt x="69100" y="0"/>
                </a:lnTo>
                <a:lnTo>
                  <a:pt x="69100" y="38100"/>
                </a:lnTo>
                <a:lnTo>
                  <a:pt x="16751" y="38100"/>
                </a:lnTo>
                <a:lnTo>
                  <a:pt x="16751" y="0"/>
                </a:lnTo>
                <a:lnTo>
                  <a:pt x="0" y="0"/>
                </a:lnTo>
                <a:lnTo>
                  <a:pt x="0" y="38100"/>
                </a:lnTo>
                <a:lnTo>
                  <a:pt x="0" y="54610"/>
                </a:lnTo>
                <a:lnTo>
                  <a:pt x="69100" y="54610"/>
                </a:lnTo>
                <a:lnTo>
                  <a:pt x="69100" y="93980"/>
                </a:lnTo>
                <a:lnTo>
                  <a:pt x="85852" y="93980"/>
                </a:lnTo>
                <a:lnTo>
                  <a:pt x="85852" y="54610"/>
                </a:lnTo>
                <a:lnTo>
                  <a:pt x="85852" y="38100"/>
                </a:lnTo>
                <a:lnTo>
                  <a:pt x="85852" y="0"/>
                </a:lnTo>
                <a:close/>
              </a:path>
              <a:path w="135255" h="93980">
                <a:moveTo>
                  <a:pt x="135216" y="54610"/>
                </a:moveTo>
                <a:lnTo>
                  <a:pt x="118478" y="54610"/>
                </a:lnTo>
                <a:lnTo>
                  <a:pt x="118478" y="93980"/>
                </a:lnTo>
                <a:lnTo>
                  <a:pt x="135216" y="93980"/>
                </a:lnTo>
                <a:lnTo>
                  <a:pt x="135216" y="546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3202119" y="2363681"/>
            <a:ext cx="334010" cy="98425"/>
            <a:chOff x="3202119" y="2363681"/>
            <a:chExt cx="334010" cy="98425"/>
          </a:xfrm>
        </p:grpSpPr>
        <p:sp>
          <p:nvSpPr>
            <p:cNvPr id="44" name="object 44"/>
            <p:cNvSpPr/>
            <p:nvPr/>
          </p:nvSpPr>
          <p:spPr>
            <a:xfrm>
              <a:off x="3202114" y="2366041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80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314722" y="2363681"/>
              <a:ext cx="100530" cy="9842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439960" y="2381281"/>
              <a:ext cx="96520" cy="78740"/>
            </a:xfrm>
            <a:custGeom>
              <a:avLst/>
              <a:gdLst/>
              <a:ahLst/>
              <a:cxnLst/>
              <a:rect l="l" t="t" r="r" b="b"/>
              <a:pathLst>
                <a:path w="96520" h="78739">
                  <a:moveTo>
                    <a:pt x="50038" y="13817"/>
                  </a:moveTo>
                  <a:lnTo>
                    <a:pt x="0" y="13817"/>
                  </a:lnTo>
                  <a:lnTo>
                    <a:pt x="0" y="29514"/>
                  </a:lnTo>
                  <a:lnTo>
                    <a:pt x="50038" y="29514"/>
                  </a:lnTo>
                  <a:lnTo>
                    <a:pt x="50038" y="13817"/>
                  </a:lnTo>
                  <a:close/>
                </a:path>
                <a:path w="96520" h="78739">
                  <a:moveTo>
                    <a:pt x="96139" y="0"/>
                  </a:moveTo>
                  <a:lnTo>
                    <a:pt x="79387" y="0"/>
                  </a:lnTo>
                  <a:lnTo>
                    <a:pt x="79387" y="78740"/>
                  </a:lnTo>
                  <a:lnTo>
                    <a:pt x="96139" y="78740"/>
                  </a:lnTo>
                  <a:lnTo>
                    <a:pt x="961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3519348" y="2363679"/>
            <a:ext cx="210185" cy="138430"/>
            <a:chOff x="3519348" y="2363679"/>
            <a:chExt cx="210185" cy="138430"/>
          </a:xfrm>
        </p:grpSpPr>
        <p:sp>
          <p:nvSpPr>
            <p:cNvPr id="48" name="object 48"/>
            <p:cNvSpPr/>
            <p:nvPr/>
          </p:nvSpPr>
          <p:spPr>
            <a:xfrm>
              <a:off x="3519347" y="2366041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89" h="93980">
                  <a:moveTo>
                    <a:pt x="8481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810" y="93980"/>
                  </a:lnTo>
                  <a:lnTo>
                    <a:pt x="84810" y="15240"/>
                  </a:lnTo>
                  <a:lnTo>
                    <a:pt x="848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636784" y="2363679"/>
              <a:ext cx="92332" cy="13821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3749429" y="2317614"/>
            <a:ext cx="647065" cy="144780"/>
            <a:chOff x="3749429" y="2317614"/>
            <a:chExt cx="647065" cy="144780"/>
          </a:xfrm>
        </p:grpSpPr>
        <p:sp>
          <p:nvSpPr>
            <p:cNvPr id="51" name="object 51"/>
            <p:cNvSpPr/>
            <p:nvPr/>
          </p:nvSpPr>
          <p:spPr>
            <a:xfrm>
              <a:off x="3855561" y="2364937"/>
              <a:ext cx="77903" cy="95913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749429" y="2363684"/>
              <a:ext cx="74971" cy="9778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954612" y="2363682"/>
              <a:ext cx="100510" cy="9842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081789" y="2364937"/>
              <a:ext cx="77903" cy="95913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180840" y="2363682"/>
              <a:ext cx="100510" cy="9842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308025" y="2317614"/>
              <a:ext cx="87934" cy="14240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object 57"/>
          <p:cNvGrpSpPr/>
          <p:nvPr/>
        </p:nvGrpSpPr>
        <p:grpSpPr>
          <a:xfrm>
            <a:off x="4467171" y="2313419"/>
            <a:ext cx="628650" cy="188595"/>
            <a:chOff x="4467171" y="2313419"/>
            <a:chExt cx="628650" cy="188595"/>
          </a:xfrm>
        </p:grpSpPr>
        <p:sp>
          <p:nvSpPr>
            <p:cNvPr id="58" name="object 58"/>
            <p:cNvSpPr/>
            <p:nvPr/>
          </p:nvSpPr>
          <p:spPr>
            <a:xfrm>
              <a:off x="4467171" y="2313419"/>
              <a:ext cx="123545" cy="188475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611844" y="2363681"/>
              <a:ext cx="100510" cy="9842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738680" y="2363679"/>
              <a:ext cx="92353" cy="138215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858006" y="2365776"/>
              <a:ext cx="100729" cy="9423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991345" y="2365770"/>
              <a:ext cx="104279" cy="94237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/>
          <p:nvPr/>
        </p:nvSpPr>
        <p:spPr>
          <a:xfrm>
            <a:off x="1088699" y="2918633"/>
            <a:ext cx="50165" cy="15875"/>
          </a:xfrm>
          <a:custGeom>
            <a:avLst/>
            <a:gdLst/>
            <a:ahLst/>
            <a:cxnLst/>
            <a:rect l="l" t="t" r="r" b="b"/>
            <a:pathLst>
              <a:path w="50165" h="15875">
                <a:moveTo>
                  <a:pt x="50040" y="0"/>
                </a:moveTo>
                <a:lnTo>
                  <a:pt x="0" y="0"/>
                </a:lnTo>
                <a:lnTo>
                  <a:pt x="0" y="15706"/>
                </a:lnTo>
                <a:lnTo>
                  <a:pt x="50040" y="15706"/>
                </a:lnTo>
                <a:lnTo>
                  <a:pt x="500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4" name="object 64"/>
          <p:cNvGrpSpPr/>
          <p:nvPr/>
        </p:nvGrpSpPr>
        <p:grpSpPr>
          <a:xfrm>
            <a:off x="1216652" y="2834865"/>
            <a:ext cx="576580" cy="191135"/>
            <a:chOff x="1216652" y="2834865"/>
            <a:chExt cx="576580" cy="191135"/>
          </a:xfrm>
        </p:grpSpPr>
        <p:sp>
          <p:nvSpPr>
            <p:cNvPr id="65" name="object 65"/>
            <p:cNvSpPr/>
            <p:nvPr/>
          </p:nvSpPr>
          <p:spPr>
            <a:xfrm>
              <a:off x="1322389" y="2889315"/>
              <a:ext cx="104279" cy="9423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216652" y="2888481"/>
              <a:ext cx="77903" cy="9591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454259" y="2834865"/>
              <a:ext cx="98206" cy="150791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573568" y="2887226"/>
              <a:ext cx="100530" cy="9842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700426" y="2887224"/>
              <a:ext cx="92332" cy="138215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0" name="object 70"/>
          <p:cNvGrpSpPr/>
          <p:nvPr/>
        </p:nvGrpSpPr>
        <p:grpSpPr>
          <a:xfrm>
            <a:off x="1857687" y="2887224"/>
            <a:ext cx="784860" cy="98425"/>
            <a:chOff x="1857687" y="2887224"/>
            <a:chExt cx="784860" cy="98425"/>
          </a:xfrm>
        </p:grpSpPr>
        <p:sp>
          <p:nvSpPr>
            <p:cNvPr id="71" name="object 71"/>
            <p:cNvSpPr/>
            <p:nvPr/>
          </p:nvSpPr>
          <p:spPr>
            <a:xfrm>
              <a:off x="1857687" y="2887226"/>
              <a:ext cx="86698" cy="98426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967655" y="2889318"/>
              <a:ext cx="87965" cy="94237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082269" y="2887224"/>
              <a:ext cx="296147" cy="98428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404730" y="2889320"/>
              <a:ext cx="100729" cy="9423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538079" y="2889315"/>
              <a:ext cx="104290" cy="9423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/>
          <p:nvPr/>
        </p:nvSpPr>
        <p:spPr>
          <a:xfrm>
            <a:off x="2719640" y="2944188"/>
            <a:ext cx="17145" cy="39370"/>
          </a:xfrm>
          <a:custGeom>
            <a:avLst/>
            <a:gdLst/>
            <a:ahLst/>
            <a:cxnLst/>
            <a:rect l="l" t="t" r="r" b="b"/>
            <a:pathLst>
              <a:path w="17144" h="39369">
                <a:moveTo>
                  <a:pt x="0" y="39370"/>
                </a:moveTo>
                <a:lnTo>
                  <a:pt x="16742" y="39370"/>
                </a:lnTo>
                <a:lnTo>
                  <a:pt x="16742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7" name="object 77"/>
          <p:cNvGrpSpPr/>
          <p:nvPr/>
        </p:nvGrpSpPr>
        <p:grpSpPr>
          <a:xfrm>
            <a:off x="2719640" y="2834865"/>
            <a:ext cx="1394460" cy="151130"/>
            <a:chOff x="2719640" y="2834865"/>
            <a:chExt cx="1394460" cy="151130"/>
          </a:xfrm>
        </p:grpSpPr>
        <p:sp>
          <p:nvSpPr>
            <p:cNvPr id="78" name="object 78"/>
            <p:cNvSpPr/>
            <p:nvPr/>
          </p:nvSpPr>
          <p:spPr>
            <a:xfrm>
              <a:off x="2719628" y="2889586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80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51" y="38100"/>
                  </a:lnTo>
                  <a:lnTo>
                    <a:pt x="16751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831712" y="2887228"/>
              <a:ext cx="74971" cy="97787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928642" y="2889320"/>
              <a:ext cx="90070" cy="95494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045281" y="2887226"/>
              <a:ext cx="100510" cy="98426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172459" y="2887226"/>
              <a:ext cx="173464" cy="98426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367117" y="2887226"/>
              <a:ext cx="100530" cy="9842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488432" y="2834865"/>
              <a:ext cx="204241" cy="150791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719221" y="2887224"/>
              <a:ext cx="351572" cy="98428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097115" y="2944188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69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7" name="object 87"/>
          <p:cNvGrpSpPr/>
          <p:nvPr/>
        </p:nvGrpSpPr>
        <p:grpSpPr>
          <a:xfrm>
            <a:off x="4097115" y="2889318"/>
            <a:ext cx="308610" cy="94615"/>
            <a:chOff x="4097115" y="2889318"/>
            <a:chExt cx="308610" cy="94615"/>
          </a:xfrm>
        </p:grpSpPr>
        <p:sp>
          <p:nvSpPr>
            <p:cNvPr id="88" name="object 88"/>
            <p:cNvSpPr/>
            <p:nvPr/>
          </p:nvSpPr>
          <p:spPr>
            <a:xfrm>
              <a:off x="4097109" y="2889586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80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215561" y="2889318"/>
              <a:ext cx="87965" cy="94237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327127" y="2889320"/>
              <a:ext cx="78301" cy="94237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/>
          <p:nvPr/>
        </p:nvSpPr>
        <p:spPr>
          <a:xfrm>
            <a:off x="1052041" y="1047088"/>
            <a:ext cx="4155440" cy="83820"/>
          </a:xfrm>
          <a:custGeom>
            <a:avLst/>
            <a:gdLst/>
            <a:ahLst/>
            <a:cxnLst/>
            <a:rect l="l" t="t" r="r" b="b"/>
            <a:pathLst>
              <a:path w="4155440" h="83819">
                <a:moveTo>
                  <a:pt x="4155370" y="0"/>
                </a:moveTo>
                <a:lnTo>
                  <a:pt x="0" y="0"/>
                </a:lnTo>
                <a:lnTo>
                  <a:pt x="0" y="83767"/>
                </a:lnTo>
                <a:lnTo>
                  <a:pt x="4155370" y="83767"/>
                </a:lnTo>
                <a:lnTo>
                  <a:pt x="4155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062805" y="2681017"/>
            <a:ext cx="4144645" cy="15875"/>
          </a:xfrm>
          <a:custGeom>
            <a:avLst/>
            <a:gdLst/>
            <a:ahLst/>
            <a:cxnLst/>
            <a:rect l="l" t="t" r="r" b="b"/>
            <a:pathLst>
              <a:path w="4144645" h="15875">
                <a:moveTo>
                  <a:pt x="4144156" y="0"/>
                </a:moveTo>
                <a:lnTo>
                  <a:pt x="0" y="0"/>
                </a:lnTo>
                <a:lnTo>
                  <a:pt x="0" y="15706"/>
                </a:lnTo>
                <a:lnTo>
                  <a:pt x="4144156" y="15706"/>
                </a:lnTo>
                <a:lnTo>
                  <a:pt x="4144156" y="0"/>
                </a:lnTo>
                <a:close/>
              </a:path>
            </a:pathLst>
          </a:custGeom>
          <a:solidFill>
            <a:srgbClr val="D0D0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046669" y="6014853"/>
            <a:ext cx="4155440" cy="83820"/>
          </a:xfrm>
          <a:custGeom>
            <a:avLst/>
            <a:gdLst/>
            <a:ahLst/>
            <a:cxnLst/>
            <a:rect l="l" t="t" r="r" b="b"/>
            <a:pathLst>
              <a:path w="4155440" h="83820">
                <a:moveTo>
                  <a:pt x="4155391" y="0"/>
                </a:moveTo>
                <a:lnTo>
                  <a:pt x="0" y="0"/>
                </a:lnTo>
                <a:lnTo>
                  <a:pt x="0" y="83767"/>
                </a:lnTo>
                <a:lnTo>
                  <a:pt x="4155391" y="83767"/>
                </a:lnTo>
                <a:lnTo>
                  <a:pt x="41553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068743" y="6284791"/>
            <a:ext cx="1324610" cy="302260"/>
          </a:xfrm>
          <a:custGeom>
            <a:avLst/>
            <a:gdLst/>
            <a:ahLst/>
            <a:cxnLst/>
            <a:rect l="l" t="t" r="r" b="b"/>
            <a:pathLst>
              <a:path w="1324610" h="302259">
                <a:moveTo>
                  <a:pt x="98552" y="205143"/>
                </a:moveTo>
                <a:lnTo>
                  <a:pt x="75082" y="205143"/>
                </a:lnTo>
                <a:lnTo>
                  <a:pt x="75082" y="29159"/>
                </a:lnTo>
                <a:lnTo>
                  <a:pt x="95211" y="29159"/>
                </a:lnTo>
                <a:lnTo>
                  <a:pt x="95211" y="0"/>
                </a:lnTo>
                <a:lnTo>
                  <a:pt x="0" y="0"/>
                </a:lnTo>
                <a:lnTo>
                  <a:pt x="0" y="29159"/>
                </a:lnTo>
                <a:lnTo>
                  <a:pt x="25819" y="29159"/>
                </a:lnTo>
                <a:lnTo>
                  <a:pt x="25819" y="205143"/>
                </a:lnTo>
                <a:lnTo>
                  <a:pt x="0" y="205143"/>
                </a:lnTo>
                <a:lnTo>
                  <a:pt x="0" y="234645"/>
                </a:lnTo>
                <a:lnTo>
                  <a:pt x="98552" y="234645"/>
                </a:lnTo>
                <a:lnTo>
                  <a:pt x="98552" y="205143"/>
                </a:lnTo>
                <a:close/>
              </a:path>
              <a:path w="1324610" h="302259">
                <a:moveTo>
                  <a:pt x="232956" y="205143"/>
                </a:moveTo>
                <a:lnTo>
                  <a:pt x="211861" y="205143"/>
                </a:lnTo>
                <a:lnTo>
                  <a:pt x="131724" y="107607"/>
                </a:lnTo>
                <a:lnTo>
                  <a:pt x="206476" y="29159"/>
                </a:lnTo>
                <a:lnTo>
                  <a:pt x="225602" y="29159"/>
                </a:lnTo>
                <a:lnTo>
                  <a:pt x="225602" y="0"/>
                </a:lnTo>
                <a:lnTo>
                  <a:pt x="132080" y="0"/>
                </a:lnTo>
                <a:lnTo>
                  <a:pt x="132080" y="29159"/>
                </a:lnTo>
                <a:lnTo>
                  <a:pt x="154533" y="29159"/>
                </a:lnTo>
                <a:lnTo>
                  <a:pt x="80784" y="114642"/>
                </a:lnTo>
                <a:lnTo>
                  <a:pt x="172961" y="234645"/>
                </a:lnTo>
                <a:lnTo>
                  <a:pt x="232956" y="234645"/>
                </a:lnTo>
                <a:lnTo>
                  <a:pt x="232956" y="205143"/>
                </a:lnTo>
                <a:close/>
              </a:path>
              <a:path w="1324610" h="302259">
                <a:moveTo>
                  <a:pt x="417334" y="159219"/>
                </a:moveTo>
                <a:lnTo>
                  <a:pt x="411848" y="127520"/>
                </a:lnTo>
                <a:lnTo>
                  <a:pt x="399262" y="107950"/>
                </a:lnTo>
                <a:lnTo>
                  <a:pt x="395592" y="102235"/>
                </a:lnTo>
                <a:lnTo>
                  <a:pt x="371068" y="86906"/>
                </a:lnTo>
                <a:lnTo>
                  <a:pt x="371068" y="159219"/>
                </a:lnTo>
                <a:lnTo>
                  <a:pt x="368388" y="180759"/>
                </a:lnTo>
                <a:lnTo>
                  <a:pt x="360641" y="196761"/>
                </a:lnTo>
                <a:lnTo>
                  <a:pt x="348310" y="206730"/>
                </a:lnTo>
                <a:lnTo>
                  <a:pt x="331863" y="210172"/>
                </a:lnTo>
                <a:lnTo>
                  <a:pt x="315353" y="206590"/>
                </a:lnTo>
                <a:lnTo>
                  <a:pt x="302895" y="196392"/>
                </a:lnTo>
                <a:lnTo>
                  <a:pt x="295033" y="180340"/>
                </a:lnTo>
                <a:lnTo>
                  <a:pt x="292290" y="159219"/>
                </a:lnTo>
                <a:lnTo>
                  <a:pt x="295084" y="137629"/>
                </a:lnTo>
                <a:lnTo>
                  <a:pt x="303022" y="121513"/>
                </a:lnTo>
                <a:lnTo>
                  <a:pt x="315493" y="111429"/>
                </a:lnTo>
                <a:lnTo>
                  <a:pt x="331863" y="107950"/>
                </a:lnTo>
                <a:lnTo>
                  <a:pt x="348170" y="111480"/>
                </a:lnTo>
                <a:lnTo>
                  <a:pt x="360514" y="121640"/>
                </a:lnTo>
                <a:lnTo>
                  <a:pt x="368338" y="137782"/>
                </a:lnTo>
                <a:lnTo>
                  <a:pt x="371068" y="159219"/>
                </a:lnTo>
                <a:lnTo>
                  <a:pt x="371068" y="86906"/>
                </a:lnTo>
                <a:lnTo>
                  <a:pt x="368833" y="85496"/>
                </a:lnTo>
                <a:lnTo>
                  <a:pt x="331863" y="79438"/>
                </a:lnTo>
                <a:lnTo>
                  <a:pt x="295313" y="85496"/>
                </a:lnTo>
                <a:lnTo>
                  <a:pt x="268503" y="102235"/>
                </a:lnTo>
                <a:lnTo>
                  <a:pt x="252006" y="127520"/>
                </a:lnTo>
                <a:lnTo>
                  <a:pt x="246380" y="159219"/>
                </a:lnTo>
                <a:lnTo>
                  <a:pt x="251434" y="190919"/>
                </a:lnTo>
                <a:lnTo>
                  <a:pt x="266992" y="216204"/>
                </a:lnTo>
                <a:lnTo>
                  <a:pt x="293611" y="232943"/>
                </a:lnTo>
                <a:lnTo>
                  <a:pt x="331863" y="239001"/>
                </a:lnTo>
                <a:lnTo>
                  <a:pt x="368414" y="232943"/>
                </a:lnTo>
                <a:lnTo>
                  <a:pt x="395211" y="216204"/>
                </a:lnTo>
                <a:lnTo>
                  <a:pt x="399148" y="210172"/>
                </a:lnTo>
                <a:lnTo>
                  <a:pt x="411708" y="190919"/>
                </a:lnTo>
                <a:lnTo>
                  <a:pt x="417334" y="159219"/>
                </a:lnTo>
                <a:close/>
              </a:path>
              <a:path w="1324610" h="302259">
                <a:moveTo>
                  <a:pt x="619772" y="83375"/>
                </a:moveTo>
                <a:lnTo>
                  <a:pt x="542671" y="83375"/>
                </a:lnTo>
                <a:lnTo>
                  <a:pt x="542671" y="110045"/>
                </a:lnTo>
                <a:lnTo>
                  <a:pt x="558774" y="110045"/>
                </a:lnTo>
                <a:lnTo>
                  <a:pt x="558774" y="144335"/>
                </a:lnTo>
                <a:lnTo>
                  <a:pt x="495731" y="144335"/>
                </a:lnTo>
                <a:lnTo>
                  <a:pt x="495731" y="110045"/>
                </a:lnTo>
                <a:lnTo>
                  <a:pt x="509828" y="110045"/>
                </a:lnTo>
                <a:lnTo>
                  <a:pt x="509828" y="83375"/>
                </a:lnTo>
                <a:lnTo>
                  <a:pt x="434733" y="83375"/>
                </a:lnTo>
                <a:lnTo>
                  <a:pt x="434733" y="110045"/>
                </a:lnTo>
                <a:lnTo>
                  <a:pt x="453186" y="110045"/>
                </a:lnTo>
                <a:lnTo>
                  <a:pt x="453186" y="144335"/>
                </a:lnTo>
                <a:lnTo>
                  <a:pt x="453186" y="171005"/>
                </a:lnTo>
                <a:lnTo>
                  <a:pt x="453186" y="207835"/>
                </a:lnTo>
                <a:lnTo>
                  <a:pt x="434733" y="207835"/>
                </a:lnTo>
                <a:lnTo>
                  <a:pt x="434733" y="234505"/>
                </a:lnTo>
                <a:lnTo>
                  <a:pt x="511505" y="234505"/>
                </a:lnTo>
                <a:lnTo>
                  <a:pt x="511505" y="207835"/>
                </a:lnTo>
                <a:lnTo>
                  <a:pt x="495731" y="207835"/>
                </a:lnTo>
                <a:lnTo>
                  <a:pt x="495731" y="171005"/>
                </a:lnTo>
                <a:lnTo>
                  <a:pt x="558774" y="171005"/>
                </a:lnTo>
                <a:lnTo>
                  <a:pt x="558774" y="207835"/>
                </a:lnTo>
                <a:lnTo>
                  <a:pt x="544347" y="207835"/>
                </a:lnTo>
                <a:lnTo>
                  <a:pt x="544347" y="234505"/>
                </a:lnTo>
                <a:lnTo>
                  <a:pt x="619455" y="234505"/>
                </a:lnTo>
                <a:lnTo>
                  <a:pt x="619455" y="207835"/>
                </a:lnTo>
                <a:lnTo>
                  <a:pt x="601319" y="207835"/>
                </a:lnTo>
                <a:lnTo>
                  <a:pt x="601319" y="171005"/>
                </a:lnTo>
                <a:lnTo>
                  <a:pt x="601319" y="144335"/>
                </a:lnTo>
                <a:lnTo>
                  <a:pt x="601319" y="110045"/>
                </a:lnTo>
                <a:lnTo>
                  <a:pt x="619772" y="110045"/>
                </a:lnTo>
                <a:lnTo>
                  <a:pt x="619772" y="83375"/>
                </a:lnTo>
                <a:close/>
              </a:path>
              <a:path w="1324610" h="302259">
                <a:moveTo>
                  <a:pt x="785177" y="206159"/>
                </a:moveTo>
                <a:lnTo>
                  <a:pt x="768083" y="187375"/>
                </a:lnTo>
                <a:lnTo>
                  <a:pt x="760437" y="195707"/>
                </a:lnTo>
                <a:lnTo>
                  <a:pt x="751332" y="201917"/>
                </a:lnTo>
                <a:lnTo>
                  <a:pt x="741222" y="205816"/>
                </a:lnTo>
                <a:lnTo>
                  <a:pt x="730554" y="207162"/>
                </a:lnTo>
                <a:lnTo>
                  <a:pt x="712419" y="203796"/>
                </a:lnTo>
                <a:lnTo>
                  <a:pt x="697357" y="194043"/>
                </a:lnTo>
                <a:lnTo>
                  <a:pt x="687070" y="178447"/>
                </a:lnTo>
                <a:lnTo>
                  <a:pt x="683272" y="157543"/>
                </a:lnTo>
                <a:lnTo>
                  <a:pt x="686447" y="137033"/>
                </a:lnTo>
                <a:lnTo>
                  <a:pt x="695337" y="121640"/>
                </a:lnTo>
                <a:lnTo>
                  <a:pt x="709015" y="111963"/>
                </a:lnTo>
                <a:lnTo>
                  <a:pt x="726528" y="108610"/>
                </a:lnTo>
                <a:lnTo>
                  <a:pt x="732231" y="108610"/>
                </a:lnTo>
                <a:lnTo>
                  <a:pt x="737590" y="109943"/>
                </a:lnTo>
                <a:lnTo>
                  <a:pt x="742276" y="112623"/>
                </a:lnTo>
                <a:lnTo>
                  <a:pt x="740600" y="115658"/>
                </a:lnTo>
                <a:lnTo>
                  <a:pt x="739940" y="119329"/>
                </a:lnTo>
                <a:lnTo>
                  <a:pt x="777100" y="137058"/>
                </a:lnTo>
                <a:lnTo>
                  <a:pt x="783170" y="121348"/>
                </a:lnTo>
                <a:lnTo>
                  <a:pt x="778281" y="103162"/>
                </a:lnTo>
                <a:lnTo>
                  <a:pt x="764895" y="90297"/>
                </a:lnTo>
                <a:lnTo>
                  <a:pt x="744982" y="82651"/>
                </a:lnTo>
                <a:lnTo>
                  <a:pt x="720496" y="80111"/>
                </a:lnTo>
                <a:lnTo>
                  <a:pt x="686003" y="86296"/>
                </a:lnTo>
                <a:lnTo>
                  <a:pt x="659815" y="103200"/>
                </a:lnTo>
                <a:lnTo>
                  <a:pt x="643191" y="128333"/>
                </a:lnTo>
                <a:lnTo>
                  <a:pt x="637362" y="159219"/>
                </a:lnTo>
                <a:lnTo>
                  <a:pt x="643204" y="191516"/>
                </a:lnTo>
                <a:lnTo>
                  <a:pt x="659904" y="216496"/>
                </a:lnTo>
                <a:lnTo>
                  <a:pt x="686282" y="232613"/>
                </a:lnTo>
                <a:lnTo>
                  <a:pt x="721169" y="238328"/>
                </a:lnTo>
                <a:lnTo>
                  <a:pt x="741070" y="236372"/>
                </a:lnTo>
                <a:lnTo>
                  <a:pt x="758710" y="230416"/>
                </a:lnTo>
                <a:lnTo>
                  <a:pt x="773582" y="220370"/>
                </a:lnTo>
                <a:lnTo>
                  <a:pt x="785177" y="206159"/>
                </a:lnTo>
                <a:close/>
              </a:path>
              <a:path w="1324610" h="302259">
                <a:moveTo>
                  <a:pt x="971511" y="83794"/>
                </a:moveTo>
                <a:lnTo>
                  <a:pt x="906475" y="83794"/>
                </a:lnTo>
                <a:lnTo>
                  <a:pt x="906475" y="110617"/>
                </a:lnTo>
                <a:lnTo>
                  <a:pt x="924902" y="110617"/>
                </a:lnTo>
                <a:lnTo>
                  <a:pt x="898766" y="181356"/>
                </a:lnTo>
                <a:lnTo>
                  <a:pt x="897420" y="187375"/>
                </a:lnTo>
                <a:lnTo>
                  <a:pt x="895083" y="195084"/>
                </a:lnTo>
                <a:lnTo>
                  <a:pt x="890054" y="179324"/>
                </a:lnTo>
                <a:lnTo>
                  <a:pt x="886371" y="171627"/>
                </a:lnTo>
                <a:lnTo>
                  <a:pt x="858545" y="110617"/>
                </a:lnTo>
                <a:lnTo>
                  <a:pt x="876630" y="110617"/>
                </a:lnTo>
                <a:lnTo>
                  <a:pt x="876630" y="83794"/>
                </a:lnTo>
                <a:lnTo>
                  <a:pt x="799541" y="83794"/>
                </a:lnTo>
                <a:lnTo>
                  <a:pt x="799541" y="110617"/>
                </a:lnTo>
                <a:lnTo>
                  <a:pt x="811276" y="110617"/>
                </a:lnTo>
                <a:lnTo>
                  <a:pt x="876630" y="236651"/>
                </a:lnTo>
                <a:lnTo>
                  <a:pt x="854849" y="272199"/>
                </a:lnTo>
                <a:lnTo>
                  <a:pt x="854849" y="270840"/>
                </a:lnTo>
                <a:lnTo>
                  <a:pt x="855179" y="268833"/>
                </a:lnTo>
                <a:lnTo>
                  <a:pt x="854849" y="258775"/>
                </a:lnTo>
                <a:lnTo>
                  <a:pt x="815962" y="273532"/>
                </a:lnTo>
                <a:lnTo>
                  <a:pt x="818184" y="284289"/>
                </a:lnTo>
                <a:lnTo>
                  <a:pt x="824509" y="293268"/>
                </a:lnTo>
                <a:lnTo>
                  <a:pt x="834351" y="299402"/>
                </a:lnTo>
                <a:lnTo>
                  <a:pt x="847153" y="301675"/>
                </a:lnTo>
                <a:lnTo>
                  <a:pt x="862812" y="298792"/>
                </a:lnTo>
                <a:lnTo>
                  <a:pt x="877735" y="288404"/>
                </a:lnTo>
                <a:lnTo>
                  <a:pt x="892771" y="267893"/>
                </a:lnTo>
                <a:lnTo>
                  <a:pt x="908824" y="234645"/>
                </a:lnTo>
                <a:lnTo>
                  <a:pt x="959777" y="110617"/>
                </a:lnTo>
                <a:lnTo>
                  <a:pt x="971511" y="110617"/>
                </a:lnTo>
                <a:lnTo>
                  <a:pt x="971511" y="83794"/>
                </a:lnTo>
                <a:close/>
              </a:path>
              <a:path w="1324610" h="302259">
                <a:moveTo>
                  <a:pt x="1149858" y="83794"/>
                </a:moveTo>
                <a:lnTo>
                  <a:pt x="999020" y="83794"/>
                </a:lnTo>
                <a:lnTo>
                  <a:pt x="999020" y="110617"/>
                </a:lnTo>
                <a:lnTo>
                  <a:pt x="1020470" y="110617"/>
                </a:lnTo>
                <a:lnTo>
                  <a:pt x="1020140" y="126707"/>
                </a:lnTo>
                <a:lnTo>
                  <a:pt x="1018184" y="154419"/>
                </a:lnTo>
                <a:lnTo>
                  <a:pt x="1014603" y="175145"/>
                </a:lnTo>
                <a:lnTo>
                  <a:pt x="1009764" y="189598"/>
                </a:lnTo>
                <a:lnTo>
                  <a:pt x="1004049" y="198450"/>
                </a:lnTo>
                <a:lnTo>
                  <a:pt x="1001699" y="193078"/>
                </a:lnTo>
                <a:lnTo>
                  <a:pt x="997013" y="189395"/>
                </a:lnTo>
                <a:lnTo>
                  <a:pt x="968844" y="211175"/>
                </a:lnTo>
                <a:lnTo>
                  <a:pt x="970661" y="222161"/>
                </a:lnTo>
                <a:lnTo>
                  <a:pt x="976007" y="230619"/>
                </a:lnTo>
                <a:lnTo>
                  <a:pt x="984834" y="236067"/>
                </a:lnTo>
                <a:lnTo>
                  <a:pt x="997013" y="237998"/>
                </a:lnTo>
                <a:lnTo>
                  <a:pt x="1016063" y="232168"/>
                </a:lnTo>
                <a:lnTo>
                  <a:pt x="1031862" y="213233"/>
                </a:lnTo>
                <a:lnTo>
                  <a:pt x="1043381" y="179031"/>
                </a:lnTo>
                <a:lnTo>
                  <a:pt x="1049629" y="127381"/>
                </a:lnTo>
                <a:lnTo>
                  <a:pt x="1050302" y="112293"/>
                </a:lnTo>
                <a:lnTo>
                  <a:pt x="1088859" y="112293"/>
                </a:lnTo>
                <a:lnTo>
                  <a:pt x="1088859" y="207835"/>
                </a:lnTo>
                <a:lnTo>
                  <a:pt x="1072756" y="207835"/>
                </a:lnTo>
                <a:lnTo>
                  <a:pt x="1072756" y="234645"/>
                </a:lnTo>
                <a:lnTo>
                  <a:pt x="1149858" y="234645"/>
                </a:lnTo>
                <a:lnTo>
                  <a:pt x="1149858" y="207835"/>
                </a:lnTo>
                <a:lnTo>
                  <a:pt x="1131760" y="207835"/>
                </a:lnTo>
                <a:lnTo>
                  <a:pt x="1131760" y="110617"/>
                </a:lnTo>
                <a:lnTo>
                  <a:pt x="1149858" y="110617"/>
                </a:lnTo>
                <a:lnTo>
                  <a:pt x="1149858" y="83794"/>
                </a:lnTo>
                <a:close/>
              </a:path>
              <a:path w="1324610" h="302259">
                <a:moveTo>
                  <a:pt x="1324444" y="181343"/>
                </a:moveTo>
                <a:lnTo>
                  <a:pt x="1321308" y="163360"/>
                </a:lnTo>
                <a:lnTo>
                  <a:pt x="1317650" y="158216"/>
                </a:lnTo>
                <a:lnTo>
                  <a:pt x="1310589" y="148285"/>
                </a:lnTo>
                <a:lnTo>
                  <a:pt x="1290383" y="137934"/>
                </a:lnTo>
                <a:lnTo>
                  <a:pt x="1279867" y="136664"/>
                </a:lnTo>
                <a:lnTo>
                  <a:pt x="1279867" y="183019"/>
                </a:lnTo>
                <a:lnTo>
                  <a:pt x="1278153" y="193649"/>
                </a:lnTo>
                <a:lnTo>
                  <a:pt x="1272667" y="201663"/>
                </a:lnTo>
                <a:lnTo>
                  <a:pt x="1262900" y="206730"/>
                </a:lnTo>
                <a:lnTo>
                  <a:pt x="1248359" y="208495"/>
                </a:lnTo>
                <a:lnTo>
                  <a:pt x="1234287" y="208495"/>
                </a:lnTo>
                <a:lnTo>
                  <a:pt x="1234287" y="158216"/>
                </a:lnTo>
                <a:lnTo>
                  <a:pt x="1248702" y="158216"/>
                </a:lnTo>
                <a:lnTo>
                  <a:pt x="1263180" y="159880"/>
                </a:lnTo>
                <a:lnTo>
                  <a:pt x="1272832" y="164706"/>
                </a:lnTo>
                <a:lnTo>
                  <a:pt x="1278204" y="172491"/>
                </a:lnTo>
                <a:lnTo>
                  <a:pt x="1279867" y="183019"/>
                </a:lnTo>
                <a:lnTo>
                  <a:pt x="1279867" y="136664"/>
                </a:lnTo>
                <a:lnTo>
                  <a:pt x="1258760" y="134086"/>
                </a:lnTo>
                <a:lnTo>
                  <a:pt x="1234287" y="134086"/>
                </a:lnTo>
                <a:lnTo>
                  <a:pt x="1234287" y="110617"/>
                </a:lnTo>
                <a:lnTo>
                  <a:pt x="1258417" y="110617"/>
                </a:lnTo>
                <a:lnTo>
                  <a:pt x="1258417" y="83794"/>
                </a:lnTo>
                <a:lnTo>
                  <a:pt x="1173607" y="83794"/>
                </a:lnTo>
                <a:lnTo>
                  <a:pt x="1173607" y="110617"/>
                </a:lnTo>
                <a:lnTo>
                  <a:pt x="1191704" y="110617"/>
                </a:lnTo>
                <a:lnTo>
                  <a:pt x="1191704" y="207835"/>
                </a:lnTo>
                <a:lnTo>
                  <a:pt x="1173607" y="207835"/>
                </a:lnTo>
                <a:lnTo>
                  <a:pt x="1173607" y="234645"/>
                </a:lnTo>
                <a:lnTo>
                  <a:pt x="1254734" y="234645"/>
                </a:lnTo>
                <a:lnTo>
                  <a:pt x="1287691" y="230085"/>
                </a:lnTo>
                <a:lnTo>
                  <a:pt x="1309204" y="218046"/>
                </a:lnTo>
                <a:lnTo>
                  <a:pt x="1315758" y="208495"/>
                </a:lnTo>
                <a:lnTo>
                  <a:pt x="1320914" y="200990"/>
                </a:lnTo>
                <a:lnTo>
                  <a:pt x="1324444" y="1813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403322" y="6364903"/>
            <a:ext cx="321945" cy="158115"/>
          </a:xfrm>
          <a:custGeom>
            <a:avLst/>
            <a:gdLst/>
            <a:ahLst/>
            <a:cxnLst/>
            <a:rect l="l" t="t" r="r" b="b"/>
            <a:pathLst>
              <a:path w="321944" h="158115">
                <a:moveTo>
                  <a:pt x="153517" y="3263"/>
                </a:moveTo>
                <a:lnTo>
                  <a:pt x="0" y="3263"/>
                </a:lnTo>
                <a:lnTo>
                  <a:pt x="0" y="31203"/>
                </a:lnTo>
                <a:lnTo>
                  <a:pt x="0" y="62953"/>
                </a:lnTo>
                <a:lnTo>
                  <a:pt x="27800" y="62953"/>
                </a:lnTo>
                <a:lnTo>
                  <a:pt x="27800" y="31203"/>
                </a:lnTo>
                <a:lnTo>
                  <a:pt x="55295" y="31203"/>
                </a:lnTo>
                <a:lnTo>
                  <a:pt x="55295" y="62953"/>
                </a:lnTo>
                <a:lnTo>
                  <a:pt x="55295" y="127723"/>
                </a:lnTo>
                <a:lnTo>
                  <a:pt x="34848" y="127723"/>
                </a:lnTo>
                <a:lnTo>
                  <a:pt x="34848" y="154393"/>
                </a:lnTo>
                <a:lnTo>
                  <a:pt x="117970" y="154393"/>
                </a:lnTo>
                <a:lnTo>
                  <a:pt x="117970" y="127723"/>
                </a:lnTo>
                <a:lnTo>
                  <a:pt x="98196" y="127723"/>
                </a:lnTo>
                <a:lnTo>
                  <a:pt x="98196" y="62953"/>
                </a:lnTo>
                <a:lnTo>
                  <a:pt x="98196" y="31203"/>
                </a:lnTo>
                <a:lnTo>
                  <a:pt x="125691" y="31203"/>
                </a:lnTo>
                <a:lnTo>
                  <a:pt x="125691" y="62953"/>
                </a:lnTo>
                <a:lnTo>
                  <a:pt x="153517" y="62953"/>
                </a:lnTo>
                <a:lnTo>
                  <a:pt x="153517" y="31203"/>
                </a:lnTo>
                <a:lnTo>
                  <a:pt x="153517" y="3263"/>
                </a:lnTo>
                <a:close/>
              </a:path>
              <a:path w="321944" h="158115">
                <a:moveTo>
                  <a:pt x="321894" y="150507"/>
                </a:moveTo>
                <a:lnTo>
                  <a:pt x="318414" y="134086"/>
                </a:lnTo>
                <a:lnTo>
                  <a:pt x="317284" y="128727"/>
                </a:lnTo>
                <a:lnTo>
                  <a:pt x="316865" y="126707"/>
                </a:lnTo>
                <a:lnTo>
                  <a:pt x="314185" y="127723"/>
                </a:lnTo>
                <a:lnTo>
                  <a:pt x="312508" y="128384"/>
                </a:lnTo>
                <a:lnTo>
                  <a:pt x="310502" y="128727"/>
                </a:lnTo>
                <a:lnTo>
                  <a:pt x="301434" y="128727"/>
                </a:lnTo>
                <a:lnTo>
                  <a:pt x="301650" y="123647"/>
                </a:lnTo>
                <a:lnTo>
                  <a:pt x="302069" y="102831"/>
                </a:lnTo>
                <a:lnTo>
                  <a:pt x="302463" y="86487"/>
                </a:lnTo>
                <a:lnTo>
                  <a:pt x="302666" y="76606"/>
                </a:lnTo>
                <a:lnTo>
                  <a:pt x="302717" y="70739"/>
                </a:lnTo>
                <a:lnTo>
                  <a:pt x="302793" y="62014"/>
                </a:lnTo>
                <a:lnTo>
                  <a:pt x="292417" y="24472"/>
                </a:lnTo>
                <a:lnTo>
                  <a:pt x="237756" y="0"/>
                </a:lnTo>
                <a:lnTo>
                  <a:pt x="214845" y="2527"/>
                </a:lnTo>
                <a:lnTo>
                  <a:pt x="195478" y="9893"/>
                </a:lnTo>
                <a:lnTo>
                  <a:pt x="182079" y="21780"/>
                </a:lnTo>
                <a:lnTo>
                  <a:pt x="177076" y="37884"/>
                </a:lnTo>
                <a:lnTo>
                  <a:pt x="178219" y="44831"/>
                </a:lnTo>
                <a:lnTo>
                  <a:pt x="210591" y="29502"/>
                </a:lnTo>
                <a:lnTo>
                  <a:pt x="215950" y="26492"/>
                </a:lnTo>
                <a:lnTo>
                  <a:pt x="222669" y="24472"/>
                </a:lnTo>
                <a:lnTo>
                  <a:pt x="231724" y="24472"/>
                </a:lnTo>
                <a:lnTo>
                  <a:pt x="245859" y="27051"/>
                </a:lnTo>
                <a:lnTo>
                  <a:pt x="255066" y="34239"/>
                </a:lnTo>
                <a:lnTo>
                  <a:pt x="260057" y="45262"/>
                </a:lnTo>
                <a:lnTo>
                  <a:pt x="261569" y="59334"/>
                </a:lnTo>
                <a:lnTo>
                  <a:pt x="261480" y="67703"/>
                </a:lnTo>
                <a:lnTo>
                  <a:pt x="261213" y="70739"/>
                </a:lnTo>
                <a:lnTo>
                  <a:pt x="260883" y="70624"/>
                </a:lnTo>
                <a:lnTo>
                  <a:pt x="260883" y="92849"/>
                </a:lnTo>
                <a:lnTo>
                  <a:pt x="260883" y="113296"/>
                </a:lnTo>
                <a:lnTo>
                  <a:pt x="256324" y="118681"/>
                </a:lnTo>
                <a:lnTo>
                  <a:pt x="250075" y="123647"/>
                </a:lnTo>
                <a:lnTo>
                  <a:pt x="241935" y="127304"/>
                </a:lnTo>
                <a:lnTo>
                  <a:pt x="231724" y="128727"/>
                </a:lnTo>
                <a:lnTo>
                  <a:pt x="222135" y="127076"/>
                </a:lnTo>
                <a:lnTo>
                  <a:pt x="215087" y="122567"/>
                </a:lnTo>
                <a:lnTo>
                  <a:pt x="210743" y="115862"/>
                </a:lnTo>
                <a:lnTo>
                  <a:pt x="209270" y="107607"/>
                </a:lnTo>
                <a:lnTo>
                  <a:pt x="210997" y="98793"/>
                </a:lnTo>
                <a:lnTo>
                  <a:pt x="216090" y="92138"/>
                </a:lnTo>
                <a:lnTo>
                  <a:pt x="224396" y="87947"/>
                </a:lnTo>
                <a:lnTo>
                  <a:pt x="235737" y="86487"/>
                </a:lnTo>
                <a:lnTo>
                  <a:pt x="242773" y="86868"/>
                </a:lnTo>
                <a:lnTo>
                  <a:pt x="249313" y="88036"/>
                </a:lnTo>
                <a:lnTo>
                  <a:pt x="255358" y="90017"/>
                </a:lnTo>
                <a:lnTo>
                  <a:pt x="260883" y="92849"/>
                </a:lnTo>
                <a:lnTo>
                  <a:pt x="260883" y="70624"/>
                </a:lnTo>
                <a:lnTo>
                  <a:pt x="254406" y="68237"/>
                </a:lnTo>
                <a:lnTo>
                  <a:pt x="245960" y="66332"/>
                </a:lnTo>
                <a:lnTo>
                  <a:pt x="236524" y="65125"/>
                </a:lnTo>
                <a:lnTo>
                  <a:pt x="226695" y="64706"/>
                </a:lnTo>
                <a:lnTo>
                  <a:pt x="201079" y="67703"/>
                </a:lnTo>
                <a:lnTo>
                  <a:pt x="181648" y="76606"/>
                </a:lnTo>
                <a:lnTo>
                  <a:pt x="169329" y="91287"/>
                </a:lnTo>
                <a:lnTo>
                  <a:pt x="165011" y="111620"/>
                </a:lnTo>
                <a:lnTo>
                  <a:pt x="168605" y="131051"/>
                </a:lnTo>
                <a:lnTo>
                  <a:pt x="178930" y="145351"/>
                </a:lnTo>
                <a:lnTo>
                  <a:pt x="195287" y="154190"/>
                </a:lnTo>
                <a:lnTo>
                  <a:pt x="216979" y="157213"/>
                </a:lnTo>
                <a:lnTo>
                  <a:pt x="233197" y="155295"/>
                </a:lnTo>
                <a:lnTo>
                  <a:pt x="246176" y="150177"/>
                </a:lnTo>
                <a:lnTo>
                  <a:pt x="255955" y="142786"/>
                </a:lnTo>
                <a:lnTo>
                  <a:pt x="262559" y="134086"/>
                </a:lnTo>
                <a:lnTo>
                  <a:pt x="266128" y="144399"/>
                </a:lnTo>
                <a:lnTo>
                  <a:pt x="272313" y="151726"/>
                </a:lnTo>
                <a:lnTo>
                  <a:pt x="281076" y="156095"/>
                </a:lnTo>
                <a:lnTo>
                  <a:pt x="292379" y="157556"/>
                </a:lnTo>
                <a:lnTo>
                  <a:pt x="298653" y="157200"/>
                </a:lnTo>
                <a:lnTo>
                  <a:pt x="306260" y="156044"/>
                </a:lnTo>
                <a:lnTo>
                  <a:pt x="314312" y="153873"/>
                </a:lnTo>
                <a:lnTo>
                  <a:pt x="321894" y="1505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6" name="object 96"/>
          <p:cNvGrpSpPr/>
          <p:nvPr/>
        </p:nvGrpSpPr>
        <p:grpSpPr>
          <a:xfrm>
            <a:off x="2742211" y="6368158"/>
            <a:ext cx="394970" cy="186690"/>
            <a:chOff x="2742211" y="6368158"/>
            <a:chExt cx="394970" cy="186690"/>
          </a:xfrm>
        </p:grpSpPr>
        <p:sp>
          <p:nvSpPr>
            <p:cNvPr id="97" name="object 97"/>
            <p:cNvSpPr/>
            <p:nvPr/>
          </p:nvSpPr>
          <p:spPr>
            <a:xfrm>
              <a:off x="2742209" y="6368166"/>
              <a:ext cx="186690" cy="186690"/>
            </a:xfrm>
            <a:custGeom>
              <a:avLst/>
              <a:gdLst/>
              <a:ahLst/>
              <a:cxnLst/>
              <a:rect l="l" t="t" r="r" b="b"/>
              <a:pathLst>
                <a:path w="186689" h="186690">
                  <a:moveTo>
                    <a:pt x="186385" y="123190"/>
                  </a:moveTo>
                  <a:lnTo>
                    <a:pt x="161239" y="123190"/>
                  </a:lnTo>
                  <a:lnTo>
                    <a:pt x="161239" y="26670"/>
                  </a:lnTo>
                  <a:lnTo>
                    <a:pt x="179006" y="26670"/>
                  </a:lnTo>
                  <a:lnTo>
                    <a:pt x="179006" y="0"/>
                  </a:lnTo>
                  <a:lnTo>
                    <a:pt x="103581" y="0"/>
                  </a:lnTo>
                  <a:lnTo>
                    <a:pt x="103581" y="26670"/>
                  </a:lnTo>
                  <a:lnTo>
                    <a:pt x="118668" y="26670"/>
                  </a:lnTo>
                  <a:lnTo>
                    <a:pt x="118668" y="123190"/>
                  </a:lnTo>
                  <a:lnTo>
                    <a:pt x="60680" y="123190"/>
                  </a:lnTo>
                  <a:lnTo>
                    <a:pt x="60680" y="26670"/>
                  </a:lnTo>
                  <a:lnTo>
                    <a:pt x="75425" y="26670"/>
                  </a:lnTo>
                  <a:lnTo>
                    <a:pt x="75425" y="0"/>
                  </a:lnTo>
                  <a:lnTo>
                    <a:pt x="0" y="0"/>
                  </a:lnTo>
                  <a:lnTo>
                    <a:pt x="0" y="26670"/>
                  </a:lnTo>
                  <a:lnTo>
                    <a:pt x="18097" y="26670"/>
                  </a:lnTo>
                  <a:lnTo>
                    <a:pt x="18097" y="123190"/>
                  </a:lnTo>
                  <a:lnTo>
                    <a:pt x="18097" y="124460"/>
                  </a:lnTo>
                  <a:lnTo>
                    <a:pt x="0" y="124460"/>
                  </a:lnTo>
                  <a:lnTo>
                    <a:pt x="0" y="151130"/>
                  </a:lnTo>
                  <a:lnTo>
                    <a:pt x="155549" y="151130"/>
                  </a:lnTo>
                  <a:lnTo>
                    <a:pt x="155549" y="186690"/>
                  </a:lnTo>
                  <a:lnTo>
                    <a:pt x="186385" y="186690"/>
                  </a:lnTo>
                  <a:lnTo>
                    <a:pt x="186385" y="151130"/>
                  </a:lnTo>
                  <a:lnTo>
                    <a:pt x="186385" y="124460"/>
                  </a:lnTo>
                  <a:lnTo>
                    <a:pt x="186385" y="1231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948425" y="6368580"/>
              <a:ext cx="188392" cy="150854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/>
          <p:nvPr/>
        </p:nvSpPr>
        <p:spPr>
          <a:xfrm>
            <a:off x="3445856" y="6364902"/>
            <a:ext cx="147817" cy="15821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160031" y="6368581"/>
            <a:ext cx="188392" cy="150854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1" name="object 101"/>
          <p:cNvGrpSpPr/>
          <p:nvPr/>
        </p:nvGrpSpPr>
        <p:grpSpPr>
          <a:xfrm>
            <a:off x="3688768" y="6364901"/>
            <a:ext cx="1616710" cy="221615"/>
            <a:chOff x="3688768" y="6364901"/>
            <a:chExt cx="1616710" cy="221615"/>
          </a:xfrm>
        </p:grpSpPr>
        <p:sp>
          <p:nvSpPr>
            <p:cNvPr id="102" name="object 102"/>
            <p:cNvSpPr/>
            <p:nvPr/>
          </p:nvSpPr>
          <p:spPr>
            <a:xfrm>
              <a:off x="3688765" y="6368167"/>
              <a:ext cx="181610" cy="151130"/>
            </a:xfrm>
            <a:custGeom>
              <a:avLst/>
              <a:gdLst/>
              <a:ahLst/>
              <a:cxnLst/>
              <a:rect l="l" t="t" r="r" b="b"/>
              <a:pathLst>
                <a:path w="181610" h="151129">
                  <a:moveTo>
                    <a:pt x="181000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8097" y="26670"/>
                  </a:lnTo>
                  <a:lnTo>
                    <a:pt x="18097" y="27940"/>
                  </a:lnTo>
                  <a:lnTo>
                    <a:pt x="18097" y="124460"/>
                  </a:lnTo>
                  <a:lnTo>
                    <a:pt x="0" y="124460"/>
                  </a:lnTo>
                  <a:lnTo>
                    <a:pt x="0" y="151130"/>
                  </a:lnTo>
                  <a:lnTo>
                    <a:pt x="75412" y="151130"/>
                  </a:lnTo>
                  <a:lnTo>
                    <a:pt x="75412" y="124460"/>
                  </a:lnTo>
                  <a:lnTo>
                    <a:pt x="60680" y="124460"/>
                  </a:lnTo>
                  <a:lnTo>
                    <a:pt x="60680" y="27940"/>
                  </a:lnTo>
                  <a:lnTo>
                    <a:pt x="120345" y="27940"/>
                  </a:lnTo>
                  <a:lnTo>
                    <a:pt x="120345" y="124460"/>
                  </a:lnTo>
                  <a:lnTo>
                    <a:pt x="105587" y="124460"/>
                  </a:lnTo>
                  <a:lnTo>
                    <a:pt x="105587" y="151130"/>
                  </a:lnTo>
                  <a:lnTo>
                    <a:pt x="181000" y="151130"/>
                  </a:lnTo>
                  <a:lnTo>
                    <a:pt x="181000" y="124460"/>
                  </a:lnTo>
                  <a:lnTo>
                    <a:pt x="162915" y="124460"/>
                  </a:lnTo>
                  <a:lnTo>
                    <a:pt x="162915" y="27940"/>
                  </a:lnTo>
                  <a:lnTo>
                    <a:pt x="162915" y="26670"/>
                  </a:lnTo>
                  <a:lnTo>
                    <a:pt x="181000" y="26670"/>
                  </a:lnTo>
                  <a:lnTo>
                    <a:pt x="181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890273" y="6364901"/>
              <a:ext cx="384353" cy="221563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297832" y="6364903"/>
              <a:ext cx="1007744" cy="158750"/>
            </a:xfrm>
            <a:custGeom>
              <a:avLst/>
              <a:gdLst/>
              <a:ahLst/>
              <a:cxnLst/>
              <a:rect l="l" t="t" r="r" b="b"/>
              <a:pathLst>
                <a:path w="1007745" h="158750">
                  <a:moveTo>
                    <a:pt x="156883" y="110629"/>
                  </a:moveTo>
                  <a:lnTo>
                    <a:pt x="154889" y="98348"/>
                  </a:lnTo>
                  <a:lnTo>
                    <a:pt x="149402" y="89496"/>
                  </a:lnTo>
                  <a:lnTo>
                    <a:pt x="148501" y="88036"/>
                  </a:lnTo>
                  <a:lnTo>
                    <a:pt x="137071" y="80314"/>
                  </a:lnTo>
                  <a:lnTo>
                    <a:pt x="120002" y="75755"/>
                  </a:lnTo>
                  <a:lnTo>
                    <a:pt x="120002" y="75095"/>
                  </a:lnTo>
                  <a:lnTo>
                    <a:pt x="133007" y="71450"/>
                  </a:lnTo>
                  <a:lnTo>
                    <a:pt x="138430" y="67716"/>
                  </a:lnTo>
                  <a:lnTo>
                    <a:pt x="143306" y="64363"/>
                  </a:lnTo>
                  <a:lnTo>
                    <a:pt x="150075" y="54254"/>
                  </a:lnTo>
                  <a:lnTo>
                    <a:pt x="152527" y="41579"/>
                  </a:lnTo>
                  <a:lnTo>
                    <a:pt x="149212" y="27825"/>
                  </a:lnTo>
                  <a:lnTo>
                    <a:pt x="148209" y="23660"/>
                  </a:lnTo>
                  <a:lnTo>
                    <a:pt x="135140" y="11366"/>
                  </a:lnTo>
                  <a:lnTo>
                    <a:pt x="113080" y="4292"/>
                  </a:lnTo>
                  <a:lnTo>
                    <a:pt x="111620" y="4191"/>
                  </a:lnTo>
                  <a:lnTo>
                    <a:pt x="111620" y="109613"/>
                  </a:lnTo>
                  <a:lnTo>
                    <a:pt x="109778" y="117894"/>
                  </a:lnTo>
                  <a:lnTo>
                    <a:pt x="104381" y="124358"/>
                  </a:lnTo>
                  <a:lnTo>
                    <a:pt x="95656" y="128562"/>
                  </a:lnTo>
                  <a:lnTo>
                    <a:pt x="83807" y="130060"/>
                  </a:lnTo>
                  <a:lnTo>
                    <a:pt x="74739" y="130060"/>
                  </a:lnTo>
                  <a:lnTo>
                    <a:pt x="60007" y="129057"/>
                  </a:lnTo>
                  <a:lnTo>
                    <a:pt x="60007" y="89496"/>
                  </a:lnTo>
                  <a:lnTo>
                    <a:pt x="83134" y="89496"/>
                  </a:lnTo>
                  <a:lnTo>
                    <a:pt x="95504" y="90893"/>
                  </a:lnTo>
                  <a:lnTo>
                    <a:pt x="104419" y="94907"/>
                  </a:lnTo>
                  <a:lnTo>
                    <a:pt x="109816" y="101231"/>
                  </a:lnTo>
                  <a:lnTo>
                    <a:pt x="111620" y="109613"/>
                  </a:lnTo>
                  <a:lnTo>
                    <a:pt x="111620" y="4191"/>
                  </a:lnTo>
                  <a:lnTo>
                    <a:pt x="107619" y="3898"/>
                  </a:lnTo>
                  <a:lnTo>
                    <a:pt x="107619" y="47599"/>
                  </a:lnTo>
                  <a:lnTo>
                    <a:pt x="105651" y="56261"/>
                  </a:lnTo>
                  <a:lnTo>
                    <a:pt x="100241" y="62560"/>
                  </a:lnTo>
                  <a:lnTo>
                    <a:pt x="92049" y="66408"/>
                  </a:lnTo>
                  <a:lnTo>
                    <a:pt x="81800" y="67716"/>
                  </a:lnTo>
                  <a:lnTo>
                    <a:pt x="60007" y="67716"/>
                  </a:lnTo>
                  <a:lnTo>
                    <a:pt x="60007" y="28829"/>
                  </a:lnTo>
                  <a:lnTo>
                    <a:pt x="65024" y="28498"/>
                  </a:lnTo>
                  <a:lnTo>
                    <a:pt x="72415" y="27825"/>
                  </a:lnTo>
                  <a:lnTo>
                    <a:pt x="81800" y="27825"/>
                  </a:lnTo>
                  <a:lnTo>
                    <a:pt x="92481" y="29083"/>
                  </a:lnTo>
                  <a:lnTo>
                    <a:pt x="100609" y="32816"/>
                  </a:lnTo>
                  <a:lnTo>
                    <a:pt x="105791" y="39001"/>
                  </a:lnTo>
                  <a:lnTo>
                    <a:pt x="107619" y="47599"/>
                  </a:lnTo>
                  <a:lnTo>
                    <a:pt x="107619" y="3898"/>
                  </a:lnTo>
                  <a:lnTo>
                    <a:pt x="81800" y="2019"/>
                  </a:lnTo>
                  <a:lnTo>
                    <a:pt x="63690" y="2286"/>
                  </a:lnTo>
                  <a:lnTo>
                    <a:pt x="29984" y="3429"/>
                  </a:lnTo>
                  <a:lnTo>
                    <a:pt x="18097" y="3695"/>
                  </a:lnTo>
                  <a:lnTo>
                    <a:pt x="0" y="3695"/>
                  </a:lnTo>
                  <a:lnTo>
                    <a:pt x="0" y="30505"/>
                  </a:lnTo>
                  <a:lnTo>
                    <a:pt x="18097" y="30505"/>
                  </a:lnTo>
                  <a:lnTo>
                    <a:pt x="18097" y="127723"/>
                  </a:lnTo>
                  <a:lnTo>
                    <a:pt x="0" y="127723"/>
                  </a:lnTo>
                  <a:lnTo>
                    <a:pt x="0" y="154533"/>
                  </a:lnTo>
                  <a:lnTo>
                    <a:pt x="18097" y="154533"/>
                  </a:lnTo>
                  <a:lnTo>
                    <a:pt x="31178" y="154800"/>
                  </a:lnTo>
                  <a:lnTo>
                    <a:pt x="66382" y="155943"/>
                  </a:lnTo>
                  <a:lnTo>
                    <a:pt x="82461" y="156210"/>
                  </a:lnTo>
                  <a:lnTo>
                    <a:pt x="115722" y="153276"/>
                  </a:lnTo>
                  <a:lnTo>
                    <a:pt x="138899" y="144602"/>
                  </a:lnTo>
                  <a:lnTo>
                    <a:pt x="152463" y="130327"/>
                  </a:lnTo>
                  <a:lnTo>
                    <a:pt x="152527" y="130060"/>
                  </a:lnTo>
                  <a:lnTo>
                    <a:pt x="156883" y="110629"/>
                  </a:lnTo>
                  <a:close/>
                </a:path>
                <a:path w="1007745" h="158750">
                  <a:moveTo>
                    <a:pt x="354063" y="3683"/>
                  </a:moveTo>
                  <a:lnTo>
                    <a:pt x="203225" y="3683"/>
                  </a:lnTo>
                  <a:lnTo>
                    <a:pt x="203225" y="30505"/>
                  </a:lnTo>
                  <a:lnTo>
                    <a:pt x="224675" y="30505"/>
                  </a:lnTo>
                  <a:lnTo>
                    <a:pt x="224345" y="46596"/>
                  </a:lnTo>
                  <a:lnTo>
                    <a:pt x="222389" y="74307"/>
                  </a:lnTo>
                  <a:lnTo>
                    <a:pt x="218808" y="95034"/>
                  </a:lnTo>
                  <a:lnTo>
                    <a:pt x="213969" y="109486"/>
                  </a:lnTo>
                  <a:lnTo>
                    <a:pt x="208254" y="118338"/>
                  </a:lnTo>
                  <a:lnTo>
                    <a:pt x="205905" y="112966"/>
                  </a:lnTo>
                  <a:lnTo>
                    <a:pt x="201218" y="109283"/>
                  </a:lnTo>
                  <a:lnTo>
                    <a:pt x="173050" y="131064"/>
                  </a:lnTo>
                  <a:lnTo>
                    <a:pt x="174866" y="142049"/>
                  </a:lnTo>
                  <a:lnTo>
                    <a:pt x="180213" y="150507"/>
                  </a:lnTo>
                  <a:lnTo>
                    <a:pt x="189039" y="155956"/>
                  </a:lnTo>
                  <a:lnTo>
                    <a:pt x="201218" y="157886"/>
                  </a:lnTo>
                  <a:lnTo>
                    <a:pt x="220268" y="152057"/>
                  </a:lnTo>
                  <a:lnTo>
                    <a:pt x="236067" y="133121"/>
                  </a:lnTo>
                  <a:lnTo>
                    <a:pt x="247586" y="98920"/>
                  </a:lnTo>
                  <a:lnTo>
                    <a:pt x="253834" y="47269"/>
                  </a:lnTo>
                  <a:lnTo>
                    <a:pt x="254508" y="32181"/>
                  </a:lnTo>
                  <a:lnTo>
                    <a:pt x="293065" y="32181"/>
                  </a:lnTo>
                  <a:lnTo>
                    <a:pt x="293065" y="127723"/>
                  </a:lnTo>
                  <a:lnTo>
                    <a:pt x="276961" y="127723"/>
                  </a:lnTo>
                  <a:lnTo>
                    <a:pt x="276961" y="154533"/>
                  </a:lnTo>
                  <a:lnTo>
                    <a:pt x="354063" y="154533"/>
                  </a:lnTo>
                  <a:lnTo>
                    <a:pt x="354063" y="127723"/>
                  </a:lnTo>
                  <a:lnTo>
                    <a:pt x="335965" y="127723"/>
                  </a:lnTo>
                  <a:lnTo>
                    <a:pt x="335965" y="30505"/>
                  </a:lnTo>
                  <a:lnTo>
                    <a:pt x="354063" y="30505"/>
                  </a:lnTo>
                  <a:lnTo>
                    <a:pt x="354063" y="3683"/>
                  </a:lnTo>
                  <a:close/>
                </a:path>
                <a:path w="1007745" h="158750">
                  <a:moveTo>
                    <a:pt x="532053" y="70065"/>
                  </a:moveTo>
                  <a:lnTo>
                    <a:pt x="531329" y="66382"/>
                  </a:lnTo>
                  <a:lnTo>
                    <a:pt x="526478" y="41440"/>
                  </a:lnTo>
                  <a:lnTo>
                    <a:pt x="517359" y="28498"/>
                  </a:lnTo>
                  <a:lnTo>
                    <a:pt x="510895" y="19316"/>
                  </a:lnTo>
                  <a:lnTo>
                    <a:pt x="488137" y="5765"/>
                  </a:lnTo>
                  <a:lnTo>
                    <a:pt x="488137" y="66382"/>
                  </a:lnTo>
                  <a:lnTo>
                    <a:pt x="417753" y="66382"/>
                  </a:lnTo>
                  <a:lnTo>
                    <a:pt x="420116" y="52539"/>
                  </a:lnTo>
                  <a:lnTo>
                    <a:pt x="427139" y="40398"/>
                  </a:lnTo>
                  <a:lnTo>
                    <a:pt x="438683" y="31775"/>
                  </a:lnTo>
                  <a:lnTo>
                    <a:pt x="454621" y="28498"/>
                  </a:lnTo>
                  <a:lnTo>
                    <a:pt x="470039" y="31635"/>
                  </a:lnTo>
                  <a:lnTo>
                    <a:pt x="480441" y="40017"/>
                  </a:lnTo>
                  <a:lnTo>
                    <a:pt x="486295" y="52108"/>
                  </a:lnTo>
                  <a:lnTo>
                    <a:pt x="488137" y="66382"/>
                  </a:lnTo>
                  <a:lnTo>
                    <a:pt x="488137" y="5765"/>
                  </a:lnTo>
                  <a:lnTo>
                    <a:pt x="486943" y="5054"/>
                  </a:lnTo>
                  <a:lnTo>
                    <a:pt x="456298" y="0"/>
                  </a:lnTo>
                  <a:lnTo>
                    <a:pt x="419430" y="6184"/>
                  </a:lnTo>
                  <a:lnTo>
                    <a:pt x="392899" y="23088"/>
                  </a:lnTo>
                  <a:lnTo>
                    <a:pt x="376872" y="48221"/>
                  </a:lnTo>
                  <a:lnTo>
                    <a:pt x="371487" y="79108"/>
                  </a:lnTo>
                  <a:lnTo>
                    <a:pt x="377050" y="111404"/>
                  </a:lnTo>
                  <a:lnTo>
                    <a:pt x="393611" y="136385"/>
                  </a:lnTo>
                  <a:lnTo>
                    <a:pt x="420992" y="152501"/>
                  </a:lnTo>
                  <a:lnTo>
                    <a:pt x="458978" y="158216"/>
                  </a:lnTo>
                  <a:lnTo>
                    <a:pt x="477507" y="156667"/>
                  </a:lnTo>
                  <a:lnTo>
                    <a:pt x="494550" y="152057"/>
                  </a:lnTo>
                  <a:lnTo>
                    <a:pt x="509651" y="144500"/>
                  </a:lnTo>
                  <a:lnTo>
                    <a:pt x="522338" y="134086"/>
                  </a:lnTo>
                  <a:lnTo>
                    <a:pt x="518287" y="128054"/>
                  </a:lnTo>
                  <a:lnTo>
                    <a:pt x="507923" y="112623"/>
                  </a:lnTo>
                  <a:lnTo>
                    <a:pt x="500202" y="118440"/>
                  </a:lnTo>
                  <a:lnTo>
                    <a:pt x="490435" y="123355"/>
                  </a:lnTo>
                  <a:lnTo>
                    <a:pt x="478358" y="126771"/>
                  </a:lnTo>
                  <a:lnTo>
                    <a:pt x="463664" y="128054"/>
                  </a:lnTo>
                  <a:lnTo>
                    <a:pt x="446176" y="125742"/>
                  </a:lnTo>
                  <a:lnTo>
                    <a:pt x="432371" y="118833"/>
                  </a:lnTo>
                  <a:lnTo>
                    <a:pt x="422897" y="107403"/>
                  </a:lnTo>
                  <a:lnTo>
                    <a:pt x="418426" y="91503"/>
                  </a:lnTo>
                  <a:lnTo>
                    <a:pt x="529704" y="91503"/>
                  </a:lnTo>
                  <a:lnTo>
                    <a:pt x="531050" y="85813"/>
                  </a:lnTo>
                  <a:lnTo>
                    <a:pt x="532053" y="79451"/>
                  </a:lnTo>
                  <a:lnTo>
                    <a:pt x="532053" y="70065"/>
                  </a:lnTo>
                  <a:close/>
                </a:path>
                <a:path w="1007745" h="158750">
                  <a:moveTo>
                    <a:pt x="715289" y="3683"/>
                  </a:moveTo>
                  <a:lnTo>
                    <a:pt x="640867" y="3683"/>
                  </a:lnTo>
                  <a:lnTo>
                    <a:pt x="640867" y="30505"/>
                  </a:lnTo>
                  <a:lnTo>
                    <a:pt x="654964" y="30505"/>
                  </a:lnTo>
                  <a:lnTo>
                    <a:pt x="654964" y="71069"/>
                  </a:lnTo>
                  <a:lnTo>
                    <a:pt x="650138" y="73558"/>
                  </a:lnTo>
                  <a:lnTo>
                    <a:pt x="644309" y="75463"/>
                  </a:lnTo>
                  <a:lnTo>
                    <a:pt x="637616" y="76682"/>
                  </a:lnTo>
                  <a:lnTo>
                    <a:pt x="630161" y="77101"/>
                  </a:lnTo>
                  <a:lnTo>
                    <a:pt x="618782" y="75234"/>
                  </a:lnTo>
                  <a:lnTo>
                    <a:pt x="611085" y="69723"/>
                  </a:lnTo>
                  <a:lnTo>
                    <a:pt x="606729" y="60693"/>
                  </a:lnTo>
                  <a:lnTo>
                    <a:pt x="605345" y="48272"/>
                  </a:lnTo>
                  <a:lnTo>
                    <a:pt x="605345" y="30505"/>
                  </a:lnTo>
                  <a:lnTo>
                    <a:pt x="619086" y="30505"/>
                  </a:lnTo>
                  <a:lnTo>
                    <a:pt x="619086" y="3683"/>
                  </a:lnTo>
                  <a:lnTo>
                    <a:pt x="544677" y="3683"/>
                  </a:lnTo>
                  <a:lnTo>
                    <a:pt x="544677" y="30505"/>
                  </a:lnTo>
                  <a:lnTo>
                    <a:pt x="560095" y="30505"/>
                  </a:lnTo>
                  <a:lnTo>
                    <a:pt x="560095" y="49606"/>
                  </a:lnTo>
                  <a:lnTo>
                    <a:pt x="563740" y="73621"/>
                  </a:lnTo>
                  <a:lnTo>
                    <a:pt x="574636" y="90805"/>
                  </a:lnTo>
                  <a:lnTo>
                    <a:pt x="592772" y="101142"/>
                  </a:lnTo>
                  <a:lnTo>
                    <a:pt x="618096" y="104597"/>
                  </a:lnTo>
                  <a:lnTo>
                    <a:pt x="629450" y="103987"/>
                  </a:lnTo>
                  <a:lnTo>
                    <a:pt x="639406" y="102247"/>
                  </a:lnTo>
                  <a:lnTo>
                    <a:pt x="647928" y="99504"/>
                  </a:lnTo>
                  <a:lnTo>
                    <a:pt x="654964" y="95872"/>
                  </a:lnTo>
                  <a:lnTo>
                    <a:pt x="654964" y="127723"/>
                  </a:lnTo>
                  <a:lnTo>
                    <a:pt x="628802" y="127723"/>
                  </a:lnTo>
                  <a:lnTo>
                    <a:pt x="628802" y="154533"/>
                  </a:lnTo>
                  <a:lnTo>
                    <a:pt x="715289" y="154533"/>
                  </a:lnTo>
                  <a:lnTo>
                    <a:pt x="715289" y="127723"/>
                  </a:lnTo>
                  <a:lnTo>
                    <a:pt x="697509" y="127723"/>
                  </a:lnTo>
                  <a:lnTo>
                    <a:pt x="697509" y="30505"/>
                  </a:lnTo>
                  <a:lnTo>
                    <a:pt x="715289" y="30505"/>
                  </a:lnTo>
                  <a:lnTo>
                    <a:pt x="715289" y="3683"/>
                  </a:lnTo>
                  <a:close/>
                </a:path>
                <a:path w="1007745" h="158750">
                  <a:moveTo>
                    <a:pt x="893267" y="70065"/>
                  </a:moveTo>
                  <a:lnTo>
                    <a:pt x="892556" y="66382"/>
                  </a:lnTo>
                  <a:lnTo>
                    <a:pt x="887704" y="41440"/>
                  </a:lnTo>
                  <a:lnTo>
                    <a:pt x="878586" y="28498"/>
                  </a:lnTo>
                  <a:lnTo>
                    <a:pt x="872121" y="19316"/>
                  </a:lnTo>
                  <a:lnTo>
                    <a:pt x="849363" y="5765"/>
                  </a:lnTo>
                  <a:lnTo>
                    <a:pt x="849363" y="66382"/>
                  </a:lnTo>
                  <a:lnTo>
                    <a:pt x="778967" y="66382"/>
                  </a:lnTo>
                  <a:lnTo>
                    <a:pt x="781342" y="52539"/>
                  </a:lnTo>
                  <a:lnTo>
                    <a:pt x="788365" y="40398"/>
                  </a:lnTo>
                  <a:lnTo>
                    <a:pt x="799909" y="31775"/>
                  </a:lnTo>
                  <a:lnTo>
                    <a:pt x="815848" y="28498"/>
                  </a:lnTo>
                  <a:lnTo>
                    <a:pt x="831265" y="31635"/>
                  </a:lnTo>
                  <a:lnTo>
                    <a:pt x="841654" y="40017"/>
                  </a:lnTo>
                  <a:lnTo>
                    <a:pt x="847521" y="52108"/>
                  </a:lnTo>
                  <a:lnTo>
                    <a:pt x="849363" y="66382"/>
                  </a:lnTo>
                  <a:lnTo>
                    <a:pt x="849363" y="5765"/>
                  </a:lnTo>
                  <a:lnTo>
                    <a:pt x="848169" y="5054"/>
                  </a:lnTo>
                  <a:lnTo>
                    <a:pt x="817524" y="0"/>
                  </a:lnTo>
                  <a:lnTo>
                    <a:pt x="780656" y="6184"/>
                  </a:lnTo>
                  <a:lnTo>
                    <a:pt x="754126" y="23088"/>
                  </a:lnTo>
                  <a:lnTo>
                    <a:pt x="738085" y="48221"/>
                  </a:lnTo>
                  <a:lnTo>
                    <a:pt x="732713" y="79108"/>
                  </a:lnTo>
                  <a:lnTo>
                    <a:pt x="738276" y="111404"/>
                  </a:lnTo>
                  <a:lnTo>
                    <a:pt x="754837" y="136385"/>
                  </a:lnTo>
                  <a:lnTo>
                    <a:pt x="782218" y="152501"/>
                  </a:lnTo>
                  <a:lnTo>
                    <a:pt x="820204" y="158216"/>
                  </a:lnTo>
                  <a:lnTo>
                    <a:pt x="838733" y="156667"/>
                  </a:lnTo>
                  <a:lnTo>
                    <a:pt x="855776" y="152057"/>
                  </a:lnTo>
                  <a:lnTo>
                    <a:pt x="870877" y="144500"/>
                  </a:lnTo>
                  <a:lnTo>
                    <a:pt x="883564" y="134086"/>
                  </a:lnTo>
                  <a:lnTo>
                    <a:pt x="879513" y="128054"/>
                  </a:lnTo>
                  <a:lnTo>
                    <a:pt x="869149" y="112623"/>
                  </a:lnTo>
                  <a:lnTo>
                    <a:pt x="861428" y="118440"/>
                  </a:lnTo>
                  <a:lnTo>
                    <a:pt x="851662" y="123355"/>
                  </a:lnTo>
                  <a:lnTo>
                    <a:pt x="839584" y="126771"/>
                  </a:lnTo>
                  <a:lnTo>
                    <a:pt x="824890" y="128054"/>
                  </a:lnTo>
                  <a:lnTo>
                    <a:pt x="807402" y="125742"/>
                  </a:lnTo>
                  <a:lnTo>
                    <a:pt x="793597" y="118833"/>
                  </a:lnTo>
                  <a:lnTo>
                    <a:pt x="784123" y="107403"/>
                  </a:lnTo>
                  <a:lnTo>
                    <a:pt x="779653" y="91503"/>
                  </a:lnTo>
                  <a:lnTo>
                    <a:pt x="890930" y="91503"/>
                  </a:lnTo>
                  <a:lnTo>
                    <a:pt x="892276" y="85813"/>
                  </a:lnTo>
                  <a:lnTo>
                    <a:pt x="893267" y="79451"/>
                  </a:lnTo>
                  <a:lnTo>
                    <a:pt x="893267" y="70065"/>
                  </a:lnTo>
                  <a:close/>
                </a:path>
                <a:path w="1007745" h="158750">
                  <a:moveTo>
                    <a:pt x="1007452" y="47942"/>
                  </a:moveTo>
                  <a:lnTo>
                    <a:pt x="923328" y="47942"/>
                  </a:lnTo>
                  <a:lnTo>
                    <a:pt x="923328" y="79121"/>
                  </a:lnTo>
                  <a:lnTo>
                    <a:pt x="1007452" y="79121"/>
                  </a:lnTo>
                  <a:lnTo>
                    <a:pt x="1007452" y="4794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5" name="object 105"/>
          <p:cNvSpPr/>
          <p:nvPr/>
        </p:nvSpPr>
        <p:spPr>
          <a:xfrm>
            <a:off x="1064044" y="6766997"/>
            <a:ext cx="803910" cy="158750"/>
          </a:xfrm>
          <a:custGeom>
            <a:avLst/>
            <a:gdLst/>
            <a:ahLst/>
            <a:cxnLst/>
            <a:rect l="l" t="t" r="r" b="b"/>
            <a:pathLst>
              <a:path w="803910" h="158750">
                <a:moveTo>
                  <a:pt x="185039" y="3251"/>
                </a:moveTo>
                <a:lnTo>
                  <a:pt x="107950" y="3251"/>
                </a:lnTo>
                <a:lnTo>
                  <a:pt x="107950" y="29921"/>
                </a:lnTo>
                <a:lnTo>
                  <a:pt x="124040" y="29921"/>
                </a:lnTo>
                <a:lnTo>
                  <a:pt x="124040" y="64211"/>
                </a:lnTo>
                <a:lnTo>
                  <a:pt x="61010" y="64211"/>
                </a:lnTo>
                <a:lnTo>
                  <a:pt x="61010" y="29921"/>
                </a:lnTo>
                <a:lnTo>
                  <a:pt x="75095" y="29921"/>
                </a:lnTo>
                <a:lnTo>
                  <a:pt x="75095" y="3251"/>
                </a:lnTo>
                <a:lnTo>
                  <a:pt x="0" y="3251"/>
                </a:lnTo>
                <a:lnTo>
                  <a:pt x="0" y="29921"/>
                </a:lnTo>
                <a:lnTo>
                  <a:pt x="18453" y="29921"/>
                </a:lnTo>
                <a:lnTo>
                  <a:pt x="18453" y="64211"/>
                </a:lnTo>
                <a:lnTo>
                  <a:pt x="18453" y="90881"/>
                </a:lnTo>
                <a:lnTo>
                  <a:pt x="18453" y="127711"/>
                </a:lnTo>
                <a:lnTo>
                  <a:pt x="0" y="127711"/>
                </a:lnTo>
                <a:lnTo>
                  <a:pt x="0" y="154381"/>
                </a:lnTo>
                <a:lnTo>
                  <a:pt x="76771" y="154381"/>
                </a:lnTo>
                <a:lnTo>
                  <a:pt x="76771" y="127711"/>
                </a:lnTo>
                <a:lnTo>
                  <a:pt x="61010" y="127711"/>
                </a:lnTo>
                <a:lnTo>
                  <a:pt x="61010" y="90881"/>
                </a:lnTo>
                <a:lnTo>
                  <a:pt x="124040" y="90881"/>
                </a:lnTo>
                <a:lnTo>
                  <a:pt x="124040" y="127711"/>
                </a:lnTo>
                <a:lnTo>
                  <a:pt x="109626" y="127711"/>
                </a:lnTo>
                <a:lnTo>
                  <a:pt x="109626" y="154381"/>
                </a:lnTo>
                <a:lnTo>
                  <a:pt x="184721" y="154381"/>
                </a:lnTo>
                <a:lnTo>
                  <a:pt x="184721" y="127711"/>
                </a:lnTo>
                <a:lnTo>
                  <a:pt x="166598" y="127711"/>
                </a:lnTo>
                <a:lnTo>
                  <a:pt x="166598" y="90881"/>
                </a:lnTo>
                <a:lnTo>
                  <a:pt x="166598" y="64211"/>
                </a:lnTo>
                <a:lnTo>
                  <a:pt x="166598" y="29921"/>
                </a:lnTo>
                <a:lnTo>
                  <a:pt x="185039" y="29921"/>
                </a:lnTo>
                <a:lnTo>
                  <a:pt x="185039" y="3251"/>
                </a:lnTo>
                <a:close/>
              </a:path>
              <a:path w="803910" h="158750">
                <a:moveTo>
                  <a:pt x="396671" y="127711"/>
                </a:moveTo>
                <a:lnTo>
                  <a:pt x="378218" y="127711"/>
                </a:lnTo>
                <a:lnTo>
                  <a:pt x="378218" y="30505"/>
                </a:lnTo>
                <a:lnTo>
                  <a:pt x="396328" y="30505"/>
                </a:lnTo>
                <a:lnTo>
                  <a:pt x="396328" y="3670"/>
                </a:lnTo>
                <a:lnTo>
                  <a:pt x="335661" y="3670"/>
                </a:lnTo>
                <a:lnTo>
                  <a:pt x="269278" y="106578"/>
                </a:lnTo>
                <a:lnTo>
                  <a:pt x="269278" y="30505"/>
                </a:lnTo>
                <a:lnTo>
                  <a:pt x="283375" y="30505"/>
                </a:lnTo>
                <a:lnTo>
                  <a:pt x="283375" y="3670"/>
                </a:lnTo>
                <a:lnTo>
                  <a:pt x="208280" y="3670"/>
                </a:lnTo>
                <a:lnTo>
                  <a:pt x="208280" y="30505"/>
                </a:lnTo>
                <a:lnTo>
                  <a:pt x="226720" y="30505"/>
                </a:lnTo>
                <a:lnTo>
                  <a:pt x="226720" y="127711"/>
                </a:lnTo>
                <a:lnTo>
                  <a:pt x="208622" y="127711"/>
                </a:lnTo>
                <a:lnTo>
                  <a:pt x="208622" y="154533"/>
                </a:lnTo>
                <a:lnTo>
                  <a:pt x="269278" y="154533"/>
                </a:lnTo>
                <a:lnTo>
                  <a:pt x="335661" y="51269"/>
                </a:lnTo>
                <a:lnTo>
                  <a:pt x="335661" y="127711"/>
                </a:lnTo>
                <a:lnTo>
                  <a:pt x="321576" y="127711"/>
                </a:lnTo>
                <a:lnTo>
                  <a:pt x="321576" y="154533"/>
                </a:lnTo>
                <a:lnTo>
                  <a:pt x="396671" y="154533"/>
                </a:lnTo>
                <a:lnTo>
                  <a:pt x="396671" y="127711"/>
                </a:lnTo>
                <a:close/>
              </a:path>
              <a:path w="803910" h="158750">
                <a:moveTo>
                  <a:pt x="574789" y="70053"/>
                </a:moveTo>
                <a:lnTo>
                  <a:pt x="560108" y="28486"/>
                </a:lnTo>
                <a:lnTo>
                  <a:pt x="530885" y="5765"/>
                </a:lnTo>
                <a:lnTo>
                  <a:pt x="530885" y="66370"/>
                </a:lnTo>
                <a:lnTo>
                  <a:pt x="460489" y="66370"/>
                </a:lnTo>
                <a:lnTo>
                  <a:pt x="462864" y="52527"/>
                </a:lnTo>
                <a:lnTo>
                  <a:pt x="469887" y="40386"/>
                </a:lnTo>
                <a:lnTo>
                  <a:pt x="481431" y="31762"/>
                </a:lnTo>
                <a:lnTo>
                  <a:pt x="497370" y="28486"/>
                </a:lnTo>
                <a:lnTo>
                  <a:pt x="512787" y="31623"/>
                </a:lnTo>
                <a:lnTo>
                  <a:pt x="523176" y="40005"/>
                </a:lnTo>
                <a:lnTo>
                  <a:pt x="529043" y="52108"/>
                </a:lnTo>
                <a:lnTo>
                  <a:pt x="530885" y="66370"/>
                </a:lnTo>
                <a:lnTo>
                  <a:pt x="530885" y="5765"/>
                </a:lnTo>
                <a:lnTo>
                  <a:pt x="529691" y="5054"/>
                </a:lnTo>
                <a:lnTo>
                  <a:pt x="499046" y="0"/>
                </a:lnTo>
                <a:lnTo>
                  <a:pt x="462178" y="6184"/>
                </a:lnTo>
                <a:lnTo>
                  <a:pt x="435648" y="23075"/>
                </a:lnTo>
                <a:lnTo>
                  <a:pt x="419608" y="48221"/>
                </a:lnTo>
                <a:lnTo>
                  <a:pt x="414235" y="79108"/>
                </a:lnTo>
                <a:lnTo>
                  <a:pt x="419798" y="111404"/>
                </a:lnTo>
                <a:lnTo>
                  <a:pt x="436359" y="136372"/>
                </a:lnTo>
                <a:lnTo>
                  <a:pt x="463727" y="152501"/>
                </a:lnTo>
                <a:lnTo>
                  <a:pt x="501726" y="158216"/>
                </a:lnTo>
                <a:lnTo>
                  <a:pt x="520255" y="156654"/>
                </a:lnTo>
                <a:lnTo>
                  <a:pt x="537298" y="152057"/>
                </a:lnTo>
                <a:lnTo>
                  <a:pt x="552399" y="144500"/>
                </a:lnTo>
                <a:lnTo>
                  <a:pt x="565086" y="134073"/>
                </a:lnTo>
                <a:lnTo>
                  <a:pt x="561035" y="128041"/>
                </a:lnTo>
                <a:lnTo>
                  <a:pt x="550672" y="112623"/>
                </a:lnTo>
                <a:lnTo>
                  <a:pt x="542937" y="118427"/>
                </a:lnTo>
                <a:lnTo>
                  <a:pt x="533184" y="123355"/>
                </a:lnTo>
                <a:lnTo>
                  <a:pt x="521093" y="126771"/>
                </a:lnTo>
                <a:lnTo>
                  <a:pt x="506412" y="128041"/>
                </a:lnTo>
                <a:lnTo>
                  <a:pt x="488924" y="125730"/>
                </a:lnTo>
                <a:lnTo>
                  <a:pt x="475107" y="118821"/>
                </a:lnTo>
                <a:lnTo>
                  <a:pt x="465645" y="107391"/>
                </a:lnTo>
                <a:lnTo>
                  <a:pt x="461175" y="91503"/>
                </a:lnTo>
                <a:lnTo>
                  <a:pt x="572452" y="91503"/>
                </a:lnTo>
                <a:lnTo>
                  <a:pt x="573798" y="85801"/>
                </a:lnTo>
                <a:lnTo>
                  <a:pt x="574789" y="79438"/>
                </a:lnTo>
                <a:lnTo>
                  <a:pt x="574789" y="70053"/>
                </a:lnTo>
                <a:close/>
              </a:path>
              <a:path w="803910" h="158750">
                <a:moveTo>
                  <a:pt x="803617" y="127711"/>
                </a:moveTo>
                <a:lnTo>
                  <a:pt x="785177" y="127711"/>
                </a:lnTo>
                <a:lnTo>
                  <a:pt x="785177" y="30505"/>
                </a:lnTo>
                <a:lnTo>
                  <a:pt x="803275" y="30505"/>
                </a:lnTo>
                <a:lnTo>
                  <a:pt x="803275" y="3670"/>
                </a:lnTo>
                <a:lnTo>
                  <a:pt x="748639" y="3670"/>
                </a:lnTo>
                <a:lnTo>
                  <a:pt x="700709" y="69049"/>
                </a:lnTo>
                <a:lnTo>
                  <a:pt x="652106" y="3670"/>
                </a:lnTo>
                <a:lnTo>
                  <a:pt x="593102" y="3670"/>
                </a:lnTo>
                <a:lnTo>
                  <a:pt x="593102" y="30505"/>
                </a:lnTo>
                <a:lnTo>
                  <a:pt x="611200" y="30505"/>
                </a:lnTo>
                <a:lnTo>
                  <a:pt x="611200" y="127711"/>
                </a:lnTo>
                <a:lnTo>
                  <a:pt x="593102" y="127711"/>
                </a:lnTo>
                <a:lnTo>
                  <a:pt x="593102" y="154533"/>
                </a:lnTo>
                <a:lnTo>
                  <a:pt x="658482" y="154533"/>
                </a:lnTo>
                <a:lnTo>
                  <a:pt x="658482" y="127711"/>
                </a:lnTo>
                <a:lnTo>
                  <a:pt x="640715" y="127711"/>
                </a:lnTo>
                <a:lnTo>
                  <a:pt x="640715" y="53962"/>
                </a:lnTo>
                <a:lnTo>
                  <a:pt x="690981" y="120002"/>
                </a:lnTo>
                <a:lnTo>
                  <a:pt x="695337" y="120002"/>
                </a:lnTo>
                <a:lnTo>
                  <a:pt x="743267" y="55638"/>
                </a:lnTo>
                <a:lnTo>
                  <a:pt x="743267" y="127711"/>
                </a:lnTo>
                <a:lnTo>
                  <a:pt x="728878" y="127711"/>
                </a:lnTo>
                <a:lnTo>
                  <a:pt x="728878" y="154533"/>
                </a:lnTo>
                <a:lnTo>
                  <a:pt x="803617" y="154533"/>
                </a:lnTo>
                <a:lnTo>
                  <a:pt x="803617" y="1277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6" name="object 106"/>
          <p:cNvGrpSpPr/>
          <p:nvPr/>
        </p:nvGrpSpPr>
        <p:grpSpPr>
          <a:xfrm>
            <a:off x="1967084" y="6686877"/>
            <a:ext cx="2021205" cy="302260"/>
            <a:chOff x="1967084" y="6686877"/>
            <a:chExt cx="2021205" cy="302260"/>
          </a:xfrm>
        </p:grpSpPr>
        <p:sp>
          <p:nvSpPr>
            <p:cNvPr id="107" name="object 107"/>
            <p:cNvSpPr/>
            <p:nvPr/>
          </p:nvSpPr>
          <p:spPr>
            <a:xfrm>
              <a:off x="1967077" y="6770249"/>
              <a:ext cx="181610" cy="151130"/>
            </a:xfrm>
            <a:custGeom>
              <a:avLst/>
              <a:gdLst/>
              <a:ahLst/>
              <a:cxnLst/>
              <a:rect l="l" t="t" r="r" b="b"/>
              <a:pathLst>
                <a:path w="181610" h="151129">
                  <a:moveTo>
                    <a:pt x="181013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8110" y="26670"/>
                  </a:lnTo>
                  <a:lnTo>
                    <a:pt x="18110" y="27940"/>
                  </a:lnTo>
                  <a:lnTo>
                    <a:pt x="18110" y="124460"/>
                  </a:lnTo>
                  <a:lnTo>
                    <a:pt x="0" y="124460"/>
                  </a:lnTo>
                  <a:lnTo>
                    <a:pt x="0" y="151130"/>
                  </a:lnTo>
                  <a:lnTo>
                    <a:pt x="75425" y="151130"/>
                  </a:lnTo>
                  <a:lnTo>
                    <a:pt x="75425" y="124460"/>
                  </a:lnTo>
                  <a:lnTo>
                    <a:pt x="60680" y="124460"/>
                  </a:lnTo>
                  <a:lnTo>
                    <a:pt x="60680" y="27940"/>
                  </a:lnTo>
                  <a:lnTo>
                    <a:pt x="120357" y="27940"/>
                  </a:lnTo>
                  <a:lnTo>
                    <a:pt x="120357" y="124460"/>
                  </a:lnTo>
                  <a:lnTo>
                    <a:pt x="105587" y="124460"/>
                  </a:lnTo>
                  <a:lnTo>
                    <a:pt x="105587" y="151130"/>
                  </a:lnTo>
                  <a:lnTo>
                    <a:pt x="181013" y="151130"/>
                  </a:lnTo>
                  <a:lnTo>
                    <a:pt x="181013" y="124460"/>
                  </a:lnTo>
                  <a:lnTo>
                    <a:pt x="162915" y="124460"/>
                  </a:lnTo>
                  <a:lnTo>
                    <a:pt x="162915" y="27940"/>
                  </a:lnTo>
                  <a:lnTo>
                    <a:pt x="162915" y="26670"/>
                  </a:lnTo>
                  <a:lnTo>
                    <a:pt x="181013" y="26670"/>
                  </a:lnTo>
                  <a:lnTo>
                    <a:pt x="1810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168589" y="6766987"/>
              <a:ext cx="177659" cy="221563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365900" y="6766315"/>
              <a:ext cx="170947" cy="159555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555678" y="6686877"/>
              <a:ext cx="223520" cy="302260"/>
            </a:xfrm>
            <a:custGeom>
              <a:avLst/>
              <a:gdLst/>
              <a:ahLst/>
              <a:cxnLst/>
              <a:rect l="l" t="t" r="r" b="b"/>
              <a:pathLst>
                <a:path w="223519" h="302259">
                  <a:moveTo>
                    <a:pt x="151524" y="274860"/>
                  </a:moveTo>
                  <a:lnTo>
                    <a:pt x="71076" y="274860"/>
                  </a:lnTo>
                  <a:lnTo>
                    <a:pt x="71076" y="301676"/>
                  </a:lnTo>
                  <a:lnTo>
                    <a:pt x="151524" y="301676"/>
                  </a:lnTo>
                  <a:lnTo>
                    <a:pt x="151524" y="274860"/>
                  </a:lnTo>
                  <a:close/>
                </a:path>
                <a:path w="223519" h="302259">
                  <a:moveTo>
                    <a:pt x="132404" y="238327"/>
                  </a:moveTo>
                  <a:lnTo>
                    <a:pt x="90499" y="238327"/>
                  </a:lnTo>
                  <a:lnTo>
                    <a:pt x="90499" y="274860"/>
                  </a:lnTo>
                  <a:lnTo>
                    <a:pt x="132404" y="274860"/>
                  </a:lnTo>
                  <a:lnTo>
                    <a:pt x="132404" y="238327"/>
                  </a:lnTo>
                  <a:close/>
                </a:path>
                <a:path w="223519" h="302259">
                  <a:moveTo>
                    <a:pt x="136760" y="80112"/>
                  </a:moveTo>
                  <a:lnTo>
                    <a:pt x="86489" y="80112"/>
                  </a:lnTo>
                  <a:lnTo>
                    <a:pt x="49214" y="86674"/>
                  </a:lnTo>
                  <a:lnTo>
                    <a:pt x="22123" y="104203"/>
                  </a:lnTo>
                  <a:lnTo>
                    <a:pt x="5593" y="129463"/>
                  </a:lnTo>
                  <a:lnTo>
                    <a:pt x="0" y="159220"/>
                  </a:lnTo>
                  <a:lnTo>
                    <a:pt x="5648" y="190531"/>
                  </a:lnTo>
                  <a:lnTo>
                    <a:pt x="22297" y="215619"/>
                  </a:lnTo>
                  <a:lnTo>
                    <a:pt x="49501" y="232284"/>
                  </a:lnTo>
                  <a:lnTo>
                    <a:pt x="86814" y="238327"/>
                  </a:lnTo>
                  <a:lnTo>
                    <a:pt x="136760" y="238327"/>
                  </a:lnTo>
                  <a:lnTo>
                    <a:pt x="174554" y="232284"/>
                  </a:lnTo>
                  <a:lnTo>
                    <a:pt x="201470" y="215619"/>
                  </a:lnTo>
                  <a:lnTo>
                    <a:pt x="204751" y="210506"/>
                  </a:lnTo>
                  <a:lnTo>
                    <a:pt x="88164" y="210506"/>
                  </a:lnTo>
                  <a:lnTo>
                    <a:pt x="70682" y="206876"/>
                  </a:lnTo>
                  <a:lnTo>
                    <a:pt x="57375" y="196552"/>
                  </a:lnTo>
                  <a:lnTo>
                    <a:pt x="48905" y="180384"/>
                  </a:lnTo>
                  <a:lnTo>
                    <a:pt x="45935" y="159220"/>
                  </a:lnTo>
                  <a:lnTo>
                    <a:pt x="48463" y="139134"/>
                  </a:lnTo>
                  <a:lnTo>
                    <a:pt x="56112" y="122725"/>
                  </a:lnTo>
                  <a:lnTo>
                    <a:pt x="68981" y="111658"/>
                  </a:lnTo>
                  <a:lnTo>
                    <a:pt x="87170" y="107598"/>
                  </a:lnTo>
                  <a:lnTo>
                    <a:pt x="203587" y="107598"/>
                  </a:lnTo>
                  <a:lnTo>
                    <a:pt x="200586" y="103072"/>
                  </a:lnTo>
                  <a:lnTo>
                    <a:pt x="173560" y="86250"/>
                  </a:lnTo>
                  <a:lnTo>
                    <a:pt x="136760" y="80112"/>
                  </a:lnTo>
                  <a:close/>
                </a:path>
                <a:path w="223519" h="302259">
                  <a:moveTo>
                    <a:pt x="132404" y="107598"/>
                  </a:moveTo>
                  <a:lnTo>
                    <a:pt x="90499" y="107598"/>
                  </a:lnTo>
                  <a:lnTo>
                    <a:pt x="90499" y="210506"/>
                  </a:lnTo>
                  <a:lnTo>
                    <a:pt x="132404" y="210506"/>
                  </a:lnTo>
                  <a:lnTo>
                    <a:pt x="132404" y="107598"/>
                  </a:lnTo>
                  <a:close/>
                </a:path>
                <a:path w="223519" h="302259">
                  <a:moveTo>
                    <a:pt x="203587" y="107598"/>
                  </a:moveTo>
                  <a:lnTo>
                    <a:pt x="135755" y="107598"/>
                  </a:lnTo>
                  <a:lnTo>
                    <a:pt x="153373" y="111750"/>
                  </a:lnTo>
                  <a:lnTo>
                    <a:pt x="166306" y="122972"/>
                  </a:lnTo>
                  <a:lnTo>
                    <a:pt x="174271" y="139412"/>
                  </a:lnTo>
                  <a:lnTo>
                    <a:pt x="176989" y="159220"/>
                  </a:lnTo>
                  <a:lnTo>
                    <a:pt x="174019" y="180243"/>
                  </a:lnTo>
                  <a:lnTo>
                    <a:pt x="165549" y="196427"/>
                  </a:lnTo>
                  <a:lnTo>
                    <a:pt x="152243" y="206829"/>
                  </a:lnTo>
                  <a:lnTo>
                    <a:pt x="134760" y="210506"/>
                  </a:lnTo>
                  <a:lnTo>
                    <a:pt x="204751" y="210506"/>
                  </a:lnTo>
                  <a:lnTo>
                    <a:pt x="217572" y="190531"/>
                  </a:lnTo>
                  <a:lnTo>
                    <a:pt x="222925" y="159220"/>
                  </a:lnTo>
                  <a:lnTo>
                    <a:pt x="217240" y="128191"/>
                  </a:lnTo>
                  <a:lnTo>
                    <a:pt x="203587" y="107598"/>
                  </a:lnTo>
                  <a:close/>
                </a:path>
                <a:path w="223519" h="302259">
                  <a:moveTo>
                    <a:pt x="132404" y="0"/>
                  </a:moveTo>
                  <a:lnTo>
                    <a:pt x="70720" y="0"/>
                  </a:lnTo>
                  <a:lnTo>
                    <a:pt x="70720" y="26815"/>
                  </a:lnTo>
                  <a:lnTo>
                    <a:pt x="90499" y="26815"/>
                  </a:lnTo>
                  <a:lnTo>
                    <a:pt x="90499" y="80112"/>
                  </a:lnTo>
                  <a:lnTo>
                    <a:pt x="132404" y="80112"/>
                  </a:lnTo>
                  <a:lnTo>
                    <a:pt x="1324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795492" y="6770667"/>
              <a:ext cx="386395" cy="154204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205634" y="6770245"/>
              <a:ext cx="353373" cy="151269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3582239" y="6770672"/>
              <a:ext cx="225270" cy="150843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3826974" y="6770672"/>
              <a:ext cx="160885" cy="150843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5" name="object 115"/>
          <p:cNvGrpSpPr/>
          <p:nvPr/>
        </p:nvGrpSpPr>
        <p:grpSpPr>
          <a:xfrm>
            <a:off x="4078277" y="6766984"/>
            <a:ext cx="1070610" cy="221615"/>
            <a:chOff x="4078277" y="6766984"/>
            <a:chExt cx="1070610" cy="221615"/>
          </a:xfrm>
        </p:grpSpPr>
        <p:sp>
          <p:nvSpPr>
            <p:cNvPr id="116" name="object 116"/>
            <p:cNvSpPr/>
            <p:nvPr/>
          </p:nvSpPr>
          <p:spPr>
            <a:xfrm>
              <a:off x="4078277" y="6766984"/>
              <a:ext cx="499005" cy="158225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596778" y="6766997"/>
              <a:ext cx="551815" cy="221615"/>
            </a:xfrm>
            <a:custGeom>
              <a:avLst/>
              <a:gdLst/>
              <a:ahLst/>
              <a:cxnLst/>
              <a:rect l="l" t="t" r="r" b="b"/>
              <a:pathLst>
                <a:path w="551814" h="221615">
                  <a:moveTo>
                    <a:pt x="181013" y="3251"/>
                  </a:moveTo>
                  <a:lnTo>
                    <a:pt x="0" y="3251"/>
                  </a:lnTo>
                  <a:lnTo>
                    <a:pt x="0" y="29921"/>
                  </a:lnTo>
                  <a:lnTo>
                    <a:pt x="18110" y="29921"/>
                  </a:lnTo>
                  <a:lnTo>
                    <a:pt x="18110" y="31191"/>
                  </a:lnTo>
                  <a:lnTo>
                    <a:pt x="18110" y="127711"/>
                  </a:lnTo>
                  <a:lnTo>
                    <a:pt x="0" y="127711"/>
                  </a:lnTo>
                  <a:lnTo>
                    <a:pt x="0" y="154381"/>
                  </a:lnTo>
                  <a:lnTo>
                    <a:pt x="75425" y="154381"/>
                  </a:lnTo>
                  <a:lnTo>
                    <a:pt x="75425" y="127711"/>
                  </a:lnTo>
                  <a:lnTo>
                    <a:pt x="60680" y="127711"/>
                  </a:lnTo>
                  <a:lnTo>
                    <a:pt x="60680" y="31191"/>
                  </a:lnTo>
                  <a:lnTo>
                    <a:pt x="120357" y="31191"/>
                  </a:lnTo>
                  <a:lnTo>
                    <a:pt x="120357" y="127711"/>
                  </a:lnTo>
                  <a:lnTo>
                    <a:pt x="105600" y="127711"/>
                  </a:lnTo>
                  <a:lnTo>
                    <a:pt x="105600" y="154381"/>
                  </a:lnTo>
                  <a:lnTo>
                    <a:pt x="181013" y="154381"/>
                  </a:lnTo>
                  <a:lnTo>
                    <a:pt x="181013" y="127711"/>
                  </a:lnTo>
                  <a:lnTo>
                    <a:pt x="162928" y="127711"/>
                  </a:lnTo>
                  <a:lnTo>
                    <a:pt x="162928" y="31191"/>
                  </a:lnTo>
                  <a:lnTo>
                    <a:pt x="162928" y="29921"/>
                  </a:lnTo>
                  <a:lnTo>
                    <a:pt x="181013" y="29921"/>
                  </a:lnTo>
                  <a:lnTo>
                    <a:pt x="181013" y="3251"/>
                  </a:lnTo>
                  <a:close/>
                </a:path>
                <a:path w="551814" h="221615">
                  <a:moveTo>
                    <a:pt x="359168" y="70053"/>
                  </a:moveTo>
                  <a:lnTo>
                    <a:pt x="358444" y="66370"/>
                  </a:lnTo>
                  <a:lnTo>
                    <a:pt x="353593" y="41427"/>
                  </a:lnTo>
                  <a:lnTo>
                    <a:pt x="344474" y="28486"/>
                  </a:lnTo>
                  <a:lnTo>
                    <a:pt x="338010" y="19316"/>
                  </a:lnTo>
                  <a:lnTo>
                    <a:pt x="315252" y="5765"/>
                  </a:lnTo>
                  <a:lnTo>
                    <a:pt x="315252" y="66370"/>
                  </a:lnTo>
                  <a:lnTo>
                    <a:pt x="244856" y="66370"/>
                  </a:lnTo>
                  <a:lnTo>
                    <a:pt x="247230" y="52527"/>
                  </a:lnTo>
                  <a:lnTo>
                    <a:pt x="254254" y="40386"/>
                  </a:lnTo>
                  <a:lnTo>
                    <a:pt x="265798" y="31762"/>
                  </a:lnTo>
                  <a:lnTo>
                    <a:pt x="281736" y="28486"/>
                  </a:lnTo>
                  <a:lnTo>
                    <a:pt x="297154" y="31623"/>
                  </a:lnTo>
                  <a:lnTo>
                    <a:pt x="307555" y="40005"/>
                  </a:lnTo>
                  <a:lnTo>
                    <a:pt x="313410" y="52108"/>
                  </a:lnTo>
                  <a:lnTo>
                    <a:pt x="315252" y="66370"/>
                  </a:lnTo>
                  <a:lnTo>
                    <a:pt x="315252" y="5765"/>
                  </a:lnTo>
                  <a:lnTo>
                    <a:pt x="314058" y="5054"/>
                  </a:lnTo>
                  <a:lnTo>
                    <a:pt x="283413" y="0"/>
                  </a:lnTo>
                  <a:lnTo>
                    <a:pt x="246545" y="6184"/>
                  </a:lnTo>
                  <a:lnTo>
                    <a:pt x="220014" y="23075"/>
                  </a:lnTo>
                  <a:lnTo>
                    <a:pt x="203987" y="48221"/>
                  </a:lnTo>
                  <a:lnTo>
                    <a:pt x="198602" y="79108"/>
                  </a:lnTo>
                  <a:lnTo>
                    <a:pt x="204165" y="111404"/>
                  </a:lnTo>
                  <a:lnTo>
                    <a:pt x="220726" y="136372"/>
                  </a:lnTo>
                  <a:lnTo>
                    <a:pt x="248107" y="152501"/>
                  </a:lnTo>
                  <a:lnTo>
                    <a:pt x="286092" y="158216"/>
                  </a:lnTo>
                  <a:lnTo>
                    <a:pt x="304622" y="156654"/>
                  </a:lnTo>
                  <a:lnTo>
                    <a:pt x="321665" y="152057"/>
                  </a:lnTo>
                  <a:lnTo>
                    <a:pt x="336765" y="144500"/>
                  </a:lnTo>
                  <a:lnTo>
                    <a:pt x="349453" y="134073"/>
                  </a:lnTo>
                  <a:lnTo>
                    <a:pt x="345401" y="128041"/>
                  </a:lnTo>
                  <a:lnTo>
                    <a:pt x="335038" y="112623"/>
                  </a:lnTo>
                  <a:lnTo>
                    <a:pt x="327317" y="118427"/>
                  </a:lnTo>
                  <a:lnTo>
                    <a:pt x="317550" y="123355"/>
                  </a:lnTo>
                  <a:lnTo>
                    <a:pt x="305473" y="126771"/>
                  </a:lnTo>
                  <a:lnTo>
                    <a:pt x="290779" y="128041"/>
                  </a:lnTo>
                  <a:lnTo>
                    <a:pt x="273291" y="125730"/>
                  </a:lnTo>
                  <a:lnTo>
                    <a:pt x="259486" y="118821"/>
                  </a:lnTo>
                  <a:lnTo>
                    <a:pt x="250012" y="107391"/>
                  </a:lnTo>
                  <a:lnTo>
                    <a:pt x="245541" y="91503"/>
                  </a:lnTo>
                  <a:lnTo>
                    <a:pt x="356819" y="91503"/>
                  </a:lnTo>
                  <a:lnTo>
                    <a:pt x="358165" y="85801"/>
                  </a:lnTo>
                  <a:lnTo>
                    <a:pt x="359168" y="79438"/>
                  </a:lnTo>
                  <a:lnTo>
                    <a:pt x="359168" y="70053"/>
                  </a:lnTo>
                  <a:close/>
                </a:path>
                <a:path w="551814" h="221615">
                  <a:moveTo>
                    <a:pt x="551586" y="76758"/>
                  </a:moveTo>
                  <a:lnTo>
                    <a:pt x="546989" y="45948"/>
                  </a:lnTo>
                  <a:lnTo>
                    <a:pt x="539216" y="31838"/>
                  </a:lnTo>
                  <a:lnTo>
                    <a:pt x="534428" y="23126"/>
                  </a:lnTo>
                  <a:lnTo>
                    <a:pt x="533615" y="21653"/>
                  </a:lnTo>
                  <a:lnTo>
                    <a:pt x="512140" y="5715"/>
                  </a:lnTo>
                  <a:lnTo>
                    <a:pt x="505675" y="4445"/>
                  </a:lnTo>
                  <a:lnTo>
                    <a:pt x="505675" y="77762"/>
                  </a:lnTo>
                  <a:lnTo>
                    <a:pt x="503351" y="98590"/>
                  </a:lnTo>
                  <a:lnTo>
                    <a:pt x="496087" y="114681"/>
                  </a:lnTo>
                  <a:lnTo>
                    <a:pt x="483476" y="125044"/>
                  </a:lnTo>
                  <a:lnTo>
                    <a:pt x="465099" y="128714"/>
                  </a:lnTo>
                  <a:lnTo>
                    <a:pt x="457187" y="128295"/>
                  </a:lnTo>
                  <a:lnTo>
                    <a:pt x="449770" y="126873"/>
                  </a:lnTo>
                  <a:lnTo>
                    <a:pt x="442480" y="124193"/>
                  </a:lnTo>
                  <a:lnTo>
                    <a:pt x="434936" y="120002"/>
                  </a:lnTo>
                  <a:lnTo>
                    <a:pt x="434936" y="47256"/>
                  </a:lnTo>
                  <a:lnTo>
                    <a:pt x="441439" y="40741"/>
                  </a:lnTo>
                  <a:lnTo>
                    <a:pt x="449262" y="35902"/>
                  </a:lnTo>
                  <a:lnTo>
                    <a:pt x="458228" y="32880"/>
                  </a:lnTo>
                  <a:lnTo>
                    <a:pt x="468134" y="31838"/>
                  </a:lnTo>
                  <a:lnTo>
                    <a:pt x="484746" y="34912"/>
                  </a:lnTo>
                  <a:lnTo>
                    <a:pt x="496455" y="43865"/>
                  </a:lnTo>
                  <a:lnTo>
                    <a:pt x="503389" y="58280"/>
                  </a:lnTo>
                  <a:lnTo>
                    <a:pt x="505675" y="77762"/>
                  </a:lnTo>
                  <a:lnTo>
                    <a:pt x="505675" y="4445"/>
                  </a:lnTo>
                  <a:lnTo>
                    <a:pt x="483222" y="0"/>
                  </a:lnTo>
                  <a:lnTo>
                    <a:pt x="467842" y="1587"/>
                  </a:lnTo>
                  <a:lnTo>
                    <a:pt x="454215" y="6159"/>
                  </a:lnTo>
                  <a:lnTo>
                    <a:pt x="442861" y="13423"/>
                  </a:lnTo>
                  <a:lnTo>
                    <a:pt x="434289" y="23126"/>
                  </a:lnTo>
                  <a:lnTo>
                    <a:pt x="434289" y="3683"/>
                  </a:lnTo>
                  <a:lnTo>
                    <a:pt x="373938" y="3683"/>
                  </a:lnTo>
                  <a:lnTo>
                    <a:pt x="373938" y="30492"/>
                  </a:lnTo>
                  <a:lnTo>
                    <a:pt x="392023" y="30492"/>
                  </a:lnTo>
                  <a:lnTo>
                    <a:pt x="392023" y="194754"/>
                  </a:lnTo>
                  <a:lnTo>
                    <a:pt x="373938" y="194754"/>
                  </a:lnTo>
                  <a:lnTo>
                    <a:pt x="373938" y="221564"/>
                  </a:lnTo>
                  <a:lnTo>
                    <a:pt x="458736" y="221564"/>
                  </a:lnTo>
                  <a:lnTo>
                    <a:pt x="458736" y="194754"/>
                  </a:lnTo>
                  <a:lnTo>
                    <a:pt x="434936" y="194754"/>
                  </a:lnTo>
                  <a:lnTo>
                    <a:pt x="434936" y="150507"/>
                  </a:lnTo>
                  <a:lnTo>
                    <a:pt x="442417" y="153974"/>
                  </a:lnTo>
                  <a:lnTo>
                    <a:pt x="451027" y="156362"/>
                  </a:lnTo>
                  <a:lnTo>
                    <a:pt x="460387" y="157759"/>
                  </a:lnTo>
                  <a:lnTo>
                    <a:pt x="470128" y="158216"/>
                  </a:lnTo>
                  <a:lnTo>
                    <a:pt x="504634" y="152184"/>
                  </a:lnTo>
                  <a:lnTo>
                    <a:pt x="507174" y="150507"/>
                  </a:lnTo>
                  <a:lnTo>
                    <a:pt x="530212" y="135331"/>
                  </a:lnTo>
                  <a:lnTo>
                    <a:pt x="534301" y="128714"/>
                  </a:lnTo>
                  <a:lnTo>
                    <a:pt x="546125" y="109562"/>
                  </a:lnTo>
                  <a:lnTo>
                    <a:pt x="551586" y="767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8" name="object 118"/>
          <p:cNvSpPr/>
          <p:nvPr/>
        </p:nvSpPr>
        <p:spPr>
          <a:xfrm>
            <a:off x="5166525" y="6766324"/>
            <a:ext cx="516890" cy="160020"/>
          </a:xfrm>
          <a:custGeom>
            <a:avLst/>
            <a:gdLst/>
            <a:ahLst/>
            <a:cxnLst/>
            <a:rect l="l" t="t" r="r" b="b"/>
            <a:pathLst>
              <a:path w="516889" h="160020">
                <a:moveTo>
                  <a:pt x="153530" y="3924"/>
                </a:moveTo>
                <a:lnTo>
                  <a:pt x="0" y="3924"/>
                </a:lnTo>
                <a:lnTo>
                  <a:pt x="0" y="31864"/>
                </a:lnTo>
                <a:lnTo>
                  <a:pt x="0" y="63614"/>
                </a:lnTo>
                <a:lnTo>
                  <a:pt x="27813" y="63614"/>
                </a:lnTo>
                <a:lnTo>
                  <a:pt x="27813" y="31864"/>
                </a:lnTo>
                <a:lnTo>
                  <a:pt x="55295" y="31864"/>
                </a:lnTo>
                <a:lnTo>
                  <a:pt x="55295" y="63614"/>
                </a:lnTo>
                <a:lnTo>
                  <a:pt x="55295" y="128384"/>
                </a:lnTo>
                <a:lnTo>
                  <a:pt x="34848" y="128384"/>
                </a:lnTo>
                <a:lnTo>
                  <a:pt x="34848" y="155054"/>
                </a:lnTo>
                <a:lnTo>
                  <a:pt x="117983" y="155054"/>
                </a:lnTo>
                <a:lnTo>
                  <a:pt x="117983" y="128384"/>
                </a:lnTo>
                <a:lnTo>
                  <a:pt x="98209" y="128384"/>
                </a:lnTo>
                <a:lnTo>
                  <a:pt x="98209" y="63614"/>
                </a:lnTo>
                <a:lnTo>
                  <a:pt x="98209" y="31864"/>
                </a:lnTo>
                <a:lnTo>
                  <a:pt x="125691" y="31864"/>
                </a:lnTo>
                <a:lnTo>
                  <a:pt x="125691" y="63614"/>
                </a:lnTo>
                <a:lnTo>
                  <a:pt x="153530" y="63614"/>
                </a:lnTo>
                <a:lnTo>
                  <a:pt x="153530" y="31864"/>
                </a:lnTo>
                <a:lnTo>
                  <a:pt x="153530" y="3924"/>
                </a:lnTo>
                <a:close/>
              </a:path>
              <a:path w="516889" h="160020">
                <a:moveTo>
                  <a:pt x="342468" y="79768"/>
                </a:moveTo>
                <a:lnTo>
                  <a:pt x="336994" y="48069"/>
                </a:lnTo>
                <a:lnTo>
                  <a:pt x="324408" y="28498"/>
                </a:lnTo>
                <a:lnTo>
                  <a:pt x="320738" y="22783"/>
                </a:lnTo>
                <a:lnTo>
                  <a:pt x="296214" y="7454"/>
                </a:lnTo>
                <a:lnTo>
                  <a:pt x="296214" y="79768"/>
                </a:lnTo>
                <a:lnTo>
                  <a:pt x="293522" y="101307"/>
                </a:lnTo>
                <a:lnTo>
                  <a:pt x="285788" y="117322"/>
                </a:lnTo>
                <a:lnTo>
                  <a:pt x="273456" y="127292"/>
                </a:lnTo>
                <a:lnTo>
                  <a:pt x="257009" y="130721"/>
                </a:lnTo>
                <a:lnTo>
                  <a:pt x="240499" y="127152"/>
                </a:lnTo>
                <a:lnTo>
                  <a:pt x="228053" y="116941"/>
                </a:lnTo>
                <a:lnTo>
                  <a:pt x="220192" y="100888"/>
                </a:lnTo>
                <a:lnTo>
                  <a:pt x="217462" y="79768"/>
                </a:lnTo>
                <a:lnTo>
                  <a:pt x="220243" y="58191"/>
                </a:lnTo>
                <a:lnTo>
                  <a:pt x="228180" y="42075"/>
                </a:lnTo>
                <a:lnTo>
                  <a:pt x="240639" y="31991"/>
                </a:lnTo>
                <a:lnTo>
                  <a:pt x="257009" y="28498"/>
                </a:lnTo>
                <a:lnTo>
                  <a:pt x="273316" y="32029"/>
                </a:lnTo>
                <a:lnTo>
                  <a:pt x="285661" y="42202"/>
                </a:lnTo>
                <a:lnTo>
                  <a:pt x="293484" y="58331"/>
                </a:lnTo>
                <a:lnTo>
                  <a:pt x="296214" y="79768"/>
                </a:lnTo>
                <a:lnTo>
                  <a:pt x="296214" y="7454"/>
                </a:lnTo>
                <a:lnTo>
                  <a:pt x="293979" y="6045"/>
                </a:lnTo>
                <a:lnTo>
                  <a:pt x="257009" y="0"/>
                </a:lnTo>
                <a:lnTo>
                  <a:pt x="220459" y="6045"/>
                </a:lnTo>
                <a:lnTo>
                  <a:pt x="193649" y="22783"/>
                </a:lnTo>
                <a:lnTo>
                  <a:pt x="177152" y="48069"/>
                </a:lnTo>
                <a:lnTo>
                  <a:pt x="171526" y="79768"/>
                </a:lnTo>
                <a:lnTo>
                  <a:pt x="176580" y="111467"/>
                </a:lnTo>
                <a:lnTo>
                  <a:pt x="192138" y="136753"/>
                </a:lnTo>
                <a:lnTo>
                  <a:pt x="218757" y="153492"/>
                </a:lnTo>
                <a:lnTo>
                  <a:pt x="257009" y="159550"/>
                </a:lnTo>
                <a:lnTo>
                  <a:pt x="293560" y="153492"/>
                </a:lnTo>
                <a:lnTo>
                  <a:pt x="320357" y="136753"/>
                </a:lnTo>
                <a:lnTo>
                  <a:pt x="324294" y="130721"/>
                </a:lnTo>
                <a:lnTo>
                  <a:pt x="336854" y="111467"/>
                </a:lnTo>
                <a:lnTo>
                  <a:pt x="342468" y="79768"/>
                </a:lnTo>
                <a:close/>
              </a:path>
              <a:path w="516889" h="160020">
                <a:moveTo>
                  <a:pt x="516775" y="111290"/>
                </a:moveTo>
                <a:lnTo>
                  <a:pt x="514781" y="99009"/>
                </a:lnTo>
                <a:lnTo>
                  <a:pt x="509295" y="90170"/>
                </a:lnTo>
                <a:lnTo>
                  <a:pt x="508393" y="88709"/>
                </a:lnTo>
                <a:lnTo>
                  <a:pt x="496976" y="80975"/>
                </a:lnTo>
                <a:lnTo>
                  <a:pt x="479894" y="76428"/>
                </a:lnTo>
                <a:lnTo>
                  <a:pt x="479894" y="75755"/>
                </a:lnTo>
                <a:lnTo>
                  <a:pt x="512419" y="42240"/>
                </a:lnTo>
                <a:lnTo>
                  <a:pt x="509117" y="28486"/>
                </a:lnTo>
                <a:lnTo>
                  <a:pt x="508114" y="24320"/>
                </a:lnTo>
                <a:lnTo>
                  <a:pt x="495033" y="12026"/>
                </a:lnTo>
                <a:lnTo>
                  <a:pt x="472960" y="4953"/>
                </a:lnTo>
                <a:lnTo>
                  <a:pt x="471525" y="4851"/>
                </a:lnTo>
                <a:lnTo>
                  <a:pt x="471525" y="110274"/>
                </a:lnTo>
                <a:lnTo>
                  <a:pt x="469671" y="118567"/>
                </a:lnTo>
                <a:lnTo>
                  <a:pt x="464273" y="125031"/>
                </a:lnTo>
                <a:lnTo>
                  <a:pt x="455549" y="129235"/>
                </a:lnTo>
                <a:lnTo>
                  <a:pt x="443699" y="130733"/>
                </a:lnTo>
                <a:lnTo>
                  <a:pt x="434644" y="130733"/>
                </a:lnTo>
                <a:lnTo>
                  <a:pt x="419900" y="129717"/>
                </a:lnTo>
                <a:lnTo>
                  <a:pt x="419900" y="90170"/>
                </a:lnTo>
                <a:lnTo>
                  <a:pt x="443026" y="90170"/>
                </a:lnTo>
                <a:lnTo>
                  <a:pt x="455396" y="91567"/>
                </a:lnTo>
                <a:lnTo>
                  <a:pt x="464312" y="95567"/>
                </a:lnTo>
                <a:lnTo>
                  <a:pt x="469709" y="101904"/>
                </a:lnTo>
                <a:lnTo>
                  <a:pt x="471525" y="110274"/>
                </a:lnTo>
                <a:lnTo>
                  <a:pt x="471525" y="4851"/>
                </a:lnTo>
                <a:lnTo>
                  <a:pt x="467512" y="4559"/>
                </a:lnTo>
                <a:lnTo>
                  <a:pt x="467512" y="48272"/>
                </a:lnTo>
                <a:lnTo>
                  <a:pt x="465556" y="56921"/>
                </a:lnTo>
                <a:lnTo>
                  <a:pt x="460133" y="63233"/>
                </a:lnTo>
                <a:lnTo>
                  <a:pt x="451954" y="67081"/>
                </a:lnTo>
                <a:lnTo>
                  <a:pt x="441706" y="68389"/>
                </a:lnTo>
                <a:lnTo>
                  <a:pt x="419900" y="68389"/>
                </a:lnTo>
                <a:lnTo>
                  <a:pt x="419900" y="29489"/>
                </a:lnTo>
                <a:lnTo>
                  <a:pt x="424929" y="29159"/>
                </a:lnTo>
                <a:lnTo>
                  <a:pt x="432320" y="28486"/>
                </a:lnTo>
                <a:lnTo>
                  <a:pt x="441706" y="28486"/>
                </a:lnTo>
                <a:lnTo>
                  <a:pt x="452374" y="29743"/>
                </a:lnTo>
                <a:lnTo>
                  <a:pt x="460514" y="33477"/>
                </a:lnTo>
                <a:lnTo>
                  <a:pt x="465696" y="39662"/>
                </a:lnTo>
                <a:lnTo>
                  <a:pt x="467512" y="48272"/>
                </a:lnTo>
                <a:lnTo>
                  <a:pt x="467512" y="4559"/>
                </a:lnTo>
                <a:lnTo>
                  <a:pt x="441706" y="2692"/>
                </a:lnTo>
                <a:lnTo>
                  <a:pt x="423595" y="2946"/>
                </a:lnTo>
                <a:lnTo>
                  <a:pt x="389890" y="4089"/>
                </a:lnTo>
                <a:lnTo>
                  <a:pt x="377990" y="4356"/>
                </a:lnTo>
                <a:lnTo>
                  <a:pt x="359905" y="4356"/>
                </a:lnTo>
                <a:lnTo>
                  <a:pt x="359905" y="31165"/>
                </a:lnTo>
                <a:lnTo>
                  <a:pt x="377990" y="31165"/>
                </a:lnTo>
                <a:lnTo>
                  <a:pt x="377990" y="128384"/>
                </a:lnTo>
                <a:lnTo>
                  <a:pt x="359905" y="128384"/>
                </a:lnTo>
                <a:lnTo>
                  <a:pt x="359905" y="155194"/>
                </a:lnTo>
                <a:lnTo>
                  <a:pt x="377990" y="155194"/>
                </a:lnTo>
                <a:lnTo>
                  <a:pt x="391071" y="155460"/>
                </a:lnTo>
                <a:lnTo>
                  <a:pt x="426275" y="156616"/>
                </a:lnTo>
                <a:lnTo>
                  <a:pt x="442366" y="156870"/>
                </a:lnTo>
                <a:lnTo>
                  <a:pt x="475627" y="153949"/>
                </a:lnTo>
                <a:lnTo>
                  <a:pt x="498805" y="145262"/>
                </a:lnTo>
                <a:lnTo>
                  <a:pt x="512356" y="131000"/>
                </a:lnTo>
                <a:lnTo>
                  <a:pt x="512419" y="130733"/>
                </a:lnTo>
                <a:lnTo>
                  <a:pt x="516775" y="1112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067245" y="7362854"/>
            <a:ext cx="50165" cy="15875"/>
          </a:xfrm>
          <a:custGeom>
            <a:avLst/>
            <a:gdLst/>
            <a:ahLst/>
            <a:cxnLst/>
            <a:rect l="l" t="t" r="r" b="b"/>
            <a:pathLst>
              <a:path w="50165" h="15875">
                <a:moveTo>
                  <a:pt x="50040" y="0"/>
                </a:moveTo>
                <a:lnTo>
                  <a:pt x="0" y="0"/>
                </a:lnTo>
                <a:lnTo>
                  <a:pt x="0" y="15706"/>
                </a:lnTo>
                <a:lnTo>
                  <a:pt x="50040" y="15706"/>
                </a:lnTo>
                <a:lnTo>
                  <a:pt x="500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195200" y="7349039"/>
            <a:ext cx="17145" cy="78740"/>
          </a:xfrm>
          <a:custGeom>
            <a:avLst/>
            <a:gdLst/>
            <a:ahLst/>
            <a:cxnLst/>
            <a:rect l="l" t="t" r="r" b="b"/>
            <a:pathLst>
              <a:path w="17144" h="78740">
                <a:moveTo>
                  <a:pt x="0" y="78739"/>
                </a:moveTo>
                <a:lnTo>
                  <a:pt x="16753" y="78739"/>
                </a:lnTo>
                <a:lnTo>
                  <a:pt x="16753" y="0"/>
                </a:lnTo>
                <a:lnTo>
                  <a:pt x="0" y="0"/>
                </a:lnTo>
                <a:lnTo>
                  <a:pt x="0" y="78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1" name="object 121"/>
          <p:cNvGrpSpPr/>
          <p:nvPr/>
        </p:nvGrpSpPr>
        <p:grpSpPr>
          <a:xfrm>
            <a:off x="1195200" y="7331444"/>
            <a:ext cx="535940" cy="138430"/>
            <a:chOff x="1195200" y="7331444"/>
            <a:chExt cx="535940" cy="138430"/>
          </a:xfrm>
        </p:grpSpPr>
        <p:sp>
          <p:nvSpPr>
            <p:cNvPr id="122" name="object 122"/>
            <p:cNvSpPr/>
            <p:nvPr/>
          </p:nvSpPr>
          <p:spPr>
            <a:xfrm>
              <a:off x="1195197" y="7333798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90" h="93979">
                  <a:moveTo>
                    <a:pt x="8481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810" y="93980"/>
                  </a:lnTo>
                  <a:lnTo>
                    <a:pt x="84810" y="15240"/>
                  </a:lnTo>
                  <a:lnTo>
                    <a:pt x="848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312615" y="7331444"/>
              <a:ext cx="92353" cy="138215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425260" y="7331448"/>
              <a:ext cx="74971" cy="97787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531393" y="7332703"/>
              <a:ext cx="77903" cy="95913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630443" y="7331446"/>
              <a:ext cx="100530" cy="98426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" name="object 127"/>
          <p:cNvSpPr/>
          <p:nvPr/>
        </p:nvSpPr>
        <p:spPr>
          <a:xfrm>
            <a:off x="1067245" y="7886398"/>
            <a:ext cx="50165" cy="15875"/>
          </a:xfrm>
          <a:custGeom>
            <a:avLst/>
            <a:gdLst/>
            <a:ahLst/>
            <a:cxnLst/>
            <a:rect l="l" t="t" r="r" b="b"/>
            <a:pathLst>
              <a:path w="50165" h="15875">
                <a:moveTo>
                  <a:pt x="50040" y="0"/>
                </a:moveTo>
                <a:lnTo>
                  <a:pt x="0" y="0"/>
                </a:lnTo>
                <a:lnTo>
                  <a:pt x="0" y="15706"/>
                </a:lnTo>
                <a:lnTo>
                  <a:pt x="50040" y="15706"/>
                </a:lnTo>
                <a:lnTo>
                  <a:pt x="500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8" name="object 128"/>
          <p:cNvGrpSpPr/>
          <p:nvPr/>
        </p:nvGrpSpPr>
        <p:grpSpPr>
          <a:xfrm>
            <a:off x="1188498" y="7802630"/>
            <a:ext cx="1381125" cy="191135"/>
            <a:chOff x="1188498" y="7802630"/>
            <a:chExt cx="1381125" cy="191135"/>
          </a:xfrm>
        </p:grpSpPr>
        <p:sp>
          <p:nvSpPr>
            <p:cNvPr id="129" name="object 129"/>
            <p:cNvSpPr/>
            <p:nvPr/>
          </p:nvSpPr>
          <p:spPr>
            <a:xfrm>
              <a:off x="1188498" y="7802630"/>
              <a:ext cx="318239" cy="190576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529246" y="7854993"/>
              <a:ext cx="148009" cy="97787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699213" y="7857085"/>
              <a:ext cx="90070" cy="95494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810612" y="7854989"/>
              <a:ext cx="193265" cy="98426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029830" y="7854989"/>
              <a:ext cx="92332" cy="138215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143285" y="7854992"/>
              <a:ext cx="86698" cy="98426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253247" y="7857085"/>
              <a:ext cx="86489" cy="94237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360845" y="7857083"/>
              <a:ext cx="87965" cy="9423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481306" y="7808923"/>
              <a:ext cx="87955" cy="142404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8" name="object 138"/>
          <p:cNvGrpSpPr/>
          <p:nvPr/>
        </p:nvGrpSpPr>
        <p:grpSpPr>
          <a:xfrm>
            <a:off x="2633760" y="7854988"/>
            <a:ext cx="414020" cy="138430"/>
            <a:chOff x="2633760" y="7854988"/>
            <a:chExt cx="414020" cy="138430"/>
          </a:xfrm>
        </p:grpSpPr>
        <p:sp>
          <p:nvSpPr>
            <p:cNvPr id="139" name="object 139"/>
            <p:cNvSpPr/>
            <p:nvPr/>
          </p:nvSpPr>
          <p:spPr>
            <a:xfrm>
              <a:off x="2633760" y="7857085"/>
              <a:ext cx="193045" cy="136121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2853771" y="7854988"/>
              <a:ext cx="193609" cy="98426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1" name="object 141"/>
          <p:cNvSpPr/>
          <p:nvPr/>
        </p:nvSpPr>
        <p:spPr>
          <a:xfrm>
            <a:off x="1067245" y="8409943"/>
            <a:ext cx="50165" cy="15875"/>
          </a:xfrm>
          <a:custGeom>
            <a:avLst/>
            <a:gdLst/>
            <a:ahLst/>
            <a:cxnLst/>
            <a:rect l="l" t="t" r="r" b="b"/>
            <a:pathLst>
              <a:path w="50165" h="15875">
                <a:moveTo>
                  <a:pt x="50040" y="0"/>
                </a:moveTo>
                <a:lnTo>
                  <a:pt x="0" y="0"/>
                </a:lnTo>
                <a:lnTo>
                  <a:pt x="0" y="15706"/>
                </a:lnTo>
                <a:lnTo>
                  <a:pt x="50040" y="15706"/>
                </a:lnTo>
                <a:lnTo>
                  <a:pt x="500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195206" y="8435497"/>
            <a:ext cx="17145" cy="39370"/>
          </a:xfrm>
          <a:custGeom>
            <a:avLst/>
            <a:gdLst/>
            <a:ahLst/>
            <a:cxnLst/>
            <a:rect l="l" t="t" r="r" b="b"/>
            <a:pathLst>
              <a:path w="17144" h="39370">
                <a:moveTo>
                  <a:pt x="0" y="39369"/>
                </a:moveTo>
                <a:lnTo>
                  <a:pt x="16742" y="39369"/>
                </a:lnTo>
                <a:lnTo>
                  <a:pt x="16742" y="0"/>
                </a:lnTo>
                <a:lnTo>
                  <a:pt x="0" y="0"/>
                </a:lnTo>
                <a:lnTo>
                  <a:pt x="0" y="393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3" name="object 143"/>
          <p:cNvGrpSpPr/>
          <p:nvPr/>
        </p:nvGrpSpPr>
        <p:grpSpPr>
          <a:xfrm>
            <a:off x="1195206" y="8326174"/>
            <a:ext cx="1394460" cy="151130"/>
            <a:chOff x="1195206" y="8326174"/>
            <a:chExt cx="1394460" cy="151130"/>
          </a:xfrm>
        </p:grpSpPr>
        <p:sp>
          <p:nvSpPr>
            <p:cNvPr id="144" name="object 144"/>
            <p:cNvSpPr/>
            <p:nvPr/>
          </p:nvSpPr>
          <p:spPr>
            <a:xfrm>
              <a:off x="1195197" y="8380888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51" y="38100"/>
                  </a:lnTo>
                  <a:lnTo>
                    <a:pt x="16751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307278" y="8378537"/>
              <a:ext cx="74971" cy="9778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404209" y="8380629"/>
              <a:ext cx="90049" cy="95494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520825" y="8378535"/>
              <a:ext cx="100530" cy="9842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648005" y="8378535"/>
              <a:ext cx="173464" cy="98426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842683" y="8378535"/>
              <a:ext cx="100530" cy="9842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963998" y="8326174"/>
              <a:ext cx="204221" cy="150791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2194766" y="8378533"/>
              <a:ext cx="351573" cy="98428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2572659" y="8435497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69"/>
                  </a:moveTo>
                  <a:lnTo>
                    <a:pt x="16742" y="39369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3" name="object 153"/>
          <p:cNvGrpSpPr/>
          <p:nvPr/>
        </p:nvGrpSpPr>
        <p:grpSpPr>
          <a:xfrm>
            <a:off x="2572659" y="8378533"/>
            <a:ext cx="325755" cy="98425"/>
            <a:chOff x="2572659" y="8378533"/>
            <a:chExt cx="325755" cy="98425"/>
          </a:xfrm>
        </p:grpSpPr>
        <p:sp>
          <p:nvSpPr>
            <p:cNvPr id="154" name="object 154"/>
            <p:cNvSpPr/>
            <p:nvPr/>
          </p:nvSpPr>
          <p:spPr>
            <a:xfrm>
              <a:off x="2572651" y="8380888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2691128" y="8380627"/>
              <a:ext cx="87944" cy="9423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2806039" y="8378533"/>
              <a:ext cx="92363" cy="98426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7" name="object 157"/>
          <p:cNvSpPr/>
          <p:nvPr/>
        </p:nvSpPr>
        <p:spPr>
          <a:xfrm>
            <a:off x="1067245" y="8933487"/>
            <a:ext cx="50165" cy="15875"/>
          </a:xfrm>
          <a:custGeom>
            <a:avLst/>
            <a:gdLst/>
            <a:ahLst/>
            <a:cxnLst/>
            <a:rect l="l" t="t" r="r" b="b"/>
            <a:pathLst>
              <a:path w="50165" h="15875">
                <a:moveTo>
                  <a:pt x="50040" y="0"/>
                </a:moveTo>
                <a:lnTo>
                  <a:pt x="0" y="0"/>
                </a:lnTo>
                <a:lnTo>
                  <a:pt x="0" y="15706"/>
                </a:lnTo>
                <a:lnTo>
                  <a:pt x="50040" y="15706"/>
                </a:lnTo>
                <a:lnTo>
                  <a:pt x="500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8" name="object 158"/>
          <p:cNvGrpSpPr/>
          <p:nvPr/>
        </p:nvGrpSpPr>
        <p:grpSpPr>
          <a:xfrm>
            <a:off x="1236024" y="8851817"/>
            <a:ext cx="287655" cy="188595"/>
            <a:chOff x="1236024" y="8851817"/>
            <a:chExt cx="287655" cy="188595"/>
          </a:xfrm>
        </p:grpSpPr>
        <p:sp>
          <p:nvSpPr>
            <p:cNvPr id="159" name="object 159"/>
            <p:cNvSpPr/>
            <p:nvPr/>
          </p:nvSpPr>
          <p:spPr>
            <a:xfrm>
              <a:off x="1236024" y="8851817"/>
              <a:ext cx="123566" cy="188475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386255" y="8904171"/>
              <a:ext cx="87944" cy="9423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506715" y="8959041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2" name="object 162"/>
          <p:cNvGrpSpPr/>
          <p:nvPr/>
        </p:nvGrpSpPr>
        <p:grpSpPr>
          <a:xfrm>
            <a:off x="1506715" y="8902082"/>
            <a:ext cx="235585" cy="97790"/>
            <a:chOff x="1506715" y="8902082"/>
            <a:chExt cx="235585" cy="97790"/>
          </a:xfrm>
        </p:grpSpPr>
        <p:sp>
          <p:nvSpPr>
            <p:cNvPr id="163" name="object 163"/>
            <p:cNvSpPr/>
            <p:nvPr/>
          </p:nvSpPr>
          <p:spPr>
            <a:xfrm>
              <a:off x="1506715" y="8904433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39" y="0"/>
                  </a:moveTo>
                  <a:lnTo>
                    <a:pt x="69088" y="0"/>
                  </a:lnTo>
                  <a:lnTo>
                    <a:pt x="69088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088" y="54610"/>
                  </a:lnTo>
                  <a:lnTo>
                    <a:pt x="69088" y="93980"/>
                  </a:lnTo>
                  <a:lnTo>
                    <a:pt x="85839" y="93980"/>
                  </a:lnTo>
                  <a:lnTo>
                    <a:pt x="85839" y="54610"/>
                  </a:lnTo>
                  <a:lnTo>
                    <a:pt x="85839" y="38100"/>
                  </a:lnTo>
                  <a:lnTo>
                    <a:pt x="858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618787" y="8902082"/>
              <a:ext cx="74971" cy="97787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725009" y="8959042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6" name="object 166"/>
          <p:cNvGrpSpPr/>
          <p:nvPr/>
        </p:nvGrpSpPr>
        <p:grpSpPr>
          <a:xfrm>
            <a:off x="1725009" y="8902077"/>
            <a:ext cx="655320" cy="98425"/>
            <a:chOff x="1725009" y="8902077"/>
            <a:chExt cx="655320" cy="98425"/>
          </a:xfrm>
        </p:grpSpPr>
        <p:sp>
          <p:nvSpPr>
            <p:cNvPr id="167" name="object 167"/>
            <p:cNvSpPr/>
            <p:nvPr/>
          </p:nvSpPr>
          <p:spPr>
            <a:xfrm>
              <a:off x="1725002" y="8904433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837615" y="8902079"/>
              <a:ext cx="202986" cy="98427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2067268" y="8903336"/>
              <a:ext cx="77903" cy="95913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2166320" y="8902079"/>
              <a:ext cx="100510" cy="9842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2287934" y="8902077"/>
              <a:ext cx="92363" cy="98426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2" name="object 172"/>
          <p:cNvSpPr/>
          <p:nvPr/>
        </p:nvSpPr>
        <p:spPr>
          <a:xfrm>
            <a:off x="2450234" y="8919671"/>
            <a:ext cx="17145" cy="78740"/>
          </a:xfrm>
          <a:custGeom>
            <a:avLst/>
            <a:gdLst/>
            <a:ahLst/>
            <a:cxnLst/>
            <a:rect l="l" t="t" r="r" b="b"/>
            <a:pathLst>
              <a:path w="17144" h="78740">
                <a:moveTo>
                  <a:pt x="0" y="78739"/>
                </a:moveTo>
                <a:lnTo>
                  <a:pt x="16753" y="78739"/>
                </a:lnTo>
                <a:lnTo>
                  <a:pt x="16753" y="0"/>
                </a:lnTo>
                <a:lnTo>
                  <a:pt x="0" y="0"/>
                </a:lnTo>
                <a:lnTo>
                  <a:pt x="0" y="78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3" name="object 173"/>
          <p:cNvGrpSpPr/>
          <p:nvPr/>
        </p:nvGrpSpPr>
        <p:grpSpPr>
          <a:xfrm>
            <a:off x="2450234" y="8902082"/>
            <a:ext cx="347345" cy="97790"/>
            <a:chOff x="2450234" y="8902082"/>
            <a:chExt cx="347345" cy="97790"/>
          </a:xfrm>
        </p:grpSpPr>
        <p:sp>
          <p:nvSpPr>
            <p:cNvPr id="174" name="object 174"/>
            <p:cNvSpPr/>
            <p:nvPr/>
          </p:nvSpPr>
          <p:spPr>
            <a:xfrm>
              <a:off x="2450223" y="8904433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89" h="93979">
                  <a:moveTo>
                    <a:pt x="84823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823" y="93980"/>
                  </a:lnTo>
                  <a:lnTo>
                    <a:pt x="84823" y="15240"/>
                  </a:lnTo>
                  <a:lnTo>
                    <a:pt x="848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2558194" y="8904174"/>
              <a:ext cx="90070" cy="95494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2674261" y="8902082"/>
              <a:ext cx="74971" cy="97787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2780482" y="8959042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8" name="object 178"/>
          <p:cNvGrpSpPr/>
          <p:nvPr/>
        </p:nvGrpSpPr>
        <p:grpSpPr>
          <a:xfrm>
            <a:off x="2780482" y="8902077"/>
            <a:ext cx="702310" cy="138430"/>
            <a:chOff x="2780482" y="8902077"/>
            <a:chExt cx="702310" cy="138430"/>
          </a:xfrm>
        </p:grpSpPr>
        <p:sp>
          <p:nvSpPr>
            <p:cNvPr id="179" name="object 179"/>
            <p:cNvSpPr/>
            <p:nvPr/>
          </p:nvSpPr>
          <p:spPr>
            <a:xfrm>
              <a:off x="2780474" y="8904433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51" y="38100"/>
                  </a:lnTo>
                  <a:lnTo>
                    <a:pt x="16751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2898950" y="8904171"/>
              <a:ext cx="87944" cy="9423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3019410" y="8902077"/>
              <a:ext cx="92332" cy="138215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3132873" y="8902079"/>
              <a:ext cx="100510" cy="9842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3260050" y="8903336"/>
              <a:ext cx="77903" cy="95913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3359715" y="8902081"/>
              <a:ext cx="74971" cy="97787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3465937" y="8959041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6" name="object 186"/>
          <p:cNvGrpSpPr/>
          <p:nvPr/>
        </p:nvGrpSpPr>
        <p:grpSpPr>
          <a:xfrm>
            <a:off x="3465937" y="8902077"/>
            <a:ext cx="325755" cy="98425"/>
            <a:chOff x="3465937" y="8902077"/>
            <a:chExt cx="325755" cy="98425"/>
          </a:xfrm>
        </p:grpSpPr>
        <p:sp>
          <p:nvSpPr>
            <p:cNvPr id="187" name="object 187"/>
            <p:cNvSpPr/>
            <p:nvPr/>
          </p:nvSpPr>
          <p:spPr>
            <a:xfrm>
              <a:off x="3465931" y="8904433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3584383" y="8904171"/>
              <a:ext cx="87965" cy="9423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3699315" y="8902077"/>
              <a:ext cx="92363" cy="98426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0" name="object 190"/>
          <p:cNvSpPr/>
          <p:nvPr/>
        </p:nvSpPr>
        <p:spPr>
          <a:xfrm>
            <a:off x="1067245" y="9457031"/>
            <a:ext cx="50165" cy="15875"/>
          </a:xfrm>
          <a:custGeom>
            <a:avLst/>
            <a:gdLst/>
            <a:ahLst/>
            <a:cxnLst/>
            <a:rect l="l" t="t" r="r" b="b"/>
            <a:pathLst>
              <a:path w="50165" h="15875">
                <a:moveTo>
                  <a:pt x="50040" y="0"/>
                </a:moveTo>
                <a:lnTo>
                  <a:pt x="0" y="0"/>
                </a:lnTo>
                <a:lnTo>
                  <a:pt x="0" y="15706"/>
                </a:lnTo>
                <a:lnTo>
                  <a:pt x="50040" y="15706"/>
                </a:lnTo>
                <a:lnTo>
                  <a:pt x="500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1" name="object 191"/>
          <p:cNvGrpSpPr/>
          <p:nvPr/>
        </p:nvGrpSpPr>
        <p:grpSpPr>
          <a:xfrm>
            <a:off x="1195200" y="9425621"/>
            <a:ext cx="800100" cy="138430"/>
            <a:chOff x="1195200" y="9425621"/>
            <a:chExt cx="800100" cy="138430"/>
          </a:xfrm>
        </p:grpSpPr>
        <p:sp>
          <p:nvSpPr>
            <p:cNvPr id="192" name="object 192"/>
            <p:cNvSpPr/>
            <p:nvPr/>
          </p:nvSpPr>
          <p:spPr>
            <a:xfrm>
              <a:off x="1195200" y="9427717"/>
              <a:ext cx="100729" cy="94237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322147" y="9425625"/>
              <a:ext cx="74971" cy="97787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1428286" y="9425621"/>
              <a:ext cx="92332" cy="138215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547608" y="9425621"/>
              <a:ext cx="288995" cy="98426"/>
            </a:xfrm>
            <a:prstGeom prst="rect">
              <a:avLst/>
            </a:prstGeom>
            <a:blipFill>
              <a:blip r:embed="rId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857957" y="9427715"/>
              <a:ext cx="87944" cy="9423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978417" y="9482585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69"/>
                  </a:moveTo>
                  <a:lnTo>
                    <a:pt x="16742" y="39369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8" name="object 198"/>
          <p:cNvSpPr/>
          <p:nvPr/>
        </p:nvSpPr>
        <p:spPr>
          <a:xfrm>
            <a:off x="1978406" y="9427978"/>
            <a:ext cx="178435" cy="93980"/>
          </a:xfrm>
          <a:custGeom>
            <a:avLst/>
            <a:gdLst/>
            <a:ahLst/>
            <a:cxnLst/>
            <a:rect l="l" t="t" r="r" b="b"/>
            <a:pathLst>
              <a:path w="178435" h="93979">
                <a:moveTo>
                  <a:pt x="85852" y="0"/>
                </a:moveTo>
                <a:lnTo>
                  <a:pt x="69100" y="0"/>
                </a:lnTo>
                <a:lnTo>
                  <a:pt x="69100" y="38100"/>
                </a:lnTo>
                <a:lnTo>
                  <a:pt x="16751" y="38100"/>
                </a:lnTo>
                <a:lnTo>
                  <a:pt x="16751" y="0"/>
                </a:lnTo>
                <a:lnTo>
                  <a:pt x="0" y="0"/>
                </a:lnTo>
                <a:lnTo>
                  <a:pt x="0" y="38100"/>
                </a:lnTo>
                <a:lnTo>
                  <a:pt x="0" y="54610"/>
                </a:lnTo>
                <a:lnTo>
                  <a:pt x="69100" y="54610"/>
                </a:lnTo>
                <a:lnTo>
                  <a:pt x="69100" y="93980"/>
                </a:lnTo>
                <a:lnTo>
                  <a:pt x="85852" y="93980"/>
                </a:lnTo>
                <a:lnTo>
                  <a:pt x="85852" y="54610"/>
                </a:lnTo>
                <a:lnTo>
                  <a:pt x="85852" y="38100"/>
                </a:lnTo>
                <a:lnTo>
                  <a:pt x="85852" y="0"/>
                </a:lnTo>
                <a:close/>
              </a:path>
              <a:path w="178435" h="93979">
                <a:moveTo>
                  <a:pt x="178130" y="0"/>
                </a:moveTo>
                <a:lnTo>
                  <a:pt x="118452" y="0"/>
                </a:lnTo>
                <a:lnTo>
                  <a:pt x="118452" y="15240"/>
                </a:lnTo>
                <a:lnTo>
                  <a:pt x="118452" y="93980"/>
                </a:lnTo>
                <a:lnTo>
                  <a:pt x="135204" y="93980"/>
                </a:lnTo>
                <a:lnTo>
                  <a:pt x="135204" y="15240"/>
                </a:lnTo>
                <a:lnTo>
                  <a:pt x="178130" y="15240"/>
                </a:lnTo>
                <a:lnTo>
                  <a:pt x="1781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067245" y="9980576"/>
            <a:ext cx="50165" cy="15875"/>
          </a:xfrm>
          <a:custGeom>
            <a:avLst/>
            <a:gdLst/>
            <a:ahLst/>
            <a:cxnLst/>
            <a:rect l="l" t="t" r="r" b="b"/>
            <a:pathLst>
              <a:path w="50165" h="15875">
                <a:moveTo>
                  <a:pt x="50040" y="0"/>
                </a:moveTo>
                <a:lnTo>
                  <a:pt x="0" y="0"/>
                </a:lnTo>
                <a:lnTo>
                  <a:pt x="0" y="15706"/>
                </a:lnTo>
                <a:lnTo>
                  <a:pt x="50040" y="15706"/>
                </a:lnTo>
                <a:lnTo>
                  <a:pt x="500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0" name="object 200"/>
          <p:cNvGrpSpPr/>
          <p:nvPr/>
        </p:nvGrpSpPr>
        <p:grpSpPr>
          <a:xfrm>
            <a:off x="1188498" y="9896807"/>
            <a:ext cx="360045" cy="151130"/>
            <a:chOff x="1188498" y="9896807"/>
            <a:chExt cx="360045" cy="151130"/>
          </a:xfrm>
        </p:grpSpPr>
        <p:sp>
          <p:nvSpPr>
            <p:cNvPr id="201" name="object 201"/>
            <p:cNvSpPr/>
            <p:nvPr/>
          </p:nvSpPr>
          <p:spPr>
            <a:xfrm>
              <a:off x="1188498" y="9896807"/>
              <a:ext cx="98206" cy="150791"/>
            </a:xfrm>
            <a:prstGeom prst="rect">
              <a:avLst/>
            </a:prstGeom>
            <a:blipFill>
              <a:blip r:embed="rId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1313367" y="9951260"/>
              <a:ext cx="87965" cy="9423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424927" y="9949170"/>
              <a:ext cx="78940" cy="98426"/>
            </a:xfrm>
            <a:prstGeom prst="rect">
              <a:avLst/>
            </a:prstGeom>
            <a:blipFill>
              <a:blip r:embed="rId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531706" y="10006130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69"/>
                  </a:moveTo>
                  <a:lnTo>
                    <a:pt x="16742" y="39369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5" name="object 205"/>
          <p:cNvGrpSpPr/>
          <p:nvPr/>
        </p:nvGrpSpPr>
        <p:grpSpPr>
          <a:xfrm>
            <a:off x="1531706" y="9949166"/>
            <a:ext cx="424180" cy="98425"/>
            <a:chOff x="1531706" y="9949166"/>
            <a:chExt cx="424180" cy="98425"/>
          </a:xfrm>
        </p:grpSpPr>
        <p:sp>
          <p:nvSpPr>
            <p:cNvPr id="206" name="object 206"/>
            <p:cNvSpPr/>
            <p:nvPr/>
          </p:nvSpPr>
          <p:spPr>
            <a:xfrm>
              <a:off x="1531696" y="9951523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51" y="38100"/>
                  </a:lnTo>
                  <a:lnTo>
                    <a:pt x="16751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1644629" y="9949166"/>
              <a:ext cx="92363" cy="98426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757438" y="9949173"/>
              <a:ext cx="198755" cy="98425"/>
            </a:xfrm>
            <a:custGeom>
              <a:avLst/>
              <a:gdLst/>
              <a:ahLst/>
              <a:cxnLst/>
              <a:rect l="l" t="t" r="r" b="b"/>
              <a:pathLst>
                <a:path w="198755" h="98425">
                  <a:moveTo>
                    <a:pt x="86715" y="82727"/>
                  </a:moveTo>
                  <a:lnTo>
                    <a:pt x="78752" y="70573"/>
                  </a:lnTo>
                  <a:lnTo>
                    <a:pt x="73050" y="75882"/>
                  </a:lnTo>
                  <a:lnTo>
                    <a:pt x="66649" y="79679"/>
                  </a:lnTo>
                  <a:lnTo>
                    <a:pt x="59550" y="81965"/>
                  </a:lnTo>
                  <a:lnTo>
                    <a:pt x="51739" y="82727"/>
                  </a:lnTo>
                  <a:lnTo>
                    <a:pt x="44805" y="82143"/>
                  </a:lnTo>
                  <a:lnTo>
                    <a:pt x="17818" y="49212"/>
                  </a:lnTo>
                  <a:lnTo>
                    <a:pt x="18402" y="42303"/>
                  </a:lnTo>
                  <a:lnTo>
                    <a:pt x="41262" y="15709"/>
                  </a:lnTo>
                  <a:lnTo>
                    <a:pt x="50063" y="15709"/>
                  </a:lnTo>
                  <a:lnTo>
                    <a:pt x="57785" y="16319"/>
                  </a:lnTo>
                  <a:lnTo>
                    <a:pt x="64871" y="18173"/>
                  </a:lnTo>
                  <a:lnTo>
                    <a:pt x="71297" y="21247"/>
                  </a:lnTo>
                  <a:lnTo>
                    <a:pt x="77076" y="25552"/>
                  </a:lnTo>
                  <a:lnTo>
                    <a:pt x="84823" y="12357"/>
                  </a:lnTo>
                  <a:lnTo>
                    <a:pt x="77876" y="6946"/>
                  </a:lnTo>
                  <a:lnTo>
                    <a:pt x="69367" y="3086"/>
                  </a:lnTo>
                  <a:lnTo>
                    <a:pt x="59321" y="774"/>
                  </a:lnTo>
                  <a:lnTo>
                    <a:pt x="47752" y="0"/>
                  </a:lnTo>
                  <a:lnTo>
                    <a:pt x="37922" y="889"/>
                  </a:lnTo>
                  <a:lnTo>
                    <a:pt x="3403" y="30099"/>
                  </a:lnTo>
                  <a:lnTo>
                    <a:pt x="0" y="49212"/>
                  </a:lnTo>
                  <a:lnTo>
                    <a:pt x="863" y="59855"/>
                  </a:lnTo>
                  <a:lnTo>
                    <a:pt x="29997" y="95072"/>
                  </a:lnTo>
                  <a:lnTo>
                    <a:pt x="50469" y="98425"/>
                  </a:lnTo>
                  <a:lnTo>
                    <a:pt x="61760" y="97447"/>
                  </a:lnTo>
                  <a:lnTo>
                    <a:pt x="71577" y="94500"/>
                  </a:lnTo>
                  <a:lnTo>
                    <a:pt x="79883" y="89598"/>
                  </a:lnTo>
                  <a:lnTo>
                    <a:pt x="86715" y="82727"/>
                  </a:lnTo>
                  <a:close/>
                </a:path>
                <a:path w="198755" h="98425">
                  <a:moveTo>
                    <a:pt x="152260" y="31407"/>
                  </a:moveTo>
                  <a:lnTo>
                    <a:pt x="102196" y="31407"/>
                  </a:lnTo>
                  <a:lnTo>
                    <a:pt x="102196" y="47117"/>
                  </a:lnTo>
                  <a:lnTo>
                    <a:pt x="152260" y="47117"/>
                  </a:lnTo>
                  <a:lnTo>
                    <a:pt x="152260" y="31407"/>
                  </a:lnTo>
                  <a:close/>
                </a:path>
                <a:path w="198755" h="98425">
                  <a:moveTo>
                    <a:pt x="198348" y="17589"/>
                  </a:moveTo>
                  <a:lnTo>
                    <a:pt x="181597" y="17589"/>
                  </a:lnTo>
                  <a:lnTo>
                    <a:pt x="181597" y="96329"/>
                  </a:lnTo>
                  <a:lnTo>
                    <a:pt x="198348" y="96329"/>
                  </a:lnTo>
                  <a:lnTo>
                    <a:pt x="198348" y="175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9" name="object 209"/>
          <p:cNvGrpSpPr/>
          <p:nvPr/>
        </p:nvGrpSpPr>
        <p:grpSpPr>
          <a:xfrm>
            <a:off x="1939042" y="9949170"/>
            <a:ext cx="347345" cy="97790"/>
            <a:chOff x="1939042" y="9949170"/>
            <a:chExt cx="347345" cy="97790"/>
          </a:xfrm>
        </p:grpSpPr>
        <p:sp>
          <p:nvSpPr>
            <p:cNvPr id="210" name="object 210"/>
            <p:cNvSpPr/>
            <p:nvPr/>
          </p:nvSpPr>
          <p:spPr>
            <a:xfrm>
              <a:off x="1939036" y="9951522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89" h="93979">
                  <a:moveTo>
                    <a:pt x="8481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810" y="93980"/>
                  </a:lnTo>
                  <a:lnTo>
                    <a:pt x="84810" y="15240"/>
                  </a:lnTo>
                  <a:lnTo>
                    <a:pt x="848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2047002" y="9951262"/>
              <a:ext cx="90070" cy="95494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2163069" y="9949170"/>
              <a:ext cx="74971" cy="97787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2269291" y="10006130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69"/>
                  </a:moveTo>
                  <a:lnTo>
                    <a:pt x="16742" y="39369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4" name="object 214"/>
          <p:cNvGrpSpPr/>
          <p:nvPr/>
        </p:nvGrpSpPr>
        <p:grpSpPr>
          <a:xfrm>
            <a:off x="2269291" y="9949166"/>
            <a:ext cx="702310" cy="138430"/>
            <a:chOff x="2269291" y="9949166"/>
            <a:chExt cx="702310" cy="138430"/>
          </a:xfrm>
        </p:grpSpPr>
        <p:sp>
          <p:nvSpPr>
            <p:cNvPr id="215" name="object 215"/>
            <p:cNvSpPr/>
            <p:nvPr/>
          </p:nvSpPr>
          <p:spPr>
            <a:xfrm>
              <a:off x="2269286" y="9951523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2387758" y="9951260"/>
              <a:ext cx="87944" cy="9423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2508218" y="9949166"/>
              <a:ext cx="92332" cy="138215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2621659" y="9949168"/>
              <a:ext cx="100530" cy="9842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2748837" y="9950424"/>
              <a:ext cx="77903" cy="95913"/>
            </a:xfrm>
            <a:prstGeom prst="rect">
              <a:avLst/>
            </a:prstGeom>
            <a:blipFill>
              <a:blip r:embed="rId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2848503" y="9949170"/>
              <a:ext cx="74971" cy="97787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2954724" y="10006130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69"/>
                  </a:moveTo>
                  <a:lnTo>
                    <a:pt x="16742" y="39369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2" name="object 222"/>
          <p:cNvGrpSpPr/>
          <p:nvPr/>
        </p:nvGrpSpPr>
        <p:grpSpPr>
          <a:xfrm>
            <a:off x="2954724" y="9949166"/>
            <a:ext cx="325755" cy="98425"/>
            <a:chOff x="2954724" y="9949166"/>
            <a:chExt cx="325755" cy="98425"/>
          </a:xfrm>
        </p:grpSpPr>
        <p:sp>
          <p:nvSpPr>
            <p:cNvPr id="223" name="object 223"/>
            <p:cNvSpPr/>
            <p:nvPr/>
          </p:nvSpPr>
          <p:spPr>
            <a:xfrm>
              <a:off x="2954718" y="9951523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60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3073192" y="9951260"/>
              <a:ext cx="87965" cy="94237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3188103" y="9949166"/>
              <a:ext cx="92363" cy="98426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6" name="object 226"/>
          <p:cNvSpPr/>
          <p:nvPr/>
        </p:nvSpPr>
        <p:spPr>
          <a:xfrm>
            <a:off x="1051507" y="7615150"/>
            <a:ext cx="4155440" cy="15875"/>
          </a:xfrm>
          <a:custGeom>
            <a:avLst/>
            <a:gdLst/>
            <a:ahLst/>
            <a:cxnLst/>
            <a:rect l="l" t="t" r="r" b="b"/>
            <a:pathLst>
              <a:path w="4155440" h="15875">
                <a:moveTo>
                  <a:pt x="4155391" y="0"/>
                </a:moveTo>
                <a:lnTo>
                  <a:pt x="0" y="0"/>
                </a:lnTo>
                <a:lnTo>
                  <a:pt x="0" y="15706"/>
                </a:lnTo>
                <a:lnTo>
                  <a:pt x="4155391" y="15706"/>
                </a:lnTo>
                <a:lnTo>
                  <a:pt x="4155391" y="0"/>
                </a:lnTo>
                <a:close/>
              </a:path>
            </a:pathLst>
          </a:custGeom>
          <a:solidFill>
            <a:srgbClr val="D0D0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051507" y="8129857"/>
            <a:ext cx="4155440" cy="15875"/>
          </a:xfrm>
          <a:custGeom>
            <a:avLst/>
            <a:gdLst/>
            <a:ahLst/>
            <a:cxnLst/>
            <a:rect l="l" t="t" r="r" b="b"/>
            <a:pathLst>
              <a:path w="4155440" h="15875">
                <a:moveTo>
                  <a:pt x="4155391" y="0"/>
                </a:moveTo>
                <a:lnTo>
                  <a:pt x="0" y="0"/>
                </a:lnTo>
                <a:lnTo>
                  <a:pt x="0" y="15706"/>
                </a:lnTo>
                <a:lnTo>
                  <a:pt x="4155391" y="15706"/>
                </a:lnTo>
                <a:lnTo>
                  <a:pt x="4155391" y="0"/>
                </a:lnTo>
                <a:close/>
              </a:path>
            </a:pathLst>
          </a:custGeom>
          <a:solidFill>
            <a:srgbClr val="D0D0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051507" y="8683232"/>
            <a:ext cx="4155440" cy="15875"/>
          </a:xfrm>
          <a:custGeom>
            <a:avLst/>
            <a:gdLst/>
            <a:ahLst/>
            <a:cxnLst/>
            <a:rect l="l" t="t" r="r" b="b"/>
            <a:pathLst>
              <a:path w="4155440" h="15875">
                <a:moveTo>
                  <a:pt x="4155391" y="0"/>
                </a:moveTo>
                <a:lnTo>
                  <a:pt x="0" y="0"/>
                </a:lnTo>
                <a:lnTo>
                  <a:pt x="0" y="15706"/>
                </a:lnTo>
                <a:lnTo>
                  <a:pt x="4155391" y="15706"/>
                </a:lnTo>
                <a:lnTo>
                  <a:pt x="4155391" y="0"/>
                </a:lnTo>
                <a:close/>
              </a:path>
            </a:pathLst>
          </a:custGeom>
          <a:solidFill>
            <a:srgbClr val="D0D0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051507" y="9186987"/>
            <a:ext cx="4155440" cy="15875"/>
          </a:xfrm>
          <a:custGeom>
            <a:avLst/>
            <a:gdLst/>
            <a:ahLst/>
            <a:cxnLst/>
            <a:rect l="l" t="t" r="r" b="b"/>
            <a:pathLst>
              <a:path w="4155440" h="15875">
                <a:moveTo>
                  <a:pt x="4155391" y="0"/>
                </a:moveTo>
                <a:lnTo>
                  <a:pt x="0" y="0"/>
                </a:lnTo>
                <a:lnTo>
                  <a:pt x="0" y="15706"/>
                </a:lnTo>
                <a:lnTo>
                  <a:pt x="4155391" y="15706"/>
                </a:lnTo>
                <a:lnTo>
                  <a:pt x="4155391" y="0"/>
                </a:lnTo>
                <a:close/>
              </a:path>
            </a:pathLst>
          </a:custGeom>
          <a:solidFill>
            <a:srgbClr val="D0D0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1051507" y="9698479"/>
            <a:ext cx="4155440" cy="15875"/>
          </a:xfrm>
          <a:custGeom>
            <a:avLst/>
            <a:gdLst/>
            <a:ahLst/>
            <a:cxnLst/>
            <a:rect l="l" t="t" r="r" b="b"/>
            <a:pathLst>
              <a:path w="4155440" h="15875">
                <a:moveTo>
                  <a:pt x="4155391" y="0"/>
                </a:moveTo>
                <a:lnTo>
                  <a:pt x="0" y="0"/>
                </a:lnTo>
                <a:lnTo>
                  <a:pt x="0" y="15706"/>
                </a:lnTo>
                <a:lnTo>
                  <a:pt x="4155391" y="15706"/>
                </a:lnTo>
                <a:lnTo>
                  <a:pt x="4155391" y="0"/>
                </a:lnTo>
                <a:close/>
              </a:path>
            </a:pathLst>
          </a:custGeom>
          <a:solidFill>
            <a:srgbClr val="D0D0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8469990" y="6839119"/>
            <a:ext cx="116237" cy="114708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8528093" y="4608074"/>
            <a:ext cx="546100" cy="539115"/>
          </a:xfrm>
          <a:custGeom>
            <a:avLst/>
            <a:gdLst/>
            <a:ahLst/>
            <a:cxnLst/>
            <a:rect l="l" t="t" r="r" b="b"/>
            <a:pathLst>
              <a:path w="546100" h="539114">
                <a:moveTo>
                  <a:pt x="546036" y="256933"/>
                </a:moveTo>
                <a:lnTo>
                  <a:pt x="285711" y="256933"/>
                </a:lnTo>
                <a:lnTo>
                  <a:pt x="285711" y="0"/>
                </a:lnTo>
                <a:lnTo>
                  <a:pt x="260299" y="0"/>
                </a:lnTo>
                <a:lnTo>
                  <a:pt x="260299" y="256933"/>
                </a:lnTo>
                <a:lnTo>
                  <a:pt x="0" y="256933"/>
                </a:lnTo>
                <a:lnTo>
                  <a:pt x="0" y="282028"/>
                </a:lnTo>
                <a:lnTo>
                  <a:pt x="260299" y="282028"/>
                </a:lnTo>
                <a:lnTo>
                  <a:pt x="260299" y="538962"/>
                </a:lnTo>
                <a:lnTo>
                  <a:pt x="285711" y="538962"/>
                </a:lnTo>
                <a:lnTo>
                  <a:pt x="285711" y="282028"/>
                </a:lnTo>
                <a:lnTo>
                  <a:pt x="546036" y="282028"/>
                </a:lnTo>
                <a:lnTo>
                  <a:pt x="546036" y="25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5522762" y="3752555"/>
            <a:ext cx="181627" cy="179261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7317344" y="4667515"/>
            <a:ext cx="1223010" cy="2025014"/>
          </a:xfrm>
          <a:custGeom>
            <a:avLst/>
            <a:gdLst/>
            <a:ahLst/>
            <a:cxnLst/>
            <a:rect l="l" t="t" r="r" b="b"/>
            <a:pathLst>
              <a:path w="1223009" h="2025015">
                <a:moveTo>
                  <a:pt x="15748" y="0"/>
                </a:moveTo>
                <a:lnTo>
                  <a:pt x="42256" y="52063"/>
                </a:lnTo>
                <a:lnTo>
                  <a:pt x="87113" y="85486"/>
                </a:lnTo>
                <a:lnTo>
                  <a:pt x="133748" y="119481"/>
                </a:lnTo>
                <a:lnTo>
                  <a:pt x="181340" y="153562"/>
                </a:lnTo>
                <a:lnTo>
                  <a:pt x="229065" y="187244"/>
                </a:lnTo>
                <a:lnTo>
                  <a:pt x="276102" y="220043"/>
                </a:lnTo>
                <a:lnTo>
                  <a:pt x="321628" y="251473"/>
                </a:lnTo>
                <a:lnTo>
                  <a:pt x="404860" y="308292"/>
                </a:lnTo>
                <a:lnTo>
                  <a:pt x="514403" y="382345"/>
                </a:lnTo>
                <a:lnTo>
                  <a:pt x="537805" y="398532"/>
                </a:lnTo>
                <a:lnTo>
                  <a:pt x="636875" y="548174"/>
                </a:lnTo>
                <a:lnTo>
                  <a:pt x="730322" y="690976"/>
                </a:lnTo>
                <a:lnTo>
                  <a:pt x="800347" y="799153"/>
                </a:lnTo>
                <a:lnTo>
                  <a:pt x="872208" y="911500"/>
                </a:lnTo>
                <a:lnTo>
                  <a:pt x="907663" y="967573"/>
                </a:lnTo>
                <a:lnTo>
                  <a:pt x="942180" y="1022691"/>
                </a:lnTo>
                <a:lnTo>
                  <a:pt x="975293" y="1076190"/>
                </a:lnTo>
                <a:lnTo>
                  <a:pt x="1006538" y="1127404"/>
                </a:lnTo>
                <a:lnTo>
                  <a:pt x="1035447" y="1175666"/>
                </a:lnTo>
                <a:lnTo>
                  <a:pt x="1061557" y="1220312"/>
                </a:lnTo>
                <a:lnTo>
                  <a:pt x="1084400" y="1260676"/>
                </a:lnTo>
                <a:lnTo>
                  <a:pt x="1103512" y="1296093"/>
                </a:lnTo>
                <a:lnTo>
                  <a:pt x="1139501" y="1371571"/>
                </a:lnTo>
                <a:lnTo>
                  <a:pt x="1158291" y="1415577"/>
                </a:lnTo>
                <a:lnTo>
                  <a:pt x="1174144" y="1457983"/>
                </a:lnTo>
                <a:lnTo>
                  <a:pt x="1186411" y="1498857"/>
                </a:lnTo>
                <a:lnTo>
                  <a:pt x="1194439" y="1538269"/>
                </a:lnTo>
                <a:lnTo>
                  <a:pt x="1197578" y="1576286"/>
                </a:lnTo>
                <a:lnTo>
                  <a:pt x="1195178" y="1612977"/>
                </a:lnTo>
                <a:lnTo>
                  <a:pt x="1171153" y="1682655"/>
                </a:lnTo>
                <a:lnTo>
                  <a:pt x="1148228" y="1715780"/>
                </a:lnTo>
                <a:lnTo>
                  <a:pt x="1117160" y="1747853"/>
                </a:lnTo>
                <a:lnTo>
                  <a:pt x="1077297" y="1778942"/>
                </a:lnTo>
                <a:lnTo>
                  <a:pt x="1027989" y="1809117"/>
                </a:lnTo>
                <a:lnTo>
                  <a:pt x="953964" y="1848837"/>
                </a:lnTo>
                <a:lnTo>
                  <a:pt x="886528" y="1883444"/>
                </a:lnTo>
                <a:lnTo>
                  <a:pt x="826104" y="1913110"/>
                </a:lnTo>
                <a:lnTo>
                  <a:pt x="773109" y="1938007"/>
                </a:lnTo>
                <a:lnTo>
                  <a:pt x="727965" y="1958306"/>
                </a:lnTo>
                <a:lnTo>
                  <a:pt x="691091" y="1974176"/>
                </a:lnTo>
                <a:lnTo>
                  <a:pt x="643833" y="1993321"/>
                </a:lnTo>
                <a:lnTo>
                  <a:pt x="576129" y="1857932"/>
                </a:lnTo>
                <a:lnTo>
                  <a:pt x="862350" y="1575438"/>
                </a:lnTo>
                <a:lnTo>
                  <a:pt x="1049664" y="1549010"/>
                </a:lnTo>
                <a:lnTo>
                  <a:pt x="1046093" y="1524163"/>
                </a:lnTo>
                <a:lnTo>
                  <a:pt x="850372" y="1551764"/>
                </a:lnTo>
                <a:lnTo>
                  <a:pt x="545281" y="1852896"/>
                </a:lnTo>
                <a:lnTo>
                  <a:pt x="631184" y="2024755"/>
                </a:lnTo>
                <a:lnTo>
                  <a:pt x="691582" y="2001210"/>
                </a:lnTo>
                <a:lnTo>
                  <a:pt x="728259" y="1985611"/>
                </a:lnTo>
                <a:lnTo>
                  <a:pt x="774173" y="1965169"/>
                </a:lnTo>
                <a:lnTo>
                  <a:pt x="828832" y="1939688"/>
                </a:lnTo>
                <a:lnTo>
                  <a:pt x="891746" y="1908974"/>
                </a:lnTo>
                <a:lnTo>
                  <a:pt x="962424" y="1872831"/>
                </a:lnTo>
                <a:lnTo>
                  <a:pt x="1040376" y="1831064"/>
                </a:lnTo>
                <a:lnTo>
                  <a:pt x="1090127" y="1800780"/>
                </a:lnTo>
                <a:lnTo>
                  <a:pt x="1131014" y="1769550"/>
                </a:lnTo>
                <a:lnTo>
                  <a:pt x="1163618" y="1737359"/>
                </a:lnTo>
                <a:lnTo>
                  <a:pt x="1188520" y="1704191"/>
                </a:lnTo>
                <a:lnTo>
                  <a:pt x="1206298" y="1670030"/>
                </a:lnTo>
                <a:lnTo>
                  <a:pt x="1222805" y="1598667"/>
                </a:lnTo>
                <a:lnTo>
                  <a:pt x="1222694" y="1561432"/>
                </a:lnTo>
                <a:lnTo>
                  <a:pt x="1217780" y="1523141"/>
                </a:lnTo>
                <a:lnTo>
                  <a:pt x="1208643" y="1483777"/>
                </a:lnTo>
                <a:lnTo>
                  <a:pt x="1195862" y="1443325"/>
                </a:lnTo>
                <a:lnTo>
                  <a:pt x="1180019" y="1401768"/>
                </a:lnTo>
                <a:lnTo>
                  <a:pt x="1161692" y="1359092"/>
                </a:lnTo>
                <a:lnTo>
                  <a:pt x="1141462" y="1315279"/>
                </a:lnTo>
                <a:lnTo>
                  <a:pt x="1106902" y="1248943"/>
                </a:lnTo>
                <a:lnTo>
                  <a:pt x="1083843" y="1208134"/>
                </a:lnTo>
                <a:lnTo>
                  <a:pt x="1057549" y="1163110"/>
                </a:lnTo>
                <a:lnTo>
                  <a:pt x="1028482" y="1114532"/>
                </a:lnTo>
                <a:lnTo>
                  <a:pt x="997105" y="1063059"/>
                </a:lnTo>
                <a:lnTo>
                  <a:pt x="963881" y="1009349"/>
                </a:lnTo>
                <a:lnTo>
                  <a:pt x="929272" y="954063"/>
                </a:lnTo>
                <a:lnTo>
                  <a:pt x="893741" y="897861"/>
                </a:lnTo>
                <a:lnTo>
                  <a:pt x="857751" y="841401"/>
                </a:lnTo>
                <a:lnTo>
                  <a:pt x="786245" y="730348"/>
                </a:lnTo>
                <a:lnTo>
                  <a:pt x="718454" y="626180"/>
                </a:lnTo>
                <a:lnTo>
                  <a:pt x="658081" y="534175"/>
                </a:lnTo>
                <a:lnTo>
                  <a:pt x="558485" y="383894"/>
                </a:lnTo>
                <a:lnTo>
                  <a:pt x="558087" y="384124"/>
                </a:lnTo>
                <a:lnTo>
                  <a:pt x="550302" y="377273"/>
                </a:lnTo>
                <a:lnTo>
                  <a:pt x="536651" y="367242"/>
                </a:lnTo>
                <a:lnTo>
                  <a:pt x="515833" y="352896"/>
                </a:lnTo>
                <a:lnTo>
                  <a:pt x="379414" y="260498"/>
                </a:lnTo>
                <a:lnTo>
                  <a:pt x="290912" y="199647"/>
                </a:lnTo>
                <a:lnTo>
                  <a:pt x="244003" y="166941"/>
                </a:lnTo>
                <a:lnTo>
                  <a:pt x="196418" y="133361"/>
                </a:lnTo>
                <a:lnTo>
                  <a:pt x="148977" y="99392"/>
                </a:lnTo>
                <a:lnTo>
                  <a:pt x="102505" y="65519"/>
                </a:lnTo>
                <a:lnTo>
                  <a:pt x="57821" y="32226"/>
                </a:lnTo>
                <a:lnTo>
                  <a:pt x="157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5" name="object 235"/>
          <p:cNvGrpSpPr/>
          <p:nvPr/>
        </p:nvGrpSpPr>
        <p:grpSpPr>
          <a:xfrm>
            <a:off x="15909976" y="3925634"/>
            <a:ext cx="2274570" cy="4297680"/>
            <a:chOff x="15909976" y="3925634"/>
            <a:chExt cx="2274570" cy="4297680"/>
          </a:xfrm>
        </p:grpSpPr>
        <p:sp>
          <p:nvSpPr>
            <p:cNvPr id="236" name="object 236"/>
            <p:cNvSpPr/>
            <p:nvPr/>
          </p:nvSpPr>
          <p:spPr>
            <a:xfrm>
              <a:off x="16951442" y="4734281"/>
              <a:ext cx="234903" cy="149639"/>
            </a:xfrm>
            <a:prstGeom prst="rect">
              <a:avLst/>
            </a:prstGeom>
            <a:blipFill>
              <a:blip r:embed="rId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15909976" y="3962926"/>
              <a:ext cx="2274570" cy="4260215"/>
            </a:xfrm>
            <a:custGeom>
              <a:avLst/>
              <a:gdLst/>
              <a:ahLst/>
              <a:cxnLst/>
              <a:rect l="l" t="t" r="r" b="b"/>
              <a:pathLst>
                <a:path w="2274569" h="4260215">
                  <a:moveTo>
                    <a:pt x="1424076" y="4259250"/>
                  </a:moveTo>
                  <a:lnTo>
                    <a:pt x="1384642" y="3241992"/>
                  </a:lnTo>
                  <a:lnTo>
                    <a:pt x="1184440" y="3241992"/>
                  </a:lnTo>
                  <a:lnTo>
                    <a:pt x="1152245" y="4259173"/>
                  </a:lnTo>
                  <a:lnTo>
                    <a:pt x="1177658" y="4259961"/>
                  </a:lnTo>
                  <a:lnTo>
                    <a:pt x="1209065" y="3267100"/>
                  </a:lnTo>
                  <a:lnTo>
                    <a:pt x="1360144" y="3267100"/>
                  </a:lnTo>
                  <a:lnTo>
                    <a:pt x="1398663" y="4260202"/>
                  </a:lnTo>
                  <a:lnTo>
                    <a:pt x="1424076" y="4259250"/>
                  </a:lnTo>
                  <a:close/>
                </a:path>
                <a:path w="2274569" h="4260215">
                  <a:moveTo>
                    <a:pt x="2274341" y="2261285"/>
                  </a:moveTo>
                  <a:lnTo>
                    <a:pt x="1833054" y="1600898"/>
                  </a:lnTo>
                  <a:lnTo>
                    <a:pt x="1827199" y="1631327"/>
                  </a:lnTo>
                  <a:lnTo>
                    <a:pt x="1819389" y="1675726"/>
                  </a:lnTo>
                  <a:lnTo>
                    <a:pt x="1808276" y="1745551"/>
                  </a:lnTo>
                  <a:lnTo>
                    <a:pt x="1801774" y="1790306"/>
                  </a:lnTo>
                  <a:lnTo>
                    <a:pt x="1794979" y="1840598"/>
                  </a:lnTo>
                  <a:lnTo>
                    <a:pt x="1788172" y="1895716"/>
                  </a:lnTo>
                  <a:lnTo>
                    <a:pt x="1781632" y="1954911"/>
                  </a:lnTo>
                  <a:lnTo>
                    <a:pt x="1775612" y="2017420"/>
                  </a:lnTo>
                  <a:lnTo>
                    <a:pt x="1770392" y="2082495"/>
                  </a:lnTo>
                  <a:lnTo>
                    <a:pt x="1766239" y="2149424"/>
                  </a:lnTo>
                  <a:lnTo>
                    <a:pt x="1763433" y="2217432"/>
                  </a:lnTo>
                  <a:lnTo>
                    <a:pt x="1762226" y="2285771"/>
                  </a:lnTo>
                  <a:lnTo>
                    <a:pt x="1762887" y="2353716"/>
                  </a:lnTo>
                  <a:lnTo>
                    <a:pt x="1765693" y="2420518"/>
                  </a:lnTo>
                  <a:lnTo>
                    <a:pt x="1770926" y="2485415"/>
                  </a:lnTo>
                  <a:lnTo>
                    <a:pt x="852614" y="2503106"/>
                  </a:lnTo>
                  <a:lnTo>
                    <a:pt x="846620" y="2397658"/>
                  </a:lnTo>
                  <a:lnTo>
                    <a:pt x="842416" y="2312238"/>
                  </a:lnTo>
                  <a:lnTo>
                    <a:pt x="838073" y="2210549"/>
                  </a:lnTo>
                  <a:lnTo>
                    <a:pt x="836028" y="2154885"/>
                  </a:lnTo>
                  <a:lnTo>
                    <a:pt x="834136" y="2096706"/>
                  </a:lnTo>
                  <a:lnTo>
                    <a:pt x="832485" y="2036521"/>
                  </a:lnTo>
                  <a:lnTo>
                    <a:pt x="831113" y="1974837"/>
                  </a:lnTo>
                  <a:lnTo>
                    <a:pt x="830110" y="1912188"/>
                  </a:lnTo>
                  <a:lnTo>
                    <a:pt x="829525" y="1849081"/>
                  </a:lnTo>
                  <a:lnTo>
                    <a:pt x="829424" y="1786026"/>
                  </a:lnTo>
                  <a:lnTo>
                    <a:pt x="829881" y="1723555"/>
                  </a:lnTo>
                  <a:lnTo>
                    <a:pt x="830961" y="1662176"/>
                  </a:lnTo>
                  <a:lnTo>
                    <a:pt x="832713" y="1602397"/>
                  </a:lnTo>
                  <a:lnTo>
                    <a:pt x="835215" y="1544751"/>
                  </a:lnTo>
                  <a:lnTo>
                    <a:pt x="838949" y="1483639"/>
                  </a:lnTo>
                  <a:lnTo>
                    <a:pt x="77317" y="806780"/>
                  </a:lnTo>
                  <a:lnTo>
                    <a:pt x="53695" y="779208"/>
                  </a:lnTo>
                  <a:lnTo>
                    <a:pt x="36855" y="747649"/>
                  </a:lnTo>
                  <a:lnTo>
                    <a:pt x="27266" y="713270"/>
                  </a:lnTo>
                  <a:lnTo>
                    <a:pt x="25374" y="677202"/>
                  </a:lnTo>
                  <a:lnTo>
                    <a:pt x="31432" y="641578"/>
                  </a:lnTo>
                  <a:lnTo>
                    <a:pt x="44932" y="608507"/>
                  </a:lnTo>
                  <a:lnTo>
                    <a:pt x="65290" y="579056"/>
                  </a:lnTo>
                  <a:lnTo>
                    <a:pt x="91948" y="554316"/>
                  </a:lnTo>
                  <a:lnTo>
                    <a:pt x="784148" y="39420"/>
                  </a:lnTo>
                  <a:lnTo>
                    <a:pt x="868527" y="236562"/>
                  </a:lnTo>
                  <a:lnTo>
                    <a:pt x="312000" y="704900"/>
                  </a:lnTo>
                  <a:lnTo>
                    <a:pt x="328472" y="724014"/>
                  </a:lnTo>
                  <a:lnTo>
                    <a:pt x="408990" y="656259"/>
                  </a:lnTo>
                  <a:lnTo>
                    <a:pt x="1035964" y="919086"/>
                  </a:lnTo>
                  <a:lnTo>
                    <a:pt x="1297139" y="1205293"/>
                  </a:lnTo>
                  <a:lnTo>
                    <a:pt x="1389024" y="1142466"/>
                  </a:lnTo>
                  <a:lnTo>
                    <a:pt x="1437957" y="1108379"/>
                  </a:lnTo>
                  <a:lnTo>
                    <a:pt x="1491500" y="1070521"/>
                  </a:lnTo>
                  <a:lnTo>
                    <a:pt x="1546009" y="1031163"/>
                  </a:lnTo>
                  <a:lnTo>
                    <a:pt x="1597850" y="992619"/>
                  </a:lnTo>
                  <a:lnTo>
                    <a:pt x="1643380" y="957186"/>
                  </a:lnTo>
                  <a:lnTo>
                    <a:pt x="1678952" y="927150"/>
                  </a:lnTo>
                  <a:lnTo>
                    <a:pt x="1700923" y="904811"/>
                  </a:lnTo>
                  <a:lnTo>
                    <a:pt x="1680870" y="889381"/>
                  </a:lnTo>
                  <a:lnTo>
                    <a:pt x="1662785" y="907884"/>
                  </a:lnTo>
                  <a:lnTo>
                    <a:pt x="1633067" y="933221"/>
                  </a:lnTo>
                  <a:lnTo>
                    <a:pt x="1594129" y="963841"/>
                  </a:lnTo>
                  <a:lnTo>
                    <a:pt x="1548371" y="998207"/>
                  </a:lnTo>
                  <a:lnTo>
                    <a:pt x="1498180" y="1034783"/>
                  </a:lnTo>
                  <a:lnTo>
                    <a:pt x="1445958" y="1071994"/>
                  </a:lnTo>
                  <a:lnTo>
                    <a:pt x="1394117" y="1108341"/>
                  </a:lnTo>
                  <a:lnTo>
                    <a:pt x="1345044" y="1142238"/>
                  </a:lnTo>
                  <a:lnTo>
                    <a:pt x="1301153" y="1172171"/>
                  </a:lnTo>
                  <a:lnTo>
                    <a:pt x="1053007" y="900226"/>
                  </a:lnTo>
                  <a:lnTo>
                    <a:pt x="430580" y="638086"/>
                  </a:lnTo>
                  <a:lnTo>
                    <a:pt x="899248" y="243713"/>
                  </a:lnTo>
                  <a:lnTo>
                    <a:pt x="794867" y="0"/>
                  </a:lnTo>
                  <a:lnTo>
                    <a:pt x="76657" y="534276"/>
                  </a:lnTo>
                  <a:lnTo>
                    <a:pt x="45961" y="562762"/>
                  </a:lnTo>
                  <a:lnTo>
                    <a:pt x="22491" y="596658"/>
                  </a:lnTo>
                  <a:lnTo>
                    <a:pt x="6946" y="634746"/>
                  </a:lnTo>
                  <a:lnTo>
                    <a:pt x="0" y="675779"/>
                  </a:lnTo>
                  <a:lnTo>
                    <a:pt x="2171" y="717308"/>
                  </a:lnTo>
                  <a:lnTo>
                    <a:pt x="13233" y="756920"/>
                  </a:lnTo>
                  <a:lnTo>
                    <a:pt x="32702" y="793318"/>
                  </a:lnTo>
                  <a:lnTo>
                    <a:pt x="60058" y="825207"/>
                  </a:lnTo>
                  <a:lnTo>
                    <a:pt x="812749" y="1494116"/>
                  </a:lnTo>
                  <a:lnTo>
                    <a:pt x="809294" y="1554060"/>
                  </a:lnTo>
                  <a:lnTo>
                    <a:pt x="806780" y="1616951"/>
                  </a:lnTo>
                  <a:lnTo>
                    <a:pt x="805116" y="1682153"/>
                  </a:lnTo>
                  <a:lnTo>
                    <a:pt x="804214" y="1748993"/>
                  </a:lnTo>
                  <a:lnTo>
                    <a:pt x="803998" y="1816849"/>
                  </a:lnTo>
                  <a:lnTo>
                    <a:pt x="804392" y="1885073"/>
                  </a:lnTo>
                  <a:lnTo>
                    <a:pt x="805307" y="1953018"/>
                  </a:lnTo>
                  <a:lnTo>
                    <a:pt x="806665" y="2020023"/>
                  </a:lnTo>
                  <a:lnTo>
                    <a:pt x="808380" y="2085467"/>
                  </a:lnTo>
                  <a:lnTo>
                    <a:pt x="810387" y="2148687"/>
                  </a:lnTo>
                  <a:lnTo>
                    <a:pt x="812584" y="2209038"/>
                  </a:lnTo>
                  <a:lnTo>
                    <a:pt x="814908" y="2265870"/>
                  </a:lnTo>
                  <a:lnTo>
                    <a:pt x="819581" y="2366441"/>
                  </a:lnTo>
                  <a:lnTo>
                    <a:pt x="823760" y="2445207"/>
                  </a:lnTo>
                  <a:lnTo>
                    <a:pt x="828001" y="2515285"/>
                  </a:lnTo>
                  <a:lnTo>
                    <a:pt x="823899" y="2570264"/>
                  </a:lnTo>
                  <a:lnTo>
                    <a:pt x="816102" y="2681414"/>
                  </a:lnTo>
                  <a:lnTo>
                    <a:pt x="808888" y="2792958"/>
                  </a:lnTo>
                  <a:lnTo>
                    <a:pt x="802246" y="2904591"/>
                  </a:lnTo>
                  <a:lnTo>
                    <a:pt x="796150" y="3016008"/>
                  </a:lnTo>
                  <a:lnTo>
                    <a:pt x="790562" y="3126854"/>
                  </a:lnTo>
                  <a:lnTo>
                    <a:pt x="785482" y="3236849"/>
                  </a:lnTo>
                  <a:lnTo>
                    <a:pt x="778751" y="3399510"/>
                  </a:lnTo>
                  <a:lnTo>
                    <a:pt x="773010" y="3558425"/>
                  </a:lnTo>
                  <a:lnTo>
                    <a:pt x="768172" y="3712540"/>
                  </a:lnTo>
                  <a:lnTo>
                    <a:pt x="764184" y="3860762"/>
                  </a:lnTo>
                  <a:lnTo>
                    <a:pt x="760018" y="4047388"/>
                  </a:lnTo>
                  <a:lnTo>
                    <a:pt x="756424" y="4259389"/>
                  </a:lnTo>
                  <a:lnTo>
                    <a:pt x="781837" y="4259745"/>
                  </a:lnTo>
                  <a:lnTo>
                    <a:pt x="785406" y="4049255"/>
                  </a:lnTo>
                  <a:lnTo>
                    <a:pt x="789533" y="3864064"/>
                  </a:lnTo>
                  <a:lnTo>
                    <a:pt x="794981" y="3666629"/>
                  </a:lnTo>
                  <a:lnTo>
                    <a:pt x="800049" y="3512020"/>
                  </a:lnTo>
                  <a:lnTo>
                    <a:pt x="806043" y="3352977"/>
                  </a:lnTo>
                  <a:lnTo>
                    <a:pt x="813028" y="3190570"/>
                  </a:lnTo>
                  <a:lnTo>
                    <a:pt x="818286" y="3080931"/>
                  </a:lnTo>
                  <a:lnTo>
                    <a:pt x="824039" y="2970580"/>
                  </a:lnTo>
                  <a:lnTo>
                    <a:pt x="830313" y="2859824"/>
                  </a:lnTo>
                  <a:lnTo>
                    <a:pt x="837145" y="2748965"/>
                  </a:lnTo>
                  <a:lnTo>
                    <a:pt x="844537" y="2638336"/>
                  </a:lnTo>
                  <a:lnTo>
                    <a:pt x="852500" y="2528227"/>
                  </a:lnTo>
                  <a:lnTo>
                    <a:pt x="1772907" y="2510485"/>
                  </a:lnTo>
                  <a:lnTo>
                    <a:pt x="1774037" y="2527058"/>
                  </a:lnTo>
                  <a:lnTo>
                    <a:pt x="1775650" y="2547137"/>
                  </a:lnTo>
                  <a:lnTo>
                    <a:pt x="1783981" y="2640838"/>
                  </a:lnTo>
                  <a:lnTo>
                    <a:pt x="1795183" y="2775483"/>
                  </a:lnTo>
                  <a:lnTo>
                    <a:pt x="1802587" y="2877248"/>
                  </a:lnTo>
                  <a:lnTo>
                    <a:pt x="1807578" y="2954261"/>
                  </a:lnTo>
                  <a:lnTo>
                    <a:pt x="1812493" y="3038843"/>
                  </a:lnTo>
                  <a:lnTo>
                    <a:pt x="1817217" y="3131210"/>
                  </a:lnTo>
                  <a:lnTo>
                    <a:pt x="1821649" y="3231565"/>
                  </a:lnTo>
                  <a:lnTo>
                    <a:pt x="1825663" y="3340112"/>
                  </a:lnTo>
                  <a:lnTo>
                    <a:pt x="1829168" y="3457054"/>
                  </a:lnTo>
                  <a:lnTo>
                    <a:pt x="1830705" y="3518738"/>
                  </a:lnTo>
                  <a:lnTo>
                    <a:pt x="1832063" y="3582593"/>
                  </a:lnTo>
                  <a:lnTo>
                    <a:pt x="1833232" y="3648646"/>
                  </a:lnTo>
                  <a:lnTo>
                    <a:pt x="1834210" y="3716934"/>
                  </a:lnTo>
                  <a:lnTo>
                    <a:pt x="1834984" y="3787470"/>
                  </a:lnTo>
                  <a:lnTo>
                    <a:pt x="1835531" y="3860292"/>
                  </a:lnTo>
                  <a:lnTo>
                    <a:pt x="1835848" y="3935412"/>
                  </a:lnTo>
                  <a:lnTo>
                    <a:pt x="1835912" y="4012857"/>
                  </a:lnTo>
                  <a:lnTo>
                    <a:pt x="1835708" y="4092664"/>
                  </a:lnTo>
                  <a:lnTo>
                    <a:pt x="1835226" y="4174845"/>
                  </a:lnTo>
                  <a:lnTo>
                    <a:pt x="1834451" y="4259440"/>
                  </a:lnTo>
                  <a:lnTo>
                    <a:pt x="1859864" y="4259707"/>
                  </a:lnTo>
                  <a:lnTo>
                    <a:pt x="1860638" y="4174998"/>
                  </a:lnTo>
                  <a:lnTo>
                    <a:pt x="1861121" y="4092702"/>
                  </a:lnTo>
                  <a:lnTo>
                    <a:pt x="1861324" y="4012793"/>
                  </a:lnTo>
                  <a:lnTo>
                    <a:pt x="1861261" y="3935234"/>
                  </a:lnTo>
                  <a:lnTo>
                    <a:pt x="1860956" y="3860012"/>
                  </a:lnTo>
                  <a:lnTo>
                    <a:pt x="1860410" y="3787089"/>
                  </a:lnTo>
                  <a:lnTo>
                    <a:pt x="1859635" y="3716451"/>
                  </a:lnTo>
                  <a:lnTo>
                    <a:pt x="1858645" y="3648075"/>
                  </a:lnTo>
                  <a:lnTo>
                    <a:pt x="1857476" y="3581920"/>
                  </a:lnTo>
                  <a:lnTo>
                    <a:pt x="1856105" y="3517976"/>
                  </a:lnTo>
                  <a:lnTo>
                    <a:pt x="1854581" y="3456203"/>
                  </a:lnTo>
                  <a:lnTo>
                    <a:pt x="1851063" y="3339084"/>
                  </a:lnTo>
                  <a:lnTo>
                    <a:pt x="1847037" y="3230384"/>
                  </a:lnTo>
                  <a:lnTo>
                    <a:pt x="1842604" y="3129877"/>
                  </a:lnTo>
                  <a:lnTo>
                    <a:pt x="1837867" y="3037357"/>
                  </a:lnTo>
                  <a:lnTo>
                    <a:pt x="1832940" y="2952635"/>
                  </a:lnTo>
                  <a:lnTo>
                    <a:pt x="1827949" y="2875508"/>
                  </a:lnTo>
                  <a:lnTo>
                    <a:pt x="1822970" y="2805747"/>
                  </a:lnTo>
                  <a:lnTo>
                    <a:pt x="1815807" y="2714498"/>
                  </a:lnTo>
                  <a:lnTo>
                    <a:pt x="1800225" y="2535771"/>
                  </a:lnTo>
                  <a:lnTo>
                    <a:pt x="1798586" y="2513927"/>
                  </a:lnTo>
                  <a:lnTo>
                    <a:pt x="1798370" y="2509990"/>
                  </a:lnTo>
                  <a:lnTo>
                    <a:pt x="1799170" y="2509964"/>
                  </a:lnTo>
                  <a:lnTo>
                    <a:pt x="1797697" y="2496705"/>
                  </a:lnTo>
                  <a:lnTo>
                    <a:pt x="1797329" y="2484907"/>
                  </a:lnTo>
                  <a:lnTo>
                    <a:pt x="1796618" y="2484932"/>
                  </a:lnTo>
                  <a:lnTo>
                    <a:pt x="1792300" y="2437688"/>
                  </a:lnTo>
                  <a:lnTo>
                    <a:pt x="1789036" y="2377275"/>
                  </a:lnTo>
                  <a:lnTo>
                    <a:pt x="1787664" y="2315641"/>
                  </a:lnTo>
                  <a:lnTo>
                    <a:pt x="1787969" y="2253361"/>
                  </a:lnTo>
                  <a:lnTo>
                    <a:pt x="1789747" y="2191016"/>
                  </a:lnTo>
                  <a:lnTo>
                    <a:pt x="1792795" y="2129205"/>
                  </a:lnTo>
                  <a:lnTo>
                    <a:pt x="1796884" y="2068474"/>
                  </a:lnTo>
                  <a:lnTo>
                    <a:pt x="1801825" y="2009432"/>
                  </a:lnTo>
                  <a:lnTo>
                    <a:pt x="1807400" y="1952637"/>
                  </a:lnTo>
                  <a:lnTo>
                    <a:pt x="1813407" y="1898688"/>
                  </a:lnTo>
                  <a:lnTo>
                    <a:pt x="1819630" y="1848142"/>
                  </a:lnTo>
                  <a:lnTo>
                    <a:pt x="1825853" y="1801583"/>
                  </a:lnTo>
                  <a:lnTo>
                    <a:pt x="1831886" y="1759610"/>
                  </a:lnTo>
                  <a:lnTo>
                    <a:pt x="1846694" y="1666887"/>
                  </a:lnTo>
                  <a:lnTo>
                    <a:pt x="2253094" y="2275090"/>
                  </a:lnTo>
                  <a:lnTo>
                    <a:pt x="2274341" y="226128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17664393" y="6482734"/>
              <a:ext cx="281305" cy="366395"/>
            </a:xfrm>
            <a:custGeom>
              <a:avLst/>
              <a:gdLst/>
              <a:ahLst/>
              <a:cxnLst/>
              <a:rect l="l" t="t" r="r" b="b"/>
              <a:pathLst>
                <a:path w="281305" h="366395">
                  <a:moveTo>
                    <a:pt x="151551" y="0"/>
                  </a:moveTo>
                  <a:lnTo>
                    <a:pt x="28529" y="70762"/>
                  </a:lnTo>
                  <a:lnTo>
                    <a:pt x="19251" y="78850"/>
                  </a:lnTo>
                  <a:lnTo>
                    <a:pt x="13933" y="89430"/>
                  </a:lnTo>
                  <a:lnTo>
                    <a:pt x="12945" y="101202"/>
                  </a:lnTo>
                  <a:lnTo>
                    <a:pt x="16655" y="112865"/>
                  </a:lnTo>
                  <a:lnTo>
                    <a:pt x="24813" y="122426"/>
                  </a:lnTo>
                  <a:lnTo>
                    <a:pt x="35687" y="127942"/>
                  </a:lnTo>
                  <a:lnTo>
                    <a:pt x="47866" y="129011"/>
                  </a:lnTo>
                  <a:lnTo>
                    <a:pt x="59941" y="125231"/>
                  </a:lnTo>
                  <a:lnTo>
                    <a:pt x="126976" y="88447"/>
                  </a:lnTo>
                  <a:lnTo>
                    <a:pt x="137840" y="85003"/>
                  </a:lnTo>
                  <a:lnTo>
                    <a:pt x="148834" y="85850"/>
                  </a:lnTo>
                  <a:lnTo>
                    <a:pt x="158728" y="90656"/>
                  </a:lnTo>
                  <a:lnTo>
                    <a:pt x="166294" y="99085"/>
                  </a:lnTo>
                  <a:lnTo>
                    <a:pt x="170043" y="110005"/>
                  </a:lnTo>
                  <a:lnTo>
                    <a:pt x="169244" y="121101"/>
                  </a:lnTo>
                  <a:lnTo>
                    <a:pt x="164256" y="131073"/>
                  </a:lnTo>
                  <a:lnTo>
                    <a:pt x="155436" y="138624"/>
                  </a:lnTo>
                  <a:lnTo>
                    <a:pt x="32864" y="206820"/>
                  </a:lnTo>
                  <a:lnTo>
                    <a:pt x="13545" y="223185"/>
                  </a:lnTo>
                  <a:lnTo>
                    <a:pt x="2326" y="244794"/>
                  </a:lnTo>
                  <a:lnTo>
                    <a:pt x="0" y="268966"/>
                  </a:lnTo>
                  <a:lnTo>
                    <a:pt x="7356" y="293017"/>
                  </a:lnTo>
                  <a:lnTo>
                    <a:pt x="138138" y="219354"/>
                  </a:lnTo>
                  <a:lnTo>
                    <a:pt x="1849" y="296127"/>
                  </a:lnTo>
                  <a:lnTo>
                    <a:pt x="17733" y="350879"/>
                  </a:lnTo>
                  <a:lnTo>
                    <a:pt x="46995" y="366062"/>
                  </a:lnTo>
                  <a:lnTo>
                    <a:pt x="96287" y="363389"/>
                  </a:lnTo>
                  <a:lnTo>
                    <a:pt x="147167" y="348084"/>
                  </a:lnTo>
                  <a:lnTo>
                    <a:pt x="181194" y="325372"/>
                  </a:lnTo>
                  <a:lnTo>
                    <a:pt x="232928" y="263545"/>
                  </a:lnTo>
                  <a:lnTo>
                    <a:pt x="261461" y="220346"/>
                  </a:lnTo>
                  <a:lnTo>
                    <a:pt x="280393" y="172936"/>
                  </a:lnTo>
                  <a:lnTo>
                    <a:pt x="281191" y="124299"/>
                  </a:lnTo>
                  <a:lnTo>
                    <a:pt x="257813" y="70434"/>
                  </a:lnTo>
                  <a:lnTo>
                    <a:pt x="221931" y="30619"/>
                  </a:lnTo>
                  <a:lnTo>
                    <a:pt x="183269" y="6570"/>
                  </a:lnTo>
                  <a:lnTo>
                    <a:pt x="151551" y="0"/>
                  </a:lnTo>
                  <a:close/>
                </a:path>
              </a:pathLst>
            </a:custGeom>
            <a:solidFill>
              <a:srgbClr val="FE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16894962" y="4165351"/>
              <a:ext cx="1064260" cy="2696845"/>
            </a:xfrm>
            <a:custGeom>
              <a:avLst/>
              <a:gdLst/>
              <a:ahLst/>
              <a:cxnLst/>
              <a:rect l="l" t="t" r="r" b="b"/>
              <a:pathLst>
                <a:path w="1064259" h="2696845">
                  <a:moveTo>
                    <a:pt x="560031" y="296913"/>
                  </a:moveTo>
                  <a:lnTo>
                    <a:pt x="535000" y="292481"/>
                  </a:lnTo>
                  <a:lnTo>
                    <a:pt x="520585" y="352945"/>
                  </a:lnTo>
                  <a:lnTo>
                    <a:pt x="501459" y="403390"/>
                  </a:lnTo>
                  <a:lnTo>
                    <a:pt x="477875" y="444919"/>
                  </a:lnTo>
                  <a:lnTo>
                    <a:pt x="450062" y="478624"/>
                  </a:lnTo>
                  <a:lnTo>
                    <a:pt x="418249" y="505574"/>
                  </a:lnTo>
                  <a:lnTo>
                    <a:pt x="382676" y="526872"/>
                  </a:lnTo>
                  <a:lnTo>
                    <a:pt x="343585" y="543610"/>
                  </a:lnTo>
                  <a:lnTo>
                    <a:pt x="301205" y="556882"/>
                  </a:lnTo>
                  <a:lnTo>
                    <a:pt x="249224" y="568477"/>
                  </a:lnTo>
                  <a:lnTo>
                    <a:pt x="205676" y="573176"/>
                  </a:lnTo>
                  <a:lnTo>
                    <a:pt x="172618" y="570928"/>
                  </a:lnTo>
                  <a:lnTo>
                    <a:pt x="139496" y="543267"/>
                  </a:lnTo>
                  <a:lnTo>
                    <a:pt x="120065" y="488924"/>
                  </a:lnTo>
                  <a:lnTo>
                    <a:pt x="109740" y="449313"/>
                  </a:lnTo>
                  <a:lnTo>
                    <a:pt x="102590" y="432422"/>
                  </a:lnTo>
                  <a:lnTo>
                    <a:pt x="91274" y="416166"/>
                  </a:lnTo>
                  <a:lnTo>
                    <a:pt x="77279" y="400431"/>
                  </a:lnTo>
                  <a:lnTo>
                    <a:pt x="62052" y="385064"/>
                  </a:lnTo>
                  <a:lnTo>
                    <a:pt x="42405" y="364693"/>
                  </a:lnTo>
                  <a:lnTo>
                    <a:pt x="30276" y="349237"/>
                  </a:lnTo>
                  <a:lnTo>
                    <a:pt x="25857" y="337527"/>
                  </a:lnTo>
                  <a:lnTo>
                    <a:pt x="29273" y="328396"/>
                  </a:lnTo>
                  <a:lnTo>
                    <a:pt x="53886" y="294068"/>
                  </a:lnTo>
                  <a:lnTo>
                    <a:pt x="74485" y="252056"/>
                  </a:lnTo>
                  <a:lnTo>
                    <a:pt x="91173" y="204457"/>
                  </a:lnTo>
                  <a:lnTo>
                    <a:pt x="104025" y="153352"/>
                  </a:lnTo>
                  <a:lnTo>
                    <a:pt x="113131" y="100863"/>
                  </a:lnTo>
                  <a:lnTo>
                    <a:pt x="118605" y="49072"/>
                  </a:lnTo>
                  <a:lnTo>
                    <a:pt x="120510" y="76"/>
                  </a:lnTo>
                  <a:lnTo>
                    <a:pt x="95084" y="0"/>
                  </a:lnTo>
                  <a:lnTo>
                    <a:pt x="93167" y="48094"/>
                  </a:lnTo>
                  <a:lnTo>
                    <a:pt x="87769" y="98323"/>
                  </a:lnTo>
                  <a:lnTo>
                    <a:pt x="78930" y="148691"/>
                  </a:lnTo>
                  <a:lnTo>
                    <a:pt x="66700" y="197205"/>
                  </a:lnTo>
                  <a:lnTo>
                    <a:pt x="51142" y="241884"/>
                  </a:lnTo>
                  <a:lnTo>
                    <a:pt x="32296" y="280733"/>
                  </a:lnTo>
                  <a:lnTo>
                    <a:pt x="10210" y="311759"/>
                  </a:lnTo>
                  <a:lnTo>
                    <a:pt x="0" y="334822"/>
                  </a:lnTo>
                  <a:lnTo>
                    <a:pt x="6197" y="358013"/>
                  </a:lnTo>
                  <a:lnTo>
                    <a:pt x="22860" y="380847"/>
                  </a:lnTo>
                  <a:lnTo>
                    <a:pt x="44030" y="402780"/>
                  </a:lnTo>
                  <a:lnTo>
                    <a:pt x="57454" y="416280"/>
                  </a:lnTo>
                  <a:lnTo>
                    <a:pt x="69710" y="429768"/>
                  </a:lnTo>
                  <a:lnTo>
                    <a:pt x="79400" y="442988"/>
                  </a:lnTo>
                  <a:lnTo>
                    <a:pt x="85128" y="455701"/>
                  </a:lnTo>
                  <a:lnTo>
                    <a:pt x="96494" y="499097"/>
                  </a:lnTo>
                  <a:lnTo>
                    <a:pt x="106337" y="530136"/>
                  </a:lnTo>
                  <a:lnTo>
                    <a:pt x="134531" y="579767"/>
                  </a:lnTo>
                  <a:lnTo>
                    <a:pt x="179959" y="597509"/>
                  </a:lnTo>
                  <a:lnTo>
                    <a:pt x="199491" y="598512"/>
                  </a:lnTo>
                  <a:lnTo>
                    <a:pt x="226098" y="597090"/>
                  </a:lnTo>
                  <a:lnTo>
                    <a:pt x="281406" y="587717"/>
                  </a:lnTo>
                  <a:lnTo>
                    <a:pt x="344208" y="570115"/>
                  </a:lnTo>
                  <a:lnTo>
                    <a:pt x="413854" y="538607"/>
                  </a:lnTo>
                  <a:lnTo>
                    <a:pt x="446125" y="516115"/>
                  </a:lnTo>
                  <a:lnTo>
                    <a:pt x="475970" y="487807"/>
                  </a:lnTo>
                  <a:lnTo>
                    <a:pt x="502831" y="452716"/>
                  </a:lnTo>
                  <a:lnTo>
                    <a:pt x="526161" y="409867"/>
                  </a:lnTo>
                  <a:lnTo>
                    <a:pt x="545414" y="358254"/>
                  </a:lnTo>
                  <a:lnTo>
                    <a:pt x="560031" y="296913"/>
                  </a:lnTo>
                  <a:close/>
                </a:path>
                <a:path w="1064259" h="2696845">
                  <a:moveTo>
                    <a:pt x="1064056" y="2483586"/>
                  </a:moveTo>
                  <a:lnTo>
                    <a:pt x="1063028" y="2438908"/>
                  </a:lnTo>
                  <a:lnTo>
                    <a:pt x="1038529" y="2382164"/>
                  </a:lnTo>
                  <a:lnTo>
                    <a:pt x="1038212" y="2381808"/>
                  </a:lnTo>
                  <a:lnTo>
                    <a:pt x="1038212" y="2444458"/>
                  </a:lnTo>
                  <a:lnTo>
                    <a:pt x="1036231" y="2492044"/>
                  </a:lnTo>
                  <a:lnTo>
                    <a:pt x="1015415" y="2539123"/>
                  </a:lnTo>
                  <a:lnTo>
                    <a:pt x="985647" y="2581757"/>
                  </a:lnTo>
                  <a:lnTo>
                    <a:pt x="956805" y="2615971"/>
                  </a:lnTo>
                  <a:lnTo>
                    <a:pt x="944638" y="2629916"/>
                  </a:lnTo>
                  <a:lnTo>
                    <a:pt x="940587" y="2635046"/>
                  </a:lnTo>
                  <a:lnTo>
                    <a:pt x="920457" y="2649829"/>
                  </a:lnTo>
                  <a:lnTo>
                    <a:pt x="888961" y="2662212"/>
                  </a:lnTo>
                  <a:lnTo>
                    <a:pt x="853236" y="2670073"/>
                  </a:lnTo>
                  <a:lnTo>
                    <a:pt x="820407" y="2671267"/>
                  </a:lnTo>
                  <a:lnTo>
                    <a:pt x="808863" y="2670137"/>
                  </a:lnTo>
                  <a:lnTo>
                    <a:pt x="786650" y="2628595"/>
                  </a:lnTo>
                  <a:lnTo>
                    <a:pt x="784999" y="2620213"/>
                  </a:lnTo>
                  <a:lnTo>
                    <a:pt x="834580" y="2592286"/>
                  </a:lnTo>
                  <a:lnTo>
                    <a:pt x="913853" y="2547632"/>
                  </a:lnTo>
                  <a:lnTo>
                    <a:pt x="901280" y="2525839"/>
                  </a:lnTo>
                  <a:lnTo>
                    <a:pt x="783272" y="2592286"/>
                  </a:lnTo>
                  <a:lnTo>
                    <a:pt x="781939" y="2575725"/>
                  </a:lnTo>
                  <a:lnTo>
                    <a:pt x="785939" y="2559850"/>
                  </a:lnTo>
                  <a:lnTo>
                    <a:pt x="794931" y="2545905"/>
                  </a:lnTo>
                  <a:lnTo>
                    <a:pt x="808532" y="2535136"/>
                  </a:lnTo>
                  <a:lnTo>
                    <a:pt x="931087" y="2466949"/>
                  </a:lnTo>
                  <a:lnTo>
                    <a:pt x="937920" y="2462212"/>
                  </a:lnTo>
                  <a:lnTo>
                    <a:pt x="943597" y="2456332"/>
                  </a:lnTo>
                  <a:lnTo>
                    <a:pt x="947978" y="2449461"/>
                  </a:lnTo>
                  <a:lnTo>
                    <a:pt x="950950" y="2441765"/>
                  </a:lnTo>
                  <a:lnTo>
                    <a:pt x="952246" y="2434082"/>
                  </a:lnTo>
                  <a:lnTo>
                    <a:pt x="952169" y="2428659"/>
                  </a:lnTo>
                  <a:lnTo>
                    <a:pt x="952068" y="2425535"/>
                  </a:lnTo>
                  <a:lnTo>
                    <a:pt x="950188" y="2417635"/>
                  </a:lnTo>
                  <a:lnTo>
                    <a:pt x="948918" y="2414905"/>
                  </a:lnTo>
                  <a:lnTo>
                    <a:pt x="946721" y="2410155"/>
                  </a:lnTo>
                  <a:lnTo>
                    <a:pt x="935875" y="2398115"/>
                  </a:lnTo>
                  <a:lnTo>
                    <a:pt x="921626" y="2391219"/>
                  </a:lnTo>
                  <a:lnTo>
                    <a:pt x="905789" y="2389975"/>
                  </a:lnTo>
                  <a:lnTo>
                    <a:pt x="890193" y="2394864"/>
                  </a:lnTo>
                  <a:lnTo>
                    <a:pt x="818756" y="2434082"/>
                  </a:lnTo>
                  <a:lnTo>
                    <a:pt x="813663" y="2434704"/>
                  </a:lnTo>
                  <a:lnTo>
                    <a:pt x="803732" y="2431872"/>
                  </a:lnTo>
                  <a:lnTo>
                    <a:pt x="799668" y="2428659"/>
                  </a:lnTo>
                  <a:lnTo>
                    <a:pt x="797229" y="2424239"/>
                  </a:lnTo>
                  <a:lnTo>
                    <a:pt x="794969" y="2417229"/>
                  </a:lnTo>
                  <a:lnTo>
                    <a:pt x="795566" y="2410155"/>
                  </a:lnTo>
                  <a:lnTo>
                    <a:pt x="798741" y="2403856"/>
                  </a:lnTo>
                  <a:lnTo>
                    <a:pt x="804329" y="2399004"/>
                  </a:lnTo>
                  <a:lnTo>
                    <a:pt x="924775" y="2329726"/>
                  </a:lnTo>
                  <a:lnTo>
                    <a:pt x="925004" y="2329726"/>
                  </a:lnTo>
                  <a:lnTo>
                    <a:pt x="952055" y="2337308"/>
                  </a:lnTo>
                  <a:lnTo>
                    <a:pt x="985685" y="2359520"/>
                  </a:lnTo>
                  <a:lnTo>
                    <a:pt x="1017282" y="2395512"/>
                  </a:lnTo>
                  <a:lnTo>
                    <a:pt x="1038212" y="2444458"/>
                  </a:lnTo>
                  <a:lnTo>
                    <a:pt x="1038212" y="2381808"/>
                  </a:lnTo>
                  <a:lnTo>
                    <a:pt x="1000137" y="2338908"/>
                  </a:lnTo>
                  <a:lnTo>
                    <a:pt x="985443" y="2329726"/>
                  </a:lnTo>
                  <a:lnTo>
                    <a:pt x="957338" y="2312149"/>
                  </a:lnTo>
                  <a:lnTo>
                    <a:pt x="919581" y="2304910"/>
                  </a:lnTo>
                  <a:lnTo>
                    <a:pt x="791552" y="2377313"/>
                  </a:lnTo>
                  <a:lnTo>
                    <a:pt x="769645" y="2419883"/>
                  </a:lnTo>
                  <a:lnTo>
                    <a:pt x="774915" y="2436279"/>
                  </a:lnTo>
                  <a:lnTo>
                    <a:pt x="810298" y="2458974"/>
                  </a:lnTo>
                  <a:lnTo>
                    <a:pt x="818997" y="2458847"/>
                  </a:lnTo>
                  <a:lnTo>
                    <a:pt x="827481" y="2457043"/>
                  </a:lnTo>
                  <a:lnTo>
                    <a:pt x="835571" y="2453589"/>
                  </a:lnTo>
                  <a:lnTo>
                    <a:pt x="869975" y="2434704"/>
                  </a:lnTo>
                  <a:lnTo>
                    <a:pt x="902576" y="2416810"/>
                  </a:lnTo>
                  <a:lnTo>
                    <a:pt x="908646" y="2414905"/>
                  </a:lnTo>
                  <a:lnTo>
                    <a:pt x="914844" y="2415375"/>
                  </a:lnTo>
                  <a:lnTo>
                    <a:pt x="920457" y="2418067"/>
                  </a:lnTo>
                  <a:lnTo>
                    <a:pt x="924750" y="2422804"/>
                  </a:lnTo>
                  <a:lnTo>
                    <a:pt x="926960" y="2426576"/>
                  </a:lnTo>
                  <a:lnTo>
                    <a:pt x="927557" y="2430970"/>
                  </a:lnTo>
                  <a:lnTo>
                    <a:pt x="925245" y="2439403"/>
                  </a:lnTo>
                  <a:lnTo>
                    <a:pt x="922451" y="2442934"/>
                  </a:lnTo>
                  <a:lnTo>
                    <a:pt x="796023" y="2513279"/>
                  </a:lnTo>
                  <a:lnTo>
                    <a:pt x="774661" y="2530602"/>
                  </a:lnTo>
                  <a:lnTo>
                    <a:pt x="761187" y="2553182"/>
                  </a:lnTo>
                  <a:lnTo>
                    <a:pt x="756285" y="2578747"/>
                  </a:lnTo>
                  <a:lnTo>
                    <a:pt x="760590" y="2605062"/>
                  </a:lnTo>
                  <a:lnTo>
                    <a:pt x="757936" y="2606560"/>
                  </a:lnTo>
                  <a:lnTo>
                    <a:pt x="766991" y="2652712"/>
                  </a:lnTo>
                  <a:lnTo>
                    <a:pt x="788466" y="2687370"/>
                  </a:lnTo>
                  <a:lnTo>
                    <a:pt x="825804" y="2696807"/>
                  </a:lnTo>
                  <a:lnTo>
                    <a:pt x="830110" y="2696807"/>
                  </a:lnTo>
                  <a:lnTo>
                    <a:pt x="904125" y="2683675"/>
                  </a:lnTo>
                  <a:lnTo>
                    <a:pt x="960640" y="2650464"/>
                  </a:lnTo>
                  <a:lnTo>
                    <a:pt x="964488" y="2645575"/>
                  </a:lnTo>
                  <a:lnTo>
                    <a:pt x="976071" y="2632379"/>
                  </a:lnTo>
                  <a:lnTo>
                    <a:pt x="1000721" y="2603411"/>
                  </a:lnTo>
                  <a:lnTo>
                    <a:pt x="1027328" y="2567711"/>
                  </a:lnTo>
                  <a:lnTo>
                    <a:pt x="1050290" y="2527147"/>
                  </a:lnTo>
                  <a:lnTo>
                    <a:pt x="1064056" y="24835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16972164" y="3935764"/>
              <a:ext cx="573405" cy="682625"/>
            </a:xfrm>
            <a:custGeom>
              <a:avLst/>
              <a:gdLst/>
              <a:ahLst/>
              <a:cxnLst/>
              <a:rect l="l" t="t" r="r" b="b"/>
              <a:pathLst>
                <a:path w="573405" h="682625">
                  <a:moveTo>
                    <a:pt x="282789" y="0"/>
                  </a:moveTo>
                  <a:lnTo>
                    <a:pt x="224296" y="4987"/>
                  </a:lnTo>
                  <a:lnTo>
                    <a:pt x="180654" y="13787"/>
                  </a:lnTo>
                  <a:lnTo>
                    <a:pt x="137576" y="32466"/>
                  </a:lnTo>
                  <a:lnTo>
                    <a:pt x="98794" y="59916"/>
                  </a:lnTo>
                  <a:lnTo>
                    <a:pt x="65185" y="94471"/>
                  </a:lnTo>
                  <a:lnTo>
                    <a:pt x="37624" y="134462"/>
                  </a:lnTo>
                  <a:lnTo>
                    <a:pt x="16989" y="178220"/>
                  </a:lnTo>
                  <a:lnTo>
                    <a:pt x="4155" y="224077"/>
                  </a:lnTo>
                  <a:lnTo>
                    <a:pt x="0" y="270366"/>
                  </a:lnTo>
                  <a:lnTo>
                    <a:pt x="38611" y="266461"/>
                  </a:lnTo>
                  <a:lnTo>
                    <a:pt x="83081" y="271568"/>
                  </a:lnTo>
                  <a:lnTo>
                    <a:pt x="127880" y="279258"/>
                  </a:lnTo>
                  <a:lnTo>
                    <a:pt x="167481" y="283098"/>
                  </a:lnTo>
                  <a:lnTo>
                    <a:pt x="180897" y="321084"/>
                  </a:lnTo>
                  <a:lnTo>
                    <a:pt x="199802" y="379071"/>
                  </a:lnTo>
                  <a:lnTo>
                    <a:pt x="213501" y="416927"/>
                  </a:lnTo>
                  <a:lnTo>
                    <a:pt x="254191" y="411000"/>
                  </a:lnTo>
                  <a:lnTo>
                    <a:pt x="262250" y="393306"/>
                  </a:lnTo>
                  <a:lnTo>
                    <a:pt x="283196" y="353987"/>
                  </a:lnTo>
                  <a:lnTo>
                    <a:pt x="312187" y="313689"/>
                  </a:lnTo>
                  <a:lnTo>
                    <a:pt x="344376" y="293056"/>
                  </a:lnTo>
                  <a:lnTo>
                    <a:pt x="374172" y="297109"/>
                  </a:lnTo>
                  <a:lnTo>
                    <a:pt x="394089" y="316057"/>
                  </a:lnTo>
                  <a:lnTo>
                    <a:pt x="405716" y="347217"/>
                  </a:lnTo>
                  <a:lnTo>
                    <a:pt x="410640" y="387909"/>
                  </a:lnTo>
                  <a:lnTo>
                    <a:pt x="410450" y="435450"/>
                  </a:lnTo>
                  <a:lnTo>
                    <a:pt x="406734" y="487158"/>
                  </a:lnTo>
                  <a:lnTo>
                    <a:pt x="401079" y="540353"/>
                  </a:lnTo>
                  <a:lnTo>
                    <a:pt x="395074" y="592353"/>
                  </a:lnTo>
                  <a:lnTo>
                    <a:pt x="390307" y="640475"/>
                  </a:lnTo>
                  <a:lnTo>
                    <a:pt x="388365" y="682039"/>
                  </a:lnTo>
                  <a:lnTo>
                    <a:pt x="439495" y="682080"/>
                  </a:lnTo>
                  <a:lnTo>
                    <a:pt x="566474" y="682594"/>
                  </a:lnTo>
                  <a:lnTo>
                    <a:pt x="567045" y="654387"/>
                  </a:lnTo>
                  <a:lnTo>
                    <a:pt x="570234" y="583593"/>
                  </a:lnTo>
                  <a:lnTo>
                    <a:pt x="571939" y="542473"/>
                  </a:lnTo>
                  <a:lnTo>
                    <a:pt x="573108" y="498517"/>
                  </a:lnTo>
                  <a:lnTo>
                    <a:pt x="573284" y="452460"/>
                  </a:lnTo>
                  <a:lnTo>
                    <a:pt x="572010" y="405036"/>
                  </a:lnTo>
                  <a:lnTo>
                    <a:pt x="568829" y="356979"/>
                  </a:lnTo>
                  <a:lnTo>
                    <a:pt x="563283" y="309023"/>
                  </a:lnTo>
                  <a:lnTo>
                    <a:pt x="554916" y="261903"/>
                  </a:lnTo>
                  <a:lnTo>
                    <a:pt x="543270" y="216352"/>
                  </a:lnTo>
                  <a:lnTo>
                    <a:pt x="527888" y="173106"/>
                  </a:lnTo>
                  <a:lnTo>
                    <a:pt x="508313" y="132898"/>
                  </a:lnTo>
                  <a:lnTo>
                    <a:pt x="484088" y="96463"/>
                  </a:lnTo>
                  <a:lnTo>
                    <a:pt x="454756" y="64535"/>
                  </a:lnTo>
                  <a:lnTo>
                    <a:pt x="419859" y="37849"/>
                  </a:lnTo>
                  <a:lnTo>
                    <a:pt x="378941" y="17138"/>
                  </a:lnTo>
                  <a:lnTo>
                    <a:pt x="339786" y="2744"/>
                  </a:lnTo>
                  <a:lnTo>
                    <a:pt x="282789" y="0"/>
                  </a:lnTo>
                  <a:close/>
                </a:path>
              </a:pathLst>
            </a:custGeom>
            <a:solidFill>
              <a:srgbClr val="DF3B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16705885" y="3925639"/>
              <a:ext cx="403860" cy="428625"/>
            </a:xfrm>
            <a:custGeom>
              <a:avLst/>
              <a:gdLst/>
              <a:ahLst/>
              <a:cxnLst/>
              <a:rect l="l" t="t" r="r" b="b"/>
              <a:pathLst>
                <a:path w="403859" h="428625">
                  <a:moveTo>
                    <a:pt x="398284" y="97675"/>
                  </a:moveTo>
                  <a:lnTo>
                    <a:pt x="371906" y="63525"/>
                  </a:lnTo>
                  <a:lnTo>
                    <a:pt x="321056" y="36131"/>
                  </a:lnTo>
                  <a:lnTo>
                    <a:pt x="277291" y="17678"/>
                  </a:lnTo>
                  <a:lnTo>
                    <a:pt x="226758" y="3733"/>
                  </a:lnTo>
                  <a:lnTo>
                    <a:pt x="173875" y="0"/>
                  </a:lnTo>
                  <a:lnTo>
                    <a:pt x="123088" y="12166"/>
                  </a:lnTo>
                  <a:lnTo>
                    <a:pt x="91668" y="26860"/>
                  </a:lnTo>
                  <a:lnTo>
                    <a:pt x="57607" y="44932"/>
                  </a:lnTo>
                  <a:lnTo>
                    <a:pt x="25501" y="66471"/>
                  </a:lnTo>
                  <a:lnTo>
                    <a:pt x="0" y="91541"/>
                  </a:lnTo>
                  <a:lnTo>
                    <a:pt x="20231" y="106718"/>
                  </a:lnTo>
                  <a:lnTo>
                    <a:pt x="42976" y="84797"/>
                  </a:lnTo>
                  <a:lnTo>
                    <a:pt x="72694" y="65316"/>
                  </a:lnTo>
                  <a:lnTo>
                    <a:pt x="104952" y="48412"/>
                  </a:lnTo>
                  <a:lnTo>
                    <a:pt x="135369" y="34226"/>
                  </a:lnTo>
                  <a:lnTo>
                    <a:pt x="180721" y="24498"/>
                  </a:lnTo>
                  <a:lnTo>
                    <a:pt x="229184" y="29705"/>
                  </a:lnTo>
                  <a:lnTo>
                    <a:pt x="275501" y="43853"/>
                  </a:lnTo>
                  <a:lnTo>
                    <a:pt x="314464" y="60972"/>
                  </a:lnTo>
                  <a:lnTo>
                    <a:pt x="360768" y="85877"/>
                  </a:lnTo>
                  <a:lnTo>
                    <a:pt x="366522" y="90208"/>
                  </a:lnTo>
                  <a:lnTo>
                    <a:pt x="352374" y="89573"/>
                  </a:lnTo>
                  <a:lnTo>
                    <a:pt x="335699" y="85877"/>
                  </a:lnTo>
                  <a:lnTo>
                    <a:pt x="319290" y="80835"/>
                  </a:lnTo>
                  <a:lnTo>
                    <a:pt x="291871" y="71081"/>
                  </a:lnTo>
                  <a:lnTo>
                    <a:pt x="263169" y="63931"/>
                  </a:lnTo>
                  <a:lnTo>
                    <a:pt x="237109" y="60540"/>
                  </a:lnTo>
                  <a:lnTo>
                    <a:pt x="210896" y="63246"/>
                  </a:lnTo>
                  <a:lnTo>
                    <a:pt x="187185" y="75844"/>
                  </a:lnTo>
                  <a:lnTo>
                    <a:pt x="177101" y="86956"/>
                  </a:lnTo>
                  <a:lnTo>
                    <a:pt x="172364" y="97040"/>
                  </a:lnTo>
                  <a:lnTo>
                    <a:pt x="171538" y="105829"/>
                  </a:lnTo>
                  <a:lnTo>
                    <a:pt x="173253" y="113068"/>
                  </a:lnTo>
                  <a:lnTo>
                    <a:pt x="215620" y="138430"/>
                  </a:lnTo>
                  <a:lnTo>
                    <a:pt x="256451" y="140500"/>
                  </a:lnTo>
                  <a:lnTo>
                    <a:pt x="272224" y="143967"/>
                  </a:lnTo>
                  <a:lnTo>
                    <a:pt x="280416" y="148209"/>
                  </a:lnTo>
                  <a:lnTo>
                    <a:pt x="283375" y="151523"/>
                  </a:lnTo>
                  <a:lnTo>
                    <a:pt x="286219" y="157251"/>
                  </a:lnTo>
                  <a:lnTo>
                    <a:pt x="281228" y="167220"/>
                  </a:lnTo>
                  <a:lnTo>
                    <a:pt x="277317" y="172897"/>
                  </a:lnTo>
                  <a:lnTo>
                    <a:pt x="175933" y="207606"/>
                  </a:lnTo>
                  <a:lnTo>
                    <a:pt x="114757" y="223659"/>
                  </a:lnTo>
                  <a:lnTo>
                    <a:pt x="84455" y="228066"/>
                  </a:lnTo>
                  <a:lnTo>
                    <a:pt x="75730" y="227812"/>
                  </a:lnTo>
                  <a:lnTo>
                    <a:pt x="66598" y="251167"/>
                  </a:lnTo>
                  <a:lnTo>
                    <a:pt x="68580" y="252056"/>
                  </a:lnTo>
                  <a:lnTo>
                    <a:pt x="72618" y="253161"/>
                  </a:lnTo>
                  <a:lnTo>
                    <a:pt x="80530" y="253161"/>
                  </a:lnTo>
                  <a:lnTo>
                    <a:pt x="144602" y="242493"/>
                  </a:lnTo>
                  <a:lnTo>
                    <a:pt x="205016" y="224828"/>
                  </a:lnTo>
                  <a:lnTo>
                    <a:pt x="292925" y="193916"/>
                  </a:lnTo>
                  <a:lnTo>
                    <a:pt x="309600" y="157848"/>
                  </a:lnTo>
                  <a:lnTo>
                    <a:pt x="306298" y="140627"/>
                  </a:lnTo>
                  <a:lnTo>
                    <a:pt x="296456" y="128549"/>
                  </a:lnTo>
                  <a:lnTo>
                    <a:pt x="280543" y="120129"/>
                  </a:lnTo>
                  <a:lnTo>
                    <a:pt x="258483" y="115392"/>
                  </a:lnTo>
                  <a:lnTo>
                    <a:pt x="230225" y="114401"/>
                  </a:lnTo>
                  <a:lnTo>
                    <a:pt x="218579" y="113474"/>
                  </a:lnTo>
                  <a:lnTo>
                    <a:pt x="208038" y="110667"/>
                  </a:lnTo>
                  <a:lnTo>
                    <a:pt x="200253" y="107099"/>
                  </a:lnTo>
                  <a:lnTo>
                    <a:pt x="196913" y="103860"/>
                  </a:lnTo>
                  <a:lnTo>
                    <a:pt x="197040" y="100761"/>
                  </a:lnTo>
                  <a:lnTo>
                    <a:pt x="204050" y="94665"/>
                  </a:lnTo>
                  <a:lnTo>
                    <a:pt x="220268" y="86829"/>
                  </a:lnTo>
                  <a:lnTo>
                    <a:pt x="239852" y="85813"/>
                  </a:lnTo>
                  <a:lnTo>
                    <a:pt x="260642" y="89065"/>
                  </a:lnTo>
                  <a:lnTo>
                    <a:pt x="284695" y="95161"/>
                  </a:lnTo>
                  <a:lnTo>
                    <a:pt x="322427" y="108318"/>
                  </a:lnTo>
                  <a:lnTo>
                    <a:pt x="349618" y="114566"/>
                  </a:lnTo>
                  <a:lnTo>
                    <a:pt x="374967" y="114007"/>
                  </a:lnTo>
                  <a:lnTo>
                    <a:pt x="394627" y="102158"/>
                  </a:lnTo>
                  <a:lnTo>
                    <a:pt x="398284" y="97675"/>
                  </a:lnTo>
                  <a:close/>
                </a:path>
                <a:path w="403859" h="428625">
                  <a:moveTo>
                    <a:pt x="403745" y="397725"/>
                  </a:moveTo>
                  <a:lnTo>
                    <a:pt x="366458" y="368007"/>
                  </a:lnTo>
                  <a:lnTo>
                    <a:pt x="350520" y="387540"/>
                  </a:lnTo>
                  <a:lnTo>
                    <a:pt x="365696" y="399656"/>
                  </a:lnTo>
                  <a:lnTo>
                    <a:pt x="354457" y="410705"/>
                  </a:lnTo>
                  <a:lnTo>
                    <a:pt x="372376" y="428510"/>
                  </a:lnTo>
                  <a:lnTo>
                    <a:pt x="403745" y="3977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2" name="object 242"/>
          <p:cNvSpPr/>
          <p:nvPr/>
        </p:nvSpPr>
        <p:spPr>
          <a:xfrm>
            <a:off x="6214910" y="1047088"/>
            <a:ext cx="4155440" cy="83820"/>
          </a:xfrm>
          <a:custGeom>
            <a:avLst/>
            <a:gdLst/>
            <a:ahLst/>
            <a:cxnLst/>
            <a:rect l="l" t="t" r="r" b="b"/>
            <a:pathLst>
              <a:path w="4155440" h="83819">
                <a:moveTo>
                  <a:pt x="4155370" y="0"/>
                </a:moveTo>
                <a:lnTo>
                  <a:pt x="0" y="0"/>
                </a:lnTo>
                <a:lnTo>
                  <a:pt x="0" y="83767"/>
                </a:lnTo>
                <a:lnTo>
                  <a:pt x="4155370" y="83767"/>
                </a:lnTo>
                <a:lnTo>
                  <a:pt x="4155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251568" y="2793307"/>
            <a:ext cx="50165" cy="15875"/>
          </a:xfrm>
          <a:custGeom>
            <a:avLst/>
            <a:gdLst/>
            <a:ahLst/>
            <a:cxnLst/>
            <a:rect l="l" t="t" r="r" b="b"/>
            <a:pathLst>
              <a:path w="50164" h="15875">
                <a:moveTo>
                  <a:pt x="50040" y="0"/>
                </a:moveTo>
                <a:lnTo>
                  <a:pt x="0" y="0"/>
                </a:lnTo>
                <a:lnTo>
                  <a:pt x="0" y="15706"/>
                </a:lnTo>
                <a:lnTo>
                  <a:pt x="50040" y="15706"/>
                </a:lnTo>
                <a:lnTo>
                  <a:pt x="500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4" name="object 244"/>
          <p:cNvGrpSpPr/>
          <p:nvPr/>
        </p:nvGrpSpPr>
        <p:grpSpPr>
          <a:xfrm>
            <a:off x="6371771" y="2715814"/>
            <a:ext cx="295275" cy="144780"/>
            <a:chOff x="6371771" y="2715814"/>
            <a:chExt cx="295275" cy="144780"/>
          </a:xfrm>
        </p:grpSpPr>
        <p:sp>
          <p:nvSpPr>
            <p:cNvPr id="245" name="object 245"/>
            <p:cNvSpPr/>
            <p:nvPr/>
          </p:nvSpPr>
          <p:spPr>
            <a:xfrm>
              <a:off x="6371771" y="2761893"/>
              <a:ext cx="78940" cy="98426"/>
            </a:xfrm>
            <a:prstGeom prst="rect">
              <a:avLst/>
            </a:prstGeom>
            <a:blipFill>
              <a:blip r:embed="rId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6472477" y="2761893"/>
              <a:ext cx="74971" cy="97787"/>
            </a:xfrm>
            <a:prstGeom prst="rect">
              <a:avLst/>
            </a:prstGeom>
            <a:blipFill>
              <a:blip r:embed="rId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6578618" y="2715814"/>
              <a:ext cx="87955" cy="142404"/>
            </a:xfrm>
            <a:prstGeom prst="rect">
              <a:avLst/>
            </a:prstGeom>
            <a:blipFill>
              <a:blip r:embed="rId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8" name="object 248"/>
          <p:cNvGrpSpPr/>
          <p:nvPr/>
        </p:nvGrpSpPr>
        <p:grpSpPr>
          <a:xfrm>
            <a:off x="6699067" y="2763976"/>
            <a:ext cx="238125" cy="94615"/>
            <a:chOff x="6699067" y="2763976"/>
            <a:chExt cx="238125" cy="94615"/>
          </a:xfrm>
        </p:grpSpPr>
        <p:sp>
          <p:nvSpPr>
            <p:cNvPr id="249" name="object 249"/>
            <p:cNvSpPr/>
            <p:nvPr/>
          </p:nvSpPr>
          <p:spPr>
            <a:xfrm>
              <a:off x="6832409" y="2763978"/>
              <a:ext cx="104279" cy="94237"/>
            </a:xfrm>
            <a:prstGeom prst="rect">
              <a:avLst/>
            </a:prstGeom>
            <a:blipFill>
              <a:blip r:embed="rId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6699067" y="2763976"/>
              <a:ext cx="100729" cy="94237"/>
            </a:xfrm>
            <a:prstGeom prst="rect">
              <a:avLst/>
            </a:prstGeom>
            <a:blipFill>
              <a:blip r:embed="rId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1" name="object 251"/>
          <p:cNvSpPr/>
          <p:nvPr/>
        </p:nvSpPr>
        <p:spPr>
          <a:xfrm>
            <a:off x="7013972" y="2763974"/>
            <a:ext cx="87944" cy="94237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7179398" y="2779474"/>
            <a:ext cx="17145" cy="78740"/>
          </a:xfrm>
          <a:custGeom>
            <a:avLst/>
            <a:gdLst/>
            <a:ahLst/>
            <a:cxnLst/>
            <a:rect l="l" t="t" r="r" b="b"/>
            <a:pathLst>
              <a:path w="17145" h="78739">
                <a:moveTo>
                  <a:pt x="0" y="78740"/>
                </a:moveTo>
                <a:lnTo>
                  <a:pt x="16753" y="78740"/>
                </a:lnTo>
                <a:lnTo>
                  <a:pt x="16753" y="0"/>
                </a:lnTo>
                <a:lnTo>
                  <a:pt x="0" y="0"/>
                </a:lnTo>
                <a:lnTo>
                  <a:pt x="0" y="787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3" name="object 253"/>
          <p:cNvGrpSpPr/>
          <p:nvPr/>
        </p:nvGrpSpPr>
        <p:grpSpPr>
          <a:xfrm>
            <a:off x="7179398" y="2761890"/>
            <a:ext cx="1485265" cy="138430"/>
            <a:chOff x="7179398" y="2761890"/>
            <a:chExt cx="1485265" cy="138430"/>
          </a:xfrm>
        </p:grpSpPr>
        <p:sp>
          <p:nvSpPr>
            <p:cNvPr id="254" name="object 254"/>
            <p:cNvSpPr/>
            <p:nvPr/>
          </p:nvSpPr>
          <p:spPr>
            <a:xfrm>
              <a:off x="7179386" y="2764237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90" h="93980">
                  <a:moveTo>
                    <a:pt x="84823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72" y="15240"/>
                  </a:lnTo>
                  <a:lnTo>
                    <a:pt x="68072" y="93980"/>
                  </a:lnTo>
                  <a:lnTo>
                    <a:pt x="84823" y="93980"/>
                  </a:lnTo>
                  <a:lnTo>
                    <a:pt x="84823" y="15240"/>
                  </a:lnTo>
                  <a:lnTo>
                    <a:pt x="848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7290985" y="2761892"/>
              <a:ext cx="100510" cy="98426"/>
            </a:xfrm>
            <a:prstGeom prst="rect">
              <a:avLst/>
            </a:prstGeom>
            <a:blipFill>
              <a:blip r:embed="rId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7417822" y="2761890"/>
              <a:ext cx="296663" cy="138207"/>
            </a:xfrm>
            <a:prstGeom prst="rect">
              <a:avLst/>
            </a:prstGeom>
            <a:blipFill>
              <a:blip r:embed="rId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7746996" y="2763974"/>
              <a:ext cx="87944" cy="94237"/>
            </a:xfrm>
            <a:prstGeom prst="rect">
              <a:avLst/>
            </a:prstGeom>
            <a:blipFill>
              <a:blip r:embed="rId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7856388" y="2761890"/>
              <a:ext cx="299424" cy="98426"/>
            </a:xfrm>
            <a:prstGeom prst="rect">
              <a:avLst/>
            </a:prstGeom>
            <a:blipFill>
              <a:blip r:embed="rId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8188232" y="2763977"/>
              <a:ext cx="71181" cy="94237"/>
            </a:xfrm>
            <a:prstGeom prst="rect">
              <a:avLst/>
            </a:prstGeom>
            <a:blipFill>
              <a:blip r:embed="rId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8279658" y="2761892"/>
              <a:ext cx="188741" cy="98426"/>
            </a:xfrm>
            <a:prstGeom prst="rect">
              <a:avLst/>
            </a:prstGeom>
            <a:blipFill>
              <a:blip r:embed="rId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8489750" y="2763137"/>
              <a:ext cx="77903" cy="95913"/>
            </a:xfrm>
            <a:prstGeom prst="rect">
              <a:avLst/>
            </a:prstGeom>
            <a:blipFill>
              <a:blip r:embed="rId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8589396" y="2761893"/>
              <a:ext cx="74971" cy="97787"/>
            </a:xfrm>
            <a:prstGeom prst="rect">
              <a:avLst/>
            </a:prstGeom>
            <a:blipFill>
              <a:blip r:embed="rId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3" name="object 263"/>
          <p:cNvSpPr/>
          <p:nvPr/>
        </p:nvSpPr>
        <p:spPr>
          <a:xfrm>
            <a:off x="6251568" y="3316851"/>
            <a:ext cx="50165" cy="15875"/>
          </a:xfrm>
          <a:custGeom>
            <a:avLst/>
            <a:gdLst/>
            <a:ahLst/>
            <a:cxnLst/>
            <a:rect l="l" t="t" r="r" b="b"/>
            <a:pathLst>
              <a:path w="50164" h="15875">
                <a:moveTo>
                  <a:pt x="50040" y="0"/>
                </a:moveTo>
                <a:lnTo>
                  <a:pt x="0" y="0"/>
                </a:lnTo>
                <a:lnTo>
                  <a:pt x="0" y="15706"/>
                </a:lnTo>
                <a:lnTo>
                  <a:pt x="50040" y="15706"/>
                </a:lnTo>
                <a:lnTo>
                  <a:pt x="500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4" name="object 264"/>
          <p:cNvGrpSpPr/>
          <p:nvPr/>
        </p:nvGrpSpPr>
        <p:grpSpPr>
          <a:xfrm>
            <a:off x="6373231" y="3233076"/>
            <a:ext cx="892175" cy="191135"/>
            <a:chOff x="6373231" y="3233076"/>
            <a:chExt cx="892175" cy="191135"/>
          </a:xfrm>
        </p:grpSpPr>
        <p:sp>
          <p:nvSpPr>
            <p:cNvPr id="265" name="object 265"/>
            <p:cNvSpPr/>
            <p:nvPr/>
          </p:nvSpPr>
          <p:spPr>
            <a:xfrm>
              <a:off x="6373231" y="3233076"/>
              <a:ext cx="313716" cy="190565"/>
            </a:xfrm>
            <a:prstGeom prst="rect">
              <a:avLst/>
            </a:prstGeom>
            <a:blipFill>
              <a:blip r:embed="rId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6708054" y="3285437"/>
              <a:ext cx="86709" cy="98426"/>
            </a:xfrm>
            <a:prstGeom prst="rect">
              <a:avLst/>
            </a:prstGeom>
            <a:blipFill>
              <a:blip r:embed="rId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6818011" y="3287518"/>
              <a:ext cx="87965" cy="94237"/>
            </a:xfrm>
            <a:prstGeom prst="rect">
              <a:avLst/>
            </a:prstGeom>
            <a:blipFill>
              <a:blip r:embed="rId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6926870" y="3287520"/>
              <a:ext cx="107640" cy="117284"/>
            </a:xfrm>
            <a:prstGeom prst="rect">
              <a:avLst/>
            </a:prstGeom>
            <a:blipFill>
              <a:blip r:embed="rId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7056796" y="3287518"/>
              <a:ext cx="87965" cy="94237"/>
            </a:xfrm>
            <a:prstGeom prst="rect">
              <a:avLst/>
            </a:prstGeom>
            <a:blipFill>
              <a:blip r:embed="rId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7177252" y="3287518"/>
              <a:ext cx="87965" cy="94237"/>
            </a:xfrm>
            <a:prstGeom prst="rect">
              <a:avLst/>
            </a:prstGeom>
            <a:blipFill>
              <a:blip r:embed="rId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1" name="object 271"/>
          <p:cNvSpPr/>
          <p:nvPr/>
        </p:nvSpPr>
        <p:spPr>
          <a:xfrm>
            <a:off x="7342701" y="3287518"/>
            <a:ext cx="87944" cy="94237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2" name="object 272"/>
          <p:cNvGrpSpPr/>
          <p:nvPr/>
        </p:nvGrpSpPr>
        <p:grpSpPr>
          <a:xfrm>
            <a:off x="7508126" y="3285435"/>
            <a:ext cx="316230" cy="138430"/>
            <a:chOff x="7508126" y="3285435"/>
            <a:chExt cx="316230" cy="138430"/>
          </a:xfrm>
        </p:grpSpPr>
        <p:sp>
          <p:nvSpPr>
            <p:cNvPr id="273" name="object 273"/>
            <p:cNvSpPr/>
            <p:nvPr/>
          </p:nvSpPr>
          <p:spPr>
            <a:xfrm>
              <a:off x="7508125" y="3287782"/>
              <a:ext cx="59690" cy="93980"/>
            </a:xfrm>
            <a:custGeom>
              <a:avLst/>
              <a:gdLst/>
              <a:ahLst/>
              <a:cxnLst/>
              <a:rect l="l" t="t" r="r" b="b"/>
              <a:pathLst>
                <a:path w="59690" h="93979">
                  <a:moveTo>
                    <a:pt x="59677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93980"/>
                  </a:lnTo>
                  <a:lnTo>
                    <a:pt x="16751" y="93980"/>
                  </a:lnTo>
                  <a:lnTo>
                    <a:pt x="16751" y="15240"/>
                  </a:lnTo>
                  <a:lnTo>
                    <a:pt x="59677" y="15240"/>
                  </a:lnTo>
                  <a:lnTo>
                    <a:pt x="596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7588178" y="3285435"/>
              <a:ext cx="92353" cy="138205"/>
            </a:xfrm>
            <a:prstGeom prst="rect">
              <a:avLst/>
            </a:prstGeom>
            <a:blipFill>
              <a:blip r:embed="rId1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7700822" y="3285438"/>
              <a:ext cx="74971" cy="97787"/>
            </a:xfrm>
            <a:prstGeom prst="rect">
              <a:avLst/>
            </a:prstGeom>
            <a:blipFill>
              <a:blip r:embed="rId1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7807043" y="3342388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7" name="object 277"/>
          <p:cNvSpPr/>
          <p:nvPr/>
        </p:nvSpPr>
        <p:spPr>
          <a:xfrm>
            <a:off x="7807033" y="3287781"/>
            <a:ext cx="86360" cy="93980"/>
          </a:xfrm>
          <a:custGeom>
            <a:avLst/>
            <a:gdLst/>
            <a:ahLst/>
            <a:cxnLst/>
            <a:rect l="l" t="t" r="r" b="b"/>
            <a:pathLst>
              <a:path w="86359" h="93979">
                <a:moveTo>
                  <a:pt x="85852" y="0"/>
                </a:moveTo>
                <a:lnTo>
                  <a:pt x="69100" y="0"/>
                </a:lnTo>
                <a:lnTo>
                  <a:pt x="69100" y="38100"/>
                </a:lnTo>
                <a:lnTo>
                  <a:pt x="16751" y="38100"/>
                </a:lnTo>
                <a:lnTo>
                  <a:pt x="16751" y="0"/>
                </a:lnTo>
                <a:lnTo>
                  <a:pt x="0" y="0"/>
                </a:lnTo>
                <a:lnTo>
                  <a:pt x="0" y="38100"/>
                </a:lnTo>
                <a:lnTo>
                  <a:pt x="0" y="54610"/>
                </a:lnTo>
                <a:lnTo>
                  <a:pt x="69100" y="54610"/>
                </a:lnTo>
                <a:lnTo>
                  <a:pt x="69100" y="93980"/>
                </a:lnTo>
                <a:lnTo>
                  <a:pt x="85852" y="93980"/>
                </a:lnTo>
                <a:lnTo>
                  <a:pt x="85852" y="54610"/>
                </a:lnTo>
                <a:lnTo>
                  <a:pt x="85852" y="38100"/>
                </a:lnTo>
                <a:lnTo>
                  <a:pt x="858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8" name="object 278"/>
          <p:cNvGrpSpPr/>
          <p:nvPr/>
        </p:nvGrpSpPr>
        <p:grpSpPr>
          <a:xfrm>
            <a:off x="7914509" y="3287522"/>
            <a:ext cx="212090" cy="94615"/>
            <a:chOff x="7914509" y="3287522"/>
            <a:chExt cx="212090" cy="94615"/>
          </a:xfrm>
        </p:grpSpPr>
        <p:sp>
          <p:nvSpPr>
            <p:cNvPr id="279" name="object 279"/>
            <p:cNvSpPr/>
            <p:nvPr/>
          </p:nvSpPr>
          <p:spPr>
            <a:xfrm>
              <a:off x="7914500" y="3287769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4544" y="16510"/>
                  </a:lnTo>
                  <a:lnTo>
                    <a:pt x="34544" y="93980"/>
                  </a:lnTo>
                  <a:lnTo>
                    <a:pt x="51320" y="93980"/>
                  </a:lnTo>
                  <a:lnTo>
                    <a:pt x="51320" y="16510"/>
                  </a:lnTo>
                  <a:lnTo>
                    <a:pt x="85852" y="1651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8021776" y="3287522"/>
              <a:ext cx="104300" cy="94237"/>
            </a:xfrm>
            <a:prstGeom prst="rect">
              <a:avLst/>
            </a:prstGeom>
            <a:blipFill>
              <a:blip r:embed="rId1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1" name="object 281"/>
          <p:cNvSpPr/>
          <p:nvPr/>
        </p:nvSpPr>
        <p:spPr>
          <a:xfrm>
            <a:off x="6251568" y="3840396"/>
            <a:ext cx="50165" cy="15875"/>
          </a:xfrm>
          <a:custGeom>
            <a:avLst/>
            <a:gdLst/>
            <a:ahLst/>
            <a:cxnLst/>
            <a:rect l="l" t="t" r="r" b="b"/>
            <a:pathLst>
              <a:path w="50164" h="15875">
                <a:moveTo>
                  <a:pt x="50040" y="0"/>
                </a:moveTo>
                <a:lnTo>
                  <a:pt x="0" y="0"/>
                </a:lnTo>
                <a:lnTo>
                  <a:pt x="0" y="15706"/>
                </a:lnTo>
                <a:lnTo>
                  <a:pt x="50040" y="15706"/>
                </a:lnTo>
                <a:lnTo>
                  <a:pt x="500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2" name="object 282"/>
          <p:cNvGrpSpPr/>
          <p:nvPr/>
        </p:nvGrpSpPr>
        <p:grpSpPr>
          <a:xfrm>
            <a:off x="6373231" y="3758708"/>
            <a:ext cx="996315" cy="188595"/>
            <a:chOff x="6373231" y="3758708"/>
            <a:chExt cx="996315" cy="188595"/>
          </a:xfrm>
        </p:grpSpPr>
        <p:sp>
          <p:nvSpPr>
            <p:cNvPr id="283" name="object 283"/>
            <p:cNvSpPr/>
            <p:nvPr/>
          </p:nvSpPr>
          <p:spPr>
            <a:xfrm>
              <a:off x="6373231" y="3808979"/>
              <a:ext cx="195038" cy="98428"/>
            </a:xfrm>
            <a:prstGeom prst="rect">
              <a:avLst/>
            </a:prstGeom>
            <a:blipFill>
              <a:blip r:embed="rId1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6594262" y="3808979"/>
              <a:ext cx="193868" cy="138205"/>
            </a:xfrm>
            <a:prstGeom prst="rect">
              <a:avLst/>
            </a:prstGeom>
            <a:blipFill>
              <a:blip r:embed="rId1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6809483" y="3811062"/>
              <a:ext cx="87965" cy="94237"/>
            </a:xfrm>
            <a:prstGeom prst="rect">
              <a:avLst/>
            </a:prstGeom>
            <a:blipFill>
              <a:blip r:embed="rId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6924091" y="3758708"/>
              <a:ext cx="123566" cy="188475"/>
            </a:xfrm>
            <a:prstGeom prst="rect">
              <a:avLst/>
            </a:prstGeom>
            <a:blipFill>
              <a:blip r:embed="rId1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7074302" y="3811062"/>
              <a:ext cx="87965" cy="94237"/>
            </a:xfrm>
            <a:prstGeom prst="rect">
              <a:avLst/>
            </a:prstGeom>
            <a:blipFill>
              <a:blip r:embed="rId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7194753" y="3808982"/>
              <a:ext cx="174373" cy="97787"/>
            </a:xfrm>
            <a:prstGeom prst="rect">
              <a:avLst/>
            </a:prstGeom>
            <a:blipFill>
              <a:blip r:embed="rId1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9" name="object 289"/>
          <p:cNvGrpSpPr/>
          <p:nvPr/>
        </p:nvGrpSpPr>
        <p:grpSpPr>
          <a:xfrm>
            <a:off x="7388552" y="3811067"/>
            <a:ext cx="212090" cy="94615"/>
            <a:chOff x="7388552" y="3811067"/>
            <a:chExt cx="212090" cy="94615"/>
          </a:xfrm>
        </p:grpSpPr>
        <p:sp>
          <p:nvSpPr>
            <p:cNvPr id="290" name="object 290"/>
            <p:cNvSpPr/>
            <p:nvPr/>
          </p:nvSpPr>
          <p:spPr>
            <a:xfrm>
              <a:off x="7388542" y="3811314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77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4569" y="16510"/>
                  </a:lnTo>
                  <a:lnTo>
                    <a:pt x="34569" y="93980"/>
                  </a:lnTo>
                  <a:lnTo>
                    <a:pt x="51320" y="93980"/>
                  </a:lnTo>
                  <a:lnTo>
                    <a:pt x="51320" y="16510"/>
                  </a:lnTo>
                  <a:lnTo>
                    <a:pt x="85877" y="16510"/>
                  </a:lnTo>
                  <a:lnTo>
                    <a:pt x="858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7495761" y="3811067"/>
              <a:ext cx="104300" cy="94237"/>
            </a:xfrm>
            <a:prstGeom prst="rect">
              <a:avLst/>
            </a:prstGeom>
            <a:blipFill>
              <a:blip r:embed="rId1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2" name="object 292"/>
          <p:cNvSpPr/>
          <p:nvPr/>
        </p:nvSpPr>
        <p:spPr>
          <a:xfrm>
            <a:off x="7677318" y="3811063"/>
            <a:ext cx="87965" cy="94237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7842765" y="3826562"/>
            <a:ext cx="17145" cy="78740"/>
          </a:xfrm>
          <a:custGeom>
            <a:avLst/>
            <a:gdLst/>
            <a:ahLst/>
            <a:cxnLst/>
            <a:rect l="l" t="t" r="r" b="b"/>
            <a:pathLst>
              <a:path w="17145" h="78739">
                <a:moveTo>
                  <a:pt x="0" y="78740"/>
                </a:moveTo>
                <a:lnTo>
                  <a:pt x="16753" y="78740"/>
                </a:lnTo>
                <a:lnTo>
                  <a:pt x="16753" y="0"/>
                </a:lnTo>
                <a:lnTo>
                  <a:pt x="0" y="0"/>
                </a:lnTo>
                <a:lnTo>
                  <a:pt x="0" y="787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4" name="object 294"/>
          <p:cNvGrpSpPr/>
          <p:nvPr/>
        </p:nvGrpSpPr>
        <p:grpSpPr>
          <a:xfrm>
            <a:off x="7842765" y="3808979"/>
            <a:ext cx="441959" cy="98425"/>
            <a:chOff x="7842765" y="3808979"/>
            <a:chExt cx="441959" cy="98425"/>
          </a:xfrm>
        </p:grpSpPr>
        <p:sp>
          <p:nvSpPr>
            <p:cNvPr id="295" name="object 295"/>
            <p:cNvSpPr/>
            <p:nvPr/>
          </p:nvSpPr>
          <p:spPr>
            <a:xfrm>
              <a:off x="7842758" y="3811326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90" h="93979">
                  <a:moveTo>
                    <a:pt x="8481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810" y="93980"/>
                  </a:lnTo>
                  <a:lnTo>
                    <a:pt x="84810" y="15240"/>
                  </a:lnTo>
                  <a:lnTo>
                    <a:pt x="848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7953801" y="3808982"/>
              <a:ext cx="74971" cy="97787"/>
            </a:xfrm>
            <a:prstGeom prst="rect">
              <a:avLst/>
            </a:prstGeom>
            <a:blipFill>
              <a:blip r:embed="rId1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8048196" y="3808979"/>
              <a:ext cx="193287" cy="98426"/>
            </a:xfrm>
            <a:prstGeom prst="rect">
              <a:avLst/>
            </a:prstGeom>
            <a:blipFill>
              <a:blip r:embed="rId1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8267803" y="3865933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9" name="object 299"/>
          <p:cNvSpPr/>
          <p:nvPr/>
        </p:nvSpPr>
        <p:spPr>
          <a:xfrm>
            <a:off x="8267802" y="3811326"/>
            <a:ext cx="86360" cy="93980"/>
          </a:xfrm>
          <a:custGeom>
            <a:avLst/>
            <a:gdLst/>
            <a:ahLst/>
            <a:cxnLst/>
            <a:rect l="l" t="t" r="r" b="b"/>
            <a:pathLst>
              <a:path w="86359" h="93979">
                <a:moveTo>
                  <a:pt x="85852" y="0"/>
                </a:moveTo>
                <a:lnTo>
                  <a:pt x="69088" y="0"/>
                </a:lnTo>
                <a:lnTo>
                  <a:pt x="69088" y="38100"/>
                </a:lnTo>
                <a:lnTo>
                  <a:pt x="16738" y="38100"/>
                </a:lnTo>
                <a:lnTo>
                  <a:pt x="16738" y="0"/>
                </a:lnTo>
                <a:lnTo>
                  <a:pt x="0" y="0"/>
                </a:lnTo>
                <a:lnTo>
                  <a:pt x="0" y="38100"/>
                </a:lnTo>
                <a:lnTo>
                  <a:pt x="0" y="54610"/>
                </a:lnTo>
                <a:lnTo>
                  <a:pt x="69088" y="54610"/>
                </a:lnTo>
                <a:lnTo>
                  <a:pt x="69088" y="93980"/>
                </a:lnTo>
                <a:lnTo>
                  <a:pt x="85852" y="93980"/>
                </a:lnTo>
                <a:lnTo>
                  <a:pt x="85852" y="54610"/>
                </a:lnTo>
                <a:lnTo>
                  <a:pt x="85852" y="38100"/>
                </a:lnTo>
                <a:lnTo>
                  <a:pt x="858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0" name="object 300"/>
          <p:cNvGrpSpPr/>
          <p:nvPr/>
        </p:nvGrpSpPr>
        <p:grpSpPr>
          <a:xfrm>
            <a:off x="8375188" y="3811067"/>
            <a:ext cx="212090" cy="94615"/>
            <a:chOff x="8375188" y="3811067"/>
            <a:chExt cx="212090" cy="94615"/>
          </a:xfrm>
        </p:grpSpPr>
        <p:sp>
          <p:nvSpPr>
            <p:cNvPr id="301" name="object 301"/>
            <p:cNvSpPr/>
            <p:nvPr/>
          </p:nvSpPr>
          <p:spPr>
            <a:xfrm>
              <a:off x="8375180" y="3811314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77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4569" y="16510"/>
                  </a:lnTo>
                  <a:lnTo>
                    <a:pt x="34569" y="93980"/>
                  </a:lnTo>
                  <a:lnTo>
                    <a:pt x="51320" y="93980"/>
                  </a:lnTo>
                  <a:lnTo>
                    <a:pt x="51320" y="16510"/>
                  </a:lnTo>
                  <a:lnTo>
                    <a:pt x="85877" y="16510"/>
                  </a:lnTo>
                  <a:lnTo>
                    <a:pt x="858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8482390" y="3811067"/>
              <a:ext cx="104300" cy="94237"/>
            </a:xfrm>
            <a:prstGeom prst="rect">
              <a:avLst/>
            </a:prstGeom>
            <a:blipFill>
              <a:blip r:embed="rId1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3" name="object 303"/>
          <p:cNvSpPr/>
          <p:nvPr/>
        </p:nvSpPr>
        <p:spPr>
          <a:xfrm>
            <a:off x="6251568" y="4363940"/>
            <a:ext cx="50165" cy="15875"/>
          </a:xfrm>
          <a:custGeom>
            <a:avLst/>
            <a:gdLst/>
            <a:ahLst/>
            <a:cxnLst/>
            <a:rect l="l" t="t" r="r" b="b"/>
            <a:pathLst>
              <a:path w="50164" h="15875">
                <a:moveTo>
                  <a:pt x="50040" y="0"/>
                </a:moveTo>
                <a:lnTo>
                  <a:pt x="0" y="0"/>
                </a:lnTo>
                <a:lnTo>
                  <a:pt x="0" y="15706"/>
                </a:lnTo>
                <a:lnTo>
                  <a:pt x="50040" y="15706"/>
                </a:lnTo>
                <a:lnTo>
                  <a:pt x="500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6379523" y="4334607"/>
            <a:ext cx="87944" cy="94237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5" name="object 305"/>
          <p:cNvGrpSpPr/>
          <p:nvPr/>
        </p:nvGrpSpPr>
        <p:grpSpPr>
          <a:xfrm>
            <a:off x="6531962" y="4332523"/>
            <a:ext cx="641985" cy="138430"/>
            <a:chOff x="6531962" y="4332523"/>
            <a:chExt cx="641985" cy="138430"/>
          </a:xfrm>
        </p:grpSpPr>
        <p:sp>
          <p:nvSpPr>
            <p:cNvPr id="306" name="object 306"/>
            <p:cNvSpPr/>
            <p:nvPr/>
          </p:nvSpPr>
          <p:spPr>
            <a:xfrm>
              <a:off x="6531962" y="4334609"/>
              <a:ext cx="107661" cy="117284"/>
            </a:xfrm>
            <a:prstGeom prst="rect">
              <a:avLst/>
            </a:prstGeom>
            <a:blipFill>
              <a:blip r:embed="rId1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6663365" y="4332523"/>
              <a:ext cx="202233" cy="138207"/>
            </a:xfrm>
            <a:prstGeom prst="rect">
              <a:avLst/>
            </a:prstGeom>
            <a:blipFill>
              <a:blip r:embed="rId1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6886511" y="4334871"/>
              <a:ext cx="59690" cy="93980"/>
            </a:xfrm>
            <a:custGeom>
              <a:avLst/>
              <a:gdLst/>
              <a:ahLst/>
              <a:cxnLst/>
              <a:rect l="l" t="t" r="r" b="b"/>
              <a:pathLst>
                <a:path w="59690" h="93979">
                  <a:moveTo>
                    <a:pt x="5969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93980"/>
                  </a:lnTo>
                  <a:lnTo>
                    <a:pt x="16751" y="93980"/>
                  </a:lnTo>
                  <a:lnTo>
                    <a:pt x="16751" y="15240"/>
                  </a:lnTo>
                  <a:lnTo>
                    <a:pt x="59690" y="1524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6966547" y="4334607"/>
              <a:ext cx="87965" cy="94237"/>
            </a:xfrm>
            <a:prstGeom prst="rect">
              <a:avLst/>
            </a:prstGeom>
            <a:blipFill>
              <a:blip r:embed="rId1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7081478" y="4332523"/>
              <a:ext cx="92363" cy="98426"/>
            </a:xfrm>
            <a:prstGeom prst="rect">
              <a:avLst/>
            </a:prstGeom>
            <a:blipFill>
              <a:blip r:embed="rId1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1" name="object 311"/>
          <p:cNvSpPr/>
          <p:nvPr/>
        </p:nvSpPr>
        <p:spPr>
          <a:xfrm>
            <a:off x="6225663" y="3084764"/>
            <a:ext cx="4155440" cy="15875"/>
          </a:xfrm>
          <a:custGeom>
            <a:avLst/>
            <a:gdLst/>
            <a:ahLst/>
            <a:cxnLst/>
            <a:rect l="l" t="t" r="r" b="b"/>
            <a:pathLst>
              <a:path w="4155440" h="15875">
                <a:moveTo>
                  <a:pt x="4155391" y="0"/>
                </a:moveTo>
                <a:lnTo>
                  <a:pt x="0" y="0"/>
                </a:lnTo>
                <a:lnTo>
                  <a:pt x="0" y="15706"/>
                </a:lnTo>
                <a:lnTo>
                  <a:pt x="4155391" y="15706"/>
                </a:lnTo>
                <a:lnTo>
                  <a:pt x="4155391" y="0"/>
                </a:lnTo>
                <a:close/>
              </a:path>
            </a:pathLst>
          </a:custGeom>
          <a:solidFill>
            <a:srgbClr val="D0D0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6225663" y="3599471"/>
            <a:ext cx="4155440" cy="15875"/>
          </a:xfrm>
          <a:custGeom>
            <a:avLst/>
            <a:gdLst/>
            <a:ahLst/>
            <a:cxnLst/>
            <a:rect l="l" t="t" r="r" b="b"/>
            <a:pathLst>
              <a:path w="4155440" h="15875">
                <a:moveTo>
                  <a:pt x="4155391" y="0"/>
                </a:moveTo>
                <a:lnTo>
                  <a:pt x="0" y="0"/>
                </a:lnTo>
                <a:lnTo>
                  <a:pt x="0" y="15706"/>
                </a:lnTo>
                <a:lnTo>
                  <a:pt x="4155391" y="15706"/>
                </a:lnTo>
                <a:lnTo>
                  <a:pt x="4155391" y="0"/>
                </a:lnTo>
                <a:close/>
              </a:path>
            </a:pathLst>
          </a:custGeom>
          <a:solidFill>
            <a:srgbClr val="D0D0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6225663" y="4152836"/>
            <a:ext cx="4155440" cy="15875"/>
          </a:xfrm>
          <a:custGeom>
            <a:avLst/>
            <a:gdLst/>
            <a:ahLst/>
            <a:cxnLst/>
            <a:rect l="l" t="t" r="r" b="b"/>
            <a:pathLst>
              <a:path w="4155440" h="15875">
                <a:moveTo>
                  <a:pt x="4155391" y="0"/>
                </a:moveTo>
                <a:lnTo>
                  <a:pt x="0" y="0"/>
                </a:lnTo>
                <a:lnTo>
                  <a:pt x="0" y="15706"/>
                </a:lnTo>
                <a:lnTo>
                  <a:pt x="4155391" y="15706"/>
                </a:lnTo>
                <a:lnTo>
                  <a:pt x="4155391" y="0"/>
                </a:lnTo>
                <a:close/>
              </a:path>
            </a:pathLst>
          </a:custGeom>
          <a:solidFill>
            <a:srgbClr val="D0D0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6233484" y="1561358"/>
            <a:ext cx="100330" cy="29209"/>
          </a:xfrm>
          <a:custGeom>
            <a:avLst/>
            <a:gdLst/>
            <a:ahLst/>
            <a:cxnLst/>
            <a:rect l="l" t="t" r="r" b="b"/>
            <a:pathLst>
              <a:path w="100329" h="29209">
                <a:moveTo>
                  <a:pt x="0" y="29210"/>
                </a:moveTo>
                <a:lnTo>
                  <a:pt x="100227" y="29210"/>
                </a:lnTo>
                <a:lnTo>
                  <a:pt x="100227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6383312" y="1561358"/>
            <a:ext cx="100330" cy="29209"/>
          </a:xfrm>
          <a:custGeom>
            <a:avLst/>
            <a:gdLst/>
            <a:ahLst/>
            <a:cxnLst/>
            <a:rect l="l" t="t" r="r" b="b"/>
            <a:pathLst>
              <a:path w="100329" h="29209">
                <a:moveTo>
                  <a:pt x="0" y="29210"/>
                </a:moveTo>
                <a:lnTo>
                  <a:pt x="100227" y="29210"/>
                </a:lnTo>
                <a:lnTo>
                  <a:pt x="100227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6259295" y="1387368"/>
            <a:ext cx="49530" cy="173990"/>
          </a:xfrm>
          <a:custGeom>
            <a:avLst/>
            <a:gdLst/>
            <a:ahLst/>
            <a:cxnLst/>
            <a:rect l="l" t="t" r="r" b="b"/>
            <a:pathLst>
              <a:path w="49529" h="173990">
                <a:moveTo>
                  <a:pt x="0" y="173990"/>
                </a:moveTo>
                <a:lnTo>
                  <a:pt x="49265" y="173990"/>
                </a:lnTo>
                <a:lnTo>
                  <a:pt x="49265" y="0"/>
                </a:lnTo>
                <a:lnTo>
                  <a:pt x="0" y="0"/>
                </a:lnTo>
                <a:lnTo>
                  <a:pt x="0" y="1739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7" name="object 317"/>
          <p:cNvGrpSpPr/>
          <p:nvPr/>
        </p:nvGrpSpPr>
        <p:grpSpPr>
          <a:xfrm>
            <a:off x="6233484" y="1353190"/>
            <a:ext cx="1196340" cy="304800"/>
            <a:chOff x="6233484" y="1353190"/>
            <a:chExt cx="1196340" cy="304800"/>
          </a:xfrm>
        </p:grpSpPr>
        <p:sp>
          <p:nvSpPr>
            <p:cNvPr id="318" name="object 318"/>
            <p:cNvSpPr/>
            <p:nvPr/>
          </p:nvSpPr>
          <p:spPr>
            <a:xfrm>
              <a:off x="6233477" y="1353190"/>
              <a:ext cx="813435" cy="273050"/>
            </a:xfrm>
            <a:custGeom>
              <a:avLst/>
              <a:gdLst/>
              <a:ahLst/>
              <a:cxnLst/>
              <a:rect l="l" t="t" r="r" b="b"/>
              <a:pathLst>
                <a:path w="813434" h="273050">
                  <a:moveTo>
                    <a:pt x="250050" y="2438"/>
                  </a:moveTo>
                  <a:lnTo>
                    <a:pt x="0" y="2438"/>
                  </a:lnTo>
                  <a:lnTo>
                    <a:pt x="0" y="31648"/>
                  </a:lnTo>
                  <a:lnTo>
                    <a:pt x="25806" y="31648"/>
                  </a:lnTo>
                  <a:lnTo>
                    <a:pt x="25806" y="34188"/>
                  </a:lnTo>
                  <a:lnTo>
                    <a:pt x="174980" y="34188"/>
                  </a:lnTo>
                  <a:lnTo>
                    <a:pt x="174980" y="208178"/>
                  </a:lnTo>
                  <a:lnTo>
                    <a:pt x="224243" y="208178"/>
                  </a:lnTo>
                  <a:lnTo>
                    <a:pt x="224243" y="34188"/>
                  </a:lnTo>
                  <a:lnTo>
                    <a:pt x="224243" y="31648"/>
                  </a:lnTo>
                  <a:lnTo>
                    <a:pt x="250050" y="31648"/>
                  </a:lnTo>
                  <a:lnTo>
                    <a:pt x="250050" y="2438"/>
                  </a:lnTo>
                  <a:close/>
                </a:path>
                <a:path w="813434" h="273050">
                  <a:moveTo>
                    <a:pt x="439432" y="162242"/>
                  </a:moveTo>
                  <a:lnTo>
                    <a:pt x="433946" y="130543"/>
                  </a:lnTo>
                  <a:lnTo>
                    <a:pt x="421373" y="110972"/>
                  </a:lnTo>
                  <a:lnTo>
                    <a:pt x="417690" y="105257"/>
                  </a:lnTo>
                  <a:lnTo>
                    <a:pt x="393166" y="89928"/>
                  </a:lnTo>
                  <a:lnTo>
                    <a:pt x="393166" y="162242"/>
                  </a:lnTo>
                  <a:lnTo>
                    <a:pt x="390486" y="183781"/>
                  </a:lnTo>
                  <a:lnTo>
                    <a:pt x="382739" y="199796"/>
                  </a:lnTo>
                  <a:lnTo>
                    <a:pt x="370408" y="209765"/>
                  </a:lnTo>
                  <a:lnTo>
                    <a:pt x="353961" y="213207"/>
                  </a:lnTo>
                  <a:lnTo>
                    <a:pt x="337451" y="209626"/>
                  </a:lnTo>
                  <a:lnTo>
                    <a:pt x="325005" y="199415"/>
                  </a:lnTo>
                  <a:lnTo>
                    <a:pt x="317131" y="183362"/>
                  </a:lnTo>
                  <a:lnTo>
                    <a:pt x="314401" y="162242"/>
                  </a:lnTo>
                  <a:lnTo>
                    <a:pt x="317182" y="140665"/>
                  </a:lnTo>
                  <a:lnTo>
                    <a:pt x="325120" y="124548"/>
                  </a:lnTo>
                  <a:lnTo>
                    <a:pt x="337591" y="114465"/>
                  </a:lnTo>
                  <a:lnTo>
                    <a:pt x="353961" y="110972"/>
                  </a:lnTo>
                  <a:lnTo>
                    <a:pt x="370268" y="114503"/>
                  </a:lnTo>
                  <a:lnTo>
                    <a:pt x="382612" y="124663"/>
                  </a:lnTo>
                  <a:lnTo>
                    <a:pt x="390436" y="140792"/>
                  </a:lnTo>
                  <a:lnTo>
                    <a:pt x="393166" y="162242"/>
                  </a:lnTo>
                  <a:lnTo>
                    <a:pt x="393166" y="89928"/>
                  </a:lnTo>
                  <a:lnTo>
                    <a:pt x="390931" y="88519"/>
                  </a:lnTo>
                  <a:lnTo>
                    <a:pt x="353961" y="82461"/>
                  </a:lnTo>
                  <a:lnTo>
                    <a:pt x="317423" y="88519"/>
                  </a:lnTo>
                  <a:lnTo>
                    <a:pt x="290614" y="105257"/>
                  </a:lnTo>
                  <a:lnTo>
                    <a:pt x="274104" y="130543"/>
                  </a:lnTo>
                  <a:lnTo>
                    <a:pt x="268478" y="162242"/>
                  </a:lnTo>
                  <a:lnTo>
                    <a:pt x="273545" y="193941"/>
                  </a:lnTo>
                  <a:lnTo>
                    <a:pt x="289102" y="219227"/>
                  </a:lnTo>
                  <a:lnTo>
                    <a:pt x="315722" y="235966"/>
                  </a:lnTo>
                  <a:lnTo>
                    <a:pt x="353961" y="242023"/>
                  </a:lnTo>
                  <a:lnTo>
                    <a:pt x="390512" y="235966"/>
                  </a:lnTo>
                  <a:lnTo>
                    <a:pt x="417309" y="219227"/>
                  </a:lnTo>
                  <a:lnTo>
                    <a:pt x="421246" y="213207"/>
                  </a:lnTo>
                  <a:lnTo>
                    <a:pt x="433806" y="193941"/>
                  </a:lnTo>
                  <a:lnTo>
                    <a:pt x="439432" y="162242"/>
                  </a:lnTo>
                  <a:close/>
                </a:path>
                <a:path w="813434" h="273050">
                  <a:moveTo>
                    <a:pt x="630237" y="209181"/>
                  </a:moveTo>
                  <a:lnTo>
                    <a:pt x="605091" y="209181"/>
                  </a:lnTo>
                  <a:lnTo>
                    <a:pt x="605091" y="115328"/>
                  </a:lnTo>
                  <a:lnTo>
                    <a:pt x="605091" y="113652"/>
                  </a:lnTo>
                  <a:lnTo>
                    <a:pt x="623201" y="113652"/>
                  </a:lnTo>
                  <a:lnTo>
                    <a:pt x="623201" y="86817"/>
                  </a:lnTo>
                  <a:lnTo>
                    <a:pt x="562178" y="86817"/>
                  </a:lnTo>
                  <a:lnTo>
                    <a:pt x="562178" y="115328"/>
                  </a:lnTo>
                  <a:lnTo>
                    <a:pt x="562178" y="209181"/>
                  </a:lnTo>
                  <a:lnTo>
                    <a:pt x="503859" y="209181"/>
                  </a:lnTo>
                  <a:lnTo>
                    <a:pt x="509879" y="198424"/>
                  </a:lnTo>
                  <a:lnTo>
                    <a:pt x="515848" y="181940"/>
                  </a:lnTo>
                  <a:lnTo>
                    <a:pt x="520928" y="160058"/>
                  </a:lnTo>
                  <a:lnTo>
                    <a:pt x="524306" y="133070"/>
                  </a:lnTo>
                  <a:lnTo>
                    <a:pt x="525310" y="115328"/>
                  </a:lnTo>
                  <a:lnTo>
                    <a:pt x="562178" y="115328"/>
                  </a:lnTo>
                  <a:lnTo>
                    <a:pt x="562178" y="86817"/>
                  </a:lnTo>
                  <a:lnTo>
                    <a:pt x="472363" y="86817"/>
                  </a:lnTo>
                  <a:lnTo>
                    <a:pt x="472363" y="113652"/>
                  </a:lnTo>
                  <a:lnTo>
                    <a:pt x="494131" y="113652"/>
                  </a:lnTo>
                  <a:lnTo>
                    <a:pt x="492734" y="137248"/>
                  </a:lnTo>
                  <a:lnTo>
                    <a:pt x="488403" y="163677"/>
                  </a:lnTo>
                  <a:lnTo>
                    <a:pt x="480987" y="188976"/>
                  </a:lnTo>
                  <a:lnTo>
                    <a:pt x="470331" y="209181"/>
                  </a:lnTo>
                  <a:lnTo>
                    <a:pt x="451231" y="209181"/>
                  </a:lnTo>
                  <a:lnTo>
                    <a:pt x="451231" y="272859"/>
                  </a:lnTo>
                  <a:lnTo>
                    <a:pt x="482079" y="272859"/>
                  </a:lnTo>
                  <a:lnTo>
                    <a:pt x="482079" y="237667"/>
                  </a:lnTo>
                  <a:lnTo>
                    <a:pt x="599401" y="237667"/>
                  </a:lnTo>
                  <a:lnTo>
                    <a:pt x="599401" y="272859"/>
                  </a:lnTo>
                  <a:lnTo>
                    <a:pt x="630237" y="272859"/>
                  </a:lnTo>
                  <a:lnTo>
                    <a:pt x="630237" y="237667"/>
                  </a:lnTo>
                  <a:lnTo>
                    <a:pt x="630237" y="209181"/>
                  </a:lnTo>
                  <a:close/>
                </a:path>
                <a:path w="813434" h="273050">
                  <a:moveTo>
                    <a:pt x="813295" y="163588"/>
                  </a:moveTo>
                  <a:lnTo>
                    <a:pt x="799096" y="117652"/>
                  </a:lnTo>
                  <a:lnTo>
                    <a:pt x="767359" y="93459"/>
                  </a:lnTo>
                  <a:lnTo>
                    <a:pt x="767359" y="165265"/>
                  </a:lnTo>
                  <a:lnTo>
                    <a:pt x="764806" y="184137"/>
                  </a:lnTo>
                  <a:lnTo>
                    <a:pt x="757428" y="199834"/>
                  </a:lnTo>
                  <a:lnTo>
                    <a:pt x="745731" y="210553"/>
                  </a:lnTo>
                  <a:lnTo>
                    <a:pt x="730161" y="214528"/>
                  </a:lnTo>
                  <a:lnTo>
                    <a:pt x="714298" y="210604"/>
                  </a:lnTo>
                  <a:lnTo>
                    <a:pt x="702627" y="199453"/>
                  </a:lnTo>
                  <a:lnTo>
                    <a:pt x="695413" y="182016"/>
                  </a:lnTo>
                  <a:lnTo>
                    <a:pt x="692950" y="159232"/>
                  </a:lnTo>
                  <a:lnTo>
                    <a:pt x="696899" y="143967"/>
                  </a:lnTo>
                  <a:lnTo>
                    <a:pt x="704723" y="130657"/>
                  </a:lnTo>
                  <a:lnTo>
                    <a:pt x="714984" y="122351"/>
                  </a:lnTo>
                  <a:lnTo>
                    <a:pt x="716381" y="121234"/>
                  </a:lnTo>
                  <a:lnTo>
                    <a:pt x="731837" y="117652"/>
                  </a:lnTo>
                  <a:lnTo>
                    <a:pt x="747001" y="121412"/>
                  </a:lnTo>
                  <a:lnTo>
                    <a:pt x="758139" y="131648"/>
                  </a:lnTo>
                  <a:lnTo>
                    <a:pt x="765009" y="146799"/>
                  </a:lnTo>
                  <a:lnTo>
                    <a:pt x="767359" y="165265"/>
                  </a:lnTo>
                  <a:lnTo>
                    <a:pt x="767359" y="93459"/>
                  </a:lnTo>
                  <a:lnTo>
                    <a:pt x="740549" y="88836"/>
                  </a:lnTo>
                  <a:lnTo>
                    <a:pt x="720382" y="91109"/>
                  </a:lnTo>
                  <a:lnTo>
                    <a:pt x="702665" y="97675"/>
                  </a:lnTo>
                  <a:lnTo>
                    <a:pt x="688225" y="108216"/>
                  </a:lnTo>
                  <a:lnTo>
                    <a:pt x="677862" y="122351"/>
                  </a:lnTo>
                  <a:lnTo>
                    <a:pt x="676859" y="122008"/>
                  </a:lnTo>
                  <a:lnTo>
                    <a:pt x="690029" y="83781"/>
                  </a:lnTo>
                  <a:lnTo>
                    <a:pt x="718680" y="64744"/>
                  </a:lnTo>
                  <a:lnTo>
                    <a:pt x="755484" y="56083"/>
                  </a:lnTo>
                  <a:lnTo>
                    <a:pt x="793178" y="48945"/>
                  </a:lnTo>
                  <a:lnTo>
                    <a:pt x="793178" y="0"/>
                  </a:lnTo>
                  <a:lnTo>
                    <a:pt x="767359" y="0"/>
                  </a:lnTo>
                  <a:lnTo>
                    <a:pt x="767359" y="13093"/>
                  </a:lnTo>
                  <a:lnTo>
                    <a:pt x="713473" y="25958"/>
                  </a:lnTo>
                  <a:lnTo>
                    <a:pt x="675652" y="50419"/>
                  </a:lnTo>
                  <a:lnTo>
                    <a:pt x="653338" y="89395"/>
                  </a:lnTo>
                  <a:lnTo>
                    <a:pt x="646023" y="145821"/>
                  </a:lnTo>
                  <a:lnTo>
                    <a:pt x="651929" y="185737"/>
                  </a:lnTo>
                  <a:lnTo>
                    <a:pt x="668858" y="216039"/>
                  </a:lnTo>
                  <a:lnTo>
                    <a:pt x="695667" y="235280"/>
                  </a:lnTo>
                  <a:lnTo>
                    <a:pt x="731164" y="242023"/>
                  </a:lnTo>
                  <a:lnTo>
                    <a:pt x="764921" y="235800"/>
                  </a:lnTo>
                  <a:lnTo>
                    <a:pt x="790829" y="218897"/>
                  </a:lnTo>
                  <a:lnTo>
                    <a:pt x="793737" y="214528"/>
                  </a:lnTo>
                  <a:lnTo>
                    <a:pt x="807440" y="193954"/>
                  </a:lnTo>
                  <a:lnTo>
                    <a:pt x="813295" y="1635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7066269" y="1435647"/>
              <a:ext cx="362944" cy="222237"/>
            </a:xfrm>
            <a:prstGeom prst="rect">
              <a:avLst/>
            </a:prstGeom>
            <a:blipFill>
              <a:blip r:embed="rId1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0" name="object 320"/>
          <p:cNvSpPr/>
          <p:nvPr/>
        </p:nvSpPr>
        <p:spPr>
          <a:xfrm>
            <a:off x="7526629" y="1436325"/>
            <a:ext cx="581660" cy="221615"/>
          </a:xfrm>
          <a:custGeom>
            <a:avLst/>
            <a:gdLst/>
            <a:ahLst/>
            <a:cxnLst/>
            <a:rect l="l" t="t" r="r" b="b"/>
            <a:pathLst>
              <a:path w="581659" h="221614">
                <a:moveTo>
                  <a:pt x="210515" y="127723"/>
                </a:moveTo>
                <a:lnTo>
                  <a:pt x="192074" y="127723"/>
                </a:lnTo>
                <a:lnTo>
                  <a:pt x="192074" y="30518"/>
                </a:lnTo>
                <a:lnTo>
                  <a:pt x="210172" y="30518"/>
                </a:lnTo>
                <a:lnTo>
                  <a:pt x="210172" y="3683"/>
                </a:lnTo>
                <a:lnTo>
                  <a:pt x="155549" y="3683"/>
                </a:lnTo>
                <a:lnTo>
                  <a:pt x="107607" y="69062"/>
                </a:lnTo>
                <a:lnTo>
                  <a:pt x="59004" y="3683"/>
                </a:lnTo>
                <a:lnTo>
                  <a:pt x="0" y="3683"/>
                </a:lnTo>
                <a:lnTo>
                  <a:pt x="0" y="30518"/>
                </a:lnTo>
                <a:lnTo>
                  <a:pt x="18110" y="30518"/>
                </a:lnTo>
                <a:lnTo>
                  <a:pt x="18110" y="127723"/>
                </a:lnTo>
                <a:lnTo>
                  <a:pt x="0" y="127723"/>
                </a:lnTo>
                <a:lnTo>
                  <a:pt x="0" y="154533"/>
                </a:lnTo>
                <a:lnTo>
                  <a:pt x="65379" y="154533"/>
                </a:lnTo>
                <a:lnTo>
                  <a:pt x="65379" y="127723"/>
                </a:lnTo>
                <a:lnTo>
                  <a:pt x="47612" y="127723"/>
                </a:lnTo>
                <a:lnTo>
                  <a:pt x="47612" y="53975"/>
                </a:lnTo>
                <a:lnTo>
                  <a:pt x="97878" y="120015"/>
                </a:lnTo>
                <a:lnTo>
                  <a:pt x="102235" y="120015"/>
                </a:lnTo>
                <a:lnTo>
                  <a:pt x="150177" y="55651"/>
                </a:lnTo>
                <a:lnTo>
                  <a:pt x="150177" y="127723"/>
                </a:lnTo>
                <a:lnTo>
                  <a:pt x="135775" y="127723"/>
                </a:lnTo>
                <a:lnTo>
                  <a:pt x="135775" y="154533"/>
                </a:lnTo>
                <a:lnTo>
                  <a:pt x="210515" y="154533"/>
                </a:lnTo>
                <a:lnTo>
                  <a:pt x="210515" y="127723"/>
                </a:lnTo>
                <a:close/>
              </a:path>
              <a:path w="581659" h="221614">
                <a:moveTo>
                  <a:pt x="388645" y="70065"/>
                </a:moveTo>
                <a:lnTo>
                  <a:pt x="387934" y="66382"/>
                </a:lnTo>
                <a:lnTo>
                  <a:pt x="383082" y="41440"/>
                </a:lnTo>
                <a:lnTo>
                  <a:pt x="373951" y="28486"/>
                </a:lnTo>
                <a:lnTo>
                  <a:pt x="367499" y="19316"/>
                </a:lnTo>
                <a:lnTo>
                  <a:pt x="344741" y="5765"/>
                </a:lnTo>
                <a:lnTo>
                  <a:pt x="344741" y="66382"/>
                </a:lnTo>
                <a:lnTo>
                  <a:pt x="274345" y="66382"/>
                </a:lnTo>
                <a:lnTo>
                  <a:pt x="276720" y="52539"/>
                </a:lnTo>
                <a:lnTo>
                  <a:pt x="283730" y="40398"/>
                </a:lnTo>
                <a:lnTo>
                  <a:pt x="295287" y="31775"/>
                </a:lnTo>
                <a:lnTo>
                  <a:pt x="311226" y="28486"/>
                </a:lnTo>
                <a:lnTo>
                  <a:pt x="326644" y="31623"/>
                </a:lnTo>
                <a:lnTo>
                  <a:pt x="337032" y="40017"/>
                </a:lnTo>
                <a:lnTo>
                  <a:pt x="342900" y="52108"/>
                </a:lnTo>
                <a:lnTo>
                  <a:pt x="344741" y="66382"/>
                </a:lnTo>
                <a:lnTo>
                  <a:pt x="344741" y="5765"/>
                </a:lnTo>
                <a:lnTo>
                  <a:pt x="343547" y="5054"/>
                </a:lnTo>
                <a:lnTo>
                  <a:pt x="312902" y="0"/>
                </a:lnTo>
                <a:lnTo>
                  <a:pt x="276034" y="6184"/>
                </a:lnTo>
                <a:lnTo>
                  <a:pt x="249504" y="23088"/>
                </a:lnTo>
                <a:lnTo>
                  <a:pt x="233464" y="48221"/>
                </a:lnTo>
                <a:lnTo>
                  <a:pt x="228092" y="79108"/>
                </a:lnTo>
                <a:lnTo>
                  <a:pt x="233654" y="111404"/>
                </a:lnTo>
                <a:lnTo>
                  <a:pt x="250215" y="136385"/>
                </a:lnTo>
                <a:lnTo>
                  <a:pt x="277583" y="152514"/>
                </a:lnTo>
                <a:lnTo>
                  <a:pt x="315582" y="158229"/>
                </a:lnTo>
                <a:lnTo>
                  <a:pt x="334111" y="156667"/>
                </a:lnTo>
                <a:lnTo>
                  <a:pt x="351155" y="152069"/>
                </a:lnTo>
                <a:lnTo>
                  <a:pt x="366255" y="144500"/>
                </a:lnTo>
                <a:lnTo>
                  <a:pt x="378942" y="134073"/>
                </a:lnTo>
                <a:lnTo>
                  <a:pt x="374891" y="128054"/>
                </a:lnTo>
                <a:lnTo>
                  <a:pt x="364528" y="112623"/>
                </a:lnTo>
                <a:lnTo>
                  <a:pt x="356793" y="118440"/>
                </a:lnTo>
                <a:lnTo>
                  <a:pt x="347040" y="123355"/>
                </a:lnTo>
                <a:lnTo>
                  <a:pt x="334949" y="126771"/>
                </a:lnTo>
                <a:lnTo>
                  <a:pt x="320268" y="128054"/>
                </a:lnTo>
                <a:lnTo>
                  <a:pt x="302780" y="125730"/>
                </a:lnTo>
                <a:lnTo>
                  <a:pt x="288963" y="118833"/>
                </a:lnTo>
                <a:lnTo>
                  <a:pt x="279501" y="107403"/>
                </a:lnTo>
                <a:lnTo>
                  <a:pt x="275031" y="91516"/>
                </a:lnTo>
                <a:lnTo>
                  <a:pt x="386308" y="91516"/>
                </a:lnTo>
                <a:lnTo>
                  <a:pt x="387654" y="85813"/>
                </a:lnTo>
                <a:lnTo>
                  <a:pt x="388645" y="79451"/>
                </a:lnTo>
                <a:lnTo>
                  <a:pt x="388645" y="70065"/>
                </a:lnTo>
                <a:close/>
              </a:path>
              <a:path w="581659" h="221614">
                <a:moveTo>
                  <a:pt x="581075" y="76771"/>
                </a:moveTo>
                <a:lnTo>
                  <a:pt x="576478" y="45974"/>
                </a:lnTo>
                <a:lnTo>
                  <a:pt x="568706" y="31838"/>
                </a:lnTo>
                <a:lnTo>
                  <a:pt x="563905" y="23126"/>
                </a:lnTo>
                <a:lnTo>
                  <a:pt x="563105" y="21666"/>
                </a:lnTo>
                <a:lnTo>
                  <a:pt x="541629" y="5727"/>
                </a:lnTo>
                <a:lnTo>
                  <a:pt x="535165" y="4457"/>
                </a:lnTo>
                <a:lnTo>
                  <a:pt x="535165" y="77774"/>
                </a:lnTo>
                <a:lnTo>
                  <a:pt x="532828" y="98602"/>
                </a:lnTo>
                <a:lnTo>
                  <a:pt x="525564" y="114681"/>
                </a:lnTo>
                <a:lnTo>
                  <a:pt x="512953" y="125044"/>
                </a:lnTo>
                <a:lnTo>
                  <a:pt x="494588" y="128714"/>
                </a:lnTo>
                <a:lnTo>
                  <a:pt x="486676" y="128308"/>
                </a:lnTo>
                <a:lnTo>
                  <a:pt x="479259" y="126885"/>
                </a:lnTo>
                <a:lnTo>
                  <a:pt x="471970" y="124206"/>
                </a:lnTo>
                <a:lnTo>
                  <a:pt x="464426" y="120002"/>
                </a:lnTo>
                <a:lnTo>
                  <a:pt x="464426" y="47269"/>
                </a:lnTo>
                <a:lnTo>
                  <a:pt x="470928" y="40754"/>
                </a:lnTo>
                <a:lnTo>
                  <a:pt x="478751" y="35915"/>
                </a:lnTo>
                <a:lnTo>
                  <a:pt x="487718" y="32893"/>
                </a:lnTo>
                <a:lnTo>
                  <a:pt x="497611" y="31838"/>
                </a:lnTo>
                <a:lnTo>
                  <a:pt x="514235" y="34925"/>
                </a:lnTo>
                <a:lnTo>
                  <a:pt x="525945" y="43878"/>
                </a:lnTo>
                <a:lnTo>
                  <a:pt x="532879" y="58293"/>
                </a:lnTo>
                <a:lnTo>
                  <a:pt x="535165" y="77774"/>
                </a:lnTo>
                <a:lnTo>
                  <a:pt x="535165" y="4457"/>
                </a:lnTo>
                <a:lnTo>
                  <a:pt x="512699" y="0"/>
                </a:lnTo>
                <a:lnTo>
                  <a:pt x="497332" y="1587"/>
                </a:lnTo>
                <a:lnTo>
                  <a:pt x="483704" y="6159"/>
                </a:lnTo>
                <a:lnTo>
                  <a:pt x="472351" y="13436"/>
                </a:lnTo>
                <a:lnTo>
                  <a:pt x="463778" y="23126"/>
                </a:lnTo>
                <a:lnTo>
                  <a:pt x="463778" y="3683"/>
                </a:lnTo>
                <a:lnTo>
                  <a:pt x="403415" y="3683"/>
                </a:lnTo>
                <a:lnTo>
                  <a:pt x="403415" y="30518"/>
                </a:lnTo>
                <a:lnTo>
                  <a:pt x="421513" y="30518"/>
                </a:lnTo>
                <a:lnTo>
                  <a:pt x="421513" y="194754"/>
                </a:lnTo>
                <a:lnTo>
                  <a:pt x="403415" y="194754"/>
                </a:lnTo>
                <a:lnTo>
                  <a:pt x="403415" y="221564"/>
                </a:lnTo>
                <a:lnTo>
                  <a:pt x="488226" y="221564"/>
                </a:lnTo>
                <a:lnTo>
                  <a:pt x="488226" y="194754"/>
                </a:lnTo>
                <a:lnTo>
                  <a:pt x="464426" y="194754"/>
                </a:lnTo>
                <a:lnTo>
                  <a:pt x="464426" y="150520"/>
                </a:lnTo>
                <a:lnTo>
                  <a:pt x="471906" y="153987"/>
                </a:lnTo>
                <a:lnTo>
                  <a:pt x="480517" y="156387"/>
                </a:lnTo>
                <a:lnTo>
                  <a:pt x="489877" y="157772"/>
                </a:lnTo>
                <a:lnTo>
                  <a:pt x="499618" y="158229"/>
                </a:lnTo>
                <a:lnTo>
                  <a:pt x="534123" y="152196"/>
                </a:lnTo>
                <a:lnTo>
                  <a:pt x="536663" y="150520"/>
                </a:lnTo>
                <a:lnTo>
                  <a:pt x="559701" y="135343"/>
                </a:lnTo>
                <a:lnTo>
                  <a:pt x="563791" y="128714"/>
                </a:lnTo>
                <a:lnTo>
                  <a:pt x="575614" y="109575"/>
                </a:lnTo>
                <a:lnTo>
                  <a:pt x="581075" y="767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1" name="object 321"/>
          <p:cNvGrpSpPr/>
          <p:nvPr/>
        </p:nvGrpSpPr>
        <p:grpSpPr>
          <a:xfrm>
            <a:off x="8205139" y="1435647"/>
            <a:ext cx="1329690" cy="222250"/>
            <a:chOff x="8205139" y="1435647"/>
            <a:chExt cx="1329690" cy="222250"/>
          </a:xfrm>
        </p:grpSpPr>
        <p:sp>
          <p:nvSpPr>
            <p:cNvPr id="322" name="object 322"/>
            <p:cNvSpPr/>
            <p:nvPr/>
          </p:nvSpPr>
          <p:spPr>
            <a:xfrm>
              <a:off x="8205139" y="1435647"/>
              <a:ext cx="319567" cy="159555"/>
            </a:xfrm>
            <a:prstGeom prst="rect">
              <a:avLst/>
            </a:prstGeom>
            <a:blipFill>
              <a:blip r:embed="rId1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8544382" y="1436325"/>
              <a:ext cx="990600" cy="221615"/>
            </a:xfrm>
            <a:custGeom>
              <a:avLst/>
              <a:gdLst/>
              <a:ahLst/>
              <a:cxnLst/>
              <a:rect l="l" t="t" r="r" b="b"/>
              <a:pathLst>
                <a:path w="990600" h="221614">
                  <a:moveTo>
                    <a:pt x="147815" y="126034"/>
                  </a:moveTo>
                  <a:lnTo>
                    <a:pt x="130721" y="107264"/>
                  </a:lnTo>
                  <a:lnTo>
                    <a:pt x="123063" y="115595"/>
                  </a:lnTo>
                  <a:lnTo>
                    <a:pt x="113957" y="121818"/>
                  </a:lnTo>
                  <a:lnTo>
                    <a:pt x="103847" y="125704"/>
                  </a:lnTo>
                  <a:lnTo>
                    <a:pt x="93192" y="127050"/>
                  </a:lnTo>
                  <a:lnTo>
                    <a:pt x="75044" y="123685"/>
                  </a:lnTo>
                  <a:lnTo>
                    <a:pt x="59994" y="113931"/>
                  </a:lnTo>
                  <a:lnTo>
                    <a:pt x="49720" y="98336"/>
                  </a:lnTo>
                  <a:lnTo>
                    <a:pt x="45923" y="77431"/>
                  </a:lnTo>
                  <a:lnTo>
                    <a:pt x="49098" y="56921"/>
                  </a:lnTo>
                  <a:lnTo>
                    <a:pt x="57988" y="41529"/>
                  </a:lnTo>
                  <a:lnTo>
                    <a:pt x="71653" y="31851"/>
                  </a:lnTo>
                  <a:lnTo>
                    <a:pt x="89154" y="28498"/>
                  </a:lnTo>
                  <a:lnTo>
                    <a:pt x="94856" y="28498"/>
                  </a:lnTo>
                  <a:lnTo>
                    <a:pt x="100228" y="29845"/>
                  </a:lnTo>
                  <a:lnTo>
                    <a:pt x="104902" y="32512"/>
                  </a:lnTo>
                  <a:lnTo>
                    <a:pt x="103225" y="35547"/>
                  </a:lnTo>
                  <a:lnTo>
                    <a:pt x="102565" y="39230"/>
                  </a:lnTo>
                  <a:lnTo>
                    <a:pt x="139725" y="56946"/>
                  </a:lnTo>
                  <a:lnTo>
                    <a:pt x="145808" y="41236"/>
                  </a:lnTo>
                  <a:lnTo>
                    <a:pt x="140906" y="23063"/>
                  </a:lnTo>
                  <a:lnTo>
                    <a:pt x="127533" y="10185"/>
                  </a:lnTo>
                  <a:lnTo>
                    <a:pt x="107619" y="2527"/>
                  </a:lnTo>
                  <a:lnTo>
                    <a:pt x="83121" y="0"/>
                  </a:lnTo>
                  <a:lnTo>
                    <a:pt x="48641" y="6184"/>
                  </a:lnTo>
                  <a:lnTo>
                    <a:pt x="22453" y="23088"/>
                  </a:lnTo>
                  <a:lnTo>
                    <a:pt x="5816" y="48221"/>
                  </a:lnTo>
                  <a:lnTo>
                    <a:pt x="0" y="79108"/>
                  </a:lnTo>
                  <a:lnTo>
                    <a:pt x="5829" y="111404"/>
                  </a:lnTo>
                  <a:lnTo>
                    <a:pt x="22529" y="136385"/>
                  </a:lnTo>
                  <a:lnTo>
                    <a:pt x="48920" y="152514"/>
                  </a:lnTo>
                  <a:lnTo>
                    <a:pt x="83794" y="158229"/>
                  </a:lnTo>
                  <a:lnTo>
                    <a:pt x="103695" y="156260"/>
                  </a:lnTo>
                  <a:lnTo>
                    <a:pt x="121335" y="150304"/>
                  </a:lnTo>
                  <a:lnTo>
                    <a:pt x="136207" y="140258"/>
                  </a:lnTo>
                  <a:lnTo>
                    <a:pt x="147815" y="126034"/>
                  </a:lnTo>
                  <a:close/>
                </a:path>
                <a:path w="990600" h="221614">
                  <a:moveTo>
                    <a:pt x="334124" y="3683"/>
                  </a:moveTo>
                  <a:lnTo>
                    <a:pt x="269087" y="3683"/>
                  </a:lnTo>
                  <a:lnTo>
                    <a:pt x="269087" y="30518"/>
                  </a:lnTo>
                  <a:lnTo>
                    <a:pt x="287515" y="30518"/>
                  </a:lnTo>
                  <a:lnTo>
                    <a:pt x="261366" y="101231"/>
                  </a:lnTo>
                  <a:lnTo>
                    <a:pt x="260032" y="107264"/>
                  </a:lnTo>
                  <a:lnTo>
                    <a:pt x="257695" y="114973"/>
                  </a:lnTo>
                  <a:lnTo>
                    <a:pt x="252653" y="99225"/>
                  </a:lnTo>
                  <a:lnTo>
                    <a:pt x="248983" y="91516"/>
                  </a:lnTo>
                  <a:lnTo>
                    <a:pt x="221157" y="30518"/>
                  </a:lnTo>
                  <a:lnTo>
                    <a:pt x="239242" y="30518"/>
                  </a:lnTo>
                  <a:lnTo>
                    <a:pt x="239242" y="3683"/>
                  </a:lnTo>
                  <a:lnTo>
                    <a:pt x="162153" y="3683"/>
                  </a:lnTo>
                  <a:lnTo>
                    <a:pt x="162153" y="30518"/>
                  </a:lnTo>
                  <a:lnTo>
                    <a:pt x="173888" y="30518"/>
                  </a:lnTo>
                  <a:lnTo>
                    <a:pt x="239242" y="156552"/>
                  </a:lnTo>
                  <a:lnTo>
                    <a:pt x="217462" y="192074"/>
                  </a:lnTo>
                  <a:lnTo>
                    <a:pt x="217462" y="190728"/>
                  </a:lnTo>
                  <a:lnTo>
                    <a:pt x="217792" y="188722"/>
                  </a:lnTo>
                  <a:lnTo>
                    <a:pt x="217462" y="178650"/>
                  </a:lnTo>
                  <a:lnTo>
                    <a:pt x="178562" y="193433"/>
                  </a:lnTo>
                  <a:lnTo>
                    <a:pt x="180797" y="204177"/>
                  </a:lnTo>
                  <a:lnTo>
                    <a:pt x="187121" y="213144"/>
                  </a:lnTo>
                  <a:lnTo>
                    <a:pt x="196964" y="219290"/>
                  </a:lnTo>
                  <a:lnTo>
                    <a:pt x="209765" y="221564"/>
                  </a:lnTo>
                  <a:lnTo>
                    <a:pt x="225425" y="218681"/>
                  </a:lnTo>
                  <a:lnTo>
                    <a:pt x="240347" y="208292"/>
                  </a:lnTo>
                  <a:lnTo>
                    <a:pt x="255384" y="187769"/>
                  </a:lnTo>
                  <a:lnTo>
                    <a:pt x="271437" y="154533"/>
                  </a:lnTo>
                  <a:lnTo>
                    <a:pt x="322389" y="30518"/>
                  </a:lnTo>
                  <a:lnTo>
                    <a:pt x="334124" y="30518"/>
                  </a:lnTo>
                  <a:lnTo>
                    <a:pt x="334124" y="3683"/>
                  </a:lnTo>
                  <a:close/>
                </a:path>
                <a:path w="990600" h="221614">
                  <a:moveTo>
                    <a:pt x="516394" y="126047"/>
                  </a:moveTo>
                  <a:lnTo>
                    <a:pt x="491248" y="126047"/>
                  </a:lnTo>
                  <a:lnTo>
                    <a:pt x="491248" y="32194"/>
                  </a:lnTo>
                  <a:lnTo>
                    <a:pt x="491248" y="30518"/>
                  </a:lnTo>
                  <a:lnTo>
                    <a:pt x="509358" y="30518"/>
                  </a:lnTo>
                  <a:lnTo>
                    <a:pt x="509358" y="3683"/>
                  </a:lnTo>
                  <a:lnTo>
                    <a:pt x="448335" y="3683"/>
                  </a:lnTo>
                  <a:lnTo>
                    <a:pt x="448335" y="32194"/>
                  </a:lnTo>
                  <a:lnTo>
                    <a:pt x="448335" y="126047"/>
                  </a:lnTo>
                  <a:lnTo>
                    <a:pt x="390017" y="126047"/>
                  </a:lnTo>
                  <a:lnTo>
                    <a:pt x="396036" y="115290"/>
                  </a:lnTo>
                  <a:lnTo>
                    <a:pt x="402005" y="98806"/>
                  </a:lnTo>
                  <a:lnTo>
                    <a:pt x="407085" y="76923"/>
                  </a:lnTo>
                  <a:lnTo>
                    <a:pt x="410464" y="49936"/>
                  </a:lnTo>
                  <a:lnTo>
                    <a:pt x="411467" y="32194"/>
                  </a:lnTo>
                  <a:lnTo>
                    <a:pt x="448335" y="32194"/>
                  </a:lnTo>
                  <a:lnTo>
                    <a:pt x="448335" y="3683"/>
                  </a:lnTo>
                  <a:lnTo>
                    <a:pt x="358521" y="3683"/>
                  </a:lnTo>
                  <a:lnTo>
                    <a:pt x="358521" y="30518"/>
                  </a:lnTo>
                  <a:lnTo>
                    <a:pt x="380301" y="30518"/>
                  </a:lnTo>
                  <a:lnTo>
                    <a:pt x="378891" y="54114"/>
                  </a:lnTo>
                  <a:lnTo>
                    <a:pt x="374561" y="80543"/>
                  </a:lnTo>
                  <a:lnTo>
                    <a:pt x="367157" y="105841"/>
                  </a:lnTo>
                  <a:lnTo>
                    <a:pt x="356501" y="126047"/>
                  </a:lnTo>
                  <a:lnTo>
                    <a:pt x="337388" y="126047"/>
                  </a:lnTo>
                  <a:lnTo>
                    <a:pt x="337388" y="189725"/>
                  </a:lnTo>
                  <a:lnTo>
                    <a:pt x="368236" y="189725"/>
                  </a:lnTo>
                  <a:lnTo>
                    <a:pt x="368236" y="154533"/>
                  </a:lnTo>
                  <a:lnTo>
                    <a:pt x="485559" y="154533"/>
                  </a:lnTo>
                  <a:lnTo>
                    <a:pt x="485559" y="189725"/>
                  </a:lnTo>
                  <a:lnTo>
                    <a:pt x="516394" y="189725"/>
                  </a:lnTo>
                  <a:lnTo>
                    <a:pt x="516394" y="154533"/>
                  </a:lnTo>
                  <a:lnTo>
                    <a:pt x="516394" y="126047"/>
                  </a:lnTo>
                  <a:close/>
                </a:path>
                <a:path w="990600" h="221614">
                  <a:moveTo>
                    <a:pt x="690968" y="150520"/>
                  </a:moveTo>
                  <a:lnTo>
                    <a:pt x="687489" y="134086"/>
                  </a:lnTo>
                  <a:lnTo>
                    <a:pt x="686358" y="128714"/>
                  </a:lnTo>
                  <a:lnTo>
                    <a:pt x="685939" y="126720"/>
                  </a:lnTo>
                  <a:lnTo>
                    <a:pt x="683260" y="127711"/>
                  </a:lnTo>
                  <a:lnTo>
                    <a:pt x="681583" y="128397"/>
                  </a:lnTo>
                  <a:lnTo>
                    <a:pt x="679577" y="128714"/>
                  </a:lnTo>
                  <a:lnTo>
                    <a:pt x="670509" y="128714"/>
                  </a:lnTo>
                  <a:lnTo>
                    <a:pt x="670725" y="123647"/>
                  </a:lnTo>
                  <a:lnTo>
                    <a:pt x="671144" y="102831"/>
                  </a:lnTo>
                  <a:lnTo>
                    <a:pt x="671537" y="86487"/>
                  </a:lnTo>
                  <a:lnTo>
                    <a:pt x="671741" y="76606"/>
                  </a:lnTo>
                  <a:lnTo>
                    <a:pt x="671791" y="70739"/>
                  </a:lnTo>
                  <a:lnTo>
                    <a:pt x="671868" y="62014"/>
                  </a:lnTo>
                  <a:lnTo>
                    <a:pt x="668070" y="35356"/>
                  </a:lnTo>
                  <a:lnTo>
                    <a:pt x="661492" y="24485"/>
                  </a:lnTo>
                  <a:lnTo>
                    <a:pt x="656323" y="15925"/>
                  </a:lnTo>
                  <a:lnTo>
                    <a:pt x="636079" y="4038"/>
                  </a:lnTo>
                  <a:lnTo>
                    <a:pt x="606831" y="0"/>
                  </a:lnTo>
                  <a:lnTo>
                    <a:pt x="583920" y="2527"/>
                  </a:lnTo>
                  <a:lnTo>
                    <a:pt x="564553" y="9893"/>
                  </a:lnTo>
                  <a:lnTo>
                    <a:pt x="551154" y="21780"/>
                  </a:lnTo>
                  <a:lnTo>
                    <a:pt x="546150" y="37871"/>
                  </a:lnTo>
                  <a:lnTo>
                    <a:pt x="547293" y="44818"/>
                  </a:lnTo>
                  <a:lnTo>
                    <a:pt x="550799" y="50952"/>
                  </a:lnTo>
                  <a:lnTo>
                    <a:pt x="556755" y="55333"/>
                  </a:lnTo>
                  <a:lnTo>
                    <a:pt x="565251" y="56997"/>
                  </a:lnTo>
                  <a:lnTo>
                    <a:pt x="576999" y="56997"/>
                  </a:lnTo>
                  <a:lnTo>
                    <a:pt x="584022" y="50292"/>
                  </a:lnTo>
                  <a:lnTo>
                    <a:pt x="583933" y="35356"/>
                  </a:lnTo>
                  <a:lnTo>
                    <a:pt x="582028" y="31178"/>
                  </a:lnTo>
                  <a:lnTo>
                    <a:pt x="579666" y="29502"/>
                  </a:lnTo>
                  <a:lnTo>
                    <a:pt x="585025" y="26479"/>
                  </a:lnTo>
                  <a:lnTo>
                    <a:pt x="591743" y="24485"/>
                  </a:lnTo>
                  <a:lnTo>
                    <a:pt x="600798" y="24485"/>
                  </a:lnTo>
                  <a:lnTo>
                    <a:pt x="614934" y="27051"/>
                  </a:lnTo>
                  <a:lnTo>
                    <a:pt x="624141" y="34239"/>
                  </a:lnTo>
                  <a:lnTo>
                    <a:pt x="629132" y="45262"/>
                  </a:lnTo>
                  <a:lnTo>
                    <a:pt x="630643" y="59334"/>
                  </a:lnTo>
                  <a:lnTo>
                    <a:pt x="630555" y="67703"/>
                  </a:lnTo>
                  <a:lnTo>
                    <a:pt x="630288" y="70739"/>
                  </a:lnTo>
                  <a:lnTo>
                    <a:pt x="629958" y="70624"/>
                  </a:lnTo>
                  <a:lnTo>
                    <a:pt x="629958" y="92849"/>
                  </a:lnTo>
                  <a:lnTo>
                    <a:pt x="629958" y="113296"/>
                  </a:lnTo>
                  <a:lnTo>
                    <a:pt x="625398" y="118668"/>
                  </a:lnTo>
                  <a:lnTo>
                    <a:pt x="619150" y="123647"/>
                  </a:lnTo>
                  <a:lnTo>
                    <a:pt x="611009" y="127304"/>
                  </a:lnTo>
                  <a:lnTo>
                    <a:pt x="600798" y="128714"/>
                  </a:lnTo>
                  <a:lnTo>
                    <a:pt x="591210" y="127076"/>
                  </a:lnTo>
                  <a:lnTo>
                    <a:pt x="584161" y="122567"/>
                  </a:lnTo>
                  <a:lnTo>
                    <a:pt x="579818" y="115862"/>
                  </a:lnTo>
                  <a:lnTo>
                    <a:pt x="578345" y="107607"/>
                  </a:lnTo>
                  <a:lnTo>
                    <a:pt x="580072" y="98793"/>
                  </a:lnTo>
                  <a:lnTo>
                    <a:pt x="585165" y="92138"/>
                  </a:lnTo>
                  <a:lnTo>
                    <a:pt x="593471" y="87947"/>
                  </a:lnTo>
                  <a:lnTo>
                    <a:pt x="604812" y="86487"/>
                  </a:lnTo>
                  <a:lnTo>
                    <a:pt x="611860" y="86868"/>
                  </a:lnTo>
                  <a:lnTo>
                    <a:pt x="618401" y="88036"/>
                  </a:lnTo>
                  <a:lnTo>
                    <a:pt x="624433" y="90017"/>
                  </a:lnTo>
                  <a:lnTo>
                    <a:pt x="629958" y="92849"/>
                  </a:lnTo>
                  <a:lnTo>
                    <a:pt x="629958" y="70624"/>
                  </a:lnTo>
                  <a:lnTo>
                    <a:pt x="623481" y="68237"/>
                  </a:lnTo>
                  <a:lnTo>
                    <a:pt x="615035" y="66332"/>
                  </a:lnTo>
                  <a:lnTo>
                    <a:pt x="605599" y="65138"/>
                  </a:lnTo>
                  <a:lnTo>
                    <a:pt x="595769" y="64706"/>
                  </a:lnTo>
                  <a:lnTo>
                    <a:pt x="570153" y="67703"/>
                  </a:lnTo>
                  <a:lnTo>
                    <a:pt x="550722" y="76606"/>
                  </a:lnTo>
                  <a:lnTo>
                    <a:pt x="538403" y="91287"/>
                  </a:lnTo>
                  <a:lnTo>
                    <a:pt x="534085" y="111620"/>
                  </a:lnTo>
                  <a:lnTo>
                    <a:pt x="537679" y="131051"/>
                  </a:lnTo>
                  <a:lnTo>
                    <a:pt x="548005" y="145351"/>
                  </a:lnTo>
                  <a:lnTo>
                    <a:pt x="564362" y="154190"/>
                  </a:lnTo>
                  <a:lnTo>
                    <a:pt x="586054" y="157213"/>
                  </a:lnTo>
                  <a:lnTo>
                    <a:pt x="602272" y="155295"/>
                  </a:lnTo>
                  <a:lnTo>
                    <a:pt x="615251" y="150164"/>
                  </a:lnTo>
                  <a:lnTo>
                    <a:pt x="625030" y="142786"/>
                  </a:lnTo>
                  <a:lnTo>
                    <a:pt x="631634" y="134086"/>
                  </a:lnTo>
                  <a:lnTo>
                    <a:pt x="635203" y="144399"/>
                  </a:lnTo>
                  <a:lnTo>
                    <a:pt x="641388" y="151726"/>
                  </a:lnTo>
                  <a:lnTo>
                    <a:pt x="650151" y="156108"/>
                  </a:lnTo>
                  <a:lnTo>
                    <a:pt x="661454" y="157556"/>
                  </a:lnTo>
                  <a:lnTo>
                    <a:pt x="667727" y="157213"/>
                  </a:lnTo>
                  <a:lnTo>
                    <a:pt x="675335" y="156044"/>
                  </a:lnTo>
                  <a:lnTo>
                    <a:pt x="683387" y="153885"/>
                  </a:lnTo>
                  <a:lnTo>
                    <a:pt x="690968" y="150520"/>
                  </a:lnTo>
                  <a:close/>
                </a:path>
                <a:path w="990600" h="221614">
                  <a:moveTo>
                    <a:pt x="876211" y="76771"/>
                  </a:moveTo>
                  <a:lnTo>
                    <a:pt x="871613" y="45974"/>
                  </a:lnTo>
                  <a:lnTo>
                    <a:pt x="863841" y="31838"/>
                  </a:lnTo>
                  <a:lnTo>
                    <a:pt x="859053" y="23126"/>
                  </a:lnTo>
                  <a:lnTo>
                    <a:pt x="858240" y="21666"/>
                  </a:lnTo>
                  <a:lnTo>
                    <a:pt x="836764" y="5727"/>
                  </a:lnTo>
                  <a:lnTo>
                    <a:pt x="830300" y="4457"/>
                  </a:lnTo>
                  <a:lnTo>
                    <a:pt x="830300" y="77774"/>
                  </a:lnTo>
                  <a:lnTo>
                    <a:pt x="827976" y="98602"/>
                  </a:lnTo>
                  <a:lnTo>
                    <a:pt x="820712" y="114681"/>
                  </a:lnTo>
                  <a:lnTo>
                    <a:pt x="808101" y="125044"/>
                  </a:lnTo>
                  <a:lnTo>
                    <a:pt x="789724" y="128714"/>
                  </a:lnTo>
                  <a:lnTo>
                    <a:pt x="781812" y="128308"/>
                  </a:lnTo>
                  <a:lnTo>
                    <a:pt x="774395" y="126885"/>
                  </a:lnTo>
                  <a:lnTo>
                    <a:pt x="767105" y="124206"/>
                  </a:lnTo>
                  <a:lnTo>
                    <a:pt x="759561" y="120002"/>
                  </a:lnTo>
                  <a:lnTo>
                    <a:pt x="759561" y="47269"/>
                  </a:lnTo>
                  <a:lnTo>
                    <a:pt x="766064" y="40754"/>
                  </a:lnTo>
                  <a:lnTo>
                    <a:pt x="773887" y="35915"/>
                  </a:lnTo>
                  <a:lnTo>
                    <a:pt x="782853" y="32893"/>
                  </a:lnTo>
                  <a:lnTo>
                    <a:pt x="792759" y="31838"/>
                  </a:lnTo>
                  <a:lnTo>
                    <a:pt x="809371" y="34925"/>
                  </a:lnTo>
                  <a:lnTo>
                    <a:pt x="821080" y="43878"/>
                  </a:lnTo>
                  <a:lnTo>
                    <a:pt x="828014" y="58293"/>
                  </a:lnTo>
                  <a:lnTo>
                    <a:pt x="830300" y="77774"/>
                  </a:lnTo>
                  <a:lnTo>
                    <a:pt x="830300" y="4457"/>
                  </a:lnTo>
                  <a:lnTo>
                    <a:pt x="807847" y="0"/>
                  </a:lnTo>
                  <a:lnTo>
                    <a:pt x="792467" y="1587"/>
                  </a:lnTo>
                  <a:lnTo>
                    <a:pt x="778840" y="6159"/>
                  </a:lnTo>
                  <a:lnTo>
                    <a:pt x="767486" y="13436"/>
                  </a:lnTo>
                  <a:lnTo>
                    <a:pt x="758913" y="23126"/>
                  </a:lnTo>
                  <a:lnTo>
                    <a:pt x="758913" y="3683"/>
                  </a:lnTo>
                  <a:lnTo>
                    <a:pt x="698563" y="3683"/>
                  </a:lnTo>
                  <a:lnTo>
                    <a:pt x="698563" y="30518"/>
                  </a:lnTo>
                  <a:lnTo>
                    <a:pt x="716648" y="30518"/>
                  </a:lnTo>
                  <a:lnTo>
                    <a:pt x="716648" y="194754"/>
                  </a:lnTo>
                  <a:lnTo>
                    <a:pt x="698563" y="194754"/>
                  </a:lnTo>
                  <a:lnTo>
                    <a:pt x="698563" y="221564"/>
                  </a:lnTo>
                  <a:lnTo>
                    <a:pt x="783361" y="221564"/>
                  </a:lnTo>
                  <a:lnTo>
                    <a:pt x="783361" y="194754"/>
                  </a:lnTo>
                  <a:lnTo>
                    <a:pt x="759561" y="194754"/>
                  </a:lnTo>
                  <a:lnTo>
                    <a:pt x="759561" y="150520"/>
                  </a:lnTo>
                  <a:lnTo>
                    <a:pt x="767041" y="153987"/>
                  </a:lnTo>
                  <a:lnTo>
                    <a:pt x="775652" y="156387"/>
                  </a:lnTo>
                  <a:lnTo>
                    <a:pt x="785012" y="157772"/>
                  </a:lnTo>
                  <a:lnTo>
                    <a:pt x="794753" y="158229"/>
                  </a:lnTo>
                  <a:lnTo>
                    <a:pt x="829259" y="152196"/>
                  </a:lnTo>
                  <a:lnTo>
                    <a:pt x="831799" y="150520"/>
                  </a:lnTo>
                  <a:lnTo>
                    <a:pt x="854837" y="135343"/>
                  </a:lnTo>
                  <a:lnTo>
                    <a:pt x="858939" y="128714"/>
                  </a:lnTo>
                  <a:lnTo>
                    <a:pt x="870750" y="109575"/>
                  </a:lnTo>
                  <a:lnTo>
                    <a:pt x="876211" y="76771"/>
                  </a:lnTo>
                  <a:close/>
                </a:path>
                <a:path w="990600" h="221614">
                  <a:moveTo>
                    <a:pt x="990384" y="47942"/>
                  </a:moveTo>
                  <a:lnTo>
                    <a:pt x="906259" y="47942"/>
                  </a:lnTo>
                  <a:lnTo>
                    <a:pt x="906259" y="79108"/>
                  </a:lnTo>
                  <a:lnTo>
                    <a:pt x="990384" y="79108"/>
                  </a:lnTo>
                  <a:lnTo>
                    <a:pt x="990384" y="4794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4" name="object 324"/>
          <p:cNvGrpSpPr/>
          <p:nvPr/>
        </p:nvGrpSpPr>
        <p:grpSpPr>
          <a:xfrm>
            <a:off x="6226781" y="1765335"/>
            <a:ext cx="1480185" cy="232410"/>
            <a:chOff x="6226781" y="1765335"/>
            <a:chExt cx="1480185" cy="232410"/>
          </a:xfrm>
        </p:grpSpPr>
        <p:sp>
          <p:nvSpPr>
            <p:cNvPr id="325" name="object 325"/>
            <p:cNvSpPr/>
            <p:nvPr/>
          </p:nvSpPr>
          <p:spPr>
            <a:xfrm>
              <a:off x="6226781" y="1838406"/>
              <a:ext cx="317537" cy="158225"/>
            </a:xfrm>
            <a:prstGeom prst="rect">
              <a:avLst/>
            </a:prstGeom>
            <a:blipFill>
              <a:blip r:embed="rId1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6563649" y="1840426"/>
              <a:ext cx="156874" cy="154183"/>
            </a:xfrm>
            <a:prstGeom prst="rect">
              <a:avLst/>
            </a:prstGeom>
            <a:blipFill>
              <a:blip r:embed="rId1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6740255" y="1838405"/>
              <a:ext cx="363909" cy="158225"/>
            </a:xfrm>
            <a:prstGeom prst="rect">
              <a:avLst/>
            </a:prstGeom>
            <a:blipFill>
              <a:blip r:embed="rId1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7127392" y="1765344"/>
              <a:ext cx="579755" cy="232410"/>
            </a:xfrm>
            <a:custGeom>
              <a:avLst/>
              <a:gdLst/>
              <a:ahLst/>
              <a:cxnLst/>
              <a:rect l="l" t="t" r="r" b="b"/>
              <a:pathLst>
                <a:path w="579754" h="232410">
                  <a:moveTo>
                    <a:pt x="185039" y="76327"/>
                  </a:moveTo>
                  <a:lnTo>
                    <a:pt x="107937" y="76327"/>
                  </a:lnTo>
                  <a:lnTo>
                    <a:pt x="107937" y="102997"/>
                  </a:lnTo>
                  <a:lnTo>
                    <a:pt x="124040" y="102997"/>
                  </a:lnTo>
                  <a:lnTo>
                    <a:pt x="124040" y="137287"/>
                  </a:lnTo>
                  <a:lnTo>
                    <a:pt x="60998" y="137287"/>
                  </a:lnTo>
                  <a:lnTo>
                    <a:pt x="60998" y="102997"/>
                  </a:lnTo>
                  <a:lnTo>
                    <a:pt x="75095" y="102997"/>
                  </a:lnTo>
                  <a:lnTo>
                    <a:pt x="75095" y="76327"/>
                  </a:lnTo>
                  <a:lnTo>
                    <a:pt x="0" y="76327"/>
                  </a:lnTo>
                  <a:lnTo>
                    <a:pt x="0" y="102997"/>
                  </a:lnTo>
                  <a:lnTo>
                    <a:pt x="18440" y="102997"/>
                  </a:lnTo>
                  <a:lnTo>
                    <a:pt x="18440" y="137287"/>
                  </a:lnTo>
                  <a:lnTo>
                    <a:pt x="18440" y="163957"/>
                  </a:lnTo>
                  <a:lnTo>
                    <a:pt x="18440" y="200787"/>
                  </a:lnTo>
                  <a:lnTo>
                    <a:pt x="0" y="200787"/>
                  </a:lnTo>
                  <a:lnTo>
                    <a:pt x="0" y="227457"/>
                  </a:lnTo>
                  <a:lnTo>
                    <a:pt x="76771" y="227457"/>
                  </a:lnTo>
                  <a:lnTo>
                    <a:pt x="76771" y="200787"/>
                  </a:lnTo>
                  <a:lnTo>
                    <a:pt x="60998" y="200787"/>
                  </a:lnTo>
                  <a:lnTo>
                    <a:pt x="60998" y="163957"/>
                  </a:lnTo>
                  <a:lnTo>
                    <a:pt x="124040" y="163957"/>
                  </a:lnTo>
                  <a:lnTo>
                    <a:pt x="124040" y="200787"/>
                  </a:lnTo>
                  <a:lnTo>
                    <a:pt x="109613" y="200787"/>
                  </a:lnTo>
                  <a:lnTo>
                    <a:pt x="109613" y="227457"/>
                  </a:lnTo>
                  <a:lnTo>
                    <a:pt x="184708" y="227457"/>
                  </a:lnTo>
                  <a:lnTo>
                    <a:pt x="184708" y="200787"/>
                  </a:lnTo>
                  <a:lnTo>
                    <a:pt x="166585" y="200787"/>
                  </a:lnTo>
                  <a:lnTo>
                    <a:pt x="166585" y="163957"/>
                  </a:lnTo>
                  <a:lnTo>
                    <a:pt x="166585" y="137287"/>
                  </a:lnTo>
                  <a:lnTo>
                    <a:pt x="166585" y="102997"/>
                  </a:lnTo>
                  <a:lnTo>
                    <a:pt x="185039" y="102997"/>
                  </a:lnTo>
                  <a:lnTo>
                    <a:pt x="185039" y="76327"/>
                  </a:lnTo>
                  <a:close/>
                </a:path>
                <a:path w="579754" h="232410">
                  <a:moveTo>
                    <a:pt x="373570" y="152171"/>
                  </a:moveTo>
                  <a:lnTo>
                    <a:pt x="368096" y="120472"/>
                  </a:lnTo>
                  <a:lnTo>
                    <a:pt x="355511" y="100901"/>
                  </a:lnTo>
                  <a:lnTo>
                    <a:pt x="351840" y="95186"/>
                  </a:lnTo>
                  <a:lnTo>
                    <a:pt x="327317" y="79857"/>
                  </a:lnTo>
                  <a:lnTo>
                    <a:pt x="327317" y="152171"/>
                  </a:lnTo>
                  <a:lnTo>
                    <a:pt x="324624" y="173710"/>
                  </a:lnTo>
                  <a:lnTo>
                    <a:pt x="316890" y="189725"/>
                  </a:lnTo>
                  <a:lnTo>
                    <a:pt x="304558" y="199694"/>
                  </a:lnTo>
                  <a:lnTo>
                    <a:pt x="288112" y="203136"/>
                  </a:lnTo>
                  <a:lnTo>
                    <a:pt x="271602" y="199555"/>
                  </a:lnTo>
                  <a:lnTo>
                    <a:pt x="259143" y="189357"/>
                  </a:lnTo>
                  <a:lnTo>
                    <a:pt x="251282" y="173291"/>
                  </a:lnTo>
                  <a:lnTo>
                    <a:pt x="248539" y="152171"/>
                  </a:lnTo>
                  <a:lnTo>
                    <a:pt x="251333" y="130594"/>
                  </a:lnTo>
                  <a:lnTo>
                    <a:pt x="259270" y="114477"/>
                  </a:lnTo>
                  <a:lnTo>
                    <a:pt x="271741" y="104394"/>
                  </a:lnTo>
                  <a:lnTo>
                    <a:pt x="288112" y="100901"/>
                  </a:lnTo>
                  <a:lnTo>
                    <a:pt x="304419" y="104444"/>
                  </a:lnTo>
                  <a:lnTo>
                    <a:pt x="316763" y="114604"/>
                  </a:lnTo>
                  <a:lnTo>
                    <a:pt x="324586" y="130733"/>
                  </a:lnTo>
                  <a:lnTo>
                    <a:pt x="327317" y="152171"/>
                  </a:lnTo>
                  <a:lnTo>
                    <a:pt x="327317" y="79857"/>
                  </a:lnTo>
                  <a:lnTo>
                    <a:pt x="325081" y="78447"/>
                  </a:lnTo>
                  <a:lnTo>
                    <a:pt x="288112" y="72390"/>
                  </a:lnTo>
                  <a:lnTo>
                    <a:pt x="251561" y="78447"/>
                  </a:lnTo>
                  <a:lnTo>
                    <a:pt x="224751" y="95186"/>
                  </a:lnTo>
                  <a:lnTo>
                    <a:pt x="208254" y="120472"/>
                  </a:lnTo>
                  <a:lnTo>
                    <a:pt x="202628" y="152171"/>
                  </a:lnTo>
                  <a:lnTo>
                    <a:pt x="207683" y="183870"/>
                  </a:lnTo>
                  <a:lnTo>
                    <a:pt x="223240" y="209156"/>
                  </a:lnTo>
                  <a:lnTo>
                    <a:pt x="249859" y="225894"/>
                  </a:lnTo>
                  <a:lnTo>
                    <a:pt x="288112" y="231952"/>
                  </a:lnTo>
                  <a:lnTo>
                    <a:pt x="324662" y="225894"/>
                  </a:lnTo>
                  <a:lnTo>
                    <a:pt x="351459" y="209156"/>
                  </a:lnTo>
                  <a:lnTo>
                    <a:pt x="355384" y="203136"/>
                  </a:lnTo>
                  <a:lnTo>
                    <a:pt x="367957" y="183870"/>
                  </a:lnTo>
                  <a:lnTo>
                    <a:pt x="373570" y="152171"/>
                  </a:lnTo>
                  <a:close/>
                </a:path>
                <a:path w="579754" h="232410">
                  <a:moveTo>
                    <a:pt x="539496" y="19773"/>
                  </a:moveTo>
                  <a:lnTo>
                    <a:pt x="537819" y="11176"/>
                  </a:lnTo>
                  <a:lnTo>
                    <a:pt x="533336" y="4991"/>
                  </a:lnTo>
                  <a:lnTo>
                    <a:pt x="526910" y="1244"/>
                  </a:lnTo>
                  <a:lnTo>
                    <a:pt x="519391" y="0"/>
                  </a:lnTo>
                  <a:lnTo>
                    <a:pt x="512076" y="1384"/>
                  </a:lnTo>
                  <a:lnTo>
                    <a:pt x="506107" y="5321"/>
                  </a:lnTo>
                  <a:lnTo>
                    <a:pt x="502094" y="11455"/>
                  </a:lnTo>
                  <a:lnTo>
                    <a:pt x="500621" y="19443"/>
                  </a:lnTo>
                  <a:lnTo>
                    <a:pt x="500621" y="24130"/>
                  </a:lnTo>
                  <a:lnTo>
                    <a:pt x="501967" y="28155"/>
                  </a:lnTo>
                  <a:lnTo>
                    <a:pt x="504304" y="31838"/>
                  </a:lnTo>
                  <a:lnTo>
                    <a:pt x="500291" y="35521"/>
                  </a:lnTo>
                  <a:lnTo>
                    <a:pt x="494588" y="37198"/>
                  </a:lnTo>
                  <a:lnTo>
                    <a:pt x="479844" y="37198"/>
                  </a:lnTo>
                  <a:lnTo>
                    <a:pt x="473798" y="35191"/>
                  </a:lnTo>
                  <a:lnTo>
                    <a:pt x="469442" y="31521"/>
                  </a:lnTo>
                  <a:lnTo>
                    <a:pt x="471779" y="27813"/>
                  </a:lnTo>
                  <a:lnTo>
                    <a:pt x="473011" y="24130"/>
                  </a:lnTo>
                  <a:lnTo>
                    <a:pt x="454355" y="0"/>
                  </a:lnTo>
                  <a:lnTo>
                    <a:pt x="446836" y="1384"/>
                  </a:lnTo>
                  <a:lnTo>
                    <a:pt x="440410" y="5321"/>
                  </a:lnTo>
                  <a:lnTo>
                    <a:pt x="435927" y="11455"/>
                  </a:lnTo>
                  <a:lnTo>
                    <a:pt x="434251" y="19443"/>
                  </a:lnTo>
                  <a:lnTo>
                    <a:pt x="438010" y="34709"/>
                  </a:lnTo>
                  <a:lnTo>
                    <a:pt x="448703" y="47053"/>
                  </a:lnTo>
                  <a:lnTo>
                    <a:pt x="465505" y="55308"/>
                  </a:lnTo>
                  <a:lnTo>
                    <a:pt x="487553" y="58318"/>
                  </a:lnTo>
                  <a:lnTo>
                    <a:pt x="509943" y="54800"/>
                  </a:lnTo>
                  <a:lnTo>
                    <a:pt x="526211" y="45707"/>
                  </a:lnTo>
                  <a:lnTo>
                    <a:pt x="533019" y="37198"/>
                  </a:lnTo>
                  <a:lnTo>
                    <a:pt x="536143" y="33299"/>
                  </a:lnTo>
                  <a:lnTo>
                    <a:pt x="539496" y="19773"/>
                  </a:lnTo>
                  <a:close/>
                </a:path>
                <a:path w="579754" h="232410">
                  <a:moveTo>
                    <a:pt x="579386" y="200787"/>
                  </a:moveTo>
                  <a:lnTo>
                    <a:pt x="560946" y="200787"/>
                  </a:lnTo>
                  <a:lnTo>
                    <a:pt x="560946" y="124358"/>
                  </a:lnTo>
                  <a:lnTo>
                    <a:pt x="560946" y="103581"/>
                  </a:lnTo>
                  <a:lnTo>
                    <a:pt x="579043" y="103581"/>
                  </a:lnTo>
                  <a:lnTo>
                    <a:pt x="579043" y="76746"/>
                  </a:lnTo>
                  <a:lnTo>
                    <a:pt x="518388" y="76746"/>
                  </a:lnTo>
                  <a:lnTo>
                    <a:pt x="452005" y="179654"/>
                  </a:lnTo>
                  <a:lnTo>
                    <a:pt x="452005" y="103581"/>
                  </a:lnTo>
                  <a:lnTo>
                    <a:pt x="466090" y="103581"/>
                  </a:lnTo>
                  <a:lnTo>
                    <a:pt x="466090" y="76746"/>
                  </a:lnTo>
                  <a:lnTo>
                    <a:pt x="390994" y="76746"/>
                  </a:lnTo>
                  <a:lnTo>
                    <a:pt x="390994" y="103581"/>
                  </a:lnTo>
                  <a:lnTo>
                    <a:pt x="409448" y="103581"/>
                  </a:lnTo>
                  <a:lnTo>
                    <a:pt x="409448" y="200787"/>
                  </a:lnTo>
                  <a:lnTo>
                    <a:pt x="391337" y="200787"/>
                  </a:lnTo>
                  <a:lnTo>
                    <a:pt x="391337" y="227596"/>
                  </a:lnTo>
                  <a:lnTo>
                    <a:pt x="452005" y="227596"/>
                  </a:lnTo>
                  <a:lnTo>
                    <a:pt x="482828" y="179654"/>
                  </a:lnTo>
                  <a:lnTo>
                    <a:pt x="518388" y="124358"/>
                  </a:lnTo>
                  <a:lnTo>
                    <a:pt x="518388" y="200787"/>
                  </a:lnTo>
                  <a:lnTo>
                    <a:pt x="504304" y="200787"/>
                  </a:lnTo>
                  <a:lnTo>
                    <a:pt x="504304" y="227596"/>
                  </a:lnTo>
                  <a:lnTo>
                    <a:pt x="579386" y="227596"/>
                  </a:lnTo>
                  <a:lnTo>
                    <a:pt x="579386" y="2007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9" name="object 329"/>
          <p:cNvSpPr/>
          <p:nvPr/>
        </p:nvSpPr>
        <p:spPr>
          <a:xfrm>
            <a:off x="7806220" y="1837733"/>
            <a:ext cx="1772285" cy="222250"/>
          </a:xfrm>
          <a:custGeom>
            <a:avLst/>
            <a:gdLst/>
            <a:ahLst/>
            <a:cxnLst/>
            <a:rect l="l" t="t" r="r" b="b"/>
            <a:pathLst>
              <a:path w="1772284" h="222250">
                <a:moveTo>
                  <a:pt x="181013" y="3937"/>
                </a:moveTo>
                <a:lnTo>
                  <a:pt x="0" y="3937"/>
                </a:lnTo>
                <a:lnTo>
                  <a:pt x="0" y="30607"/>
                </a:lnTo>
                <a:lnTo>
                  <a:pt x="18097" y="30607"/>
                </a:lnTo>
                <a:lnTo>
                  <a:pt x="18097" y="31877"/>
                </a:lnTo>
                <a:lnTo>
                  <a:pt x="18097" y="128397"/>
                </a:lnTo>
                <a:lnTo>
                  <a:pt x="0" y="128397"/>
                </a:lnTo>
                <a:lnTo>
                  <a:pt x="0" y="155067"/>
                </a:lnTo>
                <a:lnTo>
                  <a:pt x="75425" y="155067"/>
                </a:lnTo>
                <a:lnTo>
                  <a:pt x="75425" y="128397"/>
                </a:lnTo>
                <a:lnTo>
                  <a:pt x="60680" y="128397"/>
                </a:lnTo>
                <a:lnTo>
                  <a:pt x="60680" y="31877"/>
                </a:lnTo>
                <a:lnTo>
                  <a:pt x="120345" y="31877"/>
                </a:lnTo>
                <a:lnTo>
                  <a:pt x="120345" y="128397"/>
                </a:lnTo>
                <a:lnTo>
                  <a:pt x="105587" y="128397"/>
                </a:lnTo>
                <a:lnTo>
                  <a:pt x="105587" y="155067"/>
                </a:lnTo>
                <a:lnTo>
                  <a:pt x="181013" y="155067"/>
                </a:lnTo>
                <a:lnTo>
                  <a:pt x="181013" y="128397"/>
                </a:lnTo>
                <a:lnTo>
                  <a:pt x="162915" y="128397"/>
                </a:lnTo>
                <a:lnTo>
                  <a:pt x="162915" y="31877"/>
                </a:lnTo>
                <a:lnTo>
                  <a:pt x="162915" y="30607"/>
                </a:lnTo>
                <a:lnTo>
                  <a:pt x="181013" y="30607"/>
                </a:lnTo>
                <a:lnTo>
                  <a:pt x="181013" y="3937"/>
                </a:lnTo>
                <a:close/>
              </a:path>
              <a:path w="1772284" h="222250">
                <a:moveTo>
                  <a:pt x="369531" y="79781"/>
                </a:moveTo>
                <a:lnTo>
                  <a:pt x="364045" y="48082"/>
                </a:lnTo>
                <a:lnTo>
                  <a:pt x="351459" y="28511"/>
                </a:lnTo>
                <a:lnTo>
                  <a:pt x="347789" y="22796"/>
                </a:lnTo>
                <a:lnTo>
                  <a:pt x="323265" y="7467"/>
                </a:lnTo>
                <a:lnTo>
                  <a:pt x="323265" y="79781"/>
                </a:lnTo>
                <a:lnTo>
                  <a:pt x="320573" y="101320"/>
                </a:lnTo>
                <a:lnTo>
                  <a:pt x="312839" y="117335"/>
                </a:lnTo>
                <a:lnTo>
                  <a:pt x="300507" y="127304"/>
                </a:lnTo>
                <a:lnTo>
                  <a:pt x="284060" y="130746"/>
                </a:lnTo>
                <a:lnTo>
                  <a:pt x="267550" y="127165"/>
                </a:lnTo>
                <a:lnTo>
                  <a:pt x="255104" y="116967"/>
                </a:lnTo>
                <a:lnTo>
                  <a:pt x="247256" y="100901"/>
                </a:lnTo>
                <a:lnTo>
                  <a:pt x="244513" y="79781"/>
                </a:lnTo>
                <a:lnTo>
                  <a:pt x="247294" y="58204"/>
                </a:lnTo>
                <a:lnTo>
                  <a:pt x="255231" y="42087"/>
                </a:lnTo>
                <a:lnTo>
                  <a:pt x="267690" y="32004"/>
                </a:lnTo>
                <a:lnTo>
                  <a:pt x="284060" y="28511"/>
                </a:lnTo>
                <a:lnTo>
                  <a:pt x="300367" y="32054"/>
                </a:lnTo>
                <a:lnTo>
                  <a:pt x="312712" y="42214"/>
                </a:lnTo>
                <a:lnTo>
                  <a:pt x="320535" y="58343"/>
                </a:lnTo>
                <a:lnTo>
                  <a:pt x="323265" y="79781"/>
                </a:lnTo>
                <a:lnTo>
                  <a:pt x="323265" y="7467"/>
                </a:lnTo>
                <a:lnTo>
                  <a:pt x="321030" y="6057"/>
                </a:lnTo>
                <a:lnTo>
                  <a:pt x="284060" y="0"/>
                </a:lnTo>
                <a:lnTo>
                  <a:pt x="247510" y="6057"/>
                </a:lnTo>
                <a:lnTo>
                  <a:pt x="220700" y="22796"/>
                </a:lnTo>
                <a:lnTo>
                  <a:pt x="204203" y="48082"/>
                </a:lnTo>
                <a:lnTo>
                  <a:pt x="198577" y="79781"/>
                </a:lnTo>
                <a:lnTo>
                  <a:pt x="203631" y="111480"/>
                </a:lnTo>
                <a:lnTo>
                  <a:pt x="219189" y="136766"/>
                </a:lnTo>
                <a:lnTo>
                  <a:pt x="245808" y="153504"/>
                </a:lnTo>
                <a:lnTo>
                  <a:pt x="284060" y="159562"/>
                </a:lnTo>
                <a:lnTo>
                  <a:pt x="320611" y="153504"/>
                </a:lnTo>
                <a:lnTo>
                  <a:pt x="347408" y="136766"/>
                </a:lnTo>
                <a:lnTo>
                  <a:pt x="351332" y="130746"/>
                </a:lnTo>
                <a:lnTo>
                  <a:pt x="363905" y="111480"/>
                </a:lnTo>
                <a:lnTo>
                  <a:pt x="369531" y="79781"/>
                </a:lnTo>
                <a:close/>
              </a:path>
              <a:path w="1772284" h="222250">
                <a:moveTo>
                  <a:pt x="560336" y="126720"/>
                </a:moveTo>
                <a:lnTo>
                  <a:pt x="535178" y="126720"/>
                </a:lnTo>
                <a:lnTo>
                  <a:pt x="535178" y="32867"/>
                </a:lnTo>
                <a:lnTo>
                  <a:pt x="535178" y="31191"/>
                </a:lnTo>
                <a:lnTo>
                  <a:pt x="553300" y="31191"/>
                </a:lnTo>
                <a:lnTo>
                  <a:pt x="553300" y="4356"/>
                </a:lnTo>
                <a:lnTo>
                  <a:pt x="492277" y="4356"/>
                </a:lnTo>
                <a:lnTo>
                  <a:pt x="492277" y="32867"/>
                </a:lnTo>
                <a:lnTo>
                  <a:pt x="492277" y="126720"/>
                </a:lnTo>
                <a:lnTo>
                  <a:pt x="433946" y="126720"/>
                </a:lnTo>
                <a:lnTo>
                  <a:pt x="439978" y="115963"/>
                </a:lnTo>
                <a:lnTo>
                  <a:pt x="445935" y="99479"/>
                </a:lnTo>
                <a:lnTo>
                  <a:pt x="451015" y="77597"/>
                </a:lnTo>
                <a:lnTo>
                  <a:pt x="454393" y="50622"/>
                </a:lnTo>
                <a:lnTo>
                  <a:pt x="455409" y="32867"/>
                </a:lnTo>
                <a:lnTo>
                  <a:pt x="492277" y="32867"/>
                </a:lnTo>
                <a:lnTo>
                  <a:pt x="492277" y="4356"/>
                </a:lnTo>
                <a:lnTo>
                  <a:pt x="402450" y="4356"/>
                </a:lnTo>
                <a:lnTo>
                  <a:pt x="402450" y="31191"/>
                </a:lnTo>
                <a:lnTo>
                  <a:pt x="424230" y="31191"/>
                </a:lnTo>
                <a:lnTo>
                  <a:pt x="422821" y="54787"/>
                </a:lnTo>
                <a:lnTo>
                  <a:pt x="418503" y="81216"/>
                </a:lnTo>
                <a:lnTo>
                  <a:pt x="411086" y="106514"/>
                </a:lnTo>
                <a:lnTo>
                  <a:pt x="400431" y="126720"/>
                </a:lnTo>
                <a:lnTo>
                  <a:pt x="381317" y="126720"/>
                </a:lnTo>
                <a:lnTo>
                  <a:pt x="381317" y="190398"/>
                </a:lnTo>
                <a:lnTo>
                  <a:pt x="412165" y="190398"/>
                </a:lnTo>
                <a:lnTo>
                  <a:pt x="412165" y="155206"/>
                </a:lnTo>
                <a:lnTo>
                  <a:pt x="529501" y="155206"/>
                </a:lnTo>
                <a:lnTo>
                  <a:pt x="529501" y="190398"/>
                </a:lnTo>
                <a:lnTo>
                  <a:pt x="560336" y="190398"/>
                </a:lnTo>
                <a:lnTo>
                  <a:pt x="560336" y="155206"/>
                </a:lnTo>
                <a:lnTo>
                  <a:pt x="560336" y="126720"/>
                </a:lnTo>
                <a:close/>
              </a:path>
              <a:path w="1772284" h="222250">
                <a:moveTo>
                  <a:pt x="755662" y="126720"/>
                </a:moveTo>
                <a:lnTo>
                  <a:pt x="730504" y="126720"/>
                </a:lnTo>
                <a:lnTo>
                  <a:pt x="730504" y="32867"/>
                </a:lnTo>
                <a:lnTo>
                  <a:pt x="730504" y="31191"/>
                </a:lnTo>
                <a:lnTo>
                  <a:pt x="748626" y="31191"/>
                </a:lnTo>
                <a:lnTo>
                  <a:pt x="748626" y="4356"/>
                </a:lnTo>
                <a:lnTo>
                  <a:pt x="687603" y="4356"/>
                </a:lnTo>
                <a:lnTo>
                  <a:pt x="687603" y="32867"/>
                </a:lnTo>
                <a:lnTo>
                  <a:pt x="687603" y="126720"/>
                </a:lnTo>
                <a:lnTo>
                  <a:pt x="629272" y="126720"/>
                </a:lnTo>
                <a:lnTo>
                  <a:pt x="635304" y="115963"/>
                </a:lnTo>
                <a:lnTo>
                  <a:pt x="641261" y="99479"/>
                </a:lnTo>
                <a:lnTo>
                  <a:pt x="646341" y="77597"/>
                </a:lnTo>
                <a:lnTo>
                  <a:pt x="649732" y="50622"/>
                </a:lnTo>
                <a:lnTo>
                  <a:pt x="650735" y="32867"/>
                </a:lnTo>
                <a:lnTo>
                  <a:pt x="687603" y="32867"/>
                </a:lnTo>
                <a:lnTo>
                  <a:pt x="687603" y="4356"/>
                </a:lnTo>
                <a:lnTo>
                  <a:pt x="597776" y="4356"/>
                </a:lnTo>
                <a:lnTo>
                  <a:pt x="597776" y="31191"/>
                </a:lnTo>
                <a:lnTo>
                  <a:pt x="619556" y="31191"/>
                </a:lnTo>
                <a:lnTo>
                  <a:pt x="618147" y="54787"/>
                </a:lnTo>
                <a:lnTo>
                  <a:pt x="613829" y="81216"/>
                </a:lnTo>
                <a:lnTo>
                  <a:pt x="606412" y="106514"/>
                </a:lnTo>
                <a:lnTo>
                  <a:pt x="595757" y="126720"/>
                </a:lnTo>
                <a:lnTo>
                  <a:pt x="576656" y="126720"/>
                </a:lnTo>
                <a:lnTo>
                  <a:pt x="576656" y="190398"/>
                </a:lnTo>
                <a:lnTo>
                  <a:pt x="607491" y="190398"/>
                </a:lnTo>
                <a:lnTo>
                  <a:pt x="607491" y="155206"/>
                </a:lnTo>
                <a:lnTo>
                  <a:pt x="724827" y="155206"/>
                </a:lnTo>
                <a:lnTo>
                  <a:pt x="724827" y="190398"/>
                </a:lnTo>
                <a:lnTo>
                  <a:pt x="755662" y="190398"/>
                </a:lnTo>
                <a:lnTo>
                  <a:pt x="755662" y="155206"/>
                </a:lnTo>
                <a:lnTo>
                  <a:pt x="755662" y="126720"/>
                </a:lnTo>
                <a:close/>
              </a:path>
              <a:path w="1772284" h="222250">
                <a:moveTo>
                  <a:pt x="929957" y="70751"/>
                </a:moveTo>
                <a:lnTo>
                  <a:pt x="929246" y="67068"/>
                </a:lnTo>
                <a:lnTo>
                  <a:pt x="924394" y="42125"/>
                </a:lnTo>
                <a:lnTo>
                  <a:pt x="915263" y="29171"/>
                </a:lnTo>
                <a:lnTo>
                  <a:pt x="908812" y="20002"/>
                </a:lnTo>
                <a:lnTo>
                  <a:pt x="886053" y="6451"/>
                </a:lnTo>
                <a:lnTo>
                  <a:pt x="886053" y="67068"/>
                </a:lnTo>
                <a:lnTo>
                  <a:pt x="815657" y="67068"/>
                </a:lnTo>
                <a:lnTo>
                  <a:pt x="818032" y="53225"/>
                </a:lnTo>
                <a:lnTo>
                  <a:pt x="825042" y="41071"/>
                </a:lnTo>
                <a:lnTo>
                  <a:pt x="836599" y="32448"/>
                </a:lnTo>
                <a:lnTo>
                  <a:pt x="852538" y="29171"/>
                </a:lnTo>
                <a:lnTo>
                  <a:pt x="867956" y="32308"/>
                </a:lnTo>
                <a:lnTo>
                  <a:pt x="878344" y="40690"/>
                </a:lnTo>
                <a:lnTo>
                  <a:pt x="884212" y="52793"/>
                </a:lnTo>
                <a:lnTo>
                  <a:pt x="886053" y="67068"/>
                </a:lnTo>
                <a:lnTo>
                  <a:pt x="886053" y="6451"/>
                </a:lnTo>
                <a:lnTo>
                  <a:pt x="884859" y="5727"/>
                </a:lnTo>
                <a:lnTo>
                  <a:pt x="854214" y="673"/>
                </a:lnTo>
                <a:lnTo>
                  <a:pt x="817346" y="6858"/>
                </a:lnTo>
                <a:lnTo>
                  <a:pt x="790816" y="23761"/>
                </a:lnTo>
                <a:lnTo>
                  <a:pt x="774776" y="48895"/>
                </a:lnTo>
                <a:lnTo>
                  <a:pt x="769404" y="79781"/>
                </a:lnTo>
                <a:lnTo>
                  <a:pt x="774966" y="112090"/>
                </a:lnTo>
                <a:lnTo>
                  <a:pt x="791527" y="137071"/>
                </a:lnTo>
                <a:lnTo>
                  <a:pt x="818896" y="153187"/>
                </a:lnTo>
                <a:lnTo>
                  <a:pt x="856894" y="158902"/>
                </a:lnTo>
                <a:lnTo>
                  <a:pt x="875423" y="157353"/>
                </a:lnTo>
                <a:lnTo>
                  <a:pt x="892467" y="152742"/>
                </a:lnTo>
                <a:lnTo>
                  <a:pt x="907567" y="145186"/>
                </a:lnTo>
                <a:lnTo>
                  <a:pt x="920254" y="134759"/>
                </a:lnTo>
                <a:lnTo>
                  <a:pt x="916203" y="128727"/>
                </a:lnTo>
                <a:lnTo>
                  <a:pt x="905840" y="113296"/>
                </a:lnTo>
                <a:lnTo>
                  <a:pt x="898105" y="119113"/>
                </a:lnTo>
                <a:lnTo>
                  <a:pt x="888352" y="124040"/>
                </a:lnTo>
                <a:lnTo>
                  <a:pt x="876261" y="127444"/>
                </a:lnTo>
                <a:lnTo>
                  <a:pt x="861580" y="128727"/>
                </a:lnTo>
                <a:lnTo>
                  <a:pt x="844092" y="126415"/>
                </a:lnTo>
                <a:lnTo>
                  <a:pt x="830275" y="119507"/>
                </a:lnTo>
                <a:lnTo>
                  <a:pt x="820813" y="108089"/>
                </a:lnTo>
                <a:lnTo>
                  <a:pt x="816343" y="92189"/>
                </a:lnTo>
                <a:lnTo>
                  <a:pt x="927620" y="92189"/>
                </a:lnTo>
                <a:lnTo>
                  <a:pt x="928966" y="86487"/>
                </a:lnTo>
                <a:lnTo>
                  <a:pt x="929957" y="80137"/>
                </a:lnTo>
                <a:lnTo>
                  <a:pt x="929957" y="70751"/>
                </a:lnTo>
                <a:close/>
              </a:path>
              <a:path w="1772284" h="222250">
                <a:moveTo>
                  <a:pt x="1122413" y="77457"/>
                </a:moveTo>
                <a:lnTo>
                  <a:pt x="1117803" y="46647"/>
                </a:lnTo>
                <a:lnTo>
                  <a:pt x="1110030" y="32524"/>
                </a:lnTo>
                <a:lnTo>
                  <a:pt x="1105242" y="23812"/>
                </a:lnTo>
                <a:lnTo>
                  <a:pt x="1104430" y="22339"/>
                </a:lnTo>
                <a:lnTo>
                  <a:pt x="1082954" y="6400"/>
                </a:lnTo>
                <a:lnTo>
                  <a:pt x="1076490" y="5130"/>
                </a:lnTo>
                <a:lnTo>
                  <a:pt x="1076490" y="78460"/>
                </a:lnTo>
                <a:lnTo>
                  <a:pt x="1074166" y="99275"/>
                </a:lnTo>
                <a:lnTo>
                  <a:pt x="1066901" y="115366"/>
                </a:lnTo>
                <a:lnTo>
                  <a:pt x="1054290" y="125730"/>
                </a:lnTo>
                <a:lnTo>
                  <a:pt x="1035926" y="129400"/>
                </a:lnTo>
                <a:lnTo>
                  <a:pt x="1028014" y="128981"/>
                </a:lnTo>
                <a:lnTo>
                  <a:pt x="1020584" y="127558"/>
                </a:lnTo>
                <a:lnTo>
                  <a:pt x="1013294" y="124879"/>
                </a:lnTo>
                <a:lnTo>
                  <a:pt x="1005751" y="120688"/>
                </a:lnTo>
                <a:lnTo>
                  <a:pt x="1005751" y="47942"/>
                </a:lnTo>
                <a:lnTo>
                  <a:pt x="1012253" y="41440"/>
                </a:lnTo>
                <a:lnTo>
                  <a:pt x="1020089" y="36588"/>
                </a:lnTo>
                <a:lnTo>
                  <a:pt x="1029042" y="33566"/>
                </a:lnTo>
                <a:lnTo>
                  <a:pt x="1038948" y="32524"/>
                </a:lnTo>
                <a:lnTo>
                  <a:pt x="1055560" y="35598"/>
                </a:lnTo>
                <a:lnTo>
                  <a:pt x="1067282" y="44551"/>
                </a:lnTo>
                <a:lnTo>
                  <a:pt x="1074216" y="58978"/>
                </a:lnTo>
                <a:lnTo>
                  <a:pt x="1076490" y="78460"/>
                </a:lnTo>
                <a:lnTo>
                  <a:pt x="1076490" y="5130"/>
                </a:lnTo>
                <a:lnTo>
                  <a:pt x="1054036" y="673"/>
                </a:lnTo>
                <a:lnTo>
                  <a:pt x="1038656" y="2260"/>
                </a:lnTo>
                <a:lnTo>
                  <a:pt x="1025042" y="6832"/>
                </a:lnTo>
                <a:lnTo>
                  <a:pt x="1013688" y="14109"/>
                </a:lnTo>
                <a:lnTo>
                  <a:pt x="1005103" y="23812"/>
                </a:lnTo>
                <a:lnTo>
                  <a:pt x="1005103" y="4368"/>
                </a:lnTo>
                <a:lnTo>
                  <a:pt x="944753" y="4368"/>
                </a:lnTo>
                <a:lnTo>
                  <a:pt x="944753" y="31191"/>
                </a:lnTo>
                <a:lnTo>
                  <a:pt x="962850" y="31191"/>
                </a:lnTo>
                <a:lnTo>
                  <a:pt x="962850" y="195440"/>
                </a:lnTo>
                <a:lnTo>
                  <a:pt x="944753" y="195440"/>
                </a:lnTo>
                <a:lnTo>
                  <a:pt x="944753" y="222237"/>
                </a:lnTo>
                <a:lnTo>
                  <a:pt x="1029550" y="222237"/>
                </a:lnTo>
                <a:lnTo>
                  <a:pt x="1029550" y="195440"/>
                </a:lnTo>
                <a:lnTo>
                  <a:pt x="1005751" y="195440"/>
                </a:lnTo>
                <a:lnTo>
                  <a:pt x="1005751" y="151193"/>
                </a:lnTo>
                <a:lnTo>
                  <a:pt x="1013231" y="154660"/>
                </a:lnTo>
                <a:lnTo>
                  <a:pt x="1021842" y="157060"/>
                </a:lnTo>
                <a:lnTo>
                  <a:pt x="1031214" y="158457"/>
                </a:lnTo>
                <a:lnTo>
                  <a:pt x="1040942" y="158902"/>
                </a:lnTo>
                <a:lnTo>
                  <a:pt x="1075448" y="152869"/>
                </a:lnTo>
                <a:lnTo>
                  <a:pt x="1077988" y="151193"/>
                </a:lnTo>
                <a:lnTo>
                  <a:pt x="1101039" y="136029"/>
                </a:lnTo>
                <a:lnTo>
                  <a:pt x="1105128" y="129400"/>
                </a:lnTo>
                <a:lnTo>
                  <a:pt x="1116939" y="110261"/>
                </a:lnTo>
                <a:lnTo>
                  <a:pt x="1122413" y="77457"/>
                </a:lnTo>
                <a:close/>
              </a:path>
              <a:path w="1772284" h="222250">
                <a:moveTo>
                  <a:pt x="1228382" y="77787"/>
                </a:moveTo>
                <a:lnTo>
                  <a:pt x="1188834" y="31191"/>
                </a:lnTo>
                <a:lnTo>
                  <a:pt x="1203921" y="31191"/>
                </a:lnTo>
                <a:lnTo>
                  <a:pt x="1203921" y="4356"/>
                </a:lnTo>
                <a:lnTo>
                  <a:pt x="1137221" y="4356"/>
                </a:lnTo>
                <a:lnTo>
                  <a:pt x="1137221" y="31191"/>
                </a:lnTo>
                <a:lnTo>
                  <a:pt x="1150289" y="31191"/>
                </a:lnTo>
                <a:lnTo>
                  <a:pt x="1190853" y="76784"/>
                </a:lnTo>
                <a:lnTo>
                  <a:pt x="1151280" y="128397"/>
                </a:lnTo>
                <a:lnTo>
                  <a:pt x="1134541" y="128397"/>
                </a:lnTo>
                <a:lnTo>
                  <a:pt x="1134541" y="155206"/>
                </a:lnTo>
                <a:lnTo>
                  <a:pt x="1183144" y="155206"/>
                </a:lnTo>
                <a:lnTo>
                  <a:pt x="1228382" y="79781"/>
                </a:lnTo>
                <a:lnTo>
                  <a:pt x="1228382" y="77787"/>
                </a:lnTo>
                <a:close/>
              </a:path>
              <a:path w="1772284" h="222250">
                <a:moveTo>
                  <a:pt x="1286383" y="4356"/>
                </a:moveTo>
                <a:lnTo>
                  <a:pt x="1223352" y="4356"/>
                </a:lnTo>
                <a:lnTo>
                  <a:pt x="1223352" y="31191"/>
                </a:lnTo>
                <a:lnTo>
                  <a:pt x="1236091" y="31191"/>
                </a:lnTo>
                <a:lnTo>
                  <a:pt x="1236091" y="128397"/>
                </a:lnTo>
                <a:lnTo>
                  <a:pt x="1223352" y="128397"/>
                </a:lnTo>
                <a:lnTo>
                  <a:pt x="1223352" y="155206"/>
                </a:lnTo>
                <a:lnTo>
                  <a:pt x="1286383" y="155206"/>
                </a:lnTo>
                <a:lnTo>
                  <a:pt x="1286383" y="128397"/>
                </a:lnTo>
                <a:lnTo>
                  <a:pt x="1273644" y="128397"/>
                </a:lnTo>
                <a:lnTo>
                  <a:pt x="1273644" y="31191"/>
                </a:lnTo>
                <a:lnTo>
                  <a:pt x="1286383" y="31191"/>
                </a:lnTo>
                <a:lnTo>
                  <a:pt x="1286383" y="4356"/>
                </a:lnTo>
                <a:close/>
              </a:path>
              <a:path w="1772284" h="222250">
                <a:moveTo>
                  <a:pt x="1375549" y="128397"/>
                </a:moveTo>
                <a:lnTo>
                  <a:pt x="1359128" y="128397"/>
                </a:lnTo>
                <a:lnTo>
                  <a:pt x="1318895" y="76098"/>
                </a:lnTo>
                <a:lnTo>
                  <a:pt x="1359446" y="31191"/>
                </a:lnTo>
                <a:lnTo>
                  <a:pt x="1373200" y="31191"/>
                </a:lnTo>
                <a:lnTo>
                  <a:pt x="1373200" y="4356"/>
                </a:lnTo>
                <a:lnTo>
                  <a:pt x="1306156" y="4356"/>
                </a:lnTo>
                <a:lnTo>
                  <a:pt x="1306156" y="31191"/>
                </a:lnTo>
                <a:lnTo>
                  <a:pt x="1321574" y="31191"/>
                </a:lnTo>
                <a:lnTo>
                  <a:pt x="1281023" y="77787"/>
                </a:lnTo>
                <a:lnTo>
                  <a:pt x="1281023" y="79781"/>
                </a:lnTo>
                <a:lnTo>
                  <a:pt x="1326934" y="155206"/>
                </a:lnTo>
                <a:lnTo>
                  <a:pt x="1375549" y="155206"/>
                </a:lnTo>
                <a:lnTo>
                  <a:pt x="1375549" y="128397"/>
                </a:lnTo>
                <a:close/>
              </a:path>
              <a:path w="1772284" h="222250">
                <a:moveTo>
                  <a:pt x="1468247" y="4356"/>
                </a:moveTo>
                <a:lnTo>
                  <a:pt x="1394510" y="4356"/>
                </a:lnTo>
                <a:lnTo>
                  <a:pt x="1394510" y="31191"/>
                </a:lnTo>
                <a:lnTo>
                  <a:pt x="1412951" y="31191"/>
                </a:lnTo>
                <a:lnTo>
                  <a:pt x="1412951" y="128397"/>
                </a:lnTo>
                <a:lnTo>
                  <a:pt x="1394510" y="128397"/>
                </a:lnTo>
                <a:lnTo>
                  <a:pt x="1394510" y="155206"/>
                </a:lnTo>
                <a:lnTo>
                  <a:pt x="1468247" y="155206"/>
                </a:lnTo>
                <a:lnTo>
                  <a:pt x="1468247" y="128397"/>
                </a:lnTo>
                <a:lnTo>
                  <a:pt x="1455508" y="128397"/>
                </a:lnTo>
                <a:lnTo>
                  <a:pt x="1455508" y="31191"/>
                </a:lnTo>
                <a:lnTo>
                  <a:pt x="1468247" y="31191"/>
                </a:lnTo>
                <a:lnTo>
                  <a:pt x="1468247" y="4356"/>
                </a:lnTo>
                <a:close/>
              </a:path>
              <a:path w="1772284" h="222250">
                <a:moveTo>
                  <a:pt x="1565122" y="128397"/>
                </a:moveTo>
                <a:lnTo>
                  <a:pt x="1553070" y="128397"/>
                </a:lnTo>
                <a:lnTo>
                  <a:pt x="1501114" y="71412"/>
                </a:lnTo>
                <a:lnTo>
                  <a:pt x="1547355" y="31191"/>
                </a:lnTo>
                <a:lnTo>
                  <a:pt x="1561782" y="31191"/>
                </a:lnTo>
                <a:lnTo>
                  <a:pt x="1561782" y="4356"/>
                </a:lnTo>
                <a:lnTo>
                  <a:pt x="1489710" y="4356"/>
                </a:lnTo>
                <a:lnTo>
                  <a:pt x="1489710" y="31191"/>
                </a:lnTo>
                <a:lnTo>
                  <a:pt x="1506118" y="31191"/>
                </a:lnTo>
                <a:lnTo>
                  <a:pt x="1457858" y="78105"/>
                </a:lnTo>
                <a:lnTo>
                  <a:pt x="1517865" y="155206"/>
                </a:lnTo>
                <a:lnTo>
                  <a:pt x="1565122" y="155206"/>
                </a:lnTo>
                <a:lnTo>
                  <a:pt x="1565122" y="128397"/>
                </a:lnTo>
                <a:close/>
              </a:path>
              <a:path w="1772284" h="222250">
                <a:moveTo>
                  <a:pt x="1772005" y="128397"/>
                </a:moveTo>
                <a:lnTo>
                  <a:pt x="1753565" y="128397"/>
                </a:lnTo>
                <a:lnTo>
                  <a:pt x="1753565" y="31191"/>
                </a:lnTo>
                <a:lnTo>
                  <a:pt x="1771662" y="31191"/>
                </a:lnTo>
                <a:lnTo>
                  <a:pt x="1771662" y="4356"/>
                </a:lnTo>
                <a:lnTo>
                  <a:pt x="1711007" y="4356"/>
                </a:lnTo>
                <a:lnTo>
                  <a:pt x="1644624" y="107264"/>
                </a:lnTo>
                <a:lnTo>
                  <a:pt x="1644624" y="31191"/>
                </a:lnTo>
                <a:lnTo>
                  <a:pt x="1658721" y="31191"/>
                </a:lnTo>
                <a:lnTo>
                  <a:pt x="1658721" y="4356"/>
                </a:lnTo>
                <a:lnTo>
                  <a:pt x="1583613" y="4356"/>
                </a:lnTo>
                <a:lnTo>
                  <a:pt x="1583613" y="31191"/>
                </a:lnTo>
                <a:lnTo>
                  <a:pt x="1602066" y="31191"/>
                </a:lnTo>
                <a:lnTo>
                  <a:pt x="1602066" y="128397"/>
                </a:lnTo>
                <a:lnTo>
                  <a:pt x="1583969" y="128397"/>
                </a:lnTo>
                <a:lnTo>
                  <a:pt x="1583969" y="155206"/>
                </a:lnTo>
                <a:lnTo>
                  <a:pt x="1644624" y="155206"/>
                </a:lnTo>
                <a:lnTo>
                  <a:pt x="1711007" y="51968"/>
                </a:lnTo>
                <a:lnTo>
                  <a:pt x="1711007" y="128397"/>
                </a:lnTo>
                <a:lnTo>
                  <a:pt x="1696910" y="128397"/>
                </a:lnTo>
                <a:lnTo>
                  <a:pt x="1696910" y="155206"/>
                </a:lnTo>
                <a:lnTo>
                  <a:pt x="1772005" y="155206"/>
                </a:lnTo>
                <a:lnTo>
                  <a:pt x="1772005" y="1283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0" name="object 330"/>
          <p:cNvGrpSpPr/>
          <p:nvPr/>
        </p:nvGrpSpPr>
        <p:grpSpPr>
          <a:xfrm>
            <a:off x="6228781" y="2240491"/>
            <a:ext cx="3579495" cy="221615"/>
            <a:chOff x="6228781" y="2240491"/>
            <a:chExt cx="3579495" cy="221615"/>
          </a:xfrm>
        </p:grpSpPr>
        <p:sp>
          <p:nvSpPr>
            <p:cNvPr id="331" name="object 331"/>
            <p:cNvSpPr/>
            <p:nvPr/>
          </p:nvSpPr>
          <p:spPr>
            <a:xfrm>
              <a:off x="6228778" y="2243752"/>
              <a:ext cx="181610" cy="151130"/>
            </a:xfrm>
            <a:custGeom>
              <a:avLst/>
              <a:gdLst/>
              <a:ahLst/>
              <a:cxnLst/>
              <a:rect l="l" t="t" r="r" b="b"/>
              <a:pathLst>
                <a:path w="181610" h="151130">
                  <a:moveTo>
                    <a:pt x="181000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8097" y="26670"/>
                  </a:lnTo>
                  <a:lnTo>
                    <a:pt x="18097" y="27940"/>
                  </a:lnTo>
                  <a:lnTo>
                    <a:pt x="18097" y="124460"/>
                  </a:lnTo>
                  <a:lnTo>
                    <a:pt x="0" y="124460"/>
                  </a:lnTo>
                  <a:lnTo>
                    <a:pt x="0" y="151130"/>
                  </a:lnTo>
                  <a:lnTo>
                    <a:pt x="75412" y="151130"/>
                  </a:lnTo>
                  <a:lnTo>
                    <a:pt x="75412" y="124460"/>
                  </a:lnTo>
                  <a:lnTo>
                    <a:pt x="60680" y="124460"/>
                  </a:lnTo>
                  <a:lnTo>
                    <a:pt x="60680" y="27940"/>
                  </a:lnTo>
                  <a:lnTo>
                    <a:pt x="120345" y="27940"/>
                  </a:lnTo>
                  <a:lnTo>
                    <a:pt x="120345" y="124460"/>
                  </a:lnTo>
                  <a:lnTo>
                    <a:pt x="105587" y="124460"/>
                  </a:lnTo>
                  <a:lnTo>
                    <a:pt x="105587" y="151130"/>
                  </a:lnTo>
                  <a:lnTo>
                    <a:pt x="181000" y="151130"/>
                  </a:lnTo>
                  <a:lnTo>
                    <a:pt x="181000" y="124460"/>
                  </a:lnTo>
                  <a:lnTo>
                    <a:pt x="162915" y="124460"/>
                  </a:lnTo>
                  <a:lnTo>
                    <a:pt x="162915" y="27940"/>
                  </a:lnTo>
                  <a:lnTo>
                    <a:pt x="162915" y="26670"/>
                  </a:lnTo>
                  <a:lnTo>
                    <a:pt x="181000" y="26670"/>
                  </a:lnTo>
                  <a:lnTo>
                    <a:pt x="181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6430285" y="2240492"/>
              <a:ext cx="177659" cy="221563"/>
            </a:xfrm>
            <a:prstGeom prst="rect">
              <a:avLst/>
            </a:prstGeom>
            <a:blipFill>
              <a:blip r:embed="rId1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6627611" y="2240491"/>
              <a:ext cx="351862" cy="189724"/>
            </a:xfrm>
            <a:prstGeom prst="rect">
              <a:avLst/>
            </a:prstGeom>
            <a:blipFill>
              <a:blip r:embed="rId1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6999262" y="2243752"/>
              <a:ext cx="181610" cy="151130"/>
            </a:xfrm>
            <a:custGeom>
              <a:avLst/>
              <a:gdLst/>
              <a:ahLst/>
              <a:cxnLst/>
              <a:rect l="l" t="t" r="r" b="b"/>
              <a:pathLst>
                <a:path w="181609" h="151130">
                  <a:moveTo>
                    <a:pt x="181013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8110" y="26670"/>
                  </a:lnTo>
                  <a:lnTo>
                    <a:pt x="18110" y="27940"/>
                  </a:lnTo>
                  <a:lnTo>
                    <a:pt x="18110" y="124460"/>
                  </a:lnTo>
                  <a:lnTo>
                    <a:pt x="0" y="124460"/>
                  </a:lnTo>
                  <a:lnTo>
                    <a:pt x="0" y="151130"/>
                  </a:lnTo>
                  <a:lnTo>
                    <a:pt x="75425" y="151130"/>
                  </a:lnTo>
                  <a:lnTo>
                    <a:pt x="75425" y="124460"/>
                  </a:lnTo>
                  <a:lnTo>
                    <a:pt x="60680" y="124460"/>
                  </a:lnTo>
                  <a:lnTo>
                    <a:pt x="60680" y="27940"/>
                  </a:lnTo>
                  <a:lnTo>
                    <a:pt x="120357" y="27940"/>
                  </a:lnTo>
                  <a:lnTo>
                    <a:pt x="120357" y="124460"/>
                  </a:lnTo>
                  <a:lnTo>
                    <a:pt x="105587" y="124460"/>
                  </a:lnTo>
                  <a:lnTo>
                    <a:pt x="105587" y="151130"/>
                  </a:lnTo>
                  <a:lnTo>
                    <a:pt x="181013" y="151130"/>
                  </a:lnTo>
                  <a:lnTo>
                    <a:pt x="181013" y="124460"/>
                  </a:lnTo>
                  <a:lnTo>
                    <a:pt x="162915" y="124460"/>
                  </a:lnTo>
                  <a:lnTo>
                    <a:pt x="162915" y="27940"/>
                  </a:lnTo>
                  <a:lnTo>
                    <a:pt x="162915" y="26670"/>
                  </a:lnTo>
                  <a:lnTo>
                    <a:pt x="181013" y="26670"/>
                  </a:lnTo>
                  <a:lnTo>
                    <a:pt x="1810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7200795" y="2240492"/>
              <a:ext cx="384333" cy="221563"/>
            </a:xfrm>
            <a:prstGeom prst="rect">
              <a:avLst/>
            </a:prstGeom>
            <a:blipFill>
              <a:blip r:embed="rId1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7608329" y="2243752"/>
              <a:ext cx="185420" cy="151130"/>
            </a:xfrm>
            <a:custGeom>
              <a:avLst/>
              <a:gdLst/>
              <a:ahLst/>
              <a:cxnLst/>
              <a:rect l="l" t="t" r="r" b="b"/>
              <a:pathLst>
                <a:path w="185420" h="151130">
                  <a:moveTo>
                    <a:pt x="185051" y="0"/>
                  </a:moveTo>
                  <a:lnTo>
                    <a:pt x="107950" y="0"/>
                  </a:lnTo>
                  <a:lnTo>
                    <a:pt x="107950" y="26670"/>
                  </a:lnTo>
                  <a:lnTo>
                    <a:pt x="124040" y="26670"/>
                  </a:lnTo>
                  <a:lnTo>
                    <a:pt x="124040" y="60960"/>
                  </a:lnTo>
                  <a:lnTo>
                    <a:pt x="61010" y="60960"/>
                  </a:lnTo>
                  <a:lnTo>
                    <a:pt x="61010" y="26670"/>
                  </a:lnTo>
                  <a:lnTo>
                    <a:pt x="75107" y="26670"/>
                  </a:lnTo>
                  <a:lnTo>
                    <a:pt x="75107" y="0"/>
                  </a:lnTo>
                  <a:lnTo>
                    <a:pt x="0" y="0"/>
                  </a:lnTo>
                  <a:lnTo>
                    <a:pt x="0" y="26670"/>
                  </a:lnTo>
                  <a:lnTo>
                    <a:pt x="18453" y="26670"/>
                  </a:lnTo>
                  <a:lnTo>
                    <a:pt x="18453" y="60960"/>
                  </a:lnTo>
                  <a:lnTo>
                    <a:pt x="18453" y="87630"/>
                  </a:lnTo>
                  <a:lnTo>
                    <a:pt x="18453" y="124460"/>
                  </a:lnTo>
                  <a:lnTo>
                    <a:pt x="0" y="124460"/>
                  </a:lnTo>
                  <a:lnTo>
                    <a:pt x="0" y="151130"/>
                  </a:lnTo>
                  <a:lnTo>
                    <a:pt x="76784" y="151130"/>
                  </a:lnTo>
                  <a:lnTo>
                    <a:pt x="76784" y="124460"/>
                  </a:lnTo>
                  <a:lnTo>
                    <a:pt x="61010" y="124460"/>
                  </a:lnTo>
                  <a:lnTo>
                    <a:pt x="61010" y="87630"/>
                  </a:lnTo>
                  <a:lnTo>
                    <a:pt x="124040" y="87630"/>
                  </a:lnTo>
                  <a:lnTo>
                    <a:pt x="124040" y="124460"/>
                  </a:lnTo>
                  <a:lnTo>
                    <a:pt x="109626" y="124460"/>
                  </a:lnTo>
                  <a:lnTo>
                    <a:pt x="109626" y="151130"/>
                  </a:lnTo>
                  <a:lnTo>
                    <a:pt x="184721" y="151130"/>
                  </a:lnTo>
                  <a:lnTo>
                    <a:pt x="184721" y="124460"/>
                  </a:lnTo>
                  <a:lnTo>
                    <a:pt x="166598" y="124460"/>
                  </a:lnTo>
                  <a:lnTo>
                    <a:pt x="166598" y="87630"/>
                  </a:lnTo>
                  <a:lnTo>
                    <a:pt x="166598" y="60960"/>
                  </a:lnTo>
                  <a:lnTo>
                    <a:pt x="166598" y="26670"/>
                  </a:lnTo>
                  <a:lnTo>
                    <a:pt x="185051" y="26670"/>
                  </a:lnTo>
                  <a:lnTo>
                    <a:pt x="1850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7816635" y="2244171"/>
              <a:ext cx="188392" cy="150854"/>
            </a:xfrm>
            <a:prstGeom prst="rect">
              <a:avLst/>
            </a:prstGeom>
            <a:blipFill>
              <a:blip r:embed="rId1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8028260" y="2244171"/>
              <a:ext cx="210517" cy="150854"/>
            </a:xfrm>
            <a:prstGeom prst="rect">
              <a:avLst/>
            </a:prstGeom>
            <a:blipFill>
              <a:blip r:embed="rId1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8258327" y="2240501"/>
              <a:ext cx="687070" cy="158750"/>
            </a:xfrm>
            <a:custGeom>
              <a:avLst/>
              <a:gdLst/>
              <a:ahLst/>
              <a:cxnLst/>
              <a:rect l="l" t="t" r="r" b="b"/>
              <a:pathLst>
                <a:path w="687070" h="158750">
                  <a:moveTo>
                    <a:pt x="156870" y="150520"/>
                  </a:moveTo>
                  <a:lnTo>
                    <a:pt x="153403" y="134073"/>
                  </a:lnTo>
                  <a:lnTo>
                    <a:pt x="152273" y="128714"/>
                  </a:lnTo>
                  <a:lnTo>
                    <a:pt x="151853" y="126720"/>
                  </a:lnTo>
                  <a:lnTo>
                    <a:pt x="149174" y="127711"/>
                  </a:lnTo>
                  <a:lnTo>
                    <a:pt x="147497" y="128397"/>
                  </a:lnTo>
                  <a:lnTo>
                    <a:pt x="145478" y="128714"/>
                  </a:lnTo>
                  <a:lnTo>
                    <a:pt x="136423" y="128714"/>
                  </a:lnTo>
                  <a:lnTo>
                    <a:pt x="136626" y="123647"/>
                  </a:lnTo>
                  <a:lnTo>
                    <a:pt x="137058" y="102831"/>
                  </a:lnTo>
                  <a:lnTo>
                    <a:pt x="137452" y="86487"/>
                  </a:lnTo>
                  <a:lnTo>
                    <a:pt x="137642" y="76593"/>
                  </a:lnTo>
                  <a:lnTo>
                    <a:pt x="137706" y="70739"/>
                  </a:lnTo>
                  <a:lnTo>
                    <a:pt x="137782" y="62001"/>
                  </a:lnTo>
                  <a:lnTo>
                    <a:pt x="133972" y="35356"/>
                  </a:lnTo>
                  <a:lnTo>
                    <a:pt x="127406" y="24472"/>
                  </a:lnTo>
                  <a:lnTo>
                    <a:pt x="122224" y="15925"/>
                  </a:lnTo>
                  <a:lnTo>
                    <a:pt x="101993" y="4025"/>
                  </a:lnTo>
                  <a:lnTo>
                    <a:pt x="72745" y="0"/>
                  </a:lnTo>
                  <a:lnTo>
                    <a:pt x="49822" y="2527"/>
                  </a:lnTo>
                  <a:lnTo>
                    <a:pt x="30467" y="9880"/>
                  </a:lnTo>
                  <a:lnTo>
                    <a:pt x="17068" y="21780"/>
                  </a:lnTo>
                  <a:lnTo>
                    <a:pt x="12065" y="37871"/>
                  </a:lnTo>
                  <a:lnTo>
                    <a:pt x="13208" y="44818"/>
                  </a:lnTo>
                  <a:lnTo>
                    <a:pt x="45580" y="29502"/>
                  </a:lnTo>
                  <a:lnTo>
                    <a:pt x="50939" y="26479"/>
                  </a:lnTo>
                  <a:lnTo>
                    <a:pt x="57658" y="24472"/>
                  </a:lnTo>
                  <a:lnTo>
                    <a:pt x="66713" y="24472"/>
                  </a:lnTo>
                  <a:lnTo>
                    <a:pt x="80848" y="27051"/>
                  </a:lnTo>
                  <a:lnTo>
                    <a:pt x="90055" y="34239"/>
                  </a:lnTo>
                  <a:lnTo>
                    <a:pt x="95046" y="45250"/>
                  </a:lnTo>
                  <a:lnTo>
                    <a:pt x="96558" y="59321"/>
                  </a:lnTo>
                  <a:lnTo>
                    <a:pt x="96469" y="67703"/>
                  </a:lnTo>
                  <a:lnTo>
                    <a:pt x="96202" y="70739"/>
                  </a:lnTo>
                  <a:lnTo>
                    <a:pt x="95872" y="70624"/>
                  </a:lnTo>
                  <a:lnTo>
                    <a:pt x="95872" y="92837"/>
                  </a:lnTo>
                  <a:lnTo>
                    <a:pt x="95872" y="113296"/>
                  </a:lnTo>
                  <a:lnTo>
                    <a:pt x="91313" y="118668"/>
                  </a:lnTo>
                  <a:lnTo>
                    <a:pt x="85051" y="123647"/>
                  </a:lnTo>
                  <a:lnTo>
                    <a:pt x="76911" y="127292"/>
                  </a:lnTo>
                  <a:lnTo>
                    <a:pt x="66713" y="128714"/>
                  </a:lnTo>
                  <a:lnTo>
                    <a:pt x="57111" y="127063"/>
                  </a:lnTo>
                  <a:lnTo>
                    <a:pt x="50076" y="122555"/>
                  </a:lnTo>
                  <a:lnTo>
                    <a:pt x="45732" y="115849"/>
                  </a:lnTo>
                  <a:lnTo>
                    <a:pt x="44246" y="107607"/>
                  </a:lnTo>
                  <a:lnTo>
                    <a:pt x="45986" y="98780"/>
                  </a:lnTo>
                  <a:lnTo>
                    <a:pt x="51079" y="92138"/>
                  </a:lnTo>
                  <a:lnTo>
                    <a:pt x="59385" y="87947"/>
                  </a:lnTo>
                  <a:lnTo>
                    <a:pt x="70726" y="86487"/>
                  </a:lnTo>
                  <a:lnTo>
                    <a:pt x="77762" y="86868"/>
                  </a:lnTo>
                  <a:lnTo>
                    <a:pt x="84302" y="88036"/>
                  </a:lnTo>
                  <a:lnTo>
                    <a:pt x="90335" y="90017"/>
                  </a:lnTo>
                  <a:lnTo>
                    <a:pt x="95872" y="92837"/>
                  </a:lnTo>
                  <a:lnTo>
                    <a:pt x="95872" y="70624"/>
                  </a:lnTo>
                  <a:lnTo>
                    <a:pt x="89395" y="68237"/>
                  </a:lnTo>
                  <a:lnTo>
                    <a:pt x="80949" y="66332"/>
                  </a:lnTo>
                  <a:lnTo>
                    <a:pt x="71501" y="65125"/>
                  </a:lnTo>
                  <a:lnTo>
                    <a:pt x="61683" y="64706"/>
                  </a:lnTo>
                  <a:lnTo>
                    <a:pt x="36068" y="67703"/>
                  </a:lnTo>
                  <a:lnTo>
                    <a:pt x="16637" y="76593"/>
                  </a:lnTo>
                  <a:lnTo>
                    <a:pt x="4305" y="91274"/>
                  </a:lnTo>
                  <a:lnTo>
                    <a:pt x="0" y="111620"/>
                  </a:lnTo>
                  <a:lnTo>
                    <a:pt x="3594" y="131038"/>
                  </a:lnTo>
                  <a:lnTo>
                    <a:pt x="13919" y="145351"/>
                  </a:lnTo>
                  <a:lnTo>
                    <a:pt x="30264" y="154190"/>
                  </a:lnTo>
                  <a:lnTo>
                    <a:pt x="51968" y="157213"/>
                  </a:lnTo>
                  <a:lnTo>
                    <a:pt x="68173" y="155282"/>
                  </a:lnTo>
                  <a:lnTo>
                    <a:pt x="81165" y="150164"/>
                  </a:lnTo>
                  <a:lnTo>
                    <a:pt x="90944" y="142786"/>
                  </a:lnTo>
                  <a:lnTo>
                    <a:pt x="97548" y="134073"/>
                  </a:lnTo>
                  <a:lnTo>
                    <a:pt x="101117" y="144399"/>
                  </a:lnTo>
                  <a:lnTo>
                    <a:pt x="107302" y="151726"/>
                  </a:lnTo>
                  <a:lnTo>
                    <a:pt x="116065" y="156095"/>
                  </a:lnTo>
                  <a:lnTo>
                    <a:pt x="127368" y="157556"/>
                  </a:lnTo>
                  <a:lnTo>
                    <a:pt x="133642" y="157213"/>
                  </a:lnTo>
                  <a:lnTo>
                    <a:pt x="141249" y="156044"/>
                  </a:lnTo>
                  <a:lnTo>
                    <a:pt x="149301" y="153873"/>
                  </a:lnTo>
                  <a:lnTo>
                    <a:pt x="156870" y="150520"/>
                  </a:lnTo>
                  <a:close/>
                </a:path>
                <a:path w="687070" h="158750">
                  <a:moveTo>
                    <a:pt x="315963" y="3251"/>
                  </a:moveTo>
                  <a:lnTo>
                    <a:pt x="162445" y="3251"/>
                  </a:lnTo>
                  <a:lnTo>
                    <a:pt x="162445" y="31191"/>
                  </a:lnTo>
                  <a:lnTo>
                    <a:pt x="162445" y="62941"/>
                  </a:lnTo>
                  <a:lnTo>
                    <a:pt x="190258" y="62941"/>
                  </a:lnTo>
                  <a:lnTo>
                    <a:pt x="190258" y="31191"/>
                  </a:lnTo>
                  <a:lnTo>
                    <a:pt x="217741" y="31191"/>
                  </a:lnTo>
                  <a:lnTo>
                    <a:pt x="217741" y="62941"/>
                  </a:lnTo>
                  <a:lnTo>
                    <a:pt x="217741" y="127711"/>
                  </a:lnTo>
                  <a:lnTo>
                    <a:pt x="197294" y="127711"/>
                  </a:lnTo>
                  <a:lnTo>
                    <a:pt x="197294" y="154381"/>
                  </a:lnTo>
                  <a:lnTo>
                    <a:pt x="280416" y="154381"/>
                  </a:lnTo>
                  <a:lnTo>
                    <a:pt x="280416" y="127711"/>
                  </a:lnTo>
                  <a:lnTo>
                    <a:pt x="260654" y="127711"/>
                  </a:lnTo>
                  <a:lnTo>
                    <a:pt x="260654" y="62941"/>
                  </a:lnTo>
                  <a:lnTo>
                    <a:pt x="260654" y="31191"/>
                  </a:lnTo>
                  <a:lnTo>
                    <a:pt x="288137" y="31191"/>
                  </a:lnTo>
                  <a:lnTo>
                    <a:pt x="288137" y="62941"/>
                  </a:lnTo>
                  <a:lnTo>
                    <a:pt x="315963" y="62941"/>
                  </a:lnTo>
                  <a:lnTo>
                    <a:pt x="315963" y="31191"/>
                  </a:lnTo>
                  <a:lnTo>
                    <a:pt x="315963" y="3251"/>
                  </a:lnTo>
                  <a:close/>
                </a:path>
                <a:path w="687070" h="158750">
                  <a:moveTo>
                    <a:pt x="494525" y="70065"/>
                  </a:moveTo>
                  <a:lnTo>
                    <a:pt x="493801" y="66382"/>
                  </a:lnTo>
                  <a:lnTo>
                    <a:pt x="488950" y="41440"/>
                  </a:lnTo>
                  <a:lnTo>
                    <a:pt x="479831" y="28486"/>
                  </a:lnTo>
                  <a:lnTo>
                    <a:pt x="473367" y="19316"/>
                  </a:lnTo>
                  <a:lnTo>
                    <a:pt x="450621" y="5778"/>
                  </a:lnTo>
                  <a:lnTo>
                    <a:pt x="450621" y="66382"/>
                  </a:lnTo>
                  <a:lnTo>
                    <a:pt x="380225" y="66382"/>
                  </a:lnTo>
                  <a:lnTo>
                    <a:pt x="382587" y="52539"/>
                  </a:lnTo>
                  <a:lnTo>
                    <a:pt x="389610" y="40398"/>
                  </a:lnTo>
                  <a:lnTo>
                    <a:pt x="401154" y="31762"/>
                  </a:lnTo>
                  <a:lnTo>
                    <a:pt x="417093" y="28486"/>
                  </a:lnTo>
                  <a:lnTo>
                    <a:pt x="432523" y="31623"/>
                  </a:lnTo>
                  <a:lnTo>
                    <a:pt x="442912" y="40005"/>
                  </a:lnTo>
                  <a:lnTo>
                    <a:pt x="448767" y="52108"/>
                  </a:lnTo>
                  <a:lnTo>
                    <a:pt x="450621" y="66382"/>
                  </a:lnTo>
                  <a:lnTo>
                    <a:pt x="450621" y="5778"/>
                  </a:lnTo>
                  <a:lnTo>
                    <a:pt x="449414" y="5054"/>
                  </a:lnTo>
                  <a:lnTo>
                    <a:pt x="418769" y="0"/>
                  </a:lnTo>
                  <a:lnTo>
                    <a:pt x="381901" y="6184"/>
                  </a:lnTo>
                  <a:lnTo>
                    <a:pt x="355371" y="23075"/>
                  </a:lnTo>
                  <a:lnTo>
                    <a:pt x="339344" y="48221"/>
                  </a:lnTo>
                  <a:lnTo>
                    <a:pt x="333959" y="79108"/>
                  </a:lnTo>
                  <a:lnTo>
                    <a:pt x="339521" y="111404"/>
                  </a:lnTo>
                  <a:lnTo>
                    <a:pt x="356082" y="136385"/>
                  </a:lnTo>
                  <a:lnTo>
                    <a:pt x="383463" y="152501"/>
                  </a:lnTo>
                  <a:lnTo>
                    <a:pt x="421449" y="158216"/>
                  </a:lnTo>
                  <a:lnTo>
                    <a:pt x="439978" y="156667"/>
                  </a:lnTo>
                  <a:lnTo>
                    <a:pt x="457022" y="152057"/>
                  </a:lnTo>
                  <a:lnTo>
                    <a:pt x="472122" y="144500"/>
                  </a:lnTo>
                  <a:lnTo>
                    <a:pt x="484809" y="134073"/>
                  </a:lnTo>
                  <a:lnTo>
                    <a:pt x="480758" y="128041"/>
                  </a:lnTo>
                  <a:lnTo>
                    <a:pt x="470395" y="112623"/>
                  </a:lnTo>
                  <a:lnTo>
                    <a:pt x="462673" y="118427"/>
                  </a:lnTo>
                  <a:lnTo>
                    <a:pt x="452907" y="123355"/>
                  </a:lnTo>
                  <a:lnTo>
                    <a:pt x="440829" y="126771"/>
                  </a:lnTo>
                  <a:lnTo>
                    <a:pt x="426135" y="128041"/>
                  </a:lnTo>
                  <a:lnTo>
                    <a:pt x="408647" y="125730"/>
                  </a:lnTo>
                  <a:lnTo>
                    <a:pt x="394843" y="118833"/>
                  </a:lnTo>
                  <a:lnTo>
                    <a:pt x="385368" y="107403"/>
                  </a:lnTo>
                  <a:lnTo>
                    <a:pt x="380898" y="91516"/>
                  </a:lnTo>
                  <a:lnTo>
                    <a:pt x="492175" y="91516"/>
                  </a:lnTo>
                  <a:lnTo>
                    <a:pt x="493522" y="85801"/>
                  </a:lnTo>
                  <a:lnTo>
                    <a:pt x="494525" y="79451"/>
                  </a:lnTo>
                  <a:lnTo>
                    <a:pt x="494525" y="70065"/>
                  </a:lnTo>
                  <a:close/>
                </a:path>
                <a:path w="687070" h="158750">
                  <a:moveTo>
                    <a:pt x="686498" y="3670"/>
                  </a:moveTo>
                  <a:lnTo>
                    <a:pt x="535647" y="3670"/>
                  </a:lnTo>
                  <a:lnTo>
                    <a:pt x="535647" y="30518"/>
                  </a:lnTo>
                  <a:lnTo>
                    <a:pt x="557110" y="30518"/>
                  </a:lnTo>
                  <a:lnTo>
                    <a:pt x="556780" y="46583"/>
                  </a:lnTo>
                  <a:lnTo>
                    <a:pt x="554824" y="74295"/>
                  </a:lnTo>
                  <a:lnTo>
                    <a:pt x="551243" y="95021"/>
                  </a:lnTo>
                  <a:lnTo>
                    <a:pt x="546404" y="109474"/>
                  </a:lnTo>
                  <a:lnTo>
                    <a:pt x="540689" y="118325"/>
                  </a:lnTo>
                  <a:lnTo>
                    <a:pt x="538327" y="112966"/>
                  </a:lnTo>
                  <a:lnTo>
                    <a:pt x="533654" y="109283"/>
                  </a:lnTo>
                  <a:lnTo>
                    <a:pt x="505485" y="131064"/>
                  </a:lnTo>
                  <a:lnTo>
                    <a:pt x="507288" y="142049"/>
                  </a:lnTo>
                  <a:lnTo>
                    <a:pt x="512648" y="150507"/>
                  </a:lnTo>
                  <a:lnTo>
                    <a:pt x="521462" y="155956"/>
                  </a:lnTo>
                  <a:lnTo>
                    <a:pt x="533654" y="157886"/>
                  </a:lnTo>
                  <a:lnTo>
                    <a:pt x="552704" y="152057"/>
                  </a:lnTo>
                  <a:lnTo>
                    <a:pt x="568502" y="133121"/>
                  </a:lnTo>
                  <a:lnTo>
                    <a:pt x="580021" y="98907"/>
                  </a:lnTo>
                  <a:lnTo>
                    <a:pt x="586270" y="47256"/>
                  </a:lnTo>
                  <a:lnTo>
                    <a:pt x="586930" y="32181"/>
                  </a:lnTo>
                  <a:lnTo>
                    <a:pt x="625487" y="32181"/>
                  </a:lnTo>
                  <a:lnTo>
                    <a:pt x="625487" y="127711"/>
                  </a:lnTo>
                  <a:lnTo>
                    <a:pt x="609396" y="127711"/>
                  </a:lnTo>
                  <a:lnTo>
                    <a:pt x="609396" y="154533"/>
                  </a:lnTo>
                  <a:lnTo>
                    <a:pt x="686498" y="154533"/>
                  </a:lnTo>
                  <a:lnTo>
                    <a:pt x="686498" y="127711"/>
                  </a:lnTo>
                  <a:lnTo>
                    <a:pt x="668401" y="127711"/>
                  </a:lnTo>
                  <a:lnTo>
                    <a:pt x="668401" y="30518"/>
                  </a:lnTo>
                  <a:lnTo>
                    <a:pt x="686498" y="30518"/>
                  </a:lnTo>
                  <a:lnTo>
                    <a:pt x="686498" y="36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8968573" y="2240492"/>
              <a:ext cx="486386" cy="158225"/>
            </a:xfrm>
            <a:prstGeom prst="rect">
              <a:avLst/>
            </a:prstGeom>
            <a:blipFill>
              <a:blip r:embed="rId1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9474289" y="2242512"/>
              <a:ext cx="156874" cy="154183"/>
            </a:xfrm>
            <a:prstGeom prst="rect">
              <a:avLst/>
            </a:prstGeom>
            <a:blipFill>
              <a:blip r:embed="rId1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9650839" y="2240492"/>
              <a:ext cx="156874" cy="157555"/>
            </a:xfrm>
            <a:prstGeom prst="rect">
              <a:avLst/>
            </a:prstGeom>
            <a:blipFill>
              <a:blip r:embed="rId1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3" name="object 343"/>
          <p:cNvSpPr/>
          <p:nvPr/>
        </p:nvSpPr>
        <p:spPr>
          <a:xfrm>
            <a:off x="6256039" y="6016298"/>
            <a:ext cx="4155440" cy="83820"/>
          </a:xfrm>
          <a:custGeom>
            <a:avLst/>
            <a:gdLst/>
            <a:ahLst/>
            <a:cxnLst/>
            <a:rect l="l" t="t" r="r" b="b"/>
            <a:pathLst>
              <a:path w="4155440" h="83820">
                <a:moveTo>
                  <a:pt x="4155391" y="0"/>
                </a:moveTo>
                <a:lnTo>
                  <a:pt x="0" y="0"/>
                </a:lnTo>
                <a:lnTo>
                  <a:pt x="0" y="83767"/>
                </a:lnTo>
                <a:lnTo>
                  <a:pt x="4155391" y="83767"/>
                </a:lnTo>
                <a:lnTo>
                  <a:pt x="41553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6270473" y="6325431"/>
            <a:ext cx="1324610" cy="302260"/>
          </a:xfrm>
          <a:custGeom>
            <a:avLst/>
            <a:gdLst/>
            <a:ahLst/>
            <a:cxnLst/>
            <a:rect l="l" t="t" r="r" b="b"/>
            <a:pathLst>
              <a:path w="1324609" h="302259">
                <a:moveTo>
                  <a:pt x="98526" y="205143"/>
                </a:moveTo>
                <a:lnTo>
                  <a:pt x="75057" y="205143"/>
                </a:lnTo>
                <a:lnTo>
                  <a:pt x="75057" y="29159"/>
                </a:lnTo>
                <a:lnTo>
                  <a:pt x="95186" y="29159"/>
                </a:lnTo>
                <a:lnTo>
                  <a:pt x="95186" y="0"/>
                </a:lnTo>
                <a:lnTo>
                  <a:pt x="0" y="0"/>
                </a:lnTo>
                <a:lnTo>
                  <a:pt x="0" y="29159"/>
                </a:lnTo>
                <a:lnTo>
                  <a:pt x="25806" y="29159"/>
                </a:lnTo>
                <a:lnTo>
                  <a:pt x="25806" y="205143"/>
                </a:lnTo>
                <a:lnTo>
                  <a:pt x="0" y="205143"/>
                </a:lnTo>
                <a:lnTo>
                  <a:pt x="0" y="234632"/>
                </a:lnTo>
                <a:lnTo>
                  <a:pt x="98526" y="234632"/>
                </a:lnTo>
                <a:lnTo>
                  <a:pt x="98526" y="205143"/>
                </a:lnTo>
                <a:close/>
              </a:path>
              <a:path w="1324609" h="302259">
                <a:moveTo>
                  <a:pt x="232930" y="205143"/>
                </a:moveTo>
                <a:lnTo>
                  <a:pt x="211836" y="205143"/>
                </a:lnTo>
                <a:lnTo>
                  <a:pt x="131699" y="107594"/>
                </a:lnTo>
                <a:lnTo>
                  <a:pt x="206476" y="29159"/>
                </a:lnTo>
                <a:lnTo>
                  <a:pt x="225577" y="29159"/>
                </a:lnTo>
                <a:lnTo>
                  <a:pt x="225577" y="0"/>
                </a:lnTo>
                <a:lnTo>
                  <a:pt x="132067" y="0"/>
                </a:lnTo>
                <a:lnTo>
                  <a:pt x="132067" y="29159"/>
                </a:lnTo>
                <a:lnTo>
                  <a:pt x="154533" y="29159"/>
                </a:lnTo>
                <a:lnTo>
                  <a:pt x="80784" y="114630"/>
                </a:lnTo>
                <a:lnTo>
                  <a:pt x="172935" y="234632"/>
                </a:lnTo>
                <a:lnTo>
                  <a:pt x="232930" y="234632"/>
                </a:lnTo>
                <a:lnTo>
                  <a:pt x="232930" y="205143"/>
                </a:lnTo>
                <a:close/>
              </a:path>
              <a:path w="1324609" h="302259">
                <a:moveTo>
                  <a:pt x="417322" y="159207"/>
                </a:moveTo>
                <a:lnTo>
                  <a:pt x="411835" y="127508"/>
                </a:lnTo>
                <a:lnTo>
                  <a:pt x="399262" y="107937"/>
                </a:lnTo>
                <a:lnTo>
                  <a:pt x="395579" y="102222"/>
                </a:lnTo>
                <a:lnTo>
                  <a:pt x="371068" y="86893"/>
                </a:lnTo>
                <a:lnTo>
                  <a:pt x="371068" y="159207"/>
                </a:lnTo>
                <a:lnTo>
                  <a:pt x="368376" y="180746"/>
                </a:lnTo>
                <a:lnTo>
                  <a:pt x="360629" y="196761"/>
                </a:lnTo>
                <a:lnTo>
                  <a:pt x="348284" y="206730"/>
                </a:lnTo>
                <a:lnTo>
                  <a:pt x="331838" y="210172"/>
                </a:lnTo>
                <a:lnTo>
                  <a:pt x="315341" y="206590"/>
                </a:lnTo>
                <a:lnTo>
                  <a:pt x="302895" y="196380"/>
                </a:lnTo>
                <a:lnTo>
                  <a:pt x="295033" y="180327"/>
                </a:lnTo>
                <a:lnTo>
                  <a:pt x="292290" y="159207"/>
                </a:lnTo>
                <a:lnTo>
                  <a:pt x="295071" y="137629"/>
                </a:lnTo>
                <a:lnTo>
                  <a:pt x="303009" y="121513"/>
                </a:lnTo>
                <a:lnTo>
                  <a:pt x="315480" y="111429"/>
                </a:lnTo>
                <a:lnTo>
                  <a:pt x="331838" y="107937"/>
                </a:lnTo>
                <a:lnTo>
                  <a:pt x="348145" y="111480"/>
                </a:lnTo>
                <a:lnTo>
                  <a:pt x="360502" y="121627"/>
                </a:lnTo>
                <a:lnTo>
                  <a:pt x="368325" y="137769"/>
                </a:lnTo>
                <a:lnTo>
                  <a:pt x="371068" y="159207"/>
                </a:lnTo>
                <a:lnTo>
                  <a:pt x="371068" y="86893"/>
                </a:lnTo>
                <a:lnTo>
                  <a:pt x="368820" y="85483"/>
                </a:lnTo>
                <a:lnTo>
                  <a:pt x="331838" y="79425"/>
                </a:lnTo>
                <a:lnTo>
                  <a:pt x="295287" y="85483"/>
                </a:lnTo>
                <a:lnTo>
                  <a:pt x="268478" y="102222"/>
                </a:lnTo>
                <a:lnTo>
                  <a:pt x="251980" y="127508"/>
                </a:lnTo>
                <a:lnTo>
                  <a:pt x="246354" y="159207"/>
                </a:lnTo>
                <a:lnTo>
                  <a:pt x="251421" y="190906"/>
                </a:lnTo>
                <a:lnTo>
                  <a:pt x="266979" y="216192"/>
                </a:lnTo>
                <a:lnTo>
                  <a:pt x="293598" y="232930"/>
                </a:lnTo>
                <a:lnTo>
                  <a:pt x="331838" y="238988"/>
                </a:lnTo>
                <a:lnTo>
                  <a:pt x="368388" y="232930"/>
                </a:lnTo>
                <a:lnTo>
                  <a:pt x="395198" y="216192"/>
                </a:lnTo>
                <a:lnTo>
                  <a:pt x="399122" y="210172"/>
                </a:lnTo>
                <a:lnTo>
                  <a:pt x="411695" y="190906"/>
                </a:lnTo>
                <a:lnTo>
                  <a:pt x="417322" y="159207"/>
                </a:lnTo>
                <a:close/>
              </a:path>
              <a:path w="1324609" h="302259">
                <a:moveTo>
                  <a:pt x="619747" y="83362"/>
                </a:moveTo>
                <a:lnTo>
                  <a:pt x="542645" y="83362"/>
                </a:lnTo>
                <a:lnTo>
                  <a:pt x="542645" y="110032"/>
                </a:lnTo>
                <a:lnTo>
                  <a:pt x="558761" y="110032"/>
                </a:lnTo>
                <a:lnTo>
                  <a:pt x="558761" y="144322"/>
                </a:lnTo>
                <a:lnTo>
                  <a:pt x="495731" y="144322"/>
                </a:lnTo>
                <a:lnTo>
                  <a:pt x="495731" y="110032"/>
                </a:lnTo>
                <a:lnTo>
                  <a:pt x="509803" y="110032"/>
                </a:lnTo>
                <a:lnTo>
                  <a:pt x="509803" y="83362"/>
                </a:lnTo>
                <a:lnTo>
                  <a:pt x="434708" y="83362"/>
                </a:lnTo>
                <a:lnTo>
                  <a:pt x="434708" y="110032"/>
                </a:lnTo>
                <a:lnTo>
                  <a:pt x="453161" y="110032"/>
                </a:lnTo>
                <a:lnTo>
                  <a:pt x="453161" y="144322"/>
                </a:lnTo>
                <a:lnTo>
                  <a:pt x="453161" y="170992"/>
                </a:lnTo>
                <a:lnTo>
                  <a:pt x="453161" y="207822"/>
                </a:lnTo>
                <a:lnTo>
                  <a:pt x="434708" y="207822"/>
                </a:lnTo>
                <a:lnTo>
                  <a:pt x="434708" y="234492"/>
                </a:lnTo>
                <a:lnTo>
                  <a:pt x="511479" y="234492"/>
                </a:lnTo>
                <a:lnTo>
                  <a:pt x="511479" y="207822"/>
                </a:lnTo>
                <a:lnTo>
                  <a:pt x="495731" y="207822"/>
                </a:lnTo>
                <a:lnTo>
                  <a:pt x="495731" y="170992"/>
                </a:lnTo>
                <a:lnTo>
                  <a:pt x="558761" y="170992"/>
                </a:lnTo>
                <a:lnTo>
                  <a:pt x="558761" y="207822"/>
                </a:lnTo>
                <a:lnTo>
                  <a:pt x="544322" y="207822"/>
                </a:lnTo>
                <a:lnTo>
                  <a:pt x="544322" y="234492"/>
                </a:lnTo>
                <a:lnTo>
                  <a:pt x="619417" y="234492"/>
                </a:lnTo>
                <a:lnTo>
                  <a:pt x="619417" y="207822"/>
                </a:lnTo>
                <a:lnTo>
                  <a:pt x="601294" y="207822"/>
                </a:lnTo>
                <a:lnTo>
                  <a:pt x="601294" y="170992"/>
                </a:lnTo>
                <a:lnTo>
                  <a:pt x="601294" y="144322"/>
                </a:lnTo>
                <a:lnTo>
                  <a:pt x="601294" y="110032"/>
                </a:lnTo>
                <a:lnTo>
                  <a:pt x="619747" y="110032"/>
                </a:lnTo>
                <a:lnTo>
                  <a:pt x="619747" y="83362"/>
                </a:lnTo>
                <a:close/>
              </a:path>
              <a:path w="1324609" h="302259">
                <a:moveTo>
                  <a:pt x="785152" y="206146"/>
                </a:moveTo>
                <a:lnTo>
                  <a:pt x="768057" y="187363"/>
                </a:lnTo>
                <a:lnTo>
                  <a:pt x="760412" y="195694"/>
                </a:lnTo>
                <a:lnTo>
                  <a:pt x="751319" y="201917"/>
                </a:lnTo>
                <a:lnTo>
                  <a:pt x="741210" y="205803"/>
                </a:lnTo>
                <a:lnTo>
                  <a:pt x="730554" y="207149"/>
                </a:lnTo>
                <a:lnTo>
                  <a:pt x="712406" y="203784"/>
                </a:lnTo>
                <a:lnTo>
                  <a:pt x="697344" y="194030"/>
                </a:lnTo>
                <a:lnTo>
                  <a:pt x="687070" y="178447"/>
                </a:lnTo>
                <a:lnTo>
                  <a:pt x="683260" y="157530"/>
                </a:lnTo>
                <a:lnTo>
                  <a:pt x="686435" y="137020"/>
                </a:lnTo>
                <a:lnTo>
                  <a:pt x="695325" y="121627"/>
                </a:lnTo>
                <a:lnTo>
                  <a:pt x="708990" y="111950"/>
                </a:lnTo>
                <a:lnTo>
                  <a:pt x="726503" y="108597"/>
                </a:lnTo>
                <a:lnTo>
                  <a:pt x="732231" y="108597"/>
                </a:lnTo>
                <a:lnTo>
                  <a:pt x="737590" y="109943"/>
                </a:lnTo>
                <a:lnTo>
                  <a:pt x="742251" y="112610"/>
                </a:lnTo>
                <a:lnTo>
                  <a:pt x="740575" y="115646"/>
                </a:lnTo>
                <a:lnTo>
                  <a:pt x="739914" y="119329"/>
                </a:lnTo>
                <a:lnTo>
                  <a:pt x="777074" y="137058"/>
                </a:lnTo>
                <a:lnTo>
                  <a:pt x="783145" y="121335"/>
                </a:lnTo>
                <a:lnTo>
                  <a:pt x="778256" y="103162"/>
                </a:lnTo>
                <a:lnTo>
                  <a:pt x="764882" y="90284"/>
                </a:lnTo>
                <a:lnTo>
                  <a:pt x="744982" y="82638"/>
                </a:lnTo>
                <a:lnTo>
                  <a:pt x="720483" y="80098"/>
                </a:lnTo>
                <a:lnTo>
                  <a:pt x="685990" y="86283"/>
                </a:lnTo>
                <a:lnTo>
                  <a:pt x="659803" y="103187"/>
                </a:lnTo>
                <a:lnTo>
                  <a:pt x="643166" y="128320"/>
                </a:lnTo>
                <a:lnTo>
                  <a:pt x="637336" y="159207"/>
                </a:lnTo>
                <a:lnTo>
                  <a:pt x="643178" y="191503"/>
                </a:lnTo>
                <a:lnTo>
                  <a:pt x="659879" y="216484"/>
                </a:lnTo>
                <a:lnTo>
                  <a:pt x="686269" y="232613"/>
                </a:lnTo>
                <a:lnTo>
                  <a:pt x="721131" y="238328"/>
                </a:lnTo>
                <a:lnTo>
                  <a:pt x="741045" y="236359"/>
                </a:lnTo>
                <a:lnTo>
                  <a:pt x="758685" y="230403"/>
                </a:lnTo>
                <a:lnTo>
                  <a:pt x="773557" y="220357"/>
                </a:lnTo>
                <a:lnTo>
                  <a:pt x="785152" y="206146"/>
                </a:lnTo>
                <a:close/>
              </a:path>
              <a:path w="1324609" h="302259">
                <a:moveTo>
                  <a:pt x="971511" y="83781"/>
                </a:moveTo>
                <a:lnTo>
                  <a:pt x="906475" y="83781"/>
                </a:lnTo>
                <a:lnTo>
                  <a:pt x="906475" y="110617"/>
                </a:lnTo>
                <a:lnTo>
                  <a:pt x="924877" y="110617"/>
                </a:lnTo>
                <a:lnTo>
                  <a:pt x="898728" y="181330"/>
                </a:lnTo>
                <a:lnTo>
                  <a:pt x="897394" y="187363"/>
                </a:lnTo>
                <a:lnTo>
                  <a:pt x="895057" y="195072"/>
                </a:lnTo>
                <a:lnTo>
                  <a:pt x="892721" y="187363"/>
                </a:lnTo>
                <a:lnTo>
                  <a:pt x="890028" y="179324"/>
                </a:lnTo>
                <a:lnTo>
                  <a:pt x="886345" y="171615"/>
                </a:lnTo>
                <a:lnTo>
                  <a:pt x="858532" y="110617"/>
                </a:lnTo>
                <a:lnTo>
                  <a:pt x="876604" y="110617"/>
                </a:lnTo>
                <a:lnTo>
                  <a:pt x="876604" y="83781"/>
                </a:lnTo>
                <a:lnTo>
                  <a:pt x="799515" y="83781"/>
                </a:lnTo>
                <a:lnTo>
                  <a:pt x="799515" y="110617"/>
                </a:lnTo>
                <a:lnTo>
                  <a:pt x="811250" y="110617"/>
                </a:lnTo>
                <a:lnTo>
                  <a:pt x="876604" y="236651"/>
                </a:lnTo>
                <a:lnTo>
                  <a:pt x="854849" y="272186"/>
                </a:lnTo>
                <a:lnTo>
                  <a:pt x="854849" y="270827"/>
                </a:lnTo>
                <a:lnTo>
                  <a:pt x="855179" y="268820"/>
                </a:lnTo>
                <a:lnTo>
                  <a:pt x="854849" y="258762"/>
                </a:lnTo>
                <a:lnTo>
                  <a:pt x="815949" y="273532"/>
                </a:lnTo>
                <a:lnTo>
                  <a:pt x="818184" y="284289"/>
                </a:lnTo>
                <a:lnTo>
                  <a:pt x="824496" y="293255"/>
                </a:lnTo>
                <a:lnTo>
                  <a:pt x="834326" y="299389"/>
                </a:lnTo>
                <a:lnTo>
                  <a:pt x="847128" y="301663"/>
                </a:lnTo>
                <a:lnTo>
                  <a:pt x="862799" y="298780"/>
                </a:lnTo>
                <a:lnTo>
                  <a:pt x="877722" y="288391"/>
                </a:lnTo>
                <a:lnTo>
                  <a:pt x="892759" y="267868"/>
                </a:lnTo>
                <a:lnTo>
                  <a:pt x="908799" y="234632"/>
                </a:lnTo>
                <a:lnTo>
                  <a:pt x="959764" y="110617"/>
                </a:lnTo>
                <a:lnTo>
                  <a:pt x="971511" y="110617"/>
                </a:lnTo>
                <a:lnTo>
                  <a:pt x="971511" y="83781"/>
                </a:lnTo>
                <a:close/>
              </a:path>
              <a:path w="1324609" h="302259">
                <a:moveTo>
                  <a:pt x="1149832" y="83781"/>
                </a:moveTo>
                <a:lnTo>
                  <a:pt x="998994" y="83781"/>
                </a:lnTo>
                <a:lnTo>
                  <a:pt x="998994" y="110617"/>
                </a:lnTo>
                <a:lnTo>
                  <a:pt x="1020470" y="110617"/>
                </a:lnTo>
                <a:lnTo>
                  <a:pt x="1020140" y="126695"/>
                </a:lnTo>
                <a:lnTo>
                  <a:pt x="1018184" y="154393"/>
                </a:lnTo>
                <a:lnTo>
                  <a:pt x="1014590" y="175133"/>
                </a:lnTo>
                <a:lnTo>
                  <a:pt x="1009751" y="189585"/>
                </a:lnTo>
                <a:lnTo>
                  <a:pt x="1004023" y="198437"/>
                </a:lnTo>
                <a:lnTo>
                  <a:pt x="1001687" y="193078"/>
                </a:lnTo>
                <a:lnTo>
                  <a:pt x="996988" y="189395"/>
                </a:lnTo>
                <a:lnTo>
                  <a:pt x="968844" y="211162"/>
                </a:lnTo>
                <a:lnTo>
                  <a:pt x="970648" y="222148"/>
                </a:lnTo>
                <a:lnTo>
                  <a:pt x="975995" y="230606"/>
                </a:lnTo>
                <a:lnTo>
                  <a:pt x="984808" y="236054"/>
                </a:lnTo>
                <a:lnTo>
                  <a:pt x="996988" y="237985"/>
                </a:lnTo>
                <a:lnTo>
                  <a:pt x="1016050" y="232156"/>
                </a:lnTo>
                <a:lnTo>
                  <a:pt x="1031849" y="213220"/>
                </a:lnTo>
                <a:lnTo>
                  <a:pt x="1043368" y="179006"/>
                </a:lnTo>
                <a:lnTo>
                  <a:pt x="1049629" y="127355"/>
                </a:lnTo>
                <a:lnTo>
                  <a:pt x="1050277" y="112293"/>
                </a:lnTo>
                <a:lnTo>
                  <a:pt x="1088847" y="112293"/>
                </a:lnTo>
                <a:lnTo>
                  <a:pt x="1088847" y="207822"/>
                </a:lnTo>
                <a:lnTo>
                  <a:pt x="1072730" y="207822"/>
                </a:lnTo>
                <a:lnTo>
                  <a:pt x="1072730" y="234632"/>
                </a:lnTo>
                <a:lnTo>
                  <a:pt x="1149832" y="234632"/>
                </a:lnTo>
                <a:lnTo>
                  <a:pt x="1149832" y="207822"/>
                </a:lnTo>
                <a:lnTo>
                  <a:pt x="1131760" y="207822"/>
                </a:lnTo>
                <a:lnTo>
                  <a:pt x="1131760" y="110617"/>
                </a:lnTo>
                <a:lnTo>
                  <a:pt x="1149832" y="110617"/>
                </a:lnTo>
                <a:lnTo>
                  <a:pt x="1149832" y="83781"/>
                </a:lnTo>
                <a:close/>
              </a:path>
              <a:path w="1324609" h="302259">
                <a:moveTo>
                  <a:pt x="1324444" y="181330"/>
                </a:moveTo>
                <a:lnTo>
                  <a:pt x="1290370" y="137922"/>
                </a:lnTo>
                <a:lnTo>
                  <a:pt x="1279855" y="136652"/>
                </a:lnTo>
                <a:lnTo>
                  <a:pt x="1279855" y="183007"/>
                </a:lnTo>
                <a:lnTo>
                  <a:pt x="1278140" y="193636"/>
                </a:lnTo>
                <a:lnTo>
                  <a:pt x="1272654" y="201650"/>
                </a:lnTo>
                <a:lnTo>
                  <a:pt x="1262875" y="206730"/>
                </a:lnTo>
                <a:lnTo>
                  <a:pt x="1248333" y="208495"/>
                </a:lnTo>
                <a:lnTo>
                  <a:pt x="1234262" y="208495"/>
                </a:lnTo>
                <a:lnTo>
                  <a:pt x="1234262" y="158203"/>
                </a:lnTo>
                <a:lnTo>
                  <a:pt x="1248702" y="158203"/>
                </a:lnTo>
                <a:lnTo>
                  <a:pt x="1263180" y="159867"/>
                </a:lnTo>
                <a:lnTo>
                  <a:pt x="1272819" y="164693"/>
                </a:lnTo>
                <a:lnTo>
                  <a:pt x="1278191" y="172491"/>
                </a:lnTo>
                <a:lnTo>
                  <a:pt x="1279855" y="183007"/>
                </a:lnTo>
                <a:lnTo>
                  <a:pt x="1279855" y="136652"/>
                </a:lnTo>
                <a:lnTo>
                  <a:pt x="1258760" y="134073"/>
                </a:lnTo>
                <a:lnTo>
                  <a:pt x="1234262" y="134073"/>
                </a:lnTo>
                <a:lnTo>
                  <a:pt x="1234262" y="110617"/>
                </a:lnTo>
                <a:lnTo>
                  <a:pt x="1258392" y="110617"/>
                </a:lnTo>
                <a:lnTo>
                  <a:pt x="1258392" y="83781"/>
                </a:lnTo>
                <a:lnTo>
                  <a:pt x="1173594" y="83781"/>
                </a:lnTo>
                <a:lnTo>
                  <a:pt x="1173594" y="110617"/>
                </a:lnTo>
                <a:lnTo>
                  <a:pt x="1191679" y="110617"/>
                </a:lnTo>
                <a:lnTo>
                  <a:pt x="1191679" y="207822"/>
                </a:lnTo>
                <a:lnTo>
                  <a:pt x="1173594" y="207822"/>
                </a:lnTo>
                <a:lnTo>
                  <a:pt x="1173594" y="234632"/>
                </a:lnTo>
                <a:lnTo>
                  <a:pt x="1254709" y="234632"/>
                </a:lnTo>
                <a:lnTo>
                  <a:pt x="1287678" y="230073"/>
                </a:lnTo>
                <a:lnTo>
                  <a:pt x="1309192" y="218033"/>
                </a:lnTo>
                <a:lnTo>
                  <a:pt x="1315745" y="208495"/>
                </a:lnTo>
                <a:lnTo>
                  <a:pt x="1320901" y="200977"/>
                </a:lnTo>
                <a:lnTo>
                  <a:pt x="1324444" y="1813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7605027" y="6405530"/>
            <a:ext cx="321945" cy="158115"/>
          </a:xfrm>
          <a:custGeom>
            <a:avLst/>
            <a:gdLst/>
            <a:ahLst/>
            <a:cxnLst/>
            <a:rect l="l" t="t" r="r" b="b"/>
            <a:pathLst>
              <a:path w="321945" h="158115">
                <a:moveTo>
                  <a:pt x="153543" y="3263"/>
                </a:moveTo>
                <a:lnTo>
                  <a:pt x="0" y="3263"/>
                </a:lnTo>
                <a:lnTo>
                  <a:pt x="0" y="31203"/>
                </a:lnTo>
                <a:lnTo>
                  <a:pt x="0" y="62953"/>
                </a:lnTo>
                <a:lnTo>
                  <a:pt x="27813" y="62953"/>
                </a:lnTo>
                <a:lnTo>
                  <a:pt x="27813" y="31203"/>
                </a:lnTo>
                <a:lnTo>
                  <a:pt x="55295" y="31203"/>
                </a:lnTo>
                <a:lnTo>
                  <a:pt x="55295" y="62953"/>
                </a:lnTo>
                <a:lnTo>
                  <a:pt x="55295" y="127723"/>
                </a:lnTo>
                <a:lnTo>
                  <a:pt x="34848" y="127723"/>
                </a:lnTo>
                <a:lnTo>
                  <a:pt x="34848" y="154393"/>
                </a:lnTo>
                <a:lnTo>
                  <a:pt x="117995" y="154393"/>
                </a:lnTo>
                <a:lnTo>
                  <a:pt x="117995" y="127723"/>
                </a:lnTo>
                <a:lnTo>
                  <a:pt x="98196" y="127723"/>
                </a:lnTo>
                <a:lnTo>
                  <a:pt x="98196" y="62953"/>
                </a:lnTo>
                <a:lnTo>
                  <a:pt x="98196" y="31203"/>
                </a:lnTo>
                <a:lnTo>
                  <a:pt x="125691" y="31203"/>
                </a:lnTo>
                <a:lnTo>
                  <a:pt x="125691" y="62953"/>
                </a:lnTo>
                <a:lnTo>
                  <a:pt x="153543" y="62953"/>
                </a:lnTo>
                <a:lnTo>
                  <a:pt x="153543" y="31203"/>
                </a:lnTo>
                <a:lnTo>
                  <a:pt x="153543" y="3263"/>
                </a:lnTo>
                <a:close/>
              </a:path>
              <a:path w="321945" h="158115">
                <a:moveTo>
                  <a:pt x="321894" y="150520"/>
                </a:moveTo>
                <a:lnTo>
                  <a:pt x="318414" y="134086"/>
                </a:lnTo>
                <a:lnTo>
                  <a:pt x="317284" y="128727"/>
                </a:lnTo>
                <a:lnTo>
                  <a:pt x="316865" y="126720"/>
                </a:lnTo>
                <a:lnTo>
                  <a:pt x="314198" y="127711"/>
                </a:lnTo>
                <a:lnTo>
                  <a:pt x="312534" y="128397"/>
                </a:lnTo>
                <a:lnTo>
                  <a:pt x="310515" y="128727"/>
                </a:lnTo>
                <a:lnTo>
                  <a:pt x="301434" y="128727"/>
                </a:lnTo>
                <a:lnTo>
                  <a:pt x="301650" y="123647"/>
                </a:lnTo>
                <a:lnTo>
                  <a:pt x="302183" y="98793"/>
                </a:lnTo>
                <a:lnTo>
                  <a:pt x="302475" y="86499"/>
                </a:lnTo>
                <a:lnTo>
                  <a:pt x="302666" y="76606"/>
                </a:lnTo>
                <a:lnTo>
                  <a:pt x="302717" y="70751"/>
                </a:lnTo>
                <a:lnTo>
                  <a:pt x="302793" y="62014"/>
                </a:lnTo>
                <a:lnTo>
                  <a:pt x="298996" y="35356"/>
                </a:lnTo>
                <a:lnTo>
                  <a:pt x="292417" y="24485"/>
                </a:lnTo>
                <a:lnTo>
                  <a:pt x="287248" y="15925"/>
                </a:lnTo>
                <a:lnTo>
                  <a:pt x="267017" y="4038"/>
                </a:lnTo>
                <a:lnTo>
                  <a:pt x="237756" y="0"/>
                </a:lnTo>
                <a:lnTo>
                  <a:pt x="214858" y="2527"/>
                </a:lnTo>
                <a:lnTo>
                  <a:pt x="195491" y="9893"/>
                </a:lnTo>
                <a:lnTo>
                  <a:pt x="182105" y="21780"/>
                </a:lnTo>
                <a:lnTo>
                  <a:pt x="177101" y="37871"/>
                </a:lnTo>
                <a:lnTo>
                  <a:pt x="178244" y="44831"/>
                </a:lnTo>
                <a:lnTo>
                  <a:pt x="181737" y="50965"/>
                </a:lnTo>
                <a:lnTo>
                  <a:pt x="187693" y="55333"/>
                </a:lnTo>
                <a:lnTo>
                  <a:pt x="196202" y="56997"/>
                </a:lnTo>
                <a:lnTo>
                  <a:pt x="207949" y="56997"/>
                </a:lnTo>
                <a:lnTo>
                  <a:pt x="214972" y="50292"/>
                </a:lnTo>
                <a:lnTo>
                  <a:pt x="214884" y="35356"/>
                </a:lnTo>
                <a:lnTo>
                  <a:pt x="212966" y="31178"/>
                </a:lnTo>
                <a:lnTo>
                  <a:pt x="210591" y="29514"/>
                </a:lnTo>
                <a:lnTo>
                  <a:pt x="215950" y="26479"/>
                </a:lnTo>
                <a:lnTo>
                  <a:pt x="222669" y="24485"/>
                </a:lnTo>
                <a:lnTo>
                  <a:pt x="231749" y="24485"/>
                </a:lnTo>
                <a:lnTo>
                  <a:pt x="261315" y="56997"/>
                </a:lnTo>
                <a:lnTo>
                  <a:pt x="261442" y="68237"/>
                </a:lnTo>
                <a:lnTo>
                  <a:pt x="261226" y="70751"/>
                </a:lnTo>
                <a:lnTo>
                  <a:pt x="260908" y="70637"/>
                </a:lnTo>
                <a:lnTo>
                  <a:pt x="260908" y="92849"/>
                </a:lnTo>
                <a:lnTo>
                  <a:pt x="260908" y="113296"/>
                </a:lnTo>
                <a:lnTo>
                  <a:pt x="256349" y="118681"/>
                </a:lnTo>
                <a:lnTo>
                  <a:pt x="250088" y="123647"/>
                </a:lnTo>
                <a:lnTo>
                  <a:pt x="241947" y="127304"/>
                </a:lnTo>
                <a:lnTo>
                  <a:pt x="231749" y="128727"/>
                </a:lnTo>
                <a:lnTo>
                  <a:pt x="222148" y="127076"/>
                </a:lnTo>
                <a:lnTo>
                  <a:pt x="215099" y="122567"/>
                </a:lnTo>
                <a:lnTo>
                  <a:pt x="210769" y="115862"/>
                </a:lnTo>
                <a:lnTo>
                  <a:pt x="209283" y="107607"/>
                </a:lnTo>
                <a:lnTo>
                  <a:pt x="211010" y="98793"/>
                </a:lnTo>
                <a:lnTo>
                  <a:pt x="216103" y="92151"/>
                </a:lnTo>
                <a:lnTo>
                  <a:pt x="224409" y="87947"/>
                </a:lnTo>
                <a:lnTo>
                  <a:pt x="235750" y="86499"/>
                </a:lnTo>
                <a:lnTo>
                  <a:pt x="242798" y="86868"/>
                </a:lnTo>
                <a:lnTo>
                  <a:pt x="249339" y="88036"/>
                </a:lnTo>
                <a:lnTo>
                  <a:pt x="255371" y="90017"/>
                </a:lnTo>
                <a:lnTo>
                  <a:pt x="260908" y="92849"/>
                </a:lnTo>
                <a:lnTo>
                  <a:pt x="260908" y="70637"/>
                </a:lnTo>
                <a:lnTo>
                  <a:pt x="254419" y="68237"/>
                </a:lnTo>
                <a:lnTo>
                  <a:pt x="245973" y="66344"/>
                </a:lnTo>
                <a:lnTo>
                  <a:pt x="236524" y="65138"/>
                </a:lnTo>
                <a:lnTo>
                  <a:pt x="226720" y="64719"/>
                </a:lnTo>
                <a:lnTo>
                  <a:pt x="201104" y="67703"/>
                </a:lnTo>
                <a:lnTo>
                  <a:pt x="181673" y="76606"/>
                </a:lnTo>
                <a:lnTo>
                  <a:pt x="169341" y="91287"/>
                </a:lnTo>
                <a:lnTo>
                  <a:pt x="165036" y="111620"/>
                </a:lnTo>
                <a:lnTo>
                  <a:pt x="168630" y="131051"/>
                </a:lnTo>
                <a:lnTo>
                  <a:pt x="178943" y="145351"/>
                </a:lnTo>
                <a:lnTo>
                  <a:pt x="195287" y="154190"/>
                </a:lnTo>
                <a:lnTo>
                  <a:pt x="216979" y="157213"/>
                </a:lnTo>
                <a:lnTo>
                  <a:pt x="233210" y="155295"/>
                </a:lnTo>
                <a:lnTo>
                  <a:pt x="246189" y="150177"/>
                </a:lnTo>
                <a:lnTo>
                  <a:pt x="255981" y="142786"/>
                </a:lnTo>
                <a:lnTo>
                  <a:pt x="262585" y="134086"/>
                </a:lnTo>
                <a:lnTo>
                  <a:pt x="266141" y="144399"/>
                </a:lnTo>
                <a:lnTo>
                  <a:pt x="272326" y="151739"/>
                </a:lnTo>
                <a:lnTo>
                  <a:pt x="281089" y="156108"/>
                </a:lnTo>
                <a:lnTo>
                  <a:pt x="292404" y="157556"/>
                </a:lnTo>
                <a:lnTo>
                  <a:pt x="298665" y="157213"/>
                </a:lnTo>
                <a:lnTo>
                  <a:pt x="306273" y="156057"/>
                </a:lnTo>
                <a:lnTo>
                  <a:pt x="314325" y="153885"/>
                </a:lnTo>
                <a:lnTo>
                  <a:pt x="321894" y="1505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6" name="object 346"/>
          <p:cNvGrpSpPr/>
          <p:nvPr/>
        </p:nvGrpSpPr>
        <p:grpSpPr>
          <a:xfrm>
            <a:off x="7943945" y="6408784"/>
            <a:ext cx="606425" cy="186690"/>
            <a:chOff x="7943945" y="6408784"/>
            <a:chExt cx="606425" cy="186690"/>
          </a:xfrm>
        </p:grpSpPr>
        <p:sp>
          <p:nvSpPr>
            <p:cNvPr id="347" name="object 347"/>
            <p:cNvSpPr/>
            <p:nvPr/>
          </p:nvSpPr>
          <p:spPr>
            <a:xfrm>
              <a:off x="7943939" y="6408794"/>
              <a:ext cx="186690" cy="186690"/>
            </a:xfrm>
            <a:custGeom>
              <a:avLst/>
              <a:gdLst/>
              <a:ahLst/>
              <a:cxnLst/>
              <a:rect l="l" t="t" r="r" b="b"/>
              <a:pathLst>
                <a:path w="186690" h="186690">
                  <a:moveTo>
                    <a:pt x="186385" y="123190"/>
                  </a:moveTo>
                  <a:lnTo>
                    <a:pt x="161226" y="123190"/>
                  </a:lnTo>
                  <a:lnTo>
                    <a:pt x="161226" y="26670"/>
                  </a:lnTo>
                  <a:lnTo>
                    <a:pt x="179019" y="26670"/>
                  </a:lnTo>
                  <a:lnTo>
                    <a:pt x="179019" y="0"/>
                  </a:lnTo>
                  <a:lnTo>
                    <a:pt x="103593" y="0"/>
                  </a:lnTo>
                  <a:lnTo>
                    <a:pt x="103593" y="26670"/>
                  </a:lnTo>
                  <a:lnTo>
                    <a:pt x="118681" y="26670"/>
                  </a:lnTo>
                  <a:lnTo>
                    <a:pt x="118681" y="123190"/>
                  </a:lnTo>
                  <a:lnTo>
                    <a:pt x="60693" y="123190"/>
                  </a:lnTo>
                  <a:lnTo>
                    <a:pt x="60693" y="26670"/>
                  </a:lnTo>
                  <a:lnTo>
                    <a:pt x="75425" y="26670"/>
                  </a:lnTo>
                  <a:lnTo>
                    <a:pt x="75425" y="0"/>
                  </a:lnTo>
                  <a:lnTo>
                    <a:pt x="0" y="0"/>
                  </a:lnTo>
                  <a:lnTo>
                    <a:pt x="0" y="26670"/>
                  </a:lnTo>
                  <a:lnTo>
                    <a:pt x="18110" y="26670"/>
                  </a:lnTo>
                  <a:lnTo>
                    <a:pt x="18110" y="123190"/>
                  </a:lnTo>
                  <a:lnTo>
                    <a:pt x="18110" y="124460"/>
                  </a:lnTo>
                  <a:lnTo>
                    <a:pt x="0" y="124460"/>
                  </a:lnTo>
                  <a:lnTo>
                    <a:pt x="0" y="151130"/>
                  </a:lnTo>
                  <a:lnTo>
                    <a:pt x="155549" y="151130"/>
                  </a:lnTo>
                  <a:lnTo>
                    <a:pt x="155549" y="186690"/>
                  </a:lnTo>
                  <a:lnTo>
                    <a:pt x="186385" y="186690"/>
                  </a:lnTo>
                  <a:lnTo>
                    <a:pt x="186385" y="151130"/>
                  </a:lnTo>
                  <a:lnTo>
                    <a:pt x="186385" y="124460"/>
                  </a:lnTo>
                  <a:lnTo>
                    <a:pt x="186385" y="1231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8150170" y="6409205"/>
              <a:ext cx="188392" cy="150854"/>
            </a:xfrm>
            <a:prstGeom prst="rect">
              <a:avLst/>
            </a:prstGeom>
            <a:blipFill>
              <a:blip r:embed="rId1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8361754" y="6409205"/>
              <a:ext cx="188392" cy="150854"/>
            </a:xfrm>
            <a:prstGeom prst="rect">
              <a:avLst/>
            </a:prstGeom>
            <a:blipFill>
              <a:blip r:embed="rId1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0" name="object 350"/>
          <p:cNvSpPr/>
          <p:nvPr/>
        </p:nvSpPr>
        <p:spPr>
          <a:xfrm>
            <a:off x="8649585" y="6407548"/>
            <a:ext cx="156895" cy="154183"/>
          </a:xfrm>
          <a:prstGeom prst="rect">
            <a:avLst/>
          </a:prstGeom>
          <a:blipFill>
            <a:blip r:embed="rId1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1" name="object 351"/>
          <p:cNvGrpSpPr/>
          <p:nvPr/>
        </p:nvGrpSpPr>
        <p:grpSpPr>
          <a:xfrm>
            <a:off x="8903586" y="6325417"/>
            <a:ext cx="937894" cy="302260"/>
            <a:chOff x="8903586" y="6325417"/>
            <a:chExt cx="937894" cy="302260"/>
          </a:xfrm>
        </p:grpSpPr>
        <p:sp>
          <p:nvSpPr>
            <p:cNvPr id="352" name="object 352"/>
            <p:cNvSpPr/>
            <p:nvPr/>
          </p:nvSpPr>
          <p:spPr>
            <a:xfrm>
              <a:off x="8903586" y="6405528"/>
              <a:ext cx="147817" cy="158225"/>
            </a:xfrm>
            <a:prstGeom prst="rect">
              <a:avLst/>
            </a:prstGeom>
            <a:blipFill>
              <a:blip r:embed="rId1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9065711" y="6325417"/>
              <a:ext cx="223520" cy="302260"/>
            </a:xfrm>
            <a:custGeom>
              <a:avLst/>
              <a:gdLst/>
              <a:ahLst/>
              <a:cxnLst/>
              <a:rect l="l" t="t" r="r" b="b"/>
              <a:pathLst>
                <a:path w="223520" h="302259">
                  <a:moveTo>
                    <a:pt x="151503" y="274860"/>
                  </a:moveTo>
                  <a:lnTo>
                    <a:pt x="71055" y="274860"/>
                  </a:lnTo>
                  <a:lnTo>
                    <a:pt x="71055" y="301676"/>
                  </a:lnTo>
                  <a:lnTo>
                    <a:pt x="151503" y="301676"/>
                  </a:lnTo>
                  <a:lnTo>
                    <a:pt x="151503" y="274860"/>
                  </a:lnTo>
                  <a:close/>
                </a:path>
                <a:path w="223520" h="302259">
                  <a:moveTo>
                    <a:pt x="132404" y="238338"/>
                  </a:moveTo>
                  <a:lnTo>
                    <a:pt x="90478" y="238338"/>
                  </a:lnTo>
                  <a:lnTo>
                    <a:pt x="90478" y="274860"/>
                  </a:lnTo>
                  <a:lnTo>
                    <a:pt x="132404" y="274860"/>
                  </a:lnTo>
                  <a:lnTo>
                    <a:pt x="132404" y="238338"/>
                  </a:lnTo>
                  <a:close/>
                </a:path>
                <a:path w="223520" h="302259">
                  <a:moveTo>
                    <a:pt x="136739" y="80112"/>
                  </a:moveTo>
                  <a:lnTo>
                    <a:pt x="86468" y="80112"/>
                  </a:lnTo>
                  <a:lnTo>
                    <a:pt x="49196" y="86674"/>
                  </a:lnTo>
                  <a:lnTo>
                    <a:pt x="22113" y="104203"/>
                  </a:lnTo>
                  <a:lnTo>
                    <a:pt x="5590" y="129463"/>
                  </a:lnTo>
                  <a:lnTo>
                    <a:pt x="0" y="159220"/>
                  </a:lnTo>
                  <a:lnTo>
                    <a:pt x="5648" y="190537"/>
                  </a:lnTo>
                  <a:lnTo>
                    <a:pt x="22296" y="215628"/>
                  </a:lnTo>
                  <a:lnTo>
                    <a:pt x="49497" y="232294"/>
                  </a:lnTo>
                  <a:lnTo>
                    <a:pt x="86803" y="238338"/>
                  </a:lnTo>
                  <a:lnTo>
                    <a:pt x="136739" y="238338"/>
                  </a:lnTo>
                  <a:lnTo>
                    <a:pt x="174536" y="232294"/>
                  </a:lnTo>
                  <a:lnTo>
                    <a:pt x="201459" y="215628"/>
                  </a:lnTo>
                  <a:lnTo>
                    <a:pt x="204748" y="210506"/>
                  </a:lnTo>
                  <a:lnTo>
                    <a:pt x="88143" y="210506"/>
                  </a:lnTo>
                  <a:lnTo>
                    <a:pt x="70664" y="206878"/>
                  </a:lnTo>
                  <a:lnTo>
                    <a:pt x="57364" y="196556"/>
                  </a:lnTo>
                  <a:lnTo>
                    <a:pt x="48902" y="180388"/>
                  </a:lnTo>
                  <a:lnTo>
                    <a:pt x="45935" y="159220"/>
                  </a:lnTo>
                  <a:lnTo>
                    <a:pt x="48461" y="139134"/>
                  </a:lnTo>
                  <a:lnTo>
                    <a:pt x="56108" y="122725"/>
                  </a:lnTo>
                  <a:lnTo>
                    <a:pt x="68976" y="111658"/>
                  </a:lnTo>
                  <a:lnTo>
                    <a:pt x="87170" y="107598"/>
                  </a:lnTo>
                  <a:lnTo>
                    <a:pt x="203582" y="107598"/>
                  </a:lnTo>
                  <a:lnTo>
                    <a:pt x="200584" y="103076"/>
                  </a:lnTo>
                  <a:lnTo>
                    <a:pt x="173551" y="86252"/>
                  </a:lnTo>
                  <a:lnTo>
                    <a:pt x="136739" y="80112"/>
                  </a:lnTo>
                  <a:close/>
                </a:path>
                <a:path w="223520" h="302259">
                  <a:moveTo>
                    <a:pt x="132404" y="107598"/>
                  </a:moveTo>
                  <a:lnTo>
                    <a:pt x="90478" y="107598"/>
                  </a:lnTo>
                  <a:lnTo>
                    <a:pt x="90478" y="210506"/>
                  </a:lnTo>
                  <a:lnTo>
                    <a:pt x="132404" y="210506"/>
                  </a:lnTo>
                  <a:lnTo>
                    <a:pt x="132404" y="107598"/>
                  </a:lnTo>
                  <a:close/>
                </a:path>
                <a:path w="223520" h="302259">
                  <a:moveTo>
                    <a:pt x="203582" y="107598"/>
                  </a:moveTo>
                  <a:lnTo>
                    <a:pt x="135755" y="107598"/>
                  </a:lnTo>
                  <a:lnTo>
                    <a:pt x="153365" y="111752"/>
                  </a:lnTo>
                  <a:lnTo>
                    <a:pt x="166298" y="122976"/>
                  </a:lnTo>
                  <a:lnTo>
                    <a:pt x="174268" y="139417"/>
                  </a:lnTo>
                  <a:lnTo>
                    <a:pt x="176989" y="159220"/>
                  </a:lnTo>
                  <a:lnTo>
                    <a:pt x="174017" y="180243"/>
                  </a:lnTo>
                  <a:lnTo>
                    <a:pt x="165543" y="196427"/>
                  </a:lnTo>
                  <a:lnTo>
                    <a:pt x="152229" y="206829"/>
                  </a:lnTo>
                  <a:lnTo>
                    <a:pt x="134739" y="210506"/>
                  </a:lnTo>
                  <a:lnTo>
                    <a:pt x="204748" y="210506"/>
                  </a:lnTo>
                  <a:lnTo>
                    <a:pt x="217568" y="190537"/>
                  </a:lnTo>
                  <a:lnTo>
                    <a:pt x="222925" y="159220"/>
                  </a:lnTo>
                  <a:lnTo>
                    <a:pt x="217240" y="128196"/>
                  </a:lnTo>
                  <a:lnTo>
                    <a:pt x="203582" y="107598"/>
                  </a:lnTo>
                  <a:close/>
                </a:path>
                <a:path w="223520" h="302259">
                  <a:moveTo>
                    <a:pt x="132404" y="0"/>
                  </a:moveTo>
                  <a:lnTo>
                    <a:pt x="70720" y="0"/>
                  </a:lnTo>
                  <a:lnTo>
                    <a:pt x="70720" y="26815"/>
                  </a:lnTo>
                  <a:lnTo>
                    <a:pt x="90478" y="26815"/>
                  </a:lnTo>
                  <a:lnTo>
                    <a:pt x="90478" y="80112"/>
                  </a:lnTo>
                  <a:lnTo>
                    <a:pt x="132404" y="80112"/>
                  </a:lnTo>
                  <a:lnTo>
                    <a:pt x="1324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9307770" y="6405526"/>
              <a:ext cx="352990" cy="221564"/>
            </a:xfrm>
            <a:prstGeom prst="rect">
              <a:avLst/>
            </a:prstGeom>
            <a:blipFill>
              <a:blip r:embed="rId1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9680426" y="6405526"/>
              <a:ext cx="160539" cy="158225"/>
            </a:xfrm>
            <a:prstGeom prst="rect">
              <a:avLst/>
            </a:prstGeom>
            <a:blipFill>
              <a:blip r:embed="rId1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6" name="object 356"/>
          <p:cNvGrpSpPr/>
          <p:nvPr/>
        </p:nvGrpSpPr>
        <p:grpSpPr>
          <a:xfrm>
            <a:off x="6265781" y="6734543"/>
            <a:ext cx="3674110" cy="232410"/>
            <a:chOff x="6265781" y="6734543"/>
            <a:chExt cx="3674110" cy="232410"/>
          </a:xfrm>
        </p:grpSpPr>
        <p:sp>
          <p:nvSpPr>
            <p:cNvPr id="357" name="object 357"/>
            <p:cNvSpPr/>
            <p:nvPr/>
          </p:nvSpPr>
          <p:spPr>
            <a:xfrm>
              <a:off x="6265781" y="6809633"/>
              <a:ext cx="156853" cy="154183"/>
            </a:xfrm>
            <a:prstGeom prst="rect">
              <a:avLst/>
            </a:prstGeom>
            <a:blipFill>
              <a:blip r:embed="rId1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6443649" y="6806952"/>
              <a:ext cx="2748915" cy="160020"/>
            </a:xfrm>
            <a:custGeom>
              <a:avLst/>
              <a:gdLst/>
              <a:ahLst/>
              <a:cxnLst/>
              <a:rect l="l" t="t" r="r" b="b"/>
              <a:pathLst>
                <a:path w="2748915" h="160020">
                  <a:moveTo>
                    <a:pt x="185039" y="3924"/>
                  </a:moveTo>
                  <a:lnTo>
                    <a:pt x="107950" y="3924"/>
                  </a:lnTo>
                  <a:lnTo>
                    <a:pt x="107950" y="30594"/>
                  </a:lnTo>
                  <a:lnTo>
                    <a:pt x="124015" y="30594"/>
                  </a:lnTo>
                  <a:lnTo>
                    <a:pt x="124015" y="64884"/>
                  </a:lnTo>
                  <a:lnTo>
                    <a:pt x="60985" y="64884"/>
                  </a:lnTo>
                  <a:lnTo>
                    <a:pt x="60985" y="30594"/>
                  </a:lnTo>
                  <a:lnTo>
                    <a:pt x="75095" y="30594"/>
                  </a:lnTo>
                  <a:lnTo>
                    <a:pt x="75095" y="3924"/>
                  </a:lnTo>
                  <a:lnTo>
                    <a:pt x="0" y="3924"/>
                  </a:lnTo>
                  <a:lnTo>
                    <a:pt x="0" y="30594"/>
                  </a:lnTo>
                  <a:lnTo>
                    <a:pt x="18453" y="30594"/>
                  </a:lnTo>
                  <a:lnTo>
                    <a:pt x="18453" y="64884"/>
                  </a:lnTo>
                  <a:lnTo>
                    <a:pt x="18453" y="91554"/>
                  </a:lnTo>
                  <a:lnTo>
                    <a:pt x="18453" y="128384"/>
                  </a:lnTo>
                  <a:lnTo>
                    <a:pt x="0" y="128384"/>
                  </a:lnTo>
                  <a:lnTo>
                    <a:pt x="0" y="155054"/>
                  </a:lnTo>
                  <a:lnTo>
                    <a:pt x="76771" y="155054"/>
                  </a:lnTo>
                  <a:lnTo>
                    <a:pt x="76771" y="128384"/>
                  </a:lnTo>
                  <a:lnTo>
                    <a:pt x="60985" y="128384"/>
                  </a:lnTo>
                  <a:lnTo>
                    <a:pt x="60985" y="91554"/>
                  </a:lnTo>
                  <a:lnTo>
                    <a:pt x="124015" y="91554"/>
                  </a:lnTo>
                  <a:lnTo>
                    <a:pt x="124015" y="128384"/>
                  </a:lnTo>
                  <a:lnTo>
                    <a:pt x="109626" y="128384"/>
                  </a:lnTo>
                  <a:lnTo>
                    <a:pt x="109626" y="155054"/>
                  </a:lnTo>
                  <a:lnTo>
                    <a:pt x="184721" y="155054"/>
                  </a:lnTo>
                  <a:lnTo>
                    <a:pt x="184721" y="128384"/>
                  </a:lnTo>
                  <a:lnTo>
                    <a:pt x="166598" y="128384"/>
                  </a:lnTo>
                  <a:lnTo>
                    <a:pt x="166598" y="91554"/>
                  </a:lnTo>
                  <a:lnTo>
                    <a:pt x="166598" y="64884"/>
                  </a:lnTo>
                  <a:lnTo>
                    <a:pt x="166598" y="30594"/>
                  </a:lnTo>
                  <a:lnTo>
                    <a:pt x="185039" y="30594"/>
                  </a:lnTo>
                  <a:lnTo>
                    <a:pt x="185039" y="3924"/>
                  </a:lnTo>
                  <a:close/>
                </a:path>
                <a:path w="2748915" h="160020">
                  <a:moveTo>
                    <a:pt x="363169" y="70739"/>
                  </a:moveTo>
                  <a:lnTo>
                    <a:pt x="362445" y="67056"/>
                  </a:lnTo>
                  <a:lnTo>
                    <a:pt x="357606" y="42113"/>
                  </a:lnTo>
                  <a:lnTo>
                    <a:pt x="348475" y="29159"/>
                  </a:lnTo>
                  <a:lnTo>
                    <a:pt x="342011" y="19989"/>
                  </a:lnTo>
                  <a:lnTo>
                    <a:pt x="319278" y="6451"/>
                  </a:lnTo>
                  <a:lnTo>
                    <a:pt x="319278" y="67056"/>
                  </a:lnTo>
                  <a:lnTo>
                    <a:pt x="248881" y="67056"/>
                  </a:lnTo>
                  <a:lnTo>
                    <a:pt x="251256" y="53213"/>
                  </a:lnTo>
                  <a:lnTo>
                    <a:pt x="258267" y="41059"/>
                  </a:lnTo>
                  <a:lnTo>
                    <a:pt x="269798" y="32435"/>
                  </a:lnTo>
                  <a:lnTo>
                    <a:pt x="285750" y="29159"/>
                  </a:lnTo>
                  <a:lnTo>
                    <a:pt x="301167" y="32296"/>
                  </a:lnTo>
                  <a:lnTo>
                    <a:pt x="311569" y="40678"/>
                  </a:lnTo>
                  <a:lnTo>
                    <a:pt x="317436" y="52781"/>
                  </a:lnTo>
                  <a:lnTo>
                    <a:pt x="319278" y="67056"/>
                  </a:lnTo>
                  <a:lnTo>
                    <a:pt x="319278" y="6451"/>
                  </a:lnTo>
                  <a:lnTo>
                    <a:pt x="318071" y="5727"/>
                  </a:lnTo>
                  <a:lnTo>
                    <a:pt x="287426" y="660"/>
                  </a:lnTo>
                  <a:lnTo>
                    <a:pt x="250571" y="6858"/>
                  </a:lnTo>
                  <a:lnTo>
                    <a:pt x="224040" y="23749"/>
                  </a:lnTo>
                  <a:lnTo>
                    <a:pt x="208013" y="48882"/>
                  </a:lnTo>
                  <a:lnTo>
                    <a:pt x="202628" y="79768"/>
                  </a:lnTo>
                  <a:lnTo>
                    <a:pt x="208191" y="112077"/>
                  </a:lnTo>
                  <a:lnTo>
                    <a:pt x="224751" y="137058"/>
                  </a:lnTo>
                  <a:lnTo>
                    <a:pt x="252120" y="153174"/>
                  </a:lnTo>
                  <a:lnTo>
                    <a:pt x="290118" y="158889"/>
                  </a:lnTo>
                  <a:lnTo>
                    <a:pt x="308648" y="157340"/>
                  </a:lnTo>
                  <a:lnTo>
                    <a:pt x="325691" y="152730"/>
                  </a:lnTo>
                  <a:lnTo>
                    <a:pt x="340791" y="145173"/>
                  </a:lnTo>
                  <a:lnTo>
                    <a:pt x="353479" y="134747"/>
                  </a:lnTo>
                  <a:lnTo>
                    <a:pt x="349427" y="128714"/>
                  </a:lnTo>
                  <a:lnTo>
                    <a:pt x="339039" y="113296"/>
                  </a:lnTo>
                  <a:lnTo>
                    <a:pt x="331330" y="119100"/>
                  </a:lnTo>
                  <a:lnTo>
                    <a:pt x="321576" y="124028"/>
                  </a:lnTo>
                  <a:lnTo>
                    <a:pt x="309486" y="127444"/>
                  </a:lnTo>
                  <a:lnTo>
                    <a:pt x="294779" y="128714"/>
                  </a:lnTo>
                  <a:lnTo>
                    <a:pt x="277304" y="126403"/>
                  </a:lnTo>
                  <a:lnTo>
                    <a:pt x="263499" y="119494"/>
                  </a:lnTo>
                  <a:lnTo>
                    <a:pt x="254025" y="108077"/>
                  </a:lnTo>
                  <a:lnTo>
                    <a:pt x="249542" y="92176"/>
                  </a:lnTo>
                  <a:lnTo>
                    <a:pt x="360845" y="92176"/>
                  </a:lnTo>
                  <a:lnTo>
                    <a:pt x="362191" y="86474"/>
                  </a:lnTo>
                  <a:lnTo>
                    <a:pt x="363169" y="80124"/>
                  </a:lnTo>
                  <a:lnTo>
                    <a:pt x="363169" y="70739"/>
                  </a:lnTo>
                  <a:close/>
                </a:path>
                <a:path w="2748915" h="160020">
                  <a:moveTo>
                    <a:pt x="625525" y="128384"/>
                  </a:moveTo>
                  <a:lnTo>
                    <a:pt x="607390" y="128384"/>
                  </a:lnTo>
                  <a:lnTo>
                    <a:pt x="607390" y="127114"/>
                  </a:lnTo>
                  <a:lnTo>
                    <a:pt x="607390" y="30594"/>
                  </a:lnTo>
                  <a:lnTo>
                    <a:pt x="625144" y="30594"/>
                  </a:lnTo>
                  <a:lnTo>
                    <a:pt x="625144" y="3924"/>
                  </a:lnTo>
                  <a:lnTo>
                    <a:pt x="553085" y="3924"/>
                  </a:lnTo>
                  <a:lnTo>
                    <a:pt x="553085" y="30594"/>
                  </a:lnTo>
                  <a:lnTo>
                    <a:pt x="565505" y="30594"/>
                  </a:lnTo>
                  <a:lnTo>
                    <a:pt x="565505" y="127114"/>
                  </a:lnTo>
                  <a:lnTo>
                    <a:pt x="524611" y="127114"/>
                  </a:lnTo>
                  <a:lnTo>
                    <a:pt x="524611" y="30594"/>
                  </a:lnTo>
                  <a:lnTo>
                    <a:pt x="536346" y="30594"/>
                  </a:lnTo>
                  <a:lnTo>
                    <a:pt x="536346" y="3924"/>
                  </a:lnTo>
                  <a:lnTo>
                    <a:pt x="470623" y="3924"/>
                  </a:lnTo>
                  <a:lnTo>
                    <a:pt x="470623" y="30594"/>
                  </a:lnTo>
                  <a:lnTo>
                    <a:pt x="482358" y="30594"/>
                  </a:lnTo>
                  <a:lnTo>
                    <a:pt x="482358" y="127114"/>
                  </a:lnTo>
                  <a:lnTo>
                    <a:pt x="441452" y="127114"/>
                  </a:lnTo>
                  <a:lnTo>
                    <a:pt x="441452" y="30594"/>
                  </a:lnTo>
                  <a:lnTo>
                    <a:pt x="453529" y="30594"/>
                  </a:lnTo>
                  <a:lnTo>
                    <a:pt x="453529" y="3924"/>
                  </a:lnTo>
                  <a:lnTo>
                    <a:pt x="382485" y="3924"/>
                  </a:lnTo>
                  <a:lnTo>
                    <a:pt x="382485" y="30594"/>
                  </a:lnTo>
                  <a:lnTo>
                    <a:pt x="399567" y="30594"/>
                  </a:lnTo>
                  <a:lnTo>
                    <a:pt x="399567" y="127114"/>
                  </a:lnTo>
                  <a:lnTo>
                    <a:pt x="399567" y="128384"/>
                  </a:lnTo>
                  <a:lnTo>
                    <a:pt x="381457" y="128384"/>
                  </a:lnTo>
                  <a:lnTo>
                    <a:pt x="381457" y="155054"/>
                  </a:lnTo>
                  <a:lnTo>
                    <a:pt x="625525" y="155054"/>
                  </a:lnTo>
                  <a:lnTo>
                    <a:pt x="625525" y="128384"/>
                  </a:lnTo>
                  <a:close/>
                </a:path>
                <a:path w="2748915" h="160020">
                  <a:moveTo>
                    <a:pt x="833907" y="3924"/>
                  </a:moveTo>
                  <a:lnTo>
                    <a:pt x="756818" y="3924"/>
                  </a:lnTo>
                  <a:lnTo>
                    <a:pt x="756818" y="30594"/>
                  </a:lnTo>
                  <a:lnTo>
                    <a:pt x="772934" y="30594"/>
                  </a:lnTo>
                  <a:lnTo>
                    <a:pt x="772934" y="64884"/>
                  </a:lnTo>
                  <a:lnTo>
                    <a:pt x="709891" y="64884"/>
                  </a:lnTo>
                  <a:lnTo>
                    <a:pt x="709891" y="30594"/>
                  </a:lnTo>
                  <a:lnTo>
                    <a:pt x="723963" y="30594"/>
                  </a:lnTo>
                  <a:lnTo>
                    <a:pt x="723963" y="3924"/>
                  </a:lnTo>
                  <a:lnTo>
                    <a:pt x="648868" y="3924"/>
                  </a:lnTo>
                  <a:lnTo>
                    <a:pt x="648868" y="30594"/>
                  </a:lnTo>
                  <a:lnTo>
                    <a:pt x="667321" y="30594"/>
                  </a:lnTo>
                  <a:lnTo>
                    <a:pt x="667321" y="64884"/>
                  </a:lnTo>
                  <a:lnTo>
                    <a:pt x="667321" y="91554"/>
                  </a:lnTo>
                  <a:lnTo>
                    <a:pt x="667321" y="128384"/>
                  </a:lnTo>
                  <a:lnTo>
                    <a:pt x="648868" y="128384"/>
                  </a:lnTo>
                  <a:lnTo>
                    <a:pt x="648868" y="155054"/>
                  </a:lnTo>
                  <a:lnTo>
                    <a:pt x="725639" y="155054"/>
                  </a:lnTo>
                  <a:lnTo>
                    <a:pt x="725639" y="128384"/>
                  </a:lnTo>
                  <a:lnTo>
                    <a:pt x="709891" y="128384"/>
                  </a:lnTo>
                  <a:lnTo>
                    <a:pt x="709891" y="91554"/>
                  </a:lnTo>
                  <a:lnTo>
                    <a:pt x="772934" y="91554"/>
                  </a:lnTo>
                  <a:lnTo>
                    <a:pt x="772934" y="128384"/>
                  </a:lnTo>
                  <a:lnTo>
                    <a:pt x="758494" y="128384"/>
                  </a:lnTo>
                  <a:lnTo>
                    <a:pt x="758494" y="155054"/>
                  </a:lnTo>
                  <a:lnTo>
                    <a:pt x="833589" y="155054"/>
                  </a:lnTo>
                  <a:lnTo>
                    <a:pt x="833589" y="128384"/>
                  </a:lnTo>
                  <a:lnTo>
                    <a:pt x="815467" y="128384"/>
                  </a:lnTo>
                  <a:lnTo>
                    <a:pt x="815467" y="91554"/>
                  </a:lnTo>
                  <a:lnTo>
                    <a:pt x="815467" y="64884"/>
                  </a:lnTo>
                  <a:lnTo>
                    <a:pt x="815467" y="30594"/>
                  </a:lnTo>
                  <a:lnTo>
                    <a:pt x="833907" y="30594"/>
                  </a:lnTo>
                  <a:lnTo>
                    <a:pt x="833907" y="3924"/>
                  </a:lnTo>
                  <a:close/>
                </a:path>
                <a:path w="2748915" h="160020">
                  <a:moveTo>
                    <a:pt x="1012075" y="70739"/>
                  </a:moveTo>
                  <a:lnTo>
                    <a:pt x="997381" y="29159"/>
                  </a:lnTo>
                  <a:lnTo>
                    <a:pt x="968146" y="6426"/>
                  </a:lnTo>
                  <a:lnTo>
                    <a:pt x="968146" y="67056"/>
                  </a:lnTo>
                  <a:lnTo>
                    <a:pt x="897750" y="67056"/>
                  </a:lnTo>
                  <a:lnTo>
                    <a:pt x="900125" y="53213"/>
                  </a:lnTo>
                  <a:lnTo>
                    <a:pt x="907148" y="41059"/>
                  </a:lnTo>
                  <a:lnTo>
                    <a:pt x="918705" y="32435"/>
                  </a:lnTo>
                  <a:lnTo>
                    <a:pt x="934656" y="29159"/>
                  </a:lnTo>
                  <a:lnTo>
                    <a:pt x="950061" y="32296"/>
                  </a:lnTo>
                  <a:lnTo>
                    <a:pt x="960450" y="40678"/>
                  </a:lnTo>
                  <a:lnTo>
                    <a:pt x="966304" y="52781"/>
                  </a:lnTo>
                  <a:lnTo>
                    <a:pt x="968146" y="67056"/>
                  </a:lnTo>
                  <a:lnTo>
                    <a:pt x="968146" y="6426"/>
                  </a:lnTo>
                  <a:lnTo>
                    <a:pt x="966978" y="5727"/>
                  </a:lnTo>
                  <a:lnTo>
                    <a:pt x="936332" y="660"/>
                  </a:lnTo>
                  <a:lnTo>
                    <a:pt x="899452" y="6858"/>
                  </a:lnTo>
                  <a:lnTo>
                    <a:pt x="872909" y="23749"/>
                  </a:lnTo>
                  <a:lnTo>
                    <a:pt x="856869" y="48882"/>
                  </a:lnTo>
                  <a:lnTo>
                    <a:pt x="851496" y="79768"/>
                  </a:lnTo>
                  <a:lnTo>
                    <a:pt x="857059" y="112077"/>
                  </a:lnTo>
                  <a:lnTo>
                    <a:pt x="873633" y="137058"/>
                  </a:lnTo>
                  <a:lnTo>
                    <a:pt x="901001" y="153174"/>
                  </a:lnTo>
                  <a:lnTo>
                    <a:pt x="938987" y="158889"/>
                  </a:lnTo>
                  <a:lnTo>
                    <a:pt x="957516" y="157340"/>
                  </a:lnTo>
                  <a:lnTo>
                    <a:pt x="974559" y="152730"/>
                  </a:lnTo>
                  <a:lnTo>
                    <a:pt x="989660" y="145173"/>
                  </a:lnTo>
                  <a:lnTo>
                    <a:pt x="1002347" y="134747"/>
                  </a:lnTo>
                  <a:lnTo>
                    <a:pt x="998296" y="128714"/>
                  </a:lnTo>
                  <a:lnTo>
                    <a:pt x="987945" y="113296"/>
                  </a:lnTo>
                  <a:lnTo>
                    <a:pt x="980211" y="119100"/>
                  </a:lnTo>
                  <a:lnTo>
                    <a:pt x="970445" y="124028"/>
                  </a:lnTo>
                  <a:lnTo>
                    <a:pt x="958367" y="127444"/>
                  </a:lnTo>
                  <a:lnTo>
                    <a:pt x="943686" y="128714"/>
                  </a:lnTo>
                  <a:lnTo>
                    <a:pt x="926198" y="126403"/>
                  </a:lnTo>
                  <a:lnTo>
                    <a:pt x="912393" y="119494"/>
                  </a:lnTo>
                  <a:lnTo>
                    <a:pt x="902919" y="108077"/>
                  </a:lnTo>
                  <a:lnTo>
                    <a:pt x="898461" y="92176"/>
                  </a:lnTo>
                  <a:lnTo>
                    <a:pt x="1009713" y="92176"/>
                  </a:lnTo>
                  <a:lnTo>
                    <a:pt x="1011059" y="86474"/>
                  </a:lnTo>
                  <a:lnTo>
                    <a:pt x="1012075" y="80124"/>
                  </a:lnTo>
                  <a:lnTo>
                    <a:pt x="1012075" y="70739"/>
                  </a:lnTo>
                  <a:close/>
                </a:path>
                <a:path w="2748915" h="160020">
                  <a:moveTo>
                    <a:pt x="1179652" y="76098"/>
                  </a:moveTo>
                  <a:lnTo>
                    <a:pt x="1174762" y="45504"/>
                  </a:lnTo>
                  <a:lnTo>
                    <a:pt x="1160386" y="21666"/>
                  </a:lnTo>
                  <a:lnTo>
                    <a:pt x="1136967" y="6184"/>
                  </a:lnTo>
                  <a:lnTo>
                    <a:pt x="1104938" y="660"/>
                  </a:lnTo>
                  <a:lnTo>
                    <a:pt x="1091399" y="1676"/>
                  </a:lnTo>
                  <a:lnTo>
                    <a:pt x="1079512" y="4521"/>
                  </a:lnTo>
                  <a:lnTo>
                    <a:pt x="1069276" y="8877"/>
                  </a:lnTo>
                  <a:lnTo>
                    <a:pt x="1060665" y="14414"/>
                  </a:lnTo>
                  <a:lnTo>
                    <a:pt x="1060665" y="4343"/>
                  </a:lnTo>
                  <a:lnTo>
                    <a:pt x="1033183" y="4343"/>
                  </a:lnTo>
                  <a:lnTo>
                    <a:pt x="1033183" y="56311"/>
                  </a:lnTo>
                  <a:lnTo>
                    <a:pt x="1060665" y="56311"/>
                  </a:lnTo>
                  <a:lnTo>
                    <a:pt x="1060665" y="40894"/>
                  </a:lnTo>
                  <a:lnTo>
                    <a:pt x="1066749" y="34975"/>
                  </a:lnTo>
                  <a:lnTo>
                    <a:pt x="1074394" y="30784"/>
                  </a:lnTo>
                  <a:lnTo>
                    <a:pt x="1083564" y="28295"/>
                  </a:lnTo>
                  <a:lnTo>
                    <a:pt x="1094168" y="27482"/>
                  </a:lnTo>
                  <a:lnTo>
                    <a:pt x="1108900" y="29933"/>
                  </a:lnTo>
                  <a:lnTo>
                    <a:pt x="1121498" y="37338"/>
                  </a:lnTo>
                  <a:lnTo>
                    <a:pt x="1130566" y="49695"/>
                  </a:lnTo>
                  <a:lnTo>
                    <a:pt x="1134745" y="67043"/>
                  </a:lnTo>
                  <a:lnTo>
                    <a:pt x="1075397" y="67043"/>
                  </a:lnTo>
                  <a:lnTo>
                    <a:pt x="1075397" y="90512"/>
                  </a:lnTo>
                  <a:lnTo>
                    <a:pt x="1135405" y="90512"/>
                  </a:lnTo>
                  <a:lnTo>
                    <a:pt x="1131062" y="108419"/>
                  </a:lnTo>
                  <a:lnTo>
                    <a:pt x="1121791" y="121678"/>
                  </a:lnTo>
                  <a:lnTo>
                    <a:pt x="1107922" y="129908"/>
                  </a:lnTo>
                  <a:lnTo>
                    <a:pt x="1089837" y="132740"/>
                  </a:lnTo>
                  <a:lnTo>
                    <a:pt x="1082802" y="132740"/>
                  </a:lnTo>
                  <a:lnTo>
                    <a:pt x="1073721" y="131737"/>
                  </a:lnTo>
                  <a:lnTo>
                    <a:pt x="1066685" y="127711"/>
                  </a:lnTo>
                  <a:lnTo>
                    <a:pt x="1067701" y="126034"/>
                  </a:lnTo>
                  <a:lnTo>
                    <a:pt x="1069708" y="122021"/>
                  </a:lnTo>
                  <a:lnTo>
                    <a:pt x="1049261" y="99898"/>
                  </a:lnTo>
                  <a:lnTo>
                    <a:pt x="1041400" y="101485"/>
                  </a:lnTo>
                  <a:lnTo>
                    <a:pt x="1034884" y="105879"/>
                  </a:lnTo>
                  <a:lnTo>
                    <a:pt x="1030452" y="112471"/>
                  </a:lnTo>
                  <a:lnTo>
                    <a:pt x="1028814" y="120675"/>
                  </a:lnTo>
                  <a:lnTo>
                    <a:pt x="1034249" y="137248"/>
                  </a:lnTo>
                  <a:lnTo>
                    <a:pt x="1048639" y="149212"/>
                  </a:lnTo>
                  <a:lnTo>
                    <a:pt x="1069111" y="156464"/>
                  </a:lnTo>
                  <a:lnTo>
                    <a:pt x="1092822" y="158902"/>
                  </a:lnTo>
                  <a:lnTo>
                    <a:pt x="1129588" y="153035"/>
                  </a:lnTo>
                  <a:lnTo>
                    <a:pt x="1156868" y="136347"/>
                  </a:lnTo>
                  <a:lnTo>
                    <a:pt x="1173822" y="110248"/>
                  </a:lnTo>
                  <a:lnTo>
                    <a:pt x="1179652" y="76098"/>
                  </a:lnTo>
                  <a:close/>
                </a:path>
                <a:path w="2748915" h="160020">
                  <a:moveTo>
                    <a:pt x="1270825" y="4343"/>
                  </a:moveTo>
                  <a:lnTo>
                    <a:pt x="1197076" y="4343"/>
                  </a:lnTo>
                  <a:lnTo>
                    <a:pt x="1197076" y="31191"/>
                  </a:lnTo>
                  <a:lnTo>
                    <a:pt x="1215529" y="31191"/>
                  </a:lnTo>
                  <a:lnTo>
                    <a:pt x="1215529" y="128384"/>
                  </a:lnTo>
                  <a:lnTo>
                    <a:pt x="1197076" y="128384"/>
                  </a:lnTo>
                  <a:lnTo>
                    <a:pt x="1197076" y="155194"/>
                  </a:lnTo>
                  <a:lnTo>
                    <a:pt x="1270825" y="155194"/>
                  </a:lnTo>
                  <a:lnTo>
                    <a:pt x="1270825" y="128384"/>
                  </a:lnTo>
                  <a:lnTo>
                    <a:pt x="1258100" y="128384"/>
                  </a:lnTo>
                  <a:lnTo>
                    <a:pt x="1258100" y="31191"/>
                  </a:lnTo>
                  <a:lnTo>
                    <a:pt x="1270825" y="31191"/>
                  </a:lnTo>
                  <a:lnTo>
                    <a:pt x="1270825" y="4343"/>
                  </a:lnTo>
                  <a:close/>
                </a:path>
                <a:path w="2748915" h="160020">
                  <a:moveTo>
                    <a:pt x="1367726" y="128384"/>
                  </a:moveTo>
                  <a:lnTo>
                    <a:pt x="1355661" y="128384"/>
                  </a:lnTo>
                  <a:lnTo>
                    <a:pt x="1303718" y="71399"/>
                  </a:lnTo>
                  <a:lnTo>
                    <a:pt x="1349933" y="31191"/>
                  </a:lnTo>
                  <a:lnTo>
                    <a:pt x="1364373" y="31191"/>
                  </a:lnTo>
                  <a:lnTo>
                    <a:pt x="1364373" y="4343"/>
                  </a:lnTo>
                  <a:lnTo>
                    <a:pt x="1292301" y="4343"/>
                  </a:lnTo>
                  <a:lnTo>
                    <a:pt x="1292301" y="31191"/>
                  </a:lnTo>
                  <a:lnTo>
                    <a:pt x="1308696" y="31191"/>
                  </a:lnTo>
                  <a:lnTo>
                    <a:pt x="1260436" y="78092"/>
                  </a:lnTo>
                  <a:lnTo>
                    <a:pt x="1320431" y="155194"/>
                  </a:lnTo>
                  <a:lnTo>
                    <a:pt x="1367726" y="155194"/>
                  </a:lnTo>
                  <a:lnTo>
                    <a:pt x="1367726" y="128384"/>
                  </a:lnTo>
                  <a:close/>
                </a:path>
                <a:path w="2748915" h="160020">
                  <a:moveTo>
                    <a:pt x="1551457" y="79768"/>
                  </a:moveTo>
                  <a:lnTo>
                    <a:pt x="1545971" y="48069"/>
                  </a:lnTo>
                  <a:lnTo>
                    <a:pt x="1533385" y="28511"/>
                  </a:lnTo>
                  <a:lnTo>
                    <a:pt x="1529715" y="22783"/>
                  </a:lnTo>
                  <a:lnTo>
                    <a:pt x="1505191" y="7454"/>
                  </a:lnTo>
                  <a:lnTo>
                    <a:pt x="1505191" y="79768"/>
                  </a:lnTo>
                  <a:lnTo>
                    <a:pt x="1502498" y="101320"/>
                  </a:lnTo>
                  <a:lnTo>
                    <a:pt x="1494751" y="117322"/>
                  </a:lnTo>
                  <a:lnTo>
                    <a:pt x="1482420" y="127304"/>
                  </a:lnTo>
                  <a:lnTo>
                    <a:pt x="1465973" y="130733"/>
                  </a:lnTo>
                  <a:lnTo>
                    <a:pt x="1449476" y="127152"/>
                  </a:lnTo>
                  <a:lnTo>
                    <a:pt x="1437017" y="116954"/>
                  </a:lnTo>
                  <a:lnTo>
                    <a:pt x="1429156" y="100901"/>
                  </a:lnTo>
                  <a:lnTo>
                    <a:pt x="1426425" y="79768"/>
                  </a:lnTo>
                  <a:lnTo>
                    <a:pt x="1429207" y="58191"/>
                  </a:lnTo>
                  <a:lnTo>
                    <a:pt x="1437144" y="42075"/>
                  </a:lnTo>
                  <a:lnTo>
                    <a:pt x="1449603" y="31991"/>
                  </a:lnTo>
                  <a:lnTo>
                    <a:pt x="1465973" y="28511"/>
                  </a:lnTo>
                  <a:lnTo>
                    <a:pt x="1482280" y="32042"/>
                  </a:lnTo>
                  <a:lnTo>
                    <a:pt x="1494637" y="42202"/>
                  </a:lnTo>
                  <a:lnTo>
                    <a:pt x="1502460" y="58331"/>
                  </a:lnTo>
                  <a:lnTo>
                    <a:pt x="1505191" y="79768"/>
                  </a:lnTo>
                  <a:lnTo>
                    <a:pt x="1505191" y="7454"/>
                  </a:lnTo>
                  <a:lnTo>
                    <a:pt x="1502956" y="6045"/>
                  </a:lnTo>
                  <a:lnTo>
                    <a:pt x="1465973" y="0"/>
                  </a:lnTo>
                  <a:lnTo>
                    <a:pt x="1429423" y="6045"/>
                  </a:lnTo>
                  <a:lnTo>
                    <a:pt x="1402613" y="22783"/>
                  </a:lnTo>
                  <a:lnTo>
                    <a:pt x="1386116" y="48069"/>
                  </a:lnTo>
                  <a:lnTo>
                    <a:pt x="1380490" y="79768"/>
                  </a:lnTo>
                  <a:lnTo>
                    <a:pt x="1385544" y="111467"/>
                  </a:lnTo>
                  <a:lnTo>
                    <a:pt x="1401102" y="136753"/>
                  </a:lnTo>
                  <a:lnTo>
                    <a:pt x="1427734" y="153492"/>
                  </a:lnTo>
                  <a:lnTo>
                    <a:pt x="1465973" y="159550"/>
                  </a:lnTo>
                  <a:lnTo>
                    <a:pt x="1502511" y="153492"/>
                  </a:lnTo>
                  <a:lnTo>
                    <a:pt x="1529321" y="136753"/>
                  </a:lnTo>
                  <a:lnTo>
                    <a:pt x="1533258" y="130733"/>
                  </a:lnTo>
                  <a:lnTo>
                    <a:pt x="1545831" y="111467"/>
                  </a:lnTo>
                  <a:lnTo>
                    <a:pt x="1551457" y="79768"/>
                  </a:lnTo>
                  <a:close/>
                </a:path>
                <a:path w="2748915" h="160020">
                  <a:moveTo>
                    <a:pt x="1753920" y="3924"/>
                  </a:moveTo>
                  <a:lnTo>
                    <a:pt x="1676819" y="3924"/>
                  </a:lnTo>
                  <a:lnTo>
                    <a:pt x="1676819" y="30594"/>
                  </a:lnTo>
                  <a:lnTo>
                    <a:pt x="1692897" y="30594"/>
                  </a:lnTo>
                  <a:lnTo>
                    <a:pt x="1692897" y="64884"/>
                  </a:lnTo>
                  <a:lnTo>
                    <a:pt x="1629854" y="64884"/>
                  </a:lnTo>
                  <a:lnTo>
                    <a:pt x="1629854" y="30594"/>
                  </a:lnTo>
                  <a:lnTo>
                    <a:pt x="1643976" y="30594"/>
                  </a:lnTo>
                  <a:lnTo>
                    <a:pt x="1643976" y="3924"/>
                  </a:lnTo>
                  <a:lnTo>
                    <a:pt x="1568881" y="3924"/>
                  </a:lnTo>
                  <a:lnTo>
                    <a:pt x="1568881" y="30594"/>
                  </a:lnTo>
                  <a:lnTo>
                    <a:pt x="1587322" y="30594"/>
                  </a:lnTo>
                  <a:lnTo>
                    <a:pt x="1587322" y="64884"/>
                  </a:lnTo>
                  <a:lnTo>
                    <a:pt x="1587322" y="91554"/>
                  </a:lnTo>
                  <a:lnTo>
                    <a:pt x="1587322" y="128384"/>
                  </a:lnTo>
                  <a:lnTo>
                    <a:pt x="1568881" y="128384"/>
                  </a:lnTo>
                  <a:lnTo>
                    <a:pt x="1568881" y="155054"/>
                  </a:lnTo>
                  <a:lnTo>
                    <a:pt x="1645653" y="155054"/>
                  </a:lnTo>
                  <a:lnTo>
                    <a:pt x="1645653" y="128384"/>
                  </a:lnTo>
                  <a:lnTo>
                    <a:pt x="1629854" y="128384"/>
                  </a:lnTo>
                  <a:lnTo>
                    <a:pt x="1629854" y="91554"/>
                  </a:lnTo>
                  <a:lnTo>
                    <a:pt x="1692897" y="91554"/>
                  </a:lnTo>
                  <a:lnTo>
                    <a:pt x="1692897" y="128384"/>
                  </a:lnTo>
                  <a:lnTo>
                    <a:pt x="1678495" y="128384"/>
                  </a:lnTo>
                  <a:lnTo>
                    <a:pt x="1678495" y="155054"/>
                  </a:lnTo>
                  <a:lnTo>
                    <a:pt x="1753590" y="155054"/>
                  </a:lnTo>
                  <a:lnTo>
                    <a:pt x="1753590" y="128384"/>
                  </a:lnTo>
                  <a:lnTo>
                    <a:pt x="1735467" y="128384"/>
                  </a:lnTo>
                  <a:lnTo>
                    <a:pt x="1735467" y="91554"/>
                  </a:lnTo>
                  <a:lnTo>
                    <a:pt x="1735467" y="64884"/>
                  </a:lnTo>
                  <a:lnTo>
                    <a:pt x="1735467" y="30594"/>
                  </a:lnTo>
                  <a:lnTo>
                    <a:pt x="1753920" y="30594"/>
                  </a:lnTo>
                  <a:lnTo>
                    <a:pt x="1753920" y="3924"/>
                  </a:lnTo>
                  <a:close/>
                </a:path>
                <a:path w="2748915" h="160020">
                  <a:moveTo>
                    <a:pt x="1942439" y="79768"/>
                  </a:moveTo>
                  <a:lnTo>
                    <a:pt x="1936953" y="48069"/>
                  </a:lnTo>
                  <a:lnTo>
                    <a:pt x="1924367" y="28511"/>
                  </a:lnTo>
                  <a:lnTo>
                    <a:pt x="1920697" y="22783"/>
                  </a:lnTo>
                  <a:lnTo>
                    <a:pt x="1896173" y="7442"/>
                  </a:lnTo>
                  <a:lnTo>
                    <a:pt x="1896173" y="79768"/>
                  </a:lnTo>
                  <a:lnTo>
                    <a:pt x="1893493" y="101320"/>
                  </a:lnTo>
                  <a:lnTo>
                    <a:pt x="1885759" y="117322"/>
                  </a:lnTo>
                  <a:lnTo>
                    <a:pt x="1873427" y="127304"/>
                  </a:lnTo>
                  <a:lnTo>
                    <a:pt x="1856994" y="130733"/>
                  </a:lnTo>
                  <a:lnTo>
                    <a:pt x="1840471" y="127152"/>
                  </a:lnTo>
                  <a:lnTo>
                    <a:pt x="1828012" y="116954"/>
                  </a:lnTo>
                  <a:lnTo>
                    <a:pt x="1820138" y="100901"/>
                  </a:lnTo>
                  <a:lnTo>
                    <a:pt x="1817395" y="79768"/>
                  </a:lnTo>
                  <a:lnTo>
                    <a:pt x="1820189" y="58191"/>
                  </a:lnTo>
                  <a:lnTo>
                    <a:pt x="1828126" y="42075"/>
                  </a:lnTo>
                  <a:lnTo>
                    <a:pt x="1840611" y="31991"/>
                  </a:lnTo>
                  <a:lnTo>
                    <a:pt x="1856994" y="28511"/>
                  </a:lnTo>
                  <a:lnTo>
                    <a:pt x="1873300" y="32042"/>
                  </a:lnTo>
                  <a:lnTo>
                    <a:pt x="1885632" y="42202"/>
                  </a:lnTo>
                  <a:lnTo>
                    <a:pt x="1893443" y="58331"/>
                  </a:lnTo>
                  <a:lnTo>
                    <a:pt x="1896173" y="79768"/>
                  </a:lnTo>
                  <a:lnTo>
                    <a:pt x="1896173" y="7442"/>
                  </a:lnTo>
                  <a:lnTo>
                    <a:pt x="1893951" y="6045"/>
                  </a:lnTo>
                  <a:lnTo>
                    <a:pt x="1856994" y="0"/>
                  </a:lnTo>
                  <a:lnTo>
                    <a:pt x="1820443" y="6045"/>
                  </a:lnTo>
                  <a:lnTo>
                    <a:pt x="1793633" y="22783"/>
                  </a:lnTo>
                  <a:lnTo>
                    <a:pt x="1777136" y="48069"/>
                  </a:lnTo>
                  <a:lnTo>
                    <a:pt x="1771510" y="79768"/>
                  </a:lnTo>
                  <a:lnTo>
                    <a:pt x="1776564" y="111467"/>
                  </a:lnTo>
                  <a:lnTo>
                    <a:pt x="1792109" y="136753"/>
                  </a:lnTo>
                  <a:lnTo>
                    <a:pt x="1818728" y="153492"/>
                  </a:lnTo>
                  <a:lnTo>
                    <a:pt x="1856994" y="159550"/>
                  </a:lnTo>
                  <a:lnTo>
                    <a:pt x="1893531" y="153492"/>
                  </a:lnTo>
                  <a:lnTo>
                    <a:pt x="1920328" y="136753"/>
                  </a:lnTo>
                  <a:lnTo>
                    <a:pt x="1924253" y="130733"/>
                  </a:lnTo>
                  <a:lnTo>
                    <a:pt x="1936813" y="111467"/>
                  </a:lnTo>
                  <a:lnTo>
                    <a:pt x="1942439" y="79768"/>
                  </a:lnTo>
                  <a:close/>
                </a:path>
                <a:path w="2748915" h="160020">
                  <a:moveTo>
                    <a:pt x="2170379" y="128384"/>
                  </a:moveTo>
                  <a:lnTo>
                    <a:pt x="2151938" y="128384"/>
                  </a:lnTo>
                  <a:lnTo>
                    <a:pt x="2151938" y="31178"/>
                  </a:lnTo>
                  <a:lnTo>
                    <a:pt x="2170011" y="31178"/>
                  </a:lnTo>
                  <a:lnTo>
                    <a:pt x="2170011" y="4343"/>
                  </a:lnTo>
                  <a:lnTo>
                    <a:pt x="2115401" y="4343"/>
                  </a:lnTo>
                  <a:lnTo>
                    <a:pt x="2067471" y="69723"/>
                  </a:lnTo>
                  <a:lnTo>
                    <a:pt x="2018842" y="4343"/>
                  </a:lnTo>
                  <a:lnTo>
                    <a:pt x="1959864" y="4343"/>
                  </a:lnTo>
                  <a:lnTo>
                    <a:pt x="1959864" y="31178"/>
                  </a:lnTo>
                  <a:lnTo>
                    <a:pt x="1977936" y="31178"/>
                  </a:lnTo>
                  <a:lnTo>
                    <a:pt x="1977936" y="128384"/>
                  </a:lnTo>
                  <a:lnTo>
                    <a:pt x="1959864" y="128384"/>
                  </a:lnTo>
                  <a:lnTo>
                    <a:pt x="1959864" y="155194"/>
                  </a:lnTo>
                  <a:lnTo>
                    <a:pt x="2025218" y="155194"/>
                  </a:lnTo>
                  <a:lnTo>
                    <a:pt x="2025218" y="128384"/>
                  </a:lnTo>
                  <a:lnTo>
                    <a:pt x="2007463" y="128384"/>
                  </a:lnTo>
                  <a:lnTo>
                    <a:pt x="2007463" y="54635"/>
                  </a:lnTo>
                  <a:lnTo>
                    <a:pt x="2057742" y="120675"/>
                  </a:lnTo>
                  <a:lnTo>
                    <a:pt x="2062073" y="120675"/>
                  </a:lnTo>
                  <a:lnTo>
                    <a:pt x="2110016" y="56311"/>
                  </a:lnTo>
                  <a:lnTo>
                    <a:pt x="2110016" y="128384"/>
                  </a:lnTo>
                  <a:lnTo>
                    <a:pt x="2095614" y="128384"/>
                  </a:lnTo>
                  <a:lnTo>
                    <a:pt x="2095614" y="155194"/>
                  </a:lnTo>
                  <a:lnTo>
                    <a:pt x="2170379" y="155194"/>
                  </a:lnTo>
                  <a:lnTo>
                    <a:pt x="2170379" y="128384"/>
                  </a:lnTo>
                  <a:close/>
                </a:path>
                <a:path w="2748915" h="160020">
                  <a:moveTo>
                    <a:pt x="2382012" y="128384"/>
                  </a:moveTo>
                  <a:lnTo>
                    <a:pt x="2363559" y="128384"/>
                  </a:lnTo>
                  <a:lnTo>
                    <a:pt x="2363559" y="31178"/>
                  </a:lnTo>
                  <a:lnTo>
                    <a:pt x="2381643" y="31178"/>
                  </a:lnTo>
                  <a:lnTo>
                    <a:pt x="2381643" y="4343"/>
                  </a:lnTo>
                  <a:lnTo>
                    <a:pt x="2320988" y="4343"/>
                  </a:lnTo>
                  <a:lnTo>
                    <a:pt x="2254593" y="107251"/>
                  </a:lnTo>
                  <a:lnTo>
                    <a:pt x="2254593" y="31178"/>
                  </a:lnTo>
                  <a:lnTo>
                    <a:pt x="2268715" y="31178"/>
                  </a:lnTo>
                  <a:lnTo>
                    <a:pt x="2268715" y="4343"/>
                  </a:lnTo>
                  <a:lnTo>
                    <a:pt x="2193620" y="4343"/>
                  </a:lnTo>
                  <a:lnTo>
                    <a:pt x="2193620" y="31178"/>
                  </a:lnTo>
                  <a:lnTo>
                    <a:pt x="2212048" y="31178"/>
                  </a:lnTo>
                  <a:lnTo>
                    <a:pt x="2212048" y="128384"/>
                  </a:lnTo>
                  <a:lnTo>
                    <a:pt x="2193937" y="128384"/>
                  </a:lnTo>
                  <a:lnTo>
                    <a:pt x="2193937" y="155194"/>
                  </a:lnTo>
                  <a:lnTo>
                    <a:pt x="2254593" y="155194"/>
                  </a:lnTo>
                  <a:lnTo>
                    <a:pt x="2320988" y="51955"/>
                  </a:lnTo>
                  <a:lnTo>
                    <a:pt x="2320988" y="128384"/>
                  </a:lnTo>
                  <a:lnTo>
                    <a:pt x="2306904" y="128384"/>
                  </a:lnTo>
                  <a:lnTo>
                    <a:pt x="2306904" y="155194"/>
                  </a:lnTo>
                  <a:lnTo>
                    <a:pt x="2382012" y="155194"/>
                  </a:lnTo>
                  <a:lnTo>
                    <a:pt x="2382012" y="128384"/>
                  </a:lnTo>
                  <a:close/>
                </a:path>
                <a:path w="2748915" h="160020">
                  <a:moveTo>
                    <a:pt x="2570810" y="4343"/>
                  </a:moveTo>
                  <a:lnTo>
                    <a:pt x="2496362" y="4343"/>
                  </a:lnTo>
                  <a:lnTo>
                    <a:pt x="2496362" y="31178"/>
                  </a:lnTo>
                  <a:lnTo>
                    <a:pt x="2510485" y="31178"/>
                  </a:lnTo>
                  <a:lnTo>
                    <a:pt x="2510485" y="71742"/>
                  </a:lnTo>
                  <a:lnTo>
                    <a:pt x="2505646" y="74231"/>
                  </a:lnTo>
                  <a:lnTo>
                    <a:pt x="2499817" y="76136"/>
                  </a:lnTo>
                  <a:lnTo>
                    <a:pt x="2493111" y="77343"/>
                  </a:lnTo>
                  <a:lnTo>
                    <a:pt x="2485656" y="77762"/>
                  </a:lnTo>
                  <a:lnTo>
                    <a:pt x="2474290" y="75907"/>
                  </a:lnTo>
                  <a:lnTo>
                    <a:pt x="2466606" y="70396"/>
                  </a:lnTo>
                  <a:lnTo>
                    <a:pt x="2462250" y="61353"/>
                  </a:lnTo>
                  <a:lnTo>
                    <a:pt x="2460866" y="48933"/>
                  </a:lnTo>
                  <a:lnTo>
                    <a:pt x="2460866" y="31178"/>
                  </a:lnTo>
                  <a:lnTo>
                    <a:pt x="2474607" y="31178"/>
                  </a:lnTo>
                  <a:lnTo>
                    <a:pt x="2474607" y="4343"/>
                  </a:lnTo>
                  <a:lnTo>
                    <a:pt x="2400173" y="4343"/>
                  </a:lnTo>
                  <a:lnTo>
                    <a:pt x="2400173" y="31178"/>
                  </a:lnTo>
                  <a:lnTo>
                    <a:pt x="2415590" y="31178"/>
                  </a:lnTo>
                  <a:lnTo>
                    <a:pt x="2415590" y="50279"/>
                  </a:lnTo>
                  <a:lnTo>
                    <a:pt x="2419235" y="74282"/>
                  </a:lnTo>
                  <a:lnTo>
                    <a:pt x="2430145" y="91465"/>
                  </a:lnTo>
                  <a:lnTo>
                    <a:pt x="2448268" y="101803"/>
                  </a:lnTo>
                  <a:lnTo>
                    <a:pt x="2473591" y="105257"/>
                  </a:lnTo>
                  <a:lnTo>
                    <a:pt x="2484958" y="104648"/>
                  </a:lnTo>
                  <a:lnTo>
                    <a:pt x="2494915" y="102908"/>
                  </a:lnTo>
                  <a:lnTo>
                    <a:pt x="2503436" y="100164"/>
                  </a:lnTo>
                  <a:lnTo>
                    <a:pt x="2510485" y="96545"/>
                  </a:lnTo>
                  <a:lnTo>
                    <a:pt x="2510485" y="128384"/>
                  </a:lnTo>
                  <a:lnTo>
                    <a:pt x="2484297" y="128384"/>
                  </a:lnTo>
                  <a:lnTo>
                    <a:pt x="2484297" y="155194"/>
                  </a:lnTo>
                  <a:lnTo>
                    <a:pt x="2570810" y="155194"/>
                  </a:lnTo>
                  <a:lnTo>
                    <a:pt x="2570810" y="128384"/>
                  </a:lnTo>
                  <a:lnTo>
                    <a:pt x="2553017" y="128384"/>
                  </a:lnTo>
                  <a:lnTo>
                    <a:pt x="2553017" y="31178"/>
                  </a:lnTo>
                  <a:lnTo>
                    <a:pt x="2570810" y="31178"/>
                  </a:lnTo>
                  <a:lnTo>
                    <a:pt x="2570810" y="4343"/>
                  </a:lnTo>
                  <a:close/>
                </a:path>
                <a:path w="2748915" h="160020">
                  <a:moveTo>
                    <a:pt x="2748775" y="70739"/>
                  </a:moveTo>
                  <a:lnTo>
                    <a:pt x="2748051" y="67056"/>
                  </a:lnTo>
                  <a:lnTo>
                    <a:pt x="2743200" y="42113"/>
                  </a:lnTo>
                  <a:lnTo>
                    <a:pt x="2734081" y="29159"/>
                  </a:lnTo>
                  <a:lnTo>
                    <a:pt x="2727617" y="19989"/>
                  </a:lnTo>
                  <a:lnTo>
                    <a:pt x="2704846" y="6438"/>
                  </a:lnTo>
                  <a:lnTo>
                    <a:pt x="2704846" y="67056"/>
                  </a:lnTo>
                  <a:lnTo>
                    <a:pt x="2634450" y="67056"/>
                  </a:lnTo>
                  <a:lnTo>
                    <a:pt x="2636824" y="53213"/>
                  </a:lnTo>
                  <a:lnTo>
                    <a:pt x="2643848" y="41059"/>
                  </a:lnTo>
                  <a:lnTo>
                    <a:pt x="2655405" y="32435"/>
                  </a:lnTo>
                  <a:lnTo>
                    <a:pt x="2671343" y="29159"/>
                  </a:lnTo>
                  <a:lnTo>
                    <a:pt x="2686761" y="32296"/>
                  </a:lnTo>
                  <a:lnTo>
                    <a:pt x="2697149" y="40678"/>
                  </a:lnTo>
                  <a:lnTo>
                    <a:pt x="2703004" y="52781"/>
                  </a:lnTo>
                  <a:lnTo>
                    <a:pt x="2704846" y="67056"/>
                  </a:lnTo>
                  <a:lnTo>
                    <a:pt x="2704846" y="6438"/>
                  </a:lnTo>
                  <a:lnTo>
                    <a:pt x="2703665" y="5727"/>
                  </a:lnTo>
                  <a:lnTo>
                    <a:pt x="2673019" y="660"/>
                  </a:lnTo>
                  <a:lnTo>
                    <a:pt x="2636139" y="6858"/>
                  </a:lnTo>
                  <a:lnTo>
                    <a:pt x="2609608" y="23749"/>
                  </a:lnTo>
                  <a:lnTo>
                    <a:pt x="2593568" y="48882"/>
                  </a:lnTo>
                  <a:lnTo>
                    <a:pt x="2588183" y="79768"/>
                  </a:lnTo>
                  <a:lnTo>
                    <a:pt x="2593759" y="112077"/>
                  </a:lnTo>
                  <a:lnTo>
                    <a:pt x="2610320" y="137058"/>
                  </a:lnTo>
                  <a:lnTo>
                    <a:pt x="2637701" y="153174"/>
                  </a:lnTo>
                  <a:lnTo>
                    <a:pt x="2675686" y="158889"/>
                  </a:lnTo>
                  <a:lnTo>
                    <a:pt x="2694203" y="157340"/>
                  </a:lnTo>
                  <a:lnTo>
                    <a:pt x="2711259" y="152730"/>
                  </a:lnTo>
                  <a:lnTo>
                    <a:pt x="2726359" y="145173"/>
                  </a:lnTo>
                  <a:lnTo>
                    <a:pt x="2739047" y="134747"/>
                  </a:lnTo>
                  <a:lnTo>
                    <a:pt x="2734995" y="128714"/>
                  </a:lnTo>
                  <a:lnTo>
                    <a:pt x="2724645" y="113296"/>
                  </a:lnTo>
                  <a:lnTo>
                    <a:pt x="2716911" y="119100"/>
                  </a:lnTo>
                  <a:lnTo>
                    <a:pt x="2707144" y="124028"/>
                  </a:lnTo>
                  <a:lnTo>
                    <a:pt x="2695067" y="127444"/>
                  </a:lnTo>
                  <a:lnTo>
                    <a:pt x="2680385" y="128714"/>
                  </a:lnTo>
                  <a:lnTo>
                    <a:pt x="2662898" y="126403"/>
                  </a:lnTo>
                  <a:lnTo>
                    <a:pt x="2649080" y="119494"/>
                  </a:lnTo>
                  <a:lnTo>
                    <a:pt x="2639618" y="108077"/>
                  </a:lnTo>
                  <a:lnTo>
                    <a:pt x="2635148" y="92176"/>
                  </a:lnTo>
                  <a:lnTo>
                    <a:pt x="2746400" y="92176"/>
                  </a:lnTo>
                  <a:lnTo>
                    <a:pt x="2747759" y="86474"/>
                  </a:lnTo>
                  <a:lnTo>
                    <a:pt x="2748775" y="80124"/>
                  </a:lnTo>
                  <a:lnTo>
                    <a:pt x="2748775" y="707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9212109" y="6807615"/>
              <a:ext cx="147817" cy="158225"/>
            </a:xfrm>
            <a:prstGeom prst="rect">
              <a:avLst/>
            </a:prstGeom>
            <a:blipFill>
              <a:blip r:embed="rId1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9379420" y="6734549"/>
              <a:ext cx="560705" cy="232410"/>
            </a:xfrm>
            <a:custGeom>
              <a:avLst/>
              <a:gdLst/>
              <a:ahLst/>
              <a:cxnLst/>
              <a:rect l="l" t="t" r="r" b="b"/>
              <a:pathLst>
                <a:path w="560704" h="232409">
                  <a:moveTo>
                    <a:pt x="73748" y="76746"/>
                  </a:moveTo>
                  <a:lnTo>
                    <a:pt x="0" y="76746"/>
                  </a:lnTo>
                  <a:lnTo>
                    <a:pt x="0" y="103593"/>
                  </a:lnTo>
                  <a:lnTo>
                    <a:pt x="18453" y="103593"/>
                  </a:lnTo>
                  <a:lnTo>
                    <a:pt x="18453" y="200787"/>
                  </a:lnTo>
                  <a:lnTo>
                    <a:pt x="0" y="200787"/>
                  </a:lnTo>
                  <a:lnTo>
                    <a:pt x="0" y="227596"/>
                  </a:lnTo>
                  <a:lnTo>
                    <a:pt x="73748" y="227596"/>
                  </a:lnTo>
                  <a:lnTo>
                    <a:pt x="73748" y="200787"/>
                  </a:lnTo>
                  <a:lnTo>
                    <a:pt x="60985" y="200787"/>
                  </a:lnTo>
                  <a:lnTo>
                    <a:pt x="60985" y="103593"/>
                  </a:lnTo>
                  <a:lnTo>
                    <a:pt x="73748" y="103593"/>
                  </a:lnTo>
                  <a:lnTo>
                    <a:pt x="73748" y="76746"/>
                  </a:lnTo>
                  <a:close/>
                </a:path>
                <a:path w="560704" h="232409">
                  <a:moveTo>
                    <a:pt x="170611" y="200787"/>
                  </a:moveTo>
                  <a:lnTo>
                    <a:pt x="158546" y="200787"/>
                  </a:lnTo>
                  <a:lnTo>
                    <a:pt x="106603" y="143802"/>
                  </a:lnTo>
                  <a:lnTo>
                    <a:pt x="152857" y="103593"/>
                  </a:lnTo>
                  <a:lnTo>
                    <a:pt x="167259" y="103593"/>
                  </a:lnTo>
                  <a:lnTo>
                    <a:pt x="167259" y="76746"/>
                  </a:lnTo>
                  <a:lnTo>
                    <a:pt x="95186" y="76746"/>
                  </a:lnTo>
                  <a:lnTo>
                    <a:pt x="95186" y="103593"/>
                  </a:lnTo>
                  <a:lnTo>
                    <a:pt x="111620" y="103593"/>
                  </a:lnTo>
                  <a:lnTo>
                    <a:pt x="63360" y="150495"/>
                  </a:lnTo>
                  <a:lnTo>
                    <a:pt x="123367" y="227596"/>
                  </a:lnTo>
                  <a:lnTo>
                    <a:pt x="170611" y="227596"/>
                  </a:lnTo>
                  <a:lnTo>
                    <a:pt x="170611" y="200787"/>
                  </a:lnTo>
                  <a:close/>
                </a:path>
                <a:path w="560704" h="232409">
                  <a:moveTo>
                    <a:pt x="354380" y="152171"/>
                  </a:moveTo>
                  <a:lnTo>
                    <a:pt x="348894" y="120472"/>
                  </a:lnTo>
                  <a:lnTo>
                    <a:pt x="336321" y="100914"/>
                  </a:lnTo>
                  <a:lnTo>
                    <a:pt x="332638" y="95186"/>
                  </a:lnTo>
                  <a:lnTo>
                    <a:pt x="308127" y="79857"/>
                  </a:lnTo>
                  <a:lnTo>
                    <a:pt x="308127" y="152171"/>
                  </a:lnTo>
                  <a:lnTo>
                    <a:pt x="305435" y="173723"/>
                  </a:lnTo>
                  <a:lnTo>
                    <a:pt x="297688" y="189725"/>
                  </a:lnTo>
                  <a:lnTo>
                    <a:pt x="285343" y="199707"/>
                  </a:lnTo>
                  <a:lnTo>
                    <a:pt x="268897" y="203136"/>
                  </a:lnTo>
                  <a:lnTo>
                    <a:pt x="252399" y="199555"/>
                  </a:lnTo>
                  <a:lnTo>
                    <a:pt x="239953" y="189357"/>
                  </a:lnTo>
                  <a:lnTo>
                    <a:pt x="232092" y="173304"/>
                  </a:lnTo>
                  <a:lnTo>
                    <a:pt x="229349" y="152171"/>
                  </a:lnTo>
                  <a:lnTo>
                    <a:pt x="232130" y="130594"/>
                  </a:lnTo>
                  <a:lnTo>
                    <a:pt x="240068" y="114477"/>
                  </a:lnTo>
                  <a:lnTo>
                    <a:pt x="252539" y="104394"/>
                  </a:lnTo>
                  <a:lnTo>
                    <a:pt x="268897" y="100914"/>
                  </a:lnTo>
                  <a:lnTo>
                    <a:pt x="285203" y="104444"/>
                  </a:lnTo>
                  <a:lnTo>
                    <a:pt x="297561" y="114604"/>
                  </a:lnTo>
                  <a:lnTo>
                    <a:pt x="305384" y="130733"/>
                  </a:lnTo>
                  <a:lnTo>
                    <a:pt x="308127" y="152171"/>
                  </a:lnTo>
                  <a:lnTo>
                    <a:pt x="308127" y="79857"/>
                  </a:lnTo>
                  <a:lnTo>
                    <a:pt x="305879" y="78447"/>
                  </a:lnTo>
                  <a:lnTo>
                    <a:pt x="268897" y="72402"/>
                  </a:lnTo>
                  <a:lnTo>
                    <a:pt x="232346" y="78447"/>
                  </a:lnTo>
                  <a:lnTo>
                    <a:pt x="205536" y="95186"/>
                  </a:lnTo>
                  <a:lnTo>
                    <a:pt x="189039" y="120472"/>
                  </a:lnTo>
                  <a:lnTo>
                    <a:pt x="183413" y="152171"/>
                  </a:lnTo>
                  <a:lnTo>
                    <a:pt x="188480" y="183870"/>
                  </a:lnTo>
                  <a:lnTo>
                    <a:pt x="204038" y="209156"/>
                  </a:lnTo>
                  <a:lnTo>
                    <a:pt x="230657" y="225894"/>
                  </a:lnTo>
                  <a:lnTo>
                    <a:pt x="268897" y="231952"/>
                  </a:lnTo>
                  <a:lnTo>
                    <a:pt x="305447" y="225894"/>
                  </a:lnTo>
                  <a:lnTo>
                    <a:pt x="332257" y="209156"/>
                  </a:lnTo>
                  <a:lnTo>
                    <a:pt x="336181" y="203136"/>
                  </a:lnTo>
                  <a:lnTo>
                    <a:pt x="348754" y="183870"/>
                  </a:lnTo>
                  <a:lnTo>
                    <a:pt x="354380" y="152171"/>
                  </a:lnTo>
                  <a:close/>
                </a:path>
                <a:path w="560704" h="232409">
                  <a:moveTo>
                    <a:pt x="520280" y="19773"/>
                  </a:moveTo>
                  <a:lnTo>
                    <a:pt x="518591" y="11176"/>
                  </a:lnTo>
                  <a:lnTo>
                    <a:pt x="514108" y="4991"/>
                  </a:lnTo>
                  <a:lnTo>
                    <a:pt x="507682" y="1257"/>
                  </a:lnTo>
                  <a:lnTo>
                    <a:pt x="500151" y="0"/>
                  </a:lnTo>
                  <a:lnTo>
                    <a:pt x="492836" y="1384"/>
                  </a:lnTo>
                  <a:lnTo>
                    <a:pt x="486879" y="5321"/>
                  </a:lnTo>
                  <a:lnTo>
                    <a:pt x="482854" y="11455"/>
                  </a:lnTo>
                  <a:lnTo>
                    <a:pt x="481380" y="19443"/>
                  </a:lnTo>
                  <a:lnTo>
                    <a:pt x="481380" y="24130"/>
                  </a:lnTo>
                  <a:lnTo>
                    <a:pt x="482727" y="28155"/>
                  </a:lnTo>
                  <a:lnTo>
                    <a:pt x="485063" y="31838"/>
                  </a:lnTo>
                  <a:lnTo>
                    <a:pt x="481063" y="35521"/>
                  </a:lnTo>
                  <a:lnTo>
                    <a:pt x="475373" y="37198"/>
                  </a:lnTo>
                  <a:lnTo>
                    <a:pt x="460603" y="37198"/>
                  </a:lnTo>
                  <a:lnTo>
                    <a:pt x="454583" y="35191"/>
                  </a:lnTo>
                  <a:lnTo>
                    <a:pt x="450215" y="31521"/>
                  </a:lnTo>
                  <a:lnTo>
                    <a:pt x="452551" y="27813"/>
                  </a:lnTo>
                  <a:lnTo>
                    <a:pt x="453783" y="24130"/>
                  </a:lnTo>
                  <a:lnTo>
                    <a:pt x="435127" y="0"/>
                  </a:lnTo>
                  <a:lnTo>
                    <a:pt x="427596" y="1384"/>
                  </a:lnTo>
                  <a:lnTo>
                    <a:pt x="421182" y="5321"/>
                  </a:lnTo>
                  <a:lnTo>
                    <a:pt x="416712" y="11455"/>
                  </a:lnTo>
                  <a:lnTo>
                    <a:pt x="415036" y="19443"/>
                  </a:lnTo>
                  <a:lnTo>
                    <a:pt x="418795" y="34709"/>
                  </a:lnTo>
                  <a:lnTo>
                    <a:pt x="429488" y="47053"/>
                  </a:lnTo>
                  <a:lnTo>
                    <a:pt x="446290" y="55308"/>
                  </a:lnTo>
                  <a:lnTo>
                    <a:pt x="468337" y="58318"/>
                  </a:lnTo>
                  <a:lnTo>
                    <a:pt x="490715" y="54800"/>
                  </a:lnTo>
                  <a:lnTo>
                    <a:pt x="506996" y="45720"/>
                  </a:lnTo>
                  <a:lnTo>
                    <a:pt x="513803" y="37198"/>
                  </a:lnTo>
                  <a:lnTo>
                    <a:pt x="516915" y="33299"/>
                  </a:lnTo>
                  <a:lnTo>
                    <a:pt x="520280" y="19773"/>
                  </a:lnTo>
                  <a:close/>
                </a:path>
                <a:path w="560704" h="232409">
                  <a:moveTo>
                    <a:pt x="560158" y="200787"/>
                  </a:moveTo>
                  <a:lnTo>
                    <a:pt x="541718" y="200787"/>
                  </a:lnTo>
                  <a:lnTo>
                    <a:pt x="541718" y="124358"/>
                  </a:lnTo>
                  <a:lnTo>
                    <a:pt x="541718" y="103593"/>
                  </a:lnTo>
                  <a:lnTo>
                    <a:pt x="559828" y="103593"/>
                  </a:lnTo>
                  <a:lnTo>
                    <a:pt x="559828" y="76746"/>
                  </a:lnTo>
                  <a:lnTo>
                    <a:pt x="499173" y="76746"/>
                  </a:lnTo>
                  <a:lnTo>
                    <a:pt x="432790" y="179654"/>
                  </a:lnTo>
                  <a:lnTo>
                    <a:pt x="432790" y="103593"/>
                  </a:lnTo>
                  <a:lnTo>
                    <a:pt x="446862" y="103593"/>
                  </a:lnTo>
                  <a:lnTo>
                    <a:pt x="446862" y="76746"/>
                  </a:lnTo>
                  <a:lnTo>
                    <a:pt x="371767" y="76746"/>
                  </a:lnTo>
                  <a:lnTo>
                    <a:pt x="371767" y="103593"/>
                  </a:lnTo>
                  <a:lnTo>
                    <a:pt x="390207" y="103593"/>
                  </a:lnTo>
                  <a:lnTo>
                    <a:pt x="390207" y="200787"/>
                  </a:lnTo>
                  <a:lnTo>
                    <a:pt x="372135" y="200787"/>
                  </a:lnTo>
                  <a:lnTo>
                    <a:pt x="372135" y="227596"/>
                  </a:lnTo>
                  <a:lnTo>
                    <a:pt x="432790" y="227596"/>
                  </a:lnTo>
                  <a:lnTo>
                    <a:pt x="463613" y="179654"/>
                  </a:lnTo>
                  <a:lnTo>
                    <a:pt x="499173" y="124358"/>
                  </a:lnTo>
                  <a:lnTo>
                    <a:pt x="499173" y="200787"/>
                  </a:lnTo>
                  <a:lnTo>
                    <a:pt x="485063" y="200787"/>
                  </a:lnTo>
                  <a:lnTo>
                    <a:pt x="485063" y="227596"/>
                  </a:lnTo>
                  <a:lnTo>
                    <a:pt x="560158" y="227596"/>
                  </a:lnTo>
                  <a:lnTo>
                    <a:pt x="560158" y="2007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1" name="object 361"/>
          <p:cNvSpPr/>
          <p:nvPr/>
        </p:nvSpPr>
        <p:spPr>
          <a:xfrm>
            <a:off x="6258738" y="7209707"/>
            <a:ext cx="529590" cy="189865"/>
          </a:xfrm>
          <a:custGeom>
            <a:avLst/>
            <a:gdLst/>
            <a:ahLst/>
            <a:cxnLst/>
            <a:rect l="l" t="t" r="r" b="b"/>
            <a:pathLst>
              <a:path w="529590" h="189865">
                <a:moveTo>
                  <a:pt x="178981" y="126034"/>
                </a:moveTo>
                <a:lnTo>
                  <a:pt x="153835" y="126034"/>
                </a:lnTo>
                <a:lnTo>
                  <a:pt x="153835" y="32194"/>
                </a:lnTo>
                <a:lnTo>
                  <a:pt x="153835" y="30518"/>
                </a:lnTo>
                <a:lnTo>
                  <a:pt x="171945" y="30518"/>
                </a:lnTo>
                <a:lnTo>
                  <a:pt x="171945" y="3670"/>
                </a:lnTo>
                <a:lnTo>
                  <a:pt x="110921" y="3670"/>
                </a:lnTo>
                <a:lnTo>
                  <a:pt x="110921" y="32194"/>
                </a:lnTo>
                <a:lnTo>
                  <a:pt x="110921" y="126034"/>
                </a:lnTo>
                <a:lnTo>
                  <a:pt x="52603" y="126034"/>
                </a:lnTo>
                <a:lnTo>
                  <a:pt x="58635" y="115277"/>
                </a:lnTo>
                <a:lnTo>
                  <a:pt x="64604" y="98806"/>
                </a:lnTo>
                <a:lnTo>
                  <a:pt x="69684" y="76923"/>
                </a:lnTo>
                <a:lnTo>
                  <a:pt x="73050" y="49936"/>
                </a:lnTo>
                <a:lnTo>
                  <a:pt x="74066" y="32194"/>
                </a:lnTo>
                <a:lnTo>
                  <a:pt x="110921" y="32194"/>
                </a:lnTo>
                <a:lnTo>
                  <a:pt x="110921" y="3670"/>
                </a:lnTo>
                <a:lnTo>
                  <a:pt x="21107" y="3670"/>
                </a:lnTo>
                <a:lnTo>
                  <a:pt x="21107" y="30518"/>
                </a:lnTo>
                <a:lnTo>
                  <a:pt x="42900" y="30518"/>
                </a:lnTo>
                <a:lnTo>
                  <a:pt x="41503" y="54114"/>
                </a:lnTo>
                <a:lnTo>
                  <a:pt x="37172" y="80543"/>
                </a:lnTo>
                <a:lnTo>
                  <a:pt x="29756" y="105841"/>
                </a:lnTo>
                <a:lnTo>
                  <a:pt x="19088" y="126034"/>
                </a:lnTo>
                <a:lnTo>
                  <a:pt x="0" y="126034"/>
                </a:lnTo>
                <a:lnTo>
                  <a:pt x="0" y="189725"/>
                </a:lnTo>
                <a:lnTo>
                  <a:pt x="30848" y="189725"/>
                </a:lnTo>
                <a:lnTo>
                  <a:pt x="30848" y="154533"/>
                </a:lnTo>
                <a:lnTo>
                  <a:pt x="148145" y="154533"/>
                </a:lnTo>
                <a:lnTo>
                  <a:pt x="148145" y="189725"/>
                </a:lnTo>
                <a:lnTo>
                  <a:pt x="178981" y="189725"/>
                </a:lnTo>
                <a:lnTo>
                  <a:pt x="178981" y="154533"/>
                </a:lnTo>
                <a:lnTo>
                  <a:pt x="178981" y="126034"/>
                </a:lnTo>
                <a:close/>
              </a:path>
              <a:path w="529590" h="189865">
                <a:moveTo>
                  <a:pt x="353301" y="70065"/>
                </a:moveTo>
                <a:lnTo>
                  <a:pt x="352590" y="66382"/>
                </a:lnTo>
                <a:lnTo>
                  <a:pt x="347738" y="41440"/>
                </a:lnTo>
                <a:lnTo>
                  <a:pt x="338607" y="28486"/>
                </a:lnTo>
                <a:lnTo>
                  <a:pt x="332155" y="19316"/>
                </a:lnTo>
                <a:lnTo>
                  <a:pt x="309384" y="5765"/>
                </a:lnTo>
                <a:lnTo>
                  <a:pt x="309384" y="66382"/>
                </a:lnTo>
                <a:lnTo>
                  <a:pt x="238988" y="66382"/>
                </a:lnTo>
                <a:lnTo>
                  <a:pt x="241350" y="52539"/>
                </a:lnTo>
                <a:lnTo>
                  <a:pt x="248386" y="40398"/>
                </a:lnTo>
                <a:lnTo>
                  <a:pt x="259930" y="31775"/>
                </a:lnTo>
                <a:lnTo>
                  <a:pt x="275882" y="28486"/>
                </a:lnTo>
                <a:lnTo>
                  <a:pt x="291299" y="31623"/>
                </a:lnTo>
                <a:lnTo>
                  <a:pt x="301675" y="40005"/>
                </a:lnTo>
                <a:lnTo>
                  <a:pt x="307543" y="52108"/>
                </a:lnTo>
                <a:lnTo>
                  <a:pt x="309384" y="66382"/>
                </a:lnTo>
                <a:lnTo>
                  <a:pt x="309384" y="5765"/>
                </a:lnTo>
                <a:lnTo>
                  <a:pt x="308203" y="5054"/>
                </a:lnTo>
                <a:lnTo>
                  <a:pt x="277558" y="0"/>
                </a:lnTo>
                <a:lnTo>
                  <a:pt x="240677" y="6184"/>
                </a:lnTo>
                <a:lnTo>
                  <a:pt x="214147" y="23088"/>
                </a:lnTo>
                <a:lnTo>
                  <a:pt x="198107" y="48221"/>
                </a:lnTo>
                <a:lnTo>
                  <a:pt x="192722" y="79108"/>
                </a:lnTo>
                <a:lnTo>
                  <a:pt x="198285" y="111404"/>
                </a:lnTo>
                <a:lnTo>
                  <a:pt x="214858" y="136385"/>
                </a:lnTo>
                <a:lnTo>
                  <a:pt x="242239" y="152501"/>
                </a:lnTo>
                <a:lnTo>
                  <a:pt x="280212" y="158229"/>
                </a:lnTo>
                <a:lnTo>
                  <a:pt x="298742" y="156667"/>
                </a:lnTo>
                <a:lnTo>
                  <a:pt x="315785" y="152069"/>
                </a:lnTo>
                <a:lnTo>
                  <a:pt x="330885" y="144500"/>
                </a:lnTo>
                <a:lnTo>
                  <a:pt x="343573" y="134073"/>
                </a:lnTo>
                <a:lnTo>
                  <a:pt x="339534" y="128041"/>
                </a:lnTo>
                <a:lnTo>
                  <a:pt x="329184" y="112623"/>
                </a:lnTo>
                <a:lnTo>
                  <a:pt x="321449" y="118440"/>
                </a:lnTo>
                <a:lnTo>
                  <a:pt x="311683" y="123355"/>
                </a:lnTo>
                <a:lnTo>
                  <a:pt x="299605" y="126771"/>
                </a:lnTo>
                <a:lnTo>
                  <a:pt x="284924" y="128041"/>
                </a:lnTo>
                <a:lnTo>
                  <a:pt x="267423" y="125730"/>
                </a:lnTo>
                <a:lnTo>
                  <a:pt x="253619" y="118833"/>
                </a:lnTo>
                <a:lnTo>
                  <a:pt x="244144" y="107403"/>
                </a:lnTo>
                <a:lnTo>
                  <a:pt x="239687" y="91516"/>
                </a:lnTo>
                <a:lnTo>
                  <a:pt x="350939" y="91516"/>
                </a:lnTo>
                <a:lnTo>
                  <a:pt x="352285" y="85801"/>
                </a:lnTo>
                <a:lnTo>
                  <a:pt x="353301" y="79451"/>
                </a:lnTo>
                <a:lnTo>
                  <a:pt x="353301" y="70065"/>
                </a:lnTo>
                <a:close/>
              </a:path>
              <a:path w="529590" h="189865">
                <a:moveTo>
                  <a:pt x="529475" y="127711"/>
                </a:moveTo>
                <a:lnTo>
                  <a:pt x="511022" y="127711"/>
                </a:lnTo>
                <a:lnTo>
                  <a:pt x="511022" y="102577"/>
                </a:lnTo>
                <a:lnTo>
                  <a:pt x="511022" y="79781"/>
                </a:lnTo>
                <a:lnTo>
                  <a:pt x="511022" y="30518"/>
                </a:lnTo>
                <a:lnTo>
                  <a:pt x="529107" y="30518"/>
                </a:lnTo>
                <a:lnTo>
                  <a:pt x="529107" y="3670"/>
                </a:lnTo>
                <a:lnTo>
                  <a:pt x="468452" y="3670"/>
                </a:lnTo>
                <a:lnTo>
                  <a:pt x="468452" y="30518"/>
                </a:lnTo>
                <a:lnTo>
                  <a:pt x="468452" y="79781"/>
                </a:lnTo>
                <a:lnTo>
                  <a:pt x="446646" y="79781"/>
                </a:lnTo>
                <a:lnTo>
                  <a:pt x="437832" y="78130"/>
                </a:lnTo>
                <a:lnTo>
                  <a:pt x="430225" y="73418"/>
                </a:lnTo>
                <a:lnTo>
                  <a:pt x="424865" y="65925"/>
                </a:lnTo>
                <a:lnTo>
                  <a:pt x="422846" y="55981"/>
                </a:lnTo>
                <a:lnTo>
                  <a:pt x="424395" y="45923"/>
                </a:lnTo>
                <a:lnTo>
                  <a:pt x="429221" y="37846"/>
                </a:lnTo>
                <a:lnTo>
                  <a:pt x="437565" y="32461"/>
                </a:lnTo>
                <a:lnTo>
                  <a:pt x="449668" y="30518"/>
                </a:lnTo>
                <a:lnTo>
                  <a:pt x="468452" y="30518"/>
                </a:lnTo>
                <a:lnTo>
                  <a:pt x="468452" y="3670"/>
                </a:lnTo>
                <a:lnTo>
                  <a:pt x="447332" y="3670"/>
                </a:lnTo>
                <a:lnTo>
                  <a:pt x="414515" y="7835"/>
                </a:lnTo>
                <a:lnTo>
                  <a:pt x="392607" y="19062"/>
                </a:lnTo>
                <a:lnTo>
                  <a:pt x="380377" y="35509"/>
                </a:lnTo>
                <a:lnTo>
                  <a:pt x="376580" y="55321"/>
                </a:lnTo>
                <a:lnTo>
                  <a:pt x="379272" y="71767"/>
                </a:lnTo>
                <a:lnTo>
                  <a:pt x="386270" y="84099"/>
                </a:lnTo>
                <a:lnTo>
                  <a:pt x="395973" y="92595"/>
                </a:lnTo>
                <a:lnTo>
                  <a:pt x="406768" y="97548"/>
                </a:lnTo>
                <a:lnTo>
                  <a:pt x="382638" y="127711"/>
                </a:lnTo>
                <a:lnTo>
                  <a:pt x="369214" y="127711"/>
                </a:lnTo>
                <a:lnTo>
                  <a:pt x="369214" y="154533"/>
                </a:lnTo>
                <a:lnTo>
                  <a:pt x="415810" y="154533"/>
                </a:lnTo>
                <a:lnTo>
                  <a:pt x="445985" y="102577"/>
                </a:lnTo>
                <a:lnTo>
                  <a:pt x="468452" y="102577"/>
                </a:lnTo>
                <a:lnTo>
                  <a:pt x="468452" y="127711"/>
                </a:lnTo>
                <a:lnTo>
                  <a:pt x="454710" y="127711"/>
                </a:lnTo>
                <a:lnTo>
                  <a:pt x="454710" y="154533"/>
                </a:lnTo>
                <a:lnTo>
                  <a:pt x="529475" y="154533"/>
                </a:lnTo>
                <a:lnTo>
                  <a:pt x="529475" y="1277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2" name="object 362"/>
          <p:cNvGrpSpPr/>
          <p:nvPr/>
        </p:nvGrpSpPr>
        <p:grpSpPr>
          <a:xfrm>
            <a:off x="6807360" y="7209027"/>
            <a:ext cx="1635125" cy="160020"/>
            <a:chOff x="6807360" y="7209027"/>
            <a:chExt cx="1635125" cy="160020"/>
          </a:xfrm>
        </p:grpSpPr>
        <p:sp>
          <p:nvSpPr>
            <p:cNvPr id="363" name="object 363"/>
            <p:cNvSpPr/>
            <p:nvPr/>
          </p:nvSpPr>
          <p:spPr>
            <a:xfrm>
              <a:off x="6807352" y="7209033"/>
              <a:ext cx="1090295" cy="160020"/>
            </a:xfrm>
            <a:custGeom>
              <a:avLst/>
              <a:gdLst/>
              <a:ahLst/>
              <a:cxnLst/>
              <a:rect l="l" t="t" r="r" b="b"/>
              <a:pathLst>
                <a:path w="1090295" h="160020">
                  <a:moveTo>
                    <a:pt x="153543" y="3924"/>
                  </a:moveTo>
                  <a:lnTo>
                    <a:pt x="0" y="3924"/>
                  </a:lnTo>
                  <a:lnTo>
                    <a:pt x="0" y="31864"/>
                  </a:lnTo>
                  <a:lnTo>
                    <a:pt x="0" y="63614"/>
                  </a:lnTo>
                  <a:lnTo>
                    <a:pt x="27813" y="63614"/>
                  </a:lnTo>
                  <a:lnTo>
                    <a:pt x="27813" y="31864"/>
                  </a:lnTo>
                  <a:lnTo>
                    <a:pt x="55295" y="31864"/>
                  </a:lnTo>
                  <a:lnTo>
                    <a:pt x="55295" y="63614"/>
                  </a:lnTo>
                  <a:lnTo>
                    <a:pt x="55295" y="128384"/>
                  </a:lnTo>
                  <a:lnTo>
                    <a:pt x="34848" y="128384"/>
                  </a:lnTo>
                  <a:lnTo>
                    <a:pt x="34848" y="155054"/>
                  </a:lnTo>
                  <a:lnTo>
                    <a:pt x="117995" y="155054"/>
                  </a:lnTo>
                  <a:lnTo>
                    <a:pt x="117995" y="128384"/>
                  </a:lnTo>
                  <a:lnTo>
                    <a:pt x="98209" y="128384"/>
                  </a:lnTo>
                  <a:lnTo>
                    <a:pt x="98209" y="63614"/>
                  </a:lnTo>
                  <a:lnTo>
                    <a:pt x="98209" y="31864"/>
                  </a:lnTo>
                  <a:lnTo>
                    <a:pt x="125691" y="31864"/>
                  </a:lnTo>
                  <a:lnTo>
                    <a:pt x="125691" y="63614"/>
                  </a:lnTo>
                  <a:lnTo>
                    <a:pt x="153543" y="63614"/>
                  </a:lnTo>
                  <a:lnTo>
                    <a:pt x="153543" y="31864"/>
                  </a:lnTo>
                  <a:lnTo>
                    <a:pt x="153543" y="3924"/>
                  </a:lnTo>
                  <a:close/>
                </a:path>
                <a:path w="1090295" h="160020">
                  <a:moveTo>
                    <a:pt x="332079" y="70739"/>
                  </a:moveTo>
                  <a:lnTo>
                    <a:pt x="331355" y="67056"/>
                  </a:lnTo>
                  <a:lnTo>
                    <a:pt x="326517" y="42113"/>
                  </a:lnTo>
                  <a:lnTo>
                    <a:pt x="317385" y="29159"/>
                  </a:lnTo>
                  <a:lnTo>
                    <a:pt x="310921" y="19989"/>
                  </a:lnTo>
                  <a:lnTo>
                    <a:pt x="288201" y="6464"/>
                  </a:lnTo>
                  <a:lnTo>
                    <a:pt x="288201" y="67056"/>
                  </a:lnTo>
                  <a:lnTo>
                    <a:pt x="217805" y="67056"/>
                  </a:lnTo>
                  <a:lnTo>
                    <a:pt x="220167" y="53213"/>
                  </a:lnTo>
                  <a:lnTo>
                    <a:pt x="227177" y="41071"/>
                  </a:lnTo>
                  <a:lnTo>
                    <a:pt x="238709" y="32448"/>
                  </a:lnTo>
                  <a:lnTo>
                    <a:pt x="254660" y="29159"/>
                  </a:lnTo>
                  <a:lnTo>
                    <a:pt x="270078" y="32296"/>
                  </a:lnTo>
                  <a:lnTo>
                    <a:pt x="280479" y="40678"/>
                  </a:lnTo>
                  <a:lnTo>
                    <a:pt x="286346" y="52781"/>
                  </a:lnTo>
                  <a:lnTo>
                    <a:pt x="288201" y="67056"/>
                  </a:lnTo>
                  <a:lnTo>
                    <a:pt x="288201" y="6464"/>
                  </a:lnTo>
                  <a:lnTo>
                    <a:pt x="286981" y="5727"/>
                  </a:lnTo>
                  <a:lnTo>
                    <a:pt x="256336" y="673"/>
                  </a:lnTo>
                  <a:lnTo>
                    <a:pt x="219481" y="6858"/>
                  </a:lnTo>
                  <a:lnTo>
                    <a:pt x="192951" y="23761"/>
                  </a:lnTo>
                  <a:lnTo>
                    <a:pt x="176923" y="48895"/>
                  </a:lnTo>
                  <a:lnTo>
                    <a:pt x="171538" y="79781"/>
                  </a:lnTo>
                  <a:lnTo>
                    <a:pt x="177101" y="112077"/>
                  </a:lnTo>
                  <a:lnTo>
                    <a:pt x="193662" y="137058"/>
                  </a:lnTo>
                  <a:lnTo>
                    <a:pt x="221030" y="153174"/>
                  </a:lnTo>
                  <a:lnTo>
                    <a:pt x="259029" y="158902"/>
                  </a:lnTo>
                  <a:lnTo>
                    <a:pt x="277558" y="157340"/>
                  </a:lnTo>
                  <a:lnTo>
                    <a:pt x="294601" y="152742"/>
                  </a:lnTo>
                  <a:lnTo>
                    <a:pt x="309702" y="145173"/>
                  </a:lnTo>
                  <a:lnTo>
                    <a:pt x="322389" y="134747"/>
                  </a:lnTo>
                  <a:lnTo>
                    <a:pt x="318338" y="128714"/>
                  </a:lnTo>
                  <a:lnTo>
                    <a:pt x="307949" y="113296"/>
                  </a:lnTo>
                  <a:lnTo>
                    <a:pt x="300240" y="119113"/>
                  </a:lnTo>
                  <a:lnTo>
                    <a:pt x="290487" y="124028"/>
                  </a:lnTo>
                  <a:lnTo>
                    <a:pt x="278396" y="127444"/>
                  </a:lnTo>
                  <a:lnTo>
                    <a:pt x="263690" y="128714"/>
                  </a:lnTo>
                  <a:lnTo>
                    <a:pt x="246214" y="126403"/>
                  </a:lnTo>
                  <a:lnTo>
                    <a:pt x="232410" y="119507"/>
                  </a:lnTo>
                  <a:lnTo>
                    <a:pt x="222935" y="108077"/>
                  </a:lnTo>
                  <a:lnTo>
                    <a:pt x="218452" y="92189"/>
                  </a:lnTo>
                  <a:lnTo>
                    <a:pt x="329755" y="92189"/>
                  </a:lnTo>
                  <a:lnTo>
                    <a:pt x="331101" y="86474"/>
                  </a:lnTo>
                  <a:lnTo>
                    <a:pt x="332079" y="80124"/>
                  </a:lnTo>
                  <a:lnTo>
                    <a:pt x="332079" y="70739"/>
                  </a:lnTo>
                  <a:close/>
                </a:path>
                <a:path w="1090295" h="160020">
                  <a:moveTo>
                    <a:pt x="524027" y="4356"/>
                  </a:moveTo>
                  <a:lnTo>
                    <a:pt x="373189" y="4356"/>
                  </a:lnTo>
                  <a:lnTo>
                    <a:pt x="373189" y="31191"/>
                  </a:lnTo>
                  <a:lnTo>
                    <a:pt x="394665" y="31191"/>
                  </a:lnTo>
                  <a:lnTo>
                    <a:pt x="394335" y="47256"/>
                  </a:lnTo>
                  <a:lnTo>
                    <a:pt x="392379" y="74968"/>
                  </a:lnTo>
                  <a:lnTo>
                    <a:pt x="388797" y="95707"/>
                  </a:lnTo>
                  <a:lnTo>
                    <a:pt x="383946" y="110147"/>
                  </a:lnTo>
                  <a:lnTo>
                    <a:pt x="378231" y="119011"/>
                  </a:lnTo>
                  <a:lnTo>
                    <a:pt x="375894" y="113639"/>
                  </a:lnTo>
                  <a:lnTo>
                    <a:pt x="371182" y="109956"/>
                  </a:lnTo>
                  <a:lnTo>
                    <a:pt x="343039" y="131737"/>
                  </a:lnTo>
                  <a:lnTo>
                    <a:pt x="344843" y="142722"/>
                  </a:lnTo>
                  <a:lnTo>
                    <a:pt x="350202" y="151180"/>
                  </a:lnTo>
                  <a:lnTo>
                    <a:pt x="359003" y="156629"/>
                  </a:lnTo>
                  <a:lnTo>
                    <a:pt x="371182" y="158559"/>
                  </a:lnTo>
                  <a:lnTo>
                    <a:pt x="390258" y="152730"/>
                  </a:lnTo>
                  <a:lnTo>
                    <a:pt x="406044" y="133794"/>
                  </a:lnTo>
                  <a:lnTo>
                    <a:pt x="417576" y="99580"/>
                  </a:lnTo>
                  <a:lnTo>
                    <a:pt x="423824" y="47929"/>
                  </a:lnTo>
                  <a:lnTo>
                    <a:pt x="424472" y="32867"/>
                  </a:lnTo>
                  <a:lnTo>
                    <a:pt x="463054" y="32867"/>
                  </a:lnTo>
                  <a:lnTo>
                    <a:pt x="463054" y="128384"/>
                  </a:lnTo>
                  <a:lnTo>
                    <a:pt x="446938" y="128384"/>
                  </a:lnTo>
                  <a:lnTo>
                    <a:pt x="446938" y="155206"/>
                  </a:lnTo>
                  <a:lnTo>
                    <a:pt x="524027" y="155206"/>
                  </a:lnTo>
                  <a:lnTo>
                    <a:pt x="524027" y="128384"/>
                  </a:lnTo>
                  <a:lnTo>
                    <a:pt x="505955" y="128384"/>
                  </a:lnTo>
                  <a:lnTo>
                    <a:pt x="505955" y="31191"/>
                  </a:lnTo>
                  <a:lnTo>
                    <a:pt x="524027" y="31191"/>
                  </a:lnTo>
                  <a:lnTo>
                    <a:pt x="524027" y="4356"/>
                  </a:lnTo>
                  <a:close/>
                </a:path>
                <a:path w="1090295" h="160020">
                  <a:moveTo>
                    <a:pt x="698639" y="101904"/>
                  </a:moveTo>
                  <a:lnTo>
                    <a:pt x="695490" y="83921"/>
                  </a:lnTo>
                  <a:lnTo>
                    <a:pt x="691832" y="78778"/>
                  </a:lnTo>
                  <a:lnTo>
                    <a:pt x="684771" y="68846"/>
                  </a:lnTo>
                  <a:lnTo>
                    <a:pt x="664565" y="58496"/>
                  </a:lnTo>
                  <a:lnTo>
                    <a:pt x="654062" y="57226"/>
                  </a:lnTo>
                  <a:lnTo>
                    <a:pt x="654062" y="103581"/>
                  </a:lnTo>
                  <a:lnTo>
                    <a:pt x="652335" y="114198"/>
                  </a:lnTo>
                  <a:lnTo>
                    <a:pt x="646849" y="122224"/>
                  </a:lnTo>
                  <a:lnTo>
                    <a:pt x="637082" y="127292"/>
                  </a:lnTo>
                  <a:lnTo>
                    <a:pt x="622528" y="129070"/>
                  </a:lnTo>
                  <a:lnTo>
                    <a:pt x="608457" y="129070"/>
                  </a:lnTo>
                  <a:lnTo>
                    <a:pt x="608457" y="78778"/>
                  </a:lnTo>
                  <a:lnTo>
                    <a:pt x="622896" y="78778"/>
                  </a:lnTo>
                  <a:lnTo>
                    <a:pt x="637374" y="80429"/>
                  </a:lnTo>
                  <a:lnTo>
                    <a:pt x="647026" y="85267"/>
                  </a:lnTo>
                  <a:lnTo>
                    <a:pt x="652386" y="93052"/>
                  </a:lnTo>
                  <a:lnTo>
                    <a:pt x="654062" y="103581"/>
                  </a:lnTo>
                  <a:lnTo>
                    <a:pt x="654062" y="57226"/>
                  </a:lnTo>
                  <a:lnTo>
                    <a:pt x="632955" y="54648"/>
                  </a:lnTo>
                  <a:lnTo>
                    <a:pt x="608457" y="54648"/>
                  </a:lnTo>
                  <a:lnTo>
                    <a:pt x="608457" y="31178"/>
                  </a:lnTo>
                  <a:lnTo>
                    <a:pt x="632587" y="31178"/>
                  </a:lnTo>
                  <a:lnTo>
                    <a:pt x="632587" y="4356"/>
                  </a:lnTo>
                  <a:lnTo>
                    <a:pt x="547801" y="4356"/>
                  </a:lnTo>
                  <a:lnTo>
                    <a:pt x="547801" y="31178"/>
                  </a:lnTo>
                  <a:lnTo>
                    <a:pt x="565886" y="31178"/>
                  </a:lnTo>
                  <a:lnTo>
                    <a:pt x="565886" y="128397"/>
                  </a:lnTo>
                  <a:lnTo>
                    <a:pt x="547801" y="128397"/>
                  </a:lnTo>
                  <a:lnTo>
                    <a:pt x="547801" y="155194"/>
                  </a:lnTo>
                  <a:lnTo>
                    <a:pt x="628904" y="155194"/>
                  </a:lnTo>
                  <a:lnTo>
                    <a:pt x="661873" y="150647"/>
                  </a:lnTo>
                  <a:lnTo>
                    <a:pt x="683387" y="138607"/>
                  </a:lnTo>
                  <a:lnTo>
                    <a:pt x="689940" y="129070"/>
                  </a:lnTo>
                  <a:lnTo>
                    <a:pt x="695096" y="121539"/>
                  </a:lnTo>
                  <a:lnTo>
                    <a:pt x="698639" y="101904"/>
                  </a:lnTo>
                  <a:close/>
                </a:path>
                <a:path w="1090295" h="160020">
                  <a:moveTo>
                    <a:pt x="901153" y="3924"/>
                  </a:moveTo>
                  <a:lnTo>
                    <a:pt x="824052" y="3924"/>
                  </a:lnTo>
                  <a:lnTo>
                    <a:pt x="824052" y="30594"/>
                  </a:lnTo>
                  <a:lnTo>
                    <a:pt x="840168" y="30594"/>
                  </a:lnTo>
                  <a:lnTo>
                    <a:pt x="840168" y="64884"/>
                  </a:lnTo>
                  <a:lnTo>
                    <a:pt x="777138" y="64884"/>
                  </a:lnTo>
                  <a:lnTo>
                    <a:pt x="777138" y="30594"/>
                  </a:lnTo>
                  <a:lnTo>
                    <a:pt x="791210" y="30594"/>
                  </a:lnTo>
                  <a:lnTo>
                    <a:pt x="791210" y="3924"/>
                  </a:lnTo>
                  <a:lnTo>
                    <a:pt x="716114" y="3924"/>
                  </a:lnTo>
                  <a:lnTo>
                    <a:pt x="716114" y="30594"/>
                  </a:lnTo>
                  <a:lnTo>
                    <a:pt x="734555" y="30594"/>
                  </a:lnTo>
                  <a:lnTo>
                    <a:pt x="734555" y="64884"/>
                  </a:lnTo>
                  <a:lnTo>
                    <a:pt x="734555" y="91554"/>
                  </a:lnTo>
                  <a:lnTo>
                    <a:pt x="734555" y="128384"/>
                  </a:lnTo>
                  <a:lnTo>
                    <a:pt x="716114" y="128384"/>
                  </a:lnTo>
                  <a:lnTo>
                    <a:pt x="716114" y="155054"/>
                  </a:lnTo>
                  <a:lnTo>
                    <a:pt x="792886" y="155054"/>
                  </a:lnTo>
                  <a:lnTo>
                    <a:pt x="792886" y="128384"/>
                  </a:lnTo>
                  <a:lnTo>
                    <a:pt x="777138" y="128384"/>
                  </a:lnTo>
                  <a:lnTo>
                    <a:pt x="777138" y="91554"/>
                  </a:lnTo>
                  <a:lnTo>
                    <a:pt x="840168" y="91554"/>
                  </a:lnTo>
                  <a:lnTo>
                    <a:pt x="840168" y="128384"/>
                  </a:lnTo>
                  <a:lnTo>
                    <a:pt x="825728" y="128384"/>
                  </a:lnTo>
                  <a:lnTo>
                    <a:pt x="825728" y="155054"/>
                  </a:lnTo>
                  <a:lnTo>
                    <a:pt x="900823" y="155054"/>
                  </a:lnTo>
                  <a:lnTo>
                    <a:pt x="900823" y="128384"/>
                  </a:lnTo>
                  <a:lnTo>
                    <a:pt x="882700" y="128384"/>
                  </a:lnTo>
                  <a:lnTo>
                    <a:pt x="882700" y="91554"/>
                  </a:lnTo>
                  <a:lnTo>
                    <a:pt x="882700" y="64884"/>
                  </a:lnTo>
                  <a:lnTo>
                    <a:pt x="882700" y="30594"/>
                  </a:lnTo>
                  <a:lnTo>
                    <a:pt x="901153" y="30594"/>
                  </a:lnTo>
                  <a:lnTo>
                    <a:pt x="901153" y="3924"/>
                  </a:lnTo>
                  <a:close/>
                </a:path>
                <a:path w="1090295" h="160020">
                  <a:moveTo>
                    <a:pt x="1089710" y="79781"/>
                  </a:moveTo>
                  <a:lnTo>
                    <a:pt x="1084224" y="48082"/>
                  </a:lnTo>
                  <a:lnTo>
                    <a:pt x="1071638" y="28511"/>
                  </a:lnTo>
                  <a:lnTo>
                    <a:pt x="1067968" y="22796"/>
                  </a:lnTo>
                  <a:lnTo>
                    <a:pt x="1043444" y="7467"/>
                  </a:lnTo>
                  <a:lnTo>
                    <a:pt x="1043444" y="79781"/>
                  </a:lnTo>
                  <a:lnTo>
                    <a:pt x="1040765" y="101320"/>
                  </a:lnTo>
                  <a:lnTo>
                    <a:pt x="1033005" y="117322"/>
                  </a:lnTo>
                  <a:lnTo>
                    <a:pt x="1020673" y="127304"/>
                  </a:lnTo>
                  <a:lnTo>
                    <a:pt x="1004227" y="130733"/>
                  </a:lnTo>
                  <a:lnTo>
                    <a:pt x="987729" y="127165"/>
                  </a:lnTo>
                  <a:lnTo>
                    <a:pt x="975283" y="116954"/>
                  </a:lnTo>
                  <a:lnTo>
                    <a:pt x="967409" y="100901"/>
                  </a:lnTo>
                  <a:lnTo>
                    <a:pt x="964679" y="79781"/>
                  </a:lnTo>
                  <a:lnTo>
                    <a:pt x="967460" y="58191"/>
                  </a:lnTo>
                  <a:lnTo>
                    <a:pt x="975398" y="42087"/>
                  </a:lnTo>
                  <a:lnTo>
                    <a:pt x="987856" y="32004"/>
                  </a:lnTo>
                  <a:lnTo>
                    <a:pt x="1004227" y="28511"/>
                  </a:lnTo>
                  <a:lnTo>
                    <a:pt x="1020533" y="32042"/>
                  </a:lnTo>
                  <a:lnTo>
                    <a:pt x="1032891" y="42202"/>
                  </a:lnTo>
                  <a:lnTo>
                    <a:pt x="1040714" y="58331"/>
                  </a:lnTo>
                  <a:lnTo>
                    <a:pt x="1043444" y="79781"/>
                  </a:lnTo>
                  <a:lnTo>
                    <a:pt x="1043444" y="7467"/>
                  </a:lnTo>
                  <a:lnTo>
                    <a:pt x="1041209" y="6057"/>
                  </a:lnTo>
                  <a:lnTo>
                    <a:pt x="1004227" y="0"/>
                  </a:lnTo>
                  <a:lnTo>
                    <a:pt x="967676" y="6057"/>
                  </a:lnTo>
                  <a:lnTo>
                    <a:pt x="940866" y="22796"/>
                  </a:lnTo>
                  <a:lnTo>
                    <a:pt x="924369" y="48082"/>
                  </a:lnTo>
                  <a:lnTo>
                    <a:pt x="918743" y="79781"/>
                  </a:lnTo>
                  <a:lnTo>
                    <a:pt x="923798" y="111480"/>
                  </a:lnTo>
                  <a:lnTo>
                    <a:pt x="939368" y="136766"/>
                  </a:lnTo>
                  <a:lnTo>
                    <a:pt x="965987" y="153504"/>
                  </a:lnTo>
                  <a:lnTo>
                    <a:pt x="1004227" y="159550"/>
                  </a:lnTo>
                  <a:lnTo>
                    <a:pt x="1040777" y="153504"/>
                  </a:lnTo>
                  <a:lnTo>
                    <a:pt x="1067587" y="136766"/>
                  </a:lnTo>
                  <a:lnTo>
                    <a:pt x="1071511" y="130733"/>
                  </a:lnTo>
                  <a:lnTo>
                    <a:pt x="1084084" y="111480"/>
                  </a:lnTo>
                  <a:lnTo>
                    <a:pt x="1089710" y="797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7916746" y="7209700"/>
              <a:ext cx="317515" cy="158225"/>
            </a:xfrm>
            <a:prstGeom prst="rect">
              <a:avLst/>
            </a:prstGeom>
            <a:blipFill>
              <a:blip r:embed="rId1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8253611" y="7213378"/>
              <a:ext cx="188392" cy="150854"/>
            </a:xfrm>
            <a:prstGeom prst="rect">
              <a:avLst/>
            </a:prstGeom>
            <a:blipFill>
              <a:blip r:embed="rId1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6" name="object 366"/>
          <p:cNvSpPr/>
          <p:nvPr/>
        </p:nvSpPr>
        <p:spPr>
          <a:xfrm>
            <a:off x="6247966" y="8367347"/>
            <a:ext cx="4163695" cy="15875"/>
          </a:xfrm>
          <a:custGeom>
            <a:avLst/>
            <a:gdLst/>
            <a:ahLst/>
            <a:cxnLst/>
            <a:rect l="l" t="t" r="r" b="b"/>
            <a:pathLst>
              <a:path w="4163695" h="15875">
                <a:moveTo>
                  <a:pt x="4163464" y="0"/>
                </a:moveTo>
                <a:lnTo>
                  <a:pt x="0" y="0"/>
                </a:lnTo>
                <a:lnTo>
                  <a:pt x="0" y="15706"/>
                </a:lnTo>
                <a:lnTo>
                  <a:pt x="4163464" y="15706"/>
                </a:lnTo>
                <a:lnTo>
                  <a:pt x="4163464" y="0"/>
                </a:lnTo>
                <a:close/>
              </a:path>
            </a:pathLst>
          </a:custGeom>
          <a:solidFill>
            <a:srgbClr val="D0D0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6247966" y="9192589"/>
            <a:ext cx="4163695" cy="15875"/>
          </a:xfrm>
          <a:custGeom>
            <a:avLst/>
            <a:gdLst/>
            <a:ahLst/>
            <a:cxnLst/>
            <a:rect l="l" t="t" r="r" b="b"/>
            <a:pathLst>
              <a:path w="4163695" h="15875">
                <a:moveTo>
                  <a:pt x="4163464" y="0"/>
                </a:moveTo>
                <a:lnTo>
                  <a:pt x="0" y="0"/>
                </a:lnTo>
                <a:lnTo>
                  <a:pt x="0" y="15706"/>
                </a:lnTo>
                <a:lnTo>
                  <a:pt x="4163464" y="15706"/>
                </a:lnTo>
                <a:lnTo>
                  <a:pt x="4163464" y="0"/>
                </a:lnTo>
                <a:close/>
              </a:path>
            </a:pathLst>
          </a:custGeom>
          <a:solidFill>
            <a:srgbClr val="D0D0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7299170" y="8015263"/>
            <a:ext cx="50165" cy="15875"/>
          </a:xfrm>
          <a:custGeom>
            <a:avLst/>
            <a:gdLst/>
            <a:ahLst/>
            <a:cxnLst/>
            <a:rect l="l" t="t" r="r" b="b"/>
            <a:pathLst>
              <a:path w="50165" h="15875">
                <a:moveTo>
                  <a:pt x="50040" y="0"/>
                </a:moveTo>
                <a:lnTo>
                  <a:pt x="0" y="0"/>
                </a:lnTo>
                <a:lnTo>
                  <a:pt x="0" y="15706"/>
                </a:lnTo>
                <a:lnTo>
                  <a:pt x="50040" y="15706"/>
                </a:lnTo>
                <a:lnTo>
                  <a:pt x="500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9" name="object 369"/>
          <p:cNvGrpSpPr/>
          <p:nvPr/>
        </p:nvGrpSpPr>
        <p:grpSpPr>
          <a:xfrm>
            <a:off x="7415158" y="7983851"/>
            <a:ext cx="728980" cy="98425"/>
            <a:chOff x="7415158" y="7983851"/>
            <a:chExt cx="728980" cy="98425"/>
          </a:xfrm>
        </p:grpSpPr>
        <p:sp>
          <p:nvSpPr>
            <p:cNvPr id="370" name="object 370"/>
            <p:cNvSpPr/>
            <p:nvPr/>
          </p:nvSpPr>
          <p:spPr>
            <a:xfrm>
              <a:off x="7415158" y="7983854"/>
              <a:ext cx="175166" cy="97787"/>
            </a:xfrm>
            <a:prstGeom prst="rect">
              <a:avLst/>
            </a:prstGeom>
            <a:blipFill>
              <a:blip r:embed="rId1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7621588" y="7985947"/>
              <a:ext cx="100708" cy="94237"/>
            </a:xfrm>
            <a:prstGeom prst="rect">
              <a:avLst/>
            </a:prstGeom>
            <a:blipFill>
              <a:blip r:embed="rId1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7749065" y="7983851"/>
              <a:ext cx="351572" cy="98428"/>
            </a:xfrm>
            <a:prstGeom prst="rect">
              <a:avLst/>
            </a:prstGeom>
            <a:blipFill>
              <a:blip r:embed="rId1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8126958" y="8040815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69"/>
                  </a:moveTo>
                  <a:lnTo>
                    <a:pt x="16742" y="39369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4" name="object 374"/>
          <p:cNvSpPr/>
          <p:nvPr/>
        </p:nvSpPr>
        <p:spPr>
          <a:xfrm>
            <a:off x="8126958" y="7986210"/>
            <a:ext cx="135255" cy="93980"/>
          </a:xfrm>
          <a:custGeom>
            <a:avLst/>
            <a:gdLst/>
            <a:ahLst/>
            <a:cxnLst/>
            <a:rect l="l" t="t" r="r" b="b"/>
            <a:pathLst>
              <a:path w="135254" h="93979">
                <a:moveTo>
                  <a:pt x="85839" y="0"/>
                </a:moveTo>
                <a:lnTo>
                  <a:pt x="69088" y="0"/>
                </a:lnTo>
                <a:lnTo>
                  <a:pt x="69088" y="38100"/>
                </a:lnTo>
                <a:lnTo>
                  <a:pt x="16738" y="38100"/>
                </a:lnTo>
                <a:lnTo>
                  <a:pt x="16738" y="0"/>
                </a:lnTo>
                <a:lnTo>
                  <a:pt x="0" y="0"/>
                </a:lnTo>
                <a:lnTo>
                  <a:pt x="0" y="38100"/>
                </a:lnTo>
                <a:lnTo>
                  <a:pt x="0" y="54610"/>
                </a:lnTo>
                <a:lnTo>
                  <a:pt x="69088" y="54610"/>
                </a:lnTo>
                <a:lnTo>
                  <a:pt x="69088" y="93980"/>
                </a:lnTo>
                <a:lnTo>
                  <a:pt x="85839" y="93980"/>
                </a:lnTo>
                <a:lnTo>
                  <a:pt x="85839" y="54610"/>
                </a:lnTo>
                <a:lnTo>
                  <a:pt x="85839" y="38100"/>
                </a:lnTo>
                <a:lnTo>
                  <a:pt x="85839" y="0"/>
                </a:lnTo>
                <a:close/>
              </a:path>
              <a:path w="135254" h="93979">
                <a:moveTo>
                  <a:pt x="135191" y="54610"/>
                </a:moveTo>
                <a:lnTo>
                  <a:pt x="118465" y="54610"/>
                </a:lnTo>
                <a:lnTo>
                  <a:pt x="118465" y="93980"/>
                </a:lnTo>
                <a:lnTo>
                  <a:pt x="135191" y="93980"/>
                </a:lnTo>
                <a:lnTo>
                  <a:pt x="135191" y="546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5" name="object 375"/>
          <p:cNvGrpSpPr/>
          <p:nvPr/>
        </p:nvGrpSpPr>
        <p:grpSpPr>
          <a:xfrm>
            <a:off x="8245430" y="7983851"/>
            <a:ext cx="342265" cy="98425"/>
            <a:chOff x="8245430" y="7983851"/>
            <a:chExt cx="342265" cy="98425"/>
          </a:xfrm>
        </p:grpSpPr>
        <p:sp>
          <p:nvSpPr>
            <p:cNvPr id="376" name="object 376"/>
            <p:cNvSpPr/>
            <p:nvPr/>
          </p:nvSpPr>
          <p:spPr>
            <a:xfrm>
              <a:off x="8245424" y="7986210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69075" y="0"/>
                  </a:lnTo>
                  <a:lnTo>
                    <a:pt x="69075" y="38100"/>
                  </a:lnTo>
                  <a:lnTo>
                    <a:pt x="16725" y="38100"/>
                  </a:lnTo>
                  <a:lnTo>
                    <a:pt x="1672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075" y="54610"/>
                  </a:lnTo>
                  <a:lnTo>
                    <a:pt x="69075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8363881" y="7985945"/>
              <a:ext cx="104300" cy="94237"/>
            </a:xfrm>
            <a:prstGeom prst="rect">
              <a:avLst/>
            </a:prstGeom>
            <a:blipFill>
              <a:blip r:embed="rId1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8495130" y="7983851"/>
              <a:ext cx="92363" cy="98426"/>
            </a:xfrm>
            <a:prstGeom prst="rect">
              <a:avLst/>
            </a:prstGeom>
            <a:blipFill>
              <a:blip r:embed="rId1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9" name="object 379"/>
          <p:cNvSpPr/>
          <p:nvPr/>
        </p:nvSpPr>
        <p:spPr>
          <a:xfrm>
            <a:off x="7299170" y="8643516"/>
            <a:ext cx="50165" cy="15875"/>
          </a:xfrm>
          <a:custGeom>
            <a:avLst/>
            <a:gdLst/>
            <a:ahLst/>
            <a:cxnLst/>
            <a:rect l="l" t="t" r="r" b="b"/>
            <a:pathLst>
              <a:path w="50165" h="15875">
                <a:moveTo>
                  <a:pt x="50040" y="0"/>
                </a:moveTo>
                <a:lnTo>
                  <a:pt x="0" y="0"/>
                </a:lnTo>
                <a:lnTo>
                  <a:pt x="0" y="15706"/>
                </a:lnTo>
                <a:lnTo>
                  <a:pt x="50040" y="15706"/>
                </a:lnTo>
                <a:lnTo>
                  <a:pt x="500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0" name="object 380"/>
          <p:cNvGrpSpPr/>
          <p:nvPr/>
        </p:nvGrpSpPr>
        <p:grpSpPr>
          <a:xfrm>
            <a:off x="7427107" y="8612103"/>
            <a:ext cx="1321435" cy="138430"/>
            <a:chOff x="7427107" y="8612103"/>
            <a:chExt cx="1321435" cy="138430"/>
          </a:xfrm>
        </p:grpSpPr>
        <p:sp>
          <p:nvSpPr>
            <p:cNvPr id="381" name="object 381"/>
            <p:cNvSpPr/>
            <p:nvPr/>
          </p:nvSpPr>
          <p:spPr>
            <a:xfrm>
              <a:off x="7427107" y="8612103"/>
              <a:ext cx="135074" cy="98426"/>
            </a:xfrm>
            <a:prstGeom prst="rect">
              <a:avLst/>
            </a:prstGeom>
            <a:blipFill>
              <a:blip r:embed="rId1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7588505" y="8612104"/>
              <a:ext cx="92353" cy="138215"/>
            </a:xfrm>
            <a:prstGeom prst="rect">
              <a:avLst/>
            </a:prstGeom>
            <a:blipFill>
              <a:blip r:embed="rId1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7707853" y="8614198"/>
              <a:ext cx="87944" cy="94237"/>
            </a:xfrm>
            <a:prstGeom prst="rect">
              <a:avLst/>
            </a:prstGeom>
            <a:blipFill>
              <a:blip r:embed="rId1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7816691" y="8614200"/>
              <a:ext cx="107661" cy="117273"/>
            </a:xfrm>
            <a:prstGeom prst="rect">
              <a:avLst/>
            </a:prstGeom>
            <a:blipFill>
              <a:blip r:embed="rId1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7946638" y="8614198"/>
              <a:ext cx="87944" cy="94237"/>
            </a:xfrm>
            <a:prstGeom prst="rect">
              <a:avLst/>
            </a:prstGeom>
            <a:blipFill>
              <a:blip r:embed="rId1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8061250" y="8614200"/>
              <a:ext cx="76447" cy="94237"/>
            </a:xfrm>
            <a:prstGeom prst="rect">
              <a:avLst/>
            </a:prstGeom>
            <a:blipFill>
              <a:blip r:embed="rId1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8164642" y="8612104"/>
              <a:ext cx="92363" cy="98426"/>
            </a:xfrm>
            <a:prstGeom prst="rect">
              <a:avLst/>
            </a:prstGeom>
            <a:blipFill>
              <a:blip r:embed="rId1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8277449" y="8612106"/>
              <a:ext cx="86719" cy="98426"/>
            </a:xfrm>
            <a:prstGeom prst="rect">
              <a:avLst/>
            </a:prstGeom>
            <a:blipFill>
              <a:blip r:embed="rId1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8387411" y="8614200"/>
              <a:ext cx="86489" cy="94237"/>
            </a:xfrm>
            <a:prstGeom prst="rect">
              <a:avLst/>
            </a:prstGeom>
            <a:blipFill>
              <a:blip r:embed="rId1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8495009" y="8614198"/>
              <a:ext cx="87965" cy="94237"/>
            </a:xfrm>
            <a:prstGeom prst="rect">
              <a:avLst/>
            </a:prstGeom>
            <a:blipFill>
              <a:blip r:embed="rId1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8609942" y="8612104"/>
              <a:ext cx="138087" cy="126909"/>
            </a:xfrm>
            <a:prstGeom prst="rect">
              <a:avLst/>
            </a:prstGeom>
            <a:blipFill>
              <a:blip r:embed="rId1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2" name="object 392"/>
          <p:cNvSpPr/>
          <p:nvPr/>
        </p:nvSpPr>
        <p:spPr>
          <a:xfrm>
            <a:off x="8818602" y="8613361"/>
            <a:ext cx="77903" cy="95913"/>
          </a:xfrm>
          <a:prstGeom prst="rect">
            <a:avLst/>
          </a:prstGeom>
          <a:blipFill>
            <a:blip r:embed="rId1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93" name="object 393"/>
          <p:cNvGrpSpPr/>
          <p:nvPr/>
        </p:nvGrpSpPr>
        <p:grpSpPr>
          <a:xfrm>
            <a:off x="8957242" y="8612106"/>
            <a:ext cx="328930" cy="98425"/>
            <a:chOff x="8957242" y="8612106"/>
            <a:chExt cx="328930" cy="98425"/>
          </a:xfrm>
        </p:grpSpPr>
        <p:sp>
          <p:nvSpPr>
            <p:cNvPr id="394" name="object 394"/>
            <p:cNvSpPr/>
            <p:nvPr/>
          </p:nvSpPr>
          <p:spPr>
            <a:xfrm>
              <a:off x="8957242" y="8612106"/>
              <a:ext cx="201214" cy="98426"/>
            </a:xfrm>
            <a:prstGeom prst="rect">
              <a:avLst/>
            </a:prstGeom>
            <a:blipFill>
              <a:blip r:embed="rId1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9185104" y="8614200"/>
              <a:ext cx="100750" cy="94237"/>
            </a:xfrm>
            <a:prstGeom prst="rect">
              <a:avLst/>
            </a:prstGeom>
            <a:blipFill>
              <a:blip r:embed="rId1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6" name="object 396"/>
          <p:cNvGrpSpPr/>
          <p:nvPr/>
        </p:nvGrpSpPr>
        <p:grpSpPr>
          <a:xfrm>
            <a:off x="9357676" y="8612104"/>
            <a:ext cx="538480" cy="98425"/>
            <a:chOff x="9357676" y="8612104"/>
            <a:chExt cx="538480" cy="98425"/>
          </a:xfrm>
        </p:grpSpPr>
        <p:sp>
          <p:nvSpPr>
            <p:cNvPr id="397" name="object 397"/>
            <p:cNvSpPr/>
            <p:nvPr/>
          </p:nvSpPr>
          <p:spPr>
            <a:xfrm>
              <a:off x="9357676" y="8614200"/>
              <a:ext cx="76447" cy="94237"/>
            </a:xfrm>
            <a:prstGeom prst="rect">
              <a:avLst/>
            </a:prstGeom>
            <a:blipFill>
              <a:blip r:embed="rId1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9466614" y="8614198"/>
              <a:ext cx="87965" cy="94237"/>
            </a:xfrm>
            <a:prstGeom prst="rect">
              <a:avLst/>
            </a:prstGeom>
            <a:blipFill>
              <a:blip r:embed="rId1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9581207" y="8612106"/>
              <a:ext cx="195485" cy="98426"/>
            </a:xfrm>
            <a:prstGeom prst="rect">
              <a:avLst/>
            </a:prstGeom>
            <a:blipFill>
              <a:blip r:embed="rId1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9803540" y="8612104"/>
              <a:ext cx="92363" cy="98426"/>
            </a:xfrm>
            <a:prstGeom prst="rect">
              <a:avLst/>
            </a:prstGeom>
            <a:blipFill>
              <a:blip r:embed="rId1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1" name="object 401"/>
          <p:cNvGrpSpPr/>
          <p:nvPr/>
        </p:nvGrpSpPr>
        <p:grpSpPr>
          <a:xfrm>
            <a:off x="7386484" y="8863407"/>
            <a:ext cx="502284" cy="98425"/>
            <a:chOff x="7386484" y="8863407"/>
            <a:chExt cx="502284" cy="98425"/>
          </a:xfrm>
        </p:grpSpPr>
        <p:sp>
          <p:nvSpPr>
            <p:cNvPr id="402" name="object 402"/>
            <p:cNvSpPr/>
            <p:nvPr/>
          </p:nvSpPr>
          <p:spPr>
            <a:xfrm>
              <a:off x="7386484" y="8863407"/>
              <a:ext cx="202996" cy="98426"/>
            </a:xfrm>
            <a:prstGeom prst="rect">
              <a:avLst/>
            </a:prstGeom>
            <a:blipFill>
              <a:blip r:embed="rId1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7610574" y="8863407"/>
              <a:ext cx="278027" cy="98426"/>
            </a:xfrm>
            <a:prstGeom prst="rect">
              <a:avLst/>
            </a:prstGeom>
            <a:blipFill>
              <a:blip r:embed="rId1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4" name="object 404"/>
          <p:cNvGrpSpPr/>
          <p:nvPr/>
        </p:nvGrpSpPr>
        <p:grpSpPr>
          <a:xfrm>
            <a:off x="7919763" y="8863405"/>
            <a:ext cx="350520" cy="98425"/>
            <a:chOff x="7919763" y="8863405"/>
            <a:chExt cx="350520" cy="98425"/>
          </a:xfrm>
        </p:grpSpPr>
        <p:sp>
          <p:nvSpPr>
            <p:cNvPr id="405" name="object 405"/>
            <p:cNvSpPr/>
            <p:nvPr/>
          </p:nvSpPr>
          <p:spPr>
            <a:xfrm>
              <a:off x="8017845" y="8865501"/>
              <a:ext cx="90049" cy="95494"/>
            </a:xfrm>
            <a:prstGeom prst="rect">
              <a:avLst/>
            </a:prstGeom>
            <a:blipFill>
              <a:blip r:embed="rId1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7919763" y="8864663"/>
              <a:ext cx="77924" cy="95913"/>
            </a:xfrm>
            <a:prstGeom prst="rect">
              <a:avLst/>
            </a:prstGeom>
            <a:blipFill>
              <a:blip r:embed="rId1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8134753" y="8863405"/>
              <a:ext cx="92353" cy="98426"/>
            </a:xfrm>
            <a:prstGeom prst="rect">
              <a:avLst/>
            </a:prstGeom>
            <a:blipFill>
              <a:blip r:embed="rId1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8253447" y="8920369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70"/>
                  </a:moveTo>
                  <a:lnTo>
                    <a:pt x="16722" y="39370"/>
                  </a:lnTo>
                  <a:lnTo>
                    <a:pt x="1672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9" name="object 409"/>
          <p:cNvGrpSpPr/>
          <p:nvPr/>
        </p:nvGrpSpPr>
        <p:grpSpPr>
          <a:xfrm>
            <a:off x="8253447" y="8863405"/>
            <a:ext cx="325755" cy="98425"/>
            <a:chOff x="8253447" y="8863405"/>
            <a:chExt cx="325755" cy="98425"/>
          </a:xfrm>
        </p:grpSpPr>
        <p:sp>
          <p:nvSpPr>
            <p:cNvPr id="410" name="object 410"/>
            <p:cNvSpPr/>
            <p:nvPr/>
          </p:nvSpPr>
          <p:spPr>
            <a:xfrm>
              <a:off x="8253438" y="8865761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69075" y="0"/>
                  </a:lnTo>
                  <a:lnTo>
                    <a:pt x="69075" y="38100"/>
                  </a:lnTo>
                  <a:lnTo>
                    <a:pt x="16725" y="38100"/>
                  </a:lnTo>
                  <a:lnTo>
                    <a:pt x="16725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075" y="54610"/>
                  </a:lnTo>
                  <a:lnTo>
                    <a:pt x="69075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8371895" y="8865499"/>
              <a:ext cx="87944" cy="94237"/>
            </a:xfrm>
            <a:prstGeom prst="rect">
              <a:avLst/>
            </a:prstGeom>
            <a:blipFill>
              <a:blip r:embed="rId1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8486827" y="8863405"/>
              <a:ext cx="92363" cy="98426"/>
            </a:xfrm>
            <a:prstGeom prst="rect">
              <a:avLst/>
            </a:prstGeom>
            <a:blipFill>
              <a:blip r:embed="rId1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3" name="object 413"/>
          <p:cNvGrpSpPr/>
          <p:nvPr/>
        </p:nvGrpSpPr>
        <p:grpSpPr>
          <a:xfrm>
            <a:off x="8636119" y="8863407"/>
            <a:ext cx="423545" cy="119380"/>
            <a:chOff x="8636119" y="8863407"/>
            <a:chExt cx="423545" cy="119380"/>
          </a:xfrm>
        </p:grpSpPr>
        <p:sp>
          <p:nvSpPr>
            <p:cNvPr id="414" name="object 414"/>
            <p:cNvSpPr/>
            <p:nvPr/>
          </p:nvSpPr>
          <p:spPr>
            <a:xfrm>
              <a:off x="8636119" y="8863407"/>
              <a:ext cx="222752" cy="119368"/>
            </a:xfrm>
            <a:prstGeom prst="rect">
              <a:avLst/>
            </a:prstGeom>
            <a:blipFill>
              <a:blip r:embed="rId1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8885579" y="8863407"/>
              <a:ext cx="173464" cy="98426"/>
            </a:xfrm>
            <a:prstGeom prst="rect">
              <a:avLst/>
            </a:prstGeom>
            <a:blipFill>
              <a:blip r:embed="rId1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6" name="object 416"/>
          <p:cNvGrpSpPr/>
          <p:nvPr/>
        </p:nvGrpSpPr>
        <p:grpSpPr>
          <a:xfrm>
            <a:off x="9085712" y="8863405"/>
            <a:ext cx="544830" cy="138430"/>
            <a:chOff x="9085712" y="8863405"/>
            <a:chExt cx="544830" cy="138430"/>
          </a:xfrm>
        </p:grpSpPr>
        <p:sp>
          <p:nvSpPr>
            <p:cNvPr id="417" name="object 417"/>
            <p:cNvSpPr/>
            <p:nvPr/>
          </p:nvSpPr>
          <p:spPr>
            <a:xfrm>
              <a:off x="9184742" y="8863407"/>
              <a:ext cx="100530" cy="98426"/>
            </a:xfrm>
            <a:prstGeom prst="rect">
              <a:avLst/>
            </a:prstGeom>
            <a:blipFill>
              <a:blip r:embed="rId1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9085712" y="8864663"/>
              <a:ext cx="77882" cy="95913"/>
            </a:xfrm>
            <a:prstGeom prst="rect">
              <a:avLst/>
            </a:prstGeom>
            <a:blipFill>
              <a:blip r:embed="rId1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9311600" y="8863405"/>
              <a:ext cx="92332" cy="138215"/>
            </a:xfrm>
            <a:prstGeom prst="rect">
              <a:avLst/>
            </a:prstGeom>
            <a:blipFill>
              <a:blip r:embed="rId1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9425061" y="8863407"/>
              <a:ext cx="100510" cy="98426"/>
            </a:xfrm>
            <a:prstGeom prst="rect">
              <a:avLst/>
            </a:prstGeom>
            <a:blipFill>
              <a:blip r:embed="rId1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9552239" y="8864663"/>
              <a:ext cx="77903" cy="95913"/>
            </a:xfrm>
            <a:prstGeom prst="rect">
              <a:avLst/>
            </a:prstGeom>
            <a:blipFill>
              <a:blip r:embed="rId1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2" name="object 422"/>
          <p:cNvSpPr/>
          <p:nvPr/>
        </p:nvSpPr>
        <p:spPr>
          <a:xfrm>
            <a:off x="7299170" y="9523071"/>
            <a:ext cx="50165" cy="15875"/>
          </a:xfrm>
          <a:custGeom>
            <a:avLst/>
            <a:gdLst/>
            <a:ahLst/>
            <a:cxnLst/>
            <a:rect l="l" t="t" r="r" b="b"/>
            <a:pathLst>
              <a:path w="50165" h="15875">
                <a:moveTo>
                  <a:pt x="50040" y="0"/>
                </a:moveTo>
                <a:lnTo>
                  <a:pt x="0" y="0"/>
                </a:lnTo>
                <a:lnTo>
                  <a:pt x="0" y="15706"/>
                </a:lnTo>
                <a:lnTo>
                  <a:pt x="50040" y="15706"/>
                </a:lnTo>
                <a:lnTo>
                  <a:pt x="500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23" name="object 423"/>
          <p:cNvGrpSpPr/>
          <p:nvPr/>
        </p:nvGrpSpPr>
        <p:grpSpPr>
          <a:xfrm>
            <a:off x="7420398" y="9439299"/>
            <a:ext cx="1425575" cy="191135"/>
            <a:chOff x="7420398" y="9439299"/>
            <a:chExt cx="1425575" cy="191135"/>
          </a:xfrm>
        </p:grpSpPr>
        <p:sp>
          <p:nvSpPr>
            <p:cNvPr id="424" name="object 424"/>
            <p:cNvSpPr/>
            <p:nvPr/>
          </p:nvSpPr>
          <p:spPr>
            <a:xfrm>
              <a:off x="7420398" y="9439299"/>
              <a:ext cx="318260" cy="190577"/>
            </a:xfrm>
            <a:prstGeom prst="rect">
              <a:avLst/>
            </a:prstGeom>
            <a:blipFill>
              <a:blip r:embed="rId1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7761145" y="9491661"/>
              <a:ext cx="148030" cy="97787"/>
            </a:xfrm>
            <a:prstGeom prst="rect">
              <a:avLst/>
            </a:prstGeom>
            <a:blipFill>
              <a:blip r:embed="rId1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7931133" y="9493754"/>
              <a:ext cx="90070" cy="95494"/>
            </a:xfrm>
            <a:prstGeom prst="rect">
              <a:avLst/>
            </a:prstGeom>
            <a:blipFill>
              <a:blip r:embed="rId1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8042512" y="9491658"/>
              <a:ext cx="193286" cy="98426"/>
            </a:xfrm>
            <a:prstGeom prst="rect">
              <a:avLst/>
            </a:prstGeom>
            <a:blipFill>
              <a:blip r:embed="rId1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8261750" y="9491658"/>
              <a:ext cx="92332" cy="138215"/>
            </a:xfrm>
            <a:prstGeom prst="rect">
              <a:avLst/>
            </a:prstGeom>
            <a:blipFill>
              <a:blip r:embed="rId1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8375205" y="9491660"/>
              <a:ext cx="86698" cy="98426"/>
            </a:xfrm>
            <a:prstGeom prst="rect">
              <a:avLst/>
            </a:prstGeom>
            <a:blipFill>
              <a:blip r:embed="rId1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8485146" y="9493754"/>
              <a:ext cx="86510" cy="94237"/>
            </a:xfrm>
            <a:prstGeom prst="rect">
              <a:avLst/>
            </a:prstGeom>
            <a:blipFill>
              <a:blip r:embed="rId1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8592765" y="9493752"/>
              <a:ext cx="87944" cy="94237"/>
            </a:xfrm>
            <a:prstGeom prst="rect">
              <a:avLst/>
            </a:prstGeom>
            <a:blipFill>
              <a:blip r:embed="rId1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8707697" y="9491658"/>
              <a:ext cx="138088" cy="126909"/>
            </a:xfrm>
            <a:prstGeom prst="rect">
              <a:avLst/>
            </a:prstGeom>
            <a:blipFill>
              <a:blip r:embed="rId1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3" name="object 433"/>
          <p:cNvSpPr/>
          <p:nvPr/>
        </p:nvSpPr>
        <p:spPr>
          <a:xfrm>
            <a:off x="8916337" y="9492915"/>
            <a:ext cx="77924" cy="95913"/>
          </a:xfrm>
          <a:prstGeom prst="rect">
            <a:avLst/>
          </a:prstGeom>
          <a:blipFill>
            <a:blip r:embed="rId1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4" name="object 434"/>
          <p:cNvGrpSpPr/>
          <p:nvPr/>
        </p:nvGrpSpPr>
        <p:grpSpPr>
          <a:xfrm>
            <a:off x="9054977" y="9491660"/>
            <a:ext cx="328930" cy="98425"/>
            <a:chOff x="9054977" y="9491660"/>
            <a:chExt cx="328930" cy="98425"/>
          </a:xfrm>
        </p:grpSpPr>
        <p:sp>
          <p:nvSpPr>
            <p:cNvPr id="435" name="object 435"/>
            <p:cNvSpPr/>
            <p:nvPr/>
          </p:nvSpPr>
          <p:spPr>
            <a:xfrm>
              <a:off x="9054977" y="9491660"/>
              <a:ext cx="201213" cy="98426"/>
            </a:xfrm>
            <a:prstGeom prst="rect">
              <a:avLst/>
            </a:prstGeom>
            <a:blipFill>
              <a:blip r:embed="rId1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9282859" y="9493755"/>
              <a:ext cx="100729" cy="94237"/>
            </a:xfrm>
            <a:prstGeom prst="rect">
              <a:avLst/>
            </a:prstGeom>
            <a:blipFill>
              <a:blip r:embed="rId1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7" name="object 437"/>
          <p:cNvGrpSpPr/>
          <p:nvPr/>
        </p:nvGrpSpPr>
        <p:grpSpPr>
          <a:xfrm>
            <a:off x="9455431" y="9491658"/>
            <a:ext cx="538480" cy="98425"/>
            <a:chOff x="9455431" y="9491658"/>
            <a:chExt cx="538480" cy="98425"/>
          </a:xfrm>
        </p:grpSpPr>
        <p:sp>
          <p:nvSpPr>
            <p:cNvPr id="438" name="object 438"/>
            <p:cNvSpPr/>
            <p:nvPr/>
          </p:nvSpPr>
          <p:spPr>
            <a:xfrm>
              <a:off x="9455431" y="9493754"/>
              <a:ext cx="76426" cy="94237"/>
            </a:xfrm>
            <a:prstGeom prst="rect">
              <a:avLst/>
            </a:prstGeom>
            <a:blipFill>
              <a:blip r:embed="rId1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9564348" y="9493752"/>
              <a:ext cx="87965" cy="94237"/>
            </a:xfrm>
            <a:prstGeom prst="rect">
              <a:avLst/>
            </a:prstGeom>
            <a:blipFill>
              <a:blip r:embed="rId1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9678962" y="9491660"/>
              <a:ext cx="195465" cy="98426"/>
            </a:xfrm>
            <a:prstGeom prst="rect">
              <a:avLst/>
            </a:prstGeom>
            <a:blipFill>
              <a:blip r:embed="rId1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9901296" y="9491658"/>
              <a:ext cx="92363" cy="98426"/>
            </a:xfrm>
            <a:prstGeom prst="rect">
              <a:avLst/>
            </a:prstGeom>
            <a:blipFill>
              <a:blip r:embed="rId1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2" name="object 442"/>
          <p:cNvSpPr/>
          <p:nvPr/>
        </p:nvSpPr>
        <p:spPr>
          <a:xfrm>
            <a:off x="7392763" y="9760553"/>
            <a:ext cx="17145" cy="78740"/>
          </a:xfrm>
          <a:custGeom>
            <a:avLst/>
            <a:gdLst/>
            <a:ahLst/>
            <a:cxnLst/>
            <a:rect l="l" t="t" r="r" b="b"/>
            <a:pathLst>
              <a:path w="17145" h="78740">
                <a:moveTo>
                  <a:pt x="0" y="78740"/>
                </a:moveTo>
                <a:lnTo>
                  <a:pt x="16753" y="78740"/>
                </a:lnTo>
                <a:lnTo>
                  <a:pt x="16753" y="0"/>
                </a:lnTo>
                <a:lnTo>
                  <a:pt x="0" y="0"/>
                </a:lnTo>
                <a:lnTo>
                  <a:pt x="0" y="787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3" name="object 443"/>
          <p:cNvGrpSpPr/>
          <p:nvPr/>
        </p:nvGrpSpPr>
        <p:grpSpPr>
          <a:xfrm>
            <a:off x="7392763" y="9742961"/>
            <a:ext cx="212090" cy="98425"/>
            <a:chOff x="7392763" y="9742961"/>
            <a:chExt cx="212090" cy="98425"/>
          </a:xfrm>
        </p:grpSpPr>
        <p:sp>
          <p:nvSpPr>
            <p:cNvPr id="444" name="object 444"/>
            <p:cNvSpPr/>
            <p:nvPr/>
          </p:nvSpPr>
          <p:spPr>
            <a:xfrm>
              <a:off x="7392759" y="9745325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90" h="93979">
                  <a:moveTo>
                    <a:pt x="8481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810" y="93980"/>
                  </a:lnTo>
                  <a:lnTo>
                    <a:pt x="84810" y="15240"/>
                  </a:lnTo>
                  <a:lnTo>
                    <a:pt x="848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7504328" y="9742961"/>
              <a:ext cx="100530" cy="98426"/>
            </a:xfrm>
            <a:prstGeom prst="rect">
              <a:avLst/>
            </a:prstGeom>
            <a:blipFill>
              <a:blip r:embed="rId1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6" name="object 446"/>
          <p:cNvGrpSpPr/>
          <p:nvPr/>
        </p:nvGrpSpPr>
        <p:grpSpPr>
          <a:xfrm>
            <a:off x="7676068" y="9742958"/>
            <a:ext cx="593090" cy="98425"/>
            <a:chOff x="7676068" y="9742958"/>
            <a:chExt cx="593090" cy="98425"/>
          </a:xfrm>
        </p:grpSpPr>
        <p:sp>
          <p:nvSpPr>
            <p:cNvPr id="447" name="object 447"/>
            <p:cNvSpPr/>
            <p:nvPr/>
          </p:nvSpPr>
          <p:spPr>
            <a:xfrm>
              <a:off x="7676068" y="9744217"/>
              <a:ext cx="77882" cy="95913"/>
            </a:xfrm>
            <a:prstGeom prst="rect">
              <a:avLst/>
            </a:prstGeom>
            <a:blipFill>
              <a:blip r:embed="rId1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7775713" y="9742962"/>
              <a:ext cx="74971" cy="97787"/>
            </a:xfrm>
            <a:prstGeom prst="rect">
              <a:avLst/>
            </a:prstGeom>
            <a:blipFill>
              <a:blip r:embed="rId1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7872643" y="9745056"/>
              <a:ext cx="90070" cy="95494"/>
            </a:xfrm>
            <a:prstGeom prst="rect">
              <a:avLst/>
            </a:prstGeom>
            <a:blipFill>
              <a:blip r:embed="rId1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7995111" y="9742958"/>
              <a:ext cx="235874" cy="98426"/>
            </a:xfrm>
            <a:prstGeom prst="rect">
              <a:avLst/>
            </a:prstGeom>
            <a:blipFill>
              <a:blip r:embed="rId1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8252343" y="9799924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2" name="object 452"/>
          <p:cNvGrpSpPr/>
          <p:nvPr/>
        </p:nvGrpSpPr>
        <p:grpSpPr>
          <a:xfrm>
            <a:off x="8252343" y="9742961"/>
            <a:ext cx="460375" cy="138430"/>
            <a:chOff x="8252343" y="9742961"/>
            <a:chExt cx="460375" cy="138430"/>
          </a:xfrm>
        </p:grpSpPr>
        <p:sp>
          <p:nvSpPr>
            <p:cNvPr id="453" name="object 453"/>
            <p:cNvSpPr/>
            <p:nvPr/>
          </p:nvSpPr>
          <p:spPr>
            <a:xfrm>
              <a:off x="8252333" y="9745325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51" y="38100"/>
                  </a:lnTo>
                  <a:lnTo>
                    <a:pt x="16751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8364945" y="9742961"/>
              <a:ext cx="100530" cy="98426"/>
            </a:xfrm>
            <a:prstGeom prst="rect">
              <a:avLst/>
            </a:prstGeom>
            <a:blipFill>
              <a:blip r:embed="rId1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8492145" y="9745056"/>
              <a:ext cx="100708" cy="94237"/>
            </a:xfrm>
            <a:prstGeom prst="rect">
              <a:avLst/>
            </a:prstGeom>
            <a:blipFill>
              <a:blip r:embed="rId1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8613869" y="9745056"/>
              <a:ext cx="98614" cy="136121"/>
            </a:xfrm>
            <a:prstGeom prst="rect">
              <a:avLst/>
            </a:prstGeom>
            <a:blipFill>
              <a:blip r:embed="rId1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7" name="object 457"/>
          <p:cNvGrpSpPr/>
          <p:nvPr/>
        </p:nvGrpSpPr>
        <p:grpSpPr>
          <a:xfrm>
            <a:off x="8776776" y="9742961"/>
            <a:ext cx="239395" cy="98425"/>
            <a:chOff x="8776776" y="9742961"/>
            <a:chExt cx="239395" cy="98425"/>
          </a:xfrm>
        </p:grpSpPr>
        <p:sp>
          <p:nvSpPr>
            <p:cNvPr id="458" name="object 458"/>
            <p:cNvSpPr/>
            <p:nvPr/>
          </p:nvSpPr>
          <p:spPr>
            <a:xfrm>
              <a:off x="8776776" y="9742961"/>
              <a:ext cx="195923" cy="98426"/>
            </a:xfrm>
            <a:prstGeom prst="rect">
              <a:avLst/>
            </a:prstGeom>
            <a:blipFill>
              <a:blip r:embed="rId1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8999375" y="9799924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70"/>
                  </a:moveTo>
                  <a:lnTo>
                    <a:pt x="16722" y="39370"/>
                  </a:lnTo>
                  <a:lnTo>
                    <a:pt x="1672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0" name="object 460"/>
          <p:cNvSpPr/>
          <p:nvPr/>
        </p:nvSpPr>
        <p:spPr>
          <a:xfrm>
            <a:off x="8999373" y="9745326"/>
            <a:ext cx="86360" cy="93980"/>
          </a:xfrm>
          <a:custGeom>
            <a:avLst/>
            <a:gdLst/>
            <a:ahLst/>
            <a:cxnLst/>
            <a:rect l="l" t="t" r="r" b="b"/>
            <a:pathLst>
              <a:path w="86359" h="93979">
                <a:moveTo>
                  <a:pt x="85852" y="0"/>
                </a:moveTo>
                <a:lnTo>
                  <a:pt x="69075" y="0"/>
                </a:lnTo>
                <a:lnTo>
                  <a:pt x="69075" y="38100"/>
                </a:lnTo>
                <a:lnTo>
                  <a:pt x="16713" y="38100"/>
                </a:lnTo>
                <a:lnTo>
                  <a:pt x="16713" y="0"/>
                </a:lnTo>
                <a:lnTo>
                  <a:pt x="0" y="0"/>
                </a:lnTo>
                <a:lnTo>
                  <a:pt x="0" y="38100"/>
                </a:lnTo>
                <a:lnTo>
                  <a:pt x="0" y="54610"/>
                </a:lnTo>
                <a:lnTo>
                  <a:pt x="69075" y="54610"/>
                </a:lnTo>
                <a:lnTo>
                  <a:pt x="69075" y="93980"/>
                </a:lnTo>
                <a:lnTo>
                  <a:pt x="85852" y="93980"/>
                </a:lnTo>
                <a:lnTo>
                  <a:pt x="85852" y="54610"/>
                </a:lnTo>
                <a:lnTo>
                  <a:pt x="85852" y="38100"/>
                </a:lnTo>
                <a:lnTo>
                  <a:pt x="858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61" name="object 461"/>
          <p:cNvGrpSpPr/>
          <p:nvPr/>
        </p:nvGrpSpPr>
        <p:grpSpPr>
          <a:xfrm>
            <a:off x="9106759" y="9742958"/>
            <a:ext cx="594995" cy="138430"/>
            <a:chOff x="9106759" y="9742958"/>
            <a:chExt cx="594995" cy="138430"/>
          </a:xfrm>
        </p:grpSpPr>
        <p:sp>
          <p:nvSpPr>
            <p:cNvPr id="462" name="object 462"/>
            <p:cNvSpPr/>
            <p:nvPr/>
          </p:nvSpPr>
          <p:spPr>
            <a:xfrm>
              <a:off x="9106751" y="9745300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77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4544" y="16510"/>
                  </a:lnTo>
                  <a:lnTo>
                    <a:pt x="34544" y="93980"/>
                  </a:lnTo>
                  <a:lnTo>
                    <a:pt x="51320" y="93980"/>
                  </a:lnTo>
                  <a:lnTo>
                    <a:pt x="51320" y="16510"/>
                  </a:lnTo>
                  <a:lnTo>
                    <a:pt x="85877" y="16510"/>
                  </a:lnTo>
                  <a:lnTo>
                    <a:pt x="858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9213967" y="9742959"/>
              <a:ext cx="92332" cy="138215"/>
            </a:xfrm>
            <a:prstGeom prst="rect">
              <a:avLst/>
            </a:prstGeom>
            <a:blipFill>
              <a:blip r:embed="rId1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9327429" y="9742961"/>
              <a:ext cx="206531" cy="98426"/>
            </a:xfrm>
            <a:prstGeom prst="rect">
              <a:avLst/>
            </a:prstGeom>
            <a:blipFill>
              <a:blip r:embed="rId1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9566358" y="9742958"/>
              <a:ext cx="135053" cy="98426"/>
            </a:xfrm>
            <a:prstGeom prst="rect">
              <a:avLst/>
            </a:prstGeom>
            <a:blipFill>
              <a:blip r:embed="rId1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6" name="object 466"/>
          <p:cNvGrpSpPr/>
          <p:nvPr/>
        </p:nvGrpSpPr>
        <p:grpSpPr>
          <a:xfrm>
            <a:off x="6245366" y="7734775"/>
            <a:ext cx="546100" cy="441959"/>
            <a:chOff x="6245366" y="7734775"/>
            <a:chExt cx="546100" cy="441959"/>
          </a:xfrm>
        </p:grpSpPr>
        <p:sp>
          <p:nvSpPr>
            <p:cNvPr id="467" name="object 467"/>
            <p:cNvSpPr/>
            <p:nvPr/>
          </p:nvSpPr>
          <p:spPr>
            <a:xfrm>
              <a:off x="6406299" y="7734775"/>
              <a:ext cx="384810" cy="254000"/>
            </a:xfrm>
            <a:custGeom>
              <a:avLst/>
              <a:gdLst/>
              <a:ahLst/>
              <a:cxnLst/>
              <a:rect l="l" t="t" r="r" b="b"/>
              <a:pathLst>
                <a:path w="384809" h="254000">
                  <a:moveTo>
                    <a:pt x="384543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0" y="238760"/>
                  </a:lnTo>
                  <a:lnTo>
                    <a:pt x="0" y="254000"/>
                  </a:lnTo>
                  <a:lnTo>
                    <a:pt x="384543" y="254000"/>
                  </a:lnTo>
                  <a:lnTo>
                    <a:pt x="384543" y="238760"/>
                  </a:lnTo>
                  <a:lnTo>
                    <a:pt x="15722" y="238760"/>
                  </a:lnTo>
                  <a:lnTo>
                    <a:pt x="15722" y="16510"/>
                  </a:lnTo>
                  <a:lnTo>
                    <a:pt x="368846" y="16510"/>
                  </a:lnTo>
                  <a:lnTo>
                    <a:pt x="368846" y="238328"/>
                  </a:lnTo>
                  <a:lnTo>
                    <a:pt x="384543" y="238328"/>
                  </a:lnTo>
                  <a:lnTo>
                    <a:pt x="384543" y="16510"/>
                  </a:lnTo>
                  <a:lnTo>
                    <a:pt x="384543" y="16154"/>
                  </a:lnTo>
                  <a:lnTo>
                    <a:pt x="3845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6258879" y="7791010"/>
              <a:ext cx="249416" cy="176895"/>
            </a:xfrm>
            <a:prstGeom prst="rect">
              <a:avLst/>
            </a:prstGeom>
            <a:blipFill>
              <a:blip r:embed="rId1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6253056" y="7783166"/>
              <a:ext cx="267335" cy="189230"/>
            </a:xfrm>
            <a:custGeom>
              <a:avLst/>
              <a:gdLst/>
              <a:ahLst/>
              <a:cxnLst/>
              <a:rect l="l" t="t" r="r" b="b"/>
              <a:pathLst>
                <a:path w="267334" h="189229">
                  <a:moveTo>
                    <a:pt x="267311" y="0"/>
                  </a:moveTo>
                  <a:lnTo>
                    <a:pt x="98101" y="0"/>
                  </a:lnTo>
                  <a:lnTo>
                    <a:pt x="0" y="108939"/>
                  </a:lnTo>
                  <a:lnTo>
                    <a:pt x="11654" y="119451"/>
                  </a:lnTo>
                  <a:lnTo>
                    <a:pt x="105096" y="15706"/>
                  </a:lnTo>
                  <a:lnTo>
                    <a:pt x="241647" y="15706"/>
                  </a:lnTo>
                  <a:lnTo>
                    <a:pt x="228125" y="32301"/>
                  </a:lnTo>
                  <a:lnTo>
                    <a:pt x="205872" y="50384"/>
                  </a:lnTo>
                  <a:lnTo>
                    <a:pt x="173729" y="64923"/>
                  </a:lnTo>
                  <a:lnTo>
                    <a:pt x="130540" y="70887"/>
                  </a:lnTo>
                  <a:lnTo>
                    <a:pt x="126551" y="70887"/>
                  </a:lnTo>
                  <a:lnTo>
                    <a:pt x="93484" y="116038"/>
                  </a:lnTo>
                  <a:lnTo>
                    <a:pt x="100070" y="120635"/>
                  </a:lnTo>
                  <a:lnTo>
                    <a:pt x="104580" y="124766"/>
                  </a:lnTo>
                  <a:lnTo>
                    <a:pt x="111545" y="136046"/>
                  </a:lnTo>
                  <a:lnTo>
                    <a:pt x="113733" y="154621"/>
                  </a:lnTo>
                  <a:lnTo>
                    <a:pt x="103913" y="180633"/>
                  </a:lnTo>
                  <a:lnTo>
                    <a:pt x="117326" y="188831"/>
                  </a:lnTo>
                  <a:lnTo>
                    <a:pt x="128448" y="162005"/>
                  </a:lnTo>
                  <a:lnTo>
                    <a:pt x="128848" y="140333"/>
                  </a:lnTo>
                  <a:lnTo>
                    <a:pt x="122908" y="124005"/>
                  </a:lnTo>
                  <a:lnTo>
                    <a:pt x="115012" y="113211"/>
                  </a:lnTo>
                  <a:lnTo>
                    <a:pt x="134550" y="86552"/>
                  </a:lnTo>
                  <a:lnTo>
                    <a:pt x="194007" y="74357"/>
                  </a:lnTo>
                  <a:lnTo>
                    <a:pt x="233233" y="49207"/>
                  </a:lnTo>
                  <a:lnTo>
                    <a:pt x="255081" y="23854"/>
                  </a:lnTo>
                  <a:lnTo>
                    <a:pt x="262400" y="11046"/>
                  </a:lnTo>
                  <a:lnTo>
                    <a:pt x="2673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6245366" y="7973075"/>
              <a:ext cx="322083" cy="203453"/>
            </a:xfrm>
            <a:prstGeom prst="rect">
              <a:avLst/>
            </a:prstGeom>
            <a:blipFill>
              <a:blip r:embed="rId2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6546558" y="7813490"/>
              <a:ext cx="185420" cy="93345"/>
            </a:xfrm>
            <a:custGeom>
              <a:avLst/>
              <a:gdLst/>
              <a:ahLst/>
              <a:cxnLst/>
              <a:rect l="l" t="t" r="r" b="b"/>
              <a:pathLst>
                <a:path w="185420" h="93345">
                  <a:moveTo>
                    <a:pt x="185407" y="77254"/>
                  </a:moveTo>
                  <a:lnTo>
                    <a:pt x="0" y="77254"/>
                  </a:lnTo>
                  <a:lnTo>
                    <a:pt x="0" y="92951"/>
                  </a:lnTo>
                  <a:lnTo>
                    <a:pt x="185407" y="92951"/>
                  </a:lnTo>
                  <a:lnTo>
                    <a:pt x="185407" y="77254"/>
                  </a:lnTo>
                  <a:close/>
                </a:path>
                <a:path w="185420" h="93345">
                  <a:moveTo>
                    <a:pt x="185407" y="0"/>
                  </a:moveTo>
                  <a:lnTo>
                    <a:pt x="64071" y="0"/>
                  </a:lnTo>
                  <a:lnTo>
                    <a:pt x="64071" y="15697"/>
                  </a:lnTo>
                  <a:lnTo>
                    <a:pt x="185407" y="15697"/>
                  </a:lnTo>
                  <a:lnTo>
                    <a:pt x="1854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2" name="object 472"/>
          <p:cNvGrpSpPr/>
          <p:nvPr/>
        </p:nvGrpSpPr>
        <p:grpSpPr>
          <a:xfrm>
            <a:off x="6264428" y="8511275"/>
            <a:ext cx="661670" cy="481330"/>
            <a:chOff x="6264428" y="8511275"/>
            <a:chExt cx="661670" cy="481330"/>
          </a:xfrm>
        </p:grpSpPr>
        <p:sp>
          <p:nvSpPr>
            <p:cNvPr id="473" name="object 473"/>
            <p:cNvSpPr/>
            <p:nvPr/>
          </p:nvSpPr>
          <p:spPr>
            <a:xfrm>
              <a:off x="6264427" y="8694464"/>
              <a:ext cx="516255" cy="297815"/>
            </a:xfrm>
            <a:custGeom>
              <a:avLst/>
              <a:gdLst/>
              <a:ahLst/>
              <a:cxnLst/>
              <a:rect l="l" t="t" r="r" b="b"/>
              <a:pathLst>
                <a:path w="516254" h="297815">
                  <a:moveTo>
                    <a:pt x="266598" y="40817"/>
                  </a:moveTo>
                  <a:lnTo>
                    <a:pt x="247980" y="22199"/>
                  </a:lnTo>
                  <a:lnTo>
                    <a:pt x="244386" y="18618"/>
                  </a:lnTo>
                  <a:lnTo>
                    <a:pt x="244386" y="40817"/>
                  </a:lnTo>
                  <a:lnTo>
                    <a:pt x="40805" y="244386"/>
                  </a:lnTo>
                  <a:lnTo>
                    <a:pt x="22199" y="225767"/>
                  </a:lnTo>
                  <a:lnTo>
                    <a:pt x="225767" y="22199"/>
                  </a:lnTo>
                  <a:lnTo>
                    <a:pt x="244386" y="40817"/>
                  </a:lnTo>
                  <a:lnTo>
                    <a:pt x="244386" y="18618"/>
                  </a:lnTo>
                  <a:lnTo>
                    <a:pt x="225767" y="0"/>
                  </a:lnTo>
                  <a:lnTo>
                    <a:pt x="0" y="225767"/>
                  </a:lnTo>
                  <a:lnTo>
                    <a:pt x="40805" y="266598"/>
                  </a:lnTo>
                  <a:lnTo>
                    <a:pt x="63017" y="244386"/>
                  </a:lnTo>
                  <a:lnTo>
                    <a:pt x="266598" y="40817"/>
                  </a:lnTo>
                  <a:close/>
                </a:path>
                <a:path w="516254" h="297815">
                  <a:moveTo>
                    <a:pt x="516153" y="237921"/>
                  </a:moveTo>
                  <a:lnTo>
                    <a:pt x="226301" y="237921"/>
                  </a:lnTo>
                  <a:lnTo>
                    <a:pt x="226301" y="253161"/>
                  </a:lnTo>
                  <a:lnTo>
                    <a:pt x="226301" y="281101"/>
                  </a:lnTo>
                  <a:lnTo>
                    <a:pt x="226301" y="297611"/>
                  </a:lnTo>
                  <a:lnTo>
                    <a:pt x="516153" y="297611"/>
                  </a:lnTo>
                  <a:lnTo>
                    <a:pt x="516153" y="281432"/>
                  </a:lnTo>
                  <a:lnTo>
                    <a:pt x="516153" y="281101"/>
                  </a:lnTo>
                  <a:lnTo>
                    <a:pt x="516153" y="253707"/>
                  </a:lnTo>
                  <a:lnTo>
                    <a:pt x="500443" y="253707"/>
                  </a:lnTo>
                  <a:lnTo>
                    <a:pt x="500443" y="281101"/>
                  </a:lnTo>
                  <a:lnTo>
                    <a:pt x="242011" y="281101"/>
                  </a:lnTo>
                  <a:lnTo>
                    <a:pt x="242011" y="253161"/>
                  </a:lnTo>
                  <a:lnTo>
                    <a:pt x="516153" y="253161"/>
                  </a:lnTo>
                  <a:lnTo>
                    <a:pt x="516153" y="2379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6374842" y="8511275"/>
              <a:ext cx="335971" cy="335961"/>
            </a:xfrm>
            <a:prstGeom prst="rect">
              <a:avLst/>
            </a:prstGeom>
            <a:blipFill>
              <a:blip r:embed="rId2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6760077" y="8759130"/>
              <a:ext cx="165791" cy="152017"/>
            </a:xfrm>
            <a:prstGeom prst="rect">
              <a:avLst/>
            </a:prstGeom>
            <a:blipFill>
              <a:blip r:embed="rId2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6" name="object 476"/>
          <p:cNvGrpSpPr/>
          <p:nvPr/>
        </p:nvGrpSpPr>
        <p:grpSpPr>
          <a:xfrm>
            <a:off x="6268782" y="9485491"/>
            <a:ext cx="522605" cy="342265"/>
            <a:chOff x="6268782" y="9485491"/>
            <a:chExt cx="522605" cy="342265"/>
          </a:xfrm>
        </p:grpSpPr>
        <p:sp>
          <p:nvSpPr>
            <p:cNvPr id="477" name="object 477"/>
            <p:cNvSpPr/>
            <p:nvPr/>
          </p:nvSpPr>
          <p:spPr>
            <a:xfrm>
              <a:off x="6268771" y="9582626"/>
              <a:ext cx="522605" cy="245110"/>
            </a:xfrm>
            <a:custGeom>
              <a:avLst/>
              <a:gdLst/>
              <a:ahLst/>
              <a:cxnLst/>
              <a:rect l="l" t="t" r="r" b="b"/>
              <a:pathLst>
                <a:path w="522604" h="245109">
                  <a:moveTo>
                    <a:pt x="522071" y="0"/>
                  </a:moveTo>
                  <a:lnTo>
                    <a:pt x="506361" y="0"/>
                  </a:lnTo>
                  <a:lnTo>
                    <a:pt x="506361" y="16510"/>
                  </a:lnTo>
                  <a:lnTo>
                    <a:pt x="506361" y="228600"/>
                  </a:lnTo>
                  <a:lnTo>
                    <a:pt x="15709" y="228600"/>
                  </a:lnTo>
                  <a:lnTo>
                    <a:pt x="15709" y="16510"/>
                  </a:lnTo>
                  <a:lnTo>
                    <a:pt x="506361" y="16510"/>
                  </a:lnTo>
                  <a:lnTo>
                    <a:pt x="506361" y="0"/>
                  </a:lnTo>
                  <a:lnTo>
                    <a:pt x="0" y="0"/>
                  </a:lnTo>
                  <a:lnTo>
                    <a:pt x="0" y="16510"/>
                  </a:lnTo>
                  <a:lnTo>
                    <a:pt x="0" y="228600"/>
                  </a:lnTo>
                  <a:lnTo>
                    <a:pt x="0" y="245110"/>
                  </a:lnTo>
                  <a:lnTo>
                    <a:pt x="522071" y="245110"/>
                  </a:lnTo>
                  <a:lnTo>
                    <a:pt x="522071" y="229044"/>
                  </a:lnTo>
                  <a:lnTo>
                    <a:pt x="522071" y="228600"/>
                  </a:lnTo>
                  <a:lnTo>
                    <a:pt x="522071" y="16510"/>
                  </a:lnTo>
                  <a:lnTo>
                    <a:pt x="522071" y="16256"/>
                  </a:lnTo>
                  <a:lnTo>
                    <a:pt x="5220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6441392" y="9616848"/>
              <a:ext cx="176832" cy="176842"/>
            </a:xfrm>
            <a:prstGeom prst="rect">
              <a:avLst/>
            </a:prstGeom>
            <a:blipFill>
              <a:blip r:embed="rId2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6322873" y="9485496"/>
              <a:ext cx="414020" cy="64769"/>
            </a:xfrm>
            <a:custGeom>
              <a:avLst/>
              <a:gdLst/>
              <a:ahLst/>
              <a:cxnLst/>
              <a:rect l="l" t="t" r="r" b="b"/>
              <a:pathLst>
                <a:path w="414020" h="64770">
                  <a:moveTo>
                    <a:pt x="374840" y="0"/>
                  </a:moveTo>
                  <a:lnTo>
                    <a:pt x="39027" y="0"/>
                  </a:lnTo>
                  <a:lnTo>
                    <a:pt x="39027" y="15709"/>
                  </a:lnTo>
                  <a:lnTo>
                    <a:pt x="374840" y="15709"/>
                  </a:lnTo>
                  <a:lnTo>
                    <a:pt x="374840" y="0"/>
                  </a:lnTo>
                  <a:close/>
                </a:path>
                <a:path w="414020" h="64770">
                  <a:moveTo>
                    <a:pt x="413880" y="48844"/>
                  </a:moveTo>
                  <a:lnTo>
                    <a:pt x="0" y="48844"/>
                  </a:lnTo>
                  <a:lnTo>
                    <a:pt x="0" y="64554"/>
                  </a:lnTo>
                  <a:lnTo>
                    <a:pt x="413880" y="64554"/>
                  </a:lnTo>
                  <a:lnTo>
                    <a:pt x="413880" y="488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6499147" y="9650767"/>
              <a:ext cx="71160" cy="110268"/>
            </a:xfrm>
            <a:prstGeom prst="rect">
              <a:avLst/>
            </a:prstGeom>
            <a:blipFill>
              <a:blip r:embed="rId2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1" name="object 481"/>
          <p:cNvSpPr/>
          <p:nvPr/>
        </p:nvSpPr>
        <p:spPr>
          <a:xfrm>
            <a:off x="12253607" y="1440294"/>
            <a:ext cx="2036846" cy="187937"/>
          </a:xfrm>
          <a:prstGeom prst="rect">
            <a:avLst/>
          </a:prstGeom>
          <a:blipFill>
            <a:blip r:embed="rId2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14305356" y="1489817"/>
            <a:ext cx="139700" cy="97790"/>
          </a:xfrm>
          <a:custGeom>
            <a:avLst/>
            <a:gdLst/>
            <a:ahLst/>
            <a:cxnLst/>
            <a:rect l="l" t="t" r="r" b="b"/>
            <a:pathLst>
              <a:path w="139700" h="97790">
                <a:moveTo>
                  <a:pt x="85877" y="2260"/>
                </a:moveTo>
                <a:lnTo>
                  <a:pt x="0" y="2260"/>
                </a:lnTo>
                <a:lnTo>
                  <a:pt x="0" y="26390"/>
                </a:lnTo>
                <a:lnTo>
                  <a:pt x="31013" y="26390"/>
                </a:lnTo>
                <a:lnTo>
                  <a:pt x="31013" y="96240"/>
                </a:lnTo>
                <a:lnTo>
                  <a:pt x="55079" y="96240"/>
                </a:lnTo>
                <a:lnTo>
                  <a:pt x="55079" y="26390"/>
                </a:lnTo>
                <a:lnTo>
                  <a:pt x="85877" y="26390"/>
                </a:lnTo>
                <a:lnTo>
                  <a:pt x="85877" y="2260"/>
                </a:lnTo>
                <a:close/>
              </a:path>
              <a:path w="139700" h="97790">
                <a:moveTo>
                  <a:pt x="139661" y="76923"/>
                </a:moveTo>
                <a:lnTo>
                  <a:pt x="138188" y="73355"/>
                </a:lnTo>
                <a:lnTo>
                  <a:pt x="132334" y="66941"/>
                </a:lnTo>
                <a:lnTo>
                  <a:pt x="128701" y="65328"/>
                </a:lnTo>
                <a:lnTo>
                  <a:pt x="119354" y="65328"/>
                </a:lnTo>
                <a:lnTo>
                  <a:pt x="115303" y="66941"/>
                </a:lnTo>
                <a:lnTo>
                  <a:pt x="109143" y="73355"/>
                </a:lnTo>
                <a:lnTo>
                  <a:pt x="107619" y="76923"/>
                </a:lnTo>
                <a:lnTo>
                  <a:pt x="107619" y="85305"/>
                </a:lnTo>
                <a:lnTo>
                  <a:pt x="109143" y="89217"/>
                </a:lnTo>
                <a:lnTo>
                  <a:pt x="115303" y="95910"/>
                </a:lnTo>
                <a:lnTo>
                  <a:pt x="119354" y="97574"/>
                </a:lnTo>
                <a:lnTo>
                  <a:pt x="128701" y="97574"/>
                </a:lnTo>
                <a:lnTo>
                  <a:pt x="132334" y="95910"/>
                </a:lnTo>
                <a:lnTo>
                  <a:pt x="138188" y="89217"/>
                </a:lnTo>
                <a:lnTo>
                  <a:pt x="139661" y="85305"/>
                </a:lnTo>
                <a:lnTo>
                  <a:pt x="139661" y="76923"/>
                </a:lnTo>
                <a:close/>
              </a:path>
              <a:path w="139700" h="97790">
                <a:moveTo>
                  <a:pt x="139661" y="11582"/>
                </a:moveTo>
                <a:lnTo>
                  <a:pt x="138188" y="8026"/>
                </a:lnTo>
                <a:lnTo>
                  <a:pt x="132334" y="1600"/>
                </a:lnTo>
                <a:lnTo>
                  <a:pt x="128701" y="0"/>
                </a:lnTo>
                <a:lnTo>
                  <a:pt x="119354" y="0"/>
                </a:lnTo>
                <a:lnTo>
                  <a:pt x="115303" y="1600"/>
                </a:lnTo>
                <a:lnTo>
                  <a:pt x="109143" y="8026"/>
                </a:lnTo>
                <a:lnTo>
                  <a:pt x="107619" y="11582"/>
                </a:lnTo>
                <a:lnTo>
                  <a:pt x="107619" y="19964"/>
                </a:lnTo>
                <a:lnTo>
                  <a:pt x="109143" y="23876"/>
                </a:lnTo>
                <a:lnTo>
                  <a:pt x="115303" y="30581"/>
                </a:lnTo>
                <a:lnTo>
                  <a:pt x="119354" y="32258"/>
                </a:lnTo>
                <a:lnTo>
                  <a:pt x="128701" y="32258"/>
                </a:lnTo>
                <a:lnTo>
                  <a:pt x="132334" y="30581"/>
                </a:lnTo>
                <a:lnTo>
                  <a:pt x="138188" y="23876"/>
                </a:lnTo>
                <a:lnTo>
                  <a:pt x="139661" y="19964"/>
                </a:lnTo>
                <a:lnTo>
                  <a:pt x="139661" y="11582"/>
                </a:lnTo>
                <a:close/>
              </a:path>
            </a:pathLst>
          </a:custGeom>
          <a:solidFill>
            <a:srgbClr val="DF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83" name="object 483"/>
          <p:cNvGrpSpPr/>
          <p:nvPr/>
        </p:nvGrpSpPr>
        <p:grpSpPr>
          <a:xfrm>
            <a:off x="12255284" y="1775362"/>
            <a:ext cx="285750" cy="172720"/>
            <a:chOff x="12255284" y="1775362"/>
            <a:chExt cx="285750" cy="172720"/>
          </a:xfrm>
        </p:grpSpPr>
        <p:sp>
          <p:nvSpPr>
            <p:cNvPr id="484" name="object 484"/>
            <p:cNvSpPr/>
            <p:nvPr/>
          </p:nvSpPr>
          <p:spPr>
            <a:xfrm>
              <a:off x="12255284" y="1775362"/>
              <a:ext cx="242547" cy="172720"/>
            </a:xfrm>
            <a:prstGeom prst="rect">
              <a:avLst/>
            </a:prstGeom>
            <a:blipFill>
              <a:blip r:embed="rId2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12524152" y="1882042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69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6" name="object 486"/>
          <p:cNvSpPr/>
          <p:nvPr/>
        </p:nvSpPr>
        <p:spPr>
          <a:xfrm>
            <a:off x="12524144" y="1827434"/>
            <a:ext cx="86360" cy="93980"/>
          </a:xfrm>
          <a:custGeom>
            <a:avLst/>
            <a:gdLst/>
            <a:ahLst/>
            <a:cxnLst/>
            <a:rect l="l" t="t" r="r" b="b"/>
            <a:pathLst>
              <a:path w="86359" h="93980">
                <a:moveTo>
                  <a:pt x="85852" y="0"/>
                </a:moveTo>
                <a:lnTo>
                  <a:pt x="69100" y="0"/>
                </a:lnTo>
                <a:lnTo>
                  <a:pt x="69100" y="38100"/>
                </a:lnTo>
                <a:lnTo>
                  <a:pt x="16751" y="38100"/>
                </a:lnTo>
                <a:lnTo>
                  <a:pt x="16751" y="0"/>
                </a:lnTo>
                <a:lnTo>
                  <a:pt x="0" y="0"/>
                </a:lnTo>
                <a:lnTo>
                  <a:pt x="0" y="38100"/>
                </a:lnTo>
                <a:lnTo>
                  <a:pt x="0" y="54610"/>
                </a:lnTo>
                <a:lnTo>
                  <a:pt x="69100" y="54610"/>
                </a:lnTo>
                <a:lnTo>
                  <a:pt x="69100" y="93980"/>
                </a:lnTo>
                <a:lnTo>
                  <a:pt x="85852" y="93980"/>
                </a:lnTo>
                <a:lnTo>
                  <a:pt x="85852" y="54610"/>
                </a:lnTo>
                <a:lnTo>
                  <a:pt x="85852" y="38100"/>
                </a:lnTo>
                <a:lnTo>
                  <a:pt x="858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87" name="object 487"/>
          <p:cNvGrpSpPr/>
          <p:nvPr/>
        </p:nvGrpSpPr>
        <p:grpSpPr>
          <a:xfrm>
            <a:off x="12631556" y="1825088"/>
            <a:ext cx="200025" cy="138430"/>
            <a:chOff x="12631556" y="1825088"/>
            <a:chExt cx="200025" cy="138430"/>
          </a:xfrm>
        </p:grpSpPr>
        <p:sp>
          <p:nvSpPr>
            <p:cNvPr id="488" name="object 488"/>
            <p:cNvSpPr/>
            <p:nvPr/>
          </p:nvSpPr>
          <p:spPr>
            <a:xfrm>
              <a:off x="12631547" y="1827421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80">
                  <a:moveTo>
                    <a:pt x="8585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4544" y="16510"/>
                  </a:lnTo>
                  <a:lnTo>
                    <a:pt x="34544" y="93980"/>
                  </a:lnTo>
                  <a:lnTo>
                    <a:pt x="51320" y="93980"/>
                  </a:lnTo>
                  <a:lnTo>
                    <a:pt x="51320" y="16510"/>
                  </a:lnTo>
                  <a:lnTo>
                    <a:pt x="85852" y="1651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12738765" y="1825088"/>
              <a:ext cx="92332" cy="138205"/>
            </a:xfrm>
            <a:prstGeom prst="rect">
              <a:avLst/>
            </a:prstGeom>
            <a:blipFill>
              <a:blip r:embed="rId2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0" name="object 490"/>
          <p:cNvSpPr/>
          <p:nvPr/>
        </p:nvSpPr>
        <p:spPr>
          <a:xfrm>
            <a:off x="12902304" y="1842672"/>
            <a:ext cx="17145" cy="78740"/>
          </a:xfrm>
          <a:custGeom>
            <a:avLst/>
            <a:gdLst/>
            <a:ahLst/>
            <a:cxnLst/>
            <a:rect l="l" t="t" r="r" b="b"/>
            <a:pathLst>
              <a:path w="17145" h="78739">
                <a:moveTo>
                  <a:pt x="0" y="78740"/>
                </a:moveTo>
                <a:lnTo>
                  <a:pt x="16753" y="78740"/>
                </a:lnTo>
                <a:lnTo>
                  <a:pt x="16753" y="0"/>
                </a:lnTo>
                <a:lnTo>
                  <a:pt x="0" y="0"/>
                </a:lnTo>
                <a:lnTo>
                  <a:pt x="0" y="787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91" name="object 491"/>
          <p:cNvGrpSpPr/>
          <p:nvPr/>
        </p:nvGrpSpPr>
        <p:grpSpPr>
          <a:xfrm>
            <a:off x="12902304" y="1825088"/>
            <a:ext cx="1045844" cy="138430"/>
            <a:chOff x="12902304" y="1825088"/>
            <a:chExt cx="1045844" cy="138430"/>
          </a:xfrm>
        </p:grpSpPr>
        <p:sp>
          <p:nvSpPr>
            <p:cNvPr id="492" name="object 492"/>
            <p:cNvSpPr/>
            <p:nvPr/>
          </p:nvSpPr>
          <p:spPr>
            <a:xfrm>
              <a:off x="12902299" y="1827434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90" h="93980">
                  <a:moveTo>
                    <a:pt x="8481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810" y="93980"/>
                  </a:lnTo>
                  <a:lnTo>
                    <a:pt x="84810" y="15240"/>
                  </a:lnTo>
                  <a:lnTo>
                    <a:pt x="848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13013891" y="1825088"/>
              <a:ext cx="451209" cy="119370"/>
            </a:xfrm>
            <a:prstGeom prst="rect">
              <a:avLst/>
            </a:prstGeom>
            <a:blipFill>
              <a:blip r:embed="rId2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13491114" y="1825088"/>
              <a:ext cx="239645" cy="138205"/>
            </a:xfrm>
            <a:prstGeom prst="rect">
              <a:avLst/>
            </a:prstGeom>
            <a:blipFill>
              <a:blip r:embed="rId2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13752202" y="1827174"/>
              <a:ext cx="86489" cy="94237"/>
            </a:xfrm>
            <a:prstGeom prst="rect">
              <a:avLst/>
            </a:prstGeom>
            <a:blipFill>
              <a:blip r:embed="rId2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13859717" y="1827172"/>
              <a:ext cx="87965" cy="94237"/>
            </a:xfrm>
            <a:prstGeom prst="rect">
              <a:avLst/>
            </a:prstGeom>
            <a:blipFill>
              <a:blip r:embed="rId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7" name="object 497"/>
          <p:cNvSpPr/>
          <p:nvPr/>
        </p:nvSpPr>
        <p:spPr>
          <a:xfrm>
            <a:off x="12248365" y="2093973"/>
            <a:ext cx="17145" cy="78740"/>
          </a:xfrm>
          <a:custGeom>
            <a:avLst/>
            <a:gdLst/>
            <a:ahLst/>
            <a:cxnLst/>
            <a:rect l="l" t="t" r="r" b="b"/>
            <a:pathLst>
              <a:path w="17145" h="78739">
                <a:moveTo>
                  <a:pt x="0" y="78740"/>
                </a:moveTo>
                <a:lnTo>
                  <a:pt x="16753" y="78740"/>
                </a:lnTo>
                <a:lnTo>
                  <a:pt x="16753" y="0"/>
                </a:lnTo>
                <a:lnTo>
                  <a:pt x="0" y="0"/>
                </a:lnTo>
                <a:lnTo>
                  <a:pt x="0" y="787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98" name="object 498"/>
          <p:cNvGrpSpPr/>
          <p:nvPr/>
        </p:nvGrpSpPr>
        <p:grpSpPr>
          <a:xfrm>
            <a:off x="12248365" y="2076390"/>
            <a:ext cx="484505" cy="138430"/>
            <a:chOff x="12248365" y="2076390"/>
            <a:chExt cx="484505" cy="138430"/>
          </a:xfrm>
        </p:grpSpPr>
        <p:sp>
          <p:nvSpPr>
            <p:cNvPr id="499" name="object 499"/>
            <p:cNvSpPr/>
            <p:nvPr/>
          </p:nvSpPr>
          <p:spPr>
            <a:xfrm>
              <a:off x="12248363" y="2078741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90" h="93980">
                  <a:moveTo>
                    <a:pt x="8481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810" y="93980"/>
                  </a:lnTo>
                  <a:lnTo>
                    <a:pt x="84810" y="15240"/>
                  </a:lnTo>
                  <a:lnTo>
                    <a:pt x="848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12365800" y="2076390"/>
              <a:ext cx="92332" cy="138205"/>
            </a:xfrm>
            <a:prstGeom prst="rect">
              <a:avLst/>
            </a:prstGeom>
            <a:blipFill>
              <a:blip r:embed="rId2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12479255" y="2076390"/>
              <a:ext cx="213966" cy="119370"/>
            </a:xfrm>
            <a:prstGeom prst="rect">
              <a:avLst/>
            </a:prstGeom>
            <a:blipFill>
              <a:blip r:embed="rId2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12715547" y="2093973"/>
              <a:ext cx="17145" cy="78740"/>
            </a:xfrm>
            <a:custGeom>
              <a:avLst/>
              <a:gdLst/>
              <a:ahLst/>
              <a:cxnLst/>
              <a:rect l="l" t="t" r="r" b="b"/>
              <a:pathLst>
                <a:path w="17145" h="78739">
                  <a:moveTo>
                    <a:pt x="0" y="78740"/>
                  </a:moveTo>
                  <a:lnTo>
                    <a:pt x="16753" y="78740"/>
                  </a:lnTo>
                  <a:lnTo>
                    <a:pt x="16753" y="0"/>
                  </a:lnTo>
                  <a:lnTo>
                    <a:pt x="0" y="0"/>
                  </a:lnTo>
                  <a:lnTo>
                    <a:pt x="0" y="78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3" name="object 503"/>
          <p:cNvGrpSpPr/>
          <p:nvPr/>
        </p:nvGrpSpPr>
        <p:grpSpPr>
          <a:xfrm>
            <a:off x="12715547" y="2076390"/>
            <a:ext cx="374015" cy="138430"/>
            <a:chOff x="12715547" y="2076390"/>
            <a:chExt cx="374015" cy="138430"/>
          </a:xfrm>
        </p:grpSpPr>
        <p:sp>
          <p:nvSpPr>
            <p:cNvPr id="504" name="object 504"/>
            <p:cNvSpPr/>
            <p:nvPr/>
          </p:nvSpPr>
          <p:spPr>
            <a:xfrm>
              <a:off x="12715545" y="2078741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90" h="93980">
                  <a:moveTo>
                    <a:pt x="8481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810" y="93980"/>
                  </a:lnTo>
                  <a:lnTo>
                    <a:pt x="84810" y="15240"/>
                  </a:lnTo>
                  <a:lnTo>
                    <a:pt x="848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12832982" y="2076390"/>
              <a:ext cx="92332" cy="138205"/>
            </a:xfrm>
            <a:prstGeom prst="rect">
              <a:avLst/>
            </a:prstGeom>
            <a:blipFill>
              <a:blip r:embed="rId2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12952288" y="2078473"/>
              <a:ext cx="87965" cy="94237"/>
            </a:xfrm>
            <a:prstGeom prst="rect">
              <a:avLst/>
            </a:prstGeom>
            <a:blipFill>
              <a:blip r:embed="rId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13072749" y="2133343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69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8" name="object 508"/>
          <p:cNvGrpSpPr/>
          <p:nvPr/>
        </p:nvGrpSpPr>
        <p:grpSpPr>
          <a:xfrm>
            <a:off x="13072749" y="2076390"/>
            <a:ext cx="1268730" cy="98425"/>
            <a:chOff x="13072749" y="2076390"/>
            <a:chExt cx="1268730" cy="98425"/>
          </a:xfrm>
        </p:grpSpPr>
        <p:sp>
          <p:nvSpPr>
            <p:cNvPr id="509" name="object 509"/>
            <p:cNvSpPr/>
            <p:nvPr/>
          </p:nvSpPr>
          <p:spPr>
            <a:xfrm>
              <a:off x="13072745" y="2078741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80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13191216" y="2078473"/>
              <a:ext cx="87944" cy="94237"/>
            </a:xfrm>
            <a:prstGeom prst="rect">
              <a:avLst/>
            </a:prstGeom>
            <a:blipFill>
              <a:blip r:embed="rId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13311670" y="2078475"/>
              <a:ext cx="100729" cy="94237"/>
            </a:xfrm>
            <a:prstGeom prst="rect">
              <a:avLst/>
            </a:prstGeom>
            <a:blipFill>
              <a:blip r:embed="rId2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13438617" y="2076394"/>
              <a:ext cx="74971" cy="97787"/>
            </a:xfrm>
            <a:prstGeom prst="rect">
              <a:avLst/>
            </a:prstGeom>
            <a:blipFill>
              <a:blip r:embed="rId2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13533013" y="2076390"/>
              <a:ext cx="299444" cy="98426"/>
            </a:xfrm>
            <a:prstGeom prst="rect">
              <a:avLst/>
            </a:prstGeom>
            <a:blipFill>
              <a:blip r:embed="rId2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13864857" y="2078478"/>
              <a:ext cx="71202" cy="94237"/>
            </a:xfrm>
            <a:prstGeom prst="rect">
              <a:avLst/>
            </a:prstGeom>
            <a:blipFill>
              <a:blip r:embed="rId2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13956294" y="2076392"/>
              <a:ext cx="188753" cy="98426"/>
            </a:xfrm>
            <a:prstGeom prst="rect">
              <a:avLst/>
            </a:prstGeom>
            <a:blipFill>
              <a:blip r:embed="rId2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14166376" y="2077637"/>
              <a:ext cx="77903" cy="95913"/>
            </a:xfrm>
            <a:prstGeom prst="rect">
              <a:avLst/>
            </a:prstGeom>
            <a:blipFill>
              <a:blip r:embed="rId2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14266042" y="2076394"/>
              <a:ext cx="74971" cy="97787"/>
            </a:xfrm>
            <a:prstGeom prst="rect">
              <a:avLst/>
            </a:prstGeom>
            <a:blipFill>
              <a:blip r:embed="rId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8" name="object 518"/>
          <p:cNvGrpSpPr/>
          <p:nvPr/>
        </p:nvGrpSpPr>
        <p:grpSpPr>
          <a:xfrm>
            <a:off x="12235386" y="2277662"/>
            <a:ext cx="313690" cy="148590"/>
            <a:chOff x="12235386" y="2277662"/>
            <a:chExt cx="313690" cy="148590"/>
          </a:xfrm>
        </p:grpSpPr>
        <p:sp>
          <p:nvSpPr>
            <p:cNvPr id="519" name="object 519"/>
            <p:cNvSpPr/>
            <p:nvPr/>
          </p:nvSpPr>
          <p:spPr>
            <a:xfrm>
              <a:off x="12235386" y="2277662"/>
              <a:ext cx="199803" cy="147189"/>
            </a:xfrm>
            <a:prstGeom prst="rect">
              <a:avLst/>
            </a:prstGeom>
            <a:blipFill>
              <a:blip r:embed="rId2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12456432" y="2327691"/>
              <a:ext cx="92363" cy="98426"/>
            </a:xfrm>
            <a:prstGeom prst="rect">
              <a:avLst/>
            </a:prstGeom>
            <a:blipFill>
              <a:blip r:embed="rId2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1" name="object 521"/>
          <p:cNvGrpSpPr/>
          <p:nvPr/>
        </p:nvGrpSpPr>
        <p:grpSpPr>
          <a:xfrm>
            <a:off x="12574809" y="2327691"/>
            <a:ext cx="419734" cy="138430"/>
            <a:chOff x="12574809" y="2327691"/>
            <a:chExt cx="419734" cy="138430"/>
          </a:xfrm>
        </p:grpSpPr>
        <p:sp>
          <p:nvSpPr>
            <p:cNvPr id="522" name="object 522"/>
            <p:cNvSpPr/>
            <p:nvPr/>
          </p:nvSpPr>
          <p:spPr>
            <a:xfrm>
              <a:off x="12688253" y="2327693"/>
              <a:ext cx="86709" cy="98426"/>
            </a:xfrm>
            <a:prstGeom prst="rect">
              <a:avLst/>
            </a:prstGeom>
            <a:blipFill>
              <a:blip r:embed="rId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12574809" y="2327691"/>
              <a:ext cx="92332" cy="138205"/>
            </a:xfrm>
            <a:prstGeom prst="rect">
              <a:avLst/>
            </a:prstGeom>
            <a:blipFill>
              <a:blip r:embed="rId2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12798227" y="2327693"/>
              <a:ext cx="195901" cy="98426"/>
            </a:xfrm>
            <a:prstGeom prst="rect">
              <a:avLst/>
            </a:prstGeom>
            <a:blipFill>
              <a:blip r:embed="rId2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5" name="object 525"/>
          <p:cNvSpPr/>
          <p:nvPr/>
        </p:nvSpPr>
        <p:spPr>
          <a:xfrm>
            <a:off x="13179953" y="2327693"/>
            <a:ext cx="100510" cy="98426"/>
          </a:xfrm>
          <a:prstGeom prst="rect">
            <a:avLst/>
          </a:prstGeom>
          <a:blipFill>
            <a:blip r:embed="rId2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13020805" y="2281615"/>
            <a:ext cx="87934" cy="142404"/>
          </a:xfrm>
          <a:prstGeom prst="rect">
            <a:avLst/>
          </a:prstGeom>
          <a:blipFill>
            <a:blip r:embed="rId2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27" name="object 527"/>
          <p:cNvGrpSpPr/>
          <p:nvPr/>
        </p:nvGrpSpPr>
        <p:grpSpPr>
          <a:xfrm>
            <a:off x="13301371" y="2275332"/>
            <a:ext cx="628650" cy="151130"/>
            <a:chOff x="13301371" y="2275332"/>
            <a:chExt cx="628650" cy="151130"/>
          </a:xfrm>
        </p:grpSpPr>
        <p:sp>
          <p:nvSpPr>
            <p:cNvPr id="528" name="object 528"/>
            <p:cNvSpPr/>
            <p:nvPr/>
          </p:nvSpPr>
          <p:spPr>
            <a:xfrm>
              <a:off x="13301371" y="2275332"/>
              <a:ext cx="204219" cy="150791"/>
            </a:xfrm>
            <a:prstGeom prst="rect">
              <a:avLst/>
            </a:prstGeom>
            <a:blipFill>
              <a:blip r:embed="rId2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13531588" y="2327695"/>
              <a:ext cx="74971" cy="97787"/>
            </a:xfrm>
            <a:prstGeom prst="rect">
              <a:avLst/>
            </a:prstGeom>
            <a:blipFill>
              <a:blip r:embed="rId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13631799" y="2327693"/>
              <a:ext cx="188752" cy="98426"/>
            </a:xfrm>
            <a:prstGeom prst="rect">
              <a:avLst/>
            </a:prstGeom>
            <a:blipFill>
              <a:blip r:embed="rId2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13841884" y="2329775"/>
              <a:ext cx="87965" cy="94237"/>
            </a:xfrm>
            <a:prstGeom prst="rect">
              <a:avLst/>
            </a:prstGeom>
            <a:blipFill>
              <a:blip r:embed="rId2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2" name="object 532"/>
          <p:cNvGrpSpPr/>
          <p:nvPr/>
        </p:nvGrpSpPr>
        <p:grpSpPr>
          <a:xfrm>
            <a:off x="12246692" y="2704436"/>
            <a:ext cx="232410" cy="99060"/>
            <a:chOff x="12246692" y="2704436"/>
            <a:chExt cx="232410" cy="99060"/>
          </a:xfrm>
        </p:grpSpPr>
        <p:sp>
          <p:nvSpPr>
            <p:cNvPr id="533" name="object 533"/>
            <p:cNvSpPr/>
            <p:nvPr/>
          </p:nvSpPr>
          <p:spPr>
            <a:xfrm>
              <a:off x="12246692" y="2706729"/>
              <a:ext cx="105347" cy="94237"/>
            </a:xfrm>
            <a:prstGeom prst="rect">
              <a:avLst/>
            </a:prstGeom>
            <a:blipFill>
              <a:blip r:embed="rId2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12376084" y="2704436"/>
              <a:ext cx="102625" cy="98845"/>
            </a:xfrm>
            <a:prstGeom prst="rect">
              <a:avLst/>
            </a:prstGeom>
            <a:blipFill>
              <a:blip r:embed="rId2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5" name="object 535"/>
          <p:cNvGrpSpPr/>
          <p:nvPr/>
        </p:nvGrpSpPr>
        <p:grpSpPr>
          <a:xfrm>
            <a:off x="12502327" y="2652081"/>
            <a:ext cx="435609" cy="151765"/>
            <a:chOff x="12502327" y="2652081"/>
            <a:chExt cx="435609" cy="151765"/>
          </a:xfrm>
        </p:grpSpPr>
        <p:sp>
          <p:nvSpPr>
            <p:cNvPr id="536" name="object 536"/>
            <p:cNvSpPr/>
            <p:nvPr/>
          </p:nvSpPr>
          <p:spPr>
            <a:xfrm>
              <a:off x="12616617" y="2652081"/>
              <a:ext cx="100471" cy="151199"/>
            </a:xfrm>
            <a:prstGeom prst="rect">
              <a:avLst/>
            </a:prstGeom>
            <a:blipFill>
              <a:blip r:embed="rId2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12502327" y="2659610"/>
              <a:ext cx="92154" cy="141356"/>
            </a:xfrm>
            <a:prstGeom prst="rect">
              <a:avLst/>
            </a:prstGeom>
            <a:blipFill>
              <a:blip r:embed="rId2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12741030" y="2706729"/>
              <a:ext cx="92154" cy="94237"/>
            </a:xfrm>
            <a:prstGeom prst="rect">
              <a:avLst/>
            </a:prstGeom>
            <a:blipFill>
              <a:blip r:embed="rId2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12853839" y="2704443"/>
              <a:ext cx="83767" cy="98834"/>
            </a:xfrm>
            <a:prstGeom prst="rect">
              <a:avLst/>
            </a:prstGeom>
            <a:blipFill>
              <a:blip r:embed="rId2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0" name="object 540"/>
          <p:cNvSpPr/>
          <p:nvPr/>
        </p:nvSpPr>
        <p:spPr>
          <a:xfrm>
            <a:off x="12246900" y="2903592"/>
            <a:ext cx="97262" cy="150780"/>
          </a:xfrm>
          <a:prstGeom prst="rect">
            <a:avLst/>
          </a:prstGeom>
          <a:blipFill>
            <a:blip r:embed="rId2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41" name="object 541"/>
          <p:cNvGrpSpPr/>
          <p:nvPr/>
        </p:nvGrpSpPr>
        <p:grpSpPr>
          <a:xfrm>
            <a:off x="12418627" y="2903592"/>
            <a:ext cx="219710" cy="151130"/>
            <a:chOff x="12418627" y="2903592"/>
            <a:chExt cx="219710" cy="151130"/>
          </a:xfrm>
        </p:grpSpPr>
        <p:sp>
          <p:nvSpPr>
            <p:cNvPr id="542" name="object 542"/>
            <p:cNvSpPr/>
            <p:nvPr/>
          </p:nvSpPr>
          <p:spPr>
            <a:xfrm>
              <a:off x="12418627" y="2903592"/>
              <a:ext cx="97242" cy="150780"/>
            </a:xfrm>
            <a:prstGeom prst="rect">
              <a:avLst/>
            </a:prstGeom>
            <a:blipFill>
              <a:blip r:embed="rId2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12543171" y="2904001"/>
              <a:ext cx="95075" cy="149943"/>
            </a:xfrm>
            <a:prstGeom prst="rect">
              <a:avLst/>
            </a:prstGeom>
            <a:blipFill>
              <a:blip r:embed="rId2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4" name="object 544"/>
          <p:cNvSpPr/>
          <p:nvPr/>
        </p:nvSpPr>
        <p:spPr>
          <a:xfrm>
            <a:off x="12829279" y="2652086"/>
            <a:ext cx="994141" cy="402291"/>
          </a:xfrm>
          <a:prstGeom prst="rect">
            <a:avLst/>
          </a:prstGeom>
          <a:blipFill>
            <a:blip r:embed="rId2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12666121" y="2904001"/>
            <a:ext cx="95075" cy="149943"/>
          </a:xfrm>
          <a:prstGeom prst="rect">
            <a:avLst/>
          </a:prstGeom>
          <a:blipFill>
            <a:blip r:embed="rId2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12256230" y="6372434"/>
            <a:ext cx="2036846" cy="187937"/>
          </a:xfrm>
          <a:prstGeom prst="rect">
            <a:avLst/>
          </a:prstGeom>
          <a:blipFill>
            <a:blip r:embed="rId2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14307985" y="6421951"/>
            <a:ext cx="139700" cy="97790"/>
          </a:xfrm>
          <a:custGeom>
            <a:avLst/>
            <a:gdLst/>
            <a:ahLst/>
            <a:cxnLst/>
            <a:rect l="l" t="t" r="r" b="b"/>
            <a:pathLst>
              <a:path w="139700" h="97790">
                <a:moveTo>
                  <a:pt x="85852" y="2247"/>
                </a:moveTo>
                <a:lnTo>
                  <a:pt x="0" y="2247"/>
                </a:lnTo>
                <a:lnTo>
                  <a:pt x="0" y="26377"/>
                </a:lnTo>
                <a:lnTo>
                  <a:pt x="31000" y="26377"/>
                </a:lnTo>
                <a:lnTo>
                  <a:pt x="31000" y="96227"/>
                </a:lnTo>
                <a:lnTo>
                  <a:pt x="55079" y="96227"/>
                </a:lnTo>
                <a:lnTo>
                  <a:pt x="55079" y="26377"/>
                </a:lnTo>
                <a:lnTo>
                  <a:pt x="85852" y="26377"/>
                </a:lnTo>
                <a:lnTo>
                  <a:pt x="85852" y="2247"/>
                </a:lnTo>
                <a:close/>
              </a:path>
              <a:path w="139700" h="97790">
                <a:moveTo>
                  <a:pt x="139661" y="76923"/>
                </a:moveTo>
                <a:lnTo>
                  <a:pt x="138188" y="73367"/>
                </a:lnTo>
                <a:lnTo>
                  <a:pt x="135267" y="70154"/>
                </a:lnTo>
                <a:lnTo>
                  <a:pt x="132308" y="66954"/>
                </a:lnTo>
                <a:lnTo>
                  <a:pt x="128701" y="65341"/>
                </a:lnTo>
                <a:lnTo>
                  <a:pt x="119354" y="65341"/>
                </a:lnTo>
                <a:lnTo>
                  <a:pt x="115290" y="66954"/>
                </a:lnTo>
                <a:lnTo>
                  <a:pt x="109143" y="73367"/>
                </a:lnTo>
                <a:lnTo>
                  <a:pt x="107607" y="76923"/>
                </a:lnTo>
                <a:lnTo>
                  <a:pt x="107607" y="85305"/>
                </a:lnTo>
                <a:lnTo>
                  <a:pt x="109143" y="89204"/>
                </a:lnTo>
                <a:lnTo>
                  <a:pt x="115290" y="95910"/>
                </a:lnTo>
                <a:lnTo>
                  <a:pt x="119354" y="97586"/>
                </a:lnTo>
                <a:lnTo>
                  <a:pt x="128701" y="97586"/>
                </a:lnTo>
                <a:lnTo>
                  <a:pt x="132308" y="95910"/>
                </a:lnTo>
                <a:lnTo>
                  <a:pt x="138188" y="89204"/>
                </a:lnTo>
                <a:lnTo>
                  <a:pt x="139661" y="85305"/>
                </a:lnTo>
                <a:lnTo>
                  <a:pt x="139661" y="76923"/>
                </a:lnTo>
                <a:close/>
              </a:path>
              <a:path w="139700" h="97790">
                <a:moveTo>
                  <a:pt x="139661" y="11582"/>
                </a:moveTo>
                <a:lnTo>
                  <a:pt x="138188" y="8026"/>
                </a:lnTo>
                <a:lnTo>
                  <a:pt x="135267" y="4813"/>
                </a:lnTo>
                <a:lnTo>
                  <a:pt x="132308" y="1612"/>
                </a:lnTo>
                <a:lnTo>
                  <a:pt x="128701" y="0"/>
                </a:lnTo>
                <a:lnTo>
                  <a:pt x="119354" y="0"/>
                </a:lnTo>
                <a:lnTo>
                  <a:pt x="115290" y="1612"/>
                </a:lnTo>
                <a:lnTo>
                  <a:pt x="109143" y="8026"/>
                </a:lnTo>
                <a:lnTo>
                  <a:pt x="107607" y="11582"/>
                </a:lnTo>
                <a:lnTo>
                  <a:pt x="107607" y="19964"/>
                </a:lnTo>
                <a:lnTo>
                  <a:pt x="109143" y="23876"/>
                </a:lnTo>
                <a:lnTo>
                  <a:pt x="115290" y="30568"/>
                </a:lnTo>
                <a:lnTo>
                  <a:pt x="119354" y="32245"/>
                </a:lnTo>
                <a:lnTo>
                  <a:pt x="128701" y="32245"/>
                </a:lnTo>
                <a:lnTo>
                  <a:pt x="132308" y="30568"/>
                </a:lnTo>
                <a:lnTo>
                  <a:pt x="138188" y="23876"/>
                </a:lnTo>
                <a:lnTo>
                  <a:pt x="139661" y="19964"/>
                </a:lnTo>
                <a:lnTo>
                  <a:pt x="139661" y="11582"/>
                </a:lnTo>
                <a:close/>
              </a:path>
            </a:pathLst>
          </a:custGeom>
          <a:solidFill>
            <a:srgbClr val="DF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48" name="object 548"/>
          <p:cNvGrpSpPr/>
          <p:nvPr/>
        </p:nvGrpSpPr>
        <p:grpSpPr>
          <a:xfrm>
            <a:off x="12257906" y="6707502"/>
            <a:ext cx="285750" cy="172720"/>
            <a:chOff x="12257906" y="6707502"/>
            <a:chExt cx="285750" cy="172720"/>
          </a:xfrm>
        </p:grpSpPr>
        <p:sp>
          <p:nvSpPr>
            <p:cNvPr id="549" name="object 549"/>
            <p:cNvSpPr/>
            <p:nvPr/>
          </p:nvSpPr>
          <p:spPr>
            <a:xfrm>
              <a:off x="12257906" y="6707502"/>
              <a:ext cx="242549" cy="172720"/>
            </a:xfrm>
            <a:prstGeom prst="rect">
              <a:avLst/>
            </a:prstGeom>
            <a:blipFill>
              <a:blip r:embed="rId2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12526775" y="6814182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1" name="object 551"/>
          <p:cNvSpPr/>
          <p:nvPr/>
        </p:nvSpPr>
        <p:spPr>
          <a:xfrm>
            <a:off x="12526772" y="6759581"/>
            <a:ext cx="86360" cy="93980"/>
          </a:xfrm>
          <a:custGeom>
            <a:avLst/>
            <a:gdLst/>
            <a:ahLst/>
            <a:cxnLst/>
            <a:rect l="l" t="t" r="r" b="b"/>
            <a:pathLst>
              <a:path w="86359" h="93979">
                <a:moveTo>
                  <a:pt x="85852" y="0"/>
                </a:moveTo>
                <a:lnTo>
                  <a:pt x="69100" y="0"/>
                </a:lnTo>
                <a:lnTo>
                  <a:pt x="69100" y="38100"/>
                </a:lnTo>
                <a:lnTo>
                  <a:pt x="16738" y="38100"/>
                </a:lnTo>
                <a:lnTo>
                  <a:pt x="16738" y="0"/>
                </a:lnTo>
                <a:lnTo>
                  <a:pt x="0" y="0"/>
                </a:lnTo>
                <a:lnTo>
                  <a:pt x="0" y="38100"/>
                </a:lnTo>
                <a:lnTo>
                  <a:pt x="0" y="54610"/>
                </a:lnTo>
                <a:lnTo>
                  <a:pt x="69100" y="54610"/>
                </a:lnTo>
                <a:lnTo>
                  <a:pt x="69100" y="93980"/>
                </a:lnTo>
                <a:lnTo>
                  <a:pt x="85852" y="93980"/>
                </a:lnTo>
                <a:lnTo>
                  <a:pt x="85852" y="54610"/>
                </a:lnTo>
                <a:lnTo>
                  <a:pt x="85852" y="38100"/>
                </a:lnTo>
                <a:lnTo>
                  <a:pt x="858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52" name="object 552"/>
          <p:cNvGrpSpPr/>
          <p:nvPr/>
        </p:nvGrpSpPr>
        <p:grpSpPr>
          <a:xfrm>
            <a:off x="12634159" y="6757218"/>
            <a:ext cx="200025" cy="138430"/>
            <a:chOff x="12634159" y="6757218"/>
            <a:chExt cx="200025" cy="138430"/>
          </a:xfrm>
        </p:grpSpPr>
        <p:sp>
          <p:nvSpPr>
            <p:cNvPr id="553" name="object 553"/>
            <p:cNvSpPr/>
            <p:nvPr/>
          </p:nvSpPr>
          <p:spPr>
            <a:xfrm>
              <a:off x="12634151" y="6759555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77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4569" y="16510"/>
                  </a:lnTo>
                  <a:lnTo>
                    <a:pt x="34569" y="93980"/>
                  </a:lnTo>
                  <a:lnTo>
                    <a:pt x="51346" y="93980"/>
                  </a:lnTo>
                  <a:lnTo>
                    <a:pt x="51346" y="16510"/>
                  </a:lnTo>
                  <a:lnTo>
                    <a:pt x="85877" y="16510"/>
                  </a:lnTo>
                  <a:lnTo>
                    <a:pt x="858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12741367" y="6757218"/>
              <a:ext cx="92353" cy="138215"/>
            </a:xfrm>
            <a:prstGeom prst="rect">
              <a:avLst/>
            </a:prstGeom>
            <a:blipFill>
              <a:blip r:embed="rId2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5" name="object 555"/>
          <p:cNvGrpSpPr/>
          <p:nvPr/>
        </p:nvGrpSpPr>
        <p:grpSpPr>
          <a:xfrm>
            <a:off x="14020041" y="6757220"/>
            <a:ext cx="335280" cy="98425"/>
            <a:chOff x="14020041" y="6757220"/>
            <a:chExt cx="335280" cy="98425"/>
          </a:xfrm>
        </p:grpSpPr>
        <p:sp>
          <p:nvSpPr>
            <p:cNvPr id="556" name="object 556"/>
            <p:cNvSpPr/>
            <p:nvPr/>
          </p:nvSpPr>
          <p:spPr>
            <a:xfrm>
              <a:off x="14020041" y="6757221"/>
              <a:ext cx="86060" cy="98426"/>
            </a:xfrm>
            <a:prstGeom prst="rect">
              <a:avLst/>
            </a:prstGeom>
            <a:blipFill>
              <a:blip r:embed="rId2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14132758" y="6757220"/>
              <a:ext cx="182105" cy="98426"/>
            </a:xfrm>
            <a:prstGeom prst="rect">
              <a:avLst/>
            </a:prstGeom>
            <a:blipFill>
              <a:blip r:embed="rId2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14338131" y="6774812"/>
              <a:ext cx="17145" cy="78740"/>
            </a:xfrm>
            <a:custGeom>
              <a:avLst/>
              <a:gdLst/>
              <a:ahLst/>
              <a:cxnLst/>
              <a:rect l="l" t="t" r="r" b="b"/>
              <a:pathLst>
                <a:path w="17144" h="78740">
                  <a:moveTo>
                    <a:pt x="0" y="78740"/>
                  </a:moveTo>
                  <a:lnTo>
                    <a:pt x="16732" y="78740"/>
                  </a:lnTo>
                  <a:lnTo>
                    <a:pt x="16732" y="0"/>
                  </a:lnTo>
                  <a:lnTo>
                    <a:pt x="0" y="0"/>
                  </a:lnTo>
                  <a:lnTo>
                    <a:pt x="0" y="78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9" name="object 559"/>
          <p:cNvGrpSpPr/>
          <p:nvPr/>
        </p:nvGrpSpPr>
        <p:grpSpPr>
          <a:xfrm>
            <a:off x="14338131" y="6757220"/>
            <a:ext cx="212090" cy="98425"/>
            <a:chOff x="14338131" y="6757220"/>
            <a:chExt cx="212090" cy="98425"/>
          </a:xfrm>
        </p:grpSpPr>
        <p:sp>
          <p:nvSpPr>
            <p:cNvPr id="560" name="object 560"/>
            <p:cNvSpPr/>
            <p:nvPr/>
          </p:nvSpPr>
          <p:spPr>
            <a:xfrm>
              <a:off x="14338122" y="6759580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90" h="93979">
                  <a:moveTo>
                    <a:pt x="84797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797" y="93980"/>
                  </a:lnTo>
                  <a:lnTo>
                    <a:pt x="84797" y="15240"/>
                  </a:lnTo>
                  <a:lnTo>
                    <a:pt x="847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14449696" y="6757220"/>
              <a:ext cx="100510" cy="98426"/>
            </a:xfrm>
            <a:prstGeom prst="rect">
              <a:avLst/>
            </a:prstGeom>
            <a:blipFill>
              <a:blip r:embed="rId2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2" name="object 562"/>
          <p:cNvSpPr/>
          <p:nvPr/>
        </p:nvSpPr>
        <p:spPr>
          <a:xfrm>
            <a:off x="12904927" y="6757218"/>
            <a:ext cx="1045379" cy="349733"/>
          </a:xfrm>
          <a:prstGeom prst="rect">
            <a:avLst/>
          </a:prstGeom>
          <a:blipFill>
            <a:blip r:embed="rId2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14576553" y="6757218"/>
            <a:ext cx="283164" cy="138215"/>
          </a:xfrm>
          <a:prstGeom prst="rect">
            <a:avLst/>
          </a:prstGeom>
          <a:blipFill>
            <a:blip r:embed="rId2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64" name="object 564"/>
          <p:cNvGrpSpPr/>
          <p:nvPr/>
        </p:nvGrpSpPr>
        <p:grpSpPr>
          <a:xfrm>
            <a:off x="12238009" y="6958500"/>
            <a:ext cx="873760" cy="188595"/>
            <a:chOff x="12238009" y="6958500"/>
            <a:chExt cx="873760" cy="188595"/>
          </a:xfrm>
        </p:grpSpPr>
        <p:sp>
          <p:nvSpPr>
            <p:cNvPr id="565" name="object 565"/>
            <p:cNvSpPr/>
            <p:nvPr/>
          </p:nvSpPr>
          <p:spPr>
            <a:xfrm>
              <a:off x="12238009" y="6958500"/>
              <a:ext cx="199781" cy="147189"/>
            </a:xfrm>
            <a:prstGeom prst="rect">
              <a:avLst/>
            </a:prstGeom>
            <a:blipFill>
              <a:blip r:embed="rId2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12459055" y="7008519"/>
              <a:ext cx="92363" cy="98426"/>
            </a:xfrm>
            <a:prstGeom prst="rect">
              <a:avLst/>
            </a:prstGeom>
            <a:blipFill>
              <a:blip r:embed="rId1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12577432" y="7008519"/>
              <a:ext cx="92332" cy="138215"/>
            </a:xfrm>
            <a:prstGeom prst="rect">
              <a:avLst/>
            </a:prstGeom>
            <a:blipFill>
              <a:blip r:embed="rId2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12690876" y="7008521"/>
              <a:ext cx="86688" cy="98426"/>
            </a:xfrm>
            <a:prstGeom prst="rect">
              <a:avLst/>
            </a:prstGeom>
            <a:blipFill>
              <a:blip r:embed="rId2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12800828" y="7008521"/>
              <a:ext cx="195923" cy="98426"/>
            </a:xfrm>
            <a:prstGeom prst="rect">
              <a:avLst/>
            </a:prstGeom>
            <a:blipFill>
              <a:blip r:embed="rId1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13023427" y="6962454"/>
              <a:ext cx="87934" cy="142404"/>
            </a:xfrm>
            <a:prstGeom prst="rect">
              <a:avLst/>
            </a:prstGeom>
            <a:blipFill>
              <a:blip r:embed="rId2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1" name="object 571"/>
          <p:cNvGrpSpPr/>
          <p:nvPr/>
        </p:nvGrpSpPr>
        <p:grpSpPr>
          <a:xfrm>
            <a:off x="12243447" y="7332915"/>
            <a:ext cx="1457960" cy="402590"/>
            <a:chOff x="12243447" y="7332915"/>
            <a:chExt cx="1457960" cy="402590"/>
          </a:xfrm>
        </p:grpSpPr>
        <p:sp>
          <p:nvSpPr>
            <p:cNvPr id="572" name="object 572"/>
            <p:cNvSpPr/>
            <p:nvPr/>
          </p:nvSpPr>
          <p:spPr>
            <a:xfrm>
              <a:off x="12852718" y="7413324"/>
              <a:ext cx="53340" cy="22860"/>
            </a:xfrm>
            <a:custGeom>
              <a:avLst/>
              <a:gdLst/>
              <a:ahLst/>
              <a:cxnLst/>
              <a:rect l="l" t="t" r="r" b="b"/>
              <a:pathLst>
                <a:path w="53340" h="22859">
                  <a:moveTo>
                    <a:pt x="52783" y="0"/>
                  </a:moveTo>
                  <a:lnTo>
                    <a:pt x="0" y="0"/>
                  </a:lnTo>
                  <a:lnTo>
                    <a:pt x="0" y="22407"/>
                  </a:lnTo>
                  <a:lnTo>
                    <a:pt x="52783" y="22407"/>
                  </a:lnTo>
                  <a:lnTo>
                    <a:pt x="527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12934325" y="7332915"/>
              <a:ext cx="257291" cy="151189"/>
            </a:xfrm>
            <a:prstGeom prst="rect">
              <a:avLst/>
            </a:prstGeom>
            <a:blipFill>
              <a:blip r:embed="rId2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13217095" y="7385892"/>
              <a:ext cx="162768" cy="98216"/>
            </a:xfrm>
            <a:prstGeom prst="rect">
              <a:avLst/>
            </a:prstGeom>
            <a:blipFill>
              <a:blip r:embed="rId2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12243447" y="7361391"/>
              <a:ext cx="917285" cy="373809"/>
            </a:xfrm>
            <a:prstGeom prst="rect">
              <a:avLst/>
            </a:prstGeom>
            <a:blipFill>
              <a:blip r:embed="rId2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13190677" y="7585690"/>
              <a:ext cx="273685" cy="147955"/>
            </a:xfrm>
            <a:custGeom>
              <a:avLst/>
              <a:gdLst/>
              <a:ahLst/>
              <a:cxnLst/>
              <a:rect l="l" t="t" r="r" b="b"/>
              <a:pathLst>
                <a:path w="273684" h="147954">
                  <a:moveTo>
                    <a:pt x="50038" y="82499"/>
                  </a:moveTo>
                  <a:lnTo>
                    <a:pt x="0" y="82499"/>
                  </a:lnTo>
                  <a:lnTo>
                    <a:pt x="0" y="98209"/>
                  </a:lnTo>
                  <a:lnTo>
                    <a:pt x="50038" y="98209"/>
                  </a:lnTo>
                  <a:lnTo>
                    <a:pt x="50038" y="82499"/>
                  </a:lnTo>
                  <a:close/>
                </a:path>
                <a:path w="273684" h="147954">
                  <a:moveTo>
                    <a:pt x="109562" y="0"/>
                  </a:moveTo>
                  <a:lnTo>
                    <a:pt x="97828" y="0"/>
                  </a:lnTo>
                  <a:lnTo>
                    <a:pt x="62649" y="27203"/>
                  </a:lnTo>
                  <a:lnTo>
                    <a:pt x="71450" y="40830"/>
                  </a:lnTo>
                  <a:lnTo>
                    <a:pt x="92811" y="24066"/>
                  </a:lnTo>
                  <a:lnTo>
                    <a:pt x="92811" y="147421"/>
                  </a:lnTo>
                  <a:lnTo>
                    <a:pt x="109562" y="147421"/>
                  </a:lnTo>
                  <a:lnTo>
                    <a:pt x="109562" y="0"/>
                  </a:lnTo>
                  <a:close/>
                </a:path>
                <a:path w="273684" h="147954">
                  <a:moveTo>
                    <a:pt x="185178" y="0"/>
                  </a:moveTo>
                  <a:lnTo>
                    <a:pt x="173456" y="0"/>
                  </a:lnTo>
                  <a:lnTo>
                    <a:pt x="138277" y="27203"/>
                  </a:lnTo>
                  <a:lnTo>
                    <a:pt x="147066" y="40830"/>
                  </a:lnTo>
                  <a:lnTo>
                    <a:pt x="168427" y="24066"/>
                  </a:lnTo>
                  <a:lnTo>
                    <a:pt x="168427" y="147421"/>
                  </a:lnTo>
                  <a:lnTo>
                    <a:pt x="185178" y="147421"/>
                  </a:lnTo>
                  <a:lnTo>
                    <a:pt x="185178" y="0"/>
                  </a:lnTo>
                  <a:close/>
                </a:path>
                <a:path w="273684" h="147954">
                  <a:moveTo>
                    <a:pt x="273380" y="82499"/>
                  </a:moveTo>
                  <a:lnTo>
                    <a:pt x="223342" y="82499"/>
                  </a:lnTo>
                  <a:lnTo>
                    <a:pt x="223342" y="98209"/>
                  </a:lnTo>
                  <a:lnTo>
                    <a:pt x="273380" y="98209"/>
                  </a:lnTo>
                  <a:lnTo>
                    <a:pt x="273380" y="824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13494268" y="7584416"/>
              <a:ext cx="206956" cy="150791"/>
            </a:xfrm>
            <a:prstGeom prst="rect">
              <a:avLst/>
            </a:prstGeom>
            <a:blipFill>
              <a:blip r:embed="rId2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16970" y="7243431"/>
            <a:ext cx="1668780" cy="3023870"/>
          </a:xfrm>
          <a:custGeom>
            <a:avLst/>
            <a:gdLst/>
            <a:ahLst/>
            <a:cxnLst/>
            <a:rect l="l" t="t" r="r" b="b"/>
            <a:pathLst>
              <a:path w="1668779" h="3023870">
                <a:moveTo>
                  <a:pt x="827681" y="0"/>
                </a:moveTo>
                <a:lnTo>
                  <a:pt x="0" y="3010212"/>
                </a:lnTo>
                <a:lnTo>
                  <a:pt x="48982" y="3023677"/>
                </a:lnTo>
                <a:lnTo>
                  <a:pt x="828089" y="190360"/>
                </a:lnTo>
                <a:lnTo>
                  <a:pt x="1619332" y="3023782"/>
                </a:lnTo>
                <a:lnTo>
                  <a:pt x="1668326" y="3010107"/>
                </a:lnTo>
                <a:lnTo>
                  <a:pt x="8276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497746" y="7243431"/>
            <a:ext cx="1668780" cy="3023870"/>
          </a:xfrm>
          <a:custGeom>
            <a:avLst/>
            <a:gdLst/>
            <a:ahLst/>
            <a:cxnLst/>
            <a:rect l="l" t="t" r="r" b="b"/>
            <a:pathLst>
              <a:path w="1668780" h="3023870">
                <a:moveTo>
                  <a:pt x="827733" y="0"/>
                </a:moveTo>
                <a:lnTo>
                  <a:pt x="0" y="3010212"/>
                </a:lnTo>
                <a:lnTo>
                  <a:pt x="48993" y="3023677"/>
                </a:lnTo>
                <a:lnTo>
                  <a:pt x="828131" y="190360"/>
                </a:lnTo>
                <a:lnTo>
                  <a:pt x="1619332" y="3023782"/>
                </a:lnTo>
                <a:lnTo>
                  <a:pt x="1668326" y="3010107"/>
                </a:lnTo>
                <a:lnTo>
                  <a:pt x="8277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216754" y="7173524"/>
            <a:ext cx="2110105" cy="3007360"/>
          </a:xfrm>
          <a:custGeom>
            <a:avLst/>
            <a:gdLst/>
            <a:ahLst/>
            <a:cxnLst/>
            <a:rect l="l" t="t" r="r" b="b"/>
            <a:pathLst>
              <a:path w="2110105" h="3007359">
                <a:moveTo>
                  <a:pt x="2109927" y="503377"/>
                </a:moveTo>
                <a:lnTo>
                  <a:pt x="2030044" y="453910"/>
                </a:lnTo>
                <a:lnTo>
                  <a:pt x="1943049" y="401053"/>
                </a:lnTo>
                <a:lnTo>
                  <a:pt x="1890509" y="369544"/>
                </a:lnTo>
                <a:lnTo>
                  <a:pt x="1833816" y="335940"/>
                </a:lnTo>
                <a:lnTo>
                  <a:pt x="1774405" y="301205"/>
                </a:lnTo>
                <a:lnTo>
                  <a:pt x="1713674" y="266293"/>
                </a:lnTo>
                <a:lnTo>
                  <a:pt x="1653044" y="232168"/>
                </a:lnTo>
                <a:lnTo>
                  <a:pt x="1593938" y="199796"/>
                </a:lnTo>
                <a:lnTo>
                  <a:pt x="1537766" y="170141"/>
                </a:lnTo>
                <a:lnTo>
                  <a:pt x="1485950" y="144170"/>
                </a:lnTo>
                <a:lnTo>
                  <a:pt x="1439900" y="122834"/>
                </a:lnTo>
                <a:lnTo>
                  <a:pt x="1401038" y="107099"/>
                </a:lnTo>
                <a:lnTo>
                  <a:pt x="1370774" y="97942"/>
                </a:lnTo>
                <a:lnTo>
                  <a:pt x="1359903" y="147586"/>
                </a:lnTo>
                <a:lnTo>
                  <a:pt x="1381785" y="154012"/>
                </a:lnTo>
                <a:lnTo>
                  <a:pt x="1409725" y="164871"/>
                </a:lnTo>
                <a:lnTo>
                  <a:pt x="1481010" y="198056"/>
                </a:lnTo>
                <a:lnTo>
                  <a:pt x="1522984" y="219468"/>
                </a:lnTo>
                <a:lnTo>
                  <a:pt x="1568259" y="243484"/>
                </a:lnTo>
                <a:lnTo>
                  <a:pt x="1616151" y="269646"/>
                </a:lnTo>
                <a:lnTo>
                  <a:pt x="1665960" y="297510"/>
                </a:lnTo>
                <a:lnTo>
                  <a:pt x="1717014" y="326605"/>
                </a:lnTo>
                <a:lnTo>
                  <a:pt x="1768614" y="356489"/>
                </a:lnTo>
                <a:lnTo>
                  <a:pt x="1820075" y="386689"/>
                </a:lnTo>
                <a:lnTo>
                  <a:pt x="1870697" y="416763"/>
                </a:lnTo>
                <a:lnTo>
                  <a:pt x="1919820" y="446239"/>
                </a:lnTo>
                <a:lnTo>
                  <a:pt x="1966734" y="474687"/>
                </a:lnTo>
                <a:lnTo>
                  <a:pt x="2010752" y="501624"/>
                </a:lnTo>
                <a:lnTo>
                  <a:pt x="2051189" y="526618"/>
                </a:lnTo>
                <a:lnTo>
                  <a:pt x="1517281" y="2537104"/>
                </a:lnTo>
                <a:lnTo>
                  <a:pt x="1306080" y="2460155"/>
                </a:lnTo>
                <a:lnTo>
                  <a:pt x="1321003" y="2337295"/>
                </a:lnTo>
                <a:lnTo>
                  <a:pt x="1339646" y="2190686"/>
                </a:lnTo>
                <a:lnTo>
                  <a:pt x="1354899" y="2075789"/>
                </a:lnTo>
                <a:lnTo>
                  <a:pt x="1371955" y="1952612"/>
                </a:lnTo>
                <a:lnTo>
                  <a:pt x="1381023" y="1889366"/>
                </a:lnTo>
                <a:lnTo>
                  <a:pt x="1390408" y="1825815"/>
                </a:lnTo>
                <a:lnTo>
                  <a:pt x="1400048" y="1762531"/>
                </a:lnTo>
                <a:lnTo>
                  <a:pt x="1409890" y="1700098"/>
                </a:lnTo>
                <a:lnTo>
                  <a:pt x="1419885" y="1639100"/>
                </a:lnTo>
                <a:lnTo>
                  <a:pt x="1429981" y="1580134"/>
                </a:lnTo>
                <a:lnTo>
                  <a:pt x="1440154" y="1523758"/>
                </a:lnTo>
                <a:lnTo>
                  <a:pt x="1450327" y="1470571"/>
                </a:lnTo>
                <a:lnTo>
                  <a:pt x="1460461" y="1421168"/>
                </a:lnTo>
                <a:lnTo>
                  <a:pt x="1470507" y="1376108"/>
                </a:lnTo>
                <a:lnTo>
                  <a:pt x="1480426" y="1336001"/>
                </a:lnTo>
                <a:lnTo>
                  <a:pt x="1712125" y="584542"/>
                </a:lnTo>
                <a:lnTo>
                  <a:pt x="791692" y="100266"/>
                </a:lnTo>
                <a:lnTo>
                  <a:pt x="768007" y="145249"/>
                </a:lnTo>
                <a:lnTo>
                  <a:pt x="1651038" y="609854"/>
                </a:lnTo>
                <a:lnTo>
                  <a:pt x="1441729" y="1286725"/>
                </a:lnTo>
                <a:lnTo>
                  <a:pt x="1441475" y="1286637"/>
                </a:lnTo>
                <a:lnTo>
                  <a:pt x="1438617" y="1296784"/>
                </a:lnTo>
                <a:lnTo>
                  <a:pt x="1054684" y="2538399"/>
                </a:lnTo>
                <a:lnTo>
                  <a:pt x="880935" y="2482367"/>
                </a:lnTo>
                <a:lnTo>
                  <a:pt x="1225791" y="859142"/>
                </a:lnTo>
                <a:lnTo>
                  <a:pt x="1103426" y="831519"/>
                </a:lnTo>
                <a:lnTo>
                  <a:pt x="941235" y="793927"/>
                </a:lnTo>
                <a:lnTo>
                  <a:pt x="811301" y="763016"/>
                </a:lnTo>
                <a:lnTo>
                  <a:pt x="743889" y="746633"/>
                </a:lnTo>
                <a:lnTo>
                  <a:pt x="676668" y="729996"/>
                </a:lnTo>
                <a:lnTo>
                  <a:pt x="610997" y="713384"/>
                </a:lnTo>
                <a:lnTo>
                  <a:pt x="548259" y="697064"/>
                </a:lnTo>
                <a:lnTo>
                  <a:pt x="489800" y="681329"/>
                </a:lnTo>
                <a:lnTo>
                  <a:pt x="436994" y="666445"/>
                </a:lnTo>
                <a:lnTo>
                  <a:pt x="391198" y="652691"/>
                </a:lnTo>
                <a:lnTo>
                  <a:pt x="353796" y="640334"/>
                </a:lnTo>
                <a:lnTo>
                  <a:pt x="308470" y="622300"/>
                </a:lnTo>
                <a:lnTo>
                  <a:pt x="266852" y="601484"/>
                </a:lnTo>
                <a:lnTo>
                  <a:pt x="228904" y="577888"/>
                </a:lnTo>
                <a:lnTo>
                  <a:pt x="194640" y="551472"/>
                </a:lnTo>
                <a:lnTo>
                  <a:pt x="164045" y="522224"/>
                </a:lnTo>
                <a:lnTo>
                  <a:pt x="137109" y="490131"/>
                </a:lnTo>
                <a:lnTo>
                  <a:pt x="113817" y="455168"/>
                </a:lnTo>
                <a:lnTo>
                  <a:pt x="94183" y="417322"/>
                </a:lnTo>
                <a:lnTo>
                  <a:pt x="78181" y="376580"/>
                </a:lnTo>
                <a:lnTo>
                  <a:pt x="65811" y="332930"/>
                </a:lnTo>
                <a:lnTo>
                  <a:pt x="57061" y="286334"/>
                </a:lnTo>
                <a:lnTo>
                  <a:pt x="51930" y="236791"/>
                </a:lnTo>
                <a:lnTo>
                  <a:pt x="50406" y="184277"/>
                </a:lnTo>
                <a:lnTo>
                  <a:pt x="52476" y="128778"/>
                </a:lnTo>
                <a:lnTo>
                  <a:pt x="58140" y="70269"/>
                </a:lnTo>
                <a:lnTo>
                  <a:pt x="67386" y="8750"/>
                </a:lnTo>
                <a:lnTo>
                  <a:pt x="17272" y="0"/>
                </a:lnTo>
                <a:lnTo>
                  <a:pt x="8356" y="58762"/>
                </a:lnTo>
                <a:lnTo>
                  <a:pt x="2603" y="115138"/>
                </a:lnTo>
                <a:lnTo>
                  <a:pt x="0" y="169125"/>
                </a:lnTo>
                <a:lnTo>
                  <a:pt x="546" y="220726"/>
                </a:lnTo>
                <a:lnTo>
                  <a:pt x="4229" y="269925"/>
                </a:lnTo>
                <a:lnTo>
                  <a:pt x="11061" y="316712"/>
                </a:lnTo>
                <a:lnTo>
                  <a:pt x="21031" y="361099"/>
                </a:lnTo>
                <a:lnTo>
                  <a:pt x="34124" y="403059"/>
                </a:lnTo>
                <a:lnTo>
                  <a:pt x="50355" y="442607"/>
                </a:lnTo>
                <a:lnTo>
                  <a:pt x="69723" y="479704"/>
                </a:lnTo>
                <a:lnTo>
                  <a:pt x="92202" y="514375"/>
                </a:lnTo>
                <a:lnTo>
                  <a:pt x="117817" y="546608"/>
                </a:lnTo>
                <a:lnTo>
                  <a:pt x="146545" y="576376"/>
                </a:lnTo>
                <a:lnTo>
                  <a:pt x="178384" y="603694"/>
                </a:lnTo>
                <a:lnTo>
                  <a:pt x="213347" y="628548"/>
                </a:lnTo>
                <a:lnTo>
                  <a:pt x="251421" y="650925"/>
                </a:lnTo>
                <a:lnTo>
                  <a:pt x="292595" y="670826"/>
                </a:lnTo>
                <a:lnTo>
                  <a:pt x="336867" y="688251"/>
                </a:lnTo>
                <a:lnTo>
                  <a:pt x="410794" y="711746"/>
                </a:lnTo>
                <a:lnTo>
                  <a:pt x="456768" y="724941"/>
                </a:lnTo>
                <a:lnTo>
                  <a:pt x="507466" y="738847"/>
                </a:lnTo>
                <a:lnTo>
                  <a:pt x="561962" y="753275"/>
                </a:lnTo>
                <a:lnTo>
                  <a:pt x="619302" y="768032"/>
                </a:lnTo>
                <a:lnTo>
                  <a:pt x="678522" y="782929"/>
                </a:lnTo>
                <a:lnTo>
                  <a:pt x="738682" y="797775"/>
                </a:lnTo>
                <a:lnTo>
                  <a:pt x="798830" y="812393"/>
                </a:lnTo>
                <a:lnTo>
                  <a:pt x="915289" y="840130"/>
                </a:lnTo>
                <a:lnTo>
                  <a:pt x="1020318" y="864628"/>
                </a:lnTo>
                <a:lnTo>
                  <a:pt x="1165618" y="897801"/>
                </a:lnTo>
                <a:lnTo>
                  <a:pt x="821677" y="2516670"/>
                </a:lnTo>
                <a:lnTo>
                  <a:pt x="831100" y="2519718"/>
                </a:lnTo>
                <a:lnTo>
                  <a:pt x="823747" y="2539441"/>
                </a:lnTo>
                <a:lnTo>
                  <a:pt x="813803" y="2586647"/>
                </a:lnTo>
                <a:lnTo>
                  <a:pt x="811822" y="2634704"/>
                </a:lnTo>
                <a:lnTo>
                  <a:pt x="819404" y="2680881"/>
                </a:lnTo>
                <a:lnTo>
                  <a:pt x="834783" y="2673350"/>
                </a:lnTo>
                <a:lnTo>
                  <a:pt x="850061" y="2665209"/>
                </a:lnTo>
                <a:lnTo>
                  <a:pt x="864958" y="2656649"/>
                </a:lnTo>
                <a:lnTo>
                  <a:pt x="879182" y="2647823"/>
                </a:lnTo>
                <a:lnTo>
                  <a:pt x="899223" y="2677350"/>
                </a:lnTo>
                <a:lnTo>
                  <a:pt x="926299" y="2710383"/>
                </a:lnTo>
                <a:lnTo>
                  <a:pt x="959231" y="2745892"/>
                </a:lnTo>
                <a:lnTo>
                  <a:pt x="996861" y="2782849"/>
                </a:lnTo>
                <a:lnTo>
                  <a:pt x="1038034" y="2820212"/>
                </a:lnTo>
                <a:lnTo>
                  <a:pt x="1081570" y="2856966"/>
                </a:lnTo>
                <a:lnTo>
                  <a:pt x="1126324" y="2892069"/>
                </a:lnTo>
                <a:lnTo>
                  <a:pt x="1171105" y="2924492"/>
                </a:lnTo>
                <a:lnTo>
                  <a:pt x="1214780" y="2953220"/>
                </a:lnTo>
                <a:lnTo>
                  <a:pt x="1256157" y="2977197"/>
                </a:lnTo>
                <a:lnTo>
                  <a:pt x="1294091" y="2995409"/>
                </a:lnTo>
                <a:lnTo>
                  <a:pt x="1327404" y="3006826"/>
                </a:lnTo>
                <a:lnTo>
                  <a:pt x="1266723" y="2912440"/>
                </a:lnTo>
                <a:lnTo>
                  <a:pt x="1215669" y="2832138"/>
                </a:lnTo>
                <a:lnTo>
                  <a:pt x="1137970" y="2709100"/>
                </a:lnTo>
                <a:lnTo>
                  <a:pt x="1109091" y="2664015"/>
                </a:lnTo>
                <a:lnTo>
                  <a:pt x="1085367" y="2628328"/>
                </a:lnTo>
                <a:lnTo>
                  <a:pt x="1059522" y="2593403"/>
                </a:lnTo>
                <a:lnTo>
                  <a:pt x="1088021" y="2602585"/>
                </a:lnTo>
                <a:lnTo>
                  <a:pt x="1349044" y="1758569"/>
                </a:lnTo>
                <a:lnTo>
                  <a:pt x="1347152" y="1770659"/>
                </a:lnTo>
                <a:lnTo>
                  <a:pt x="1337233" y="1836331"/>
                </a:lnTo>
                <a:lnTo>
                  <a:pt x="1327607" y="1902053"/>
                </a:lnTo>
                <a:lnTo>
                  <a:pt x="1318336" y="1967217"/>
                </a:lnTo>
                <a:lnTo>
                  <a:pt x="1309471" y="2031161"/>
                </a:lnTo>
                <a:lnTo>
                  <a:pt x="1293152" y="2152916"/>
                </a:lnTo>
                <a:lnTo>
                  <a:pt x="1279067" y="2262263"/>
                </a:lnTo>
                <a:lnTo>
                  <a:pt x="1263002" y="2391956"/>
                </a:lnTo>
                <a:lnTo>
                  <a:pt x="1250937" y="2494178"/>
                </a:lnTo>
                <a:lnTo>
                  <a:pt x="1270254" y="2501227"/>
                </a:lnTo>
                <a:lnTo>
                  <a:pt x="1258798" y="2531999"/>
                </a:lnTo>
                <a:lnTo>
                  <a:pt x="1248854" y="2579205"/>
                </a:lnTo>
                <a:lnTo>
                  <a:pt x="1246860" y="2627249"/>
                </a:lnTo>
                <a:lnTo>
                  <a:pt x="1254442" y="2673439"/>
                </a:lnTo>
                <a:lnTo>
                  <a:pt x="1269822" y="2665907"/>
                </a:lnTo>
                <a:lnTo>
                  <a:pt x="1285100" y="2657767"/>
                </a:lnTo>
                <a:lnTo>
                  <a:pt x="1299984" y="2649207"/>
                </a:lnTo>
                <a:lnTo>
                  <a:pt x="1314208" y="2640368"/>
                </a:lnTo>
                <a:lnTo>
                  <a:pt x="1339786" y="2677706"/>
                </a:lnTo>
                <a:lnTo>
                  <a:pt x="1372501" y="2715857"/>
                </a:lnTo>
                <a:lnTo>
                  <a:pt x="1410931" y="2753741"/>
                </a:lnTo>
                <a:lnTo>
                  <a:pt x="1453654" y="2790304"/>
                </a:lnTo>
                <a:lnTo>
                  <a:pt x="1499235" y="2824467"/>
                </a:lnTo>
                <a:lnTo>
                  <a:pt x="1546237" y="2855163"/>
                </a:lnTo>
                <a:lnTo>
                  <a:pt x="1593253" y="2881338"/>
                </a:lnTo>
                <a:lnTo>
                  <a:pt x="1638833" y="2901912"/>
                </a:lnTo>
                <a:lnTo>
                  <a:pt x="1681568" y="2915818"/>
                </a:lnTo>
                <a:lnTo>
                  <a:pt x="1622780" y="2823387"/>
                </a:lnTo>
                <a:lnTo>
                  <a:pt x="1576882" y="2748419"/>
                </a:lnTo>
                <a:lnTo>
                  <a:pt x="1542059" y="2688996"/>
                </a:lnTo>
                <a:lnTo>
                  <a:pt x="1516443" y="2643200"/>
                </a:lnTo>
                <a:lnTo>
                  <a:pt x="1498193" y="2609100"/>
                </a:lnTo>
                <a:lnTo>
                  <a:pt x="1485468" y="2584780"/>
                </a:lnTo>
                <a:lnTo>
                  <a:pt x="1481886" y="2578290"/>
                </a:lnTo>
                <a:lnTo>
                  <a:pt x="1552143" y="2603868"/>
                </a:lnTo>
                <a:lnTo>
                  <a:pt x="2109927" y="5033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5937341" y="2444349"/>
            <a:ext cx="3082290" cy="7836534"/>
            <a:chOff x="15937341" y="2444349"/>
            <a:chExt cx="3082290" cy="7836534"/>
          </a:xfrm>
        </p:grpSpPr>
        <p:sp>
          <p:nvSpPr>
            <p:cNvPr id="6" name="object 6"/>
            <p:cNvSpPr/>
            <p:nvPr/>
          </p:nvSpPr>
          <p:spPr>
            <a:xfrm>
              <a:off x="16347552" y="9937193"/>
              <a:ext cx="775335" cy="320675"/>
            </a:xfrm>
            <a:custGeom>
              <a:avLst/>
              <a:gdLst/>
              <a:ahLst/>
              <a:cxnLst/>
              <a:rect l="l" t="t" r="r" b="b"/>
              <a:pathLst>
                <a:path w="775334" h="320675">
                  <a:moveTo>
                    <a:pt x="421034" y="0"/>
                  </a:moveTo>
                  <a:lnTo>
                    <a:pt x="391399" y="46851"/>
                  </a:lnTo>
                  <a:lnTo>
                    <a:pt x="361068" y="88787"/>
                  </a:lnTo>
                  <a:lnTo>
                    <a:pt x="329524" y="126238"/>
                  </a:lnTo>
                  <a:lnTo>
                    <a:pt x="296250" y="159639"/>
                  </a:lnTo>
                  <a:lnTo>
                    <a:pt x="260732" y="189420"/>
                  </a:lnTo>
                  <a:lnTo>
                    <a:pt x="222452" y="216015"/>
                  </a:lnTo>
                  <a:lnTo>
                    <a:pt x="180894" y="239857"/>
                  </a:lnTo>
                  <a:lnTo>
                    <a:pt x="135543" y="261376"/>
                  </a:lnTo>
                  <a:lnTo>
                    <a:pt x="85882" y="281007"/>
                  </a:lnTo>
                  <a:lnTo>
                    <a:pt x="0" y="312126"/>
                  </a:lnTo>
                  <a:lnTo>
                    <a:pt x="102280" y="319525"/>
                  </a:lnTo>
                  <a:lnTo>
                    <a:pt x="113660" y="320021"/>
                  </a:lnTo>
                  <a:lnTo>
                    <a:pt x="137011" y="320409"/>
                  </a:lnTo>
                  <a:lnTo>
                    <a:pt x="184974" y="318879"/>
                  </a:lnTo>
                  <a:lnTo>
                    <a:pt x="234921" y="314360"/>
                  </a:lnTo>
                  <a:lnTo>
                    <a:pt x="286115" y="306955"/>
                  </a:lnTo>
                  <a:lnTo>
                    <a:pt x="337822" y="296769"/>
                  </a:lnTo>
                  <a:lnTo>
                    <a:pt x="389305" y="283907"/>
                  </a:lnTo>
                  <a:lnTo>
                    <a:pt x="439829" y="268473"/>
                  </a:lnTo>
                  <a:lnTo>
                    <a:pt x="508148" y="233074"/>
                  </a:lnTo>
                  <a:lnTo>
                    <a:pt x="540671" y="209448"/>
                  </a:lnTo>
                  <a:lnTo>
                    <a:pt x="607010" y="157125"/>
                  </a:lnTo>
                  <a:lnTo>
                    <a:pt x="641119" y="132896"/>
                  </a:lnTo>
                  <a:lnTo>
                    <a:pt x="675129" y="114007"/>
                  </a:lnTo>
                  <a:lnTo>
                    <a:pt x="709423" y="102782"/>
                  </a:lnTo>
                  <a:lnTo>
                    <a:pt x="711798" y="117589"/>
                  </a:lnTo>
                  <a:lnTo>
                    <a:pt x="713995" y="132704"/>
                  </a:lnTo>
                  <a:lnTo>
                    <a:pt x="721983" y="192880"/>
                  </a:lnTo>
                  <a:lnTo>
                    <a:pt x="726356" y="221905"/>
                  </a:lnTo>
                  <a:lnTo>
                    <a:pt x="731579" y="249487"/>
                  </a:lnTo>
                  <a:lnTo>
                    <a:pt x="738040" y="274651"/>
                  </a:lnTo>
                  <a:lnTo>
                    <a:pt x="775337" y="263269"/>
                  </a:lnTo>
                  <a:lnTo>
                    <a:pt x="769481" y="240192"/>
                  </a:lnTo>
                  <a:lnTo>
                    <a:pt x="764654" y="214277"/>
                  </a:lnTo>
                  <a:lnTo>
                    <a:pt x="760530" y="186628"/>
                  </a:lnTo>
                  <a:lnTo>
                    <a:pt x="751174" y="116979"/>
                  </a:lnTo>
                  <a:lnTo>
                    <a:pt x="748029" y="96850"/>
                  </a:lnTo>
                  <a:lnTo>
                    <a:pt x="744490" y="77453"/>
                  </a:lnTo>
                  <a:lnTo>
                    <a:pt x="741192" y="61055"/>
                  </a:lnTo>
                  <a:lnTo>
                    <a:pt x="724470" y="61799"/>
                  </a:lnTo>
                  <a:lnTo>
                    <a:pt x="677207" y="71229"/>
                  </a:lnTo>
                  <a:lnTo>
                    <a:pt x="632438" y="92471"/>
                  </a:lnTo>
                  <a:lnTo>
                    <a:pt x="589574" y="121404"/>
                  </a:lnTo>
                  <a:lnTo>
                    <a:pt x="548025" y="153911"/>
                  </a:lnTo>
                  <a:lnTo>
                    <a:pt x="518333" y="177374"/>
                  </a:lnTo>
                  <a:lnTo>
                    <a:pt x="488262" y="199366"/>
                  </a:lnTo>
                  <a:lnTo>
                    <a:pt x="427432" y="231479"/>
                  </a:lnTo>
                  <a:lnTo>
                    <a:pt x="380049" y="245992"/>
                  </a:lnTo>
                  <a:lnTo>
                    <a:pt x="331821" y="258155"/>
                  </a:lnTo>
                  <a:lnTo>
                    <a:pt x="283406" y="267872"/>
                  </a:lnTo>
                  <a:lnTo>
                    <a:pt x="235457" y="275046"/>
                  </a:lnTo>
                  <a:lnTo>
                    <a:pt x="188632" y="279583"/>
                  </a:lnTo>
                  <a:lnTo>
                    <a:pt x="229424" y="257260"/>
                  </a:lnTo>
                  <a:lnTo>
                    <a:pt x="267371" y="232619"/>
                  </a:lnTo>
                  <a:lnTo>
                    <a:pt x="302818" y="205370"/>
                  </a:lnTo>
                  <a:lnTo>
                    <a:pt x="336107" y="175228"/>
                  </a:lnTo>
                  <a:lnTo>
                    <a:pt x="367583" y="141905"/>
                  </a:lnTo>
                  <a:lnTo>
                    <a:pt x="397590" y="105114"/>
                  </a:lnTo>
                  <a:lnTo>
                    <a:pt x="426472" y="64567"/>
                  </a:lnTo>
                  <a:lnTo>
                    <a:pt x="454572" y="19978"/>
                  </a:lnTo>
                  <a:lnTo>
                    <a:pt x="4210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937341" y="2444349"/>
              <a:ext cx="3081854" cy="783617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9895876" y="7148473"/>
            <a:ext cx="5245735" cy="39370"/>
          </a:xfrm>
          <a:custGeom>
            <a:avLst/>
            <a:gdLst/>
            <a:ahLst/>
            <a:cxnLst/>
            <a:rect l="l" t="t" r="r" b="b"/>
            <a:pathLst>
              <a:path w="5245734" h="39370">
                <a:moveTo>
                  <a:pt x="5245693" y="0"/>
                </a:moveTo>
                <a:lnTo>
                  <a:pt x="0" y="0"/>
                </a:lnTo>
                <a:lnTo>
                  <a:pt x="0" y="39035"/>
                </a:lnTo>
                <a:lnTo>
                  <a:pt x="5245693" y="39035"/>
                </a:lnTo>
                <a:lnTo>
                  <a:pt x="52456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078423" y="5063742"/>
            <a:ext cx="2962910" cy="1853564"/>
          </a:xfrm>
          <a:custGeom>
            <a:avLst/>
            <a:gdLst/>
            <a:ahLst/>
            <a:cxnLst/>
            <a:rect l="l" t="t" r="r" b="b"/>
            <a:pathLst>
              <a:path w="2962909" h="1853565">
                <a:moveTo>
                  <a:pt x="2855190" y="0"/>
                </a:moveTo>
                <a:lnTo>
                  <a:pt x="107483" y="0"/>
                </a:lnTo>
                <a:lnTo>
                  <a:pt x="65691" y="8461"/>
                </a:lnTo>
                <a:lnTo>
                  <a:pt x="31521" y="31523"/>
                </a:lnTo>
                <a:lnTo>
                  <a:pt x="8461" y="65700"/>
                </a:lnTo>
                <a:lnTo>
                  <a:pt x="0" y="107504"/>
                </a:lnTo>
                <a:lnTo>
                  <a:pt x="0" y="1745978"/>
                </a:lnTo>
                <a:lnTo>
                  <a:pt x="8461" y="1787769"/>
                </a:lnTo>
                <a:lnTo>
                  <a:pt x="31521" y="1821935"/>
                </a:lnTo>
                <a:lnTo>
                  <a:pt x="65691" y="1844991"/>
                </a:lnTo>
                <a:lnTo>
                  <a:pt x="107483" y="1853451"/>
                </a:lnTo>
                <a:lnTo>
                  <a:pt x="2855190" y="1853451"/>
                </a:lnTo>
                <a:lnTo>
                  <a:pt x="2896982" y="1844991"/>
                </a:lnTo>
                <a:lnTo>
                  <a:pt x="2931152" y="1821935"/>
                </a:lnTo>
                <a:lnTo>
                  <a:pt x="2936213" y="1814436"/>
                </a:lnTo>
                <a:lnTo>
                  <a:pt x="107483" y="1814436"/>
                </a:lnTo>
                <a:lnTo>
                  <a:pt x="80859" y="1809047"/>
                </a:lnTo>
                <a:lnTo>
                  <a:pt x="59100" y="1794358"/>
                </a:lnTo>
                <a:lnTo>
                  <a:pt x="44420" y="1772595"/>
                </a:lnTo>
                <a:lnTo>
                  <a:pt x="39035" y="1745978"/>
                </a:lnTo>
                <a:lnTo>
                  <a:pt x="39035" y="107504"/>
                </a:lnTo>
                <a:lnTo>
                  <a:pt x="44420" y="80879"/>
                </a:lnTo>
                <a:lnTo>
                  <a:pt x="59100" y="59109"/>
                </a:lnTo>
                <a:lnTo>
                  <a:pt x="80859" y="44416"/>
                </a:lnTo>
                <a:lnTo>
                  <a:pt x="107483" y="39024"/>
                </a:lnTo>
                <a:lnTo>
                  <a:pt x="2936214" y="39024"/>
                </a:lnTo>
                <a:lnTo>
                  <a:pt x="2931152" y="31523"/>
                </a:lnTo>
                <a:lnTo>
                  <a:pt x="2896982" y="8461"/>
                </a:lnTo>
                <a:lnTo>
                  <a:pt x="2855190" y="0"/>
                </a:lnTo>
                <a:close/>
              </a:path>
              <a:path w="2962909" h="1853565">
                <a:moveTo>
                  <a:pt x="2936214" y="39024"/>
                </a:moveTo>
                <a:lnTo>
                  <a:pt x="2855190" y="39024"/>
                </a:lnTo>
                <a:lnTo>
                  <a:pt x="2881820" y="44416"/>
                </a:lnTo>
                <a:lnTo>
                  <a:pt x="2903583" y="59109"/>
                </a:lnTo>
                <a:lnTo>
                  <a:pt x="2918263" y="80879"/>
                </a:lnTo>
                <a:lnTo>
                  <a:pt x="2923649" y="107504"/>
                </a:lnTo>
                <a:lnTo>
                  <a:pt x="2923649" y="1745978"/>
                </a:lnTo>
                <a:lnTo>
                  <a:pt x="2918263" y="1772595"/>
                </a:lnTo>
                <a:lnTo>
                  <a:pt x="2903583" y="1794358"/>
                </a:lnTo>
                <a:lnTo>
                  <a:pt x="2881820" y="1809047"/>
                </a:lnTo>
                <a:lnTo>
                  <a:pt x="2855190" y="1814436"/>
                </a:lnTo>
                <a:lnTo>
                  <a:pt x="2936213" y="1814436"/>
                </a:lnTo>
                <a:lnTo>
                  <a:pt x="2954212" y="1787769"/>
                </a:lnTo>
                <a:lnTo>
                  <a:pt x="2962674" y="1745978"/>
                </a:lnTo>
                <a:lnTo>
                  <a:pt x="2962674" y="107504"/>
                </a:lnTo>
                <a:lnTo>
                  <a:pt x="2954212" y="65700"/>
                </a:lnTo>
                <a:lnTo>
                  <a:pt x="2936214" y="390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968627" y="7001173"/>
            <a:ext cx="494030" cy="175895"/>
          </a:xfrm>
          <a:custGeom>
            <a:avLst/>
            <a:gdLst/>
            <a:ahLst/>
            <a:cxnLst/>
            <a:rect l="l" t="t" r="r" b="b"/>
            <a:pathLst>
              <a:path w="494030" h="175895">
                <a:moveTo>
                  <a:pt x="246055" y="0"/>
                </a:moveTo>
                <a:lnTo>
                  <a:pt x="195831" y="3502"/>
                </a:lnTo>
                <a:lnTo>
                  <a:pt x="148202" y="15748"/>
                </a:lnTo>
                <a:lnTo>
                  <a:pt x="103987" y="36267"/>
                </a:lnTo>
                <a:lnTo>
                  <a:pt x="64003" y="64587"/>
                </a:lnTo>
                <a:lnTo>
                  <a:pt x="29068" y="100238"/>
                </a:lnTo>
                <a:lnTo>
                  <a:pt x="0" y="142749"/>
                </a:lnTo>
                <a:lnTo>
                  <a:pt x="33946" y="161963"/>
                </a:lnTo>
                <a:lnTo>
                  <a:pt x="64784" y="118678"/>
                </a:lnTo>
                <a:lnTo>
                  <a:pt x="102789" y="83981"/>
                </a:lnTo>
                <a:lnTo>
                  <a:pt x="146505" y="58635"/>
                </a:lnTo>
                <a:lnTo>
                  <a:pt x="194477" y="43399"/>
                </a:lnTo>
                <a:lnTo>
                  <a:pt x="245249" y="39035"/>
                </a:lnTo>
                <a:lnTo>
                  <a:pt x="289360" y="44096"/>
                </a:lnTo>
                <a:lnTo>
                  <a:pt x="331255" y="56995"/>
                </a:lnTo>
                <a:lnTo>
                  <a:pt x="370046" y="77162"/>
                </a:lnTo>
                <a:lnTo>
                  <a:pt x="404847" y="104029"/>
                </a:lnTo>
                <a:lnTo>
                  <a:pt x="434774" y="137026"/>
                </a:lnTo>
                <a:lnTo>
                  <a:pt x="458938" y="175586"/>
                </a:lnTo>
                <a:lnTo>
                  <a:pt x="493702" y="157848"/>
                </a:lnTo>
                <a:lnTo>
                  <a:pt x="465766" y="113280"/>
                </a:lnTo>
                <a:lnTo>
                  <a:pt x="431123" y="75141"/>
                </a:lnTo>
                <a:lnTo>
                  <a:pt x="390803" y="44087"/>
                </a:lnTo>
                <a:lnTo>
                  <a:pt x="345833" y="20775"/>
                </a:lnTo>
                <a:lnTo>
                  <a:pt x="297241" y="5860"/>
                </a:lnTo>
                <a:lnTo>
                  <a:pt x="2460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306357" y="4693983"/>
            <a:ext cx="218440" cy="400685"/>
          </a:xfrm>
          <a:custGeom>
            <a:avLst/>
            <a:gdLst/>
            <a:ahLst/>
            <a:cxnLst/>
            <a:rect l="l" t="t" r="r" b="b"/>
            <a:pathLst>
              <a:path w="218440" h="400685">
                <a:moveTo>
                  <a:pt x="199313" y="0"/>
                </a:moveTo>
                <a:lnTo>
                  <a:pt x="175347" y="31307"/>
                </a:lnTo>
                <a:lnTo>
                  <a:pt x="167571" y="53099"/>
                </a:lnTo>
                <a:lnTo>
                  <a:pt x="156264" y="83135"/>
                </a:lnTo>
                <a:lnTo>
                  <a:pt x="141216" y="120249"/>
                </a:lnTo>
                <a:lnTo>
                  <a:pt x="122145" y="163475"/>
                </a:lnTo>
                <a:lnTo>
                  <a:pt x="98770" y="211846"/>
                </a:lnTo>
                <a:lnTo>
                  <a:pt x="70808" y="264396"/>
                </a:lnTo>
                <a:lnTo>
                  <a:pt x="37979" y="320158"/>
                </a:lnTo>
                <a:lnTo>
                  <a:pt x="0" y="378166"/>
                </a:lnTo>
                <a:lnTo>
                  <a:pt x="32114" y="400375"/>
                </a:lnTo>
                <a:lnTo>
                  <a:pt x="71126" y="340780"/>
                </a:lnTo>
                <a:lnTo>
                  <a:pt x="104844" y="283509"/>
                </a:lnTo>
                <a:lnTo>
                  <a:pt x="133558" y="229551"/>
                </a:lnTo>
                <a:lnTo>
                  <a:pt x="157559" y="179893"/>
                </a:lnTo>
                <a:lnTo>
                  <a:pt x="177136" y="135526"/>
                </a:lnTo>
                <a:lnTo>
                  <a:pt x="192579" y="97439"/>
                </a:lnTo>
                <a:lnTo>
                  <a:pt x="212223" y="44061"/>
                </a:lnTo>
                <a:lnTo>
                  <a:pt x="216684" y="31307"/>
                </a:lnTo>
                <a:lnTo>
                  <a:pt x="217710" y="29067"/>
                </a:lnTo>
                <a:lnTo>
                  <a:pt x="184015" y="29014"/>
                </a:lnTo>
                <a:lnTo>
                  <a:pt x="200936" y="19622"/>
                </a:lnTo>
                <a:lnTo>
                  <a:pt x="201239" y="19622"/>
                </a:lnTo>
                <a:lnTo>
                  <a:pt x="201093" y="19538"/>
                </a:lnTo>
                <a:lnTo>
                  <a:pt x="218160" y="10062"/>
                </a:lnTo>
                <a:lnTo>
                  <a:pt x="1993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707774" y="4936316"/>
            <a:ext cx="60325" cy="158115"/>
          </a:xfrm>
          <a:custGeom>
            <a:avLst/>
            <a:gdLst/>
            <a:ahLst/>
            <a:cxnLst/>
            <a:rect l="l" t="t" r="r" b="b"/>
            <a:pathLst>
              <a:path w="60325" h="158114">
                <a:moveTo>
                  <a:pt x="15646" y="0"/>
                </a:moveTo>
                <a:lnTo>
                  <a:pt x="3797" y="33469"/>
                </a:lnTo>
                <a:lnTo>
                  <a:pt x="0" y="59311"/>
                </a:lnTo>
                <a:lnTo>
                  <a:pt x="2261" y="81490"/>
                </a:lnTo>
                <a:lnTo>
                  <a:pt x="8588" y="103975"/>
                </a:lnTo>
                <a:lnTo>
                  <a:pt x="11978" y="114751"/>
                </a:lnTo>
                <a:lnTo>
                  <a:pt x="15368" y="126845"/>
                </a:lnTo>
                <a:lnTo>
                  <a:pt x="18530" y="140889"/>
                </a:lnTo>
                <a:lnTo>
                  <a:pt x="21237" y="157513"/>
                </a:lnTo>
                <a:lnTo>
                  <a:pt x="59969" y="152330"/>
                </a:lnTo>
                <a:lnTo>
                  <a:pt x="56834" y="133316"/>
                </a:lnTo>
                <a:lnTo>
                  <a:pt x="53210" y="117302"/>
                </a:lnTo>
                <a:lnTo>
                  <a:pt x="49405" y="103727"/>
                </a:lnTo>
                <a:lnTo>
                  <a:pt x="45728" y="92028"/>
                </a:lnTo>
                <a:lnTo>
                  <a:pt x="40741" y="74984"/>
                </a:lnTo>
                <a:lnTo>
                  <a:pt x="39044" y="59334"/>
                </a:lnTo>
                <a:lnTo>
                  <a:pt x="42140" y="40867"/>
                </a:lnTo>
                <a:lnTo>
                  <a:pt x="51529" y="15371"/>
                </a:lnTo>
                <a:lnTo>
                  <a:pt x="156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322543" y="4029525"/>
            <a:ext cx="847725" cy="972185"/>
          </a:xfrm>
          <a:custGeom>
            <a:avLst/>
            <a:gdLst/>
            <a:ahLst/>
            <a:cxnLst/>
            <a:rect l="l" t="t" r="r" b="b"/>
            <a:pathLst>
              <a:path w="847725" h="972185">
                <a:moveTo>
                  <a:pt x="847534" y="603999"/>
                </a:moveTo>
                <a:lnTo>
                  <a:pt x="847013" y="572389"/>
                </a:lnTo>
                <a:lnTo>
                  <a:pt x="825919" y="546392"/>
                </a:lnTo>
                <a:lnTo>
                  <a:pt x="809993" y="533565"/>
                </a:lnTo>
                <a:lnTo>
                  <a:pt x="809993" y="587730"/>
                </a:lnTo>
                <a:lnTo>
                  <a:pt x="807897" y="602170"/>
                </a:lnTo>
                <a:lnTo>
                  <a:pt x="798804" y="623316"/>
                </a:lnTo>
                <a:lnTo>
                  <a:pt x="783221" y="652145"/>
                </a:lnTo>
                <a:lnTo>
                  <a:pt x="770166" y="675754"/>
                </a:lnTo>
                <a:lnTo>
                  <a:pt x="758672" y="699503"/>
                </a:lnTo>
                <a:lnTo>
                  <a:pt x="750557" y="723087"/>
                </a:lnTo>
                <a:lnTo>
                  <a:pt x="747610" y="746264"/>
                </a:lnTo>
                <a:lnTo>
                  <a:pt x="748449" y="796582"/>
                </a:lnTo>
                <a:lnTo>
                  <a:pt x="747560" y="832853"/>
                </a:lnTo>
                <a:lnTo>
                  <a:pt x="735101" y="892086"/>
                </a:lnTo>
                <a:lnTo>
                  <a:pt x="677227" y="921778"/>
                </a:lnTo>
                <a:lnTo>
                  <a:pt x="625297" y="929881"/>
                </a:lnTo>
                <a:lnTo>
                  <a:pt x="561301" y="932738"/>
                </a:lnTo>
                <a:lnTo>
                  <a:pt x="517550" y="931405"/>
                </a:lnTo>
                <a:lnTo>
                  <a:pt x="476148" y="926947"/>
                </a:lnTo>
                <a:lnTo>
                  <a:pt x="436435" y="918654"/>
                </a:lnTo>
                <a:lnTo>
                  <a:pt x="398386" y="905852"/>
                </a:lnTo>
                <a:lnTo>
                  <a:pt x="361950" y="887831"/>
                </a:lnTo>
                <a:lnTo>
                  <a:pt x="327075" y="863892"/>
                </a:lnTo>
                <a:lnTo>
                  <a:pt x="293738" y="833335"/>
                </a:lnTo>
                <a:lnTo>
                  <a:pt x="261886" y="795477"/>
                </a:lnTo>
                <a:lnTo>
                  <a:pt x="231482" y="749617"/>
                </a:lnTo>
                <a:lnTo>
                  <a:pt x="202476" y="695058"/>
                </a:lnTo>
                <a:lnTo>
                  <a:pt x="185724" y="703072"/>
                </a:lnTo>
                <a:lnTo>
                  <a:pt x="198996" y="691730"/>
                </a:lnTo>
                <a:lnTo>
                  <a:pt x="238861" y="658431"/>
                </a:lnTo>
                <a:lnTo>
                  <a:pt x="276021" y="622477"/>
                </a:lnTo>
                <a:lnTo>
                  <a:pt x="305536" y="582320"/>
                </a:lnTo>
                <a:lnTo>
                  <a:pt x="278892" y="566458"/>
                </a:lnTo>
                <a:lnTo>
                  <a:pt x="250393" y="542467"/>
                </a:lnTo>
                <a:lnTo>
                  <a:pt x="223913" y="513194"/>
                </a:lnTo>
                <a:lnTo>
                  <a:pt x="203314" y="481457"/>
                </a:lnTo>
                <a:lnTo>
                  <a:pt x="192493" y="450088"/>
                </a:lnTo>
                <a:lnTo>
                  <a:pt x="195313" y="421932"/>
                </a:lnTo>
                <a:lnTo>
                  <a:pt x="215658" y="399796"/>
                </a:lnTo>
                <a:lnTo>
                  <a:pt x="257390" y="386524"/>
                </a:lnTo>
                <a:lnTo>
                  <a:pt x="297599" y="394271"/>
                </a:lnTo>
                <a:lnTo>
                  <a:pt x="335076" y="418757"/>
                </a:lnTo>
                <a:lnTo>
                  <a:pt x="362762" y="444690"/>
                </a:lnTo>
                <a:lnTo>
                  <a:pt x="373557" y="456742"/>
                </a:lnTo>
                <a:lnTo>
                  <a:pt x="392849" y="457009"/>
                </a:lnTo>
                <a:lnTo>
                  <a:pt x="407822" y="456526"/>
                </a:lnTo>
                <a:lnTo>
                  <a:pt x="426135" y="454787"/>
                </a:lnTo>
                <a:lnTo>
                  <a:pt x="455498" y="451256"/>
                </a:lnTo>
                <a:lnTo>
                  <a:pt x="434594" y="415912"/>
                </a:lnTo>
                <a:lnTo>
                  <a:pt x="419163" y="374624"/>
                </a:lnTo>
                <a:lnTo>
                  <a:pt x="413359" y="327228"/>
                </a:lnTo>
                <a:lnTo>
                  <a:pt x="421347" y="273545"/>
                </a:lnTo>
                <a:lnTo>
                  <a:pt x="442849" y="224066"/>
                </a:lnTo>
                <a:lnTo>
                  <a:pt x="471004" y="195059"/>
                </a:lnTo>
                <a:lnTo>
                  <a:pt x="503555" y="183197"/>
                </a:lnTo>
                <a:lnTo>
                  <a:pt x="538276" y="185140"/>
                </a:lnTo>
                <a:lnTo>
                  <a:pt x="572897" y="197573"/>
                </a:lnTo>
                <a:lnTo>
                  <a:pt x="596455" y="211874"/>
                </a:lnTo>
                <a:lnTo>
                  <a:pt x="587578" y="214337"/>
                </a:lnTo>
                <a:lnTo>
                  <a:pt x="601446" y="259321"/>
                </a:lnTo>
                <a:lnTo>
                  <a:pt x="618528" y="305993"/>
                </a:lnTo>
                <a:lnTo>
                  <a:pt x="638530" y="353148"/>
                </a:lnTo>
                <a:lnTo>
                  <a:pt x="661187" y="399580"/>
                </a:lnTo>
                <a:lnTo>
                  <a:pt x="686219" y="444093"/>
                </a:lnTo>
                <a:lnTo>
                  <a:pt x="713346" y="485508"/>
                </a:lnTo>
                <a:lnTo>
                  <a:pt x="742302" y="522605"/>
                </a:lnTo>
                <a:lnTo>
                  <a:pt x="772807" y="554189"/>
                </a:lnTo>
                <a:lnTo>
                  <a:pt x="804583" y="579069"/>
                </a:lnTo>
                <a:lnTo>
                  <a:pt x="809993" y="587730"/>
                </a:lnTo>
                <a:lnTo>
                  <a:pt x="809993" y="533565"/>
                </a:lnTo>
                <a:lnTo>
                  <a:pt x="794486" y="521068"/>
                </a:lnTo>
                <a:lnTo>
                  <a:pt x="763905" y="487616"/>
                </a:lnTo>
                <a:lnTo>
                  <a:pt x="734669" y="447586"/>
                </a:lnTo>
                <a:lnTo>
                  <a:pt x="707250" y="402551"/>
                </a:lnTo>
                <a:lnTo>
                  <a:pt x="682104" y="354101"/>
                </a:lnTo>
                <a:lnTo>
                  <a:pt x="659739" y="303784"/>
                </a:lnTo>
                <a:lnTo>
                  <a:pt x="640600" y="253187"/>
                </a:lnTo>
                <a:lnTo>
                  <a:pt x="625195" y="203873"/>
                </a:lnTo>
                <a:lnTo>
                  <a:pt x="620814" y="205092"/>
                </a:lnTo>
                <a:lnTo>
                  <a:pt x="594601" y="149402"/>
                </a:lnTo>
                <a:lnTo>
                  <a:pt x="566585" y="109143"/>
                </a:lnTo>
                <a:lnTo>
                  <a:pt x="533349" y="73736"/>
                </a:lnTo>
                <a:lnTo>
                  <a:pt x="495427" y="44145"/>
                </a:lnTo>
                <a:lnTo>
                  <a:pt x="453313" y="21336"/>
                </a:lnTo>
                <a:lnTo>
                  <a:pt x="407555" y="6299"/>
                </a:lnTo>
                <a:lnTo>
                  <a:pt x="358660" y="0"/>
                </a:lnTo>
                <a:lnTo>
                  <a:pt x="317157" y="2133"/>
                </a:lnTo>
                <a:lnTo>
                  <a:pt x="262623" y="10350"/>
                </a:lnTo>
                <a:lnTo>
                  <a:pt x="205574" y="24320"/>
                </a:lnTo>
                <a:lnTo>
                  <a:pt x="156540" y="43726"/>
                </a:lnTo>
                <a:lnTo>
                  <a:pt x="126047" y="68262"/>
                </a:lnTo>
                <a:lnTo>
                  <a:pt x="89331" y="104355"/>
                </a:lnTo>
                <a:lnTo>
                  <a:pt x="59474" y="141820"/>
                </a:lnTo>
                <a:lnTo>
                  <a:pt x="36106" y="180517"/>
                </a:lnTo>
                <a:lnTo>
                  <a:pt x="18859" y="220319"/>
                </a:lnTo>
                <a:lnTo>
                  <a:pt x="7340" y="261086"/>
                </a:lnTo>
                <a:lnTo>
                  <a:pt x="1181" y="302666"/>
                </a:lnTo>
                <a:lnTo>
                  <a:pt x="0" y="344944"/>
                </a:lnTo>
                <a:lnTo>
                  <a:pt x="3429" y="387769"/>
                </a:lnTo>
                <a:lnTo>
                  <a:pt x="11074" y="431012"/>
                </a:lnTo>
                <a:lnTo>
                  <a:pt x="22580" y="474535"/>
                </a:lnTo>
                <a:lnTo>
                  <a:pt x="37541" y="518198"/>
                </a:lnTo>
                <a:lnTo>
                  <a:pt x="55613" y="561860"/>
                </a:lnTo>
                <a:lnTo>
                  <a:pt x="76390" y="605396"/>
                </a:lnTo>
                <a:lnTo>
                  <a:pt x="113576" y="668413"/>
                </a:lnTo>
                <a:lnTo>
                  <a:pt x="161378" y="723887"/>
                </a:lnTo>
                <a:lnTo>
                  <a:pt x="169837" y="716661"/>
                </a:lnTo>
                <a:lnTo>
                  <a:pt x="197916" y="769378"/>
                </a:lnTo>
                <a:lnTo>
                  <a:pt x="230098" y="817867"/>
                </a:lnTo>
                <a:lnTo>
                  <a:pt x="263677" y="858100"/>
                </a:lnTo>
                <a:lnTo>
                  <a:pt x="298450" y="890816"/>
                </a:lnTo>
                <a:lnTo>
                  <a:pt x="334251" y="916749"/>
                </a:lnTo>
                <a:lnTo>
                  <a:pt x="370903" y="936663"/>
                </a:lnTo>
                <a:lnTo>
                  <a:pt x="408228" y="951280"/>
                </a:lnTo>
                <a:lnTo>
                  <a:pt x="446049" y="961364"/>
                </a:lnTo>
                <a:lnTo>
                  <a:pt x="484174" y="967638"/>
                </a:lnTo>
                <a:lnTo>
                  <a:pt x="522439" y="970864"/>
                </a:lnTo>
                <a:lnTo>
                  <a:pt x="560641" y="971765"/>
                </a:lnTo>
                <a:lnTo>
                  <a:pt x="610158" y="970267"/>
                </a:lnTo>
                <a:lnTo>
                  <a:pt x="659714" y="964920"/>
                </a:lnTo>
                <a:lnTo>
                  <a:pt x="705561" y="954341"/>
                </a:lnTo>
                <a:lnTo>
                  <a:pt x="743343" y="937183"/>
                </a:lnTo>
                <a:lnTo>
                  <a:pt x="780503" y="880719"/>
                </a:lnTo>
                <a:lnTo>
                  <a:pt x="786079" y="842403"/>
                </a:lnTo>
                <a:lnTo>
                  <a:pt x="787527" y="801662"/>
                </a:lnTo>
                <a:lnTo>
                  <a:pt x="786638" y="745832"/>
                </a:lnTo>
                <a:lnTo>
                  <a:pt x="789305" y="729348"/>
                </a:lnTo>
                <a:lnTo>
                  <a:pt x="796442" y="710666"/>
                </a:lnTo>
                <a:lnTo>
                  <a:pt x="806335" y="690956"/>
                </a:lnTo>
                <a:lnTo>
                  <a:pt x="817232" y="671360"/>
                </a:lnTo>
                <a:lnTo>
                  <a:pt x="835063" y="638035"/>
                </a:lnTo>
                <a:lnTo>
                  <a:pt x="847534" y="603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460351" y="5891071"/>
            <a:ext cx="198821" cy="1988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781609" y="6897685"/>
            <a:ext cx="39370" cy="75565"/>
          </a:xfrm>
          <a:custGeom>
            <a:avLst/>
            <a:gdLst/>
            <a:ahLst/>
            <a:cxnLst/>
            <a:rect l="l" t="t" r="r" b="b"/>
            <a:pathLst>
              <a:path w="39370" h="75565">
                <a:moveTo>
                  <a:pt x="39024" y="0"/>
                </a:moveTo>
                <a:lnTo>
                  <a:pt x="0" y="0"/>
                </a:lnTo>
                <a:lnTo>
                  <a:pt x="0" y="75327"/>
                </a:lnTo>
                <a:lnTo>
                  <a:pt x="39024" y="75327"/>
                </a:lnTo>
                <a:lnTo>
                  <a:pt x="390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239979" y="6893189"/>
            <a:ext cx="80010" cy="276225"/>
          </a:xfrm>
          <a:custGeom>
            <a:avLst/>
            <a:gdLst/>
            <a:ahLst/>
            <a:cxnLst/>
            <a:rect l="l" t="t" r="r" b="b"/>
            <a:pathLst>
              <a:path w="80009" h="276225">
                <a:moveTo>
                  <a:pt x="41768" y="0"/>
                </a:moveTo>
                <a:lnTo>
                  <a:pt x="28908" y="58289"/>
                </a:lnTo>
                <a:lnTo>
                  <a:pt x="18178" y="112569"/>
                </a:lnTo>
                <a:lnTo>
                  <a:pt x="8050" y="172505"/>
                </a:lnTo>
                <a:lnTo>
                  <a:pt x="1124" y="229772"/>
                </a:lnTo>
                <a:lnTo>
                  <a:pt x="0" y="276043"/>
                </a:lnTo>
                <a:lnTo>
                  <a:pt x="38930" y="273352"/>
                </a:lnTo>
                <a:lnTo>
                  <a:pt x="41257" y="219114"/>
                </a:lnTo>
                <a:lnTo>
                  <a:pt x="51067" y="150558"/>
                </a:lnTo>
                <a:lnTo>
                  <a:pt x="63799" y="82686"/>
                </a:lnTo>
                <a:lnTo>
                  <a:pt x="74892" y="30498"/>
                </a:lnTo>
                <a:lnTo>
                  <a:pt x="79788" y="8994"/>
                </a:lnTo>
                <a:lnTo>
                  <a:pt x="417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691649" y="6947080"/>
            <a:ext cx="1171575" cy="232410"/>
          </a:xfrm>
          <a:custGeom>
            <a:avLst/>
            <a:gdLst/>
            <a:ahLst/>
            <a:cxnLst/>
            <a:rect l="l" t="t" r="r" b="b"/>
            <a:pathLst>
              <a:path w="1171575" h="232409">
                <a:moveTo>
                  <a:pt x="1434" y="0"/>
                </a:moveTo>
                <a:lnTo>
                  <a:pt x="0" y="39024"/>
                </a:lnTo>
                <a:lnTo>
                  <a:pt x="44144" y="40439"/>
                </a:lnTo>
                <a:lnTo>
                  <a:pt x="94085" y="41803"/>
                </a:lnTo>
                <a:lnTo>
                  <a:pt x="205347" y="44363"/>
                </a:lnTo>
                <a:lnTo>
                  <a:pt x="536606" y="50612"/>
                </a:lnTo>
                <a:lnTo>
                  <a:pt x="596159" y="52008"/>
                </a:lnTo>
                <a:lnTo>
                  <a:pt x="674851" y="55607"/>
                </a:lnTo>
                <a:lnTo>
                  <a:pt x="743517" y="60096"/>
                </a:lnTo>
                <a:lnTo>
                  <a:pt x="802270" y="65490"/>
                </a:lnTo>
                <a:lnTo>
                  <a:pt x="851222" y="71805"/>
                </a:lnTo>
                <a:lnTo>
                  <a:pt x="890486" y="79055"/>
                </a:lnTo>
                <a:lnTo>
                  <a:pt x="940400" y="96426"/>
                </a:lnTo>
                <a:lnTo>
                  <a:pt x="949399" y="101693"/>
                </a:lnTo>
                <a:lnTo>
                  <a:pt x="961930" y="108580"/>
                </a:lnTo>
                <a:lnTo>
                  <a:pt x="1044523" y="152586"/>
                </a:lnTo>
                <a:lnTo>
                  <a:pt x="1072290" y="167895"/>
                </a:lnTo>
                <a:lnTo>
                  <a:pt x="1098196" y="182821"/>
                </a:lnTo>
                <a:lnTo>
                  <a:pt x="1055451" y="175830"/>
                </a:lnTo>
                <a:lnTo>
                  <a:pt x="1014355" y="166098"/>
                </a:lnTo>
                <a:lnTo>
                  <a:pt x="978259" y="154416"/>
                </a:lnTo>
                <a:lnTo>
                  <a:pt x="950515" y="141576"/>
                </a:lnTo>
                <a:lnTo>
                  <a:pt x="921543" y="127400"/>
                </a:lnTo>
                <a:lnTo>
                  <a:pt x="893419" y="119008"/>
                </a:lnTo>
                <a:lnTo>
                  <a:pt x="843492" y="120289"/>
                </a:lnTo>
                <a:lnTo>
                  <a:pt x="805913" y="141862"/>
                </a:lnTo>
                <a:lnTo>
                  <a:pt x="789578" y="174130"/>
                </a:lnTo>
                <a:lnTo>
                  <a:pt x="790511" y="190495"/>
                </a:lnTo>
                <a:lnTo>
                  <a:pt x="796857" y="205907"/>
                </a:lnTo>
                <a:lnTo>
                  <a:pt x="808304" y="219862"/>
                </a:lnTo>
                <a:lnTo>
                  <a:pt x="824540" y="231856"/>
                </a:lnTo>
                <a:lnTo>
                  <a:pt x="844257" y="198161"/>
                </a:lnTo>
                <a:lnTo>
                  <a:pt x="837199" y="193332"/>
                </a:lnTo>
                <a:lnTo>
                  <a:pt x="832078" y="188294"/>
                </a:lnTo>
                <a:lnTo>
                  <a:pt x="829083" y="183273"/>
                </a:lnTo>
                <a:lnTo>
                  <a:pt x="828404" y="178497"/>
                </a:lnTo>
                <a:lnTo>
                  <a:pt x="830430" y="173264"/>
                </a:lnTo>
                <a:lnTo>
                  <a:pt x="835504" y="167650"/>
                </a:lnTo>
                <a:lnTo>
                  <a:pt x="843722" y="162219"/>
                </a:lnTo>
                <a:lnTo>
                  <a:pt x="855178" y="157534"/>
                </a:lnTo>
                <a:lnTo>
                  <a:pt x="863875" y="155859"/>
                </a:lnTo>
                <a:lnTo>
                  <a:pt x="879520" y="156187"/>
                </a:lnTo>
                <a:lnTo>
                  <a:pt x="901899" y="161626"/>
                </a:lnTo>
                <a:lnTo>
                  <a:pt x="930798" y="175282"/>
                </a:lnTo>
                <a:lnTo>
                  <a:pt x="971370" y="193379"/>
                </a:lnTo>
                <a:lnTo>
                  <a:pt x="1024094" y="208832"/>
                </a:lnTo>
                <a:lnTo>
                  <a:pt x="1082221" y="220023"/>
                </a:lnTo>
                <a:lnTo>
                  <a:pt x="1139001" y="225333"/>
                </a:lnTo>
                <a:lnTo>
                  <a:pt x="1153341" y="224072"/>
                </a:lnTo>
                <a:lnTo>
                  <a:pt x="1162866" y="219865"/>
                </a:lnTo>
                <a:lnTo>
                  <a:pt x="1168552" y="213886"/>
                </a:lnTo>
                <a:lnTo>
                  <a:pt x="1171377" y="207313"/>
                </a:lnTo>
                <a:lnTo>
                  <a:pt x="1169175" y="189579"/>
                </a:lnTo>
                <a:lnTo>
                  <a:pt x="1147522" y="168373"/>
                </a:lnTo>
                <a:lnTo>
                  <a:pt x="1098246" y="137713"/>
                </a:lnTo>
                <a:lnTo>
                  <a:pt x="1013173" y="91620"/>
                </a:lnTo>
                <a:lnTo>
                  <a:pt x="996336" y="82737"/>
                </a:lnTo>
                <a:lnTo>
                  <a:pt x="969641" y="68316"/>
                </a:lnTo>
                <a:lnTo>
                  <a:pt x="906418" y="42901"/>
                </a:lnTo>
                <a:lnTo>
                  <a:pt x="865296" y="34649"/>
                </a:lnTo>
                <a:lnTo>
                  <a:pt x="814328" y="27602"/>
                </a:lnTo>
                <a:lnTo>
                  <a:pt x="753038" y="21695"/>
                </a:lnTo>
                <a:lnTo>
                  <a:pt x="680949" y="16861"/>
                </a:lnTo>
                <a:lnTo>
                  <a:pt x="597583" y="13036"/>
                </a:lnTo>
                <a:lnTo>
                  <a:pt x="149402" y="4094"/>
                </a:lnTo>
                <a:lnTo>
                  <a:pt x="45446" y="1417"/>
                </a:lnTo>
                <a:lnTo>
                  <a:pt x="14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84230" y="7951305"/>
            <a:ext cx="1186180" cy="1149985"/>
          </a:xfrm>
          <a:custGeom>
            <a:avLst/>
            <a:gdLst/>
            <a:ahLst/>
            <a:cxnLst/>
            <a:rect l="l" t="t" r="r" b="b"/>
            <a:pathLst>
              <a:path w="1186180" h="1149984">
                <a:moveTo>
                  <a:pt x="592118" y="0"/>
                </a:moveTo>
                <a:lnTo>
                  <a:pt x="540031" y="1865"/>
                </a:lnTo>
                <a:lnTo>
                  <a:pt x="489748" y="7371"/>
                </a:lnTo>
                <a:lnTo>
                  <a:pt x="441362" y="16383"/>
                </a:lnTo>
                <a:lnTo>
                  <a:pt x="394967" y="28764"/>
                </a:lnTo>
                <a:lnTo>
                  <a:pt x="350658" y="44380"/>
                </a:lnTo>
                <a:lnTo>
                  <a:pt x="308526" y="63095"/>
                </a:lnTo>
                <a:lnTo>
                  <a:pt x="268668" y="84774"/>
                </a:lnTo>
                <a:lnTo>
                  <a:pt x="231176" y="109281"/>
                </a:lnTo>
                <a:lnTo>
                  <a:pt x="196144" y="136482"/>
                </a:lnTo>
                <a:lnTo>
                  <a:pt x="163666" y="166239"/>
                </a:lnTo>
                <a:lnTo>
                  <a:pt x="133836" y="198419"/>
                </a:lnTo>
                <a:lnTo>
                  <a:pt x="106748" y="232886"/>
                </a:lnTo>
                <a:lnTo>
                  <a:pt x="82495" y="269504"/>
                </a:lnTo>
                <a:lnTo>
                  <a:pt x="61171" y="308138"/>
                </a:lnTo>
                <a:lnTo>
                  <a:pt x="42871" y="348652"/>
                </a:lnTo>
                <a:lnTo>
                  <a:pt x="27687" y="390912"/>
                </a:lnTo>
                <a:lnTo>
                  <a:pt x="15715" y="434781"/>
                </a:lnTo>
                <a:lnTo>
                  <a:pt x="7047" y="480125"/>
                </a:lnTo>
                <a:lnTo>
                  <a:pt x="1777" y="526808"/>
                </a:lnTo>
                <a:lnTo>
                  <a:pt x="0" y="574694"/>
                </a:lnTo>
                <a:lnTo>
                  <a:pt x="1856" y="625798"/>
                </a:lnTo>
                <a:lnTo>
                  <a:pt x="7346" y="675039"/>
                </a:lnTo>
                <a:lnTo>
                  <a:pt x="16350" y="722336"/>
                </a:lnTo>
                <a:lnTo>
                  <a:pt x="28751" y="767605"/>
                </a:lnTo>
                <a:lnTo>
                  <a:pt x="44429" y="810765"/>
                </a:lnTo>
                <a:lnTo>
                  <a:pt x="63265" y="851735"/>
                </a:lnTo>
                <a:lnTo>
                  <a:pt x="85141" y="890432"/>
                </a:lnTo>
                <a:lnTo>
                  <a:pt x="109938" y="926774"/>
                </a:lnTo>
                <a:lnTo>
                  <a:pt x="137537" y="960680"/>
                </a:lnTo>
                <a:lnTo>
                  <a:pt x="167820" y="992067"/>
                </a:lnTo>
                <a:lnTo>
                  <a:pt x="200668" y="1020854"/>
                </a:lnTo>
                <a:lnTo>
                  <a:pt x="235962" y="1046959"/>
                </a:lnTo>
                <a:lnTo>
                  <a:pt x="273582" y="1070299"/>
                </a:lnTo>
                <a:lnTo>
                  <a:pt x="313412" y="1090793"/>
                </a:lnTo>
                <a:lnTo>
                  <a:pt x="355331" y="1108359"/>
                </a:lnTo>
                <a:lnTo>
                  <a:pt x="399221" y="1122915"/>
                </a:lnTo>
                <a:lnTo>
                  <a:pt x="444964" y="1134379"/>
                </a:lnTo>
                <a:lnTo>
                  <a:pt x="492440" y="1142669"/>
                </a:lnTo>
                <a:lnTo>
                  <a:pt x="541531" y="1147703"/>
                </a:lnTo>
                <a:lnTo>
                  <a:pt x="592118" y="1149399"/>
                </a:lnTo>
                <a:lnTo>
                  <a:pt x="643789" y="1147613"/>
                </a:lnTo>
                <a:lnTo>
                  <a:pt x="693765" y="1142327"/>
                </a:lnTo>
                <a:lnTo>
                  <a:pt x="741944" y="1133653"/>
                </a:lnTo>
                <a:lnTo>
                  <a:pt x="788221" y="1121700"/>
                </a:lnTo>
                <a:lnTo>
                  <a:pt x="832493" y="1106579"/>
                </a:lnTo>
                <a:lnTo>
                  <a:pt x="874658" y="1088401"/>
                </a:lnTo>
                <a:lnTo>
                  <a:pt x="914612" y="1067275"/>
                </a:lnTo>
                <a:lnTo>
                  <a:pt x="952251" y="1043313"/>
                </a:lnTo>
                <a:lnTo>
                  <a:pt x="987472" y="1016625"/>
                </a:lnTo>
                <a:lnTo>
                  <a:pt x="1003604" y="1002168"/>
                </a:lnTo>
                <a:lnTo>
                  <a:pt x="596861" y="1002168"/>
                </a:lnTo>
                <a:lnTo>
                  <a:pt x="553541" y="998860"/>
                </a:lnTo>
                <a:lnTo>
                  <a:pt x="512171" y="989197"/>
                </a:lnTo>
                <a:lnTo>
                  <a:pt x="473014" y="973566"/>
                </a:lnTo>
                <a:lnTo>
                  <a:pt x="436335" y="952359"/>
                </a:lnTo>
                <a:lnTo>
                  <a:pt x="402397" y="925962"/>
                </a:lnTo>
                <a:lnTo>
                  <a:pt x="371464" y="894766"/>
                </a:lnTo>
                <a:lnTo>
                  <a:pt x="343800" y="859160"/>
                </a:lnTo>
                <a:lnTo>
                  <a:pt x="319668" y="819532"/>
                </a:lnTo>
                <a:lnTo>
                  <a:pt x="299333" y="776272"/>
                </a:lnTo>
                <a:lnTo>
                  <a:pt x="283057" y="729770"/>
                </a:lnTo>
                <a:lnTo>
                  <a:pt x="271105" y="680413"/>
                </a:lnTo>
                <a:lnTo>
                  <a:pt x="263741" y="628591"/>
                </a:lnTo>
                <a:lnTo>
                  <a:pt x="261227" y="574694"/>
                </a:lnTo>
                <a:lnTo>
                  <a:pt x="263557" y="517688"/>
                </a:lnTo>
                <a:lnTo>
                  <a:pt x="270422" y="463752"/>
                </a:lnTo>
                <a:lnTo>
                  <a:pt x="281636" y="413144"/>
                </a:lnTo>
                <a:lnTo>
                  <a:pt x="297014" y="366125"/>
                </a:lnTo>
                <a:lnTo>
                  <a:pt x="316370" y="322954"/>
                </a:lnTo>
                <a:lnTo>
                  <a:pt x="339518" y="283890"/>
                </a:lnTo>
                <a:lnTo>
                  <a:pt x="366272" y="249193"/>
                </a:lnTo>
                <a:lnTo>
                  <a:pt x="396447" y="219122"/>
                </a:lnTo>
                <a:lnTo>
                  <a:pt x="429855" y="193937"/>
                </a:lnTo>
                <a:lnTo>
                  <a:pt x="466313" y="173897"/>
                </a:lnTo>
                <a:lnTo>
                  <a:pt x="505633" y="159261"/>
                </a:lnTo>
                <a:lnTo>
                  <a:pt x="547630" y="150289"/>
                </a:lnTo>
                <a:lnTo>
                  <a:pt x="592118" y="147241"/>
                </a:lnTo>
                <a:lnTo>
                  <a:pt x="1008712" y="147241"/>
                </a:lnTo>
                <a:lnTo>
                  <a:pt x="987472" y="128543"/>
                </a:lnTo>
                <a:lnTo>
                  <a:pt x="952251" y="102439"/>
                </a:lnTo>
                <a:lnTo>
                  <a:pt x="914612" y="79099"/>
                </a:lnTo>
                <a:lnTo>
                  <a:pt x="874658" y="58605"/>
                </a:lnTo>
                <a:lnTo>
                  <a:pt x="832493" y="41039"/>
                </a:lnTo>
                <a:lnTo>
                  <a:pt x="788221" y="26483"/>
                </a:lnTo>
                <a:lnTo>
                  <a:pt x="741944" y="15020"/>
                </a:lnTo>
                <a:lnTo>
                  <a:pt x="693765" y="6730"/>
                </a:lnTo>
                <a:lnTo>
                  <a:pt x="643789" y="1696"/>
                </a:lnTo>
                <a:lnTo>
                  <a:pt x="592118" y="0"/>
                </a:lnTo>
                <a:close/>
              </a:path>
              <a:path w="1186180" h="1149984">
                <a:moveTo>
                  <a:pt x="1008712" y="147241"/>
                </a:moveTo>
                <a:lnTo>
                  <a:pt x="592118" y="147241"/>
                </a:lnTo>
                <a:lnTo>
                  <a:pt x="636317" y="150289"/>
                </a:lnTo>
                <a:lnTo>
                  <a:pt x="678173" y="159261"/>
                </a:lnTo>
                <a:lnTo>
                  <a:pt x="717479" y="173897"/>
                </a:lnTo>
                <a:lnTo>
                  <a:pt x="754026" y="193937"/>
                </a:lnTo>
                <a:lnTo>
                  <a:pt x="787607" y="219122"/>
                </a:lnTo>
                <a:lnTo>
                  <a:pt x="818015" y="249193"/>
                </a:lnTo>
                <a:lnTo>
                  <a:pt x="845041" y="283890"/>
                </a:lnTo>
                <a:lnTo>
                  <a:pt x="868480" y="322954"/>
                </a:lnTo>
                <a:lnTo>
                  <a:pt x="888122" y="366125"/>
                </a:lnTo>
                <a:lnTo>
                  <a:pt x="903760" y="413144"/>
                </a:lnTo>
                <a:lnTo>
                  <a:pt x="915188" y="463752"/>
                </a:lnTo>
                <a:lnTo>
                  <a:pt x="922196" y="517688"/>
                </a:lnTo>
                <a:lnTo>
                  <a:pt x="924579" y="574694"/>
                </a:lnTo>
                <a:lnTo>
                  <a:pt x="922588" y="628591"/>
                </a:lnTo>
                <a:lnTo>
                  <a:pt x="916632" y="680413"/>
                </a:lnTo>
                <a:lnTo>
                  <a:pt x="906737" y="729770"/>
                </a:lnTo>
                <a:lnTo>
                  <a:pt x="892930" y="776272"/>
                </a:lnTo>
                <a:lnTo>
                  <a:pt x="875235" y="819532"/>
                </a:lnTo>
                <a:lnTo>
                  <a:pt x="853680" y="859160"/>
                </a:lnTo>
                <a:lnTo>
                  <a:pt x="828289" y="894766"/>
                </a:lnTo>
                <a:lnTo>
                  <a:pt x="799089" y="925962"/>
                </a:lnTo>
                <a:lnTo>
                  <a:pt x="766106" y="952359"/>
                </a:lnTo>
                <a:lnTo>
                  <a:pt x="729366" y="973566"/>
                </a:lnTo>
                <a:lnTo>
                  <a:pt x="688894" y="989197"/>
                </a:lnTo>
                <a:lnTo>
                  <a:pt x="644717" y="998860"/>
                </a:lnTo>
                <a:lnTo>
                  <a:pt x="596861" y="1002168"/>
                </a:lnTo>
                <a:lnTo>
                  <a:pt x="1003604" y="1002168"/>
                </a:lnTo>
                <a:lnTo>
                  <a:pt x="1050249" y="955510"/>
                </a:lnTo>
                <a:lnTo>
                  <a:pt x="1077598" y="921305"/>
                </a:lnTo>
                <a:lnTo>
                  <a:pt x="1102116" y="884816"/>
                </a:lnTo>
                <a:lnTo>
                  <a:pt x="1123700" y="846152"/>
                </a:lnTo>
                <a:lnTo>
                  <a:pt x="1142246" y="805425"/>
                </a:lnTo>
                <a:lnTo>
                  <a:pt x="1157653" y="762744"/>
                </a:lnTo>
                <a:lnTo>
                  <a:pt x="1169815" y="718220"/>
                </a:lnTo>
                <a:lnTo>
                  <a:pt x="1178630" y="671963"/>
                </a:lnTo>
                <a:lnTo>
                  <a:pt x="1183995" y="624084"/>
                </a:lnTo>
                <a:lnTo>
                  <a:pt x="1185806" y="574694"/>
                </a:lnTo>
                <a:lnTo>
                  <a:pt x="1183995" y="523591"/>
                </a:lnTo>
                <a:lnTo>
                  <a:pt x="1178630" y="474352"/>
                </a:lnTo>
                <a:lnTo>
                  <a:pt x="1169815" y="427057"/>
                </a:lnTo>
                <a:lnTo>
                  <a:pt x="1157653" y="381788"/>
                </a:lnTo>
                <a:lnTo>
                  <a:pt x="1142246" y="338629"/>
                </a:lnTo>
                <a:lnTo>
                  <a:pt x="1123700" y="297660"/>
                </a:lnTo>
                <a:lnTo>
                  <a:pt x="1102116" y="258964"/>
                </a:lnTo>
                <a:lnTo>
                  <a:pt x="1077598" y="222622"/>
                </a:lnTo>
                <a:lnTo>
                  <a:pt x="1050249" y="188717"/>
                </a:lnTo>
                <a:lnTo>
                  <a:pt x="1020173" y="157330"/>
                </a:lnTo>
                <a:lnTo>
                  <a:pt x="1008712" y="147241"/>
                </a:lnTo>
                <a:close/>
              </a:path>
            </a:pathLst>
          </a:custGeom>
          <a:solidFill>
            <a:srgbClr val="184A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54235" y="7957660"/>
            <a:ext cx="1628139" cy="1439545"/>
          </a:xfrm>
          <a:custGeom>
            <a:avLst/>
            <a:gdLst/>
            <a:ahLst/>
            <a:cxnLst/>
            <a:rect l="l" t="t" r="r" b="b"/>
            <a:pathLst>
              <a:path w="1628139" h="1439545">
                <a:moveTo>
                  <a:pt x="790016" y="772579"/>
                </a:moveTo>
                <a:lnTo>
                  <a:pt x="787311" y="720064"/>
                </a:lnTo>
                <a:lnTo>
                  <a:pt x="779310" y="671118"/>
                </a:lnTo>
                <a:lnTo>
                  <a:pt x="766178" y="625906"/>
                </a:lnTo>
                <a:lnTo>
                  <a:pt x="748093" y="584644"/>
                </a:lnTo>
                <a:lnTo>
                  <a:pt x="725246" y="547522"/>
                </a:lnTo>
                <a:lnTo>
                  <a:pt x="697801" y="514718"/>
                </a:lnTo>
                <a:lnTo>
                  <a:pt x="665937" y="486435"/>
                </a:lnTo>
                <a:lnTo>
                  <a:pt x="629831" y="462864"/>
                </a:lnTo>
                <a:lnTo>
                  <a:pt x="589661" y="444195"/>
                </a:lnTo>
                <a:lnTo>
                  <a:pt x="573125" y="439102"/>
                </a:lnTo>
                <a:lnTo>
                  <a:pt x="573125" y="780491"/>
                </a:lnTo>
                <a:lnTo>
                  <a:pt x="569125" y="832764"/>
                </a:lnTo>
                <a:lnTo>
                  <a:pt x="557390" y="881329"/>
                </a:lnTo>
                <a:lnTo>
                  <a:pt x="538353" y="924610"/>
                </a:lnTo>
                <a:lnTo>
                  <a:pt x="512419" y="961021"/>
                </a:lnTo>
                <a:lnTo>
                  <a:pt x="479996" y="988974"/>
                </a:lnTo>
                <a:lnTo>
                  <a:pt x="441515" y="1006906"/>
                </a:lnTo>
                <a:lnTo>
                  <a:pt x="397383" y="1013244"/>
                </a:lnTo>
                <a:lnTo>
                  <a:pt x="357555" y="1008507"/>
                </a:lnTo>
                <a:lnTo>
                  <a:pt x="292379" y="972324"/>
                </a:lnTo>
                <a:lnTo>
                  <a:pt x="267360" y="941984"/>
                </a:lnTo>
                <a:lnTo>
                  <a:pt x="247611" y="904227"/>
                </a:lnTo>
                <a:lnTo>
                  <a:pt x="233299" y="859612"/>
                </a:lnTo>
                <a:lnTo>
                  <a:pt x="224586" y="808672"/>
                </a:lnTo>
                <a:lnTo>
                  <a:pt x="221653" y="751992"/>
                </a:lnTo>
                <a:lnTo>
                  <a:pt x="232067" y="703376"/>
                </a:lnTo>
                <a:lnTo>
                  <a:pt x="250621" y="657479"/>
                </a:lnTo>
                <a:lnTo>
                  <a:pt x="277266" y="617042"/>
                </a:lnTo>
                <a:lnTo>
                  <a:pt x="311950" y="584771"/>
                </a:lnTo>
                <a:lnTo>
                  <a:pt x="354647" y="563410"/>
                </a:lnTo>
                <a:lnTo>
                  <a:pt x="405295" y="555688"/>
                </a:lnTo>
                <a:lnTo>
                  <a:pt x="448500" y="561657"/>
                </a:lnTo>
                <a:lnTo>
                  <a:pt x="485648" y="578650"/>
                </a:lnTo>
                <a:lnTo>
                  <a:pt x="516547" y="605282"/>
                </a:lnTo>
                <a:lnTo>
                  <a:pt x="540969" y="640168"/>
                </a:lnTo>
                <a:lnTo>
                  <a:pt x="558685" y="681926"/>
                </a:lnTo>
                <a:lnTo>
                  <a:pt x="569480" y="729157"/>
                </a:lnTo>
                <a:lnTo>
                  <a:pt x="573125" y="780491"/>
                </a:lnTo>
                <a:lnTo>
                  <a:pt x="573125" y="439102"/>
                </a:lnTo>
                <a:lnTo>
                  <a:pt x="545592" y="430618"/>
                </a:lnTo>
                <a:lnTo>
                  <a:pt x="497801" y="422338"/>
                </a:lnTo>
                <a:lnTo>
                  <a:pt x="446481" y="419531"/>
                </a:lnTo>
                <a:lnTo>
                  <a:pt x="390855" y="423062"/>
                </a:lnTo>
                <a:lnTo>
                  <a:pt x="338480" y="433476"/>
                </a:lnTo>
                <a:lnTo>
                  <a:pt x="290068" y="450443"/>
                </a:lnTo>
                <a:lnTo>
                  <a:pt x="246329" y="473659"/>
                </a:lnTo>
                <a:lnTo>
                  <a:pt x="208000" y="502843"/>
                </a:lnTo>
                <a:lnTo>
                  <a:pt x="175780" y="537667"/>
                </a:lnTo>
                <a:lnTo>
                  <a:pt x="150418" y="577837"/>
                </a:lnTo>
                <a:lnTo>
                  <a:pt x="145669" y="576262"/>
                </a:lnTo>
                <a:lnTo>
                  <a:pt x="151930" y="523405"/>
                </a:lnTo>
                <a:lnTo>
                  <a:pt x="163677" y="477329"/>
                </a:lnTo>
                <a:lnTo>
                  <a:pt x="180479" y="437502"/>
                </a:lnTo>
                <a:lnTo>
                  <a:pt x="201891" y="403364"/>
                </a:lnTo>
                <a:lnTo>
                  <a:pt x="227457" y="374396"/>
                </a:lnTo>
                <a:lnTo>
                  <a:pt x="289255" y="329742"/>
                </a:lnTo>
                <a:lnTo>
                  <a:pt x="324586" y="312978"/>
                </a:lnTo>
                <a:lnTo>
                  <a:pt x="362280" y="299199"/>
                </a:lnTo>
                <a:lnTo>
                  <a:pt x="401891" y="287858"/>
                </a:lnTo>
                <a:lnTo>
                  <a:pt x="442976" y="278409"/>
                </a:lnTo>
                <a:lnTo>
                  <a:pt x="485063" y="270319"/>
                </a:lnTo>
                <a:lnTo>
                  <a:pt x="612927" y="248716"/>
                </a:lnTo>
                <a:lnTo>
                  <a:pt x="654596" y="240601"/>
                </a:lnTo>
                <a:lnTo>
                  <a:pt x="695032" y="231127"/>
                </a:lnTo>
                <a:lnTo>
                  <a:pt x="695032" y="0"/>
                </a:lnTo>
                <a:lnTo>
                  <a:pt x="573125" y="0"/>
                </a:lnTo>
                <a:lnTo>
                  <a:pt x="573125" y="61734"/>
                </a:lnTo>
                <a:lnTo>
                  <a:pt x="518680" y="69735"/>
                </a:lnTo>
                <a:lnTo>
                  <a:pt x="467055" y="79311"/>
                </a:lnTo>
                <a:lnTo>
                  <a:pt x="418249" y="90563"/>
                </a:lnTo>
                <a:lnTo>
                  <a:pt x="372224" y="103593"/>
                </a:lnTo>
                <a:lnTo>
                  <a:pt x="328980" y="118491"/>
                </a:lnTo>
                <a:lnTo>
                  <a:pt x="288493" y="135343"/>
                </a:lnTo>
                <a:lnTo>
                  <a:pt x="250736" y="154266"/>
                </a:lnTo>
                <a:lnTo>
                  <a:pt x="215709" y="175336"/>
                </a:lnTo>
                <a:lnTo>
                  <a:pt x="183375" y="198653"/>
                </a:lnTo>
                <a:lnTo>
                  <a:pt x="153733" y="224320"/>
                </a:lnTo>
                <a:lnTo>
                  <a:pt x="126771" y="252425"/>
                </a:lnTo>
                <a:lnTo>
                  <a:pt x="102450" y="283070"/>
                </a:lnTo>
                <a:lnTo>
                  <a:pt x="80759" y="316344"/>
                </a:lnTo>
                <a:lnTo>
                  <a:pt x="61683" y="352336"/>
                </a:lnTo>
                <a:lnTo>
                  <a:pt x="45224" y="391160"/>
                </a:lnTo>
                <a:lnTo>
                  <a:pt x="31330" y="432892"/>
                </a:lnTo>
                <a:lnTo>
                  <a:pt x="20002" y="477647"/>
                </a:lnTo>
                <a:lnTo>
                  <a:pt x="11226" y="525500"/>
                </a:lnTo>
                <a:lnTo>
                  <a:pt x="5016" y="576262"/>
                </a:lnTo>
                <a:lnTo>
                  <a:pt x="1244" y="630923"/>
                </a:lnTo>
                <a:lnTo>
                  <a:pt x="0" y="688670"/>
                </a:lnTo>
                <a:lnTo>
                  <a:pt x="2032" y="743013"/>
                </a:lnTo>
                <a:lnTo>
                  <a:pt x="8051" y="794473"/>
                </a:lnTo>
                <a:lnTo>
                  <a:pt x="17970" y="842924"/>
                </a:lnTo>
                <a:lnTo>
                  <a:pt x="31661" y="888250"/>
                </a:lnTo>
                <a:lnTo>
                  <a:pt x="49022" y="930313"/>
                </a:lnTo>
                <a:lnTo>
                  <a:pt x="69977" y="968984"/>
                </a:lnTo>
                <a:lnTo>
                  <a:pt x="94386" y="1004138"/>
                </a:lnTo>
                <a:lnTo>
                  <a:pt x="122174" y="1035634"/>
                </a:lnTo>
                <a:lnTo>
                  <a:pt x="153212" y="1063358"/>
                </a:lnTo>
                <a:lnTo>
                  <a:pt x="187413" y="1087170"/>
                </a:lnTo>
                <a:lnTo>
                  <a:pt x="224663" y="1106944"/>
                </a:lnTo>
                <a:lnTo>
                  <a:pt x="264871" y="1122540"/>
                </a:lnTo>
                <a:lnTo>
                  <a:pt x="307924" y="1133843"/>
                </a:lnTo>
                <a:lnTo>
                  <a:pt x="353707" y="1140726"/>
                </a:lnTo>
                <a:lnTo>
                  <a:pt x="402132" y="1143050"/>
                </a:lnTo>
                <a:lnTo>
                  <a:pt x="454736" y="1140129"/>
                </a:lnTo>
                <a:lnTo>
                  <a:pt x="504278" y="1131620"/>
                </a:lnTo>
                <a:lnTo>
                  <a:pt x="550557" y="1117866"/>
                </a:lnTo>
                <a:lnTo>
                  <a:pt x="593369" y="1099261"/>
                </a:lnTo>
                <a:lnTo>
                  <a:pt x="632523" y="1076134"/>
                </a:lnTo>
                <a:lnTo>
                  <a:pt x="667804" y="1048880"/>
                </a:lnTo>
                <a:lnTo>
                  <a:pt x="699033" y="1017841"/>
                </a:lnTo>
                <a:lnTo>
                  <a:pt x="726008" y="983386"/>
                </a:lnTo>
                <a:lnTo>
                  <a:pt x="748525" y="945870"/>
                </a:lnTo>
                <a:lnTo>
                  <a:pt x="766381" y="905675"/>
                </a:lnTo>
                <a:lnTo>
                  <a:pt x="779386" y="863155"/>
                </a:lnTo>
                <a:lnTo>
                  <a:pt x="787323" y="818667"/>
                </a:lnTo>
                <a:lnTo>
                  <a:pt x="790016" y="772579"/>
                </a:lnTo>
                <a:close/>
              </a:path>
              <a:path w="1628139" h="1439545">
                <a:moveTo>
                  <a:pt x="1627682" y="410032"/>
                </a:moveTo>
                <a:lnTo>
                  <a:pt x="1320558" y="410032"/>
                </a:lnTo>
                <a:lnTo>
                  <a:pt x="1320558" y="536689"/>
                </a:lnTo>
                <a:lnTo>
                  <a:pt x="1407629" y="536689"/>
                </a:lnTo>
                <a:lnTo>
                  <a:pt x="1301559" y="824839"/>
                </a:lnTo>
                <a:lnTo>
                  <a:pt x="1290320" y="856399"/>
                </a:lnTo>
                <a:lnTo>
                  <a:pt x="1281747" y="883805"/>
                </a:lnTo>
                <a:lnTo>
                  <a:pt x="1266710" y="935659"/>
                </a:lnTo>
                <a:lnTo>
                  <a:pt x="1258062" y="908100"/>
                </a:lnTo>
                <a:lnTo>
                  <a:pt x="1248511" y="880249"/>
                </a:lnTo>
                <a:lnTo>
                  <a:pt x="1237780" y="852398"/>
                </a:lnTo>
                <a:lnTo>
                  <a:pt x="1225562" y="824839"/>
                </a:lnTo>
                <a:lnTo>
                  <a:pt x="1094168" y="536689"/>
                </a:lnTo>
                <a:lnTo>
                  <a:pt x="1179639" y="536689"/>
                </a:lnTo>
                <a:lnTo>
                  <a:pt x="1179639" y="410032"/>
                </a:lnTo>
                <a:lnTo>
                  <a:pt x="815517" y="410032"/>
                </a:lnTo>
                <a:lnTo>
                  <a:pt x="815517" y="536689"/>
                </a:lnTo>
                <a:lnTo>
                  <a:pt x="870915" y="536689"/>
                </a:lnTo>
                <a:lnTo>
                  <a:pt x="1179639" y="1131976"/>
                </a:lnTo>
                <a:lnTo>
                  <a:pt x="1165402" y="1169962"/>
                </a:lnTo>
                <a:lnTo>
                  <a:pt x="1143088" y="1222311"/>
                </a:lnTo>
                <a:lnTo>
                  <a:pt x="1121067" y="1262189"/>
                </a:lnTo>
                <a:lnTo>
                  <a:pt x="1076731" y="1299794"/>
                </a:lnTo>
                <a:lnTo>
                  <a:pt x="1076731" y="1293456"/>
                </a:lnTo>
                <a:lnTo>
                  <a:pt x="1078306" y="1283957"/>
                </a:lnTo>
                <a:lnTo>
                  <a:pt x="1078306" y="1276045"/>
                </a:lnTo>
                <a:lnTo>
                  <a:pt x="1055751" y="1224788"/>
                </a:lnTo>
                <a:lnTo>
                  <a:pt x="992835" y="1203210"/>
                </a:lnTo>
                <a:lnTo>
                  <a:pt x="953871" y="1210602"/>
                </a:lnTo>
                <a:lnTo>
                  <a:pt x="900887" y="1263992"/>
                </a:lnTo>
                <a:lnTo>
                  <a:pt x="893089" y="1306118"/>
                </a:lnTo>
                <a:lnTo>
                  <a:pt x="899896" y="1347304"/>
                </a:lnTo>
                <a:lnTo>
                  <a:pt x="919378" y="1383703"/>
                </a:lnTo>
                <a:lnTo>
                  <a:pt x="950201" y="1412811"/>
                </a:lnTo>
                <a:lnTo>
                  <a:pt x="990968" y="1432115"/>
                </a:lnTo>
                <a:lnTo>
                  <a:pt x="1040320" y="1439113"/>
                </a:lnTo>
                <a:lnTo>
                  <a:pt x="1073924" y="1436636"/>
                </a:lnTo>
                <a:lnTo>
                  <a:pt x="1138008" y="1413662"/>
                </a:lnTo>
                <a:lnTo>
                  <a:pt x="1169225" y="1390980"/>
                </a:lnTo>
                <a:lnTo>
                  <a:pt x="1200378" y="1359408"/>
                </a:lnTo>
                <a:lnTo>
                  <a:pt x="1231836" y="1317840"/>
                </a:lnTo>
                <a:lnTo>
                  <a:pt x="1263954" y="1265224"/>
                </a:lnTo>
                <a:lnTo>
                  <a:pt x="1297089" y="1200454"/>
                </a:lnTo>
                <a:lnTo>
                  <a:pt x="1331633" y="1122476"/>
                </a:lnTo>
                <a:lnTo>
                  <a:pt x="1572260" y="536689"/>
                </a:lnTo>
                <a:lnTo>
                  <a:pt x="1627682" y="536689"/>
                </a:lnTo>
                <a:lnTo>
                  <a:pt x="1627682" y="4100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27360" y="8367693"/>
            <a:ext cx="806450" cy="712470"/>
          </a:xfrm>
          <a:custGeom>
            <a:avLst/>
            <a:gdLst/>
            <a:ahLst/>
            <a:cxnLst/>
            <a:rect l="l" t="t" r="r" b="b"/>
            <a:pathLst>
              <a:path w="806450" h="712470">
                <a:moveTo>
                  <a:pt x="805839" y="0"/>
                </a:moveTo>
                <a:lnTo>
                  <a:pt x="454384" y="0"/>
                </a:lnTo>
                <a:lnTo>
                  <a:pt x="454384" y="126645"/>
                </a:lnTo>
                <a:lnTo>
                  <a:pt x="520884" y="126645"/>
                </a:lnTo>
                <a:lnTo>
                  <a:pt x="520884" y="318210"/>
                </a:lnTo>
                <a:lnTo>
                  <a:pt x="498116" y="330009"/>
                </a:lnTo>
                <a:lnTo>
                  <a:pt x="470603" y="338990"/>
                </a:lnTo>
                <a:lnTo>
                  <a:pt x="438935" y="344707"/>
                </a:lnTo>
                <a:lnTo>
                  <a:pt x="403704" y="346711"/>
                </a:lnTo>
                <a:lnTo>
                  <a:pt x="359306" y="341064"/>
                </a:lnTo>
                <a:lnTo>
                  <a:pt x="326227" y="324322"/>
                </a:lnTo>
                <a:lnTo>
                  <a:pt x="303631" y="296789"/>
                </a:lnTo>
                <a:lnTo>
                  <a:pt x="290686" y="258767"/>
                </a:lnTo>
                <a:lnTo>
                  <a:pt x="286556" y="210559"/>
                </a:lnTo>
                <a:lnTo>
                  <a:pt x="286556" y="126645"/>
                </a:lnTo>
                <a:lnTo>
                  <a:pt x="351476" y="126645"/>
                </a:lnTo>
                <a:lnTo>
                  <a:pt x="351476" y="0"/>
                </a:lnTo>
                <a:lnTo>
                  <a:pt x="0" y="0"/>
                </a:lnTo>
                <a:lnTo>
                  <a:pt x="0" y="126645"/>
                </a:lnTo>
                <a:lnTo>
                  <a:pt x="72825" y="126645"/>
                </a:lnTo>
                <a:lnTo>
                  <a:pt x="72825" y="216893"/>
                </a:lnTo>
                <a:lnTo>
                  <a:pt x="76223" y="271248"/>
                </a:lnTo>
                <a:lnTo>
                  <a:pt x="86412" y="319257"/>
                </a:lnTo>
                <a:lnTo>
                  <a:pt x="103376" y="360907"/>
                </a:lnTo>
                <a:lnTo>
                  <a:pt x="127103" y="396185"/>
                </a:lnTo>
                <a:lnTo>
                  <a:pt x="157581" y="425078"/>
                </a:lnTo>
                <a:lnTo>
                  <a:pt x="194796" y="447573"/>
                </a:lnTo>
                <a:lnTo>
                  <a:pt x="238734" y="463657"/>
                </a:lnTo>
                <a:lnTo>
                  <a:pt x="289384" y="473317"/>
                </a:lnTo>
                <a:lnTo>
                  <a:pt x="346732" y="476540"/>
                </a:lnTo>
                <a:lnTo>
                  <a:pt x="400433" y="473672"/>
                </a:lnTo>
                <a:lnTo>
                  <a:pt x="447457" y="465463"/>
                </a:lnTo>
                <a:lnTo>
                  <a:pt x="487656" y="452505"/>
                </a:lnTo>
                <a:lnTo>
                  <a:pt x="520884" y="435389"/>
                </a:lnTo>
                <a:lnTo>
                  <a:pt x="520884" y="585783"/>
                </a:lnTo>
                <a:lnTo>
                  <a:pt x="397380" y="585783"/>
                </a:lnTo>
                <a:lnTo>
                  <a:pt x="397380" y="712439"/>
                </a:lnTo>
                <a:lnTo>
                  <a:pt x="805839" y="712439"/>
                </a:lnTo>
                <a:lnTo>
                  <a:pt x="805839" y="585783"/>
                </a:lnTo>
                <a:lnTo>
                  <a:pt x="721946" y="585783"/>
                </a:lnTo>
                <a:lnTo>
                  <a:pt x="721946" y="126645"/>
                </a:lnTo>
                <a:lnTo>
                  <a:pt x="805839" y="126645"/>
                </a:lnTo>
                <a:lnTo>
                  <a:pt x="8058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91158" y="8350281"/>
            <a:ext cx="758825" cy="747395"/>
          </a:xfrm>
          <a:custGeom>
            <a:avLst/>
            <a:gdLst/>
            <a:ahLst/>
            <a:cxnLst/>
            <a:rect l="l" t="t" r="r" b="b"/>
            <a:pathLst>
              <a:path w="758825" h="747395">
                <a:moveTo>
                  <a:pt x="400553" y="0"/>
                </a:moveTo>
                <a:lnTo>
                  <a:pt x="345861" y="2498"/>
                </a:lnTo>
                <a:lnTo>
                  <a:pt x="295113" y="9811"/>
                </a:lnTo>
                <a:lnTo>
                  <a:pt x="248326" y="21666"/>
                </a:lnTo>
                <a:lnTo>
                  <a:pt x="205516" y="37789"/>
                </a:lnTo>
                <a:lnTo>
                  <a:pt x="166701" y="57907"/>
                </a:lnTo>
                <a:lnTo>
                  <a:pt x="131899" y="81746"/>
                </a:lnTo>
                <a:lnTo>
                  <a:pt x="101126" y="109033"/>
                </a:lnTo>
                <a:lnTo>
                  <a:pt x="74400" y="139494"/>
                </a:lnTo>
                <a:lnTo>
                  <a:pt x="51739" y="172857"/>
                </a:lnTo>
                <a:lnTo>
                  <a:pt x="33159" y="208848"/>
                </a:lnTo>
                <a:lnTo>
                  <a:pt x="18677" y="247193"/>
                </a:lnTo>
                <a:lnTo>
                  <a:pt x="8312" y="287619"/>
                </a:lnTo>
                <a:lnTo>
                  <a:pt x="2081" y="329853"/>
                </a:lnTo>
                <a:lnTo>
                  <a:pt x="0" y="373622"/>
                </a:lnTo>
                <a:lnTo>
                  <a:pt x="2153" y="420312"/>
                </a:lnTo>
                <a:lnTo>
                  <a:pt x="8598" y="464604"/>
                </a:lnTo>
                <a:lnTo>
                  <a:pt x="19316" y="506328"/>
                </a:lnTo>
                <a:lnTo>
                  <a:pt x="34284" y="545314"/>
                </a:lnTo>
                <a:lnTo>
                  <a:pt x="53483" y="581393"/>
                </a:lnTo>
                <a:lnTo>
                  <a:pt x="76891" y="614395"/>
                </a:lnTo>
                <a:lnTo>
                  <a:pt x="104488" y="644150"/>
                </a:lnTo>
                <a:lnTo>
                  <a:pt x="136254" y="670489"/>
                </a:lnTo>
                <a:lnTo>
                  <a:pt x="172167" y="693241"/>
                </a:lnTo>
                <a:lnTo>
                  <a:pt x="212207" y="712237"/>
                </a:lnTo>
                <a:lnTo>
                  <a:pt x="256354" y="727307"/>
                </a:lnTo>
                <a:lnTo>
                  <a:pt x="304585" y="738281"/>
                </a:lnTo>
                <a:lnTo>
                  <a:pt x="356882" y="744991"/>
                </a:lnTo>
                <a:lnTo>
                  <a:pt x="413223" y="747265"/>
                </a:lnTo>
                <a:lnTo>
                  <a:pt x="463940" y="744855"/>
                </a:lnTo>
                <a:lnTo>
                  <a:pt x="512694" y="737682"/>
                </a:lnTo>
                <a:lnTo>
                  <a:pt x="559067" y="725829"/>
                </a:lnTo>
                <a:lnTo>
                  <a:pt x="602643" y="709378"/>
                </a:lnTo>
                <a:lnTo>
                  <a:pt x="643008" y="688412"/>
                </a:lnTo>
                <a:lnTo>
                  <a:pt x="679745" y="663014"/>
                </a:lnTo>
                <a:lnTo>
                  <a:pt x="712439" y="633268"/>
                </a:lnTo>
                <a:lnTo>
                  <a:pt x="693295" y="604777"/>
                </a:lnTo>
                <a:lnTo>
                  <a:pt x="435379" y="604777"/>
                </a:lnTo>
                <a:lnTo>
                  <a:pt x="386236" y="601199"/>
                </a:lnTo>
                <a:lnTo>
                  <a:pt x="342326" y="590504"/>
                </a:lnTo>
                <a:lnTo>
                  <a:pt x="304232" y="572746"/>
                </a:lnTo>
                <a:lnTo>
                  <a:pt x="272535" y="547982"/>
                </a:lnTo>
                <a:lnTo>
                  <a:pt x="247817" y="516267"/>
                </a:lnTo>
                <a:lnTo>
                  <a:pt x="230661" y="477656"/>
                </a:lnTo>
                <a:lnTo>
                  <a:pt x="221647" y="432206"/>
                </a:lnTo>
                <a:lnTo>
                  <a:pt x="747265" y="432206"/>
                </a:lnTo>
                <a:lnTo>
                  <a:pt x="751668" y="411254"/>
                </a:lnTo>
                <a:lnTo>
                  <a:pt x="755179" y="388073"/>
                </a:lnTo>
                <a:lnTo>
                  <a:pt x="757503" y="361626"/>
                </a:lnTo>
                <a:lnTo>
                  <a:pt x="758343" y="330879"/>
                </a:lnTo>
                <a:lnTo>
                  <a:pt x="757250" y="313466"/>
                </a:lnTo>
                <a:lnTo>
                  <a:pt x="218485" y="313466"/>
                </a:lnTo>
                <a:lnTo>
                  <a:pt x="223468" y="269427"/>
                </a:lnTo>
                <a:lnTo>
                  <a:pt x="238300" y="227676"/>
                </a:lnTo>
                <a:lnTo>
                  <a:pt x="262806" y="190763"/>
                </a:lnTo>
                <a:lnTo>
                  <a:pt x="296810" y="161240"/>
                </a:lnTo>
                <a:lnTo>
                  <a:pt x="340139" y="141656"/>
                </a:lnTo>
                <a:lnTo>
                  <a:pt x="392616" y="134561"/>
                </a:lnTo>
                <a:lnTo>
                  <a:pt x="696432" y="134561"/>
                </a:lnTo>
                <a:lnTo>
                  <a:pt x="687733" y="122240"/>
                </a:lnTo>
                <a:lnTo>
                  <a:pt x="658411" y="91227"/>
                </a:lnTo>
                <a:lnTo>
                  <a:pt x="624703" y="64337"/>
                </a:lnTo>
                <a:lnTo>
                  <a:pt x="586900" y="41805"/>
                </a:lnTo>
                <a:lnTo>
                  <a:pt x="545291" y="23870"/>
                </a:lnTo>
                <a:lnTo>
                  <a:pt x="500170" y="10766"/>
                </a:lnTo>
                <a:lnTo>
                  <a:pt x="451827" y="2731"/>
                </a:lnTo>
                <a:lnTo>
                  <a:pt x="400553" y="0"/>
                </a:lnTo>
                <a:close/>
              </a:path>
              <a:path w="758825" h="747395">
                <a:moveTo>
                  <a:pt x="644357" y="531941"/>
                </a:moveTo>
                <a:lnTo>
                  <a:pt x="581514" y="573990"/>
                </a:lnTo>
                <a:lnTo>
                  <a:pt x="540403" y="590079"/>
                </a:lnTo>
                <a:lnTo>
                  <a:pt x="491919" y="600849"/>
                </a:lnTo>
                <a:lnTo>
                  <a:pt x="435379" y="604777"/>
                </a:lnTo>
                <a:lnTo>
                  <a:pt x="693295" y="604777"/>
                </a:lnTo>
                <a:lnTo>
                  <a:pt x="644357" y="531941"/>
                </a:lnTo>
                <a:close/>
              </a:path>
              <a:path w="758825" h="747395">
                <a:moveTo>
                  <a:pt x="696432" y="134561"/>
                </a:moveTo>
                <a:lnTo>
                  <a:pt x="392616" y="134561"/>
                </a:lnTo>
                <a:lnTo>
                  <a:pt x="443930" y="141326"/>
                </a:lnTo>
                <a:lnTo>
                  <a:pt x="484334" y="160186"/>
                </a:lnTo>
                <a:lnTo>
                  <a:pt x="514534" y="188985"/>
                </a:lnTo>
                <a:lnTo>
                  <a:pt x="535232" y="225568"/>
                </a:lnTo>
                <a:lnTo>
                  <a:pt x="547135" y="267780"/>
                </a:lnTo>
                <a:lnTo>
                  <a:pt x="550946" y="313466"/>
                </a:lnTo>
                <a:lnTo>
                  <a:pt x="757250" y="313466"/>
                </a:lnTo>
                <a:lnTo>
                  <a:pt x="755324" y="282796"/>
                </a:lnTo>
                <a:lnTo>
                  <a:pt x="746463" y="237655"/>
                </a:lnTo>
                <a:lnTo>
                  <a:pt x="732050" y="195691"/>
                </a:lnTo>
                <a:lnTo>
                  <a:pt x="712376" y="157140"/>
                </a:lnTo>
                <a:lnTo>
                  <a:pt x="696432" y="1345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11863" y="8953475"/>
            <a:ext cx="362585" cy="127000"/>
          </a:xfrm>
          <a:custGeom>
            <a:avLst/>
            <a:gdLst/>
            <a:ahLst/>
            <a:cxnLst/>
            <a:rect l="l" t="t" r="r" b="b"/>
            <a:pathLst>
              <a:path w="362584" h="127000">
                <a:moveTo>
                  <a:pt x="0" y="127000"/>
                </a:moveTo>
                <a:lnTo>
                  <a:pt x="362543" y="127000"/>
                </a:lnTo>
                <a:lnTo>
                  <a:pt x="362543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29564" y="8953475"/>
            <a:ext cx="354965" cy="127000"/>
          </a:xfrm>
          <a:custGeom>
            <a:avLst/>
            <a:gdLst/>
            <a:ahLst/>
            <a:cxnLst/>
            <a:rect l="l" t="t" r="r" b="b"/>
            <a:pathLst>
              <a:path w="354965" h="127000">
                <a:moveTo>
                  <a:pt x="0" y="127000"/>
                </a:moveTo>
                <a:lnTo>
                  <a:pt x="354627" y="127000"/>
                </a:lnTo>
                <a:lnTo>
                  <a:pt x="354627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98939" y="8782025"/>
            <a:ext cx="201295" cy="171450"/>
          </a:xfrm>
          <a:custGeom>
            <a:avLst/>
            <a:gdLst/>
            <a:ahLst/>
            <a:cxnLst/>
            <a:rect l="l" t="t" r="r" b="b"/>
            <a:pathLst>
              <a:path w="201295" h="171450">
                <a:moveTo>
                  <a:pt x="0" y="171450"/>
                </a:moveTo>
                <a:lnTo>
                  <a:pt x="201072" y="171450"/>
                </a:lnTo>
                <a:lnTo>
                  <a:pt x="201072" y="0"/>
                </a:lnTo>
                <a:lnTo>
                  <a:pt x="0" y="0"/>
                </a:lnTo>
                <a:lnTo>
                  <a:pt x="0" y="1714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11862" y="8368010"/>
            <a:ext cx="874394" cy="585470"/>
          </a:xfrm>
          <a:custGeom>
            <a:avLst/>
            <a:gdLst/>
            <a:ahLst/>
            <a:cxnLst/>
            <a:rect l="l" t="t" r="r" b="b"/>
            <a:pathLst>
              <a:path w="874395" h="585470">
                <a:moveTo>
                  <a:pt x="873899" y="0"/>
                </a:moveTo>
                <a:lnTo>
                  <a:pt x="509778" y="0"/>
                </a:lnTo>
                <a:lnTo>
                  <a:pt x="509778" y="125730"/>
                </a:lnTo>
                <a:lnTo>
                  <a:pt x="585762" y="125730"/>
                </a:lnTo>
                <a:lnTo>
                  <a:pt x="585762" y="288290"/>
                </a:lnTo>
                <a:lnTo>
                  <a:pt x="288137" y="288290"/>
                </a:lnTo>
                <a:lnTo>
                  <a:pt x="288137" y="125730"/>
                </a:lnTo>
                <a:lnTo>
                  <a:pt x="354622" y="125730"/>
                </a:lnTo>
                <a:lnTo>
                  <a:pt x="354622" y="0"/>
                </a:lnTo>
                <a:lnTo>
                  <a:pt x="0" y="0"/>
                </a:lnTo>
                <a:lnTo>
                  <a:pt x="0" y="125730"/>
                </a:lnTo>
                <a:lnTo>
                  <a:pt x="87071" y="125730"/>
                </a:lnTo>
                <a:lnTo>
                  <a:pt x="87071" y="288290"/>
                </a:lnTo>
                <a:lnTo>
                  <a:pt x="87071" y="414020"/>
                </a:lnTo>
                <a:lnTo>
                  <a:pt x="585762" y="414020"/>
                </a:lnTo>
                <a:lnTo>
                  <a:pt x="585762" y="585470"/>
                </a:lnTo>
                <a:lnTo>
                  <a:pt x="786828" y="585470"/>
                </a:lnTo>
                <a:lnTo>
                  <a:pt x="786828" y="414020"/>
                </a:lnTo>
                <a:lnTo>
                  <a:pt x="786828" y="288290"/>
                </a:lnTo>
                <a:lnTo>
                  <a:pt x="786828" y="125730"/>
                </a:lnTo>
                <a:lnTo>
                  <a:pt x="873899" y="125730"/>
                </a:lnTo>
                <a:lnTo>
                  <a:pt x="8738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72852" y="8367693"/>
            <a:ext cx="890269" cy="712470"/>
          </a:xfrm>
          <a:custGeom>
            <a:avLst/>
            <a:gdLst/>
            <a:ahLst/>
            <a:cxnLst/>
            <a:rect l="l" t="t" r="r" b="b"/>
            <a:pathLst>
              <a:path w="890270" h="712470">
                <a:moveTo>
                  <a:pt x="888150" y="0"/>
                </a:moveTo>
                <a:lnTo>
                  <a:pt x="601615" y="0"/>
                </a:lnTo>
                <a:lnTo>
                  <a:pt x="288148" y="486048"/>
                </a:lnTo>
                <a:lnTo>
                  <a:pt x="288148" y="126645"/>
                </a:lnTo>
                <a:lnTo>
                  <a:pt x="354627" y="126645"/>
                </a:lnTo>
                <a:lnTo>
                  <a:pt x="354627" y="0"/>
                </a:lnTo>
                <a:lnTo>
                  <a:pt x="0" y="0"/>
                </a:lnTo>
                <a:lnTo>
                  <a:pt x="0" y="126645"/>
                </a:lnTo>
                <a:lnTo>
                  <a:pt x="87075" y="126645"/>
                </a:lnTo>
                <a:lnTo>
                  <a:pt x="87075" y="585783"/>
                </a:lnTo>
                <a:lnTo>
                  <a:pt x="1581" y="585783"/>
                </a:lnTo>
                <a:lnTo>
                  <a:pt x="1581" y="712439"/>
                </a:lnTo>
                <a:lnTo>
                  <a:pt x="288148" y="712439"/>
                </a:lnTo>
                <a:lnTo>
                  <a:pt x="601615" y="224799"/>
                </a:lnTo>
                <a:lnTo>
                  <a:pt x="601615" y="585783"/>
                </a:lnTo>
                <a:lnTo>
                  <a:pt x="535114" y="585783"/>
                </a:lnTo>
                <a:lnTo>
                  <a:pt x="535114" y="712439"/>
                </a:lnTo>
                <a:lnTo>
                  <a:pt x="889732" y="712439"/>
                </a:lnTo>
                <a:lnTo>
                  <a:pt x="889732" y="585783"/>
                </a:lnTo>
                <a:lnTo>
                  <a:pt x="802677" y="585783"/>
                </a:lnTo>
                <a:lnTo>
                  <a:pt x="802677" y="126645"/>
                </a:lnTo>
                <a:lnTo>
                  <a:pt x="888150" y="126645"/>
                </a:lnTo>
                <a:lnTo>
                  <a:pt x="888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221318" y="8350281"/>
            <a:ext cx="758825" cy="747395"/>
          </a:xfrm>
          <a:custGeom>
            <a:avLst/>
            <a:gdLst/>
            <a:ahLst/>
            <a:cxnLst/>
            <a:rect l="l" t="t" r="r" b="b"/>
            <a:pathLst>
              <a:path w="758825" h="747395">
                <a:moveTo>
                  <a:pt x="400553" y="0"/>
                </a:moveTo>
                <a:lnTo>
                  <a:pt x="345861" y="2498"/>
                </a:lnTo>
                <a:lnTo>
                  <a:pt x="295113" y="9811"/>
                </a:lnTo>
                <a:lnTo>
                  <a:pt x="248326" y="21666"/>
                </a:lnTo>
                <a:lnTo>
                  <a:pt x="205516" y="37789"/>
                </a:lnTo>
                <a:lnTo>
                  <a:pt x="166701" y="57907"/>
                </a:lnTo>
                <a:lnTo>
                  <a:pt x="131899" y="81746"/>
                </a:lnTo>
                <a:lnTo>
                  <a:pt x="101126" y="109033"/>
                </a:lnTo>
                <a:lnTo>
                  <a:pt x="74400" y="139494"/>
                </a:lnTo>
                <a:lnTo>
                  <a:pt x="51739" y="172857"/>
                </a:lnTo>
                <a:lnTo>
                  <a:pt x="33159" y="208848"/>
                </a:lnTo>
                <a:lnTo>
                  <a:pt x="18677" y="247193"/>
                </a:lnTo>
                <a:lnTo>
                  <a:pt x="8312" y="287619"/>
                </a:lnTo>
                <a:lnTo>
                  <a:pt x="2081" y="329853"/>
                </a:lnTo>
                <a:lnTo>
                  <a:pt x="0" y="373622"/>
                </a:lnTo>
                <a:lnTo>
                  <a:pt x="2153" y="420312"/>
                </a:lnTo>
                <a:lnTo>
                  <a:pt x="8599" y="464604"/>
                </a:lnTo>
                <a:lnTo>
                  <a:pt x="19318" y="506328"/>
                </a:lnTo>
                <a:lnTo>
                  <a:pt x="34287" y="545314"/>
                </a:lnTo>
                <a:lnTo>
                  <a:pt x="53487" y="581393"/>
                </a:lnTo>
                <a:lnTo>
                  <a:pt x="76897" y="614395"/>
                </a:lnTo>
                <a:lnTo>
                  <a:pt x="104495" y="644150"/>
                </a:lnTo>
                <a:lnTo>
                  <a:pt x="136261" y="670489"/>
                </a:lnTo>
                <a:lnTo>
                  <a:pt x="172174" y="693241"/>
                </a:lnTo>
                <a:lnTo>
                  <a:pt x="212213" y="712237"/>
                </a:lnTo>
                <a:lnTo>
                  <a:pt x="256357" y="727307"/>
                </a:lnTo>
                <a:lnTo>
                  <a:pt x="304585" y="738281"/>
                </a:lnTo>
                <a:lnTo>
                  <a:pt x="356877" y="744991"/>
                </a:lnTo>
                <a:lnTo>
                  <a:pt x="413212" y="747265"/>
                </a:lnTo>
                <a:lnTo>
                  <a:pt x="463934" y="744855"/>
                </a:lnTo>
                <a:lnTo>
                  <a:pt x="512690" y="737682"/>
                </a:lnTo>
                <a:lnTo>
                  <a:pt x="559065" y="725829"/>
                </a:lnTo>
                <a:lnTo>
                  <a:pt x="602643" y="709378"/>
                </a:lnTo>
                <a:lnTo>
                  <a:pt x="643008" y="688412"/>
                </a:lnTo>
                <a:lnTo>
                  <a:pt x="679745" y="663014"/>
                </a:lnTo>
                <a:lnTo>
                  <a:pt x="712439" y="633268"/>
                </a:lnTo>
                <a:lnTo>
                  <a:pt x="693295" y="604777"/>
                </a:lnTo>
                <a:lnTo>
                  <a:pt x="435368" y="604777"/>
                </a:lnTo>
                <a:lnTo>
                  <a:pt x="386229" y="601199"/>
                </a:lnTo>
                <a:lnTo>
                  <a:pt x="342322" y="590504"/>
                </a:lnTo>
                <a:lnTo>
                  <a:pt x="304230" y="572746"/>
                </a:lnTo>
                <a:lnTo>
                  <a:pt x="272534" y="547982"/>
                </a:lnTo>
                <a:lnTo>
                  <a:pt x="247817" y="516267"/>
                </a:lnTo>
                <a:lnTo>
                  <a:pt x="230660" y="477656"/>
                </a:lnTo>
                <a:lnTo>
                  <a:pt x="221647" y="432206"/>
                </a:lnTo>
                <a:lnTo>
                  <a:pt x="747265" y="432206"/>
                </a:lnTo>
                <a:lnTo>
                  <a:pt x="751676" y="411254"/>
                </a:lnTo>
                <a:lnTo>
                  <a:pt x="755194" y="388073"/>
                </a:lnTo>
                <a:lnTo>
                  <a:pt x="757522" y="361626"/>
                </a:lnTo>
                <a:lnTo>
                  <a:pt x="758364" y="330879"/>
                </a:lnTo>
                <a:lnTo>
                  <a:pt x="757270" y="313466"/>
                </a:lnTo>
                <a:lnTo>
                  <a:pt x="218485" y="313466"/>
                </a:lnTo>
                <a:lnTo>
                  <a:pt x="223469" y="269427"/>
                </a:lnTo>
                <a:lnTo>
                  <a:pt x="238305" y="227676"/>
                </a:lnTo>
                <a:lnTo>
                  <a:pt x="262816" y="190763"/>
                </a:lnTo>
                <a:lnTo>
                  <a:pt x="296826" y="161240"/>
                </a:lnTo>
                <a:lnTo>
                  <a:pt x="340158" y="141656"/>
                </a:lnTo>
                <a:lnTo>
                  <a:pt x="392637" y="134561"/>
                </a:lnTo>
                <a:lnTo>
                  <a:pt x="696443" y="134561"/>
                </a:lnTo>
                <a:lnTo>
                  <a:pt x="687742" y="122240"/>
                </a:lnTo>
                <a:lnTo>
                  <a:pt x="658418" y="91227"/>
                </a:lnTo>
                <a:lnTo>
                  <a:pt x="624707" y="64337"/>
                </a:lnTo>
                <a:lnTo>
                  <a:pt x="586900" y="41805"/>
                </a:lnTo>
                <a:lnTo>
                  <a:pt x="545290" y="23870"/>
                </a:lnTo>
                <a:lnTo>
                  <a:pt x="500168" y="10766"/>
                </a:lnTo>
                <a:lnTo>
                  <a:pt x="451825" y="2731"/>
                </a:lnTo>
                <a:lnTo>
                  <a:pt x="400553" y="0"/>
                </a:lnTo>
                <a:close/>
              </a:path>
              <a:path w="758825" h="747395">
                <a:moveTo>
                  <a:pt x="644357" y="531941"/>
                </a:moveTo>
                <a:lnTo>
                  <a:pt x="581510" y="573990"/>
                </a:lnTo>
                <a:lnTo>
                  <a:pt x="540396" y="590079"/>
                </a:lnTo>
                <a:lnTo>
                  <a:pt x="491909" y="600849"/>
                </a:lnTo>
                <a:lnTo>
                  <a:pt x="435368" y="604777"/>
                </a:lnTo>
                <a:lnTo>
                  <a:pt x="693295" y="604777"/>
                </a:lnTo>
                <a:lnTo>
                  <a:pt x="644357" y="531941"/>
                </a:lnTo>
                <a:close/>
              </a:path>
              <a:path w="758825" h="747395">
                <a:moveTo>
                  <a:pt x="696443" y="134561"/>
                </a:moveTo>
                <a:lnTo>
                  <a:pt x="392637" y="134561"/>
                </a:lnTo>
                <a:lnTo>
                  <a:pt x="443943" y="141326"/>
                </a:lnTo>
                <a:lnTo>
                  <a:pt x="484346" y="160186"/>
                </a:lnTo>
                <a:lnTo>
                  <a:pt x="514547" y="188985"/>
                </a:lnTo>
                <a:lnTo>
                  <a:pt x="535249" y="225568"/>
                </a:lnTo>
                <a:lnTo>
                  <a:pt x="547155" y="267780"/>
                </a:lnTo>
                <a:lnTo>
                  <a:pt x="550967" y="313466"/>
                </a:lnTo>
                <a:lnTo>
                  <a:pt x="757270" y="313466"/>
                </a:lnTo>
                <a:lnTo>
                  <a:pt x="755345" y="282796"/>
                </a:lnTo>
                <a:lnTo>
                  <a:pt x="746481" y="237655"/>
                </a:lnTo>
                <a:lnTo>
                  <a:pt x="732066" y="195691"/>
                </a:lnTo>
                <a:lnTo>
                  <a:pt x="712389" y="157140"/>
                </a:lnTo>
                <a:lnTo>
                  <a:pt x="696443" y="1345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813792" y="2779000"/>
            <a:ext cx="227329" cy="327025"/>
          </a:xfrm>
          <a:custGeom>
            <a:avLst/>
            <a:gdLst/>
            <a:ahLst/>
            <a:cxnLst/>
            <a:rect l="l" t="t" r="r" b="b"/>
            <a:pathLst>
              <a:path w="227330" h="327025">
                <a:moveTo>
                  <a:pt x="12816" y="0"/>
                </a:moveTo>
                <a:lnTo>
                  <a:pt x="0" y="16826"/>
                </a:lnTo>
                <a:lnTo>
                  <a:pt x="192412" y="163324"/>
                </a:lnTo>
                <a:lnTo>
                  <a:pt x="0" y="309843"/>
                </a:lnTo>
                <a:lnTo>
                  <a:pt x="12816" y="326670"/>
                </a:lnTo>
                <a:lnTo>
                  <a:pt x="227291" y="163324"/>
                </a:lnTo>
                <a:lnTo>
                  <a:pt x="128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102040" y="2779000"/>
            <a:ext cx="227329" cy="327025"/>
          </a:xfrm>
          <a:custGeom>
            <a:avLst/>
            <a:gdLst/>
            <a:ahLst/>
            <a:cxnLst/>
            <a:rect l="l" t="t" r="r" b="b"/>
            <a:pathLst>
              <a:path w="227330" h="327025">
                <a:moveTo>
                  <a:pt x="12816" y="0"/>
                </a:moveTo>
                <a:lnTo>
                  <a:pt x="0" y="16826"/>
                </a:lnTo>
                <a:lnTo>
                  <a:pt x="192444" y="163324"/>
                </a:lnTo>
                <a:lnTo>
                  <a:pt x="0" y="309843"/>
                </a:lnTo>
                <a:lnTo>
                  <a:pt x="12816" y="326670"/>
                </a:lnTo>
                <a:lnTo>
                  <a:pt x="227322" y="163324"/>
                </a:lnTo>
                <a:lnTo>
                  <a:pt x="128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809523" y="2384172"/>
            <a:ext cx="134791" cy="134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528711" y="2384172"/>
            <a:ext cx="134791" cy="134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921916" y="2384172"/>
            <a:ext cx="134791" cy="1347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979675" y="4953044"/>
            <a:ext cx="446405" cy="446405"/>
          </a:xfrm>
          <a:custGeom>
            <a:avLst/>
            <a:gdLst/>
            <a:ahLst/>
            <a:cxnLst/>
            <a:rect l="l" t="t" r="r" b="b"/>
            <a:pathLst>
              <a:path w="446404" h="446404">
                <a:moveTo>
                  <a:pt x="446100" y="209384"/>
                </a:moveTo>
                <a:lnTo>
                  <a:pt x="236702" y="209384"/>
                </a:lnTo>
                <a:lnTo>
                  <a:pt x="236702" y="0"/>
                </a:lnTo>
                <a:lnTo>
                  <a:pt x="209384" y="0"/>
                </a:lnTo>
                <a:lnTo>
                  <a:pt x="209384" y="209384"/>
                </a:lnTo>
                <a:lnTo>
                  <a:pt x="0" y="209384"/>
                </a:lnTo>
                <a:lnTo>
                  <a:pt x="0" y="236715"/>
                </a:lnTo>
                <a:lnTo>
                  <a:pt x="209384" y="236715"/>
                </a:lnTo>
                <a:lnTo>
                  <a:pt x="209384" y="446100"/>
                </a:lnTo>
                <a:lnTo>
                  <a:pt x="236702" y="446100"/>
                </a:lnTo>
                <a:lnTo>
                  <a:pt x="236702" y="236715"/>
                </a:lnTo>
                <a:lnTo>
                  <a:pt x="446100" y="236715"/>
                </a:lnTo>
                <a:lnTo>
                  <a:pt x="446100" y="2093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5800" y="8584562"/>
            <a:ext cx="2036866" cy="187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57575" y="8634088"/>
            <a:ext cx="139700" cy="97790"/>
          </a:xfrm>
          <a:custGeom>
            <a:avLst/>
            <a:gdLst/>
            <a:ahLst/>
            <a:cxnLst/>
            <a:rect l="l" t="t" r="r" b="b"/>
            <a:pathLst>
              <a:path w="139700" h="97790">
                <a:moveTo>
                  <a:pt x="85852" y="2247"/>
                </a:moveTo>
                <a:lnTo>
                  <a:pt x="0" y="2247"/>
                </a:lnTo>
                <a:lnTo>
                  <a:pt x="0" y="26377"/>
                </a:lnTo>
                <a:lnTo>
                  <a:pt x="30988" y="26377"/>
                </a:lnTo>
                <a:lnTo>
                  <a:pt x="30988" y="96227"/>
                </a:lnTo>
                <a:lnTo>
                  <a:pt x="55079" y="96227"/>
                </a:lnTo>
                <a:lnTo>
                  <a:pt x="55079" y="26377"/>
                </a:lnTo>
                <a:lnTo>
                  <a:pt x="85852" y="26377"/>
                </a:lnTo>
                <a:lnTo>
                  <a:pt x="85852" y="2247"/>
                </a:lnTo>
                <a:close/>
              </a:path>
              <a:path w="139700" h="97790">
                <a:moveTo>
                  <a:pt x="139661" y="76911"/>
                </a:moveTo>
                <a:lnTo>
                  <a:pt x="138188" y="73355"/>
                </a:lnTo>
                <a:lnTo>
                  <a:pt x="135267" y="70142"/>
                </a:lnTo>
                <a:lnTo>
                  <a:pt x="132308" y="66941"/>
                </a:lnTo>
                <a:lnTo>
                  <a:pt x="128701" y="65328"/>
                </a:lnTo>
                <a:lnTo>
                  <a:pt x="119329" y="65328"/>
                </a:lnTo>
                <a:lnTo>
                  <a:pt x="115277" y="66941"/>
                </a:lnTo>
                <a:lnTo>
                  <a:pt x="109143" y="73355"/>
                </a:lnTo>
                <a:lnTo>
                  <a:pt x="107607" y="76911"/>
                </a:lnTo>
                <a:lnTo>
                  <a:pt x="107607" y="85305"/>
                </a:lnTo>
                <a:lnTo>
                  <a:pt x="109143" y="89204"/>
                </a:lnTo>
                <a:lnTo>
                  <a:pt x="115277" y="95910"/>
                </a:lnTo>
                <a:lnTo>
                  <a:pt x="119329" y="97574"/>
                </a:lnTo>
                <a:lnTo>
                  <a:pt x="128701" y="97574"/>
                </a:lnTo>
                <a:lnTo>
                  <a:pt x="132308" y="95910"/>
                </a:lnTo>
                <a:lnTo>
                  <a:pt x="138188" y="89204"/>
                </a:lnTo>
                <a:lnTo>
                  <a:pt x="139661" y="85305"/>
                </a:lnTo>
                <a:lnTo>
                  <a:pt x="139661" y="76911"/>
                </a:lnTo>
                <a:close/>
              </a:path>
              <a:path w="139700" h="97790">
                <a:moveTo>
                  <a:pt x="139661" y="11582"/>
                </a:moveTo>
                <a:lnTo>
                  <a:pt x="138188" y="8013"/>
                </a:lnTo>
                <a:lnTo>
                  <a:pt x="135267" y="4800"/>
                </a:lnTo>
                <a:lnTo>
                  <a:pt x="132308" y="1600"/>
                </a:lnTo>
                <a:lnTo>
                  <a:pt x="128701" y="0"/>
                </a:lnTo>
                <a:lnTo>
                  <a:pt x="119329" y="0"/>
                </a:lnTo>
                <a:lnTo>
                  <a:pt x="115277" y="1600"/>
                </a:lnTo>
                <a:lnTo>
                  <a:pt x="109143" y="8013"/>
                </a:lnTo>
                <a:lnTo>
                  <a:pt x="107607" y="11582"/>
                </a:lnTo>
                <a:lnTo>
                  <a:pt x="107607" y="19964"/>
                </a:lnTo>
                <a:lnTo>
                  <a:pt x="109143" y="23876"/>
                </a:lnTo>
                <a:lnTo>
                  <a:pt x="115277" y="30568"/>
                </a:lnTo>
                <a:lnTo>
                  <a:pt x="119329" y="32245"/>
                </a:lnTo>
                <a:lnTo>
                  <a:pt x="128701" y="32245"/>
                </a:lnTo>
                <a:lnTo>
                  <a:pt x="132308" y="30568"/>
                </a:lnTo>
                <a:lnTo>
                  <a:pt x="138188" y="23876"/>
                </a:lnTo>
                <a:lnTo>
                  <a:pt x="139661" y="19964"/>
                </a:lnTo>
                <a:lnTo>
                  <a:pt x="139661" y="11582"/>
                </a:lnTo>
                <a:close/>
              </a:path>
            </a:pathLst>
          </a:custGeom>
          <a:solidFill>
            <a:srgbClr val="184A9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107477" y="8982455"/>
            <a:ext cx="285750" cy="172720"/>
            <a:chOff x="1107477" y="8982455"/>
            <a:chExt cx="285750" cy="172720"/>
          </a:xfrm>
        </p:grpSpPr>
        <p:sp>
          <p:nvSpPr>
            <p:cNvPr id="5" name="object 5"/>
            <p:cNvSpPr/>
            <p:nvPr/>
          </p:nvSpPr>
          <p:spPr>
            <a:xfrm>
              <a:off x="1107477" y="8982455"/>
              <a:ext cx="242548" cy="1727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76345" y="9089135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69"/>
                  </a:moveTo>
                  <a:lnTo>
                    <a:pt x="16742" y="39369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376337" y="9034532"/>
            <a:ext cx="86360" cy="93980"/>
          </a:xfrm>
          <a:custGeom>
            <a:avLst/>
            <a:gdLst/>
            <a:ahLst/>
            <a:cxnLst/>
            <a:rect l="l" t="t" r="r" b="b"/>
            <a:pathLst>
              <a:path w="86359" h="93979">
                <a:moveTo>
                  <a:pt x="85852" y="0"/>
                </a:moveTo>
                <a:lnTo>
                  <a:pt x="69100" y="0"/>
                </a:lnTo>
                <a:lnTo>
                  <a:pt x="69100" y="38100"/>
                </a:lnTo>
                <a:lnTo>
                  <a:pt x="16751" y="38100"/>
                </a:lnTo>
                <a:lnTo>
                  <a:pt x="16751" y="0"/>
                </a:lnTo>
                <a:lnTo>
                  <a:pt x="0" y="0"/>
                </a:lnTo>
                <a:lnTo>
                  <a:pt x="0" y="38100"/>
                </a:lnTo>
                <a:lnTo>
                  <a:pt x="0" y="54610"/>
                </a:lnTo>
                <a:lnTo>
                  <a:pt x="69100" y="54610"/>
                </a:lnTo>
                <a:lnTo>
                  <a:pt x="69100" y="93980"/>
                </a:lnTo>
                <a:lnTo>
                  <a:pt x="85852" y="93980"/>
                </a:lnTo>
                <a:lnTo>
                  <a:pt x="85852" y="54610"/>
                </a:lnTo>
                <a:lnTo>
                  <a:pt x="85852" y="38100"/>
                </a:lnTo>
                <a:lnTo>
                  <a:pt x="858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483750" y="9032181"/>
            <a:ext cx="200025" cy="138430"/>
            <a:chOff x="1483750" y="9032181"/>
            <a:chExt cx="200025" cy="138430"/>
          </a:xfrm>
        </p:grpSpPr>
        <p:sp>
          <p:nvSpPr>
            <p:cNvPr id="9" name="object 9"/>
            <p:cNvSpPr/>
            <p:nvPr/>
          </p:nvSpPr>
          <p:spPr>
            <a:xfrm>
              <a:off x="1483741" y="9034506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4544" y="16510"/>
                  </a:lnTo>
                  <a:lnTo>
                    <a:pt x="34544" y="93980"/>
                  </a:lnTo>
                  <a:lnTo>
                    <a:pt x="51320" y="93980"/>
                  </a:lnTo>
                  <a:lnTo>
                    <a:pt x="51320" y="16510"/>
                  </a:lnTo>
                  <a:lnTo>
                    <a:pt x="85852" y="1651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90957" y="9032181"/>
              <a:ext cx="92332" cy="13820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754498" y="9049765"/>
            <a:ext cx="17145" cy="78740"/>
          </a:xfrm>
          <a:custGeom>
            <a:avLst/>
            <a:gdLst/>
            <a:ahLst/>
            <a:cxnLst/>
            <a:rect l="l" t="t" r="r" b="b"/>
            <a:pathLst>
              <a:path w="17144" h="78740">
                <a:moveTo>
                  <a:pt x="0" y="78740"/>
                </a:moveTo>
                <a:lnTo>
                  <a:pt x="16753" y="78740"/>
                </a:lnTo>
                <a:lnTo>
                  <a:pt x="16753" y="0"/>
                </a:lnTo>
                <a:lnTo>
                  <a:pt x="0" y="0"/>
                </a:lnTo>
                <a:lnTo>
                  <a:pt x="0" y="787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1754498" y="9032181"/>
            <a:ext cx="1045844" cy="138430"/>
            <a:chOff x="1754498" y="9032181"/>
            <a:chExt cx="1045844" cy="138430"/>
          </a:xfrm>
        </p:grpSpPr>
        <p:sp>
          <p:nvSpPr>
            <p:cNvPr id="13" name="object 13"/>
            <p:cNvSpPr/>
            <p:nvPr/>
          </p:nvSpPr>
          <p:spPr>
            <a:xfrm>
              <a:off x="1754492" y="9034531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89" h="93979">
                  <a:moveTo>
                    <a:pt x="8481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810" y="93980"/>
                  </a:lnTo>
                  <a:lnTo>
                    <a:pt x="84810" y="15240"/>
                  </a:lnTo>
                  <a:lnTo>
                    <a:pt x="848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66084" y="9032181"/>
              <a:ext cx="451209" cy="11937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43307" y="9032181"/>
              <a:ext cx="239645" cy="1382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04395" y="9034267"/>
              <a:ext cx="86489" cy="9423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711911" y="9034264"/>
              <a:ext cx="87965" cy="9423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1100558" y="9301066"/>
            <a:ext cx="17145" cy="78740"/>
          </a:xfrm>
          <a:custGeom>
            <a:avLst/>
            <a:gdLst/>
            <a:ahLst/>
            <a:cxnLst/>
            <a:rect l="l" t="t" r="r" b="b"/>
            <a:pathLst>
              <a:path w="17144" h="78740">
                <a:moveTo>
                  <a:pt x="0" y="78739"/>
                </a:moveTo>
                <a:lnTo>
                  <a:pt x="16753" y="78739"/>
                </a:lnTo>
                <a:lnTo>
                  <a:pt x="16753" y="0"/>
                </a:lnTo>
                <a:lnTo>
                  <a:pt x="0" y="0"/>
                </a:lnTo>
                <a:lnTo>
                  <a:pt x="0" y="78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1100558" y="9283482"/>
            <a:ext cx="484505" cy="138430"/>
            <a:chOff x="1100558" y="9283482"/>
            <a:chExt cx="484505" cy="138430"/>
          </a:xfrm>
        </p:grpSpPr>
        <p:sp>
          <p:nvSpPr>
            <p:cNvPr id="20" name="object 20"/>
            <p:cNvSpPr/>
            <p:nvPr/>
          </p:nvSpPr>
          <p:spPr>
            <a:xfrm>
              <a:off x="1100556" y="9285827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90" h="93979">
                  <a:moveTo>
                    <a:pt x="8481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810" y="93980"/>
                  </a:lnTo>
                  <a:lnTo>
                    <a:pt x="84810" y="15240"/>
                  </a:lnTo>
                  <a:lnTo>
                    <a:pt x="848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17994" y="9283482"/>
              <a:ext cx="92332" cy="13820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31449" y="9283482"/>
              <a:ext cx="213966" cy="11937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67739" y="9301066"/>
              <a:ext cx="17145" cy="78740"/>
            </a:xfrm>
            <a:custGeom>
              <a:avLst/>
              <a:gdLst/>
              <a:ahLst/>
              <a:cxnLst/>
              <a:rect l="l" t="t" r="r" b="b"/>
              <a:pathLst>
                <a:path w="17144" h="78740">
                  <a:moveTo>
                    <a:pt x="0" y="78739"/>
                  </a:moveTo>
                  <a:lnTo>
                    <a:pt x="16753" y="78739"/>
                  </a:lnTo>
                  <a:lnTo>
                    <a:pt x="16753" y="0"/>
                  </a:lnTo>
                  <a:lnTo>
                    <a:pt x="0" y="0"/>
                  </a:lnTo>
                  <a:lnTo>
                    <a:pt x="0" y="787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1567739" y="9283482"/>
            <a:ext cx="374015" cy="138430"/>
            <a:chOff x="1567739" y="9283482"/>
            <a:chExt cx="374015" cy="138430"/>
          </a:xfrm>
        </p:grpSpPr>
        <p:sp>
          <p:nvSpPr>
            <p:cNvPr id="25" name="object 25"/>
            <p:cNvSpPr/>
            <p:nvPr/>
          </p:nvSpPr>
          <p:spPr>
            <a:xfrm>
              <a:off x="1567738" y="9285827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89" h="93979">
                  <a:moveTo>
                    <a:pt x="8481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810" y="93980"/>
                  </a:lnTo>
                  <a:lnTo>
                    <a:pt x="84810" y="15240"/>
                  </a:lnTo>
                  <a:lnTo>
                    <a:pt x="848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85175" y="9283482"/>
              <a:ext cx="92332" cy="13820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04482" y="9285566"/>
              <a:ext cx="87965" cy="9423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924942" y="9340436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69"/>
                  </a:moveTo>
                  <a:lnTo>
                    <a:pt x="16742" y="39369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/>
          <p:nvPr/>
        </p:nvSpPr>
        <p:spPr>
          <a:xfrm>
            <a:off x="1924939" y="9285827"/>
            <a:ext cx="86360" cy="93980"/>
          </a:xfrm>
          <a:custGeom>
            <a:avLst/>
            <a:gdLst/>
            <a:ahLst/>
            <a:cxnLst/>
            <a:rect l="l" t="t" r="r" b="b"/>
            <a:pathLst>
              <a:path w="86360" h="93979">
                <a:moveTo>
                  <a:pt x="85852" y="0"/>
                </a:moveTo>
                <a:lnTo>
                  <a:pt x="69100" y="0"/>
                </a:lnTo>
                <a:lnTo>
                  <a:pt x="69100" y="38100"/>
                </a:lnTo>
                <a:lnTo>
                  <a:pt x="16738" y="38100"/>
                </a:lnTo>
                <a:lnTo>
                  <a:pt x="16738" y="0"/>
                </a:lnTo>
                <a:lnTo>
                  <a:pt x="0" y="0"/>
                </a:lnTo>
                <a:lnTo>
                  <a:pt x="0" y="38100"/>
                </a:lnTo>
                <a:lnTo>
                  <a:pt x="0" y="54610"/>
                </a:lnTo>
                <a:lnTo>
                  <a:pt x="69100" y="54610"/>
                </a:lnTo>
                <a:lnTo>
                  <a:pt x="69100" y="93980"/>
                </a:lnTo>
                <a:lnTo>
                  <a:pt x="85852" y="93980"/>
                </a:lnTo>
                <a:lnTo>
                  <a:pt x="85852" y="54610"/>
                </a:lnTo>
                <a:lnTo>
                  <a:pt x="85852" y="38100"/>
                </a:lnTo>
                <a:lnTo>
                  <a:pt x="858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2043411" y="9283482"/>
            <a:ext cx="1149985" cy="98425"/>
            <a:chOff x="2043411" y="9283482"/>
            <a:chExt cx="1149985" cy="98425"/>
          </a:xfrm>
        </p:grpSpPr>
        <p:sp>
          <p:nvSpPr>
            <p:cNvPr id="31" name="object 31"/>
            <p:cNvSpPr/>
            <p:nvPr/>
          </p:nvSpPr>
          <p:spPr>
            <a:xfrm>
              <a:off x="2163865" y="9285568"/>
              <a:ext cx="100729" cy="9423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043411" y="9285566"/>
              <a:ext cx="87944" cy="9423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290810" y="9283487"/>
              <a:ext cx="74971" cy="9778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385207" y="9283482"/>
              <a:ext cx="299445" cy="9842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717051" y="9285570"/>
              <a:ext cx="71202" cy="9423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808487" y="9283485"/>
              <a:ext cx="188753" cy="9842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018569" y="9284731"/>
              <a:ext cx="77903" cy="9591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118236" y="9283487"/>
              <a:ext cx="74971" cy="9778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1087580" y="9484754"/>
            <a:ext cx="873760" cy="188595"/>
            <a:chOff x="1087580" y="9484754"/>
            <a:chExt cx="873760" cy="188595"/>
          </a:xfrm>
        </p:grpSpPr>
        <p:sp>
          <p:nvSpPr>
            <p:cNvPr id="40" name="object 40"/>
            <p:cNvSpPr/>
            <p:nvPr/>
          </p:nvSpPr>
          <p:spPr>
            <a:xfrm>
              <a:off x="1087580" y="9484754"/>
              <a:ext cx="199802" cy="14719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308626" y="9534783"/>
              <a:ext cx="92363" cy="9842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427002" y="9534783"/>
              <a:ext cx="92332" cy="13820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540447" y="9534785"/>
              <a:ext cx="86709" cy="9842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650419" y="9534785"/>
              <a:ext cx="195902" cy="98426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872998" y="9488707"/>
              <a:ext cx="87934" cy="14240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2032146" y="9482425"/>
            <a:ext cx="749935" cy="151130"/>
            <a:chOff x="2032146" y="9482425"/>
            <a:chExt cx="749935" cy="151130"/>
          </a:xfrm>
        </p:grpSpPr>
        <p:sp>
          <p:nvSpPr>
            <p:cNvPr id="47" name="object 47"/>
            <p:cNvSpPr/>
            <p:nvPr/>
          </p:nvSpPr>
          <p:spPr>
            <a:xfrm>
              <a:off x="2032146" y="9534785"/>
              <a:ext cx="100510" cy="98426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153563" y="9482425"/>
              <a:ext cx="204221" cy="150791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383780" y="9534787"/>
              <a:ext cx="74971" cy="97787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483992" y="9534785"/>
              <a:ext cx="188753" cy="98426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694078" y="9536867"/>
              <a:ext cx="87965" cy="9423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/>
          <p:nvPr/>
        </p:nvSpPr>
        <p:spPr>
          <a:xfrm>
            <a:off x="1098886" y="9859180"/>
            <a:ext cx="1510096" cy="40229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3" name="object 53"/>
          <p:cNvGrpSpPr/>
          <p:nvPr/>
        </p:nvGrpSpPr>
        <p:grpSpPr>
          <a:xfrm>
            <a:off x="16339201" y="9066105"/>
            <a:ext cx="687705" cy="151765"/>
            <a:chOff x="16339201" y="9066105"/>
            <a:chExt cx="687705" cy="151765"/>
          </a:xfrm>
        </p:grpSpPr>
        <p:sp>
          <p:nvSpPr>
            <p:cNvPr id="54" name="object 54"/>
            <p:cNvSpPr/>
            <p:nvPr/>
          </p:nvSpPr>
          <p:spPr>
            <a:xfrm>
              <a:off x="16339201" y="9066105"/>
              <a:ext cx="122498" cy="151199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6482260" y="9119725"/>
              <a:ext cx="82311" cy="96321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6583818" y="9118464"/>
              <a:ext cx="338661" cy="98845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6942078" y="9120768"/>
              <a:ext cx="84604" cy="9423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17091818" y="9068414"/>
            <a:ext cx="603250" cy="188595"/>
            <a:chOff x="17091818" y="9068414"/>
            <a:chExt cx="603250" cy="188595"/>
          </a:xfrm>
        </p:grpSpPr>
        <p:sp>
          <p:nvSpPr>
            <p:cNvPr id="59" name="object 59"/>
            <p:cNvSpPr/>
            <p:nvPr/>
          </p:nvSpPr>
          <p:spPr>
            <a:xfrm>
              <a:off x="17091818" y="9118468"/>
              <a:ext cx="78322" cy="97787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7192335" y="9068414"/>
              <a:ext cx="128781" cy="188475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7345386" y="9120764"/>
              <a:ext cx="92154" cy="94237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7467110" y="9121031"/>
              <a:ext cx="125730" cy="93980"/>
            </a:xfrm>
            <a:custGeom>
              <a:avLst/>
              <a:gdLst/>
              <a:ahLst/>
              <a:cxnLst/>
              <a:rect l="l" t="t" r="r" b="b"/>
              <a:pathLst>
                <a:path w="125730" h="93979">
                  <a:moveTo>
                    <a:pt x="125653" y="0"/>
                  </a:moveTo>
                  <a:lnTo>
                    <a:pt x="101574" y="0"/>
                  </a:lnTo>
                  <a:lnTo>
                    <a:pt x="101574" y="71120"/>
                  </a:lnTo>
                  <a:lnTo>
                    <a:pt x="74764" y="71120"/>
                  </a:lnTo>
                  <a:lnTo>
                    <a:pt x="74764" y="0"/>
                  </a:lnTo>
                  <a:lnTo>
                    <a:pt x="50673" y="0"/>
                  </a:lnTo>
                  <a:lnTo>
                    <a:pt x="50673" y="71120"/>
                  </a:lnTo>
                  <a:lnTo>
                    <a:pt x="24091" y="71120"/>
                  </a:lnTo>
                  <a:lnTo>
                    <a:pt x="24091" y="0"/>
                  </a:lnTo>
                  <a:lnTo>
                    <a:pt x="0" y="0"/>
                  </a:lnTo>
                  <a:lnTo>
                    <a:pt x="0" y="71120"/>
                  </a:lnTo>
                  <a:lnTo>
                    <a:pt x="0" y="93980"/>
                  </a:lnTo>
                  <a:lnTo>
                    <a:pt x="125653" y="93980"/>
                  </a:lnTo>
                  <a:lnTo>
                    <a:pt x="125653" y="71120"/>
                  </a:lnTo>
                  <a:lnTo>
                    <a:pt x="125653" y="0"/>
                  </a:lnTo>
                  <a:close/>
                </a:path>
              </a:pathLst>
            </a:custGeom>
            <a:solidFill>
              <a:srgbClr val="184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7616733" y="9118468"/>
              <a:ext cx="78322" cy="97787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4" name="object 64"/>
          <p:cNvGrpSpPr/>
          <p:nvPr/>
        </p:nvGrpSpPr>
        <p:grpSpPr>
          <a:xfrm>
            <a:off x="17764163" y="9118462"/>
            <a:ext cx="923925" cy="138430"/>
            <a:chOff x="17764163" y="9118462"/>
            <a:chExt cx="923925" cy="138430"/>
          </a:xfrm>
        </p:grpSpPr>
        <p:sp>
          <p:nvSpPr>
            <p:cNvPr id="65" name="object 65"/>
            <p:cNvSpPr/>
            <p:nvPr/>
          </p:nvSpPr>
          <p:spPr>
            <a:xfrm>
              <a:off x="17893578" y="9118464"/>
              <a:ext cx="94436" cy="98845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7764163" y="9120765"/>
              <a:ext cx="105347" cy="94237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8010989" y="9118462"/>
              <a:ext cx="217105" cy="138429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8252237" y="9121032"/>
              <a:ext cx="88900" cy="93980"/>
            </a:xfrm>
            <a:custGeom>
              <a:avLst/>
              <a:gdLst/>
              <a:ahLst/>
              <a:cxnLst/>
              <a:rect l="l" t="t" r="r" b="b"/>
              <a:pathLst>
                <a:path w="88900" h="93979">
                  <a:moveTo>
                    <a:pt x="88392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0" y="93980"/>
                  </a:lnTo>
                  <a:lnTo>
                    <a:pt x="24091" y="93980"/>
                  </a:lnTo>
                  <a:lnTo>
                    <a:pt x="24091" y="22860"/>
                  </a:lnTo>
                  <a:lnTo>
                    <a:pt x="64300" y="22860"/>
                  </a:lnTo>
                  <a:lnTo>
                    <a:pt x="64300" y="93980"/>
                  </a:lnTo>
                  <a:lnTo>
                    <a:pt x="88392" y="93980"/>
                  </a:lnTo>
                  <a:lnTo>
                    <a:pt x="88392" y="22860"/>
                  </a:lnTo>
                  <a:lnTo>
                    <a:pt x="88392" y="0"/>
                  </a:lnTo>
                  <a:close/>
                </a:path>
              </a:pathLst>
            </a:custGeom>
            <a:solidFill>
              <a:srgbClr val="184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8370272" y="9118466"/>
              <a:ext cx="95913" cy="138425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8490435" y="9120765"/>
              <a:ext cx="92154" cy="94237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8603247" y="9120768"/>
              <a:ext cx="84604" cy="9423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2" name="object 72"/>
          <p:cNvGrpSpPr/>
          <p:nvPr/>
        </p:nvGrpSpPr>
        <p:grpSpPr>
          <a:xfrm>
            <a:off x="18707566" y="9073646"/>
            <a:ext cx="320040" cy="141605"/>
            <a:chOff x="18707566" y="9073646"/>
            <a:chExt cx="320040" cy="141605"/>
          </a:xfrm>
        </p:grpSpPr>
        <p:sp>
          <p:nvSpPr>
            <p:cNvPr id="73" name="object 73"/>
            <p:cNvSpPr/>
            <p:nvPr/>
          </p:nvSpPr>
          <p:spPr>
            <a:xfrm>
              <a:off x="18707558" y="9120727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31013" y="24130"/>
                  </a:lnTo>
                  <a:lnTo>
                    <a:pt x="31013" y="93980"/>
                  </a:lnTo>
                  <a:lnTo>
                    <a:pt x="55079" y="93980"/>
                  </a:lnTo>
                  <a:lnTo>
                    <a:pt x="55079" y="24130"/>
                  </a:lnTo>
                  <a:lnTo>
                    <a:pt x="85852" y="2413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184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8813336" y="9120765"/>
              <a:ext cx="92154" cy="94237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8935040" y="9073646"/>
              <a:ext cx="92154" cy="141356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6" name="object 76"/>
          <p:cNvGrpSpPr/>
          <p:nvPr/>
        </p:nvGrpSpPr>
        <p:grpSpPr>
          <a:xfrm>
            <a:off x="16343172" y="9369769"/>
            <a:ext cx="191770" cy="97790"/>
            <a:chOff x="16343172" y="9369769"/>
            <a:chExt cx="191770" cy="97790"/>
          </a:xfrm>
        </p:grpSpPr>
        <p:sp>
          <p:nvSpPr>
            <p:cNvPr id="77" name="object 77"/>
            <p:cNvSpPr/>
            <p:nvPr/>
          </p:nvSpPr>
          <p:spPr>
            <a:xfrm>
              <a:off x="16343161" y="9372326"/>
              <a:ext cx="89535" cy="93980"/>
            </a:xfrm>
            <a:custGeom>
              <a:avLst/>
              <a:gdLst/>
              <a:ahLst/>
              <a:cxnLst/>
              <a:rect l="l" t="t" r="r" b="b"/>
              <a:pathLst>
                <a:path w="89534" h="93979">
                  <a:moveTo>
                    <a:pt x="89433" y="0"/>
                  </a:moveTo>
                  <a:lnTo>
                    <a:pt x="65341" y="0"/>
                  </a:lnTo>
                  <a:lnTo>
                    <a:pt x="65341" y="35560"/>
                  </a:lnTo>
                  <a:lnTo>
                    <a:pt x="24104" y="35560"/>
                  </a:lnTo>
                  <a:lnTo>
                    <a:pt x="24104" y="0"/>
                  </a:lnTo>
                  <a:lnTo>
                    <a:pt x="0" y="0"/>
                  </a:lnTo>
                  <a:lnTo>
                    <a:pt x="0" y="35560"/>
                  </a:lnTo>
                  <a:lnTo>
                    <a:pt x="0" y="58420"/>
                  </a:lnTo>
                  <a:lnTo>
                    <a:pt x="0" y="93980"/>
                  </a:lnTo>
                  <a:lnTo>
                    <a:pt x="24104" y="93980"/>
                  </a:lnTo>
                  <a:lnTo>
                    <a:pt x="24104" y="58420"/>
                  </a:lnTo>
                  <a:lnTo>
                    <a:pt x="65341" y="58420"/>
                  </a:lnTo>
                  <a:lnTo>
                    <a:pt x="65341" y="93980"/>
                  </a:lnTo>
                  <a:lnTo>
                    <a:pt x="89433" y="93980"/>
                  </a:lnTo>
                  <a:lnTo>
                    <a:pt x="89433" y="58420"/>
                  </a:lnTo>
                  <a:lnTo>
                    <a:pt x="89433" y="35560"/>
                  </a:lnTo>
                  <a:lnTo>
                    <a:pt x="89433" y="0"/>
                  </a:lnTo>
                  <a:close/>
                </a:path>
              </a:pathLst>
            </a:custGeom>
            <a:solidFill>
              <a:srgbClr val="184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6456551" y="9369769"/>
              <a:ext cx="78322" cy="97787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object 79"/>
          <p:cNvGrpSpPr/>
          <p:nvPr/>
        </p:nvGrpSpPr>
        <p:grpSpPr>
          <a:xfrm>
            <a:off x="16598131" y="9324947"/>
            <a:ext cx="519430" cy="144145"/>
            <a:chOff x="16598131" y="9324947"/>
            <a:chExt cx="519430" cy="144145"/>
          </a:xfrm>
        </p:grpSpPr>
        <p:sp>
          <p:nvSpPr>
            <p:cNvPr id="80" name="object 80"/>
            <p:cNvSpPr/>
            <p:nvPr/>
          </p:nvSpPr>
          <p:spPr>
            <a:xfrm>
              <a:off x="16598131" y="9369767"/>
              <a:ext cx="184035" cy="98834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6810411" y="9324947"/>
              <a:ext cx="92154" cy="141356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6922156" y="9369765"/>
              <a:ext cx="195384" cy="98845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/>
          <p:nvPr/>
        </p:nvSpPr>
        <p:spPr>
          <a:xfrm>
            <a:off x="17181411" y="9372066"/>
            <a:ext cx="92154" cy="94237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7344758" y="9371026"/>
            <a:ext cx="82311" cy="96321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7488422" y="9369762"/>
            <a:ext cx="205003" cy="9884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7717389" y="9369773"/>
            <a:ext cx="314325" cy="118745"/>
          </a:xfrm>
          <a:custGeom>
            <a:avLst/>
            <a:gdLst/>
            <a:ahLst/>
            <a:cxnLst/>
            <a:rect l="l" t="t" r="r" b="b"/>
            <a:pathLst>
              <a:path w="314325" h="118745">
                <a:moveTo>
                  <a:pt x="102628" y="73672"/>
                </a:moveTo>
                <a:lnTo>
                  <a:pt x="86918" y="73672"/>
                </a:lnTo>
                <a:lnTo>
                  <a:pt x="86918" y="2552"/>
                </a:lnTo>
                <a:lnTo>
                  <a:pt x="62826" y="2552"/>
                </a:lnTo>
                <a:lnTo>
                  <a:pt x="62826" y="73672"/>
                </a:lnTo>
                <a:lnTo>
                  <a:pt x="24091" y="73672"/>
                </a:lnTo>
                <a:lnTo>
                  <a:pt x="24091" y="2552"/>
                </a:lnTo>
                <a:lnTo>
                  <a:pt x="0" y="2552"/>
                </a:lnTo>
                <a:lnTo>
                  <a:pt x="0" y="73672"/>
                </a:lnTo>
                <a:lnTo>
                  <a:pt x="0" y="96532"/>
                </a:lnTo>
                <a:lnTo>
                  <a:pt x="80010" y="96532"/>
                </a:lnTo>
                <a:lnTo>
                  <a:pt x="80010" y="118122"/>
                </a:lnTo>
                <a:lnTo>
                  <a:pt x="102628" y="118122"/>
                </a:lnTo>
                <a:lnTo>
                  <a:pt x="102628" y="96532"/>
                </a:lnTo>
                <a:lnTo>
                  <a:pt x="102628" y="73672"/>
                </a:lnTo>
                <a:close/>
              </a:path>
              <a:path w="314325" h="118745">
                <a:moveTo>
                  <a:pt x="205181" y="82511"/>
                </a:moveTo>
                <a:lnTo>
                  <a:pt x="193878" y="64922"/>
                </a:lnTo>
                <a:lnTo>
                  <a:pt x="188429" y="69951"/>
                </a:lnTo>
                <a:lnTo>
                  <a:pt x="182575" y="73558"/>
                </a:lnTo>
                <a:lnTo>
                  <a:pt x="176288" y="75717"/>
                </a:lnTo>
                <a:lnTo>
                  <a:pt x="169583" y="76441"/>
                </a:lnTo>
                <a:lnTo>
                  <a:pt x="162179" y="76441"/>
                </a:lnTo>
                <a:lnTo>
                  <a:pt x="155790" y="73952"/>
                </a:lnTo>
                <a:lnTo>
                  <a:pt x="145059" y="64033"/>
                </a:lnTo>
                <a:lnTo>
                  <a:pt x="142354" y="57518"/>
                </a:lnTo>
                <a:lnTo>
                  <a:pt x="142354" y="41465"/>
                </a:lnTo>
                <a:lnTo>
                  <a:pt x="144970" y="35001"/>
                </a:lnTo>
                <a:lnTo>
                  <a:pt x="155448" y="25082"/>
                </a:lnTo>
                <a:lnTo>
                  <a:pt x="161556" y="22618"/>
                </a:lnTo>
                <a:lnTo>
                  <a:pt x="177888" y="22618"/>
                </a:lnTo>
                <a:lnTo>
                  <a:pt x="185712" y="25679"/>
                </a:lnTo>
                <a:lnTo>
                  <a:pt x="191985" y="31826"/>
                </a:lnTo>
                <a:lnTo>
                  <a:pt x="203301" y="12776"/>
                </a:lnTo>
                <a:lnTo>
                  <a:pt x="196138" y="7188"/>
                </a:lnTo>
                <a:lnTo>
                  <a:pt x="187439" y="3187"/>
                </a:lnTo>
                <a:lnTo>
                  <a:pt x="177190" y="800"/>
                </a:lnTo>
                <a:lnTo>
                  <a:pt x="165404" y="0"/>
                </a:lnTo>
                <a:lnTo>
                  <a:pt x="155282" y="889"/>
                </a:lnTo>
                <a:lnTo>
                  <a:pt x="120065" y="30149"/>
                </a:lnTo>
                <a:lnTo>
                  <a:pt x="116611" y="49415"/>
                </a:lnTo>
                <a:lnTo>
                  <a:pt x="117487" y="59982"/>
                </a:lnTo>
                <a:lnTo>
                  <a:pt x="146913" y="95440"/>
                </a:lnTo>
                <a:lnTo>
                  <a:pt x="167690" y="98831"/>
                </a:lnTo>
                <a:lnTo>
                  <a:pt x="175501" y="98831"/>
                </a:lnTo>
                <a:lnTo>
                  <a:pt x="182753" y="97447"/>
                </a:lnTo>
                <a:lnTo>
                  <a:pt x="195999" y="91859"/>
                </a:lnTo>
                <a:lnTo>
                  <a:pt x="201269" y="87820"/>
                </a:lnTo>
                <a:lnTo>
                  <a:pt x="205181" y="82511"/>
                </a:lnTo>
                <a:close/>
              </a:path>
              <a:path w="314325" h="118745">
                <a:moveTo>
                  <a:pt x="313880" y="43764"/>
                </a:moveTo>
                <a:lnTo>
                  <a:pt x="313601" y="40627"/>
                </a:lnTo>
                <a:lnTo>
                  <a:pt x="313067" y="34569"/>
                </a:lnTo>
                <a:lnTo>
                  <a:pt x="310629" y="26250"/>
                </a:lnTo>
                <a:lnTo>
                  <a:pt x="289852" y="4762"/>
                </a:lnTo>
                <a:lnTo>
                  <a:pt x="289852" y="34569"/>
                </a:lnTo>
                <a:lnTo>
                  <a:pt x="289826" y="39281"/>
                </a:lnTo>
                <a:lnTo>
                  <a:pt x="289788" y="40627"/>
                </a:lnTo>
                <a:lnTo>
                  <a:pt x="243509" y="40627"/>
                </a:lnTo>
                <a:lnTo>
                  <a:pt x="246621" y="31648"/>
                </a:lnTo>
                <a:lnTo>
                  <a:pt x="251777" y="25234"/>
                </a:lnTo>
                <a:lnTo>
                  <a:pt x="258978" y="21386"/>
                </a:lnTo>
                <a:lnTo>
                  <a:pt x="268236" y="20104"/>
                </a:lnTo>
                <a:lnTo>
                  <a:pt x="274916" y="20104"/>
                </a:lnTo>
                <a:lnTo>
                  <a:pt x="280225" y="22059"/>
                </a:lnTo>
                <a:lnTo>
                  <a:pt x="288048" y="29883"/>
                </a:lnTo>
                <a:lnTo>
                  <a:pt x="289852" y="34569"/>
                </a:lnTo>
                <a:lnTo>
                  <a:pt x="289852" y="4762"/>
                </a:lnTo>
                <a:lnTo>
                  <a:pt x="286499" y="3060"/>
                </a:lnTo>
                <a:lnTo>
                  <a:pt x="278231" y="762"/>
                </a:lnTo>
                <a:lnTo>
                  <a:pt x="269278" y="0"/>
                </a:lnTo>
                <a:lnTo>
                  <a:pt x="258521" y="876"/>
                </a:lnTo>
                <a:lnTo>
                  <a:pt x="222834" y="30022"/>
                </a:lnTo>
                <a:lnTo>
                  <a:pt x="219443" y="49415"/>
                </a:lnTo>
                <a:lnTo>
                  <a:pt x="220306" y="59982"/>
                </a:lnTo>
                <a:lnTo>
                  <a:pt x="249516" y="95440"/>
                </a:lnTo>
                <a:lnTo>
                  <a:pt x="270116" y="98844"/>
                </a:lnTo>
                <a:lnTo>
                  <a:pt x="280682" y="98107"/>
                </a:lnTo>
                <a:lnTo>
                  <a:pt x="290207" y="95910"/>
                </a:lnTo>
                <a:lnTo>
                  <a:pt x="298691" y="92240"/>
                </a:lnTo>
                <a:lnTo>
                  <a:pt x="306120" y="87109"/>
                </a:lnTo>
                <a:lnTo>
                  <a:pt x="302717" y="78740"/>
                </a:lnTo>
                <a:lnTo>
                  <a:pt x="299212" y="70154"/>
                </a:lnTo>
                <a:lnTo>
                  <a:pt x="293547" y="73914"/>
                </a:lnTo>
                <a:lnTo>
                  <a:pt x="287223" y="76593"/>
                </a:lnTo>
                <a:lnTo>
                  <a:pt x="280250" y="78206"/>
                </a:lnTo>
                <a:lnTo>
                  <a:pt x="272630" y="78740"/>
                </a:lnTo>
                <a:lnTo>
                  <a:pt x="265074" y="78740"/>
                </a:lnTo>
                <a:lnTo>
                  <a:pt x="258724" y="76822"/>
                </a:lnTo>
                <a:lnTo>
                  <a:pt x="248386" y="69151"/>
                </a:lnTo>
                <a:lnTo>
                  <a:pt x="245325" y="63728"/>
                </a:lnTo>
                <a:lnTo>
                  <a:pt x="244348" y="56743"/>
                </a:lnTo>
                <a:lnTo>
                  <a:pt x="312407" y="56743"/>
                </a:lnTo>
                <a:lnTo>
                  <a:pt x="313385" y="53403"/>
                </a:lnTo>
                <a:lnTo>
                  <a:pt x="313829" y="49415"/>
                </a:lnTo>
                <a:lnTo>
                  <a:pt x="313880" y="43764"/>
                </a:lnTo>
                <a:close/>
              </a:path>
            </a:pathLst>
          </a:custGeom>
          <a:solidFill>
            <a:srgbClr val="184A9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7" name="object 87"/>
          <p:cNvGrpSpPr/>
          <p:nvPr/>
        </p:nvGrpSpPr>
        <p:grpSpPr>
          <a:xfrm>
            <a:off x="18046182" y="9372017"/>
            <a:ext cx="304800" cy="94615"/>
            <a:chOff x="18046182" y="9372017"/>
            <a:chExt cx="304800" cy="94615"/>
          </a:xfrm>
        </p:grpSpPr>
        <p:sp>
          <p:nvSpPr>
            <p:cNvPr id="88" name="object 88"/>
            <p:cNvSpPr/>
            <p:nvPr/>
          </p:nvSpPr>
          <p:spPr>
            <a:xfrm>
              <a:off x="18046179" y="9372021"/>
              <a:ext cx="182880" cy="94615"/>
            </a:xfrm>
            <a:custGeom>
              <a:avLst/>
              <a:gdLst/>
              <a:ahLst/>
              <a:cxnLst/>
              <a:rect l="l" t="t" r="r" b="b"/>
              <a:pathLst>
                <a:path w="182880" h="94615">
                  <a:moveTo>
                    <a:pt x="8585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31000" y="24130"/>
                  </a:lnTo>
                  <a:lnTo>
                    <a:pt x="31000" y="93980"/>
                  </a:lnTo>
                  <a:lnTo>
                    <a:pt x="55079" y="93980"/>
                  </a:lnTo>
                  <a:lnTo>
                    <a:pt x="55079" y="24130"/>
                  </a:lnTo>
                  <a:lnTo>
                    <a:pt x="85852" y="24130"/>
                  </a:lnTo>
                  <a:lnTo>
                    <a:pt x="85852" y="0"/>
                  </a:lnTo>
                  <a:close/>
                </a:path>
                <a:path w="182880" h="94615">
                  <a:moveTo>
                    <a:pt x="182727" y="50"/>
                  </a:moveTo>
                  <a:lnTo>
                    <a:pt x="158648" y="50"/>
                  </a:lnTo>
                  <a:lnTo>
                    <a:pt x="158648" y="20993"/>
                  </a:lnTo>
                  <a:lnTo>
                    <a:pt x="158648" y="48209"/>
                  </a:lnTo>
                  <a:lnTo>
                    <a:pt x="142176" y="48209"/>
                  </a:lnTo>
                  <a:lnTo>
                    <a:pt x="138658" y="46990"/>
                  </a:lnTo>
                  <a:lnTo>
                    <a:pt x="132372" y="42100"/>
                  </a:lnTo>
                  <a:lnTo>
                    <a:pt x="130797" y="38989"/>
                  </a:lnTo>
                  <a:lnTo>
                    <a:pt x="130797" y="31330"/>
                  </a:lnTo>
                  <a:lnTo>
                    <a:pt x="132295" y="27978"/>
                  </a:lnTo>
                  <a:lnTo>
                    <a:pt x="138303" y="22390"/>
                  </a:lnTo>
                  <a:lnTo>
                    <a:pt x="142519" y="20993"/>
                  </a:lnTo>
                  <a:lnTo>
                    <a:pt x="158648" y="20993"/>
                  </a:lnTo>
                  <a:lnTo>
                    <a:pt x="158648" y="50"/>
                  </a:lnTo>
                  <a:lnTo>
                    <a:pt x="151955" y="50"/>
                  </a:lnTo>
                  <a:lnTo>
                    <a:pt x="140703" y="635"/>
                  </a:lnTo>
                  <a:lnTo>
                    <a:pt x="107886" y="20078"/>
                  </a:lnTo>
                  <a:lnTo>
                    <a:pt x="105029" y="33566"/>
                  </a:lnTo>
                  <a:lnTo>
                    <a:pt x="105029" y="40678"/>
                  </a:lnTo>
                  <a:lnTo>
                    <a:pt x="106895" y="46570"/>
                  </a:lnTo>
                  <a:lnTo>
                    <a:pt x="114300" y="55930"/>
                  </a:lnTo>
                  <a:lnTo>
                    <a:pt x="118503" y="59093"/>
                  </a:lnTo>
                  <a:lnTo>
                    <a:pt x="123253" y="60769"/>
                  </a:lnTo>
                  <a:lnTo>
                    <a:pt x="98120" y="94297"/>
                  </a:lnTo>
                  <a:lnTo>
                    <a:pt x="125780" y="94297"/>
                  </a:lnTo>
                  <a:lnTo>
                    <a:pt x="145237" y="66014"/>
                  </a:lnTo>
                  <a:lnTo>
                    <a:pt x="158648" y="66014"/>
                  </a:lnTo>
                  <a:lnTo>
                    <a:pt x="158648" y="94297"/>
                  </a:lnTo>
                  <a:lnTo>
                    <a:pt x="182727" y="94297"/>
                  </a:lnTo>
                  <a:lnTo>
                    <a:pt x="182727" y="66014"/>
                  </a:lnTo>
                  <a:lnTo>
                    <a:pt x="182727" y="48209"/>
                  </a:lnTo>
                  <a:lnTo>
                    <a:pt x="182727" y="20993"/>
                  </a:lnTo>
                  <a:lnTo>
                    <a:pt x="182727" y="50"/>
                  </a:lnTo>
                  <a:close/>
                </a:path>
              </a:pathLst>
            </a:custGeom>
            <a:solidFill>
              <a:srgbClr val="184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8248626" y="9372066"/>
              <a:ext cx="101986" cy="94237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0" name="object 90"/>
          <p:cNvGrpSpPr/>
          <p:nvPr/>
        </p:nvGrpSpPr>
        <p:grpSpPr>
          <a:xfrm>
            <a:off x="16359247" y="9712507"/>
            <a:ext cx="1071880" cy="192405"/>
            <a:chOff x="16359247" y="9712507"/>
            <a:chExt cx="1071880" cy="192405"/>
          </a:xfrm>
        </p:grpSpPr>
        <p:sp>
          <p:nvSpPr>
            <p:cNvPr id="91" name="object 91"/>
            <p:cNvSpPr/>
            <p:nvPr/>
          </p:nvSpPr>
          <p:spPr>
            <a:xfrm>
              <a:off x="16359247" y="9719843"/>
              <a:ext cx="184507" cy="184486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6570055" y="9763183"/>
              <a:ext cx="143032" cy="95913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6734110" y="9762564"/>
              <a:ext cx="102604" cy="98845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6857937" y="9716897"/>
              <a:ext cx="29209" cy="142240"/>
            </a:xfrm>
            <a:custGeom>
              <a:avLst/>
              <a:gdLst/>
              <a:ahLst/>
              <a:cxnLst/>
              <a:rect l="l" t="t" r="r" b="b"/>
              <a:pathLst>
                <a:path w="29209" h="142240">
                  <a:moveTo>
                    <a:pt x="26596" y="47956"/>
                  </a:moveTo>
                  <a:lnTo>
                    <a:pt x="2523" y="47956"/>
                  </a:lnTo>
                  <a:lnTo>
                    <a:pt x="2523" y="142194"/>
                  </a:lnTo>
                  <a:lnTo>
                    <a:pt x="26596" y="142194"/>
                  </a:lnTo>
                  <a:lnTo>
                    <a:pt x="26596" y="47956"/>
                  </a:lnTo>
                  <a:close/>
                </a:path>
                <a:path w="29209" h="142240">
                  <a:moveTo>
                    <a:pt x="18721" y="0"/>
                  </a:moveTo>
                  <a:lnTo>
                    <a:pt x="10879" y="0"/>
                  </a:lnTo>
                  <a:lnTo>
                    <a:pt x="7329" y="1287"/>
                  </a:lnTo>
                  <a:lnTo>
                    <a:pt x="1455" y="6460"/>
                  </a:lnTo>
                  <a:lnTo>
                    <a:pt x="0" y="9863"/>
                  </a:lnTo>
                  <a:lnTo>
                    <a:pt x="0" y="18648"/>
                  </a:lnTo>
                  <a:lnTo>
                    <a:pt x="1434" y="22313"/>
                  </a:lnTo>
                  <a:lnTo>
                    <a:pt x="7162" y="27758"/>
                  </a:lnTo>
                  <a:lnTo>
                    <a:pt x="10743" y="29119"/>
                  </a:lnTo>
                  <a:lnTo>
                    <a:pt x="18721" y="29119"/>
                  </a:lnTo>
                  <a:lnTo>
                    <a:pt x="21905" y="27758"/>
                  </a:lnTo>
                  <a:lnTo>
                    <a:pt x="27507" y="22313"/>
                  </a:lnTo>
                  <a:lnTo>
                    <a:pt x="28899" y="18648"/>
                  </a:lnTo>
                  <a:lnTo>
                    <a:pt x="28899" y="9863"/>
                  </a:lnTo>
                  <a:lnTo>
                    <a:pt x="27507" y="6460"/>
                  </a:lnTo>
                  <a:lnTo>
                    <a:pt x="21905" y="1287"/>
                  </a:lnTo>
                  <a:lnTo>
                    <a:pt x="187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6914137" y="9712507"/>
              <a:ext cx="93808" cy="148895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7029544" y="9716897"/>
              <a:ext cx="29209" cy="142240"/>
            </a:xfrm>
            <a:custGeom>
              <a:avLst/>
              <a:gdLst/>
              <a:ahLst/>
              <a:cxnLst/>
              <a:rect l="l" t="t" r="r" b="b"/>
              <a:pathLst>
                <a:path w="29209" h="142240">
                  <a:moveTo>
                    <a:pt x="26585" y="47956"/>
                  </a:moveTo>
                  <a:lnTo>
                    <a:pt x="2513" y="47956"/>
                  </a:lnTo>
                  <a:lnTo>
                    <a:pt x="2513" y="142194"/>
                  </a:lnTo>
                  <a:lnTo>
                    <a:pt x="26585" y="142194"/>
                  </a:lnTo>
                  <a:lnTo>
                    <a:pt x="26585" y="47956"/>
                  </a:lnTo>
                  <a:close/>
                </a:path>
                <a:path w="29209" h="142240">
                  <a:moveTo>
                    <a:pt x="18711" y="0"/>
                  </a:moveTo>
                  <a:lnTo>
                    <a:pt x="10879" y="0"/>
                  </a:lnTo>
                  <a:lnTo>
                    <a:pt x="7319" y="1287"/>
                  </a:lnTo>
                  <a:lnTo>
                    <a:pt x="4397" y="3884"/>
                  </a:lnTo>
                  <a:lnTo>
                    <a:pt x="1455" y="6460"/>
                  </a:lnTo>
                  <a:lnTo>
                    <a:pt x="0" y="9863"/>
                  </a:lnTo>
                  <a:lnTo>
                    <a:pt x="0" y="18648"/>
                  </a:lnTo>
                  <a:lnTo>
                    <a:pt x="1434" y="22313"/>
                  </a:lnTo>
                  <a:lnTo>
                    <a:pt x="7162" y="27758"/>
                  </a:lnTo>
                  <a:lnTo>
                    <a:pt x="10732" y="29119"/>
                  </a:lnTo>
                  <a:lnTo>
                    <a:pt x="18711" y="29119"/>
                  </a:lnTo>
                  <a:lnTo>
                    <a:pt x="21905" y="27758"/>
                  </a:lnTo>
                  <a:lnTo>
                    <a:pt x="27507" y="22313"/>
                  </a:lnTo>
                  <a:lnTo>
                    <a:pt x="28899" y="18648"/>
                  </a:lnTo>
                  <a:lnTo>
                    <a:pt x="28899" y="9863"/>
                  </a:lnTo>
                  <a:lnTo>
                    <a:pt x="27507" y="6460"/>
                  </a:lnTo>
                  <a:lnTo>
                    <a:pt x="21905" y="1287"/>
                  </a:lnTo>
                  <a:lnTo>
                    <a:pt x="187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7079198" y="9764858"/>
              <a:ext cx="84814" cy="94237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7184830" y="9738680"/>
              <a:ext cx="245863" cy="122519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/>
          <p:nvPr/>
        </p:nvSpPr>
        <p:spPr>
          <a:xfrm>
            <a:off x="18357946" y="9996778"/>
            <a:ext cx="113734" cy="244044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0" name="object 100"/>
          <p:cNvGrpSpPr/>
          <p:nvPr/>
        </p:nvGrpSpPr>
        <p:grpSpPr>
          <a:xfrm>
            <a:off x="16347315" y="9997606"/>
            <a:ext cx="419734" cy="252729"/>
            <a:chOff x="16347315" y="9997606"/>
            <a:chExt cx="419734" cy="252729"/>
          </a:xfrm>
        </p:grpSpPr>
        <p:sp>
          <p:nvSpPr>
            <p:cNvPr id="101" name="object 101"/>
            <p:cNvSpPr/>
            <p:nvPr/>
          </p:nvSpPr>
          <p:spPr>
            <a:xfrm>
              <a:off x="16347315" y="9997606"/>
              <a:ext cx="419734" cy="252729"/>
            </a:xfrm>
            <a:custGeom>
              <a:avLst/>
              <a:gdLst/>
              <a:ahLst/>
              <a:cxnLst/>
              <a:rect l="l" t="t" r="r" b="b"/>
              <a:pathLst>
                <a:path w="419734" h="252729">
                  <a:moveTo>
                    <a:pt x="395967" y="0"/>
                  </a:moveTo>
                  <a:lnTo>
                    <a:pt x="23706" y="0"/>
                  </a:lnTo>
                  <a:lnTo>
                    <a:pt x="14480" y="1863"/>
                  </a:lnTo>
                  <a:lnTo>
                    <a:pt x="6944" y="6944"/>
                  </a:lnTo>
                  <a:lnTo>
                    <a:pt x="1863" y="14480"/>
                  </a:lnTo>
                  <a:lnTo>
                    <a:pt x="0" y="23706"/>
                  </a:lnTo>
                  <a:lnTo>
                    <a:pt x="0" y="228589"/>
                  </a:lnTo>
                  <a:lnTo>
                    <a:pt x="1863" y="237821"/>
                  </a:lnTo>
                  <a:lnTo>
                    <a:pt x="6944" y="245360"/>
                  </a:lnTo>
                  <a:lnTo>
                    <a:pt x="14480" y="250442"/>
                  </a:lnTo>
                  <a:lnTo>
                    <a:pt x="23706" y="252306"/>
                  </a:lnTo>
                  <a:lnTo>
                    <a:pt x="395967" y="252306"/>
                  </a:lnTo>
                  <a:lnTo>
                    <a:pt x="405192" y="250442"/>
                  </a:lnTo>
                  <a:lnTo>
                    <a:pt x="412728" y="245360"/>
                  </a:lnTo>
                  <a:lnTo>
                    <a:pt x="417809" y="237821"/>
                  </a:lnTo>
                  <a:lnTo>
                    <a:pt x="419673" y="228589"/>
                  </a:lnTo>
                  <a:lnTo>
                    <a:pt x="419673" y="23706"/>
                  </a:lnTo>
                  <a:lnTo>
                    <a:pt x="417809" y="14480"/>
                  </a:lnTo>
                  <a:lnTo>
                    <a:pt x="412728" y="6944"/>
                  </a:lnTo>
                  <a:lnTo>
                    <a:pt x="405192" y="1863"/>
                  </a:lnTo>
                  <a:lnTo>
                    <a:pt x="3959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6509395" y="10081492"/>
              <a:ext cx="115570" cy="85090"/>
            </a:xfrm>
            <a:custGeom>
              <a:avLst/>
              <a:gdLst/>
              <a:ahLst/>
              <a:cxnLst/>
              <a:rect l="l" t="t" r="r" b="b"/>
              <a:pathLst>
                <a:path w="115569" h="85090">
                  <a:moveTo>
                    <a:pt x="0" y="0"/>
                  </a:moveTo>
                  <a:lnTo>
                    <a:pt x="0" y="84531"/>
                  </a:lnTo>
                  <a:lnTo>
                    <a:pt x="115535" y="42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103"/>
          <p:cNvSpPr/>
          <p:nvPr/>
        </p:nvSpPr>
        <p:spPr>
          <a:xfrm>
            <a:off x="17038894" y="10012010"/>
            <a:ext cx="429895" cy="226695"/>
          </a:xfrm>
          <a:custGeom>
            <a:avLst/>
            <a:gdLst/>
            <a:ahLst/>
            <a:cxnLst/>
            <a:rect l="l" t="t" r="r" b="b"/>
            <a:pathLst>
              <a:path w="429894" h="226695">
                <a:moveTo>
                  <a:pt x="429746" y="0"/>
                </a:moveTo>
                <a:lnTo>
                  <a:pt x="344534" y="0"/>
                </a:lnTo>
                <a:lnTo>
                  <a:pt x="338998" y="18859"/>
                </a:lnTo>
                <a:lnTo>
                  <a:pt x="337788" y="22276"/>
                </a:lnTo>
                <a:lnTo>
                  <a:pt x="301172" y="79521"/>
                </a:lnTo>
                <a:lnTo>
                  <a:pt x="261342" y="113116"/>
                </a:lnTo>
                <a:lnTo>
                  <a:pt x="249177" y="107606"/>
                </a:lnTo>
                <a:lnTo>
                  <a:pt x="243831" y="88895"/>
                </a:lnTo>
                <a:lnTo>
                  <a:pt x="242838" y="65043"/>
                </a:lnTo>
                <a:lnTo>
                  <a:pt x="244420" y="30926"/>
                </a:lnTo>
                <a:lnTo>
                  <a:pt x="244657" y="21878"/>
                </a:lnTo>
                <a:lnTo>
                  <a:pt x="211481" y="746"/>
                </a:lnTo>
                <a:lnTo>
                  <a:pt x="196955" y="233"/>
                </a:lnTo>
                <a:lnTo>
                  <a:pt x="180936" y="502"/>
                </a:lnTo>
                <a:lnTo>
                  <a:pt x="161178" y="1151"/>
                </a:lnTo>
                <a:lnTo>
                  <a:pt x="166549" y="10705"/>
                </a:lnTo>
                <a:lnTo>
                  <a:pt x="170986" y="16246"/>
                </a:lnTo>
                <a:lnTo>
                  <a:pt x="174501" y="22300"/>
                </a:lnTo>
                <a:lnTo>
                  <a:pt x="177104" y="33391"/>
                </a:lnTo>
                <a:lnTo>
                  <a:pt x="178412" y="56016"/>
                </a:lnTo>
                <a:lnTo>
                  <a:pt x="176391" y="82768"/>
                </a:lnTo>
                <a:lnTo>
                  <a:pt x="169405" y="105093"/>
                </a:lnTo>
                <a:lnTo>
                  <a:pt x="155817" y="114436"/>
                </a:lnTo>
                <a:lnTo>
                  <a:pt x="127716" y="96909"/>
                </a:lnTo>
                <a:lnTo>
                  <a:pt x="102127" y="58160"/>
                </a:lnTo>
                <a:lnTo>
                  <a:pt x="83277" y="18940"/>
                </a:lnTo>
                <a:lnTo>
                  <a:pt x="75390" y="0"/>
                </a:lnTo>
                <a:lnTo>
                  <a:pt x="0" y="0"/>
                </a:lnTo>
                <a:lnTo>
                  <a:pt x="31605" y="72375"/>
                </a:lnTo>
                <a:lnTo>
                  <a:pt x="58232" y="118618"/>
                </a:lnTo>
                <a:lnTo>
                  <a:pt x="86973" y="156258"/>
                </a:lnTo>
                <a:lnTo>
                  <a:pt x="118033" y="185570"/>
                </a:lnTo>
                <a:lnTo>
                  <a:pt x="151616" y="206826"/>
                </a:lnTo>
                <a:lnTo>
                  <a:pt x="187925" y="220300"/>
                </a:lnTo>
                <a:lnTo>
                  <a:pt x="227165" y="226265"/>
                </a:lnTo>
                <a:lnTo>
                  <a:pt x="239552" y="226621"/>
                </a:lnTo>
                <a:lnTo>
                  <a:pt x="240432" y="214600"/>
                </a:lnTo>
                <a:lnTo>
                  <a:pt x="242919" y="199686"/>
                </a:lnTo>
                <a:lnTo>
                  <a:pt x="248324" y="184986"/>
                </a:lnTo>
                <a:lnTo>
                  <a:pt x="256576" y="173769"/>
                </a:lnTo>
                <a:lnTo>
                  <a:pt x="267604" y="169303"/>
                </a:lnTo>
                <a:lnTo>
                  <a:pt x="283073" y="170723"/>
                </a:lnTo>
                <a:lnTo>
                  <a:pt x="294506" y="175340"/>
                </a:lnTo>
                <a:lnTo>
                  <a:pt x="304380" y="183686"/>
                </a:lnTo>
                <a:lnTo>
                  <a:pt x="326176" y="209084"/>
                </a:lnTo>
                <a:lnTo>
                  <a:pt x="337167" y="218613"/>
                </a:lnTo>
                <a:lnTo>
                  <a:pt x="349941" y="224566"/>
                </a:lnTo>
                <a:lnTo>
                  <a:pt x="366292" y="226621"/>
                </a:lnTo>
                <a:lnTo>
                  <a:pt x="429746" y="226621"/>
                </a:lnTo>
                <a:lnTo>
                  <a:pt x="420699" y="208422"/>
                </a:lnTo>
                <a:lnTo>
                  <a:pt x="407925" y="187998"/>
                </a:lnTo>
                <a:lnTo>
                  <a:pt x="392775" y="169672"/>
                </a:lnTo>
                <a:lnTo>
                  <a:pt x="378203" y="154021"/>
                </a:lnTo>
                <a:lnTo>
                  <a:pt x="367161" y="141618"/>
                </a:lnTo>
                <a:lnTo>
                  <a:pt x="364284" y="137078"/>
                </a:lnTo>
                <a:lnTo>
                  <a:pt x="362180" y="131505"/>
                </a:lnTo>
                <a:lnTo>
                  <a:pt x="361595" y="125022"/>
                </a:lnTo>
                <a:lnTo>
                  <a:pt x="363276" y="117755"/>
                </a:lnTo>
                <a:lnTo>
                  <a:pt x="384208" y="80133"/>
                </a:lnTo>
                <a:lnTo>
                  <a:pt x="408546" y="44857"/>
                </a:lnTo>
                <a:lnTo>
                  <a:pt x="419553" y="24541"/>
                </a:lnTo>
                <a:lnTo>
                  <a:pt x="424272" y="11987"/>
                </a:lnTo>
                <a:lnTo>
                  <a:pt x="4297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7740545" y="9987988"/>
            <a:ext cx="332105" cy="292100"/>
          </a:xfrm>
          <a:custGeom>
            <a:avLst/>
            <a:gdLst/>
            <a:ahLst/>
            <a:cxnLst/>
            <a:rect l="l" t="t" r="r" b="b"/>
            <a:pathLst>
              <a:path w="332105" h="292100">
                <a:moveTo>
                  <a:pt x="283482" y="218611"/>
                </a:moveTo>
                <a:lnTo>
                  <a:pt x="174989" y="218611"/>
                </a:lnTo>
                <a:lnTo>
                  <a:pt x="267185" y="291886"/>
                </a:lnTo>
                <a:lnTo>
                  <a:pt x="283482" y="218611"/>
                </a:lnTo>
                <a:close/>
              </a:path>
              <a:path w="332105" h="292100">
                <a:moveTo>
                  <a:pt x="332105" y="0"/>
                </a:moveTo>
                <a:lnTo>
                  <a:pt x="0" y="138330"/>
                </a:lnTo>
                <a:lnTo>
                  <a:pt x="79913" y="169125"/>
                </a:lnTo>
                <a:lnTo>
                  <a:pt x="121210" y="272389"/>
                </a:lnTo>
                <a:lnTo>
                  <a:pt x="169418" y="224181"/>
                </a:lnTo>
                <a:lnTo>
                  <a:pt x="122896" y="224181"/>
                </a:lnTo>
                <a:lnTo>
                  <a:pt x="99504" y="165691"/>
                </a:lnTo>
                <a:lnTo>
                  <a:pt x="237207" y="83746"/>
                </a:lnTo>
                <a:lnTo>
                  <a:pt x="313478" y="83746"/>
                </a:lnTo>
                <a:lnTo>
                  <a:pt x="332105" y="0"/>
                </a:lnTo>
                <a:close/>
              </a:path>
              <a:path w="332105" h="292100">
                <a:moveTo>
                  <a:pt x="313478" y="83746"/>
                </a:moveTo>
                <a:lnTo>
                  <a:pt x="237207" y="83746"/>
                </a:lnTo>
                <a:lnTo>
                  <a:pt x="135556" y="176455"/>
                </a:lnTo>
                <a:lnTo>
                  <a:pt x="122896" y="224181"/>
                </a:lnTo>
                <a:lnTo>
                  <a:pt x="169418" y="224181"/>
                </a:lnTo>
                <a:lnTo>
                  <a:pt x="174989" y="218611"/>
                </a:lnTo>
                <a:lnTo>
                  <a:pt x="283482" y="218611"/>
                </a:lnTo>
                <a:lnTo>
                  <a:pt x="313478" y="837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5" name="object 105"/>
          <p:cNvGrpSpPr/>
          <p:nvPr/>
        </p:nvGrpSpPr>
        <p:grpSpPr>
          <a:xfrm>
            <a:off x="18730349" y="9997606"/>
            <a:ext cx="257810" cy="252729"/>
            <a:chOff x="18730349" y="9997606"/>
            <a:chExt cx="257810" cy="252729"/>
          </a:xfrm>
        </p:grpSpPr>
        <p:sp>
          <p:nvSpPr>
            <p:cNvPr id="106" name="object 106"/>
            <p:cNvSpPr/>
            <p:nvPr/>
          </p:nvSpPr>
          <p:spPr>
            <a:xfrm>
              <a:off x="18730349" y="9997606"/>
              <a:ext cx="257810" cy="252729"/>
            </a:xfrm>
            <a:custGeom>
              <a:avLst/>
              <a:gdLst/>
              <a:ahLst/>
              <a:cxnLst/>
              <a:rect l="l" t="t" r="r" b="b"/>
              <a:pathLst>
                <a:path w="257809" h="252729">
                  <a:moveTo>
                    <a:pt x="233542" y="0"/>
                  </a:moveTo>
                  <a:lnTo>
                    <a:pt x="23706" y="0"/>
                  </a:lnTo>
                  <a:lnTo>
                    <a:pt x="14475" y="1863"/>
                  </a:lnTo>
                  <a:lnTo>
                    <a:pt x="6940" y="6944"/>
                  </a:lnTo>
                  <a:lnTo>
                    <a:pt x="1862" y="14480"/>
                  </a:lnTo>
                  <a:lnTo>
                    <a:pt x="0" y="23706"/>
                  </a:lnTo>
                  <a:lnTo>
                    <a:pt x="0" y="228589"/>
                  </a:lnTo>
                  <a:lnTo>
                    <a:pt x="1862" y="237821"/>
                  </a:lnTo>
                  <a:lnTo>
                    <a:pt x="6940" y="245360"/>
                  </a:lnTo>
                  <a:lnTo>
                    <a:pt x="14475" y="250442"/>
                  </a:lnTo>
                  <a:lnTo>
                    <a:pt x="23706" y="252306"/>
                  </a:lnTo>
                  <a:lnTo>
                    <a:pt x="233542" y="252306"/>
                  </a:lnTo>
                  <a:lnTo>
                    <a:pt x="242768" y="250442"/>
                  </a:lnTo>
                  <a:lnTo>
                    <a:pt x="250303" y="245360"/>
                  </a:lnTo>
                  <a:lnTo>
                    <a:pt x="255385" y="237821"/>
                  </a:lnTo>
                  <a:lnTo>
                    <a:pt x="257248" y="228589"/>
                  </a:lnTo>
                  <a:lnTo>
                    <a:pt x="257248" y="23706"/>
                  </a:lnTo>
                  <a:lnTo>
                    <a:pt x="255385" y="14480"/>
                  </a:lnTo>
                  <a:lnTo>
                    <a:pt x="250303" y="6944"/>
                  </a:lnTo>
                  <a:lnTo>
                    <a:pt x="242768" y="1863"/>
                  </a:lnTo>
                  <a:lnTo>
                    <a:pt x="2335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8808827" y="10032612"/>
              <a:ext cx="141605" cy="141605"/>
            </a:xfrm>
            <a:custGeom>
              <a:avLst/>
              <a:gdLst/>
              <a:ahLst/>
              <a:cxnLst/>
              <a:rect l="l" t="t" r="r" b="b"/>
              <a:pathLst>
                <a:path w="141605" h="141604">
                  <a:moveTo>
                    <a:pt x="100266" y="91160"/>
                  </a:moveTo>
                  <a:lnTo>
                    <a:pt x="96329" y="71640"/>
                  </a:lnTo>
                  <a:lnTo>
                    <a:pt x="85585" y="55702"/>
                  </a:lnTo>
                  <a:lnTo>
                    <a:pt x="69646" y="44958"/>
                  </a:lnTo>
                  <a:lnTo>
                    <a:pt x="50139" y="41021"/>
                  </a:lnTo>
                  <a:lnTo>
                    <a:pt x="30619" y="44958"/>
                  </a:lnTo>
                  <a:lnTo>
                    <a:pt x="14693" y="55702"/>
                  </a:lnTo>
                  <a:lnTo>
                    <a:pt x="3937" y="71640"/>
                  </a:lnTo>
                  <a:lnTo>
                    <a:pt x="0" y="91160"/>
                  </a:lnTo>
                  <a:lnTo>
                    <a:pt x="3937" y="110667"/>
                  </a:lnTo>
                  <a:lnTo>
                    <a:pt x="14693" y="126606"/>
                  </a:lnTo>
                  <a:lnTo>
                    <a:pt x="30619" y="137350"/>
                  </a:lnTo>
                  <a:lnTo>
                    <a:pt x="50139" y="141287"/>
                  </a:lnTo>
                  <a:lnTo>
                    <a:pt x="69646" y="137350"/>
                  </a:lnTo>
                  <a:lnTo>
                    <a:pt x="85585" y="126606"/>
                  </a:lnTo>
                  <a:lnTo>
                    <a:pt x="96329" y="110667"/>
                  </a:lnTo>
                  <a:lnTo>
                    <a:pt x="100266" y="91160"/>
                  </a:lnTo>
                  <a:close/>
                </a:path>
                <a:path w="141605" h="141604">
                  <a:moveTo>
                    <a:pt x="141046" y="6718"/>
                  </a:moveTo>
                  <a:lnTo>
                    <a:pt x="134327" y="0"/>
                  </a:lnTo>
                  <a:lnTo>
                    <a:pt x="117779" y="0"/>
                  </a:lnTo>
                  <a:lnTo>
                    <a:pt x="111086" y="6718"/>
                  </a:lnTo>
                  <a:lnTo>
                    <a:pt x="111086" y="23253"/>
                  </a:lnTo>
                  <a:lnTo>
                    <a:pt x="117779" y="29972"/>
                  </a:lnTo>
                  <a:lnTo>
                    <a:pt x="134327" y="29972"/>
                  </a:lnTo>
                  <a:lnTo>
                    <a:pt x="141046" y="23253"/>
                  </a:lnTo>
                  <a:lnTo>
                    <a:pt x="141046" y="6718"/>
                  </a:lnTo>
                  <a:close/>
                </a:path>
              </a:pathLst>
            </a:custGeom>
            <a:solidFill>
              <a:srgbClr val="FE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8" name="object 108"/>
          <p:cNvGrpSpPr/>
          <p:nvPr/>
        </p:nvGrpSpPr>
        <p:grpSpPr>
          <a:xfrm>
            <a:off x="12262253" y="6002402"/>
            <a:ext cx="748030" cy="301625"/>
            <a:chOff x="12262253" y="6002402"/>
            <a:chExt cx="748030" cy="301625"/>
          </a:xfrm>
        </p:grpSpPr>
        <p:sp>
          <p:nvSpPr>
            <p:cNvPr id="109" name="object 109"/>
            <p:cNvSpPr/>
            <p:nvPr/>
          </p:nvSpPr>
          <p:spPr>
            <a:xfrm>
              <a:off x="12262253" y="6002403"/>
              <a:ext cx="236285" cy="238285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2532796" y="6002402"/>
              <a:ext cx="328231" cy="301162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2889439" y="6088451"/>
              <a:ext cx="120771" cy="148927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2" name="object 112"/>
          <p:cNvSpPr/>
          <p:nvPr/>
        </p:nvSpPr>
        <p:spPr>
          <a:xfrm>
            <a:off x="13219183" y="6085135"/>
            <a:ext cx="213459" cy="155555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3051474" y="6085142"/>
            <a:ext cx="118478" cy="154539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4" name="object 114"/>
          <p:cNvGrpSpPr/>
          <p:nvPr/>
        </p:nvGrpSpPr>
        <p:grpSpPr>
          <a:xfrm>
            <a:off x="13474788" y="6085140"/>
            <a:ext cx="576580" cy="189230"/>
            <a:chOff x="13474788" y="6085140"/>
            <a:chExt cx="576580" cy="189230"/>
          </a:xfrm>
        </p:grpSpPr>
        <p:sp>
          <p:nvSpPr>
            <p:cNvPr id="115" name="object 115"/>
            <p:cNvSpPr/>
            <p:nvPr/>
          </p:nvSpPr>
          <p:spPr>
            <a:xfrm>
              <a:off x="13474776" y="6088792"/>
              <a:ext cx="213995" cy="185420"/>
            </a:xfrm>
            <a:custGeom>
              <a:avLst/>
              <a:gdLst/>
              <a:ahLst/>
              <a:cxnLst/>
              <a:rect l="l" t="t" r="r" b="b"/>
              <a:pathLst>
                <a:path w="213994" h="185420">
                  <a:moveTo>
                    <a:pt x="213474" y="123190"/>
                  </a:moveTo>
                  <a:lnTo>
                    <a:pt x="188645" y="123190"/>
                  </a:lnTo>
                  <a:lnTo>
                    <a:pt x="188645" y="0"/>
                  </a:lnTo>
                  <a:lnTo>
                    <a:pt x="162179" y="0"/>
                  </a:lnTo>
                  <a:lnTo>
                    <a:pt x="162179" y="123190"/>
                  </a:lnTo>
                  <a:lnTo>
                    <a:pt x="107569" y="123190"/>
                  </a:lnTo>
                  <a:lnTo>
                    <a:pt x="107569" y="0"/>
                  </a:lnTo>
                  <a:lnTo>
                    <a:pt x="81089" y="0"/>
                  </a:lnTo>
                  <a:lnTo>
                    <a:pt x="81089" y="123190"/>
                  </a:lnTo>
                  <a:lnTo>
                    <a:pt x="26479" y="123190"/>
                  </a:lnTo>
                  <a:lnTo>
                    <a:pt x="26479" y="0"/>
                  </a:lnTo>
                  <a:lnTo>
                    <a:pt x="0" y="0"/>
                  </a:lnTo>
                  <a:lnTo>
                    <a:pt x="0" y="123190"/>
                  </a:lnTo>
                  <a:lnTo>
                    <a:pt x="0" y="148590"/>
                  </a:lnTo>
                  <a:lnTo>
                    <a:pt x="188645" y="148590"/>
                  </a:lnTo>
                  <a:lnTo>
                    <a:pt x="188645" y="185420"/>
                  </a:lnTo>
                  <a:lnTo>
                    <a:pt x="213474" y="185420"/>
                  </a:lnTo>
                  <a:lnTo>
                    <a:pt x="213474" y="148590"/>
                  </a:lnTo>
                  <a:lnTo>
                    <a:pt x="213474" y="1231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3723317" y="6088449"/>
              <a:ext cx="139001" cy="148927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3904946" y="6085140"/>
              <a:ext cx="145953" cy="155545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8" name="object 118"/>
          <p:cNvGrpSpPr/>
          <p:nvPr/>
        </p:nvGrpSpPr>
        <p:grpSpPr>
          <a:xfrm>
            <a:off x="12293339" y="6459522"/>
            <a:ext cx="306705" cy="151765"/>
            <a:chOff x="12293339" y="6459522"/>
            <a:chExt cx="306705" cy="151765"/>
          </a:xfrm>
        </p:grpSpPr>
        <p:sp>
          <p:nvSpPr>
            <p:cNvPr id="119" name="object 119"/>
            <p:cNvSpPr/>
            <p:nvPr/>
          </p:nvSpPr>
          <p:spPr>
            <a:xfrm>
              <a:off x="12293339" y="6459522"/>
              <a:ext cx="123137" cy="151576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2460430" y="6460841"/>
              <a:ext cx="139001" cy="148927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1" name="object 121"/>
          <p:cNvGrpSpPr/>
          <p:nvPr/>
        </p:nvGrpSpPr>
        <p:grpSpPr>
          <a:xfrm>
            <a:off x="12632463" y="6457527"/>
            <a:ext cx="530860" cy="189230"/>
            <a:chOff x="12632463" y="6457527"/>
            <a:chExt cx="530860" cy="189230"/>
          </a:xfrm>
        </p:grpSpPr>
        <p:sp>
          <p:nvSpPr>
            <p:cNvPr id="122" name="object 122"/>
            <p:cNvSpPr/>
            <p:nvPr/>
          </p:nvSpPr>
          <p:spPr>
            <a:xfrm>
              <a:off x="12825598" y="6457531"/>
              <a:ext cx="145943" cy="155545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2632463" y="6460844"/>
              <a:ext cx="170120" cy="185334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3003869" y="6457527"/>
              <a:ext cx="158843" cy="155555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5" name="object 125"/>
          <p:cNvSpPr/>
          <p:nvPr/>
        </p:nvSpPr>
        <p:spPr>
          <a:xfrm>
            <a:off x="12709634" y="3685458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2811748" y="3685469"/>
            <a:ext cx="357505" cy="51435"/>
          </a:xfrm>
          <a:custGeom>
            <a:avLst/>
            <a:gdLst/>
            <a:ahLst/>
            <a:cxnLst/>
            <a:rect l="l" t="t" r="r" b="b"/>
            <a:pathLst>
              <a:path w="357505" h="51435">
                <a:moveTo>
                  <a:pt x="204228" y="0"/>
                </a:moveTo>
                <a:lnTo>
                  <a:pt x="153174" y="0"/>
                </a:lnTo>
                <a:lnTo>
                  <a:pt x="102120" y="0"/>
                </a:lnTo>
                <a:lnTo>
                  <a:pt x="51054" y="0"/>
                </a:lnTo>
                <a:lnTo>
                  <a:pt x="0" y="0"/>
                </a:lnTo>
                <a:lnTo>
                  <a:pt x="0" y="51054"/>
                </a:lnTo>
                <a:lnTo>
                  <a:pt x="51054" y="51054"/>
                </a:lnTo>
                <a:lnTo>
                  <a:pt x="102120" y="51054"/>
                </a:lnTo>
                <a:lnTo>
                  <a:pt x="153174" y="51054"/>
                </a:lnTo>
                <a:lnTo>
                  <a:pt x="204228" y="51054"/>
                </a:lnTo>
                <a:lnTo>
                  <a:pt x="204228" y="0"/>
                </a:lnTo>
                <a:close/>
              </a:path>
              <a:path w="357505" h="51435">
                <a:moveTo>
                  <a:pt x="357403" y="0"/>
                </a:moveTo>
                <a:lnTo>
                  <a:pt x="306349" y="0"/>
                </a:lnTo>
                <a:lnTo>
                  <a:pt x="255295" y="0"/>
                </a:lnTo>
                <a:lnTo>
                  <a:pt x="204241" y="0"/>
                </a:lnTo>
                <a:lnTo>
                  <a:pt x="204241" y="51054"/>
                </a:lnTo>
                <a:lnTo>
                  <a:pt x="255295" y="51054"/>
                </a:lnTo>
                <a:lnTo>
                  <a:pt x="306349" y="51054"/>
                </a:lnTo>
                <a:lnTo>
                  <a:pt x="357403" y="51054"/>
                </a:lnTo>
                <a:lnTo>
                  <a:pt x="3574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3220217" y="3685469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20" y="0"/>
                </a:moveTo>
                <a:lnTo>
                  <a:pt x="51054" y="0"/>
                </a:lnTo>
                <a:lnTo>
                  <a:pt x="0" y="0"/>
                </a:lnTo>
                <a:lnTo>
                  <a:pt x="0" y="51054"/>
                </a:lnTo>
                <a:lnTo>
                  <a:pt x="51054" y="51054"/>
                </a:lnTo>
                <a:lnTo>
                  <a:pt x="102120" y="51054"/>
                </a:lnTo>
                <a:lnTo>
                  <a:pt x="102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3373393" y="3685469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20" y="0"/>
                </a:moveTo>
                <a:lnTo>
                  <a:pt x="51066" y="0"/>
                </a:lnTo>
                <a:lnTo>
                  <a:pt x="0" y="0"/>
                </a:lnTo>
                <a:lnTo>
                  <a:pt x="0" y="51054"/>
                </a:lnTo>
                <a:lnTo>
                  <a:pt x="51066" y="51054"/>
                </a:lnTo>
                <a:lnTo>
                  <a:pt x="102120" y="51054"/>
                </a:lnTo>
                <a:lnTo>
                  <a:pt x="102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3526583" y="3685458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3628701" y="3685469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08" y="0"/>
                </a:moveTo>
                <a:lnTo>
                  <a:pt x="51054" y="0"/>
                </a:lnTo>
                <a:lnTo>
                  <a:pt x="0" y="0"/>
                </a:lnTo>
                <a:lnTo>
                  <a:pt x="0" y="51054"/>
                </a:lnTo>
                <a:lnTo>
                  <a:pt x="51054" y="51054"/>
                </a:lnTo>
                <a:lnTo>
                  <a:pt x="102108" y="51054"/>
                </a:lnTo>
                <a:lnTo>
                  <a:pt x="1021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3832929" y="3685458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2709634" y="3736514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66"/>
                </a:lnTo>
                <a:lnTo>
                  <a:pt x="51056" y="5106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2862801" y="3736523"/>
            <a:ext cx="153670" cy="51435"/>
          </a:xfrm>
          <a:custGeom>
            <a:avLst/>
            <a:gdLst/>
            <a:ahLst/>
            <a:cxnLst/>
            <a:rect l="l" t="t" r="r" b="b"/>
            <a:pathLst>
              <a:path w="153669" h="51435">
                <a:moveTo>
                  <a:pt x="153174" y="0"/>
                </a:moveTo>
                <a:lnTo>
                  <a:pt x="102120" y="0"/>
                </a:lnTo>
                <a:lnTo>
                  <a:pt x="51066" y="0"/>
                </a:lnTo>
                <a:lnTo>
                  <a:pt x="0" y="0"/>
                </a:lnTo>
                <a:lnTo>
                  <a:pt x="0" y="51066"/>
                </a:lnTo>
                <a:lnTo>
                  <a:pt x="51066" y="51066"/>
                </a:lnTo>
                <a:lnTo>
                  <a:pt x="102120" y="51066"/>
                </a:lnTo>
                <a:lnTo>
                  <a:pt x="153174" y="51066"/>
                </a:lnTo>
                <a:lnTo>
                  <a:pt x="1531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3271281" y="3736514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66"/>
                </a:lnTo>
                <a:lnTo>
                  <a:pt x="51056" y="5106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3526583" y="3736514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66"/>
                </a:lnTo>
                <a:lnTo>
                  <a:pt x="51056" y="5106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3679754" y="3736523"/>
            <a:ext cx="153670" cy="51435"/>
          </a:xfrm>
          <a:custGeom>
            <a:avLst/>
            <a:gdLst/>
            <a:ahLst/>
            <a:cxnLst/>
            <a:rect l="l" t="t" r="r" b="b"/>
            <a:pathLst>
              <a:path w="153669" h="51435">
                <a:moveTo>
                  <a:pt x="153174" y="0"/>
                </a:moveTo>
                <a:lnTo>
                  <a:pt x="102108" y="0"/>
                </a:lnTo>
                <a:lnTo>
                  <a:pt x="51054" y="0"/>
                </a:lnTo>
                <a:lnTo>
                  <a:pt x="0" y="0"/>
                </a:lnTo>
                <a:lnTo>
                  <a:pt x="0" y="51066"/>
                </a:lnTo>
                <a:lnTo>
                  <a:pt x="51054" y="51066"/>
                </a:lnTo>
                <a:lnTo>
                  <a:pt x="102108" y="51066"/>
                </a:lnTo>
                <a:lnTo>
                  <a:pt x="153174" y="51066"/>
                </a:lnTo>
                <a:lnTo>
                  <a:pt x="1531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3935051" y="3736514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66"/>
                </a:lnTo>
                <a:lnTo>
                  <a:pt x="51056" y="5106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2760681" y="3787590"/>
            <a:ext cx="153670" cy="51435"/>
          </a:xfrm>
          <a:custGeom>
            <a:avLst/>
            <a:gdLst/>
            <a:ahLst/>
            <a:cxnLst/>
            <a:rect l="l" t="t" r="r" b="b"/>
            <a:pathLst>
              <a:path w="153670" h="51435">
                <a:moveTo>
                  <a:pt x="51054" y="0"/>
                </a:moveTo>
                <a:lnTo>
                  <a:pt x="0" y="0"/>
                </a:lnTo>
                <a:lnTo>
                  <a:pt x="0" y="51054"/>
                </a:lnTo>
                <a:lnTo>
                  <a:pt x="51054" y="51054"/>
                </a:lnTo>
                <a:lnTo>
                  <a:pt x="51054" y="0"/>
                </a:lnTo>
                <a:close/>
              </a:path>
              <a:path w="153670" h="51435">
                <a:moveTo>
                  <a:pt x="153187" y="0"/>
                </a:moveTo>
                <a:lnTo>
                  <a:pt x="102120" y="0"/>
                </a:lnTo>
                <a:lnTo>
                  <a:pt x="51066" y="0"/>
                </a:lnTo>
                <a:lnTo>
                  <a:pt x="51066" y="51054"/>
                </a:lnTo>
                <a:lnTo>
                  <a:pt x="102120" y="51054"/>
                </a:lnTo>
                <a:lnTo>
                  <a:pt x="153187" y="51054"/>
                </a:lnTo>
                <a:lnTo>
                  <a:pt x="1531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3067047" y="3787581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3169169" y="3787581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3322338" y="3787590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20" y="0"/>
                </a:moveTo>
                <a:lnTo>
                  <a:pt x="51054" y="0"/>
                </a:lnTo>
                <a:lnTo>
                  <a:pt x="0" y="0"/>
                </a:lnTo>
                <a:lnTo>
                  <a:pt x="0" y="51054"/>
                </a:lnTo>
                <a:lnTo>
                  <a:pt x="51054" y="51054"/>
                </a:lnTo>
                <a:lnTo>
                  <a:pt x="102120" y="51054"/>
                </a:lnTo>
                <a:lnTo>
                  <a:pt x="102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3526583" y="3787581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3628701" y="3787590"/>
            <a:ext cx="357505" cy="51435"/>
          </a:xfrm>
          <a:custGeom>
            <a:avLst/>
            <a:gdLst/>
            <a:ahLst/>
            <a:cxnLst/>
            <a:rect l="l" t="t" r="r" b="b"/>
            <a:pathLst>
              <a:path w="357505" h="51435">
                <a:moveTo>
                  <a:pt x="357403" y="0"/>
                </a:moveTo>
                <a:lnTo>
                  <a:pt x="357403" y="0"/>
                </a:lnTo>
                <a:lnTo>
                  <a:pt x="0" y="0"/>
                </a:lnTo>
                <a:lnTo>
                  <a:pt x="0" y="51054"/>
                </a:lnTo>
                <a:lnTo>
                  <a:pt x="357403" y="51054"/>
                </a:lnTo>
                <a:lnTo>
                  <a:pt x="3574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2709634" y="3838637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2964922" y="3838644"/>
            <a:ext cx="204470" cy="51435"/>
          </a:xfrm>
          <a:custGeom>
            <a:avLst/>
            <a:gdLst/>
            <a:ahLst/>
            <a:cxnLst/>
            <a:rect l="l" t="t" r="r" b="b"/>
            <a:pathLst>
              <a:path w="204469" h="51435">
                <a:moveTo>
                  <a:pt x="51054" y="0"/>
                </a:moveTo>
                <a:lnTo>
                  <a:pt x="0" y="0"/>
                </a:lnTo>
                <a:lnTo>
                  <a:pt x="0" y="51054"/>
                </a:lnTo>
                <a:lnTo>
                  <a:pt x="51054" y="51054"/>
                </a:lnTo>
                <a:lnTo>
                  <a:pt x="51054" y="0"/>
                </a:lnTo>
                <a:close/>
              </a:path>
              <a:path w="204469" h="51435">
                <a:moveTo>
                  <a:pt x="204228" y="0"/>
                </a:moveTo>
                <a:lnTo>
                  <a:pt x="153174" y="0"/>
                </a:lnTo>
                <a:lnTo>
                  <a:pt x="102120" y="0"/>
                </a:lnTo>
                <a:lnTo>
                  <a:pt x="51066" y="0"/>
                </a:lnTo>
                <a:lnTo>
                  <a:pt x="51066" y="51054"/>
                </a:lnTo>
                <a:lnTo>
                  <a:pt x="102120" y="51054"/>
                </a:lnTo>
                <a:lnTo>
                  <a:pt x="153174" y="51054"/>
                </a:lnTo>
                <a:lnTo>
                  <a:pt x="204228" y="51054"/>
                </a:lnTo>
                <a:lnTo>
                  <a:pt x="2042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3220217" y="3838644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20" y="0"/>
                </a:moveTo>
                <a:lnTo>
                  <a:pt x="51054" y="0"/>
                </a:lnTo>
                <a:lnTo>
                  <a:pt x="0" y="0"/>
                </a:lnTo>
                <a:lnTo>
                  <a:pt x="0" y="51054"/>
                </a:lnTo>
                <a:lnTo>
                  <a:pt x="51054" y="51054"/>
                </a:lnTo>
                <a:lnTo>
                  <a:pt x="102120" y="51054"/>
                </a:lnTo>
                <a:lnTo>
                  <a:pt x="102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3373403" y="3838637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3475526" y="3838637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3577639" y="3838637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3781862" y="3838644"/>
            <a:ext cx="153670" cy="51435"/>
          </a:xfrm>
          <a:custGeom>
            <a:avLst/>
            <a:gdLst/>
            <a:ahLst/>
            <a:cxnLst/>
            <a:rect l="l" t="t" r="r" b="b"/>
            <a:pathLst>
              <a:path w="153669" h="51435">
                <a:moveTo>
                  <a:pt x="153187" y="0"/>
                </a:moveTo>
                <a:lnTo>
                  <a:pt x="102120" y="0"/>
                </a:lnTo>
                <a:lnTo>
                  <a:pt x="51066" y="0"/>
                </a:lnTo>
                <a:lnTo>
                  <a:pt x="0" y="0"/>
                </a:lnTo>
                <a:lnTo>
                  <a:pt x="0" y="51054"/>
                </a:lnTo>
                <a:lnTo>
                  <a:pt x="51066" y="51054"/>
                </a:lnTo>
                <a:lnTo>
                  <a:pt x="102120" y="51054"/>
                </a:lnTo>
                <a:lnTo>
                  <a:pt x="153187" y="51054"/>
                </a:lnTo>
                <a:lnTo>
                  <a:pt x="1531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2709627" y="3889698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08" y="0"/>
                </a:moveTo>
                <a:lnTo>
                  <a:pt x="51054" y="0"/>
                </a:lnTo>
                <a:lnTo>
                  <a:pt x="0" y="0"/>
                </a:lnTo>
                <a:lnTo>
                  <a:pt x="0" y="51066"/>
                </a:lnTo>
                <a:lnTo>
                  <a:pt x="51054" y="51066"/>
                </a:lnTo>
                <a:lnTo>
                  <a:pt x="102108" y="51066"/>
                </a:lnTo>
                <a:lnTo>
                  <a:pt x="1021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2913868" y="3889698"/>
            <a:ext cx="153670" cy="51435"/>
          </a:xfrm>
          <a:custGeom>
            <a:avLst/>
            <a:gdLst/>
            <a:ahLst/>
            <a:cxnLst/>
            <a:rect l="l" t="t" r="r" b="b"/>
            <a:pathLst>
              <a:path w="153669" h="51435">
                <a:moveTo>
                  <a:pt x="102108" y="0"/>
                </a:moveTo>
                <a:lnTo>
                  <a:pt x="51054" y="0"/>
                </a:lnTo>
                <a:lnTo>
                  <a:pt x="0" y="0"/>
                </a:lnTo>
                <a:lnTo>
                  <a:pt x="0" y="51066"/>
                </a:lnTo>
                <a:lnTo>
                  <a:pt x="51054" y="51066"/>
                </a:lnTo>
                <a:lnTo>
                  <a:pt x="102108" y="51066"/>
                </a:lnTo>
                <a:lnTo>
                  <a:pt x="102108" y="0"/>
                </a:lnTo>
                <a:close/>
              </a:path>
              <a:path w="153669" h="51435">
                <a:moveTo>
                  <a:pt x="153174" y="0"/>
                </a:moveTo>
                <a:lnTo>
                  <a:pt x="102120" y="0"/>
                </a:lnTo>
                <a:lnTo>
                  <a:pt x="102120" y="51066"/>
                </a:lnTo>
                <a:lnTo>
                  <a:pt x="153174" y="51066"/>
                </a:lnTo>
                <a:lnTo>
                  <a:pt x="1531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3220225" y="3889693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66"/>
                </a:lnTo>
                <a:lnTo>
                  <a:pt x="51056" y="5106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3373393" y="3889698"/>
            <a:ext cx="255904" cy="51435"/>
          </a:xfrm>
          <a:custGeom>
            <a:avLst/>
            <a:gdLst/>
            <a:ahLst/>
            <a:cxnLst/>
            <a:rect l="l" t="t" r="r" b="b"/>
            <a:pathLst>
              <a:path w="255905" h="51435">
                <a:moveTo>
                  <a:pt x="102120" y="0"/>
                </a:moveTo>
                <a:lnTo>
                  <a:pt x="51066" y="0"/>
                </a:lnTo>
                <a:lnTo>
                  <a:pt x="0" y="0"/>
                </a:lnTo>
                <a:lnTo>
                  <a:pt x="0" y="51066"/>
                </a:lnTo>
                <a:lnTo>
                  <a:pt x="51066" y="51066"/>
                </a:lnTo>
                <a:lnTo>
                  <a:pt x="102120" y="51066"/>
                </a:lnTo>
                <a:lnTo>
                  <a:pt x="102120" y="0"/>
                </a:lnTo>
                <a:close/>
              </a:path>
              <a:path w="255905" h="51435">
                <a:moveTo>
                  <a:pt x="255295" y="0"/>
                </a:moveTo>
                <a:lnTo>
                  <a:pt x="204241" y="0"/>
                </a:lnTo>
                <a:lnTo>
                  <a:pt x="153187" y="0"/>
                </a:lnTo>
                <a:lnTo>
                  <a:pt x="102133" y="0"/>
                </a:lnTo>
                <a:lnTo>
                  <a:pt x="102133" y="51066"/>
                </a:lnTo>
                <a:lnTo>
                  <a:pt x="153187" y="51066"/>
                </a:lnTo>
                <a:lnTo>
                  <a:pt x="204241" y="51066"/>
                </a:lnTo>
                <a:lnTo>
                  <a:pt x="255295" y="51066"/>
                </a:lnTo>
                <a:lnTo>
                  <a:pt x="2552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3679754" y="3889698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08" y="0"/>
                </a:moveTo>
                <a:lnTo>
                  <a:pt x="51054" y="0"/>
                </a:lnTo>
                <a:lnTo>
                  <a:pt x="0" y="0"/>
                </a:lnTo>
                <a:lnTo>
                  <a:pt x="0" y="51066"/>
                </a:lnTo>
                <a:lnTo>
                  <a:pt x="51054" y="51066"/>
                </a:lnTo>
                <a:lnTo>
                  <a:pt x="102108" y="51066"/>
                </a:lnTo>
                <a:lnTo>
                  <a:pt x="1021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3832929" y="3889693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66"/>
                </a:lnTo>
                <a:lnTo>
                  <a:pt x="51056" y="5106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3935051" y="3889693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66"/>
                </a:lnTo>
                <a:lnTo>
                  <a:pt x="51056" y="5106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2709634" y="3940759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3169163" y="3940765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08" y="0"/>
                </a:moveTo>
                <a:lnTo>
                  <a:pt x="51054" y="0"/>
                </a:lnTo>
                <a:lnTo>
                  <a:pt x="0" y="0"/>
                </a:lnTo>
                <a:lnTo>
                  <a:pt x="0" y="51054"/>
                </a:lnTo>
                <a:lnTo>
                  <a:pt x="51054" y="51054"/>
                </a:lnTo>
                <a:lnTo>
                  <a:pt x="102108" y="51054"/>
                </a:lnTo>
                <a:lnTo>
                  <a:pt x="1021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3373393" y="3940765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20" y="0"/>
                </a:moveTo>
                <a:lnTo>
                  <a:pt x="51066" y="0"/>
                </a:lnTo>
                <a:lnTo>
                  <a:pt x="0" y="0"/>
                </a:lnTo>
                <a:lnTo>
                  <a:pt x="0" y="51054"/>
                </a:lnTo>
                <a:lnTo>
                  <a:pt x="51066" y="51054"/>
                </a:lnTo>
                <a:lnTo>
                  <a:pt x="102120" y="51054"/>
                </a:lnTo>
                <a:lnTo>
                  <a:pt x="102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3526580" y="3940765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08" y="0"/>
                </a:moveTo>
                <a:lnTo>
                  <a:pt x="51054" y="0"/>
                </a:lnTo>
                <a:lnTo>
                  <a:pt x="0" y="0"/>
                </a:lnTo>
                <a:lnTo>
                  <a:pt x="0" y="51054"/>
                </a:lnTo>
                <a:lnTo>
                  <a:pt x="51054" y="51054"/>
                </a:lnTo>
                <a:lnTo>
                  <a:pt x="102108" y="51054"/>
                </a:lnTo>
                <a:lnTo>
                  <a:pt x="1021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3679761" y="3940759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3781862" y="3940765"/>
            <a:ext cx="153670" cy="51435"/>
          </a:xfrm>
          <a:custGeom>
            <a:avLst/>
            <a:gdLst/>
            <a:ahLst/>
            <a:cxnLst/>
            <a:rect l="l" t="t" r="r" b="b"/>
            <a:pathLst>
              <a:path w="153669" h="51435">
                <a:moveTo>
                  <a:pt x="153187" y="0"/>
                </a:moveTo>
                <a:lnTo>
                  <a:pt x="102120" y="0"/>
                </a:lnTo>
                <a:lnTo>
                  <a:pt x="51066" y="0"/>
                </a:lnTo>
                <a:lnTo>
                  <a:pt x="0" y="0"/>
                </a:lnTo>
                <a:lnTo>
                  <a:pt x="0" y="51054"/>
                </a:lnTo>
                <a:lnTo>
                  <a:pt x="51066" y="51054"/>
                </a:lnTo>
                <a:lnTo>
                  <a:pt x="102120" y="51054"/>
                </a:lnTo>
                <a:lnTo>
                  <a:pt x="153187" y="51054"/>
                </a:lnTo>
                <a:lnTo>
                  <a:pt x="1531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2709634" y="399180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2811756" y="399180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2913868" y="399180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3015991" y="399180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3118103" y="399180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3220225" y="399180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3322348" y="399180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3424459" y="399180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3526583" y="399180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3628706" y="399180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3730817" y="399180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3832929" y="399180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3935051" y="399180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2811756" y="4042861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66"/>
                </a:lnTo>
                <a:lnTo>
                  <a:pt x="51056" y="5106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2964922" y="4042873"/>
            <a:ext cx="255904" cy="51435"/>
          </a:xfrm>
          <a:custGeom>
            <a:avLst/>
            <a:gdLst/>
            <a:ahLst/>
            <a:cxnLst/>
            <a:rect l="l" t="t" r="r" b="b"/>
            <a:pathLst>
              <a:path w="255905" h="51435">
                <a:moveTo>
                  <a:pt x="51054" y="0"/>
                </a:moveTo>
                <a:lnTo>
                  <a:pt x="0" y="0"/>
                </a:lnTo>
                <a:lnTo>
                  <a:pt x="0" y="51054"/>
                </a:lnTo>
                <a:lnTo>
                  <a:pt x="51054" y="51054"/>
                </a:lnTo>
                <a:lnTo>
                  <a:pt x="51054" y="0"/>
                </a:lnTo>
                <a:close/>
              </a:path>
              <a:path w="255905" h="51435">
                <a:moveTo>
                  <a:pt x="204228" y="0"/>
                </a:moveTo>
                <a:lnTo>
                  <a:pt x="153174" y="0"/>
                </a:lnTo>
                <a:lnTo>
                  <a:pt x="102120" y="0"/>
                </a:lnTo>
                <a:lnTo>
                  <a:pt x="51066" y="0"/>
                </a:lnTo>
                <a:lnTo>
                  <a:pt x="51066" y="51054"/>
                </a:lnTo>
                <a:lnTo>
                  <a:pt x="102120" y="51054"/>
                </a:lnTo>
                <a:lnTo>
                  <a:pt x="153174" y="51054"/>
                </a:lnTo>
                <a:lnTo>
                  <a:pt x="204228" y="51054"/>
                </a:lnTo>
                <a:lnTo>
                  <a:pt x="204228" y="0"/>
                </a:lnTo>
                <a:close/>
              </a:path>
              <a:path w="255905" h="51435">
                <a:moveTo>
                  <a:pt x="255295" y="0"/>
                </a:moveTo>
                <a:lnTo>
                  <a:pt x="204241" y="0"/>
                </a:lnTo>
                <a:lnTo>
                  <a:pt x="204241" y="51054"/>
                </a:lnTo>
                <a:lnTo>
                  <a:pt x="255295" y="51054"/>
                </a:lnTo>
                <a:lnTo>
                  <a:pt x="2552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3322348" y="4042861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66"/>
                </a:lnTo>
                <a:lnTo>
                  <a:pt x="51056" y="5106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3475526" y="4042861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66"/>
                </a:lnTo>
                <a:lnTo>
                  <a:pt x="51056" y="5106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3577634" y="4042873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51054" y="0"/>
                </a:moveTo>
                <a:lnTo>
                  <a:pt x="0" y="0"/>
                </a:lnTo>
                <a:lnTo>
                  <a:pt x="0" y="51054"/>
                </a:lnTo>
                <a:lnTo>
                  <a:pt x="51054" y="51054"/>
                </a:lnTo>
                <a:lnTo>
                  <a:pt x="51054" y="0"/>
                </a:lnTo>
                <a:close/>
              </a:path>
              <a:path w="102234" h="51435">
                <a:moveTo>
                  <a:pt x="102120" y="0"/>
                </a:moveTo>
                <a:lnTo>
                  <a:pt x="51066" y="0"/>
                </a:lnTo>
                <a:lnTo>
                  <a:pt x="51066" y="51054"/>
                </a:lnTo>
                <a:lnTo>
                  <a:pt x="102120" y="51054"/>
                </a:lnTo>
                <a:lnTo>
                  <a:pt x="102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3781862" y="4042873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20" y="0"/>
                </a:moveTo>
                <a:lnTo>
                  <a:pt x="51066" y="0"/>
                </a:lnTo>
                <a:lnTo>
                  <a:pt x="0" y="0"/>
                </a:lnTo>
                <a:lnTo>
                  <a:pt x="0" y="51054"/>
                </a:lnTo>
                <a:lnTo>
                  <a:pt x="51066" y="51054"/>
                </a:lnTo>
                <a:lnTo>
                  <a:pt x="102120" y="51054"/>
                </a:lnTo>
                <a:lnTo>
                  <a:pt x="102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3935051" y="4042861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66"/>
                </a:lnTo>
                <a:lnTo>
                  <a:pt x="51056" y="5106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2454343" y="4093927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2607521" y="4093927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2862801" y="4093927"/>
            <a:ext cx="153670" cy="51435"/>
          </a:xfrm>
          <a:custGeom>
            <a:avLst/>
            <a:gdLst/>
            <a:ahLst/>
            <a:cxnLst/>
            <a:rect l="l" t="t" r="r" b="b"/>
            <a:pathLst>
              <a:path w="153669" h="51435">
                <a:moveTo>
                  <a:pt x="153174" y="0"/>
                </a:moveTo>
                <a:lnTo>
                  <a:pt x="102120" y="0"/>
                </a:lnTo>
                <a:lnTo>
                  <a:pt x="51066" y="0"/>
                </a:lnTo>
                <a:lnTo>
                  <a:pt x="0" y="0"/>
                </a:lnTo>
                <a:lnTo>
                  <a:pt x="0" y="51066"/>
                </a:lnTo>
                <a:lnTo>
                  <a:pt x="51066" y="51066"/>
                </a:lnTo>
                <a:lnTo>
                  <a:pt x="102120" y="51066"/>
                </a:lnTo>
                <a:lnTo>
                  <a:pt x="153174" y="51066"/>
                </a:lnTo>
                <a:lnTo>
                  <a:pt x="1531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3118103" y="4093927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3271281" y="4093927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3424459" y="4093927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3628701" y="4093927"/>
            <a:ext cx="153670" cy="51435"/>
          </a:xfrm>
          <a:custGeom>
            <a:avLst/>
            <a:gdLst/>
            <a:ahLst/>
            <a:cxnLst/>
            <a:rect l="l" t="t" r="r" b="b"/>
            <a:pathLst>
              <a:path w="153669" h="51435">
                <a:moveTo>
                  <a:pt x="153162" y="0"/>
                </a:moveTo>
                <a:lnTo>
                  <a:pt x="102108" y="0"/>
                </a:lnTo>
                <a:lnTo>
                  <a:pt x="51054" y="0"/>
                </a:lnTo>
                <a:lnTo>
                  <a:pt x="0" y="0"/>
                </a:lnTo>
                <a:lnTo>
                  <a:pt x="0" y="51066"/>
                </a:lnTo>
                <a:lnTo>
                  <a:pt x="51054" y="51066"/>
                </a:lnTo>
                <a:lnTo>
                  <a:pt x="102108" y="51066"/>
                </a:lnTo>
                <a:lnTo>
                  <a:pt x="153162" y="51066"/>
                </a:lnTo>
                <a:lnTo>
                  <a:pt x="1531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3883983" y="4093927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20" y="0"/>
                </a:moveTo>
                <a:lnTo>
                  <a:pt x="51066" y="0"/>
                </a:lnTo>
                <a:lnTo>
                  <a:pt x="0" y="0"/>
                </a:lnTo>
                <a:lnTo>
                  <a:pt x="0" y="51066"/>
                </a:lnTo>
                <a:lnTo>
                  <a:pt x="51066" y="51066"/>
                </a:lnTo>
                <a:lnTo>
                  <a:pt x="102120" y="51066"/>
                </a:lnTo>
                <a:lnTo>
                  <a:pt x="102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4088225" y="4093927"/>
            <a:ext cx="153670" cy="51435"/>
          </a:xfrm>
          <a:custGeom>
            <a:avLst/>
            <a:gdLst/>
            <a:ahLst/>
            <a:cxnLst/>
            <a:rect l="l" t="t" r="r" b="b"/>
            <a:pathLst>
              <a:path w="153669" h="51435">
                <a:moveTo>
                  <a:pt x="102108" y="0"/>
                </a:moveTo>
                <a:lnTo>
                  <a:pt x="51054" y="0"/>
                </a:lnTo>
                <a:lnTo>
                  <a:pt x="0" y="0"/>
                </a:lnTo>
                <a:lnTo>
                  <a:pt x="0" y="51066"/>
                </a:lnTo>
                <a:lnTo>
                  <a:pt x="51054" y="51066"/>
                </a:lnTo>
                <a:lnTo>
                  <a:pt x="102108" y="51066"/>
                </a:lnTo>
                <a:lnTo>
                  <a:pt x="102108" y="0"/>
                </a:lnTo>
                <a:close/>
              </a:path>
              <a:path w="153669" h="51435">
                <a:moveTo>
                  <a:pt x="153174" y="0"/>
                </a:moveTo>
                <a:lnTo>
                  <a:pt x="102120" y="0"/>
                </a:lnTo>
                <a:lnTo>
                  <a:pt x="102120" y="51066"/>
                </a:lnTo>
                <a:lnTo>
                  <a:pt x="153174" y="51066"/>
                </a:lnTo>
                <a:lnTo>
                  <a:pt x="1531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4292467" y="4093927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20" y="0"/>
                </a:moveTo>
                <a:lnTo>
                  <a:pt x="51054" y="0"/>
                </a:lnTo>
                <a:lnTo>
                  <a:pt x="0" y="0"/>
                </a:lnTo>
                <a:lnTo>
                  <a:pt x="0" y="51066"/>
                </a:lnTo>
                <a:lnTo>
                  <a:pt x="51054" y="51066"/>
                </a:lnTo>
                <a:lnTo>
                  <a:pt x="102120" y="51066"/>
                </a:lnTo>
                <a:lnTo>
                  <a:pt x="102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2403277" y="4144983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66" y="0"/>
                </a:moveTo>
                <a:lnTo>
                  <a:pt x="0" y="0"/>
                </a:lnTo>
                <a:lnTo>
                  <a:pt x="0" y="51056"/>
                </a:lnTo>
                <a:lnTo>
                  <a:pt x="51066" y="51056"/>
                </a:lnTo>
                <a:lnTo>
                  <a:pt x="510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2505398" y="4144993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20" y="0"/>
                </a:moveTo>
                <a:lnTo>
                  <a:pt x="51054" y="0"/>
                </a:lnTo>
                <a:lnTo>
                  <a:pt x="0" y="0"/>
                </a:lnTo>
                <a:lnTo>
                  <a:pt x="0" y="51054"/>
                </a:lnTo>
                <a:lnTo>
                  <a:pt x="51054" y="51054"/>
                </a:lnTo>
                <a:lnTo>
                  <a:pt x="102120" y="51054"/>
                </a:lnTo>
                <a:lnTo>
                  <a:pt x="102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2658573" y="4144993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08" y="0"/>
                </a:moveTo>
                <a:lnTo>
                  <a:pt x="51054" y="0"/>
                </a:lnTo>
                <a:lnTo>
                  <a:pt x="0" y="0"/>
                </a:lnTo>
                <a:lnTo>
                  <a:pt x="0" y="51054"/>
                </a:lnTo>
                <a:lnTo>
                  <a:pt x="51054" y="51054"/>
                </a:lnTo>
                <a:lnTo>
                  <a:pt x="102108" y="51054"/>
                </a:lnTo>
                <a:lnTo>
                  <a:pt x="1021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2913868" y="4144993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08" y="0"/>
                </a:moveTo>
                <a:lnTo>
                  <a:pt x="51054" y="0"/>
                </a:lnTo>
                <a:lnTo>
                  <a:pt x="0" y="0"/>
                </a:lnTo>
                <a:lnTo>
                  <a:pt x="0" y="51054"/>
                </a:lnTo>
                <a:lnTo>
                  <a:pt x="51054" y="51054"/>
                </a:lnTo>
                <a:lnTo>
                  <a:pt x="102108" y="51054"/>
                </a:lnTo>
                <a:lnTo>
                  <a:pt x="1021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3067042" y="4144993"/>
            <a:ext cx="204470" cy="51435"/>
          </a:xfrm>
          <a:custGeom>
            <a:avLst/>
            <a:gdLst/>
            <a:ahLst/>
            <a:cxnLst/>
            <a:rect l="l" t="t" r="r" b="b"/>
            <a:pathLst>
              <a:path w="204469" h="51435">
                <a:moveTo>
                  <a:pt x="102108" y="0"/>
                </a:moveTo>
                <a:lnTo>
                  <a:pt x="51054" y="0"/>
                </a:lnTo>
                <a:lnTo>
                  <a:pt x="0" y="0"/>
                </a:lnTo>
                <a:lnTo>
                  <a:pt x="0" y="51054"/>
                </a:lnTo>
                <a:lnTo>
                  <a:pt x="51054" y="51054"/>
                </a:lnTo>
                <a:lnTo>
                  <a:pt x="102108" y="51054"/>
                </a:lnTo>
                <a:lnTo>
                  <a:pt x="102108" y="0"/>
                </a:lnTo>
                <a:close/>
              </a:path>
              <a:path w="204469" h="51435">
                <a:moveTo>
                  <a:pt x="204228" y="0"/>
                </a:moveTo>
                <a:lnTo>
                  <a:pt x="153174" y="0"/>
                </a:lnTo>
                <a:lnTo>
                  <a:pt x="102120" y="0"/>
                </a:lnTo>
                <a:lnTo>
                  <a:pt x="102120" y="51054"/>
                </a:lnTo>
                <a:lnTo>
                  <a:pt x="153174" y="51054"/>
                </a:lnTo>
                <a:lnTo>
                  <a:pt x="204228" y="51054"/>
                </a:lnTo>
                <a:lnTo>
                  <a:pt x="2042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3322348" y="4144983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3424459" y="4144983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3628706" y="4144983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3730817" y="4144983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3832929" y="4144983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3935051" y="4144983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4037174" y="4144983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4190346" y="4144993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20" y="0"/>
                </a:moveTo>
                <a:lnTo>
                  <a:pt x="51054" y="0"/>
                </a:lnTo>
                <a:lnTo>
                  <a:pt x="0" y="0"/>
                </a:lnTo>
                <a:lnTo>
                  <a:pt x="0" y="51054"/>
                </a:lnTo>
                <a:lnTo>
                  <a:pt x="51054" y="51054"/>
                </a:lnTo>
                <a:lnTo>
                  <a:pt x="102120" y="51054"/>
                </a:lnTo>
                <a:lnTo>
                  <a:pt x="102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4343532" y="4144983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2403265" y="4196047"/>
            <a:ext cx="153670" cy="51435"/>
          </a:xfrm>
          <a:custGeom>
            <a:avLst/>
            <a:gdLst/>
            <a:ahLst/>
            <a:cxnLst/>
            <a:rect l="l" t="t" r="r" b="b"/>
            <a:pathLst>
              <a:path w="153670" h="51435">
                <a:moveTo>
                  <a:pt x="153187" y="0"/>
                </a:moveTo>
                <a:lnTo>
                  <a:pt x="102133" y="0"/>
                </a:lnTo>
                <a:lnTo>
                  <a:pt x="51066" y="0"/>
                </a:lnTo>
                <a:lnTo>
                  <a:pt x="0" y="0"/>
                </a:lnTo>
                <a:lnTo>
                  <a:pt x="0" y="51066"/>
                </a:lnTo>
                <a:lnTo>
                  <a:pt x="51066" y="51066"/>
                </a:lnTo>
                <a:lnTo>
                  <a:pt x="102133" y="51066"/>
                </a:lnTo>
                <a:lnTo>
                  <a:pt x="153187" y="51066"/>
                </a:lnTo>
                <a:lnTo>
                  <a:pt x="1531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2607521" y="4196040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66"/>
                </a:lnTo>
                <a:lnTo>
                  <a:pt x="51056" y="5106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2862801" y="4196047"/>
            <a:ext cx="153670" cy="51435"/>
          </a:xfrm>
          <a:custGeom>
            <a:avLst/>
            <a:gdLst/>
            <a:ahLst/>
            <a:cxnLst/>
            <a:rect l="l" t="t" r="r" b="b"/>
            <a:pathLst>
              <a:path w="153669" h="51435">
                <a:moveTo>
                  <a:pt x="153174" y="0"/>
                </a:moveTo>
                <a:lnTo>
                  <a:pt x="102120" y="0"/>
                </a:lnTo>
                <a:lnTo>
                  <a:pt x="51066" y="0"/>
                </a:lnTo>
                <a:lnTo>
                  <a:pt x="0" y="0"/>
                </a:lnTo>
                <a:lnTo>
                  <a:pt x="0" y="51066"/>
                </a:lnTo>
                <a:lnTo>
                  <a:pt x="51066" y="51066"/>
                </a:lnTo>
                <a:lnTo>
                  <a:pt x="102120" y="51066"/>
                </a:lnTo>
                <a:lnTo>
                  <a:pt x="153174" y="51066"/>
                </a:lnTo>
                <a:lnTo>
                  <a:pt x="1531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3067047" y="4196040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66"/>
                </a:lnTo>
                <a:lnTo>
                  <a:pt x="51056" y="5106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3169163" y="4196047"/>
            <a:ext cx="153670" cy="51435"/>
          </a:xfrm>
          <a:custGeom>
            <a:avLst/>
            <a:gdLst/>
            <a:ahLst/>
            <a:cxnLst/>
            <a:rect l="l" t="t" r="r" b="b"/>
            <a:pathLst>
              <a:path w="153669" h="51435">
                <a:moveTo>
                  <a:pt x="153174" y="0"/>
                </a:moveTo>
                <a:lnTo>
                  <a:pt x="102108" y="0"/>
                </a:lnTo>
                <a:lnTo>
                  <a:pt x="51054" y="0"/>
                </a:lnTo>
                <a:lnTo>
                  <a:pt x="0" y="0"/>
                </a:lnTo>
                <a:lnTo>
                  <a:pt x="0" y="51066"/>
                </a:lnTo>
                <a:lnTo>
                  <a:pt x="51054" y="51066"/>
                </a:lnTo>
                <a:lnTo>
                  <a:pt x="102108" y="51066"/>
                </a:lnTo>
                <a:lnTo>
                  <a:pt x="153174" y="51066"/>
                </a:lnTo>
                <a:lnTo>
                  <a:pt x="1531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3424459" y="4196047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51054" y="0"/>
                </a:moveTo>
                <a:lnTo>
                  <a:pt x="0" y="0"/>
                </a:lnTo>
                <a:lnTo>
                  <a:pt x="0" y="51066"/>
                </a:lnTo>
                <a:lnTo>
                  <a:pt x="51054" y="51066"/>
                </a:lnTo>
                <a:lnTo>
                  <a:pt x="51054" y="0"/>
                </a:lnTo>
                <a:close/>
              </a:path>
              <a:path w="102234" h="51435">
                <a:moveTo>
                  <a:pt x="102120" y="0"/>
                </a:moveTo>
                <a:lnTo>
                  <a:pt x="51066" y="0"/>
                </a:lnTo>
                <a:lnTo>
                  <a:pt x="51066" y="51066"/>
                </a:lnTo>
                <a:lnTo>
                  <a:pt x="102120" y="51066"/>
                </a:lnTo>
                <a:lnTo>
                  <a:pt x="102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3577634" y="4196047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51054" y="0"/>
                </a:moveTo>
                <a:lnTo>
                  <a:pt x="0" y="0"/>
                </a:lnTo>
                <a:lnTo>
                  <a:pt x="0" y="51066"/>
                </a:lnTo>
                <a:lnTo>
                  <a:pt x="51054" y="51066"/>
                </a:lnTo>
                <a:lnTo>
                  <a:pt x="51054" y="0"/>
                </a:lnTo>
                <a:close/>
              </a:path>
              <a:path w="102234" h="51435">
                <a:moveTo>
                  <a:pt x="102120" y="0"/>
                </a:moveTo>
                <a:lnTo>
                  <a:pt x="51066" y="0"/>
                </a:lnTo>
                <a:lnTo>
                  <a:pt x="51066" y="51066"/>
                </a:lnTo>
                <a:lnTo>
                  <a:pt x="102120" y="51066"/>
                </a:lnTo>
                <a:lnTo>
                  <a:pt x="102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3730808" y="4196047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20" y="0"/>
                </a:moveTo>
                <a:lnTo>
                  <a:pt x="51054" y="0"/>
                </a:lnTo>
                <a:lnTo>
                  <a:pt x="0" y="0"/>
                </a:lnTo>
                <a:lnTo>
                  <a:pt x="0" y="51066"/>
                </a:lnTo>
                <a:lnTo>
                  <a:pt x="51054" y="51066"/>
                </a:lnTo>
                <a:lnTo>
                  <a:pt x="102120" y="51066"/>
                </a:lnTo>
                <a:lnTo>
                  <a:pt x="102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3883985" y="4196040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66" y="0"/>
                </a:moveTo>
                <a:lnTo>
                  <a:pt x="0" y="0"/>
                </a:lnTo>
                <a:lnTo>
                  <a:pt x="0" y="51066"/>
                </a:lnTo>
                <a:lnTo>
                  <a:pt x="51066" y="51066"/>
                </a:lnTo>
                <a:lnTo>
                  <a:pt x="510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3986104" y="4196047"/>
            <a:ext cx="153670" cy="51435"/>
          </a:xfrm>
          <a:custGeom>
            <a:avLst/>
            <a:gdLst/>
            <a:ahLst/>
            <a:cxnLst/>
            <a:rect l="l" t="t" r="r" b="b"/>
            <a:pathLst>
              <a:path w="153669" h="51435">
                <a:moveTo>
                  <a:pt x="51054" y="0"/>
                </a:moveTo>
                <a:lnTo>
                  <a:pt x="0" y="0"/>
                </a:lnTo>
                <a:lnTo>
                  <a:pt x="0" y="51066"/>
                </a:lnTo>
                <a:lnTo>
                  <a:pt x="51054" y="51066"/>
                </a:lnTo>
                <a:lnTo>
                  <a:pt x="51054" y="0"/>
                </a:lnTo>
                <a:close/>
              </a:path>
              <a:path w="153669" h="51435">
                <a:moveTo>
                  <a:pt x="153174" y="0"/>
                </a:moveTo>
                <a:lnTo>
                  <a:pt x="102120" y="0"/>
                </a:lnTo>
                <a:lnTo>
                  <a:pt x="51066" y="0"/>
                </a:lnTo>
                <a:lnTo>
                  <a:pt x="51066" y="51066"/>
                </a:lnTo>
                <a:lnTo>
                  <a:pt x="102120" y="51066"/>
                </a:lnTo>
                <a:lnTo>
                  <a:pt x="153174" y="51066"/>
                </a:lnTo>
                <a:lnTo>
                  <a:pt x="1531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4190346" y="4196047"/>
            <a:ext cx="153670" cy="51435"/>
          </a:xfrm>
          <a:custGeom>
            <a:avLst/>
            <a:gdLst/>
            <a:ahLst/>
            <a:cxnLst/>
            <a:rect l="l" t="t" r="r" b="b"/>
            <a:pathLst>
              <a:path w="153669" h="51435">
                <a:moveTo>
                  <a:pt x="153174" y="0"/>
                </a:moveTo>
                <a:lnTo>
                  <a:pt x="102120" y="0"/>
                </a:lnTo>
                <a:lnTo>
                  <a:pt x="51054" y="0"/>
                </a:lnTo>
                <a:lnTo>
                  <a:pt x="0" y="0"/>
                </a:lnTo>
                <a:lnTo>
                  <a:pt x="0" y="51066"/>
                </a:lnTo>
                <a:lnTo>
                  <a:pt x="51054" y="51066"/>
                </a:lnTo>
                <a:lnTo>
                  <a:pt x="102120" y="51066"/>
                </a:lnTo>
                <a:lnTo>
                  <a:pt x="153174" y="51066"/>
                </a:lnTo>
                <a:lnTo>
                  <a:pt x="1531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2403265" y="4247114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33" y="0"/>
                </a:moveTo>
                <a:lnTo>
                  <a:pt x="51066" y="0"/>
                </a:lnTo>
                <a:lnTo>
                  <a:pt x="0" y="0"/>
                </a:lnTo>
                <a:lnTo>
                  <a:pt x="0" y="51054"/>
                </a:lnTo>
                <a:lnTo>
                  <a:pt x="51066" y="51054"/>
                </a:lnTo>
                <a:lnTo>
                  <a:pt x="102133" y="51054"/>
                </a:lnTo>
                <a:lnTo>
                  <a:pt x="1021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2658573" y="4247114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08" y="0"/>
                </a:moveTo>
                <a:lnTo>
                  <a:pt x="51054" y="0"/>
                </a:lnTo>
                <a:lnTo>
                  <a:pt x="0" y="0"/>
                </a:lnTo>
                <a:lnTo>
                  <a:pt x="0" y="51054"/>
                </a:lnTo>
                <a:lnTo>
                  <a:pt x="51054" y="51054"/>
                </a:lnTo>
                <a:lnTo>
                  <a:pt x="102108" y="51054"/>
                </a:lnTo>
                <a:lnTo>
                  <a:pt x="1021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2862801" y="4247114"/>
            <a:ext cx="153670" cy="51435"/>
          </a:xfrm>
          <a:custGeom>
            <a:avLst/>
            <a:gdLst/>
            <a:ahLst/>
            <a:cxnLst/>
            <a:rect l="l" t="t" r="r" b="b"/>
            <a:pathLst>
              <a:path w="153669" h="51435">
                <a:moveTo>
                  <a:pt x="153174" y="0"/>
                </a:moveTo>
                <a:lnTo>
                  <a:pt x="102120" y="0"/>
                </a:lnTo>
                <a:lnTo>
                  <a:pt x="51066" y="0"/>
                </a:lnTo>
                <a:lnTo>
                  <a:pt x="0" y="0"/>
                </a:lnTo>
                <a:lnTo>
                  <a:pt x="0" y="51054"/>
                </a:lnTo>
                <a:lnTo>
                  <a:pt x="51066" y="51054"/>
                </a:lnTo>
                <a:lnTo>
                  <a:pt x="102120" y="51054"/>
                </a:lnTo>
                <a:lnTo>
                  <a:pt x="153174" y="51054"/>
                </a:lnTo>
                <a:lnTo>
                  <a:pt x="1531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3169169" y="424710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3271281" y="424710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3424459" y="4247114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51054" y="0"/>
                </a:moveTo>
                <a:lnTo>
                  <a:pt x="0" y="0"/>
                </a:lnTo>
                <a:lnTo>
                  <a:pt x="0" y="51054"/>
                </a:lnTo>
                <a:lnTo>
                  <a:pt x="51054" y="51054"/>
                </a:lnTo>
                <a:lnTo>
                  <a:pt x="51054" y="0"/>
                </a:lnTo>
                <a:close/>
              </a:path>
              <a:path w="102234" h="51435">
                <a:moveTo>
                  <a:pt x="102120" y="0"/>
                </a:moveTo>
                <a:lnTo>
                  <a:pt x="51066" y="0"/>
                </a:lnTo>
                <a:lnTo>
                  <a:pt x="51066" y="51054"/>
                </a:lnTo>
                <a:lnTo>
                  <a:pt x="102120" y="51054"/>
                </a:lnTo>
                <a:lnTo>
                  <a:pt x="102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3577639" y="424710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3679761" y="424710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3832929" y="424710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3986107" y="424710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4241398" y="4247114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20" y="0"/>
                </a:moveTo>
                <a:lnTo>
                  <a:pt x="51066" y="0"/>
                </a:lnTo>
                <a:lnTo>
                  <a:pt x="0" y="0"/>
                </a:lnTo>
                <a:lnTo>
                  <a:pt x="0" y="51054"/>
                </a:lnTo>
                <a:lnTo>
                  <a:pt x="51066" y="51054"/>
                </a:lnTo>
                <a:lnTo>
                  <a:pt x="102120" y="51054"/>
                </a:lnTo>
                <a:lnTo>
                  <a:pt x="102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12352211" y="4298168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20" y="0"/>
                </a:moveTo>
                <a:lnTo>
                  <a:pt x="51054" y="0"/>
                </a:lnTo>
                <a:lnTo>
                  <a:pt x="0" y="0"/>
                </a:lnTo>
                <a:lnTo>
                  <a:pt x="0" y="51054"/>
                </a:lnTo>
                <a:lnTo>
                  <a:pt x="51054" y="51054"/>
                </a:lnTo>
                <a:lnTo>
                  <a:pt x="102120" y="51054"/>
                </a:lnTo>
                <a:lnTo>
                  <a:pt x="102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2556452" y="4298168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20" y="0"/>
                </a:moveTo>
                <a:lnTo>
                  <a:pt x="51066" y="0"/>
                </a:lnTo>
                <a:lnTo>
                  <a:pt x="0" y="0"/>
                </a:lnTo>
                <a:lnTo>
                  <a:pt x="0" y="51054"/>
                </a:lnTo>
                <a:lnTo>
                  <a:pt x="51066" y="51054"/>
                </a:lnTo>
                <a:lnTo>
                  <a:pt x="102120" y="51054"/>
                </a:lnTo>
                <a:lnTo>
                  <a:pt x="102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2760681" y="4298168"/>
            <a:ext cx="153670" cy="51435"/>
          </a:xfrm>
          <a:custGeom>
            <a:avLst/>
            <a:gdLst/>
            <a:ahLst/>
            <a:cxnLst/>
            <a:rect l="l" t="t" r="r" b="b"/>
            <a:pathLst>
              <a:path w="153670" h="51435">
                <a:moveTo>
                  <a:pt x="51054" y="0"/>
                </a:moveTo>
                <a:lnTo>
                  <a:pt x="0" y="0"/>
                </a:lnTo>
                <a:lnTo>
                  <a:pt x="0" y="51054"/>
                </a:lnTo>
                <a:lnTo>
                  <a:pt x="51054" y="51054"/>
                </a:lnTo>
                <a:lnTo>
                  <a:pt x="51054" y="0"/>
                </a:lnTo>
                <a:close/>
              </a:path>
              <a:path w="153670" h="51435">
                <a:moveTo>
                  <a:pt x="153187" y="0"/>
                </a:moveTo>
                <a:lnTo>
                  <a:pt x="102120" y="0"/>
                </a:lnTo>
                <a:lnTo>
                  <a:pt x="51066" y="0"/>
                </a:lnTo>
                <a:lnTo>
                  <a:pt x="51066" y="51054"/>
                </a:lnTo>
                <a:lnTo>
                  <a:pt x="102120" y="51054"/>
                </a:lnTo>
                <a:lnTo>
                  <a:pt x="153187" y="51054"/>
                </a:lnTo>
                <a:lnTo>
                  <a:pt x="1531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2964924" y="4298162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3067042" y="4298168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08" y="0"/>
                </a:moveTo>
                <a:lnTo>
                  <a:pt x="51054" y="0"/>
                </a:lnTo>
                <a:lnTo>
                  <a:pt x="0" y="0"/>
                </a:lnTo>
                <a:lnTo>
                  <a:pt x="0" y="51054"/>
                </a:lnTo>
                <a:lnTo>
                  <a:pt x="51054" y="51054"/>
                </a:lnTo>
                <a:lnTo>
                  <a:pt x="102108" y="51054"/>
                </a:lnTo>
                <a:lnTo>
                  <a:pt x="1021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3271281" y="4298162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3373403" y="4298162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3475526" y="4298168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08" y="0"/>
                </a:moveTo>
                <a:lnTo>
                  <a:pt x="51054" y="0"/>
                </a:lnTo>
                <a:lnTo>
                  <a:pt x="0" y="0"/>
                </a:lnTo>
                <a:lnTo>
                  <a:pt x="0" y="51054"/>
                </a:lnTo>
                <a:lnTo>
                  <a:pt x="51054" y="51054"/>
                </a:lnTo>
                <a:lnTo>
                  <a:pt x="102108" y="51054"/>
                </a:lnTo>
                <a:lnTo>
                  <a:pt x="1021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3679754" y="4298168"/>
            <a:ext cx="153670" cy="51435"/>
          </a:xfrm>
          <a:custGeom>
            <a:avLst/>
            <a:gdLst/>
            <a:ahLst/>
            <a:cxnLst/>
            <a:rect l="l" t="t" r="r" b="b"/>
            <a:pathLst>
              <a:path w="153669" h="51435">
                <a:moveTo>
                  <a:pt x="153174" y="0"/>
                </a:moveTo>
                <a:lnTo>
                  <a:pt x="102108" y="0"/>
                </a:lnTo>
                <a:lnTo>
                  <a:pt x="51054" y="0"/>
                </a:lnTo>
                <a:lnTo>
                  <a:pt x="0" y="0"/>
                </a:lnTo>
                <a:lnTo>
                  <a:pt x="0" y="51054"/>
                </a:lnTo>
                <a:lnTo>
                  <a:pt x="51054" y="51054"/>
                </a:lnTo>
                <a:lnTo>
                  <a:pt x="102108" y="51054"/>
                </a:lnTo>
                <a:lnTo>
                  <a:pt x="153174" y="51054"/>
                </a:lnTo>
                <a:lnTo>
                  <a:pt x="1531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3883985" y="4298162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66" y="0"/>
                </a:moveTo>
                <a:lnTo>
                  <a:pt x="0" y="0"/>
                </a:lnTo>
                <a:lnTo>
                  <a:pt x="0" y="51056"/>
                </a:lnTo>
                <a:lnTo>
                  <a:pt x="51066" y="51056"/>
                </a:lnTo>
                <a:lnTo>
                  <a:pt x="510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3986104" y="4298168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51054" y="0"/>
                </a:moveTo>
                <a:lnTo>
                  <a:pt x="0" y="0"/>
                </a:lnTo>
                <a:lnTo>
                  <a:pt x="0" y="51054"/>
                </a:lnTo>
                <a:lnTo>
                  <a:pt x="51054" y="51054"/>
                </a:lnTo>
                <a:lnTo>
                  <a:pt x="51054" y="0"/>
                </a:lnTo>
                <a:close/>
              </a:path>
              <a:path w="102234" h="51435">
                <a:moveTo>
                  <a:pt x="102120" y="0"/>
                </a:moveTo>
                <a:lnTo>
                  <a:pt x="51066" y="0"/>
                </a:lnTo>
                <a:lnTo>
                  <a:pt x="51066" y="51054"/>
                </a:lnTo>
                <a:lnTo>
                  <a:pt x="102120" y="51054"/>
                </a:lnTo>
                <a:lnTo>
                  <a:pt x="102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4190353" y="4298162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2301156" y="4349222"/>
            <a:ext cx="255904" cy="51435"/>
          </a:xfrm>
          <a:custGeom>
            <a:avLst/>
            <a:gdLst/>
            <a:ahLst/>
            <a:cxnLst/>
            <a:rect l="l" t="t" r="r" b="b"/>
            <a:pathLst>
              <a:path w="255904" h="51435">
                <a:moveTo>
                  <a:pt x="255295" y="0"/>
                </a:moveTo>
                <a:lnTo>
                  <a:pt x="255295" y="0"/>
                </a:lnTo>
                <a:lnTo>
                  <a:pt x="0" y="0"/>
                </a:lnTo>
                <a:lnTo>
                  <a:pt x="0" y="51066"/>
                </a:lnTo>
                <a:lnTo>
                  <a:pt x="255295" y="51066"/>
                </a:lnTo>
                <a:lnTo>
                  <a:pt x="2552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2709627" y="4349222"/>
            <a:ext cx="153670" cy="51435"/>
          </a:xfrm>
          <a:custGeom>
            <a:avLst/>
            <a:gdLst/>
            <a:ahLst/>
            <a:cxnLst/>
            <a:rect l="l" t="t" r="r" b="b"/>
            <a:pathLst>
              <a:path w="153670" h="51435">
                <a:moveTo>
                  <a:pt x="102108" y="0"/>
                </a:moveTo>
                <a:lnTo>
                  <a:pt x="51054" y="0"/>
                </a:lnTo>
                <a:lnTo>
                  <a:pt x="0" y="0"/>
                </a:lnTo>
                <a:lnTo>
                  <a:pt x="0" y="51066"/>
                </a:lnTo>
                <a:lnTo>
                  <a:pt x="51054" y="51066"/>
                </a:lnTo>
                <a:lnTo>
                  <a:pt x="102108" y="51066"/>
                </a:lnTo>
                <a:lnTo>
                  <a:pt x="102108" y="0"/>
                </a:lnTo>
                <a:close/>
              </a:path>
              <a:path w="153670" h="51435">
                <a:moveTo>
                  <a:pt x="153174" y="0"/>
                </a:moveTo>
                <a:lnTo>
                  <a:pt x="102120" y="0"/>
                </a:lnTo>
                <a:lnTo>
                  <a:pt x="102120" y="51066"/>
                </a:lnTo>
                <a:lnTo>
                  <a:pt x="153174" y="51066"/>
                </a:lnTo>
                <a:lnTo>
                  <a:pt x="1531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3015991" y="4349218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66"/>
                </a:lnTo>
                <a:lnTo>
                  <a:pt x="51056" y="5106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3271272" y="4349222"/>
            <a:ext cx="153670" cy="51435"/>
          </a:xfrm>
          <a:custGeom>
            <a:avLst/>
            <a:gdLst/>
            <a:ahLst/>
            <a:cxnLst/>
            <a:rect l="l" t="t" r="r" b="b"/>
            <a:pathLst>
              <a:path w="153669" h="51435">
                <a:moveTo>
                  <a:pt x="153187" y="0"/>
                </a:moveTo>
                <a:lnTo>
                  <a:pt x="102120" y="0"/>
                </a:lnTo>
                <a:lnTo>
                  <a:pt x="51066" y="0"/>
                </a:lnTo>
                <a:lnTo>
                  <a:pt x="0" y="0"/>
                </a:lnTo>
                <a:lnTo>
                  <a:pt x="0" y="51066"/>
                </a:lnTo>
                <a:lnTo>
                  <a:pt x="51066" y="51066"/>
                </a:lnTo>
                <a:lnTo>
                  <a:pt x="102120" y="51066"/>
                </a:lnTo>
                <a:lnTo>
                  <a:pt x="153187" y="51066"/>
                </a:lnTo>
                <a:lnTo>
                  <a:pt x="1531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3679761" y="4349218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66"/>
                </a:lnTo>
                <a:lnTo>
                  <a:pt x="51056" y="5106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3883985" y="4349218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66" y="0"/>
                </a:moveTo>
                <a:lnTo>
                  <a:pt x="0" y="0"/>
                </a:lnTo>
                <a:lnTo>
                  <a:pt x="0" y="51066"/>
                </a:lnTo>
                <a:lnTo>
                  <a:pt x="51066" y="51066"/>
                </a:lnTo>
                <a:lnTo>
                  <a:pt x="510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4088229" y="4349218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66"/>
                </a:lnTo>
                <a:lnTo>
                  <a:pt x="51056" y="5106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4190353" y="4349218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66"/>
                </a:lnTo>
                <a:lnTo>
                  <a:pt x="51056" y="5106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4292465" y="4349218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66"/>
                </a:lnTo>
                <a:lnTo>
                  <a:pt x="51056" y="5106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2301164" y="4400284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2454343" y="4400284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2607521" y="4400284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2709634" y="4400284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2811756" y="4400284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3015990" y="4400289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08" y="0"/>
                </a:moveTo>
                <a:lnTo>
                  <a:pt x="51054" y="0"/>
                </a:lnTo>
                <a:lnTo>
                  <a:pt x="0" y="0"/>
                </a:lnTo>
                <a:lnTo>
                  <a:pt x="0" y="51054"/>
                </a:lnTo>
                <a:lnTo>
                  <a:pt x="51054" y="51054"/>
                </a:lnTo>
                <a:lnTo>
                  <a:pt x="102108" y="51054"/>
                </a:lnTo>
                <a:lnTo>
                  <a:pt x="1021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3373403" y="4400284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3475526" y="4400289"/>
            <a:ext cx="153670" cy="51435"/>
          </a:xfrm>
          <a:custGeom>
            <a:avLst/>
            <a:gdLst/>
            <a:ahLst/>
            <a:cxnLst/>
            <a:rect l="l" t="t" r="r" b="b"/>
            <a:pathLst>
              <a:path w="153669" h="51435">
                <a:moveTo>
                  <a:pt x="153162" y="0"/>
                </a:moveTo>
                <a:lnTo>
                  <a:pt x="102108" y="0"/>
                </a:lnTo>
                <a:lnTo>
                  <a:pt x="51054" y="0"/>
                </a:lnTo>
                <a:lnTo>
                  <a:pt x="0" y="0"/>
                </a:lnTo>
                <a:lnTo>
                  <a:pt x="0" y="51054"/>
                </a:lnTo>
                <a:lnTo>
                  <a:pt x="51054" y="51054"/>
                </a:lnTo>
                <a:lnTo>
                  <a:pt x="102108" y="51054"/>
                </a:lnTo>
                <a:lnTo>
                  <a:pt x="153162" y="51054"/>
                </a:lnTo>
                <a:lnTo>
                  <a:pt x="1531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3679754" y="4400289"/>
            <a:ext cx="153670" cy="51435"/>
          </a:xfrm>
          <a:custGeom>
            <a:avLst/>
            <a:gdLst/>
            <a:ahLst/>
            <a:cxnLst/>
            <a:rect l="l" t="t" r="r" b="b"/>
            <a:pathLst>
              <a:path w="153669" h="51435">
                <a:moveTo>
                  <a:pt x="153174" y="0"/>
                </a:moveTo>
                <a:lnTo>
                  <a:pt x="102108" y="0"/>
                </a:lnTo>
                <a:lnTo>
                  <a:pt x="51054" y="0"/>
                </a:lnTo>
                <a:lnTo>
                  <a:pt x="0" y="0"/>
                </a:lnTo>
                <a:lnTo>
                  <a:pt x="0" y="51054"/>
                </a:lnTo>
                <a:lnTo>
                  <a:pt x="51054" y="51054"/>
                </a:lnTo>
                <a:lnTo>
                  <a:pt x="102108" y="51054"/>
                </a:lnTo>
                <a:lnTo>
                  <a:pt x="153174" y="51054"/>
                </a:lnTo>
                <a:lnTo>
                  <a:pt x="1531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3935051" y="4400284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4037174" y="4400284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4139287" y="4400284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4292467" y="4400289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20" y="0"/>
                </a:moveTo>
                <a:lnTo>
                  <a:pt x="51054" y="0"/>
                </a:lnTo>
                <a:lnTo>
                  <a:pt x="0" y="0"/>
                </a:lnTo>
                <a:lnTo>
                  <a:pt x="0" y="51054"/>
                </a:lnTo>
                <a:lnTo>
                  <a:pt x="51054" y="51054"/>
                </a:lnTo>
                <a:lnTo>
                  <a:pt x="102120" y="51054"/>
                </a:lnTo>
                <a:lnTo>
                  <a:pt x="102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2301164" y="4451341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2403277" y="4451341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66" y="0"/>
                </a:moveTo>
                <a:lnTo>
                  <a:pt x="0" y="0"/>
                </a:lnTo>
                <a:lnTo>
                  <a:pt x="0" y="51056"/>
                </a:lnTo>
                <a:lnTo>
                  <a:pt x="51066" y="51056"/>
                </a:lnTo>
                <a:lnTo>
                  <a:pt x="510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12556455" y="4451341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66" y="0"/>
                </a:moveTo>
                <a:lnTo>
                  <a:pt x="0" y="0"/>
                </a:lnTo>
                <a:lnTo>
                  <a:pt x="0" y="51056"/>
                </a:lnTo>
                <a:lnTo>
                  <a:pt x="51066" y="51056"/>
                </a:lnTo>
                <a:lnTo>
                  <a:pt x="510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2709627" y="4451343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08" y="0"/>
                </a:moveTo>
                <a:lnTo>
                  <a:pt x="51054" y="0"/>
                </a:lnTo>
                <a:lnTo>
                  <a:pt x="0" y="0"/>
                </a:lnTo>
                <a:lnTo>
                  <a:pt x="0" y="51054"/>
                </a:lnTo>
                <a:lnTo>
                  <a:pt x="51054" y="51054"/>
                </a:lnTo>
                <a:lnTo>
                  <a:pt x="102108" y="51054"/>
                </a:lnTo>
                <a:lnTo>
                  <a:pt x="1021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2862801" y="4451343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20" y="0"/>
                </a:moveTo>
                <a:lnTo>
                  <a:pt x="51066" y="0"/>
                </a:lnTo>
                <a:lnTo>
                  <a:pt x="0" y="0"/>
                </a:lnTo>
                <a:lnTo>
                  <a:pt x="0" y="51054"/>
                </a:lnTo>
                <a:lnTo>
                  <a:pt x="51066" y="51054"/>
                </a:lnTo>
                <a:lnTo>
                  <a:pt x="102120" y="51054"/>
                </a:lnTo>
                <a:lnTo>
                  <a:pt x="102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3067047" y="4451341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3169163" y="4451343"/>
            <a:ext cx="153670" cy="51435"/>
          </a:xfrm>
          <a:custGeom>
            <a:avLst/>
            <a:gdLst/>
            <a:ahLst/>
            <a:cxnLst/>
            <a:rect l="l" t="t" r="r" b="b"/>
            <a:pathLst>
              <a:path w="153669" h="51435">
                <a:moveTo>
                  <a:pt x="153174" y="0"/>
                </a:moveTo>
                <a:lnTo>
                  <a:pt x="102108" y="0"/>
                </a:lnTo>
                <a:lnTo>
                  <a:pt x="51054" y="0"/>
                </a:lnTo>
                <a:lnTo>
                  <a:pt x="0" y="0"/>
                </a:lnTo>
                <a:lnTo>
                  <a:pt x="0" y="51054"/>
                </a:lnTo>
                <a:lnTo>
                  <a:pt x="51054" y="51054"/>
                </a:lnTo>
                <a:lnTo>
                  <a:pt x="102108" y="51054"/>
                </a:lnTo>
                <a:lnTo>
                  <a:pt x="153174" y="51054"/>
                </a:lnTo>
                <a:lnTo>
                  <a:pt x="1531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3424459" y="4451341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13526580" y="4451343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08" y="0"/>
                </a:moveTo>
                <a:lnTo>
                  <a:pt x="51054" y="0"/>
                </a:lnTo>
                <a:lnTo>
                  <a:pt x="0" y="0"/>
                </a:lnTo>
                <a:lnTo>
                  <a:pt x="0" y="51054"/>
                </a:lnTo>
                <a:lnTo>
                  <a:pt x="51054" y="51054"/>
                </a:lnTo>
                <a:lnTo>
                  <a:pt x="102108" y="51054"/>
                </a:lnTo>
                <a:lnTo>
                  <a:pt x="1021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13730808" y="4451343"/>
            <a:ext cx="153670" cy="51435"/>
          </a:xfrm>
          <a:custGeom>
            <a:avLst/>
            <a:gdLst/>
            <a:ahLst/>
            <a:cxnLst/>
            <a:rect l="l" t="t" r="r" b="b"/>
            <a:pathLst>
              <a:path w="153669" h="51435">
                <a:moveTo>
                  <a:pt x="153174" y="0"/>
                </a:moveTo>
                <a:lnTo>
                  <a:pt x="102120" y="0"/>
                </a:lnTo>
                <a:lnTo>
                  <a:pt x="51054" y="0"/>
                </a:lnTo>
                <a:lnTo>
                  <a:pt x="0" y="0"/>
                </a:lnTo>
                <a:lnTo>
                  <a:pt x="0" y="51054"/>
                </a:lnTo>
                <a:lnTo>
                  <a:pt x="51054" y="51054"/>
                </a:lnTo>
                <a:lnTo>
                  <a:pt x="102120" y="51054"/>
                </a:lnTo>
                <a:lnTo>
                  <a:pt x="153174" y="51054"/>
                </a:lnTo>
                <a:lnTo>
                  <a:pt x="1531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3935051" y="4451341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14037174" y="4451341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12301164" y="450239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66"/>
                </a:lnTo>
                <a:lnTo>
                  <a:pt x="51056" y="5106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2454343" y="450239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66"/>
                </a:lnTo>
                <a:lnTo>
                  <a:pt x="51056" y="5106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2607521" y="450239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66"/>
                </a:lnTo>
                <a:lnTo>
                  <a:pt x="51056" y="5106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2709627" y="4502397"/>
            <a:ext cx="357505" cy="51435"/>
          </a:xfrm>
          <a:custGeom>
            <a:avLst/>
            <a:gdLst/>
            <a:ahLst/>
            <a:cxnLst/>
            <a:rect l="l" t="t" r="r" b="b"/>
            <a:pathLst>
              <a:path w="357505" h="51435">
                <a:moveTo>
                  <a:pt x="102108" y="0"/>
                </a:moveTo>
                <a:lnTo>
                  <a:pt x="51054" y="0"/>
                </a:lnTo>
                <a:lnTo>
                  <a:pt x="0" y="0"/>
                </a:lnTo>
                <a:lnTo>
                  <a:pt x="0" y="51066"/>
                </a:lnTo>
                <a:lnTo>
                  <a:pt x="51054" y="51066"/>
                </a:lnTo>
                <a:lnTo>
                  <a:pt x="102108" y="51066"/>
                </a:lnTo>
                <a:lnTo>
                  <a:pt x="102108" y="0"/>
                </a:lnTo>
                <a:close/>
              </a:path>
              <a:path w="357505" h="51435">
                <a:moveTo>
                  <a:pt x="306349" y="0"/>
                </a:moveTo>
                <a:lnTo>
                  <a:pt x="255295" y="0"/>
                </a:lnTo>
                <a:lnTo>
                  <a:pt x="204241" y="0"/>
                </a:lnTo>
                <a:lnTo>
                  <a:pt x="153174" y="0"/>
                </a:lnTo>
                <a:lnTo>
                  <a:pt x="102120" y="0"/>
                </a:lnTo>
                <a:lnTo>
                  <a:pt x="102120" y="51066"/>
                </a:lnTo>
                <a:lnTo>
                  <a:pt x="153174" y="51066"/>
                </a:lnTo>
                <a:lnTo>
                  <a:pt x="204241" y="51066"/>
                </a:lnTo>
                <a:lnTo>
                  <a:pt x="255295" y="51066"/>
                </a:lnTo>
                <a:lnTo>
                  <a:pt x="306349" y="51066"/>
                </a:lnTo>
                <a:lnTo>
                  <a:pt x="306349" y="0"/>
                </a:lnTo>
                <a:close/>
              </a:path>
              <a:path w="357505" h="51435">
                <a:moveTo>
                  <a:pt x="357416" y="0"/>
                </a:moveTo>
                <a:lnTo>
                  <a:pt x="306362" y="0"/>
                </a:lnTo>
                <a:lnTo>
                  <a:pt x="306362" y="51066"/>
                </a:lnTo>
                <a:lnTo>
                  <a:pt x="357416" y="51066"/>
                </a:lnTo>
                <a:lnTo>
                  <a:pt x="3574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3118103" y="450239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66"/>
                </a:lnTo>
                <a:lnTo>
                  <a:pt x="51056" y="5106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3220217" y="4502397"/>
            <a:ext cx="204470" cy="51435"/>
          </a:xfrm>
          <a:custGeom>
            <a:avLst/>
            <a:gdLst/>
            <a:ahLst/>
            <a:cxnLst/>
            <a:rect l="l" t="t" r="r" b="b"/>
            <a:pathLst>
              <a:path w="204469" h="51435">
                <a:moveTo>
                  <a:pt x="204241" y="0"/>
                </a:moveTo>
                <a:lnTo>
                  <a:pt x="153174" y="0"/>
                </a:lnTo>
                <a:lnTo>
                  <a:pt x="102120" y="0"/>
                </a:lnTo>
                <a:lnTo>
                  <a:pt x="51054" y="0"/>
                </a:lnTo>
                <a:lnTo>
                  <a:pt x="0" y="0"/>
                </a:lnTo>
                <a:lnTo>
                  <a:pt x="0" y="51066"/>
                </a:lnTo>
                <a:lnTo>
                  <a:pt x="51054" y="51066"/>
                </a:lnTo>
                <a:lnTo>
                  <a:pt x="102120" y="51066"/>
                </a:lnTo>
                <a:lnTo>
                  <a:pt x="153174" y="51066"/>
                </a:lnTo>
                <a:lnTo>
                  <a:pt x="204241" y="51066"/>
                </a:lnTo>
                <a:lnTo>
                  <a:pt x="2042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3526583" y="450239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66"/>
                </a:lnTo>
                <a:lnTo>
                  <a:pt x="51056" y="5106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3679761" y="450239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66"/>
                </a:lnTo>
                <a:lnTo>
                  <a:pt x="51056" y="5106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3781873" y="450239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66"/>
                </a:lnTo>
                <a:lnTo>
                  <a:pt x="51056" y="5106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13883985" y="450239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66" y="0"/>
                </a:moveTo>
                <a:lnTo>
                  <a:pt x="0" y="0"/>
                </a:lnTo>
                <a:lnTo>
                  <a:pt x="0" y="51066"/>
                </a:lnTo>
                <a:lnTo>
                  <a:pt x="51066" y="51066"/>
                </a:lnTo>
                <a:lnTo>
                  <a:pt x="510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4088229" y="450239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66"/>
                </a:lnTo>
                <a:lnTo>
                  <a:pt x="51056" y="5106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14292465" y="450239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66"/>
                </a:lnTo>
                <a:lnTo>
                  <a:pt x="51056" y="5106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12454343" y="4553463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12556455" y="4553463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66" y="0"/>
                </a:moveTo>
                <a:lnTo>
                  <a:pt x="0" y="0"/>
                </a:lnTo>
                <a:lnTo>
                  <a:pt x="0" y="51056"/>
                </a:lnTo>
                <a:lnTo>
                  <a:pt x="51066" y="51056"/>
                </a:lnTo>
                <a:lnTo>
                  <a:pt x="510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12658577" y="4553463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12913868" y="4553463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13118096" y="4553463"/>
            <a:ext cx="153670" cy="51435"/>
          </a:xfrm>
          <a:custGeom>
            <a:avLst/>
            <a:gdLst/>
            <a:ahLst/>
            <a:cxnLst/>
            <a:rect l="l" t="t" r="r" b="b"/>
            <a:pathLst>
              <a:path w="153669" h="51435">
                <a:moveTo>
                  <a:pt x="51054" y="0"/>
                </a:moveTo>
                <a:lnTo>
                  <a:pt x="0" y="0"/>
                </a:lnTo>
                <a:lnTo>
                  <a:pt x="0" y="51066"/>
                </a:lnTo>
                <a:lnTo>
                  <a:pt x="51054" y="51066"/>
                </a:lnTo>
                <a:lnTo>
                  <a:pt x="51054" y="0"/>
                </a:lnTo>
                <a:close/>
              </a:path>
              <a:path w="153669" h="51435">
                <a:moveTo>
                  <a:pt x="153174" y="0"/>
                </a:moveTo>
                <a:lnTo>
                  <a:pt x="102120" y="0"/>
                </a:lnTo>
                <a:lnTo>
                  <a:pt x="51066" y="0"/>
                </a:lnTo>
                <a:lnTo>
                  <a:pt x="51066" y="51066"/>
                </a:lnTo>
                <a:lnTo>
                  <a:pt x="102120" y="51066"/>
                </a:lnTo>
                <a:lnTo>
                  <a:pt x="153174" y="51066"/>
                </a:lnTo>
                <a:lnTo>
                  <a:pt x="1531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13373393" y="4553463"/>
            <a:ext cx="255904" cy="51435"/>
          </a:xfrm>
          <a:custGeom>
            <a:avLst/>
            <a:gdLst/>
            <a:ahLst/>
            <a:cxnLst/>
            <a:rect l="l" t="t" r="r" b="b"/>
            <a:pathLst>
              <a:path w="255905" h="51435">
                <a:moveTo>
                  <a:pt x="102120" y="0"/>
                </a:moveTo>
                <a:lnTo>
                  <a:pt x="51066" y="0"/>
                </a:lnTo>
                <a:lnTo>
                  <a:pt x="0" y="0"/>
                </a:lnTo>
                <a:lnTo>
                  <a:pt x="0" y="51066"/>
                </a:lnTo>
                <a:lnTo>
                  <a:pt x="51066" y="51066"/>
                </a:lnTo>
                <a:lnTo>
                  <a:pt x="102120" y="51066"/>
                </a:lnTo>
                <a:lnTo>
                  <a:pt x="102120" y="0"/>
                </a:lnTo>
                <a:close/>
              </a:path>
              <a:path w="255905" h="51435">
                <a:moveTo>
                  <a:pt x="255295" y="0"/>
                </a:moveTo>
                <a:lnTo>
                  <a:pt x="204241" y="0"/>
                </a:lnTo>
                <a:lnTo>
                  <a:pt x="153187" y="0"/>
                </a:lnTo>
                <a:lnTo>
                  <a:pt x="102133" y="0"/>
                </a:lnTo>
                <a:lnTo>
                  <a:pt x="102133" y="51066"/>
                </a:lnTo>
                <a:lnTo>
                  <a:pt x="153187" y="51066"/>
                </a:lnTo>
                <a:lnTo>
                  <a:pt x="204241" y="51066"/>
                </a:lnTo>
                <a:lnTo>
                  <a:pt x="255295" y="51066"/>
                </a:lnTo>
                <a:lnTo>
                  <a:pt x="2552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13679754" y="4553463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08" y="0"/>
                </a:moveTo>
                <a:lnTo>
                  <a:pt x="51054" y="0"/>
                </a:lnTo>
                <a:lnTo>
                  <a:pt x="0" y="0"/>
                </a:lnTo>
                <a:lnTo>
                  <a:pt x="0" y="51066"/>
                </a:lnTo>
                <a:lnTo>
                  <a:pt x="51054" y="51066"/>
                </a:lnTo>
                <a:lnTo>
                  <a:pt x="102108" y="51066"/>
                </a:lnTo>
                <a:lnTo>
                  <a:pt x="1021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13883985" y="4553463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66" y="0"/>
                </a:moveTo>
                <a:lnTo>
                  <a:pt x="0" y="0"/>
                </a:lnTo>
                <a:lnTo>
                  <a:pt x="0" y="51056"/>
                </a:lnTo>
                <a:lnTo>
                  <a:pt x="51066" y="51056"/>
                </a:lnTo>
                <a:lnTo>
                  <a:pt x="510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14037171" y="4553463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08" y="0"/>
                </a:moveTo>
                <a:lnTo>
                  <a:pt x="51054" y="0"/>
                </a:lnTo>
                <a:lnTo>
                  <a:pt x="0" y="0"/>
                </a:lnTo>
                <a:lnTo>
                  <a:pt x="0" y="51066"/>
                </a:lnTo>
                <a:lnTo>
                  <a:pt x="51054" y="51066"/>
                </a:lnTo>
                <a:lnTo>
                  <a:pt x="102108" y="51066"/>
                </a:lnTo>
                <a:lnTo>
                  <a:pt x="1021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14343532" y="4553463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12352220" y="4604519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12556452" y="4604530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20" y="0"/>
                </a:moveTo>
                <a:lnTo>
                  <a:pt x="51066" y="0"/>
                </a:lnTo>
                <a:lnTo>
                  <a:pt x="0" y="0"/>
                </a:lnTo>
                <a:lnTo>
                  <a:pt x="0" y="51054"/>
                </a:lnTo>
                <a:lnTo>
                  <a:pt x="51066" y="51054"/>
                </a:lnTo>
                <a:lnTo>
                  <a:pt x="102120" y="51054"/>
                </a:lnTo>
                <a:lnTo>
                  <a:pt x="102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12964924" y="4604519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13169163" y="4604530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08" y="0"/>
                </a:moveTo>
                <a:lnTo>
                  <a:pt x="51054" y="0"/>
                </a:lnTo>
                <a:lnTo>
                  <a:pt x="0" y="0"/>
                </a:lnTo>
                <a:lnTo>
                  <a:pt x="0" y="51054"/>
                </a:lnTo>
                <a:lnTo>
                  <a:pt x="51054" y="51054"/>
                </a:lnTo>
                <a:lnTo>
                  <a:pt x="102108" y="51054"/>
                </a:lnTo>
                <a:lnTo>
                  <a:pt x="1021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13322348" y="4604519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13526583" y="4604519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13781862" y="4604530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20" y="0"/>
                </a:moveTo>
                <a:lnTo>
                  <a:pt x="51066" y="0"/>
                </a:lnTo>
                <a:lnTo>
                  <a:pt x="0" y="0"/>
                </a:lnTo>
                <a:lnTo>
                  <a:pt x="0" y="51054"/>
                </a:lnTo>
                <a:lnTo>
                  <a:pt x="51066" y="51054"/>
                </a:lnTo>
                <a:lnTo>
                  <a:pt x="102120" y="51054"/>
                </a:lnTo>
                <a:lnTo>
                  <a:pt x="102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13986107" y="4604519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14139287" y="4604519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14241398" y="4604530"/>
            <a:ext cx="153670" cy="51435"/>
          </a:xfrm>
          <a:custGeom>
            <a:avLst/>
            <a:gdLst/>
            <a:ahLst/>
            <a:cxnLst/>
            <a:rect l="l" t="t" r="r" b="b"/>
            <a:pathLst>
              <a:path w="153669" h="51435">
                <a:moveTo>
                  <a:pt x="153187" y="0"/>
                </a:moveTo>
                <a:lnTo>
                  <a:pt x="102120" y="0"/>
                </a:lnTo>
                <a:lnTo>
                  <a:pt x="51066" y="0"/>
                </a:lnTo>
                <a:lnTo>
                  <a:pt x="0" y="0"/>
                </a:lnTo>
                <a:lnTo>
                  <a:pt x="0" y="51054"/>
                </a:lnTo>
                <a:lnTo>
                  <a:pt x="51066" y="51054"/>
                </a:lnTo>
                <a:lnTo>
                  <a:pt x="102120" y="51054"/>
                </a:lnTo>
                <a:lnTo>
                  <a:pt x="153187" y="51054"/>
                </a:lnTo>
                <a:lnTo>
                  <a:pt x="1531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12403277" y="465557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66" y="0"/>
                </a:moveTo>
                <a:lnTo>
                  <a:pt x="0" y="0"/>
                </a:lnTo>
                <a:lnTo>
                  <a:pt x="0" y="51066"/>
                </a:lnTo>
                <a:lnTo>
                  <a:pt x="51066" y="51066"/>
                </a:lnTo>
                <a:lnTo>
                  <a:pt x="510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12658577" y="465557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66"/>
                </a:lnTo>
                <a:lnTo>
                  <a:pt x="51056" y="5106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12760681" y="4655584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51054" y="0"/>
                </a:moveTo>
                <a:lnTo>
                  <a:pt x="0" y="0"/>
                </a:lnTo>
                <a:lnTo>
                  <a:pt x="0" y="51066"/>
                </a:lnTo>
                <a:lnTo>
                  <a:pt x="51054" y="51066"/>
                </a:lnTo>
                <a:lnTo>
                  <a:pt x="51054" y="0"/>
                </a:lnTo>
                <a:close/>
              </a:path>
              <a:path w="102234" h="51435">
                <a:moveTo>
                  <a:pt x="102120" y="0"/>
                </a:moveTo>
                <a:lnTo>
                  <a:pt x="51066" y="0"/>
                </a:lnTo>
                <a:lnTo>
                  <a:pt x="51066" y="51066"/>
                </a:lnTo>
                <a:lnTo>
                  <a:pt x="102120" y="51066"/>
                </a:lnTo>
                <a:lnTo>
                  <a:pt x="102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12913868" y="465557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66"/>
                </a:lnTo>
                <a:lnTo>
                  <a:pt x="51056" y="5106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13067047" y="465557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66"/>
                </a:lnTo>
                <a:lnTo>
                  <a:pt x="51056" y="5106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13169163" y="4655584"/>
            <a:ext cx="204470" cy="51435"/>
          </a:xfrm>
          <a:custGeom>
            <a:avLst/>
            <a:gdLst/>
            <a:ahLst/>
            <a:cxnLst/>
            <a:rect l="l" t="t" r="r" b="b"/>
            <a:pathLst>
              <a:path w="204469" h="51435">
                <a:moveTo>
                  <a:pt x="204228" y="0"/>
                </a:moveTo>
                <a:lnTo>
                  <a:pt x="153174" y="0"/>
                </a:lnTo>
                <a:lnTo>
                  <a:pt x="102108" y="0"/>
                </a:lnTo>
                <a:lnTo>
                  <a:pt x="51054" y="0"/>
                </a:lnTo>
                <a:lnTo>
                  <a:pt x="0" y="0"/>
                </a:lnTo>
                <a:lnTo>
                  <a:pt x="0" y="51066"/>
                </a:lnTo>
                <a:lnTo>
                  <a:pt x="51054" y="51066"/>
                </a:lnTo>
                <a:lnTo>
                  <a:pt x="102108" y="51066"/>
                </a:lnTo>
                <a:lnTo>
                  <a:pt x="153174" y="51066"/>
                </a:lnTo>
                <a:lnTo>
                  <a:pt x="204228" y="51066"/>
                </a:lnTo>
                <a:lnTo>
                  <a:pt x="2042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13424459" y="465557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66"/>
                </a:lnTo>
                <a:lnTo>
                  <a:pt x="51056" y="5106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13577634" y="4655584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51054" y="0"/>
                </a:moveTo>
                <a:lnTo>
                  <a:pt x="0" y="0"/>
                </a:lnTo>
                <a:lnTo>
                  <a:pt x="0" y="51066"/>
                </a:lnTo>
                <a:lnTo>
                  <a:pt x="51054" y="51066"/>
                </a:lnTo>
                <a:lnTo>
                  <a:pt x="51054" y="0"/>
                </a:lnTo>
                <a:close/>
              </a:path>
              <a:path w="102234" h="51435">
                <a:moveTo>
                  <a:pt x="102120" y="0"/>
                </a:moveTo>
                <a:lnTo>
                  <a:pt x="51066" y="0"/>
                </a:lnTo>
                <a:lnTo>
                  <a:pt x="51066" y="51066"/>
                </a:lnTo>
                <a:lnTo>
                  <a:pt x="102120" y="51066"/>
                </a:lnTo>
                <a:lnTo>
                  <a:pt x="102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13781862" y="4655584"/>
            <a:ext cx="153670" cy="51435"/>
          </a:xfrm>
          <a:custGeom>
            <a:avLst/>
            <a:gdLst/>
            <a:ahLst/>
            <a:cxnLst/>
            <a:rect l="l" t="t" r="r" b="b"/>
            <a:pathLst>
              <a:path w="153669" h="51435">
                <a:moveTo>
                  <a:pt x="153187" y="0"/>
                </a:moveTo>
                <a:lnTo>
                  <a:pt x="102120" y="0"/>
                </a:lnTo>
                <a:lnTo>
                  <a:pt x="51066" y="0"/>
                </a:lnTo>
                <a:lnTo>
                  <a:pt x="0" y="0"/>
                </a:lnTo>
                <a:lnTo>
                  <a:pt x="0" y="51066"/>
                </a:lnTo>
                <a:lnTo>
                  <a:pt x="51066" y="51066"/>
                </a:lnTo>
                <a:lnTo>
                  <a:pt x="102120" y="51066"/>
                </a:lnTo>
                <a:lnTo>
                  <a:pt x="153187" y="51066"/>
                </a:lnTo>
                <a:lnTo>
                  <a:pt x="1531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13986107" y="465557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66"/>
                </a:lnTo>
                <a:lnTo>
                  <a:pt x="51056" y="5106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14088229" y="465557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66"/>
                </a:lnTo>
                <a:lnTo>
                  <a:pt x="51056" y="5106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14343532" y="465557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66"/>
                </a:lnTo>
                <a:lnTo>
                  <a:pt x="51056" y="5106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12403277" y="4706642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66" y="0"/>
                </a:moveTo>
                <a:lnTo>
                  <a:pt x="0" y="0"/>
                </a:lnTo>
                <a:lnTo>
                  <a:pt x="0" y="51056"/>
                </a:lnTo>
                <a:lnTo>
                  <a:pt x="51066" y="51056"/>
                </a:lnTo>
                <a:lnTo>
                  <a:pt x="510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12505399" y="4706642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12607518" y="4706651"/>
            <a:ext cx="153670" cy="51435"/>
          </a:xfrm>
          <a:custGeom>
            <a:avLst/>
            <a:gdLst/>
            <a:ahLst/>
            <a:cxnLst/>
            <a:rect l="l" t="t" r="r" b="b"/>
            <a:pathLst>
              <a:path w="153670" h="51435">
                <a:moveTo>
                  <a:pt x="153162" y="0"/>
                </a:moveTo>
                <a:lnTo>
                  <a:pt x="102108" y="0"/>
                </a:lnTo>
                <a:lnTo>
                  <a:pt x="51054" y="0"/>
                </a:lnTo>
                <a:lnTo>
                  <a:pt x="0" y="0"/>
                </a:lnTo>
                <a:lnTo>
                  <a:pt x="0" y="51054"/>
                </a:lnTo>
                <a:lnTo>
                  <a:pt x="51054" y="51054"/>
                </a:lnTo>
                <a:lnTo>
                  <a:pt x="102108" y="51054"/>
                </a:lnTo>
                <a:lnTo>
                  <a:pt x="153162" y="51054"/>
                </a:lnTo>
                <a:lnTo>
                  <a:pt x="1531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12811756" y="4706642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13067047" y="4706642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13220225" y="4706642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13322338" y="4706651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20" y="0"/>
                </a:moveTo>
                <a:lnTo>
                  <a:pt x="51054" y="0"/>
                </a:lnTo>
                <a:lnTo>
                  <a:pt x="0" y="0"/>
                </a:lnTo>
                <a:lnTo>
                  <a:pt x="0" y="51054"/>
                </a:lnTo>
                <a:lnTo>
                  <a:pt x="51054" y="51054"/>
                </a:lnTo>
                <a:lnTo>
                  <a:pt x="102120" y="51054"/>
                </a:lnTo>
                <a:lnTo>
                  <a:pt x="102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13475526" y="4706642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13730817" y="4706642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13832929" y="4706642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13986104" y="4706651"/>
            <a:ext cx="204470" cy="51435"/>
          </a:xfrm>
          <a:custGeom>
            <a:avLst/>
            <a:gdLst/>
            <a:ahLst/>
            <a:cxnLst/>
            <a:rect l="l" t="t" r="r" b="b"/>
            <a:pathLst>
              <a:path w="204469" h="51435">
                <a:moveTo>
                  <a:pt x="51054" y="0"/>
                </a:moveTo>
                <a:lnTo>
                  <a:pt x="0" y="0"/>
                </a:lnTo>
                <a:lnTo>
                  <a:pt x="0" y="51054"/>
                </a:lnTo>
                <a:lnTo>
                  <a:pt x="51054" y="51054"/>
                </a:lnTo>
                <a:lnTo>
                  <a:pt x="51054" y="0"/>
                </a:lnTo>
                <a:close/>
              </a:path>
              <a:path w="204469" h="51435">
                <a:moveTo>
                  <a:pt x="204228" y="0"/>
                </a:moveTo>
                <a:lnTo>
                  <a:pt x="153174" y="0"/>
                </a:lnTo>
                <a:lnTo>
                  <a:pt x="102120" y="0"/>
                </a:lnTo>
                <a:lnTo>
                  <a:pt x="51066" y="0"/>
                </a:lnTo>
                <a:lnTo>
                  <a:pt x="51066" y="51054"/>
                </a:lnTo>
                <a:lnTo>
                  <a:pt x="102120" y="51054"/>
                </a:lnTo>
                <a:lnTo>
                  <a:pt x="153174" y="51054"/>
                </a:lnTo>
                <a:lnTo>
                  <a:pt x="204228" y="51054"/>
                </a:lnTo>
                <a:lnTo>
                  <a:pt x="2042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14241398" y="4706651"/>
            <a:ext cx="153670" cy="51435"/>
          </a:xfrm>
          <a:custGeom>
            <a:avLst/>
            <a:gdLst/>
            <a:ahLst/>
            <a:cxnLst/>
            <a:rect l="l" t="t" r="r" b="b"/>
            <a:pathLst>
              <a:path w="153669" h="51435">
                <a:moveTo>
                  <a:pt x="153187" y="0"/>
                </a:moveTo>
                <a:lnTo>
                  <a:pt x="102120" y="0"/>
                </a:lnTo>
                <a:lnTo>
                  <a:pt x="51066" y="0"/>
                </a:lnTo>
                <a:lnTo>
                  <a:pt x="0" y="0"/>
                </a:lnTo>
                <a:lnTo>
                  <a:pt x="0" y="51054"/>
                </a:lnTo>
                <a:lnTo>
                  <a:pt x="51066" y="51054"/>
                </a:lnTo>
                <a:lnTo>
                  <a:pt x="102120" y="51054"/>
                </a:lnTo>
                <a:lnTo>
                  <a:pt x="153187" y="51054"/>
                </a:lnTo>
                <a:lnTo>
                  <a:pt x="1531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12403265" y="4757705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33" y="0"/>
                </a:moveTo>
                <a:lnTo>
                  <a:pt x="51066" y="0"/>
                </a:lnTo>
                <a:lnTo>
                  <a:pt x="0" y="0"/>
                </a:lnTo>
                <a:lnTo>
                  <a:pt x="0" y="51054"/>
                </a:lnTo>
                <a:lnTo>
                  <a:pt x="51066" y="51054"/>
                </a:lnTo>
                <a:lnTo>
                  <a:pt x="102133" y="51054"/>
                </a:lnTo>
                <a:lnTo>
                  <a:pt x="1021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12760690" y="4757697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12964922" y="4757705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51054" y="0"/>
                </a:moveTo>
                <a:lnTo>
                  <a:pt x="0" y="0"/>
                </a:lnTo>
                <a:lnTo>
                  <a:pt x="0" y="51054"/>
                </a:lnTo>
                <a:lnTo>
                  <a:pt x="51054" y="51054"/>
                </a:lnTo>
                <a:lnTo>
                  <a:pt x="51054" y="0"/>
                </a:lnTo>
                <a:close/>
              </a:path>
              <a:path w="102234" h="51435">
                <a:moveTo>
                  <a:pt x="102120" y="0"/>
                </a:moveTo>
                <a:lnTo>
                  <a:pt x="51066" y="0"/>
                </a:lnTo>
                <a:lnTo>
                  <a:pt x="51066" y="51054"/>
                </a:lnTo>
                <a:lnTo>
                  <a:pt x="102120" y="51054"/>
                </a:lnTo>
                <a:lnTo>
                  <a:pt x="102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13118103" y="4757697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13322348" y="4757697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13526580" y="4757705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08" y="0"/>
                </a:moveTo>
                <a:lnTo>
                  <a:pt x="51054" y="0"/>
                </a:lnTo>
                <a:lnTo>
                  <a:pt x="0" y="0"/>
                </a:lnTo>
                <a:lnTo>
                  <a:pt x="0" y="51054"/>
                </a:lnTo>
                <a:lnTo>
                  <a:pt x="51054" y="51054"/>
                </a:lnTo>
                <a:lnTo>
                  <a:pt x="102108" y="51054"/>
                </a:lnTo>
                <a:lnTo>
                  <a:pt x="1021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13730808" y="4757705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20" y="0"/>
                </a:moveTo>
                <a:lnTo>
                  <a:pt x="51054" y="0"/>
                </a:lnTo>
                <a:lnTo>
                  <a:pt x="0" y="0"/>
                </a:lnTo>
                <a:lnTo>
                  <a:pt x="0" y="51054"/>
                </a:lnTo>
                <a:lnTo>
                  <a:pt x="51054" y="51054"/>
                </a:lnTo>
                <a:lnTo>
                  <a:pt x="102120" y="51054"/>
                </a:lnTo>
                <a:lnTo>
                  <a:pt x="102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13935050" y="4757705"/>
            <a:ext cx="153670" cy="51435"/>
          </a:xfrm>
          <a:custGeom>
            <a:avLst/>
            <a:gdLst/>
            <a:ahLst/>
            <a:cxnLst/>
            <a:rect l="l" t="t" r="r" b="b"/>
            <a:pathLst>
              <a:path w="153669" h="51435">
                <a:moveTo>
                  <a:pt x="102108" y="0"/>
                </a:moveTo>
                <a:lnTo>
                  <a:pt x="51054" y="0"/>
                </a:lnTo>
                <a:lnTo>
                  <a:pt x="0" y="0"/>
                </a:lnTo>
                <a:lnTo>
                  <a:pt x="0" y="51054"/>
                </a:lnTo>
                <a:lnTo>
                  <a:pt x="51054" y="51054"/>
                </a:lnTo>
                <a:lnTo>
                  <a:pt x="102108" y="51054"/>
                </a:lnTo>
                <a:lnTo>
                  <a:pt x="102108" y="0"/>
                </a:lnTo>
                <a:close/>
              </a:path>
              <a:path w="153669" h="51435">
                <a:moveTo>
                  <a:pt x="153174" y="0"/>
                </a:moveTo>
                <a:lnTo>
                  <a:pt x="102120" y="0"/>
                </a:lnTo>
                <a:lnTo>
                  <a:pt x="102120" y="51054"/>
                </a:lnTo>
                <a:lnTo>
                  <a:pt x="153174" y="51054"/>
                </a:lnTo>
                <a:lnTo>
                  <a:pt x="1531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14292467" y="4757705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20" y="0"/>
                </a:moveTo>
                <a:lnTo>
                  <a:pt x="51054" y="0"/>
                </a:lnTo>
                <a:lnTo>
                  <a:pt x="0" y="0"/>
                </a:lnTo>
                <a:lnTo>
                  <a:pt x="0" y="51054"/>
                </a:lnTo>
                <a:lnTo>
                  <a:pt x="51054" y="51054"/>
                </a:lnTo>
                <a:lnTo>
                  <a:pt x="102120" y="51054"/>
                </a:lnTo>
                <a:lnTo>
                  <a:pt x="102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12352211" y="4808759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20" y="0"/>
                </a:moveTo>
                <a:lnTo>
                  <a:pt x="51054" y="0"/>
                </a:lnTo>
                <a:lnTo>
                  <a:pt x="0" y="0"/>
                </a:lnTo>
                <a:lnTo>
                  <a:pt x="0" y="51066"/>
                </a:lnTo>
                <a:lnTo>
                  <a:pt x="51054" y="51066"/>
                </a:lnTo>
                <a:lnTo>
                  <a:pt x="102120" y="51066"/>
                </a:lnTo>
                <a:lnTo>
                  <a:pt x="102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12505399" y="4808754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66"/>
                </a:lnTo>
                <a:lnTo>
                  <a:pt x="51056" y="5106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12607518" y="4808759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08" y="0"/>
                </a:moveTo>
                <a:lnTo>
                  <a:pt x="51054" y="0"/>
                </a:lnTo>
                <a:lnTo>
                  <a:pt x="0" y="0"/>
                </a:lnTo>
                <a:lnTo>
                  <a:pt x="0" y="51066"/>
                </a:lnTo>
                <a:lnTo>
                  <a:pt x="51054" y="51066"/>
                </a:lnTo>
                <a:lnTo>
                  <a:pt x="102108" y="51066"/>
                </a:lnTo>
                <a:lnTo>
                  <a:pt x="1021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12811756" y="4808754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66"/>
                </a:lnTo>
                <a:lnTo>
                  <a:pt x="51056" y="5106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12964924" y="4808754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66"/>
                </a:lnTo>
                <a:lnTo>
                  <a:pt x="51056" y="5106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13169163" y="4808759"/>
            <a:ext cx="357505" cy="51435"/>
          </a:xfrm>
          <a:custGeom>
            <a:avLst/>
            <a:gdLst/>
            <a:ahLst/>
            <a:cxnLst/>
            <a:rect l="l" t="t" r="r" b="b"/>
            <a:pathLst>
              <a:path w="357505" h="51435">
                <a:moveTo>
                  <a:pt x="306349" y="0"/>
                </a:moveTo>
                <a:lnTo>
                  <a:pt x="306349" y="0"/>
                </a:lnTo>
                <a:lnTo>
                  <a:pt x="0" y="0"/>
                </a:lnTo>
                <a:lnTo>
                  <a:pt x="0" y="51066"/>
                </a:lnTo>
                <a:lnTo>
                  <a:pt x="306349" y="51066"/>
                </a:lnTo>
                <a:lnTo>
                  <a:pt x="306349" y="0"/>
                </a:lnTo>
                <a:close/>
              </a:path>
              <a:path w="357505" h="51435">
                <a:moveTo>
                  <a:pt x="357416" y="0"/>
                </a:moveTo>
                <a:lnTo>
                  <a:pt x="306362" y="0"/>
                </a:lnTo>
                <a:lnTo>
                  <a:pt x="306362" y="51066"/>
                </a:lnTo>
                <a:lnTo>
                  <a:pt x="357416" y="51066"/>
                </a:lnTo>
                <a:lnTo>
                  <a:pt x="3574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13577634" y="4808759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51054" y="0"/>
                </a:moveTo>
                <a:lnTo>
                  <a:pt x="0" y="0"/>
                </a:lnTo>
                <a:lnTo>
                  <a:pt x="0" y="51066"/>
                </a:lnTo>
                <a:lnTo>
                  <a:pt x="51054" y="51066"/>
                </a:lnTo>
                <a:lnTo>
                  <a:pt x="51054" y="0"/>
                </a:lnTo>
                <a:close/>
              </a:path>
              <a:path w="102234" h="51435">
                <a:moveTo>
                  <a:pt x="102120" y="0"/>
                </a:moveTo>
                <a:lnTo>
                  <a:pt x="51066" y="0"/>
                </a:lnTo>
                <a:lnTo>
                  <a:pt x="51066" y="51066"/>
                </a:lnTo>
                <a:lnTo>
                  <a:pt x="102120" y="51066"/>
                </a:lnTo>
                <a:lnTo>
                  <a:pt x="102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13730808" y="4808759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20" y="0"/>
                </a:moveTo>
                <a:lnTo>
                  <a:pt x="51054" y="0"/>
                </a:lnTo>
                <a:lnTo>
                  <a:pt x="0" y="0"/>
                </a:lnTo>
                <a:lnTo>
                  <a:pt x="0" y="51066"/>
                </a:lnTo>
                <a:lnTo>
                  <a:pt x="51054" y="51066"/>
                </a:lnTo>
                <a:lnTo>
                  <a:pt x="102120" y="51066"/>
                </a:lnTo>
                <a:lnTo>
                  <a:pt x="102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13883985" y="4808754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66" y="0"/>
                </a:moveTo>
                <a:lnTo>
                  <a:pt x="0" y="0"/>
                </a:lnTo>
                <a:lnTo>
                  <a:pt x="0" y="51066"/>
                </a:lnTo>
                <a:lnTo>
                  <a:pt x="51066" y="51066"/>
                </a:lnTo>
                <a:lnTo>
                  <a:pt x="510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13986107" y="4808754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66"/>
                </a:lnTo>
                <a:lnTo>
                  <a:pt x="51056" y="5106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14139287" y="4808754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66"/>
                </a:lnTo>
                <a:lnTo>
                  <a:pt x="51056" y="5106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14292465" y="4808754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66"/>
                </a:lnTo>
                <a:lnTo>
                  <a:pt x="51056" y="5106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12301164" y="4859820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12454332" y="4859826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20" y="0"/>
                </a:moveTo>
                <a:lnTo>
                  <a:pt x="51066" y="0"/>
                </a:lnTo>
                <a:lnTo>
                  <a:pt x="0" y="0"/>
                </a:lnTo>
                <a:lnTo>
                  <a:pt x="0" y="51054"/>
                </a:lnTo>
                <a:lnTo>
                  <a:pt x="51066" y="51054"/>
                </a:lnTo>
                <a:lnTo>
                  <a:pt x="102120" y="51054"/>
                </a:lnTo>
                <a:lnTo>
                  <a:pt x="102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12658577" y="4859820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12862801" y="4859826"/>
            <a:ext cx="153670" cy="51435"/>
          </a:xfrm>
          <a:custGeom>
            <a:avLst/>
            <a:gdLst/>
            <a:ahLst/>
            <a:cxnLst/>
            <a:rect l="l" t="t" r="r" b="b"/>
            <a:pathLst>
              <a:path w="153669" h="51435">
                <a:moveTo>
                  <a:pt x="153174" y="0"/>
                </a:moveTo>
                <a:lnTo>
                  <a:pt x="102120" y="0"/>
                </a:lnTo>
                <a:lnTo>
                  <a:pt x="51066" y="0"/>
                </a:lnTo>
                <a:lnTo>
                  <a:pt x="0" y="0"/>
                </a:lnTo>
                <a:lnTo>
                  <a:pt x="0" y="51054"/>
                </a:lnTo>
                <a:lnTo>
                  <a:pt x="51066" y="51054"/>
                </a:lnTo>
                <a:lnTo>
                  <a:pt x="102120" y="51054"/>
                </a:lnTo>
                <a:lnTo>
                  <a:pt x="153174" y="51054"/>
                </a:lnTo>
                <a:lnTo>
                  <a:pt x="1531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13067047" y="4859820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13220217" y="4859826"/>
            <a:ext cx="255904" cy="51435"/>
          </a:xfrm>
          <a:custGeom>
            <a:avLst/>
            <a:gdLst/>
            <a:ahLst/>
            <a:cxnLst/>
            <a:rect l="l" t="t" r="r" b="b"/>
            <a:pathLst>
              <a:path w="255905" h="51435">
                <a:moveTo>
                  <a:pt x="255295" y="0"/>
                </a:moveTo>
                <a:lnTo>
                  <a:pt x="255295" y="0"/>
                </a:lnTo>
                <a:lnTo>
                  <a:pt x="0" y="0"/>
                </a:lnTo>
                <a:lnTo>
                  <a:pt x="0" y="51054"/>
                </a:lnTo>
                <a:lnTo>
                  <a:pt x="255295" y="51054"/>
                </a:lnTo>
                <a:lnTo>
                  <a:pt x="2552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13526583" y="4859820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13679761" y="4859820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13832929" y="4859820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14037174" y="4859820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14190346" y="4859826"/>
            <a:ext cx="153670" cy="51435"/>
          </a:xfrm>
          <a:custGeom>
            <a:avLst/>
            <a:gdLst/>
            <a:ahLst/>
            <a:cxnLst/>
            <a:rect l="l" t="t" r="r" b="b"/>
            <a:pathLst>
              <a:path w="153669" h="51435">
                <a:moveTo>
                  <a:pt x="153174" y="0"/>
                </a:moveTo>
                <a:lnTo>
                  <a:pt x="102120" y="0"/>
                </a:lnTo>
                <a:lnTo>
                  <a:pt x="51054" y="0"/>
                </a:lnTo>
                <a:lnTo>
                  <a:pt x="0" y="0"/>
                </a:lnTo>
                <a:lnTo>
                  <a:pt x="0" y="51054"/>
                </a:lnTo>
                <a:lnTo>
                  <a:pt x="51054" y="51054"/>
                </a:lnTo>
                <a:lnTo>
                  <a:pt x="102120" y="51054"/>
                </a:lnTo>
                <a:lnTo>
                  <a:pt x="153174" y="51054"/>
                </a:lnTo>
                <a:lnTo>
                  <a:pt x="1531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12352211" y="4910880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20" y="0"/>
                </a:moveTo>
                <a:lnTo>
                  <a:pt x="51054" y="0"/>
                </a:lnTo>
                <a:lnTo>
                  <a:pt x="0" y="0"/>
                </a:lnTo>
                <a:lnTo>
                  <a:pt x="0" y="51054"/>
                </a:lnTo>
                <a:lnTo>
                  <a:pt x="51054" y="51054"/>
                </a:lnTo>
                <a:lnTo>
                  <a:pt x="102120" y="51054"/>
                </a:lnTo>
                <a:lnTo>
                  <a:pt x="102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12505399" y="491087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12607518" y="4910880"/>
            <a:ext cx="153670" cy="51435"/>
          </a:xfrm>
          <a:custGeom>
            <a:avLst/>
            <a:gdLst/>
            <a:ahLst/>
            <a:cxnLst/>
            <a:rect l="l" t="t" r="r" b="b"/>
            <a:pathLst>
              <a:path w="153670" h="51435">
                <a:moveTo>
                  <a:pt x="153162" y="0"/>
                </a:moveTo>
                <a:lnTo>
                  <a:pt x="102108" y="0"/>
                </a:lnTo>
                <a:lnTo>
                  <a:pt x="51054" y="0"/>
                </a:lnTo>
                <a:lnTo>
                  <a:pt x="0" y="0"/>
                </a:lnTo>
                <a:lnTo>
                  <a:pt x="0" y="51054"/>
                </a:lnTo>
                <a:lnTo>
                  <a:pt x="51054" y="51054"/>
                </a:lnTo>
                <a:lnTo>
                  <a:pt x="102108" y="51054"/>
                </a:lnTo>
                <a:lnTo>
                  <a:pt x="153162" y="51054"/>
                </a:lnTo>
                <a:lnTo>
                  <a:pt x="1531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12964924" y="491087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13169163" y="4910880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08" y="0"/>
                </a:moveTo>
                <a:lnTo>
                  <a:pt x="51054" y="0"/>
                </a:lnTo>
                <a:lnTo>
                  <a:pt x="0" y="0"/>
                </a:lnTo>
                <a:lnTo>
                  <a:pt x="0" y="51054"/>
                </a:lnTo>
                <a:lnTo>
                  <a:pt x="51054" y="51054"/>
                </a:lnTo>
                <a:lnTo>
                  <a:pt x="102108" y="51054"/>
                </a:lnTo>
                <a:lnTo>
                  <a:pt x="1021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13373393" y="4910880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20" y="0"/>
                </a:moveTo>
                <a:lnTo>
                  <a:pt x="51066" y="0"/>
                </a:lnTo>
                <a:lnTo>
                  <a:pt x="0" y="0"/>
                </a:lnTo>
                <a:lnTo>
                  <a:pt x="0" y="51054"/>
                </a:lnTo>
                <a:lnTo>
                  <a:pt x="51066" y="51054"/>
                </a:lnTo>
                <a:lnTo>
                  <a:pt x="102120" y="51054"/>
                </a:lnTo>
                <a:lnTo>
                  <a:pt x="102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13577634" y="4910880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51054" y="0"/>
                </a:moveTo>
                <a:lnTo>
                  <a:pt x="0" y="0"/>
                </a:lnTo>
                <a:lnTo>
                  <a:pt x="0" y="51054"/>
                </a:lnTo>
                <a:lnTo>
                  <a:pt x="51054" y="51054"/>
                </a:lnTo>
                <a:lnTo>
                  <a:pt x="51054" y="0"/>
                </a:lnTo>
                <a:close/>
              </a:path>
              <a:path w="102234" h="51435">
                <a:moveTo>
                  <a:pt x="102120" y="0"/>
                </a:moveTo>
                <a:lnTo>
                  <a:pt x="51066" y="0"/>
                </a:lnTo>
                <a:lnTo>
                  <a:pt x="51066" y="51054"/>
                </a:lnTo>
                <a:lnTo>
                  <a:pt x="102120" y="51054"/>
                </a:lnTo>
                <a:lnTo>
                  <a:pt x="102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13781873" y="491087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13883983" y="4910880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20" y="0"/>
                </a:moveTo>
                <a:lnTo>
                  <a:pt x="51066" y="0"/>
                </a:lnTo>
                <a:lnTo>
                  <a:pt x="0" y="0"/>
                </a:lnTo>
                <a:lnTo>
                  <a:pt x="0" y="51054"/>
                </a:lnTo>
                <a:lnTo>
                  <a:pt x="51066" y="51054"/>
                </a:lnTo>
                <a:lnTo>
                  <a:pt x="102120" y="51054"/>
                </a:lnTo>
                <a:lnTo>
                  <a:pt x="102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14037174" y="491087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14139279" y="4910880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51054" y="0"/>
                </a:moveTo>
                <a:lnTo>
                  <a:pt x="0" y="0"/>
                </a:lnTo>
                <a:lnTo>
                  <a:pt x="0" y="51054"/>
                </a:lnTo>
                <a:lnTo>
                  <a:pt x="51054" y="51054"/>
                </a:lnTo>
                <a:lnTo>
                  <a:pt x="51054" y="0"/>
                </a:lnTo>
                <a:close/>
              </a:path>
              <a:path w="102234" h="51435">
                <a:moveTo>
                  <a:pt x="102120" y="0"/>
                </a:moveTo>
                <a:lnTo>
                  <a:pt x="51066" y="0"/>
                </a:lnTo>
                <a:lnTo>
                  <a:pt x="51066" y="51054"/>
                </a:lnTo>
                <a:lnTo>
                  <a:pt x="102120" y="51054"/>
                </a:lnTo>
                <a:lnTo>
                  <a:pt x="102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12403265" y="4961934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33" y="0"/>
                </a:moveTo>
                <a:lnTo>
                  <a:pt x="51066" y="0"/>
                </a:lnTo>
                <a:lnTo>
                  <a:pt x="0" y="0"/>
                </a:lnTo>
                <a:lnTo>
                  <a:pt x="0" y="51066"/>
                </a:lnTo>
                <a:lnTo>
                  <a:pt x="51066" y="51066"/>
                </a:lnTo>
                <a:lnTo>
                  <a:pt x="102133" y="51066"/>
                </a:lnTo>
                <a:lnTo>
                  <a:pt x="1021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12658573" y="4961934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08" y="0"/>
                </a:moveTo>
                <a:lnTo>
                  <a:pt x="51054" y="0"/>
                </a:lnTo>
                <a:lnTo>
                  <a:pt x="0" y="0"/>
                </a:lnTo>
                <a:lnTo>
                  <a:pt x="0" y="51066"/>
                </a:lnTo>
                <a:lnTo>
                  <a:pt x="51054" y="51066"/>
                </a:lnTo>
                <a:lnTo>
                  <a:pt x="102108" y="51066"/>
                </a:lnTo>
                <a:lnTo>
                  <a:pt x="1021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12862801" y="4961934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20" y="0"/>
                </a:moveTo>
                <a:lnTo>
                  <a:pt x="51066" y="0"/>
                </a:lnTo>
                <a:lnTo>
                  <a:pt x="0" y="0"/>
                </a:lnTo>
                <a:lnTo>
                  <a:pt x="0" y="51066"/>
                </a:lnTo>
                <a:lnTo>
                  <a:pt x="51066" y="51066"/>
                </a:lnTo>
                <a:lnTo>
                  <a:pt x="102120" y="51066"/>
                </a:lnTo>
                <a:lnTo>
                  <a:pt x="102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13220225" y="4961932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13424459" y="4961934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51054" y="0"/>
                </a:moveTo>
                <a:lnTo>
                  <a:pt x="0" y="0"/>
                </a:lnTo>
                <a:lnTo>
                  <a:pt x="0" y="51066"/>
                </a:lnTo>
                <a:lnTo>
                  <a:pt x="51054" y="51066"/>
                </a:lnTo>
                <a:lnTo>
                  <a:pt x="51054" y="0"/>
                </a:lnTo>
                <a:close/>
              </a:path>
              <a:path w="102234" h="51435">
                <a:moveTo>
                  <a:pt x="102120" y="0"/>
                </a:moveTo>
                <a:lnTo>
                  <a:pt x="51066" y="0"/>
                </a:lnTo>
                <a:lnTo>
                  <a:pt x="51066" y="51066"/>
                </a:lnTo>
                <a:lnTo>
                  <a:pt x="102120" y="51066"/>
                </a:lnTo>
                <a:lnTo>
                  <a:pt x="102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13628706" y="4961932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13781862" y="4961934"/>
            <a:ext cx="153670" cy="51435"/>
          </a:xfrm>
          <a:custGeom>
            <a:avLst/>
            <a:gdLst/>
            <a:ahLst/>
            <a:cxnLst/>
            <a:rect l="l" t="t" r="r" b="b"/>
            <a:pathLst>
              <a:path w="153669" h="51435">
                <a:moveTo>
                  <a:pt x="153187" y="0"/>
                </a:moveTo>
                <a:lnTo>
                  <a:pt x="102120" y="0"/>
                </a:lnTo>
                <a:lnTo>
                  <a:pt x="51066" y="0"/>
                </a:lnTo>
                <a:lnTo>
                  <a:pt x="0" y="0"/>
                </a:lnTo>
                <a:lnTo>
                  <a:pt x="0" y="51066"/>
                </a:lnTo>
                <a:lnTo>
                  <a:pt x="51066" y="51066"/>
                </a:lnTo>
                <a:lnTo>
                  <a:pt x="102120" y="51066"/>
                </a:lnTo>
                <a:lnTo>
                  <a:pt x="153187" y="51066"/>
                </a:lnTo>
                <a:lnTo>
                  <a:pt x="1531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13986107" y="4961932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14190353" y="4961932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12301164" y="5012988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66"/>
                </a:lnTo>
                <a:lnTo>
                  <a:pt x="51056" y="5106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12454332" y="5013000"/>
            <a:ext cx="204470" cy="51435"/>
          </a:xfrm>
          <a:custGeom>
            <a:avLst/>
            <a:gdLst/>
            <a:ahLst/>
            <a:cxnLst/>
            <a:rect l="l" t="t" r="r" b="b"/>
            <a:pathLst>
              <a:path w="204470" h="51435">
                <a:moveTo>
                  <a:pt x="204241" y="0"/>
                </a:moveTo>
                <a:lnTo>
                  <a:pt x="153187" y="0"/>
                </a:lnTo>
                <a:lnTo>
                  <a:pt x="102120" y="0"/>
                </a:lnTo>
                <a:lnTo>
                  <a:pt x="51066" y="0"/>
                </a:lnTo>
                <a:lnTo>
                  <a:pt x="0" y="0"/>
                </a:lnTo>
                <a:lnTo>
                  <a:pt x="0" y="51054"/>
                </a:lnTo>
                <a:lnTo>
                  <a:pt x="51066" y="51054"/>
                </a:lnTo>
                <a:lnTo>
                  <a:pt x="102120" y="51054"/>
                </a:lnTo>
                <a:lnTo>
                  <a:pt x="153187" y="51054"/>
                </a:lnTo>
                <a:lnTo>
                  <a:pt x="204241" y="51054"/>
                </a:lnTo>
                <a:lnTo>
                  <a:pt x="2042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12760681" y="5013000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51054" y="0"/>
                </a:moveTo>
                <a:lnTo>
                  <a:pt x="0" y="0"/>
                </a:lnTo>
                <a:lnTo>
                  <a:pt x="0" y="51054"/>
                </a:lnTo>
                <a:lnTo>
                  <a:pt x="51054" y="51054"/>
                </a:lnTo>
                <a:lnTo>
                  <a:pt x="51054" y="0"/>
                </a:lnTo>
                <a:close/>
              </a:path>
              <a:path w="102234" h="51435">
                <a:moveTo>
                  <a:pt x="102120" y="0"/>
                </a:moveTo>
                <a:lnTo>
                  <a:pt x="51066" y="0"/>
                </a:lnTo>
                <a:lnTo>
                  <a:pt x="51066" y="51054"/>
                </a:lnTo>
                <a:lnTo>
                  <a:pt x="102120" y="51054"/>
                </a:lnTo>
                <a:lnTo>
                  <a:pt x="102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12964924" y="5012988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66"/>
                </a:lnTo>
                <a:lnTo>
                  <a:pt x="51056" y="5106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13067047" y="5012988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66"/>
                </a:lnTo>
                <a:lnTo>
                  <a:pt x="51056" y="5106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13526583" y="5012988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66"/>
                </a:lnTo>
                <a:lnTo>
                  <a:pt x="51056" y="5106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13628706" y="5012988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66"/>
                </a:lnTo>
                <a:lnTo>
                  <a:pt x="51056" y="5106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13730817" y="5012988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66"/>
                </a:lnTo>
                <a:lnTo>
                  <a:pt x="51056" y="5106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13832929" y="5012988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66"/>
                </a:lnTo>
                <a:lnTo>
                  <a:pt x="51056" y="5106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13935051" y="5012988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66"/>
                </a:lnTo>
                <a:lnTo>
                  <a:pt x="51056" y="5106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14037174" y="5012988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66"/>
                </a:lnTo>
                <a:lnTo>
                  <a:pt x="51056" y="5106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14139287" y="5012988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66"/>
                </a:lnTo>
                <a:lnTo>
                  <a:pt x="51056" y="5106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14343532" y="5012988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66"/>
                </a:lnTo>
                <a:lnTo>
                  <a:pt x="51056" y="5106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12301164" y="506405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12454332" y="5064054"/>
            <a:ext cx="153670" cy="51435"/>
          </a:xfrm>
          <a:custGeom>
            <a:avLst/>
            <a:gdLst/>
            <a:ahLst/>
            <a:cxnLst/>
            <a:rect l="l" t="t" r="r" b="b"/>
            <a:pathLst>
              <a:path w="153670" h="51435">
                <a:moveTo>
                  <a:pt x="153187" y="0"/>
                </a:moveTo>
                <a:lnTo>
                  <a:pt x="102120" y="0"/>
                </a:lnTo>
                <a:lnTo>
                  <a:pt x="51066" y="0"/>
                </a:lnTo>
                <a:lnTo>
                  <a:pt x="0" y="0"/>
                </a:lnTo>
                <a:lnTo>
                  <a:pt x="0" y="51066"/>
                </a:lnTo>
                <a:lnTo>
                  <a:pt x="51066" y="51066"/>
                </a:lnTo>
                <a:lnTo>
                  <a:pt x="102120" y="51066"/>
                </a:lnTo>
                <a:lnTo>
                  <a:pt x="153187" y="51066"/>
                </a:lnTo>
                <a:lnTo>
                  <a:pt x="1531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12709634" y="506405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12811756" y="506405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12964924" y="506405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13067042" y="5064054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08" y="0"/>
                </a:moveTo>
                <a:lnTo>
                  <a:pt x="51054" y="0"/>
                </a:lnTo>
                <a:lnTo>
                  <a:pt x="0" y="0"/>
                </a:lnTo>
                <a:lnTo>
                  <a:pt x="0" y="51066"/>
                </a:lnTo>
                <a:lnTo>
                  <a:pt x="51054" y="51066"/>
                </a:lnTo>
                <a:lnTo>
                  <a:pt x="102108" y="51066"/>
                </a:lnTo>
                <a:lnTo>
                  <a:pt x="1021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13424459" y="506405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13526580" y="5064054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08" y="0"/>
                </a:moveTo>
                <a:lnTo>
                  <a:pt x="51054" y="0"/>
                </a:lnTo>
                <a:lnTo>
                  <a:pt x="0" y="0"/>
                </a:lnTo>
                <a:lnTo>
                  <a:pt x="0" y="51066"/>
                </a:lnTo>
                <a:lnTo>
                  <a:pt x="51054" y="51066"/>
                </a:lnTo>
                <a:lnTo>
                  <a:pt x="102108" y="51066"/>
                </a:lnTo>
                <a:lnTo>
                  <a:pt x="1021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13730808" y="5064054"/>
            <a:ext cx="153670" cy="51435"/>
          </a:xfrm>
          <a:custGeom>
            <a:avLst/>
            <a:gdLst/>
            <a:ahLst/>
            <a:cxnLst/>
            <a:rect l="l" t="t" r="r" b="b"/>
            <a:pathLst>
              <a:path w="153669" h="51435">
                <a:moveTo>
                  <a:pt x="153174" y="0"/>
                </a:moveTo>
                <a:lnTo>
                  <a:pt x="102120" y="0"/>
                </a:lnTo>
                <a:lnTo>
                  <a:pt x="51054" y="0"/>
                </a:lnTo>
                <a:lnTo>
                  <a:pt x="0" y="0"/>
                </a:lnTo>
                <a:lnTo>
                  <a:pt x="0" y="51066"/>
                </a:lnTo>
                <a:lnTo>
                  <a:pt x="51054" y="51066"/>
                </a:lnTo>
                <a:lnTo>
                  <a:pt x="102120" y="51066"/>
                </a:lnTo>
                <a:lnTo>
                  <a:pt x="153174" y="51066"/>
                </a:lnTo>
                <a:lnTo>
                  <a:pt x="1531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13935050" y="5064054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08" y="0"/>
                </a:moveTo>
                <a:lnTo>
                  <a:pt x="51054" y="0"/>
                </a:lnTo>
                <a:lnTo>
                  <a:pt x="0" y="0"/>
                </a:lnTo>
                <a:lnTo>
                  <a:pt x="0" y="51066"/>
                </a:lnTo>
                <a:lnTo>
                  <a:pt x="51054" y="51066"/>
                </a:lnTo>
                <a:lnTo>
                  <a:pt x="102108" y="51066"/>
                </a:lnTo>
                <a:lnTo>
                  <a:pt x="1021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14292465" y="506405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12301164" y="5115111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12505399" y="5115111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12607518" y="5115121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08" y="0"/>
                </a:moveTo>
                <a:lnTo>
                  <a:pt x="51054" y="0"/>
                </a:lnTo>
                <a:lnTo>
                  <a:pt x="0" y="0"/>
                </a:lnTo>
                <a:lnTo>
                  <a:pt x="0" y="51054"/>
                </a:lnTo>
                <a:lnTo>
                  <a:pt x="51054" y="51054"/>
                </a:lnTo>
                <a:lnTo>
                  <a:pt x="102108" y="51054"/>
                </a:lnTo>
                <a:lnTo>
                  <a:pt x="1021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12760681" y="5115121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51054" y="0"/>
                </a:moveTo>
                <a:lnTo>
                  <a:pt x="0" y="0"/>
                </a:lnTo>
                <a:lnTo>
                  <a:pt x="0" y="51054"/>
                </a:lnTo>
                <a:lnTo>
                  <a:pt x="51054" y="51054"/>
                </a:lnTo>
                <a:lnTo>
                  <a:pt x="51054" y="0"/>
                </a:lnTo>
                <a:close/>
              </a:path>
              <a:path w="102234" h="51435">
                <a:moveTo>
                  <a:pt x="102120" y="0"/>
                </a:moveTo>
                <a:lnTo>
                  <a:pt x="51066" y="0"/>
                </a:lnTo>
                <a:lnTo>
                  <a:pt x="51066" y="51054"/>
                </a:lnTo>
                <a:lnTo>
                  <a:pt x="102120" y="51054"/>
                </a:lnTo>
                <a:lnTo>
                  <a:pt x="102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12913868" y="5115121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08" y="0"/>
                </a:moveTo>
                <a:lnTo>
                  <a:pt x="51054" y="0"/>
                </a:lnTo>
                <a:lnTo>
                  <a:pt x="0" y="0"/>
                </a:lnTo>
                <a:lnTo>
                  <a:pt x="0" y="51054"/>
                </a:lnTo>
                <a:lnTo>
                  <a:pt x="51054" y="51054"/>
                </a:lnTo>
                <a:lnTo>
                  <a:pt x="102108" y="51054"/>
                </a:lnTo>
                <a:lnTo>
                  <a:pt x="1021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13067047" y="5115111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13526583" y="5115111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13628701" y="5115121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08" y="0"/>
                </a:moveTo>
                <a:lnTo>
                  <a:pt x="51054" y="0"/>
                </a:lnTo>
                <a:lnTo>
                  <a:pt x="0" y="0"/>
                </a:lnTo>
                <a:lnTo>
                  <a:pt x="0" y="51054"/>
                </a:lnTo>
                <a:lnTo>
                  <a:pt x="51054" y="51054"/>
                </a:lnTo>
                <a:lnTo>
                  <a:pt x="102108" y="51054"/>
                </a:lnTo>
                <a:lnTo>
                  <a:pt x="1021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13781873" y="5115111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13986107" y="5115111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14292465" y="5115111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12352220" y="5166167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66"/>
                </a:lnTo>
                <a:lnTo>
                  <a:pt x="51056" y="5106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12556455" y="5166167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66" y="0"/>
                </a:moveTo>
                <a:lnTo>
                  <a:pt x="0" y="0"/>
                </a:lnTo>
                <a:lnTo>
                  <a:pt x="0" y="51066"/>
                </a:lnTo>
                <a:lnTo>
                  <a:pt x="51066" y="51066"/>
                </a:lnTo>
                <a:lnTo>
                  <a:pt x="510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12658577" y="5166167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66"/>
                </a:lnTo>
                <a:lnTo>
                  <a:pt x="51056" y="5106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12760690" y="5166167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66"/>
                </a:lnTo>
                <a:lnTo>
                  <a:pt x="51056" y="5106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12913868" y="5166167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66"/>
                </a:lnTo>
                <a:lnTo>
                  <a:pt x="51056" y="5106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13118103" y="5166167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66"/>
                </a:lnTo>
                <a:lnTo>
                  <a:pt x="51056" y="5106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13220217" y="5166175"/>
            <a:ext cx="153670" cy="51435"/>
          </a:xfrm>
          <a:custGeom>
            <a:avLst/>
            <a:gdLst/>
            <a:ahLst/>
            <a:cxnLst/>
            <a:rect l="l" t="t" r="r" b="b"/>
            <a:pathLst>
              <a:path w="153669" h="51435">
                <a:moveTo>
                  <a:pt x="153174" y="0"/>
                </a:moveTo>
                <a:lnTo>
                  <a:pt x="102120" y="0"/>
                </a:lnTo>
                <a:lnTo>
                  <a:pt x="51054" y="0"/>
                </a:lnTo>
                <a:lnTo>
                  <a:pt x="0" y="0"/>
                </a:lnTo>
                <a:lnTo>
                  <a:pt x="0" y="51066"/>
                </a:lnTo>
                <a:lnTo>
                  <a:pt x="51054" y="51066"/>
                </a:lnTo>
                <a:lnTo>
                  <a:pt x="102120" y="51066"/>
                </a:lnTo>
                <a:lnTo>
                  <a:pt x="153174" y="51066"/>
                </a:lnTo>
                <a:lnTo>
                  <a:pt x="1531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13424459" y="5166175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51054" y="0"/>
                </a:moveTo>
                <a:lnTo>
                  <a:pt x="0" y="0"/>
                </a:lnTo>
                <a:lnTo>
                  <a:pt x="0" y="51066"/>
                </a:lnTo>
                <a:lnTo>
                  <a:pt x="51054" y="51066"/>
                </a:lnTo>
                <a:lnTo>
                  <a:pt x="51054" y="0"/>
                </a:lnTo>
                <a:close/>
              </a:path>
              <a:path w="102234" h="51435">
                <a:moveTo>
                  <a:pt x="102120" y="0"/>
                </a:moveTo>
                <a:lnTo>
                  <a:pt x="51066" y="0"/>
                </a:lnTo>
                <a:lnTo>
                  <a:pt x="51066" y="51066"/>
                </a:lnTo>
                <a:lnTo>
                  <a:pt x="102120" y="51066"/>
                </a:lnTo>
                <a:lnTo>
                  <a:pt x="102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13577634" y="5166175"/>
            <a:ext cx="153670" cy="51435"/>
          </a:xfrm>
          <a:custGeom>
            <a:avLst/>
            <a:gdLst/>
            <a:ahLst/>
            <a:cxnLst/>
            <a:rect l="l" t="t" r="r" b="b"/>
            <a:pathLst>
              <a:path w="153669" h="51435">
                <a:moveTo>
                  <a:pt x="51054" y="0"/>
                </a:moveTo>
                <a:lnTo>
                  <a:pt x="0" y="0"/>
                </a:lnTo>
                <a:lnTo>
                  <a:pt x="0" y="51066"/>
                </a:lnTo>
                <a:lnTo>
                  <a:pt x="51054" y="51066"/>
                </a:lnTo>
                <a:lnTo>
                  <a:pt x="51054" y="0"/>
                </a:lnTo>
                <a:close/>
              </a:path>
              <a:path w="153669" h="51435">
                <a:moveTo>
                  <a:pt x="153174" y="0"/>
                </a:moveTo>
                <a:lnTo>
                  <a:pt x="102120" y="0"/>
                </a:lnTo>
                <a:lnTo>
                  <a:pt x="51066" y="0"/>
                </a:lnTo>
                <a:lnTo>
                  <a:pt x="51066" y="51066"/>
                </a:lnTo>
                <a:lnTo>
                  <a:pt x="102120" y="51066"/>
                </a:lnTo>
                <a:lnTo>
                  <a:pt x="153174" y="51066"/>
                </a:lnTo>
                <a:lnTo>
                  <a:pt x="1531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13781873" y="5166167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66"/>
                </a:lnTo>
                <a:lnTo>
                  <a:pt x="51056" y="5106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13883985" y="5166167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66" y="0"/>
                </a:moveTo>
                <a:lnTo>
                  <a:pt x="0" y="0"/>
                </a:lnTo>
                <a:lnTo>
                  <a:pt x="0" y="51066"/>
                </a:lnTo>
                <a:lnTo>
                  <a:pt x="51066" y="51066"/>
                </a:lnTo>
                <a:lnTo>
                  <a:pt x="510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13986104" y="5166175"/>
            <a:ext cx="153670" cy="51435"/>
          </a:xfrm>
          <a:custGeom>
            <a:avLst/>
            <a:gdLst/>
            <a:ahLst/>
            <a:cxnLst/>
            <a:rect l="l" t="t" r="r" b="b"/>
            <a:pathLst>
              <a:path w="153669" h="51435">
                <a:moveTo>
                  <a:pt x="51054" y="0"/>
                </a:moveTo>
                <a:lnTo>
                  <a:pt x="0" y="0"/>
                </a:lnTo>
                <a:lnTo>
                  <a:pt x="0" y="51066"/>
                </a:lnTo>
                <a:lnTo>
                  <a:pt x="51054" y="51066"/>
                </a:lnTo>
                <a:lnTo>
                  <a:pt x="51054" y="0"/>
                </a:lnTo>
                <a:close/>
              </a:path>
              <a:path w="153669" h="51435">
                <a:moveTo>
                  <a:pt x="153174" y="0"/>
                </a:moveTo>
                <a:lnTo>
                  <a:pt x="102120" y="0"/>
                </a:lnTo>
                <a:lnTo>
                  <a:pt x="51066" y="0"/>
                </a:lnTo>
                <a:lnTo>
                  <a:pt x="51066" y="51066"/>
                </a:lnTo>
                <a:lnTo>
                  <a:pt x="102120" y="51066"/>
                </a:lnTo>
                <a:lnTo>
                  <a:pt x="153174" y="51066"/>
                </a:lnTo>
                <a:lnTo>
                  <a:pt x="1531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14241398" y="5166175"/>
            <a:ext cx="153670" cy="51435"/>
          </a:xfrm>
          <a:custGeom>
            <a:avLst/>
            <a:gdLst/>
            <a:ahLst/>
            <a:cxnLst/>
            <a:rect l="l" t="t" r="r" b="b"/>
            <a:pathLst>
              <a:path w="153669" h="51435">
                <a:moveTo>
                  <a:pt x="153187" y="0"/>
                </a:moveTo>
                <a:lnTo>
                  <a:pt x="102120" y="0"/>
                </a:lnTo>
                <a:lnTo>
                  <a:pt x="51066" y="0"/>
                </a:lnTo>
                <a:lnTo>
                  <a:pt x="0" y="0"/>
                </a:lnTo>
                <a:lnTo>
                  <a:pt x="0" y="51066"/>
                </a:lnTo>
                <a:lnTo>
                  <a:pt x="51066" y="51066"/>
                </a:lnTo>
                <a:lnTo>
                  <a:pt x="102120" y="51066"/>
                </a:lnTo>
                <a:lnTo>
                  <a:pt x="153187" y="51066"/>
                </a:lnTo>
                <a:lnTo>
                  <a:pt x="1531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12301164" y="5217233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12505399" y="5217233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12607521" y="5217233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12862801" y="5217242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20" y="0"/>
                </a:moveTo>
                <a:lnTo>
                  <a:pt x="51066" y="0"/>
                </a:lnTo>
                <a:lnTo>
                  <a:pt x="0" y="0"/>
                </a:lnTo>
                <a:lnTo>
                  <a:pt x="0" y="51054"/>
                </a:lnTo>
                <a:lnTo>
                  <a:pt x="51066" y="51054"/>
                </a:lnTo>
                <a:lnTo>
                  <a:pt x="102120" y="51054"/>
                </a:lnTo>
                <a:lnTo>
                  <a:pt x="102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13067042" y="5217242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08" y="0"/>
                </a:moveTo>
                <a:lnTo>
                  <a:pt x="51054" y="0"/>
                </a:lnTo>
                <a:lnTo>
                  <a:pt x="0" y="0"/>
                </a:lnTo>
                <a:lnTo>
                  <a:pt x="0" y="51054"/>
                </a:lnTo>
                <a:lnTo>
                  <a:pt x="51054" y="51054"/>
                </a:lnTo>
                <a:lnTo>
                  <a:pt x="102108" y="51054"/>
                </a:lnTo>
                <a:lnTo>
                  <a:pt x="1021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13220217" y="5217242"/>
            <a:ext cx="153670" cy="51435"/>
          </a:xfrm>
          <a:custGeom>
            <a:avLst/>
            <a:gdLst/>
            <a:ahLst/>
            <a:cxnLst/>
            <a:rect l="l" t="t" r="r" b="b"/>
            <a:pathLst>
              <a:path w="153669" h="51435">
                <a:moveTo>
                  <a:pt x="153174" y="0"/>
                </a:moveTo>
                <a:lnTo>
                  <a:pt x="102120" y="0"/>
                </a:lnTo>
                <a:lnTo>
                  <a:pt x="51054" y="0"/>
                </a:lnTo>
                <a:lnTo>
                  <a:pt x="0" y="0"/>
                </a:lnTo>
                <a:lnTo>
                  <a:pt x="0" y="51054"/>
                </a:lnTo>
                <a:lnTo>
                  <a:pt x="51054" y="51054"/>
                </a:lnTo>
                <a:lnTo>
                  <a:pt x="102120" y="51054"/>
                </a:lnTo>
                <a:lnTo>
                  <a:pt x="153174" y="51054"/>
                </a:lnTo>
                <a:lnTo>
                  <a:pt x="1531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13475526" y="5217233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13832929" y="5217233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14190346" y="5217242"/>
            <a:ext cx="204470" cy="51435"/>
          </a:xfrm>
          <a:custGeom>
            <a:avLst/>
            <a:gdLst/>
            <a:ahLst/>
            <a:cxnLst/>
            <a:rect l="l" t="t" r="r" b="b"/>
            <a:pathLst>
              <a:path w="204469" h="51435">
                <a:moveTo>
                  <a:pt x="204241" y="0"/>
                </a:moveTo>
                <a:lnTo>
                  <a:pt x="153174" y="0"/>
                </a:lnTo>
                <a:lnTo>
                  <a:pt x="102120" y="0"/>
                </a:lnTo>
                <a:lnTo>
                  <a:pt x="51054" y="0"/>
                </a:lnTo>
                <a:lnTo>
                  <a:pt x="0" y="0"/>
                </a:lnTo>
                <a:lnTo>
                  <a:pt x="0" y="51054"/>
                </a:lnTo>
                <a:lnTo>
                  <a:pt x="51054" y="51054"/>
                </a:lnTo>
                <a:lnTo>
                  <a:pt x="102120" y="51054"/>
                </a:lnTo>
                <a:lnTo>
                  <a:pt x="153174" y="51054"/>
                </a:lnTo>
                <a:lnTo>
                  <a:pt x="204241" y="51054"/>
                </a:lnTo>
                <a:lnTo>
                  <a:pt x="2042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12454343" y="5268290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12556455" y="5268290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66" y="0"/>
                </a:moveTo>
                <a:lnTo>
                  <a:pt x="0" y="0"/>
                </a:lnTo>
                <a:lnTo>
                  <a:pt x="0" y="51056"/>
                </a:lnTo>
                <a:lnTo>
                  <a:pt x="51066" y="51056"/>
                </a:lnTo>
                <a:lnTo>
                  <a:pt x="510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12658577" y="5268290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12760681" y="5268296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51054" y="0"/>
                </a:moveTo>
                <a:lnTo>
                  <a:pt x="0" y="0"/>
                </a:lnTo>
                <a:lnTo>
                  <a:pt x="0" y="51054"/>
                </a:lnTo>
                <a:lnTo>
                  <a:pt x="51054" y="51054"/>
                </a:lnTo>
                <a:lnTo>
                  <a:pt x="51054" y="0"/>
                </a:lnTo>
                <a:close/>
              </a:path>
              <a:path w="102234" h="51435">
                <a:moveTo>
                  <a:pt x="102120" y="0"/>
                </a:moveTo>
                <a:lnTo>
                  <a:pt x="51066" y="0"/>
                </a:lnTo>
                <a:lnTo>
                  <a:pt x="51066" y="51054"/>
                </a:lnTo>
                <a:lnTo>
                  <a:pt x="102120" y="51054"/>
                </a:lnTo>
                <a:lnTo>
                  <a:pt x="102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12913868" y="5268290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13015990" y="5268296"/>
            <a:ext cx="204470" cy="51435"/>
          </a:xfrm>
          <a:custGeom>
            <a:avLst/>
            <a:gdLst/>
            <a:ahLst/>
            <a:cxnLst/>
            <a:rect l="l" t="t" r="r" b="b"/>
            <a:pathLst>
              <a:path w="204469" h="51435">
                <a:moveTo>
                  <a:pt x="153162" y="0"/>
                </a:moveTo>
                <a:lnTo>
                  <a:pt x="102108" y="0"/>
                </a:lnTo>
                <a:lnTo>
                  <a:pt x="51054" y="0"/>
                </a:lnTo>
                <a:lnTo>
                  <a:pt x="0" y="0"/>
                </a:lnTo>
                <a:lnTo>
                  <a:pt x="0" y="51054"/>
                </a:lnTo>
                <a:lnTo>
                  <a:pt x="51054" y="51054"/>
                </a:lnTo>
                <a:lnTo>
                  <a:pt x="102108" y="51054"/>
                </a:lnTo>
                <a:lnTo>
                  <a:pt x="153162" y="51054"/>
                </a:lnTo>
                <a:lnTo>
                  <a:pt x="153162" y="0"/>
                </a:lnTo>
                <a:close/>
              </a:path>
              <a:path w="204469" h="51435">
                <a:moveTo>
                  <a:pt x="204228" y="0"/>
                </a:moveTo>
                <a:lnTo>
                  <a:pt x="153174" y="0"/>
                </a:lnTo>
                <a:lnTo>
                  <a:pt x="153174" y="51054"/>
                </a:lnTo>
                <a:lnTo>
                  <a:pt x="204228" y="51054"/>
                </a:lnTo>
                <a:lnTo>
                  <a:pt x="2042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13271272" y="5268296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20" y="0"/>
                </a:moveTo>
                <a:lnTo>
                  <a:pt x="51066" y="0"/>
                </a:lnTo>
                <a:lnTo>
                  <a:pt x="0" y="0"/>
                </a:lnTo>
                <a:lnTo>
                  <a:pt x="0" y="51054"/>
                </a:lnTo>
                <a:lnTo>
                  <a:pt x="51066" y="51054"/>
                </a:lnTo>
                <a:lnTo>
                  <a:pt x="102120" y="51054"/>
                </a:lnTo>
                <a:lnTo>
                  <a:pt x="102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13526583" y="5268290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13781862" y="5268296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20" y="0"/>
                </a:moveTo>
                <a:lnTo>
                  <a:pt x="51066" y="0"/>
                </a:lnTo>
                <a:lnTo>
                  <a:pt x="0" y="0"/>
                </a:lnTo>
                <a:lnTo>
                  <a:pt x="0" y="51054"/>
                </a:lnTo>
                <a:lnTo>
                  <a:pt x="51066" y="51054"/>
                </a:lnTo>
                <a:lnTo>
                  <a:pt x="102120" y="51054"/>
                </a:lnTo>
                <a:lnTo>
                  <a:pt x="102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13935050" y="5268296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08" y="0"/>
                </a:moveTo>
                <a:lnTo>
                  <a:pt x="51054" y="0"/>
                </a:lnTo>
                <a:lnTo>
                  <a:pt x="0" y="0"/>
                </a:lnTo>
                <a:lnTo>
                  <a:pt x="0" y="51054"/>
                </a:lnTo>
                <a:lnTo>
                  <a:pt x="51054" y="51054"/>
                </a:lnTo>
                <a:lnTo>
                  <a:pt x="102108" y="51054"/>
                </a:lnTo>
                <a:lnTo>
                  <a:pt x="1021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14088229" y="5268290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14190353" y="5268290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14292465" y="5268290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12301164" y="531934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66"/>
                </a:lnTo>
                <a:lnTo>
                  <a:pt x="51056" y="5106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12454332" y="5319350"/>
            <a:ext cx="255904" cy="51435"/>
          </a:xfrm>
          <a:custGeom>
            <a:avLst/>
            <a:gdLst/>
            <a:ahLst/>
            <a:cxnLst/>
            <a:rect l="l" t="t" r="r" b="b"/>
            <a:pathLst>
              <a:path w="255904" h="51435">
                <a:moveTo>
                  <a:pt x="255295" y="0"/>
                </a:moveTo>
                <a:lnTo>
                  <a:pt x="255295" y="0"/>
                </a:lnTo>
                <a:lnTo>
                  <a:pt x="0" y="0"/>
                </a:lnTo>
                <a:lnTo>
                  <a:pt x="0" y="51066"/>
                </a:lnTo>
                <a:lnTo>
                  <a:pt x="255295" y="51066"/>
                </a:lnTo>
                <a:lnTo>
                  <a:pt x="2552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12913868" y="5319350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08" y="0"/>
                </a:moveTo>
                <a:lnTo>
                  <a:pt x="51054" y="0"/>
                </a:lnTo>
                <a:lnTo>
                  <a:pt x="0" y="0"/>
                </a:lnTo>
                <a:lnTo>
                  <a:pt x="0" y="51066"/>
                </a:lnTo>
                <a:lnTo>
                  <a:pt x="51054" y="51066"/>
                </a:lnTo>
                <a:lnTo>
                  <a:pt x="102108" y="51066"/>
                </a:lnTo>
                <a:lnTo>
                  <a:pt x="1021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13067042" y="5319350"/>
            <a:ext cx="204470" cy="51435"/>
          </a:xfrm>
          <a:custGeom>
            <a:avLst/>
            <a:gdLst/>
            <a:ahLst/>
            <a:cxnLst/>
            <a:rect l="l" t="t" r="r" b="b"/>
            <a:pathLst>
              <a:path w="204469" h="51435">
                <a:moveTo>
                  <a:pt x="102108" y="0"/>
                </a:moveTo>
                <a:lnTo>
                  <a:pt x="51054" y="0"/>
                </a:lnTo>
                <a:lnTo>
                  <a:pt x="0" y="0"/>
                </a:lnTo>
                <a:lnTo>
                  <a:pt x="0" y="51066"/>
                </a:lnTo>
                <a:lnTo>
                  <a:pt x="51054" y="51066"/>
                </a:lnTo>
                <a:lnTo>
                  <a:pt x="102108" y="51066"/>
                </a:lnTo>
                <a:lnTo>
                  <a:pt x="102108" y="0"/>
                </a:lnTo>
                <a:close/>
              </a:path>
              <a:path w="204469" h="51435">
                <a:moveTo>
                  <a:pt x="204228" y="0"/>
                </a:moveTo>
                <a:lnTo>
                  <a:pt x="153174" y="0"/>
                </a:lnTo>
                <a:lnTo>
                  <a:pt x="102120" y="0"/>
                </a:lnTo>
                <a:lnTo>
                  <a:pt x="102120" y="51066"/>
                </a:lnTo>
                <a:lnTo>
                  <a:pt x="153174" y="51066"/>
                </a:lnTo>
                <a:lnTo>
                  <a:pt x="204228" y="51066"/>
                </a:lnTo>
                <a:lnTo>
                  <a:pt x="2042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13526583" y="531934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66"/>
                </a:lnTo>
                <a:lnTo>
                  <a:pt x="51056" y="5106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13730808" y="5319350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20" y="0"/>
                </a:moveTo>
                <a:lnTo>
                  <a:pt x="51054" y="0"/>
                </a:lnTo>
                <a:lnTo>
                  <a:pt x="0" y="0"/>
                </a:lnTo>
                <a:lnTo>
                  <a:pt x="0" y="51066"/>
                </a:lnTo>
                <a:lnTo>
                  <a:pt x="51054" y="51066"/>
                </a:lnTo>
                <a:lnTo>
                  <a:pt x="102120" y="51066"/>
                </a:lnTo>
                <a:lnTo>
                  <a:pt x="102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13935050" y="5319350"/>
            <a:ext cx="255904" cy="51435"/>
          </a:xfrm>
          <a:custGeom>
            <a:avLst/>
            <a:gdLst/>
            <a:ahLst/>
            <a:cxnLst/>
            <a:rect l="l" t="t" r="r" b="b"/>
            <a:pathLst>
              <a:path w="255905" h="51435">
                <a:moveTo>
                  <a:pt x="102108" y="0"/>
                </a:moveTo>
                <a:lnTo>
                  <a:pt x="51054" y="0"/>
                </a:lnTo>
                <a:lnTo>
                  <a:pt x="0" y="0"/>
                </a:lnTo>
                <a:lnTo>
                  <a:pt x="0" y="51066"/>
                </a:lnTo>
                <a:lnTo>
                  <a:pt x="51054" y="51066"/>
                </a:lnTo>
                <a:lnTo>
                  <a:pt x="102108" y="51066"/>
                </a:lnTo>
                <a:lnTo>
                  <a:pt x="102108" y="0"/>
                </a:lnTo>
                <a:close/>
              </a:path>
              <a:path w="255905" h="51435">
                <a:moveTo>
                  <a:pt x="255282" y="0"/>
                </a:moveTo>
                <a:lnTo>
                  <a:pt x="204228" y="0"/>
                </a:lnTo>
                <a:lnTo>
                  <a:pt x="153174" y="0"/>
                </a:lnTo>
                <a:lnTo>
                  <a:pt x="102120" y="0"/>
                </a:lnTo>
                <a:lnTo>
                  <a:pt x="102120" y="51066"/>
                </a:lnTo>
                <a:lnTo>
                  <a:pt x="153174" y="51066"/>
                </a:lnTo>
                <a:lnTo>
                  <a:pt x="204228" y="51066"/>
                </a:lnTo>
                <a:lnTo>
                  <a:pt x="255282" y="51066"/>
                </a:lnTo>
                <a:lnTo>
                  <a:pt x="2552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14241398" y="5319350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20" y="0"/>
                </a:moveTo>
                <a:lnTo>
                  <a:pt x="51066" y="0"/>
                </a:lnTo>
                <a:lnTo>
                  <a:pt x="0" y="0"/>
                </a:lnTo>
                <a:lnTo>
                  <a:pt x="0" y="51066"/>
                </a:lnTo>
                <a:lnTo>
                  <a:pt x="51066" y="51066"/>
                </a:lnTo>
                <a:lnTo>
                  <a:pt x="102120" y="51066"/>
                </a:lnTo>
                <a:lnTo>
                  <a:pt x="102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12709627" y="5370417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08" y="0"/>
                </a:moveTo>
                <a:lnTo>
                  <a:pt x="51054" y="0"/>
                </a:lnTo>
                <a:lnTo>
                  <a:pt x="0" y="0"/>
                </a:lnTo>
                <a:lnTo>
                  <a:pt x="0" y="51054"/>
                </a:lnTo>
                <a:lnTo>
                  <a:pt x="51054" y="51054"/>
                </a:lnTo>
                <a:lnTo>
                  <a:pt x="102108" y="51054"/>
                </a:lnTo>
                <a:lnTo>
                  <a:pt x="1021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12964924" y="5370412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13067047" y="5370412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13169169" y="5370412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13271272" y="5370417"/>
            <a:ext cx="204470" cy="51435"/>
          </a:xfrm>
          <a:custGeom>
            <a:avLst/>
            <a:gdLst/>
            <a:ahLst/>
            <a:cxnLst/>
            <a:rect l="l" t="t" r="r" b="b"/>
            <a:pathLst>
              <a:path w="204469" h="51435">
                <a:moveTo>
                  <a:pt x="204241" y="0"/>
                </a:moveTo>
                <a:lnTo>
                  <a:pt x="153187" y="0"/>
                </a:lnTo>
                <a:lnTo>
                  <a:pt x="102120" y="0"/>
                </a:lnTo>
                <a:lnTo>
                  <a:pt x="51066" y="0"/>
                </a:lnTo>
                <a:lnTo>
                  <a:pt x="0" y="0"/>
                </a:lnTo>
                <a:lnTo>
                  <a:pt x="0" y="51054"/>
                </a:lnTo>
                <a:lnTo>
                  <a:pt x="51066" y="51054"/>
                </a:lnTo>
                <a:lnTo>
                  <a:pt x="102120" y="51054"/>
                </a:lnTo>
                <a:lnTo>
                  <a:pt x="153187" y="51054"/>
                </a:lnTo>
                <a:lnTo>
                  <a:pt x="204241" y="51054"/>
                </a:lnTo>
                <a:lnTo>
                  <a:pt x="2042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13526580" y="5370417"/>
            <a:ext cx="153670" cy="51435"/>
          </a:xfrm>
          <a:custGeom>
            <a:avLst/>
            <a:gdLst/>
            <a:ahLst/>
            <a:cxnLst/>
            <a:rect l="l" t="t" r="r" b="b"/>
            <a:pathLst>
              <a:path w="153669" h="51435">
                <a:moveTo>
                  <a:pt x="102108" y="0"/>
                </a:moveTo>
                <a:lnTo>
                  <a:pt x="51054" y="0"/>
                </a:lnTo>
                <a:lnTo>
                  <a:pt x="0" y="0"/>
                </a:lnTo>
                <a:lnTo>
                  <a:pt x="0" y="51054"/>
                </a:lnTo>
                <a:lnTo>
                  <a:pt x="51054" y="51054"/>
                </a:lnTo>
                <a:lnTo>
                  <a:pt x="102108" y="51054"/>
                </a:lnTo>
                <a:lnTo>
                  <a:pt x="102108" y="0"/>
                </a:lnTo>
                <a:close/>
              </a:path>
              <a:path w="153669" h="51435">
                <a:moveTo>
                  <a:pt x="153174" y="0"/>
                </a:moveTo>
                <a:lnTo>
                  <a:pt x="102120" y="0"/>
                </a:lnTo>
                <a:lnTo>
                  <a:pt x="102120" y="51054"/>
                </a:lnTo>
                <a:lnTo>
                  <a:pt x="153174" y="51054"/>
                </a:lnTo>
                <a:lnTo>
                  <a:pt x="1531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13730817" y="5370412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13883983" y="5370417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20" y="0"/>
                </a:moveTo>
                <a:lnTo>
                  <a:pt x="51066" y="0"/>
                </a:lnTo>
                <a:lnTo>
                  <a:pt x="0" y="0"/>
                </a:lnTo>
                <a:lnTo>
                  <a:pt x="0" y="51054"/>
                </a:lnTo>
                <a:lnTo>
                  <a:pt x="51066" y="51054"/>
                </a:lnTo>
                <a:lnTo>
                  <a:pt x="102120" y="51054"/>
                </a:lnTo>
                <a:lnTo>
                  <a:pt x="102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14139287" y="5370412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14241409" y="5370412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14343532" y="5370412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12760690" y="5421468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12862812" y="5421468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13271272" y="5421471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20" y="0"/>
                </a:moveTo>
                <a:lnTo>
                  <a:pt x="51066" y="0"/>
                </a:lnTo>
                <a:lnTo>
                  <a:pt x="0" y="0"/>
                </a:lnTo>
                <a:lnTo>
                  <a:pt x="0" y="51054"/>
                </a:lnTo>
                <a:lnTo>
                  <a:pt x="51066" y="51054"/>
                </a:lnTo>
                <a:lnTo>
                  <a:pt x="102120" y="51054"/>
                </a:lnTo>
                <a:lnTo>
                  <a:pt x="102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13424459" y="5421468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13577634" y="5421471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51054" y="0"/>
                </a:moveTo>
                <a:lnTo>
                  <a:pt x="0" y="0"/>
                </a:lnTo>
                <a:lnTo>
                  <a:pt x="0" y="51054"/>
                </a:lnTo>
                <a:lnTo>
                  <a:pt x="51054" y="51054"/>
                </a:lnTo>
                <a:lnTo>
                  <a:pt x="51054" y="0"/>
                </a:lnTo>
                <a:close/>
              </a:path>
              <a:path w="102234" h="51435">
                <a:moveTo>
                  <a:pt x="102120" y="0"/>
                </a:moveTo>
                <a:lnTo>
                  <a:pt x="51066" y="0"/>
                </a:lnTo>
                <a:lnTo>
                  <a:pt x="51066" y="51054"/>
                </a:lnTo>
                <a:lnTo>
                  <a:pt x="102120" y="51054"/>
                </a:lnTo>
                <a:lnTo>
                  <a:pt x="102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13883983" y="5421471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20" y="0"/>
                </a:moveTo>
                <a:lnTo>
                  <a:pt x="51066" y="0"/>
                </a:lnTo>
                <a:lnTo>
                  <a:pt x="0" y="0"/>
                </a:lnTo>
                <a:lnTo>
                  <a:pt x="0" y="51054"/>
                </a:lnTo>
                <a:lnTo>
                  <a:pt x="51066" y="51054"/>
                </a:lnTo>
                <a:lnTo>
                  <a:pt x="102120" y="51054"/>
                </a:lnTo>
                <a:lnTo>
                  <a:pt x="102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14037174" y="5421468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14139287" y="5421468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14292465" y="5421468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12760690" y="5472524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66"/>
                </a:lnTo>
                <a:lnTo>
                  <a:pt x="51056" y="5106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12862801" y="5472524"/>
            <a:ext cx="255904" cy="51435"/>
          </a:xfrm>
          <a:custGeom>
            <a:avLst/>
            <a:gdLst/>
            <a:ahLst/>
            <a:cxnLst/>
            <a:rect l="l" t="t" r="r" b="b"/>
            <a:pathLst>
              <a:path w="255905" h="51435">
                <a:moveTo>
                  <a:pt x="153174" y="0"/>
                </a:moveTo>
                <a:lnTo>
                  <a:pt x="102120" y="0"/>
                </a:lnTo>
                <a:lnTo>
                  <a:pt x="51066" y="0"/>
                </a:lnTo>
                <a:lnTo>
                  <a:pt x="0" y="0"/>
                </a:lnTo>
                <a:lnTo>
                  <a:pt x="0" y="51066"/>
                </a:lnTo>
                <a:lnTo>
                  <a:pt x="51066" y="51066"/>
                </a:lnTo>
                <a:lnTo>
                  <a:pt x="102120" y="51066"/>
                </a:lnTo>
                <a:lnTo>
                  <a:pt x="153174" y="51066"/>
                </a:lnTo>
                <a:lnTo>
                  <a:pt x="153174" y="0"/>
                </a:lnTo>
                <a:close/>
              </a:path>
              <a:path w="255905" h="51435">
                <a:moveTo>
                  <a:pt x="255295" y="0"/>
                </a:moveTo>
                <a:lnTo>
                  <a:pt x="204241" y="0"/>
                </a:lnTo>
                <a:lnTo>
                  <a:pt x="153187" y="0"/>
                </a:lnTo>
                <a:lnTo>
                  <a:pt x="153187" y="51066"/>
                </a:lnTo>
                <a:lnTo>
                  <a:pt x="204241" y="51066"/>
                </a:lnTo>
                <a:lnTo>
                  <a:pt x="255295" y="51066"/>
                </a:lnTo>
                <a:lnTo>
                  <a:pt x="2552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13169163" y="5472524"/>
            <a:ext cx="153670" cy="51435"/>
          </a:xfrm>
          <a:custGeom>
            <a:avLst/>
            <a:gdLst/>
            <a:ahLst/>
            <a:cxnLst/>
            <a:rect l="l" t="t" r="r" b="b"/>
            <a:pathLst>
              <a:path w="153669" h="51435">
                <a:moveTo>
                  <a:pt x="153174" y="0"/>
                </a:moveTo>
                <a:lnTo>
                  <a:pt x="102108" y="0"/>
                </a:lnTo>
                <a:lnTo>
                  <a:pt x="51054" y="0"/>
                </a:lnTo>
                <a:lnTo>
                  <a:pt x="0" y="0"/>
                </a:lnTo>
                <a:lnTo>
                  <a:pt x="0" y="51066"/>
                </a:lnTo>
                <a:lnTo>
                  <a:pt x="51054" y="51066"/>
                </a:lnTo>
                <a:lnTo>
                  <a:pt x="102108" y="51066"/>
                </a:lnTo>
                <a:lnTo>
                  <a:pt x="153174" y="51066"/>
                </a:lnTo>
                <a:lnTo>
                  <a:pt x="1531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13424459" y="5472524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66"/>
                </a:lnTo>
                <a:lnTo>
                  <a:pt x="51056" y="5106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13526583" y="5472524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66"/>
                </a:lnTo>
                <a:lnTo>
                  <a:pt x="51056" y="5106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13628701" y="5472524"/>
            <a:ext cx="153670" cy="51435"/>
          </a:xfrm>
          <a:custGeom>
            <a:avLst/>
            <a:gdLst/>
            <a:ahLst/>
            <a:cxnLst/>
            <a:rect l="l" t="t" r="r" b="b"/>
            <a:pathLst>
              <a:path w="153669" h="51435">
                <a:moveTo>
                  <a:pt x="153162" y="0"/>
                </a:moveTo>
                <a:lnTo>
                  <a:pt x="102108" y="0"/>
                </a:lnTo>
                <a:lnTo>
                  <a:pt x="51054" y="0"/>
                </a:lnTo>
                <a:lnTo>
                  <a:pt x="0" y="0"/>
                </a:lnTo>
                <a:lnTo>
                  <a:pt x="0" y="51066"/>
                </a:lnTo>
                <a:lnTo>
                  <a:pt x="51054" y="51066"/>
                </a:lnTo>
                <a:lnTo>
                  <a:pt x="102108" y="51066"/>
                </a:lnTo>
                <a:lnTo>
                  <a:pt x="153162" y="51066"/>
                </a:lnTo>
                <a:lnTo>
                  <a:pt x="1531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13832929" y="5472524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66"/>
                </a:lnTo>
                <a:lnTo>
                  <a:pt x="51056" y="5106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13935051" y="5472524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66"/>
                </a:lnTo>
                <a:lnTo>
                  <a:pt x="51056" y="5106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14139287" y="5472524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66"/>
                </a:lnTo>
                <a:lnTo>
                  <a:pt x="51056" y="5106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14241409" y="5472524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66"/>
                </a:lnTo>
                <a:lnTo>
                  <a:pt x="51056" y="5106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14343532" y="5472524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66"/>
                </a:lnTo>
                <a:lnTo>
                  <a:pt x="51056" y="5106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12760681" y="5523591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51054" y="0"/>
                </a:moveTo>
                <a:lnTo>
                  <a:pt x="0" y="0"/>
                </a:lnTo>
                <a:lnTo>
                  <a:pt x="0" y="51066"/>
                </a:lnTo>
                <a:lnTo>
                  <a:pt x="51054" y="51066"/>
                </a:lnTo>
                <a:lnTo>
                  <a:pt x="51054" y="0"/>
                </a:lnTo>
                <a:close/>
              </a:path>
              <a:path w="102234" h="51435">
                <a:moveTo>
                  <a:pt x="102120" y="0"/>
                </a:moveTo>
                <a:lnTo>
                  <a:pt x="51066" y="0"/>
                </a:lnTo>
                <a:lnTo>
                  <a:pt x="51066" y="51066"/>
                </a:lnTo>
                <a:lnTo>
                  <a:pt x="102120" y="51066"/>
                </a:lnTo>
                <a:lnTo>
                  <a:pt x="102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13118096" y="5523591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51054" y="0"/>
                </a:moveTo>
                <a:lnTo>
                  <a:pt x="0" y="0"/>
                </a:lnTo>
                <a:lnTo>
                  <a:pt x="0" y="51066"/>
                </a:lnTo>
                <a:lnTo>
                  <a:pt x="51054" y="51066"/>
                </a:lnTo>
                <a:lnTo>
                  <a:pt x="51054" y="0"/>
                </a:lnTo>
                <a:close/>
              </a:path>
              <a:path w="102234" h="51435">
                <a:moveTo>
                  <a:pt x="102120" y="0"/>
                </a:moveTo>
                <a:lnTo>
                  <a:pt x="51066" y="0"/>
                </a:lnTo>
                <a:lnTo>
                  <a:pt x="51066" y="51066"/>
                </a:lnTo>
                <a:lnTo>
                  <a:pt x="102120" y="51066"/>
                </a:lnTo>
                <a:lnTo>
                  <a:pt x="102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13322338" y="5523591"/>
            <a:ext cx="153670" cy="51435"/>
          </a:xfrm>
          <a:custGeom>
            <a:avLst/>
            <a:gdLst/>
            <a:ahLst/>
            <a:cxnLst/>
            <a:rect l="l" t="t" r="r" b="b"/>
            <a:pathLst>
              <a:path w="153669" h="51435">
                <a:moveTo>
                  <a:pt x="153174" y="0"/>
                </a:moveTo>
                <a:lnTo>
                  <a:pt x="102120" y="0"/>
                </a:lnTo>
                <a:lnTo>
                  <a:pt x="51054" y="0"/>
                </a:lnTo>
                <a:lnTo>
                  <a:pt x="0" y="0"/>
                </a:lnTo>
                <a:lnTo>
                  <a:pt x="0" y="51066"/>
                </a:lnTo>
                <a:lnTo>
                  <a:pt x="51054" y="51066"/>
                </a:lnTo>
                <a:lnTo>
                  <a:pt x="102120" y="51066"/>
                </a:lnTo>
                <a:lnTo>
                  <a:pt x="153174" y="51066"/>
                </a:lnTo>
                <a:lnTo>
                  <a:pt x="1531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13526580" y="5523591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08" y="0"/>
                </a:moveTo>
                <a:lnTo>
                  <a:pt x="51054" y="0"/>
                </a:lnTo>
                <a:lnTo>
                  <a:pt x="0" y="0"/>
                </a:lnTo>
                <a:lnTo>
                  <a:pt x="0" y="51066"/>
                </a:lnTo>
                <a:lnTo>
                  <a:pt x="51054" y="51066"/>
                </a:lnTo>
                <a:lnTo>
                  <a:pt x="102108" y="51066"/>
                </a:lnTo>
                <a:lnTo>
                  <a:pt x="1021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13730808" y="5523591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20" y="0"/>
                </a:moveTo>
                <a:lnTo>
                  <a:pt x="51054" y="0"/>
                </a:lnTo>
                <a:lnTo>
                  <a:pt x="0" y="0"/>
                </a:lnTo>
                <a:lnTo>
                  <a:pt x="0" y="51066"/>
                </a:lnTo>
                <a:lnTo>
                  <a:pt x="51054" y="51066"/>
                </a:lnTo>
                <a:lnTo>
                  <a:pt x="102120" y="51066"/>
                </a:lnTo>
                <a:lnTo>
                  <a:pt x="102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13935050" y="5523591"/>
            <a:ext cx="408940" cy="51435"/>
          </a:xfrm>
          <a:custGeom>
            <a:avLst/>
            <a:gdLst/>
            <a:ahLst/>
            <a:cxnLst/>
            <a:rect l="l" t="t" r="r" b="b"/>
            <a:pathLst>
              <a:path w="408940" h="51435">
                <a:moveTo>
                  <a:pt x="102108" y="0"/>
                </a:moveTo>
                <a:lnTo>
                  <a:pt x="51054" y="0"/>
                </a:lnTo>
                <a:lnTo>
                  <a:pt x="0" y="0"/>
                </a:lnTo>
                <a:lnTo>
                  <a:pt x="0" y="51066"/>
                </a:lnTo>
                <a:lnTo>
                  <a:pt x="51054" y="51066"/>
                </a:lnTo>
                <a:lnTo>
                  <a:pt x="102108" y="51066"/>
                </a:lnTo>
                <a:lnTo>
                  <a:pt x="102108" y="0"/>
                </a:lnTo>
                <a:close/>
              </a:path>
              <a:path w="408940" h="51435">
                <a:moveTo>
                  <a:pt x="255282" y="0"/>
                </a:moveTo>
                <a:lnTo>
                  <a:pt x="204228" y="0"/>
                </a:lnTo>
                <a:lnTo>
                  <a:pt x="153174" y="0"/>
                </a:lnTo>
                <a:lnTo>
                  <a:pt x="102120" y="0"/>
                </a:lnTo>
                <a:lnTo>
                  <a:pt x="102120" y="51066"/>
                </a:lnTo>
                <a:lnTo>
                  <a:pt x="153174" y="51066"/>
                </a:lnTo>
                <a:lnTo>
                  <a:pt x="204228" y="51066"/>
                </a:lnTo>
                <a:lnTo>
                  <a:pt x="255282" y="51066"/>
                </a:lnTo>
                <a:lnTo>
                  <a:pt x="255282" y="0"/>
                </a:lnTo>
                <a:close/>
              </a:path>
              <a:path w="408940" h="51435">
                <a:moveTo>
                  <a:pt x="408470" y="0"/>
                </a:moveTo>
                <a:lnTo>
                  <a:pt x="357416" y="0"/>
                </a:lnTo>
                <a:lnTo>
                  <a:pt x="306349" y="0"/>
                </a:lnTo>
                <a:lnTo>
                  <a:pt x="255295" y="0"/>
                </a:lnTo>
                <a:lnTo>
                  <a:pt x="255295" y="51066"/>
                </a:lnTo>
                <a:lnTo>
                  <a:pt x="306349" y="51066"/>
                </a:lnTo>
                <a:lnTo>
                  <a:pt x="357416" y="51066"/>
                </a:lnTo>
                <a:lnTo>
                  <a:pt x="408470" y="51066"/>
                </a:lnTo>
                <a:lnTo>
                  <a:pt x="4084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12709627" y="5574658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08" y="0"/>
                </a:moveTo>
                <a:lnTo>
                  <a:pt x="51054" y="0"/>
                </a:lnTo>
                <a:lnTo>
                  <a:pt x="0" y="0"/>
                </a:lnTo>
                <a:lnTo>
                  <a:pt x="0" y="51054"/>
                </a:lnTo>
                <a:lnTo>
                  <a:pt x="51054" y="51054"/>
                </a:lnTo>
                <a:lnTo>
                  <a:pt x="102108" y="51054"/>
                </a:lnTo>
                <a:lnTo>
                  <a:pt x="1021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12964924" y="557464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13118096" y="5574658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51054" y="0"/>
                </a:moveTo>
                <a:lnTo>
                  <a:pt x="0" y="0"/>
                </a:lnTo>
                <a:lnTo>
                  <a:pt x="0" y="51054"/>
                </a:lnTo>
                <a:lnTo>
                  <a:pt x="51054" y="51054"/>
                </a:lnTo>
                <a:lnTo>
                  <a:pt x="51054" y="0"/>
                </a:lnTo>
                <a:close/>
              </a:path>
              <a:path w="102234" h="51435">
                <a:moveTo>
                  <a:pt x="102120" y="0"/>
                </a:moveTo>
                <a:lnTo>
                  <a:pt x="51066" y="0"/>
                </a:lnTo>
                <a:lnTo>
                  <a:pt x="51066" y="51054"/>
                </a:lnTo>
                <a:lnTo>
                  <a:pt x="102120" y="51054"/>
                </a:lnTo>
                <a:lnTo>
                  <a:pt x="102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13322348" y="557464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13526583" y="557464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13781862" y="5574658"/>
            <a:ext cx="153670" cy="51435"/>
          </a:xfrm>
          <a:custGeom>
            <a:avLst/>
            <a:gdLst/>
            <a:ahLst/>
            <a:cxnLst/>
            <a:rect l="l" t="t" r="r" b="b"/>
            <a:pathLst>
              <a:path w="153669" h="51435">
                <a:moveTo>
                  <a:pt x="153187" y="0"/>
                </a:moveTo>
                <a:lnTo>
                  <a:pt x="102120" y="0"/>
                </a:lnTo>
                <a:lnTo>
                  <a:pt x="51066" y="0"/>
                </a:lnTo>
                <a:lnTo>
                  <a:pt x="0" y="0"/>
                </a:lnTo>
                <a:lnTo>
                  <a:pt x="0" y="51054"/>
                </a:lnTo>
                <a:lnTo>
                  <a:pt x="51066" y="51054"/>
                </a:lnTo>
                <a:lnTo>
                  <a:pt x="102120" y="51054"/>
                </a:lnTo>
                <a:lnTo>
                  <a:pt x="153187" y="51054"/>
                </a:lnTo>
                <a:lnTo>
                  <a:pt x="1531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13986104" y="5574658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51054" y="0"/>
                </a:moveTo>
                <a:lnTo>
                  <a:pt x="0" y="0"/>
                </a:lnTo>
                <a:lnTo>
                  <a:pt x="0" y="51054"/>
                </a:lnTo>
                <a:lnTo>
                  <a:pt x="51054" y="51054"/>
                </a:lnTo>
                <a:lnTo>
                  <a:pt x="51054" y="0"/>
                </a:lnTo>
                <a:close/>
              </a:path>
              <a:path w="102234" h="51435">
                <a:moveTo>
                  <a:pt x="102120" y="0"/>
                </a:moveTo>
                <a:lnTo>
                  <a:pt x="51066" y="0"/>
                </a:lnTo>
                <a:lnTo>
                  <a:pt x="51066" y="51054"/>
                </a:lnTo>
                <a:lnTo>
                  <a:pt x="102120" y="51054"/>
                </a:lnTo>
                <a:lnTo>
                  <a:pt x="102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14139279" y="5574658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51054" y="0"/>
                </a:moveTo>
                <a:lnTo>
                  <a:pt x="0" y="0"/>
                </a:lnTo>
                <a:lnTo>
                  <a:pt x="0" y="51054"/>
                </a:lnTo>
                <a:lnTo>
                  <a:pt x="51054" y="51054"/>
                </a:lnTo>
                <a:lnTo>
                  <a:pt x="51054" y="0"/>
                </a:lnTo>
                <a:close/>
              </a:path>
              <a:path w="102234" h="51435">
                <a:moveTo>
                  <a:pt x="102120" y="0"/>
                </a:moveTo>
                <a:lnTo>
                  <a:pt x="51066" y="0"/>
                </a:lnTo>
                <a:lnTo>
                  <a:pt x="51066" y="51054"/>
                </a:lnTo>
                <a:lnTo>
                  <a:pt x="102120" y="51054"/>
                </a:lnTo>
                <a:lnTo>
                  <a:pt x="102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12811748" y="5625712"/>
            <a:ext cx="204470" cy="51435"/>
          </a:xfrm>
          <a:custGeom>
            <a:avLst/>
            <a:gdLst/>
            <a:ahLst/>
            <a:cxnLst/>
            <a:rect l="l" t="t" r="r" b="b"/>
            <a:pathLst>
              <a:path w="204469" h="51435">
                <a:moveTo>
                  <a:pt x="204228" y="0"/>
                </a:moveTo>
                <a:lnTo>
                  <a:pt x="153174" y="0"/>
                </a:lnTo>
                <a:lnTo>
                  <a:pt x="102120" y="0"/>
                </a:lnTo>
                <a:lnTo>
                  <a:pt x="51054" y="0"/>
                </a:lnTo>
                <a:lnTo>
                  <a:pt x="0" y="0"/>
                </a:lnTo>
                <a:lnTo>
                  <a:pt x="0" y="51066"/>
                </a:lnTo>
                <a:lnTo>
                  <a:pt x="51054" y="51066"/>
                </a:lnTo>
                <a:lnTo>
                  <a:pt x="102120" y="51066"/>
                </a:lnTo>
                <a:lnTo>
                  <a:pt x="153174" y="51066"/>
                </a:lnTo>
                <a:lnTo>
                  <a:pt x="204228" y="51066"/>
                </a:lnTo>
                <a:lnTo>
                  <a:pt x="2042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13067042" y="5625712"/>
            <a:ext cx="204470" cy="51435"/>
          </a:xfrm>
          <a:custGeom>
            <a:avLst/>
            <a:gdLst/>
            <a:ahLst/>
            <a:cxnLst/>
            <a:rect l="l" t="t" r="r" b="b"/>
            <a:pathLst>
              <a:path w="204469" h="51435">
                <a:moveTo>
                  <a:pt x="102108" y="0"/>
                </a:moveTo>
                <a:lnTo>
                  <a:pt x="51054" y="0"/>
                </a:lnTo>
                <a:lnTo>
                  <a:pt x="0" y="0"/>
                </a:lnTo>
                <a:lnTo>
                  <a:pt x="0" y="51066"/>
                </a:lnTo>
                <a:lnTo>
                  <a:pt x="51054" y="51066"/>
                </a:lnTo>
                <a:lnTo>
                  <a:pt x="102108" y="51066"/>
                </a:lnTo>
                <a:lnTo>
                  <a:pt x="102108" y="0"/>
                </a:lnTo>
                <a:close/>
              </a:path>
              <a:path w="204469" h="51435">
                <a:moveTo>
                  <a:pt x="204228" y="0"/>
                </a:moveTo>
                <a:lnTo>
                  <a:pt x="153174" y="0"/>
                </a:lnTo>
                <a:lnTo>
                  <a:pt x="102120" y="0"/>
                </a:lnTo>
                <a:lnTo>
                  <a:pt x="102120" y="51066"/>
                </a:lnTo>
                <a:lnTo>
                  <a:pt x="153174" y="51066"/>
                </a:lnTo>
                <a:lnTo>
                  <a:pt x="204228" y="51066"/>
                </a:lnTo>
                <a:lnTo>
                  <a:pt x="2042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13322338" y="5625712"/>
            <a:ext cx="255904" cy="51435"/>
          </a:xfrm>
          <a:custGeom>
            <a:avLst/>
            <a:gdLst/>
            <a:ahLst/>
            <a:cxnLst/>
            <a:rect l="l" t="t" r="r" b="b"/>
            <a:pathLst>
              <a:path w="255905" h="51435">
                <a:moveTo>
                  <a:pt x="153174" y="0"/>
                </a:moveTo>
                <a:lnTo>
                  <a:pt x="102120" y="0"/>
                </a:lnTo>
                <a:lnTo>
                  <a:pt x="51054" y="0"/>
                </a:lnTo>
                <a:lnTo>
                  <a:pt x="0" y="0"/>
                </a:lnTo>
                <a:lnTo>
                  <a:pt x="0" y="51066"/>
                </a:lnTo>
                <a:lnTo>
                  <a:pt x="51054" y="51066"/>
                </a:lnTo>
                <a:lnTo>
                  <a:pt x="102120" y="51066"/>
                </a:lnTo>
                <a:lnTo>
                  <a:pt x="153174" y="51066"/>
                </a:lnTo>
                <a:lnTo>
                  <a:pt x="153174" y="0"/>
                </a:lnTo>
                <a:close/>
              </a:path>
              <a:path w="255905" h="51435">
                <a:moveTo>
                  <a:pt x="255295" y="0"/>
                </a:moveTo>
                <a:lnTo>
                  <a:pt x="204241" y="0"/>
                </a:lnTo>
                <a:lnTo>
                  <a:pt x="153187" y="0"/>
                </a:lnTo>
                <a:lnTo>
                  <a:pt x="153187" y="51066"/>
                </a:lnTo>
                <a:lnTo>
                  <a:pt x="204241" y="51066"/>
                </a:lnTo>
                <a:lnTo>
                  <a:pt x="255295" y="51066"/>
                </a:lnTo>
                <a:lnTo>
                  <a:pt x="2552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13730817" y="5625703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66"/>
                </a:lnTo>
                <a:lnTo>
                  <a:pt x="51056" y="5106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13883983" y="5625712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20" y="0"/>
                </a:moveTo>
                <a:lnTo>
                  <a:pt x="51066" y="0"/>
                </a:lnTo>
                <a:lnTo>
                  <a:pt x="0" y="0"/>
                </a:lnTo>
                <a:lnTo>
                  <a:pt x="0" y="51066"/>
                </a:lnTo>
                <a:lnTo>
                  <a:pt x="51066" y="51066"/>
                </a:lnTo>
                <a:lnTo>
                  <a:pt x="102120" y="51066"/>
                </a:lnTo>
                <a:lnTo>
                  <a:pt x="102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14139287" y="5625703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66"/>
                </a:lnTo>
                <a:lnTo>
                  <a:pt x="51056" y="5106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14343532" y="5625703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66"/>
                </a:lnTo>
                <a:lnTo>
                  <a:pt x="51056" y="5106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12811756" y="5676759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12913868" y="5676759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13015991" y="5676759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13118103" y="5676759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13220225" y="5676759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13373393" y="5676766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20" y="0"/>
                </a:moveTo>
                <a:lnTo>
                  <a:pt x="51066" y="0"/>
                </a:lnTo>
                <a:lnTo>
                  <a:pt x="0" y="0"/>
                </a:lnTo>
                <a:lnTo>
                  <a:pt x="0" y="51054"/>
                </a:lnTo>
                <a:lnTo>
                  <a:pt x="51066" y="51054"/>
                </a:lnTo>
                <a:lnTo>
                  <a:pt x="102120" y="51054"/>
                </a:lnTo>
                <a:lnTo>
                  <a:pt x="102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13628701" y="5676766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08" y="0"/>
                </a:moveTo>
                <a:lnTo>
                  <a:pt x="51054" y="0"/>
                </a:lnTo>
                <a:lnTo>
                  <a:pt x="0" y="0"/>
                </a:lnTo>
                <a:lnTo>
                  <a:pt x="0" y="51054"/>
                </a:lnTo>
                <a:lnTo>
                  <a:pt x="51054" y="51054"/>
                </a:lnTo>
                <a:lnTo>
                  <a:pt x="102108" y="51054"/>
                </a:lnTo>
                <a:lnTo>
                  <a:pt x="1021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13781862" y="5676766"/>
            <a:ext cx="255904" cy="51435"/>
          </a:xfrm>
          <a:custGeom>
            <a:avLst/>
            <a:gdLst/>
            <a:ahLst/>
            <a:cxnLst/>
            <a:rect l="l" t="t" r="r" b="b"/>
            <a:pathLst>
              <a:path w="255905" h="51435">
                <a:moveTo>
                  <a:pt x="255295" y="0"/>
                </a:moveTo>
                <a:lnTo>
                  <a:pt x="255295" y="0"/>
                </a:lnTo>
                <a:lnTo>
                  <a:pt x="0" y="0"/>
                </a:lnTo>
                <a:lnTo>
                  <a:pt x="0" y="51054"/>
                </a:lnTo>
                <a:lnTo>
                  <a:pt x="255295" y="51054"/>
                </a:lnTo>
                <a:lnTo>
                  <a:pt x="2552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14088229" y="5676759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14292465" y="5676759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12760690" y="572781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12862801" y="5727820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20" y="0"/>
                </a:moveTo>
                <a:lnTo>
                  <a:pt x="51066" y="0"/>
                </a:lnTo>
                <a:lnTo>
                  <a:pt x="0" y="0"/>
                </a:lnTo>
                <a:lnTo>
                  <a:pt x="0" y="51054"/>
                </a:lnTo>
                <a:lnTo>
                  <a:pt x="51066" y="51054"/>
                </a:lnTo>
                <a:lnTo>
                  <a:pt x="102120" y="51054"/>
                </a:lnTo>
                <a:lnTo>
                  <a:pt x="102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13169169" y="572781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13271272" y="5727820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20" y="0"/>
                </a:moveTo>
                <a:lnTo>
                  <a:pt x="51066" y="0"/>
                </a:lnTo>
                <a:lnTo>
                  <a:pt x="0" y="0"/>
                </a:lnTo>
                <a:lnTo>
                  <a:pt x="0" y="51054"/>
                </a:lnTo>
                <a:lnTo>
                  <a:pt x="51066" y="51054"/>
                </a:lnTo>
                <a:lnTo>
                  <a:pt x="102120" y="51054"/>
                </a:lnTo>
                <a:lnTo>
                  <a:pt x="102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13424459" y="5727820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51054" y="0"/>
                </a:moveTo>
                <a:lnTo>
                  <a:pt x="0" y="0"/>
                </a:lnTo>
                <a:lnTo>
                  <a:pt x="0" y="51054"/>
                </a:lnTo>
                <a:lnTo>
                  <a:pt x="51054" y="51054"/>
                </a:lnTo>
                <a:lnTo>
                  <a:pt x="51054" y="0"/>
                </a:lnTo>
                <a:close/>
              </a:path>
              <a:path w="102234" h="51435">
                <a:moveTo>
                  <a:pt x="102120" y="0"/>
                </a:moveTo>
                <a:lnTo>
                  <a:pt x="51066" y="0"/>
                </a:lnTo>
                <a:lnTo>
                  <a:pt x="51066" y="51054"/>
                </a:lnTo>
                <a:lnTo>
                  <a:pt x="102120" y="51054"/>
                </a:lnTo>
                <a:lnTo>
                  <a:pt x="102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13679761" y="572781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13781862" y="5727820"/>
            <a:ext cx="102235" cy="51435"/>
          </a:xfrm>
          <a:custGeom>
            <a:avLst/>
            <a:gdLst/>
            <a:ahLst/>
            <a:cxnLst/>
            <a:rect l="l" t="t" r="r" b="b"/>
            <a:pathLst>
              <a:path w="102234" h="51435">
                <a:moveTo>
                  <a:pt x="102120" y="0"/>
                </a:moveTo>
                <a:lnTo>
                  <a:pt x="51066" y="0"/>
                </a:lnTo>
                <a:lnTo>
                  <a:pt x="0" y="0"/>
                </a:lnTo>
                <a:lnTo>
                  <a:pt x="0" y="51054"/>
                </a:lnTo>
                <a:lnTo>
                  <a:pt x="51066" y="51054"/>
                </a:lnTo>
                <a:lnTo>
                  <a:pt x="102120" y="51054"/>
                </a:lnTo>
                <a:lnTo>
                  <a:pt x="102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13935050" y="5727820"/>
            <a:ext cx="255904" cy="51435"/>
          </a:xfrm>
          <a:custGeom>
            <a:avLst/>
            <a:gdLst/>
            <a:ahLst/>
            <a:cxnLst/>
            <a:rect l="l" t="t" r="r" b="b"/>
            <a:pathLst>
              <a:path w="255905" h="51435">
                <a:moveTo>
                  <a:pt x="102108" y="0"/>
                </a:moveTo>
                <a:lnTo>
                  <a:pt x="51054" y="0"/>
                </a:lnTo>
                <a:lnTo>
                  <a:pt x="0" y="0"/>
                </a:lnTo>
                <a:lnTo>
                  <a:pt x="0" y="51054"/>
                </a:lnTo>
                <a:lnTo>
                  <a:pt x="51054" y="51054"/>
                </a:lnTo>
                <a:lnTo>
                  <a:pt x="102108" y="51054"/>
                </a:lnTo>
                <a:lnTo>
                  <a:pt x="102108" y="0"/>
                </a:lnTo>
                <a:close/>
              </a:path>
              <a:path w="255905" h="51435">
                <a:moveTo>
                  <a:pt x="255282" y="0"/>
                </a:moveTo>
                <a:lnTo>
                  <a:pt x="204228" y="0"/>
                </a:lnTo>
                <a:lnTo>
                  <a:pt x="153174" y="0"/>
                </a:lnTo>
                <a:lnTo>
                  <a:pt x="102120" y="0"/>
                </a:lnTo>
                <a:lnTo>
                  <a:pt x="102120" y="51054"/>
                </a:lnTo>
                <a:lnTo>
                  <a:pt x="153174" y="51054"/>
                </a:lnTo>
                <a:lnTo>
                  <a:pt x="204228" y="51054"/>
                </a:lnTo>
                <a:lnTo>
                  <a:pt x="255282" y="51054"/>
                </a:lnTo>
                <a:lnTo>
                  <a:pt x="2552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14292465" y="572781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1056" y="0"/>
                </a:moveTo>
                <a:lnTo>
                  <a:pt x="0" y="0"/>
                </a:lnTo>
                <a:lnTo>
                  <a:pt x="0" y="51056"/>
                </a:lnTo>
                <a:lnTo>
                  <a:pt x="51056" y="51056"/>
                </a:lnTo>
                <a:lnTo>
                  <a:pt x="5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12301156" y="3686015"/>
            <a:ext cx="357505" cy="356870"/>
          </a:xfrm>
          <a:custGeom>
            <a:avLst/>
            <a:gdLst/>
            <a:ahLst/>
            <a:cxnLst/>
            <a:rect l="l" t="t" r="r" b="b"/>
            <a:pathLst>
              <a:path w="357504" h="356870">
                <a:moveTo>
                  <a:pt x="357416" y="0"/>
                </a:moveTo>
                <a:lnTo>
                  <a:pt x="0" y="0"/>
                </a:lnTo>
                <a:lnTo>
                  <a:pt x="0" y="53340"/>
                </a:lnTo>
                <a:lnTo>
                  <a:pt x="0" y="303530"/>
                </a:lnTo>
                <a:lnTo>
                  <a:pt x="0" y="356870"/>
                </a:lnTo>
                <a:lnTo>
                  <a:pt x="357416" y="356870"/>
                </a:lnTo>
                <a:lnTo>
                  <a:pt x="357416" y="303530"/>
                </a:lnTo>
                <a:lnTo>
                  <a:pt x="53619" y="303530"/>
                </a:lnTo>
                <a:lnTo>
                  <a:pt x="53619" y="53340"/>
                </a:lnTo>
                <a:lnTo>
                  <a:pt x="303809" y="53340"/>
                </a:lnTo>
                <a:lnTo>
                  <a:pt x="303809" y="303237"/>
                </a:lnTo>
                <a:lnTo>
                  <a:pt x="357416" y="303237"/>
                </a:lnTo>
                <a:lnTo>
                  <a:pt x="357416" y="53340"/>
                </a:lnTo>
                <a:lnTo>
                  <a:pt x="357416" y="53047"/>
                </a:lnTo>
                <a:lnTo>
                  <a:pt x="3574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14037171" y="3686015"/>
            <a:ext cx="357505" cy="356870"/>
          </a:xfrm>
          <a:custGeom>
            <a:avLst/>
            <a:gdLst/>
            <a:ahLst/>
            <a:cxnLst/>
            <a:rect l="l" t="t" r="r" b="b"/>
            <a:pathLst>
              <a:path w="357505" h="356870">
                <a:moveTo>
                  <a:pt x="357416" y="0"/>
                </a:moveTo>
                <a:lnTo>
                  <a:pt x="0" y="0"/>
                </a:lnTo>
                <a:lnTo>
                  <a:pt x="0" y="53340"/>
                </a:lnTo>
                <a:lnTo>
                  <a:pt x="0" y="303530"/>
                </a:lnTo>
                <a:lnTo>
                  <a:pt x="0" y="356870"/>
                </a:lnTo>
                <a:lnTo>
                  <a:pt x="357416" y="356870"/>
                </a:lnTo>
                <a:lnTo>
                  <a:pt x="357416" y="303530"/>
                </a:lnTo>
                <a:lnTo>
                  <a:pt x="53594" y="303530"/>
                </a:lnTo>
                <a:lnTo>
                  <a:pt x="53594" y="53340"/>
                </a:lnTo>
                <a:lnTo>
                  <a:pt x="303796" y="53340"/>
                </a:lnTo>
                <a:lnTo>
                  <a:pt x="303796" y="303237"/>
                </a:lnTo>
                <a:lnTo>
                  <a:pt x="357416" y="303237"/>
                </a:lnTo>
                <a:lnTo>
                  <a:pt x="357416" y="53340"/>
                </a:lnTo>
                <a:lnTo>
                  <a:pt x="357416" y="53047"/>
                </a:lnTo>
                <a:lnTo>
                  <a:pt x="3574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12301156" y="5420835"/>
            <a:ext cx="357505" cy="358140"/>
          </a:xfrm>
          <a:custGeom>
            <a:avLst/>
            <a:gdLst/>
            <a:ahLst/>
            <a:cxnLst/>
            <a:rect l="l" t="t" r="r" b="b"/>
            <a:pathLst>
              <a:path w="357504" h="358139">
                <a:moveTo>
                  <a:pt x="357416" y="0"/>
                </a:moveTo>
                <a:lnTo>
                  <a:pt x="0" y="0"/>
                </a:lnTo>
                <a:lnTo>
                  <a:pt x="0" y="54610"/>
                </a:lnTo>
                <a:lnTo>
                  <a:pt x="0" y="304800"/>
                </a:lnTo>
                <a:lnTo>
                  <a:pt x="0" y="358140"/>
                </a:lnTo>
                <a:lnTo>
                  <a:pt x="357416" y="358140"/>
                </a:lnTo>
                <a:lnTo>
                  <a:pt x="357416" y="304800"/>
                </a:lnTo>
                <a:lnTo>
                  <a:pt x="53619" y="304800"/>
                </a:lnTo>
                <a:lnTo>
                  <a:pt x="53619" y="54610"/>
                </a:lnTo>
                <a:lnTo>
                  <a:pt x="303809" y="54610"/>
                </a:lnTo>
                <a:lnTo>
                  <a:pt x="303809" y="304444"/>
                </a:lnTo>
                <a:lnTo>
                  <a:pt x="357416" y="304444"/>
                </a:lnTo>
                <a:lnTo>
                  <a:pt x="357416" y="54610"/>
                </a:lnTo>
                <a:lnTo>
                  <a:pt x="357416" y="54241"/>
                </a:lnTo>
                <a:lnTo>
                  <a:pt x="3574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12403277" y="3787581"/>
            <a:ext cx="153670" cy="153670"/>
          </a:xfrm>
          <a:custGeom>
            <a:avLst/>
            <a:gdLst/>
            <a:ahLst/>
            <a:cxnLst/>
            <a:rect l="l" t="t" r="r" b="b"/>
            <a:pathLst>
              <a:path w="153670" h="153670">
                <a:moveTo>
                  <a:pt x="153178" y="0"/>
                </a:moveTo>
                <a:lnTo>
                  <a:pt x="0" y="0"/>
                </a:lnTo>
                <a:lnTo>
                  <a:pt x="0" y="153178"/>
                </a:lnTo>
                <a:lnTo>
                  <a:pt x="153178" y="153178"/>
                </a:lnTo>
                <a:lnTo>
                  <a:pt x="1531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14139287" y="3787581"/>
            <a:ext cx="153670" cy="153670"/>
          </a:xfrm>
          <a:custGeom>
            <a:avLst/>
            <a:gdLst/>
            <a:ahLst/>
            <a:cxnLst/>
            <a:rect l="l" t="t" r="r" b="b"/>
            <a:pathLst>
              <a:path w="153669" h="153670">
                <a:moveTo>
                  <a:pt x="153178" y="0"/>
                </a:moveTo>
                <a:lnTo>
                  <a:pt x="0" y="0"/>
                </a:lnTo>
                <a:lnTo>
                  <a:pt x="0" y="153178"/>
                </a:lnTo>
                <a:lnTo>
                  <a:pt x="153178" y="153178"/>
                </a:lnTo>
                <a:lnTo>
                  <a:pt x="1531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12403277" y="5523591"/>
            <a:ext cx="153670" cy="153670"/>
          </a:xfrm>
          <a:custGeom>
            <a:avLst/>
            <a:gdLst/>
            <a:ahLst/>
            <a:cxnLst/>
            <a:rect l="l" t="t" r="r" b="b"/>
            <a:pathLst>
              <a:path w="153670" h="153670">
                <a:moveTo>
                  <a:pt x="153178" y="0"/>
                </a:moveTo>
                <a:lnTo>
                  <a:pt x="0" y="0"/>
                </a:lnTo>
                <a:lnTo>
                  <a:pt x="0" y="153178"/>
                </a:lnTo>
                <a:lnTo>
                  <a:pt x="153178" y="153178"/>
                </a:lnTo>
                <a:lnTo>
                  <a:pt x="1531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39" name="object 539"/>
          <p:cNvGrpSpPr/>
          <p:nvPr/>
        </p:nvGrpSpPr>
        <p:grpSpPr>
          <a:xfrm>
            <a:off x="13015988" y="4400286"/>
            <a:ext cx="664210" cy="664210"/>
            <a:chOff x="13015988" y="4400286"/>
            <a:chExt cx="664210" cy="664210"/>
          </a:xfrm>
        </p:grpSpPr>
        <p:sp>
          <p:nvSpPr>
            <p:cNvPr id="540" name="object 540"/>
            <p:cNvSpPr/>
            <p:nvPr/>
          </p:nvSpPr>
          <p:spPr>
            <a:xfrm>
              <a:off x="13015988" y="4400286"/>
              <a:ext cx="664210" cy="664210"/>
            </a:xfrm>
            <a:custGeom>
              <a:avLst/>
              <a:gdLst/>
              <a:ahLst/>
              <a:cxnLst/>
              <a:rect l="l" t="t" r="r" b="b"/>
              <a:pathLst>
                <a:path w="664209" h="664210">
                  <a:moveTo>
                    <a:pt x="331885" y="0"/>
                  </a:moveTo>
                  <a:lnTo>
                    <a:pt x="282842" y="3598"/>
                  </a:lnTo>
                  <a:lnTo>
                    <a:pt x="236033" y="14050"/>
                  </a:lnTo>
                  <a:lnTo>
                    <a:pt x="191971" y="30844"/>
                  </a:lnTo>
                  <a:lnTo>
                    <a:pt x="151171" y="53466"/>
                  </a:lnTo>
                  <a:lnTo>
                    <a:pt x="114145" y="81402"/>
                  </a:lnTo>
                  <a:lnTo>
                    <a:pt x="81406" y="114139"/>
                  </a:lnTo>
                  <a:lnTo>
                    <a:pt x="53469" y="151163"/>
                  </a:lnTo>
                  <a:lnTo>
                    <a:pt x="30846" y="191963"/>
                  </a:lnTo>
                  <a:lnTo>
                    <a:pt x="14051" y="236023"/>
                  </a:lnTo>
                  <a:lnTo>
                    <a:pt x="3598" y="282831"/>
                  </a:lnTo>
                  <a:lnTo>
                    <a:pt x="0" y="331874"/>
                  </a:lnTo>
                  <a:lnTo>
                    <a:pt x="3598" y="380918"/>
                  </a:lnTo>
                  <a:lnTo>
                    <a:pt x="14051" y="427727"/>
                  </a:lnTo>
                  <a:lnTo>
                    <a:pt x="30846" y="471790"/>
                  </a:lnTo>
                  <a:lnTo>
                    <a:pt x="53469" y="512591"/>
                  </a:lnTo>
                  <a:lnTo>
                    <a:pt x="81406" y="549619"/>
                  </a:lnTo>
                  <a:lnTo>
                    <a:pt x="114145" y="582359"/>
                  </a:lnTo>
                  <a:lnTo>
                    <a:pt x="151171" y="610297"/>
                  </a:lnTo>
                  <a:lnTo>
                    <a:pt x="191971" y="632921"/>
                  </a:lnTo>
                  <a:lnTo>
                    <a:pt x="236033" y="649717"/>
                  </a:lnTo>
                  <a:lnTo>
                    <a:pt x="282842" y="660171"/>
                  </a:lnTo>
                  <a:lnTo>
                    <a:pt x="331885" y="663770"/>
                  </a:lnTo>
                  <a:lnTo>
                    <a:pt x="380928" y="660171"/>
                  </a:lnTo>
                  <a:lnTo>
                    <a:pt x="427737" y="649717"/>
                  </a:lnTo>
                  <a:lnTo>
                    <a:pt x="471798" y="632921"/>
                  </a:lnTo>
                  <a:lnTo>
                    <a:pt x="512599" y="610297"/>
                  </a:lnTo>
                  <a:lnTo>
                    <a:pt x="549625" y="582359"/>
                  </a:lnTo>
                  <a:lnTo>
                    <a:pt x="582363" y="549619"/>
                  </a:lnTo>
                  <a:lnTo>
                    <a:pt x="610301" y="512591"/>
                  </a:lnTo>
                  <a:lnTo>
                    <a:pt x="632923" y="471790"/>
                  </a:lnTo>
                  <a:lnTo>
                    <a:pt x="649718" y="427727"/>
                  </a:lnTo>
                  <a:lnTo>
                    <a:pt x="660171" y="380918"/>
                  </a:lnTo>
                  <a:lnTo>
                    <a:pt x="663770" y="331874"/>
                  </a:lnTo>
                  <a:lnTo>
                    <a:pt x="660171" y="282831"/>
                  </a:lnTo>
                  <a:lnTo>
                    <a:pt x="649718" y="236023"/>
                  </a:lnTo>
                  <a:lnTo>
                    <a:pt x="632923" y="191963"/>
                  </a:lnTo>
                  <a:lnTo>
                    <a:pt x="610301" y="151163"/>
                  </a:lnTo>
                  <a:lnTo>
                    <a:pt x="582363" y="114139"/>
                  </a:lnTo>
                  <a:lnTo>
                    <a:pt x="549625" y="81402"/>
                  </a:lnTo>
                  <a:lnTo>
                    <a:pt x="512599" y="53466"/>
                  </a:lnTo>
                  <a:lnTo>
                    <a:pt x="471798" y="30844"/>
                  </a:lnTo>
                  <a:lnTo>
                    <a:pt x="427737" y="14050"/>
                  </a:lnTo>
                  <a:lnTo>
                    <a:pt x="380928" y="3598"/>
                  </a:lnTo>
                  <a:lnTo>
                    <a:pt x="331885" y="0"/>
                  </a:lnTo>
                  <a:close/>
                </a:path>
              </a:pathLst>
            </a:custGeom>
            <a:solidFill>
              <a:srgbClr val="FE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13104295" y="4563081"/>
              <a:ext cx="487045" cy="339725"/>
            </a:xfrm>
            <a:custGeom>
              <a:avLst/>
              <a:gdLst/>
              <a:ahLst/>
              <a:cxnLst/>
              <a:rect l="l" t="t" r="r" b="b"/>
              <a:pathLst>
                <a:path w="487044" h="339725">
                  <a:moveTo>
                    <a:pt x="243657" y="0"/>
                  </a:moveTo>
                  <a:lnTo>
                    <a:pt x="197962" y="92"/>
                  </a:lnTo>
                  <a:lnTo>
                    <a:pt x="152258" y="831"/>
                  </a:lnTo>
                  <a:lnTo>
                    <a:pt x="106642" y="2840"/>
                  </a:lnTo>
                  <a:lnTo>
                    <a:pt x="61212" y="6743"/>
                  </a:lnTo>
                  <a:lnTo>
                    <a:pt x="15737" y="36612"/>
                  </a:lnTo>
                  <a:lnTo>
                    <a:pt x="3662" y="82834"/>
                  </a:lnTo>
                  <a:lnTo>
                    <a:pt x="147" y="140944"/>
                  </a:lnTo>
                  <a:lnTo>
                    <a:pt x="0" y="169774"/>
                  </a:lnTo>
                  <a:lnTo>
                    <a:pt x="132" y="198607"/>
                  </a:lnTo>
                  <a:lnTo>
                    <a:pt x="3578" y="256715"/>
                  </a:lnTo>
                  <a:lnTo>
                    <a:pt x="15637" y="302936"/>
                  </a:lnTo>
                  <a:lnTo>
                    <a:pt x="61129" y="332806"/>
                  </a:lnTo>
                  <a:lnTo>
                    <a:pt x="106557" y="336710"/>
                  </a:lnTo>
                  <a:lnTo>
                    <a:pt x="152168" y="338722"/>
                  </a:lnTo>
                  <a:lnTo>
                    <a:pt x="197865" y="339462"/>
                  </a:lnTo>
                  <a:lnTo>
                    <a:pt x="243552" y="339549"/>
                  </a:lnTo>
                  <a:lnTo>
                    <a:pt x="289250" y="339462"/>
                  </a:lnTo>
                  <a:lnTo>
                    <a:pt x="334949" y="338722"/>
                  </a:lnTo>
                  <a:lnTo>
                    <a:pt x="380555" y="336710"/>
                  </a:lnTo>
                  <a:lnTo>
                    <a:pt x="425976" y="332806"/>
                  </a:lnTo>
                  <a:lnTo>
                    <a:pt x="471476" y="302931"/>
                  </a:lnTo>
                  <a:lnTo>
                    <a:pt x="483548" y="256710"/>
                  </a:lnTo>
                  <a:lnTo>
                    <a:pt x="484538" y="245395"/>
                  </a:lnTo>
                  <a:lnTo>
                    <a:pt x="180706" y="245395"/>
                  </a:lnTo>
                  <a:lnTo>
                    <a:pt x="180706" y="84280"/>
                  </a:lnTo>
                  <a:lnTo>
                    <a:pt x="483761" y="84280"/>
                  </a:lnTo>
                  <a:lnTo>
                    <a:pt x="483637" y="82834"/>
                  </a:lnTo>
                  <a:lnTo>
                    <a:pt x="471584" y="36612"/>
                  </a:lnTo>
                  <a:lnTo>
                    <a:pt x="426070" y="6743"/>
                  </a:lnTo>
                  <a:lnTo>
                    <a:pt x="380642" y="2840"/>
                  </a:lnTo>
                  <a:lnTo>
                    <a:pt x="335032" y="831"/>
                  </a:lnTo>
                  <a:lnTo>
                    <a:pt x="289338" y="92"/>
                  </a:lnTo>
                  <a:lnTo>
                    <a:pt x="243657" y="0"/>
                  </a:lnTo>
                  <a:close/>
                </a:path>
                <a:path w="487044" h="339725">
                  <a:moveTo>
                    <a:pt x="483761" y="84280"/>
                  </a:moveTo>
                  <a:lnTo>
                    <a:pt x="180706" y="84280"/>
                  </a:lnTo>
                  <a:lnTo>
                    <a:pt x="335591" y="165083"/>
                  </a:lnTo>
                  <a:lnTo>
                    <a:pt x="180706" y="245395"/>
                  </a:lnTo>
                  <a:lnTo>
                    <a:pt x="484538" y="245395"/>
                  </a:lnTo>
                  <a:lnTo>
                    <a:pt x="486080" y="227761"/>
                  </a:lnTo>
                  <a:lnTo>
                    <a:pt x="487020" y="198605"/>
                  </a:lnTo>
                  <a:lnTo>
                    <a:pt x="487036" y="140944"/>
                  </a:lnTo>
                  <a:lnTo>
                    <a:pt x="486133" y="111787"/>
                  </a:lnTo>
                  <a:lnTo>
                    <a:pt x="483761" y="842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2" name="object 542"/>
          <p:cNvSpPr/>
          <p:nvPr/>
        </p:nvSpPr>
        <p:spPr>
          <a:xfrm>
            <a:off x="15831881" y="6003825"/>
            <a:ext cx="225710" cy="231657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43" name="object 543"/>
          <p:cNvGrpSpPr/>
          <p:nvPr/>
        </p:nvGrpSpPr>
        <p:grpSpPr>
          <a:xfrm>
            <a:off x="16105362" y="6083244"/>
            <a:ext cx="594360" cy="218440"/>
            <a:chOff x="16105362" y="6083244"/>
            <a:chExt cx="594360" cy="218440"/>
          </a:xfrm>
        </p:grpSpPr>
        <p:sp>
          <p:nvSpPr>
            <p:cNvPr id="544" name="object 544"/>
            <p:cNvSpPr/>
            <p:nvPr/>
          </p:nvSpPr>
          <p:spPr>
            <a:xfrm>
              <a:off x="16105362" y="6083248"/>
              <a:ext cx="145943" cy="155545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16292418" y="6083248"/>
              <a:ext cx="145953" cy="218422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16471726" y="6083244"/>
              <a:ext cx="158843" cy="155555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16672680" y="6111023"/>
              <a:ext cx="26670" cy="124460"/>
            </a:xfrm>
            <a:custGeom>
              <a:avLst/>
              <a:gdLst/>
              <a:ahLst/>
              <a:cxnLst/>
              <a:rect l="l" t="t" r="r" b="b"/>
              <a:pathLst>
                <a:path w="26669" h="124460">
                  <a:moveTo>
                    <a:pt x="0" y="124460"/>
                  </a:moveTo>
                  <a:lnTo>
                    <a:pt x="26470" y="124460"/>
                  </a:lnTo>
                  <a:lnTo>
                    <a:pt x="26470" y="0"/>
                  </a:lnTo>
                  <a:lnTo>
                    <a:pt x="0" y="0"/>
                  </a:lnTo>
                  <a:lnTo>
                    <a:pt x="0" y="1244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8" name="object 548"/>
          <p:cNvSpPr/>
          <p:nvPr/>
        </p:nvSpPr>
        <p:spPr>
          <a:xfrm>
            <a:off x="16672675" y="6086900"/>
            <a:ext cx="134620" cy="148590"/>
          </a:xfrm>
          <a:custGeom>
            <a:avLst/>
            <a:gdLst/>
            <a:ahLst/>
            <a:cxnLst/>
            <a:rect l="l" t="t" r="r" b="b"/>
            <a:pathLst>
              <a:path w="134619" h="148589">
                <a:moveTo>
                  <a:pt x="134023" y="0"/>
                </a:moveTo>
                <a:lnTo>
                  <a:pt x="0" y="0"/>
                </a:lnTo>
                <a:lnTo>
                  <a:pt x="0" y="24130"/>
                </a:lnTo>
                <a:lnTo>
                  <a:pt x="107556" y="24130"/>
                </a:lnTo>
                <a:lnTo>
                  <a:pt x="107556" y="148590"/>
                </a:lnTo>
                <a:lnTo>
                  <a:pt x="134023" y="148590"/>
                </a:lnTo>
                <a:lnTo>
                  <a:pt x="134023" y="24130"/>
                </a:lnTo>
                <a:lnTo>
                  <a:pt x="1340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49" name="object 549"/>
          <p:cNvGrpSpPr/>
          <p:nvPr/>
        </p:nvGrpSpPr>
        <p:grpSpPr>
          <a:xfrm>
            <a:off x="16858254" y="6083248"/>
            <a:ext cx="488950" cy="218440"/>
            <a:chOff x="16858254" y="6083248"/>
            <a:chExt cx="488950" cy="218440"/>
          </a:xfrm>
        </p:grpSpPr>
        <p:sp>
          <p:nvSpPr>
            <p:cNvPr id="550" name="object 550"/>
            <p:cNvSpPr/>
            <p:nvPr/>
          </p:nvSpPr>
          <p:spPr>
            <a:xfrm>
              <a:off x="16858254" y="6083248"/>
              <a:ext cx="145953" cy="218422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17046825" y="6086558"/>
              <a:ext cx="139011" cy="148927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17223097" y="6086557"/>
              <a:ext cx="123786" cy="148927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3" name="object 553"/>
          <p:cNvGrpSpPr/>
          <p:nvPr/>
        </p:nvGrpSpPr>
        <p:grpSpPr>
          <a:xfrm>
            <a:off x="17380784" y="6086353"/>
            <a:ext cx="469900" cy="149225"/>
            <a:chOff x="17380784" y="6086353"/>
            <a:chExt cx="469900" cy="149225"/>
          </a:xfrm>
        </p:grpSpPr>
        <p:sp>
          <p:nvSpPr>
            <p:cNvPr id="554" name="object 554"/>
            <p:cNvSpPr/>
            <p:nvPr/>
          </p:nvSpPr>
          <p:spPr>
            <a:xfrm>
              <a:off x="17380776" y="6086354"/>
              <a:ext cx="135890" cy="148590"/>
            </a:xfrm>
            <a:custGeom>
              <a:avLst/>
              <a:gdLst/>
              <a:ahLst/>
              <a:cxnLst/>
              <a:rect l="l" t="t" r="r" b="b"/>
              <a:pathLst>
                <a:path w="135890" h="148589">
                  <a:moveTo>
                    <a:pt x="135674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54584" y="26670"/>
                  </a:lnTo>
                  <a:lnTo>
                    <a:pt x="54584" y="148590"/>
                  </a:lnTo>
                  <a:lnTo>
                    <a:pt x="81051" y="148590"/>
                  </a:lnTo>
                  <a:lnTo>
                    <a:pt x="81051" y="26670"/>
                  </a:lnTo>
                  <a:lnTo>
                    <a:pt x="135674" y="26670"/>
                  </a:lnTo>
                  <a:lnTo>
                    <a:pt x="1356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17550166" y="6086558"/>
              <a:ext cx="139001" cy="148927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17726467" y="6086557"/>
              <a:ext cx="123776" cy="148927"/>
            </a:xfrm>
            <a:prstGeom prst="rect">
              <a:avLst/>
            </a:prstGeom>
            <a:blipFill>
              <a:blip r:embed="rId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7" name="object 557"/>
          <p:cNvSpPr/>
          <p:nvPr/>
        </p:nvSpPr>
        <p:spPr>
          <a:xfrm>
            <a:off x="16533015" y="3685395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16724059" y="3685406"/>
            <a:ext cx="382270" cy="64135"/>
          </a:xfrm>
          <a:custGeom>
            <a:avLst/>
            <a:gdLst/>
            <a:ahLst/>
            <a:cxnLst/>
            <a:rect l="l" t="t" r="r" b="b"/>
            <a:pathLst>
              <a:path w="382269" h="64135">
                <a:moveTo>
                  <a:pt x="382117" y="0"/>
                </a:moveTo>
                <a:lnTo>
                  <a:pt x="382117" y="0"/>
                </a:lnTo>
                <a:lnTo>
                  <a:pt x="0" y="0"/>
                </a:lnTo>
                <a:lnTo>
                  <a:pt x="0" y="63677"/>
                </a:lnTo>
                <a:lnTo>
                  <a:pt x="382117" y="63677"/>
                </a:lnTo>
                <a:lnTo>
                  <a:pt x="3821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17233548" y="3685395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17360926" y="3685395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16341954" y="3749083"/>
            <a:ext cx="255270" cy="64135"/>
          </a:xfrm>
          <a:custGeom>
            <a:avLst/>
            <a:gdLst/>
            <a:ahLst/>
            <a:cxnLst/>
            <a:rect l="l" t="t" r="r" b="b"/>
            <a:pathLst>
              <a:path w="255269" h="64135">
                <a:moveTo>
                  <a:pt x="254736" y="0"/>
                </a:moveTo>
                <a:lnTo>
                  <a:pt x="191058" y="0"/>
                </a:lnTo>
                <a:lnTo>
                  <a:pt x="127368" y="0"/>
                </a:lnTo>
                <a:lnTo>
                  <a:pt x="63690" y="0"/>
                </a:lnTo>
                <a:lnTo>
                  <a:pt x="0" y="0"/>
                </a:lnTo>
                <a:lnTo>
                  <a:pt x="0" y="63690"/>
                </a:lnTo>
                <a:lnTo>
                  <a:pt x="63690" y="63690"/>
                </a:lnTo>
                <a:lnTo>
                  <a:pt x="127368" y="63690"/>
                </a:lnTo>
                <a:lnTo>
                  <a:pt x="191058" y="63690"/>
                </a:lnTo>
                <a:lnTo>
                  <a:pt x="254736" y="63690"/>
                </a:lnTo>
                <a:lnTo>
                  <a:pt x="2547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16787761" y="3749079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17169854" y="3749083"/>
            <a:ext cx="127635" cy="64135"/>
          </a:xfrm>
          <a:custGeom>
            <a:avLst/>
            <a:gdLst/>
            <a:ahLst/>
            <a:cxnLst/>
            <a:rect l="l" t="t" r="r" b="b"/>
            <a:pathLst>
              <a:path w="127634" h="64135">
                <a:moveTo>
                  <a:pt x="127368" y="0"/>
                </a:moveTo>
                <a:lnTo>
                  <a:pt x="63690" y="0"/>
                </a:lnTo>
                <a:lnTo>
                  <a:pt x="0" y="0"/>
                </a:lnTo>
                <a:lnTo>
                  <a:pt x="0" y="63690"/>
                </a:lnTo>
                <a:lnTo>
                  <a:pt x="63690" y="63690"/>
                </a:lnTo>
                <a:lnTo>
                  <a:pt x="127368" y="63690"/>
                </a:lnTo>
                <a:lnTo>
                  <a:pt x="127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16341963" y="3812763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16533015" y="3812763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16660383" y="3812763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16787761" y="3812763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16978808" y="3812774"/>
            <a:ext cx="318770" cy="64135"/>
          </a:xfrm>
          <a:custGeom>
            <a:avLst/>
            <a:gdLst/>
            <a:ahLst/>
            <a:cxnLst/>
            <a:rect l="l" t="t" r="r" b="b"/>
            <a:pathLst>
              <a:path w="318769" h="64135">
                <a:moveTo>
                  <a:pt x="318414" y="0"/>
                </a:moveTo>
                <a:lnTo>
                  <a:pt x="318414" y="0"/>
                </a:lnTo>
                <a:lnTo>
                  <a:pt x="0" y="0"/>
                </a:lnTo>
                <a:lnTo>
                  <a:pt x="0" y="63677"/>
                </a:lnTo>
                <a:lnTo>
                  <a:pt x="318414" y="63677"/>
                </a:lnTo>
                <a:lnTo>
                  <a:pt x="3184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17360926" y="3812763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16341954" y="3876452"/>
            <a:ext cx="191135" cy="64135"/>
          </a:xfrm>
          <a:custGeom>
            <a:avLst/>
            <a:gdLst/>
            <a:ahLst/>
            <a:cxnLst/>
            <a:rect l="l" t="t" r="r" b="b"/>
            <a:pathLst>
              <a:path w="191134" h="64135">
                <a:moveTo>
                  <a:pt x="191058" y="0"/>
                </a:moveTo>
                <a:lnTo>
                  <a:pt x="127368" y="0"/>
                </a:lnTo>
                <a:lnTo>
                  <a:pt x="63690" y="0"/>
                </a:lnTo>
                <a:lnTo>
                  <a:pt x="0" y="0"/>
                </a:lnTo>
                <a:lnTo>
                  <a:pt x="0" y="63690"/>
                </a:lnTo>
                <a:lnTo>
                  <a:pt x="63690" y="63690"/>
                </a:lnTo>
                <a:lnTo>
                  <a:pt x="127368" y="63690"/>
                </a:lnTo>
                <a:lnTo>
                  <a:pt x="191058" y="63690"/>
                </a:lnTo>
                <a:lnTo>
                  <a:pt x="1910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16596698" y="3876447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16724059" y="3876452"/>
            <a:ext cx="191135" cy="64135"/>
          </a:xfrm>
          <a:custGeom>
            <a:avLst/>
            <a:gdLst/>
            <a:ahLst/>
            <a:cxnLst/>
            <a:rect l="l" t="t" r="r" b="b"/>
            <a:pathLst>
              <a:path w="191134" h="64135">
                <a:moveTo>
                  <a:pt x="191058" y="0"/>
                </a:moveTo>
                <a:lnTo>
                  <a:pt x="127381" y="0"/>
                </a:lnTo>
                <a:lnTo>
                  <a:pt x="63690" y="0"/>
                </a:lnTo>
                <a:lnTo>
                  <a:pt x="0" y="0"/>
                </a:lnTo>
                <a:lnTo>
                  <a:pt x="0" y="63690"/>
                </a:lnTo>
                <a:lnTo>
                  <a:pt x="63690" y="63690"/>
                </a:lnTo>
                <a:lnTo>
                  <a:pt x="127381" y="63690"/>
                </a:lnTo>
                <a:lnTo>
                  <a:pt x="191058" y="63690"/>
                </a:lnTo>
                <a:lnTo>
                  <a:pt x="1910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17169854" y="3876452"/>
            <a:ext cx="191135" cy="64135"/>
          </a:xfrm>
          <a:custGeom>
            <a:avLst/>
            <a:gdLst/>
            <a:ahLst/>
            <a:cxnLst/>
            <a:rect l="l" t="t" r="r" b="b"/>
            <a:pathLst>
              <a:path w="191134" h="64135">
                <a:moveTo>
                  <a:pt x="127368" y="0"/>
                </a:moveTo>
                <a:lnTo>
                  <a:pt x="63690" y="0"/>
                </a:lnTo>
                <a:lnTo>
                  <a:pt x="0" y="0"/>
                </a:lnTo>
                <a:lnTo>
                  <a:pt x="0" y="63690"/>
                </a:lnTo>
                <a:lnTo>
                  <a:pt x="63690" y="63690"/>
                </a:lnTo>
                <a:lnTo>
                  <a:pt x="127368" y="63690"/>
                </a:lnTo>
                <a:lnTo>
                  <a:pt x="127368" y="0"/>
                </a:lnTo>
                <a:close/>
              </a:path>
              <a:path w="191134" h="64135">
                <a:moveTo>
                  <a:pt x="191071" y="0"/>
                </a:moveTo>
                <a:lnTo>
                  <a:pt x="127381" y="0"/>
                </a:lnTo>
                <a:lnTo>
                  <a:pt x="127381" y="63690"/>
                </a:lnTo>
                <a:lnTo>
                  <a:pt x="191071" y="63690"/>
                </a:lnTo>
                <a:lnTo>
                  <a:pt x="1910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16341954" y="3940142"/>
            <a:ext cx="127635" cy="64135"/>
          </a:xfrm>
          <a:custGeom>
            <a:avLst/>
            <a:gdLst/>
            <a:ahLst/>
            <a:cxnLst/>
            <a:rect l="l" t="t" r="r" b="b"/>
            <a:pathLst>
              <a:path w="127634" h="64135">
                <a:moveTo>
                  <a:pt x="127368" y="0"/>
                </a:moveTo>
                <a:lnTo>
                  <a:pt x="63690" y="0"/>
                </a:lnTo>
                <a:lnTo>
                  <a:pt x="0" y="0"/>
                </a:lnTo>
                <a:lnTo>
                  <a:pt x="0" y="63677"/>
                </a:lnTo>
                <a:lnTo>
                  <a:pt x="63690" y="63677"/>
                </a:lnTo>
                <a:lnTo>
                  <a:pt x="127368" y="63677"/>
                </a:lnTo>
                <a:lnTo>
                  <a:pt x="127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16596698" y="3940131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17106180" y="3940131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94" y="0"/>
                </a:moveTo>
                <a:lnTo>
                  <a:pt x="0" y="0"/>
                </a:lnTo>
                <a:lnTo>
                  <a:pt x="0" y="63683"/>
                </a:lnTo>
                <a:lnTo>
                  <a:pt x="63694" y="63683"/>
                </a:lnTo>
                <a:lnTo>
                  <a:pt x="636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17233544" y="3940142"/>
            <a:ext cx="127635" cy="64135"/>
          </a:xfrm>
          <a:custGeom>
            <a:avLst/>
            <a:gdLst/>
            <a:ahLst/>
            <a:cxnLst/>
            <a:rect l="l" t="t" r="r" b="b"/>
            <a:pathLst>
              <a:path w="127634" h="64135">
                <a:moveTo>
                  <a:pt x="63677" y="0"/>
                </a:moveTo>
                <a:lnTo>
                  <a:pt x="0" y="0"/>
                </a:lnTo>
                <a:lnTo>
                  <a:pt x="0" y="63677"/>
                </a:lnTo>
                <a:lnTo>
                  <a:pt x="63677" y="63677"/>
                </a:lnTo>
                <a:lnTo>
                  <a:pt x="63677" y="0"/>
                </a:lnTo>
                <a:close/>
              </a:path>
              <a:path w="127634" h="64135">
                <a:moveTo>
                  <a:pt x="127381" y="0"/>
                </a:moveTo>
                <a:lnTo>
                  <a:pt x="63690" y="0"/>
                </a:lnTo>
                <a:lnTo>
                  <a:pt x="63690" y="63677"/>
                </a:lnTo>
                <a:lnTo>
                  <a:pt x="127381" y="63677"/>
                </a:lnTo>
                <a:lnTo>
                  <a:pt x="1273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16341963" y="4003815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16724066" y="4003815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94" y="0"/>
                </a:moveTo>
                <a:lnTo>
                  <a:pt x="0" y="0"/>
                </a:lnTo>
                <a:lnTo>
                  <a:pt x="0" y="63683"/>
                </a:lnTo>
                <a:lnTo>
                  <a:pt x="63694" y="63683"/>
                </a:lnTo>
                <a:lnTo>
                  <a:pt x="636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16915117" y="4003820"/>
            <a:ext cx="127635" cy="64135"/>
          </a:xfrm>
          <a:custGeom>
            <a:avLst/>
            <a:gdLst/>
            <a:ahLst/>
            <a:cxnLst/>
            <a:rect l="l" t="t" r="r" b="b"/>
            <a:pathLst>
              <a:path w="127634" h="64135">
                <a:moveTo>
                  <a:pt x="127368" y="0"/>
                </a:moveTo>
                <a:lnTo>
                  <a:pt x="63690" y="0"/>
                </a:lnTo>
                <a:lnTo>
                  <a:pt x="0" y="0"/>
                </a:lnTo>
                <a:lnTo>
                  <a:pt x="0" y="63690"/>
                </a:lnTo>
                <a:lnTo>
                  <a:pt x="63690" y="63690"/>
                </a:lnTo>
                <a:lnTo>
                  <a:pt x="127368" y="63690"/>
                </a:lnTo>
                <a:lnTo>
                  <a:pt x="127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17169854" y="4003820"/>
            <a:ext cx="191135" cy="64135"/>
          </a:xfrm>
          <a:custGeom>
            <a:avLst/>
            <a:gdLst/>
            <a:ahLst/>
            <a:cxnLst/>
            <a:rect l="l" t="t" r="r" b="b"/>
            <a:pathLst>
              <a:path w="191134" h="64135">
                <a:moveTo>
                  <a:pt x="127368" y="0"/>
                </a:moveTo>
                <a:lnTo>
                  <a:pt x="63690" y="0"/>
                </a:lnTo>
                <a:lnTo>
                  <a:pt x="0" y="0"/>
                </a:lnTo>
                <a:lnTo>
                  <a:pt x="0" y="63690"/>
                </a:lnTo>
                <a:lnTo>
                  <a:pt x="63690" y="63690"/>
                </a:lnTo>
                <a:lnTo>
                  <a:pt x="127368" y="63690"/>
                </a:lnTo>
                <a:lnTo>
                  <a:pt x="127368" y="0"/>
                </a:lnTo>
                <a:close/>
              </a:path>
              <a:path w="191134" h="64135">
                <a:moveTo>
                  <a:pt x="191071" y="0"/>
                </a:moveTo>
                <a:lnTo>
                  <a:pt x="127381" y="0"/>
                </a:lnTo>
                <a:lnTo>
                  <a:pt x="127381" y="63690"/>
                </a:lnTo>
                <a:lnTo>
                  <a:pt x="191071" y="63690"/>
                </a:lnTo>
                <a:lnTo>
                  <a:pt x="1910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16341963" y="4067499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16469331" y="4067499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16596698" y="4067499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16724066" y="4067499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94" y="0"/>
                </a:moveTo>
                <a:lnTo>
                  <a:pt x="0" y="0"/>
                </a:lnTo>
                <a:lnTo>
                  <a:pt x="0" y="63683"/>
                </a:lnTo>
                <a:lnTo>
                  <a:pt x="63694" y="63683"/>
                </a:lnTo>
                <a:lnTo>
                  <a:pt x="636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16851444" y="4067499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16978813" y="4067499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17106180" y="4067499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94" y="0"/>
                </a:moveTo>
                <a:lnTo>
                  <a:pt x="0" y="0"/>
                </a:lnTo>
                <a:lnTo>
                  <a:pt x="0" y="63683"/>
                </a:lnTo>
                <a:lnTo>
                  <a:pt x="63694" y="63683"/>
                </a:lnTo>
                <a:lnTo>
                  <a:pt x="636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17233548" y="4067499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17360926" y="4067499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16469323" y="4131188"/>
            <a:ext cx="127635" cy="64135"/>
          </a:xfrm>
          <a:custGeom>
            <a:avLst/>
            <a:gdLst/>
            <a:ahLst/>
            <a:cxnLst/>
            <a:rect l="l" t="t" r="r" b="b"/>
            <a:pathLst>
              <a:path w="127634" h="64135">
                <a:moveTo>
                  <a:pt x="127368" y="0"/>
                </a:moveTo>
                <a:lnTo>
                  <a:pt x="63690" y="0"/>
                </a:lnTo>
                <a:lnTo>
                  <a:pt x="0" y="0"/>
                </a:lnTo>
                <a:lnTo>
                  <a:pt x="0" y="63677"/>
                </a:lnTo>
                <a:lnTo>
                  <a:pt x="63690" y="63677"/>
                </a:lnTo>
                <a:lnTo>
                  <a:pt x="127368" y="63677"/>
                </a:lnTo>
                <a:lnTo>
                  <a:pt x="127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16660381" y="4131188"/>
            <a:ext cx="191135" cy="64135"/>
          </a:xfrm>
          <a:custGeom>
            <a:avLst/>
            <a:gdLst/>
            <a:ahLst/>
            <a:cxnLst/>
            <a:rect l="l" t="t" r="r" b="b"/>
            <a:pathLst>
              <a:path w="191134" h="64135">
                <a:moveTo>
                  <a:pt x="191058" y="0"/>
                </a:moveTo>
                <a:lnTo>
                  <a:pt x="127368" y="0"/>
                </a:lnTo>
                <a:lnTo>
                  <a:pt x="63677" y="0"/>
                </a:lnTo>
                <a:lnTo>
                  <a:pt x="0" y="0"/>
                </a:lnTo>
                <a:lnTo>
                  <a:pt x="0" y="63677"/>
                </a:lnTo>
                <a:lnTo>
                  <a:pt x="63677" y="63677"/>
                </a:lnTo>
                <a:lnTo>
                  <a:pt x="127368" y="63677"/>
                </a:lnTo>
                <a:lnTo>
                  <a:pt x="191058" y="63677"/>
                </a:lnTo>
                <a:lnTo>
                  <a:pt x="1910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16978808" y="4131188"/>
            <a:ext cx="191135" cy="64135"/>
          </a:xfrm>
          <a:custGeom>
            <a:avLst/>
            <a:gdLst/>
            <a:ahLst/>
            <a:cxnLst/>
            <a:rect l="l" t="t" r="r" b="b"/>
            <a:pathLst>
              <a:path w="191134" h="64135">
                <a:moveTo>
                  <a:pt x="191058" y="0"/>
                </a:moveTo>
                <a:lnTo>
                  <a:pt x="127368" y="0"/>
                </a:lnTo>
                <a:lnTo>
                  <a:pt x="63677" y="0"/>
                </a:lnTo>
                <a:lnTo>
                  <a:pt x="0" y="0"/>
                </a:lnTo>
                <a:lnTo>
                  <a:pt x="0" y="63677"/>
                </a:lnTo>
                <a:lnTo>
                  <a:pt x="63677" y="63677"/>
                </a:lnTo>
                <a:lnTo>
                  <a:pt x="127368" y="63677"/>
                </a:lnTo>
                <a:lnTo>
                  <a:pt x="191058" y="63677"/>
                </a:lnTo>
                <a:lnTo>
                  <a:pt x="1910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17233544" y="4131188"/>
            <a:ext cx="191135" cy="64135"/>
          </a:xfrm>
          <a:custGeom>
            <a:avLst/>
            <a:gdLst/>
            <a:ahLst/>
            <a:cxnLst/>
            <a:rect l="l" t="t" r="r" b="b"/>
            <a:pathLst>
              <a:path w="191134" h="64135">
                <a:moveTo>
                  <a:pt x="63677" y="0"/>
                </a:moveTo>
                <a:lnTo>
                  <a:pt x="0" y="0"/>
                </a:lnTo>
                <a:lnTo>
                  <a:pt x="0" y="63677"/>
                </a:lnTo>
                <a:lnTo>
                  <a:pt x="63677" y="63677"/>
                </a:lnTo>
                <a:lnTo>
                  <a:pt x="63677" y="0"/>
                </a:lnTo>
                <a:close/>
              </a:path>
              <a:path w="191134" h="64135">
                <a:moveTo>
                  <a:pt x="191058" y="0"/>
                </a:moveTo>
                <a:lnTo>
                  <a:pt x="127381" y="0"/>
                </a:lnTo>
                <a:lnTo>
                  <a:pt x="63690" y="0"/>
                </a:lnTo>
                <a:lnTo>
                  <a:pt x="63690" y="63677"/>
                </a:lnTo>
                <a:lnTo>
                  <a:pt x="127381" y="63677"/>
                </a:lnTo>
                <a:lnTo>
                  <a:pt x="191058" y="63677"/>
                </a:lnTo>
                <a:lnTo>
                  <a:pt x="1910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15959849" y="4194867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16150896" y="4194866"/>
            <a:ext cx="255270" cy="64135"/>
          </a:xfrm>
          <a:custGeom>
            <a:avLst/>
            <a:gdLst/>
            <a:ahLst/>
            <a:cxnLst/>
            <a:rect l="l" t="t" r="r" b="b"/>
            <a:pathLst>
              <a:path w="255269" h="64135">
                <a:moveTo>
                  <a:pt x="254749" y="0"/>
                </a:moveTo>
                <a:lnTo>
                  <a:pt x="191058" y="0"/>
                </a:lnTo>
                <a:lnTo>
                  <a:pt x="127381" y="0"/>
                </a:lnTo>
                <a:lnTo>
                  <a:pt x="63690" y="0"/>
                </a:lnTo>
                <a:lnTo>
                  <a:pt x="0" y="0"/>
                </a:lnTo>
                <a:lnTo>
                  <a:pt x="0" y="63690"/>
                </a:lnTo>
                <a:lnTo>
                  <a:pt x="63690" y="63690"/>
                </a:lnTo>
                <a:lnTo>
                  <a:pt x="127381" y="63690"/>
                </a:lnTo>
                <a:lnTo>
                  <a:pt x="191058" y="63690"/>
                </a:lnTo>
                <a:lnTo>
                  <a:pt x="254749" y="63690"/>
                </a:lnTo>
                <a:lnTo>
                  <a:pt x="2547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16469331" y="4194867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16596698" y="4194867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16787761" y="4194867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16915117" y="4194866"/>
            <a:ext cx="255270" cy="64135"/>
          </a:xfrm>
          <a:custGeom>
            <a:avLst/>
            <a:gdLst/>
            <a:ahLst/>
            <a:cxnLst/>
            <a:rect l="l" t="t" r="r" b="b"/>
            <a:pathLst>
              <a:path w="255269" h="64135">
                <a:moveTo>
                  <a:pt x="254749" y="0"/>
                </a:moveTo>
                <a:lnTo>
                  <a:pt x="191058" y="0"/>
                </a:lnTo>
                <a:lnTo>
                  <a:pt x="127368" y="0"/>
                </a:lnTo>
                <a:lnTo>
                  <a:pt x="63690" y="0"/>
                </a:lnTo>
                <a:lnTo>
                  <a:pt x="0" y="0"/>
                </a:lnTo>
                <a:lnTo>
                  <a:pt x="0" y="63690"/>
                </a:lnTo>
                <a:lnTo>
                  <a:pt x="63690" y="63690"/>
                </a:lnTo>
                <a:lnTo>
                  <a:pt x="127368" y="63690"/>
                </a:lnTo>
                <a:lnTo>
                  <a:pt x="191058" y="63690"/>
                </a:lnTo>
                <a:lnTo>
                  <a:pt x="254749" y="63690"/>
                </a:lnTo>
                <a:lnTo>
                  <a:pt x="2547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17360926" y="4194866"/>
            <a:ext cx="127635" cy="64135"/>
          </a:xfrm>
          <a:custGeom>
            <a:avLst/>
            <a:gdLst/>
            <a:ahLst/>
            <a:cxnLst/>
            <a:rect l="l" t="t" r="r" b="b"/>
            <a:pathLst>
              <a:path w="127634" h="64135">
                <a:moveTo>
                  <a:pt x="127368" y="0"/>
                </a:moveTo>
                <a:lnTo>
                  <a:pt x="63677" y="0"/>
                </a:lnTo>
                <a:lnTo>
                  <a:pt x="0" y="0"/>
                </a:lnTo>
                <a:lnTo>
                  <a:pt x="0" y="63690"/>
                </a:lnTo>
                <a:lnTo>
                  <a:pt x="63677" y="63690"/>
                </a:lnTo>
                <a:lnTo>
                  <a:pt x="127368" y="63690"/>
                </a:lnTo>
                <a:lnTo>
                  <a:pt x="127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17551972" y="4194866"/>
            <a:ext cx="318770" cy="64135"/>
          </a:xfrm>
          <a:custGeom>
            <a:avLst/>
            <a:gdLst/>
            <a:ahLst/>
            <a:cxnLst/>
            <a:rect l="l" t="t" r="r" b="b"/>
            <a:pathLst>
              <a:path w="318769" h="64135">
                <a:moveTo>
                  <a:pt x="318427" y="0"/>
                </a:moveTo>
                <a:lnTo>
                  <a:pt x="318427" y="0"/>
                </a:lnTo>
                <a:lnTo>
                  <a:pt x="0" y="0"/>
                </a:lnTo>
                <a:lnTo>
                  <a:pt x="0" y="63690"/>
                </a:lnTo>
                <a:lnTo>
                  <a:pt x="318427" y="63690"/>
                </a:lnTo>
                <a:lnTo>
                  <a:pt x="3184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15832481" y="4258550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16023527" y="4258557"/>
            <a:ext cx="191135" cy="64135"/>
          </a:xfrm>
          <a:custGeom>
            <a:avLst/>
            <a:gdLst/>
            <a:ahLst/>
            <a:cxnLst/>
            <a:rect l="l" t="t" r="r" b="b"/>
            <a:pathLst>
              <a:path w="191134" h="64135">
                <a:moveTo>
                  <a:pt x="191058" y="0"/>
                </a:moveTo>
                <a:lnTo>
                  <a:pt x="127368" y="0"/>
                </a:lnTo>
                <a:lnTo>
                  <a:pt x="63690" y="0"/>
                </a:lnTo>
                <a:lnTo>
                  <a:pt x="0" y="0"/>
                </a:lnTo>
                <a:lnTo>
                  <a:pt x="0" y="63677"/>
                </a:lnTo>
                <a:lnTo>
                  <a:pt x="63690" y="63677"/>
                </a:lnTo>
                <a:lnTo>
                  <a:pt x="127368" y="63677"/>
                </a:lnTo>
                <a:lnTo>
                  <a:pt x="191058" y="63677"/>
                </a:lnTo>
                <a:lnTo>
                  <a:pt x="1910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16405645" y="4258557"/>
            <a:ext cx="127635" cy="64135"/>
          </a:xfrm>
          <a:custGeom>
            <a:avLst/>
            <a:gdLst/>
            <a:ahLst/>
            <a:cxnLst/>
            <a:rect l="l" t="t" r="r" b="b"/>
            <a:pathLst>
              <a:path w="127634" h="64135">
                <a:moveTo>
                  <a:pt x="127368" y="0"/>
                </a:moveTo>
                <a:lnTo>
                  <a:pt x="63677" y="0"/>
                </a:lnTo>
                <a:lnTo>
                  <a:pt x="0" y="0"/>
                </a:lnTo>
                <a:lnTo>
                  <a:pt x="0" y="63677"/>
                </a:lnTo>
                <a:lnTo>
                  <a:pt x="63677" y="63677"/>
                </a:lnTo>
                <a:lnTo>
                  <a:pt x="127368" y="63677"/>
                </a:lnTo>
                <a:lnTo>
                  <a:pt x="127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16596690" y="4258557"/>
            <a:ext cx="191135" cy="64135"/>
          </a:xfrm>
          <a:custGeom>
            <a:avLst/>
            <a:gdLst/>
            <a:ahLst/>
            <a:cxnLst/>
            <a:rect l="l" t="t" r="r" b="b"/>
            <a:pathLst>
              <a:path w="191134" h="64135">
                <a:moveTo>
                  <a:pt x="191058" y="0"/>
                </a:moveTo>
                <a:lnTo>
                  <a:pt x="127368" y="0"/>
                </a:lnTo>
                <a:lnTo>
                  <a:pt x="63690" y="0"/>
                </a:lnTo>
                <a:lnTo>
                  <a:pt x="0" y="0"/>
                </a:lnTo>
                <a:lnTo>
                  <a:pt x="0" y="63677"/>
                </a:lnTo>
                <a:lnTo>
                  <a:pt x="63690" y="63677"/>
                </a:lnTo>
                <a:lnTo>
                  <a:pt x="127368" y="63677"/>
                </a:lnTo>
                <a:lnTo>
                  <a:pt x="191058" y="63677"/>
                </a:lnTo>
                <a:lnTo>
                  <a:pt x="1910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16851439" y="4258557"/>
            <a:ext cx="127635" cy="64135"/>
          </a:xfrm>
          <a:custGeom>
            <a:avLst/>
            <a:gdLst/>
            <a:ahLst/>
            <a:cxnLst/>
            <a:rect l="l" t="t" r="r" b="b"/>
            <a:pathLst>
              <a:path w="127634" h="64135">
                <a:moveTo>
                  <a:pt x="127368" y="0"/>
                </a:moveTo>
                <a:lnTo>
                  <a:pt x="63677" y="0"/>
                </a:lnTo>
                <a:lnTo>
                  <a:pt x="0" y="0"/>
                </a:lnTo>
                <a:lnTo>
                  <a:pt x="0" y="63677"/>
                </a:lnTo>
                <a:lnTo>
                  <a:pt x="63677" y="63677"/>
                </a:lnTo>
                <a:lnTo>
                  <a:pt x="127368" y="63677"/>
                </a:lnTo>
                <a:lnTo>
                  <a:pt x="127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17106180" y="4258550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94" y="0"/>
                </a:moveTo>
                <a:lnTo>
                  <a:pt x="0" y="0"/>
                </a:lnTo>
                <a:lnTo>
                  <a:pt x="0" y="63683"/>
                </a:lnTo>
                <a:lnTo>
                  <a:pt x="63694" y="63683"/>
                </a:lnTo>
                <a:lnTo>
                  <a:pt x="636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17297243" y="4258550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17424604" y="4258557"/>
            <a:ext cx="191135" cy="64135"/>
          </a:xfrm>
          <a:custGeom>
            <a:avLst/>
            <a:gdLst/>
            <a:ahLst/>
            <a:cxnLst/>
            <a:rect l="l" t="t" r="r" b="b"/>
            <a:pathLst>
              <a:path w="191134" h="64135">
                <a:moveTo>
                  <a:pt x="191058" y="0"/>
                </a:moveTo>
                <a:lnTo>
                  <a:pt x="127368" y="0"/>
                </a:lnTo>
                <a:lnTo>
                  <a:pt x="63690" y="0"/>
                </a:lnTo>
                <a:lnTo>
                  <a:pt x="0" y="0"/>
                </a:lnTo>
                <a:lnTo>
                  <a:pt x="0" y="63677"/>
                </a:lnTo>
                <a:lnTo>
                  <a:pt x="63690" y="63677"/>
                </a:lnTo>
                <a:lnTo>
                  <a:pt x="127368" y="63677"/>
                </a:lnTo>
                <a:lnTo>
                  <a:pt x="191058" y="63677"/>
                </a:lnTo>
                <a:lnTo>
                  <a:pt x="1910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17806708" y="4258557"/>
            <a:ext cx="127635" cy="64135"/>
          </a:xfrm>
          <a:custGeom>
            <a:avLst/>
            <a:gdLst/>
            <a:ahLst/>
            <a:cxnLst/>
            <a:rect l="l" t="t" r="r" b="b"/>
            <a:pathLst>
              <a:path w="127634" h="64135">
                <a:moveTo>
                  <a:pt x="127368" y="0"/>
                </a:moveTo>
                <a:lnTo>
                  <a:pt x="63690" y="0"/>
                </a:lnTo>
                <a:lnTo>
                  <a:pt x="0" y="0"/>
                </a:lnTo>
                <a:lnTo>
                  <a:pt x="0" y="63677"/>
                </a:lnTo>
                <a:lnTo>
                  <a:pt x="63690" y="63677"/>
                </a:lnTo>
                <a:lnTo>
                  <a:pt x="127368" y="63677"/>
                </a:lnTo>
                <a:lnTo>
                  <a:pt x="127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16087216" y="4322235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94"/>
                </a:lnTo>
                <a:lnTo>
                  <a:pt x="63683" y="63694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16214585" y="4322235"/>
            <a:ext cx="191135" cy="64135"/>
          </a:xfrm>
          <a:custGeom>
            <a:avLst/>
            <a:gdLst/>
            <a:ahLst/>
            <a:cxnLst/>
            <a:rect l="l" t="t" r="r" b="b"/>
            <a:pathLst>
              <a:path w="191134" h="64135">
                <a:moveTo>
                  <a:pt x="191058" y="0"/>
                </a:moveTo>
                <a:lnTo>
                  <a:pt x="127368" y="0"/>
                </a:lnTo>
                <a:lnTo>
                  <a:pt x="63690" y="0"/>
                </a:lnTo>
                <a:lnTo>
                  <a:pt x="0" y="0"/>
                </a:lnTo>
                <a:lnTo>
                  <a:pt x="0" y="63703"/>
                </a:lnTo>
                <a:lnTo>
                  <a:pt x="63690" y="63703"/>
                </a:lnTo>
                <a:lnTo>
                  <a:pt x="127368" y="63703"/>
                </a:lnTo>
                <a:lnTo>
                  <a:pt x="191058" y="63703"/>
                </a:lnTo>
                <a:lnTo>
                  <a:pt x="1910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16787750" y="4322235"/>
            <a:ext cx="191135" cy="64135"/>
          </a:xfrm>
          <a:custGeom>
            <a:avLst/>
            <a:gdLst/>
            <a:ahLst/>
            <a:cxnLst/>
            <a:rect l="l" t="t" r="r" b="b"/>
            <a:pathLst>
              <a:path w="191134" h="64135">
                <a:moveTo>
                  <a:pt x="191058" y="0"/>
                </a:moveTo>
                <a:lnTo>
                  <a:pt x="127368" y="0"/>
                </a:lnTo>
                <a:lnTo>
                  <a:pt x="63690" y="0"/>
                </a:lnTo>
                <a:lnTo>
                  <a:pt x="0" y="0"/>
                </a:lnTo>
                <a:lnTo>
                  <a:pt x="0" y="63703"/>
                </a:lnTo>
                <a:lnTo>
                  <a:pt x="63690" y="63703"/>
                </a:lnTo>
                <a:lnTo>
                  <a:pt x="127368" y="63703"/>
                </a:lnTo>
                <a:lnTo>
                  <a:pt x="191058" y="63703"/>
                </a:lnTo>
                <a:lnTo>
                  <a:pt x="1910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17169854" y="4322235"/>
            <a:ext cx="191135" cy="64135"/>
          </a:xfrm>
          <a:custGeom>
            <a:avLst/>
            <a:gdLst/>
            <a:ahLst/>
            <a:cxnLst/>
            <a:rect l="l" t="t" r="r" b="b"/>
            <a:pathLst>
              <a:path w="191134" h="64135">
                <a:moveTo>
                  <a:pt x="127368" y="0"/>
                </a:moveTo>
                <a:lnTo>
                  <a:pt x="63690" y="0"/>
                </a:lnTo>
                <a:lnTo>
                  <a:pt x="0" y="0"/>
                </a:lnTo>
                <a:lnTo>
                  <a:pt x="0" y="63703"/>
                </a:lnTo>
                <a:lnTo>
                  <a:pt x="63690" y="63703"/>
                </a:lnTo>
                <a:lnTo>
                  <a:pt x="127368" y="63703"/>
                </a:lnTo>
                <a:lnTo>
                  <a:pt x="127368" y="0"/>
                </a:lnTo>
                <a:close/>
              </a:path>
              <a:path w="191134" h="64135">
                <a:moveTo>
                  <a:pt x="191071" y="0"/>
                </a:moveTo>
                <a:lnTo>
                  <a:pt x="127381" y="0"/>
                </a:lnTo>
                <a:lnTo>
                  <a:pt x="127381" y="63703"/>
                </a:lnTo>
                <a:lnTo>
                  <a:pt x="191071" y="63703"/>
                </a:lnTo>
                <a:lnTo>
                  <a:pt x="1910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17488293" y="4322235"/>
            <a:ext cx="191135" cy="64135"/>
          </a:xfrm>
          <a:custGeom>
            <a:avLst/>
            <a:gdLst/>
            <a:ahLst/>
            <a:cxnLst/>
            <a:rect l="l" t="t" r="r" b="b"/>
            <a:pathLst>
              <a:path w="191134" h="64135">
                <a:moveTo>
                  <a:pt x="191046" y="0"/>
                </a:moveTo>
                <a:lnTo>
                  <a:pt x="127368" y="0"/>
                </a:lnTo>
                <a:lnTo>
                  <a:pt x="63677" y="0"/>
                </a:lnTo>
                <a:lnTo>
                  <a:pt x="0" y="0"/>
                </a:lnTo>
                <a:lnTo>
                  <a:pt x="0" y="63703"/>
                </a:lnTo>
                <a:lnTo>
                  <a:pt x="63677" y="63703"/>
                </a:lnTo>
                <a:lnTo>
                  <a:pt x="127368" y="63703"/>
                </a:lnTo>
                <a:lnTo>
                  <a:pt x="191046" y="63703"/>
                </a:lnTo>
                <a:lnTo>
                  <a:pt x="1910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17870397" y="4322235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94"/>
                </a:lnTo>
                <a:lnTo>
                  <a:pt x="63683" y="63694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15832481" y="4385929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15959849" y="4385938"/>
            <a:ext cx="127635" cy="64135"/>
          </a:xfrm>
          <a:custGeom>
            <a:avLst/>
            <a:gdLst/>
            <a:ahLst/>
            <a:cxnLst/>
            <a:rect l="l" t="t" r="r" b="b"/>
            <a:pathLst>
              <a:path w="127634" h="64135">
                <a:moveTo>
                  <a:pt x="127368" y="0"/>
                </a:moveTo>
                <a:lnTo>
                  <a:pt x="63677" y="0"/>
                </a:lnTo>
                <a:lnTo>
                  <a:pt x="0" y="0"/>
                </a:lnTo>
                <a:lnTo>
                  <a:pt x="0" y="63677"/>
                </a:lnTo>
                <a:lnTo>
                  <a:pt x="63677" y="63677"/>
                </a:lnTo>
                <a:lnTo>
                  <a:pt x="127368" y="63677"/>
                </a:lnTo>
                <a:lnTo>
                  <a:pt x="127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16278276" y="4385938"/>
            <a:ext cx="191135" cy="64135"/>
          </a:xfrm>
          <a:custGeom>
            <a:avLst/>
            <a:gdLst/>
            <a:ahLst/>
            <a:cxnLst/>
            <a:rect l="l" t="t" r="r" b="b"/>
            <a:pathLst>
              <a:path w="191134" h="64135">
                <a:moveTo>
                  <a:pt x="191046" y="0"/>
                </a:moveTo>
                <a:lnTo>
                  <a:pt x="127368" y="0"/>
                </a:lnTo>
                <a:lnTo>
                  <a:pt x="63677" y="0"/>
                </a:lnTo>
                <a:lnTo>
                  <a:pt x="0" y="0"/>
                </a:lnTo>
                <a:lnTo>
                  <a:pt x="0" y="63677"/>
                </a:lnTo>
                <a:lnTo>
                  <a:pt x="63677" y="63677"/>
                </a:lnTo>
                <a:lnTo>
                  <a:pt x="127368" y="63677"/>
                </a:lnTo>
                <a:lnTo>
                  <a:pt x="191046" y="63677"/>
                </a:lnTo>
                <a:lnTo>
                  <a:pt x="1910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16660381" y="4385938"/>
            <a:ext cx="318770" cy="64135"/>
          </a:xfrm>
          <a:custGeom>
            <a:avLst/>
            <a:gdLst/>
            <a:ahLst/>
            <a:cxnLst/>
            <a:rect l="l" t="t" r="r" b="b"/>
            <a:pathLst>
              <a:path w="318769" h="64135">
                <a:moveTo>
                  <a:pt x="318427" y="0"/>
                </a:moveTo>
                <a:lnTo>
                  <a:pt x="318427" y="0"/>
                </a:lnTo>
                <a:lnTo>
                  <a:pt x="0" y="0"/>
                </a:lnTo>
                <a:lnTo>
                  <a:pt x="0" y="63677"/>
                </a:lnTo>
                <a:lnTo>
                  <a:pt x="318427" y="63677"/>
                </a:lnTo>
                <a:lnTo>
                  <a:pt x="3184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17042496" y="4385929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17233548" y="4385929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17360926" y="4385938"/>
            <a:ext cx="127635" cy="64135"/>
          </a:xfrm>
          <a:custGeom>
            <a:avLst/>
            <a:gdLst/>
            <a:ahLst/>
            <a:cxnLst/>
            <a:rect l="l" t="t" r="r" b="b"/>
            <a:pathLst>
              <a:path w="127634" h="64135">
                <a:moveTo>
                  <a:pt x="127368" y="0"/>
                </a:moveTo>
                <a:lnTo>
                  <a:pt x="63677" y="0"/>
                </a:lnTo>
                <a:lnTo>
                  <a:pt x="0" y="0"/>
                </a:lnTo>
                <a:lnTo>
                  <a:pt x="0" y="63677"/>
                </a:lnTo>
                <a:lnTo>
                  <a:pt x="63677" y="63677"/>
                </a:lnTo>
                <a:lnTo>
                  <a:pt x="127368" y="63677"/>
                </a:lnTo>
                <a:lnTo>
                  <a:pt x="127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17551978" y="4385929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17806714" y="4385929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15832481" y="4449613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15959849" y="4449613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16087218" y="4449615"/>
            <a:ext cx="382270" cy="64135"/>
          </a:xfrm>
          <a:custGeom>
            <a:avLst/>
            <a:gdLst/>
            <a:ahLst/>
            <a:cxnLst/>
            <a:rect l="l" t="t" r="r" b="b"/>
            <a:pathLst>
              <a:path w="382269" h="64135">
                <a:moveTo>
                  <a:pt x="382104" y="0"/>
                </a:moveTo>
                <a:lnTo>
                  <a:pt x="382104" y="0"/>
                </a:lnTo>
                <a:lnTo>
                  <a:pt x="0" y="0"/>
                </a:lnTo>
                <a:lnTo>
                  <a:pt x="0" y="63690"/>
                </a:lnTo>
                <a:lnTo>
                  <a:pt x="382104" y="63690"/>
                </a:lnTo>
                <a:lnTo>
                  <a:pt x="3821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16596690" y="4449615"/>
            <a:ext cx="127635" cy="64135"/>
          </a:xfrm>
          <a:custGeom>
            <a:avLst/>
            <a:gdLst/>
            <a:ahLst/>
            <a:cxnLst/>
            <a:rect l="l" t="t" r="r" b="b"/>
            <a:pathLst>
              <a:path w="127634" h="64135">
                <a:moveTo>
                  <a:pt x="127368" y="0"/>
                </a:moveTo>
                <a:lnTo>
                  <a:pt x="63690" y="0"/>
                </a:lnTo>
                <a:lnTo>
                  <a:pt x="0" y="0"/>
                </a:lnTo>
                <a:lnTo>
                  <a:pt x="0" y="63690"/>
                </a:lnTo>
                <a:lnTo>
                  <a:pt x="63690" y="63690"/>
                </a:lnTo>
                <a:lnTo>
                  <a:pt x="127368" y="63690"/>
                </a:lnTo>
                <a:lnTo>
                  <a:pt x="127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16787750" y="4449615"/>
            <a:ext cx="255270" cy="64135"/>
          </a:xfrm>
          <a:custGeom>
            <a:avLst/>
            <a:gdLst/>
            <a:ahLst/>
            <a:cxnLst/>
            <a:rect l="l" t="t" r="r" b="b"/>
            <a:pathLst>
              <a:path w="255269" h="64135">
                <a:moveTo>
                  <a:pt x="254736" y="0"/>
                </a:moveTo>
                <a:lnTo>
                  <a:pt x="191058" y="0"/>
                </a:lnTo>
                <a:lnTo>
                  <a:pt x="127368" y="0"/>
                </a:lnTo>
                <a:lnTo>
                  <a:pt x="63690" y="0"/>
                </a:lnTo>
                <a:lnTo>
                  <a:pt x="0" y="0"/>
                </a:lnTo>
                <a:lnTo>
                  <a:pt x="0" y="63690"/>
                </a:lnTo>
                <a:lnTo>
                  <a:pt x="63690" y="63690"/>
                </a:lnTo>
                <a:lnTo>
                  <a:pt x="127368" y="63690"/>
                </a:lnTo>
                <a:lnTo>
                  <a:pt x="191058" y="63690"/>
                </a:lnTo>
                <a:lnTo>
                  <a:pt x="254736" y="63690"/>
                </a:lnTo>
                <a:lnTo>
                  <a:pt x="2547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17169854" y="4449615"/>
            <a:ext cx="255270" cy="64135"/>
          </a:xfrm>
          <a:custGeom>
            <a:avLst/>
            <a:gdLst/>
            <a:ahLst/>
            <a:cxnLst/>
            <a:rect l="l" t="t" r="r" b="b"/>
            <a:pathLst>
              <a:path w="255269" h="64135">
                <a:moveTo>
                  <a:pt x="127368" y="0"/>
                </a:moveTo>
                <a:lnTo>
                  <a:pt x="63690" y="0"/>
                </a:lnTo>
                <a:lnTo>
                  <a:pt x="0" y="0"/>
                </a:lnTo>
                <a:lnTo>
                  <a:pt x="0" y="63690"/>
                </a:lnTo>
                <a:lnTo>
                  <a:pt x="63690" y="63690"/>
                </a:lnTo>
                <a:lnTo>
                  <a:pt x="127368" y="63690"/>
                </a:lnTo>
                <a:lnTo>
                  <a:pt x="127368" y="0"/>
                </a:lnTo>
                <a:close/>
              </a:path>
              <a:path w="255269" h="64135">
                <a:moveTo>
                  <a:pt x="254749" y="0"/>
                </a:moveTo>
                <a:lnTo>
                  <a:pt x="191071" y="0"/>
                </a:lnTo>
                <a:lnTo>
                  <a:pt x="127381" y="0"/>
                </a:lnTo>
                <a:lnTo>
                  <a:pt x="127381" y="63690"/>
                </a:lnTo>
                <a:lnTo>
                  <a:pt x="191071" y="63690"/>
                </a:lnTo>
                <a:lnTo>
                  <a:pt x="254749" y="63690"/>
                </a:lnTo>
                <a:lnTo>
                  <a:pt x="2547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17488295" y="4449613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15959849" y="4513306"/>
            <a:ext cx="127635" cy="64135"/>
          </a:xfrm>
          <a:custGeom>
            <a:avLst/>
            <a:gdLst/>
            <a:ahLst/>
            <a:cxnLst/>
            <a:rect l="l" t="t" r="r" b="b"/>
            <a:pathLst>
              <a:path w="127634" h="64135">
                <a:moveTo>
                  <a:pt x="127368" y="0"/>
                </a:moveTo>
                <a:lnTo>
                  <a:pt x="63677" y="0"/>
                </a:lnTo>
                <a:lnTo>
                  <a:pt x="0" y="0"/>
                </a:lnTo>
                <a:lnTo>
                  <a:pt x="0" y="63677"/>
                </a:lnTo>
                <a:lnTo>
                  <a:pt x="63677" y="63677"/>
                </a:lnTo>
                <a:lnTo>
                  <a:pt x="127368" y="63677"/>
                </a:lnTo>
                <a:lnTo>
                  <a:pt x="127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16278279" y="4513296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16469331" y="4513296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16660381" y="4513306"/>
            <a:ext cx="255270" cy="64135"/>
          </a:xfrm>
          <a:custGeom>
            <a:avLst/>
            <a:gdLst/>
            <a:ahLst/>
            <a:cxnLst/>
            <a:rect l="l" t="t" r="r" b="b"/>
            <a:pathLst>
              <a:path w="255269" h="64135">
                <a:moveTo>
                  <a:pt x="254736" y="0"/>
                </a:moveTo>
                <a:lnTo>
                  <a:pt x="191058" y="0"/>
                </a:lnTo>
                <a:lnTo>
                  <a:pt x="127368" y="0"/>
                </a:lnTo>
                <a:lnTo>
                  <a:pt x="63677" y="0"/>
                </a:lnTo>
                <a:lnTo>
                  <a:pt x="0" y="0"/>
                </a:lnTo>
                <a:lnTo>
                  <a:pt x="0" y="63677"/>
                </a:lnTo>
                <a:lnTo>
                  <a:pt x="63677" y="63677"/>
                </a:lnTo>
                <a:lnTo>
                  <a:pt x="127368" y="63677"/>
                </a:lnTo>
                <a:lnTo>
                  <a:pt x="191058" y="63677"/>
                </a:lnTo>
                <a:lnTo>
                  <a:pt x="254736" y="63677"/>
                </a:lnTo>
                <a:lnTo>
                  <a:pt x="2547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16978808" y="4513306"/>
            <a:ext cx="636905" cy="64135"/>
          </a:xfrm>
          <a:custGeom>
            <a:avLst/>
            <a:gdLst/>
            <a:ahLst/>
            <a:cxnLst/>
            <a:rect l="l" t="t" r="r" b="b"/>
            <a:pathLst>
              <a:path w="636905" h="64135">
                <a:moveTo>
                  <a:pt x="318414" y="0"/>
                </a:moveTo>
                <a:lnTo>
                  <a:pt x="318414" y="0"/>
                </a:lnTo>
                <a:lnTo>
                  <a:pt x="0" y="0"/>
                </a:lnTo>
                <a:lnTo>
                  <a:pt x="0" y="63677"/>
                </a:lnTo>
                <a:lnTo>
                  <a:pt x="318414" y="63677"/>
                </a:lnTo>
                <a:lnTo>
                  <a:pt x="318414" y="0"/>
                </a:lnTo>
                <a:close/>
              </a:path>
              <a:path w="636905" h="64135">
                <a:moveTo>
                  <a:pt x="636854" y="0"/>
                </a:moveTo>
                <a:lnTo>
                  <a:pt x="636854" y="0"/>
                </a:lnTo>
                <a:lnTo>
                  <a:pt x="318427" y="0"/>
                </a:lnTo>
                <a:lnTo>
                  <a:pt x="318427" y="63677"/>
                </a:lnTo>
                <a:lnTo>
                  <a:pt x="636854" y="63677"/>
                </a:lnTo>
                <a:lnTo>
                  <a:pt x="6368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17679347" y="4513296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94" y="0"/>
                </a:moveTo>
                <a:lnTo>
                  <a:pt x="0" y="0"/>
                </a:lnTo>
                <a:lnTo>
                  <a:pt x="0" y="63683"/>
                </a:lnTo>
                <a:lnTo>
                  <a:pt x="63694" y="63683"/>
                </a:lnTo>
                <a:lnTo>
                  <a:pt x="636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17870397" y="4513296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15832481" y="4576981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16023533" y="4576981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16150896" y="4576984"/>
            <a:ext cx="191135" cy="64135"/>
          </a:xfrm>
          <a:custGeom>
            <a:avLst/>
            <a:gdLst/>
            <a:ahLst/>
            <a:cxnLst/>
            <a:rect l="l" t="t" r="r" b="b"/>
            <a:pathLst>
              <a:path w="191134" h="64135">
                <a:moveTo>
                  <a:pt x="191058" y="0"/>
                </a:moveTo>
                <a:lnTo>
                  <a:pt x="127381" y="0"/>
                </a:lnTo>
                <a:lnTo>
                  <a:pt x="63690" y="0"/>
                </a:lnTo>
                <a:lnTo>
                  <a:pt x="0" y="0"/>
                </a:lnTo>
                <a:lnTo>
                  <a:pt x="0" y="63690"/>
                </a:lnTo>
                <a:lnTo>
                  <a:pt x="63690" y="63690"/>
                </a:lnTo>
                <a:lnTo>
                  <a:pt x="127381" y="63690"/>
                </a:lnTo>
                <a:lnTo>
                  <a:pt x="191058" y="63690"/>
                </a:lnTo>
                <a:lnTo>
                  <a:pt x="1910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16469331" y="4576981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16596698" y="4576981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16787761" y="4576981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16915117" y="4576984"/>
            <a:ext cx="127635" cy="64135"/>
          </a:xfrm>
          <a:custGeom>
            <a:avLst/>
            <a:gdLst/>
            <a:ahLst/>
            <a:cxnLst/>
            <a:rect l="l" t="t" r="r" b="b"/>
            <a:pathLst>
              <a:path w="127634" h="64135">
                <a:moveTo>
                  <a:pt x="127368" y="0"/>
                </a:moveTo>
                <a:lnTo>
                  <a:pt x="63690" y="0"/>
                </a:lnTo>
                <a:lnTo>
                  <a:pt x="0" y="0"/>
                </a:lnTo>
                <a:lnTo>
                  <a:pt x="0" y="63690"/>
                </a:lnTo>
                <a:lnTo>
                  <a:pt x="63690" y="63690"/>
                </a:lnTo>
                <a:lnTo>
                  <a:pt x="127368" y="63690"/>
                </a:lnTo>
                <a:lnTo>
                  <a:pt x="127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17297243" y="4576981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17551972" y="4576984"/>
            <a:ext cx="127635" cy="64135"/>
          </a:xfrm>
          <a:custGeom>
            <a:avLst/>
            <a:gdLst/>
            <a:ahLst/>
            <a:cxnLst/>
            <a:rect l="l" t="t" r="r" b="b"/>
            <a:pathLst>
              <a:path w="127634" h="64135">
                <a:moveTo>
                  <a:pt x="127368" y="0"/>
                </a:moveTo>
                <a:lnTo>
                  <a:pt x="63690" y="0"/>
                </a:lnTo>
                <a:lnTo>
                  <a:pt x="0" y="0"/>
                </a:lnTo>
                <a:lnTo>
                  <a:pt x="0" y="63690"/>
                </a:lnTo>
                <a:lnTo>
                  <a:pt x="63690" y="63690"/>
                </a:lnTo>
                <a:lnTo>
                  <a:pt x="127368" y="63690"/>
                </a:lnTo>
                <a:lnTo>
                  <a:pt x="127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17743030" y="4576981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17870397" y="4576981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15896164" y="4640665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16150900" y="4640665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94" y="0"/>
                </a:moveTo>
                <a:lnTo>
                  <a:pt x="0" y="0"/>
                </a:lnTo>
                <a:lnTo>
                  <a:pt x="0" y="63683"/>
                </a:lnTo>
                <a:lnTo>
                  <a:pt x="63694" y="63683"/>
                </a:lnTo>
                <a:lnTo>
                  <a:pt x="636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16278279" y="4640665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16469323" y="4640674"/>
            <a:ext cx="127635" cy="64135"/>
          </a:xfrm>
          <a:custGeom>
            <a:avLst/>
            <a:gdLst/>
            <a:ahLst/>
            <a:cxnLst/>
            <a:rect l="l" t="t" r="r" b="b"/>
            <a:pathLst>
              <a:path w="127634" h="64135">
                <a:moveTo>
                  <a:pt x="127368" y="0"/>
                </a:moveTo>
                <a:lnTo>
                  <a:pt x="63690" y="0"/>
                </a:lnTo>
                <a:lnTo>
                  <a:pt x="0" y="0"/>
                </a:lnTo>
                <a:lnTo>
                  <a:pt x="0" y="63677"/>
                </a:lnTo>
                <a:lnTo>
                  <a:pt x="63690" y="63677"/>
                </a:lnTo>
                <a:lnTo>
                  <a:pt x="127368" y="63677"/>
                </a:lnTo>
                <a:lnTo>
                  <a:pt x="127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16660381" y="4640674"/>
            <a:ext cx="127635" cy="64135"/>
          </a:xfrm>
          <a:custGeom>
            <a:avLst/>
            <a:gdLst/>
            <a:ahLst/>
            <a:cxnLst/>
            <a:rect l="l" t="t" r="r" b="b"/>
            <a:pathLst>
              <a:path w="127634" h="64135">
                <a:moveTo>
                  <a:pt x="127368" y="0"/>
                </a:moveTo>
                <a:lnTo>
                  <a:pt x="63677" y="0"/>
                </a:lnTo>
                <a:lnTo>
                  <a:pt x="0" y="0"/>
                </a:lnTo>
                <a:lnTo>
                  <a:pt x="0" y="63677"/>
                </a:lnTo>
                <a:lnTo>
                  <a:pt x="63677" y="63677"/>
                </a:lnTo>
                <a:lnTo>
                  <a:pt x="127368" y="63677"/>
                </a:lnTo>
                <a:lnTo>
                  <a:pt x="127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16915117" y="4640674"/>
            <a:ext cx="255270" cy="64135"/>
          </a:xfrm>
          <a:custGeom>
            <a:avLst/>
            <a:gdLst/>
            <a:ahLst/>
            <a:cxnLst/>
            <a:rect l="l" t="t" r="r" b="b"/>
            <a:pathLst>
              <a:path w="255269" h="64135">
                <a:moveTo>
                  <a:pt x="254749" y="0"/>
                </a:moveTo>
                <a:lnTo>
                  <a:pt x="191058" y="0"/>
                </a:lnTo>
                <a:lnTo>
                  <a:pt x="127368" y="0"/>
                </a:lnTo>
                <a:lnTo>
                  <a:pt x="63690" y="0"/>
                </a:lnTo>
                <a:lnTo>
                  <a:pt x="0" y="0"/>
                </a:lnTo>
                <a:lnTo>
                  <a:pt x="0" y="63677"/>
                </a:lnTo>
                <a:lnTo>
                  <a:pt x="63690" y="63677"/>
                </a:lnTo>
                <a:lnTo>
                  <a:pt x="127368" y="63677"/>
                </a:lnTo>
                <a:lnTo>
                  <a:pt x="191058" y="63677"/>
                </a:lnTo>
                <a:lnTo>
                  <a:pt x="254749" y="63677"/>
                </a:lnTo>
                <a:lnTo>
                  <a:pt x="2547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17233548" y="4640665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17488293" y="4640674"/>
            <a:ext cx="127635" cy="64135"/>
          </a:xfrm>
          <a:custGeom>
            <a:avLst/>
            <a:gdLst/>
            <a:ahLst/>
            <a:cxnLst/>
            <a:rect l="l" t="t" r="r" b="b"/>
            <a:pathLst>
              <a:path w="127634" h="64135">
                <a:moveTo>
                  <a:pt x="127368" y="0"/>
                </a:moveTo>
                <a:lnTo>
                  <a:pt x="63677" y="0"/>
                </a:lnTo>
                <a:lnTo>
                  <a:pt x="0" y="0"/>
                </a:lnTo>
                <a:lnTo>
                  <a:pt x="0" y="63677"/>
                </a:lnTo>
                <a:lnTo>
                  <a:pt x="63677" y="63677"/>
                </a:lnTo>
                <a:lnTo>
                  <a:pt x="127368" y="63677"/>
                </a:lnTo>
                <a:lnTo>
                  <a:pt x="127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17679347" y="4640665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94" y="0"/>
                </a:moveTo>
                <a:lnTo>
                  <a:pt x="0" y="0"/>
                </a:lnTo>
                <a:lnTo>
                  <a:pt x="0" y="63683"/>
                </a:lnTo>
                <a:lnTo>
                  <a:pt x="63694" y="63683"/>
                </a:lnTo>
                <a:lnTo>
                  <a:pt x="636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17806708" y="4640674"/>
            <a:ext cx="127635" cy="64135"/>
          </a:xfrm>
          <a:custGeom>
            <a:avLst/>
            <a:gdLst/>
            <a:ahLst/>
            <a:cxnLst/>
            <a:rect l="l" t="t" r="r" b="b"/>
            <a:pathLst>
              <a:path w="127634" h="64135">
                <a:moveTo>
                  <a:pt x="127368" y="0"/>
                </a:moveTo>
                <a:lnTo>
                  <a:pt x="63690" y="0"/>
                </a:lnTo>
                <a:lnTo>
                  <a:pt x="0" y="0"/>
                </a:lnTo>
                <a:lnTo>
                  <a:pt x="0" y="63677"/>
                </a:lnTo>
                <a:lnTo>
                  <a:pt x="63690" y="63677"/>
                </a:lnTo>
                <a:lnTo>
                  <a:pt x="127368" y="63677"/>
                </a:lnTo>
                <a:lnTo>
                  <a:pt x="127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15832481" y="4704352"/>
            <a:ext cx="191135" cy="64135"/>
          </a:xfrm>
          <a:custGeom>
            <a:avLst/>
            <a:gdLst/>
            <a:ahLst/>
            <a:cxnLst/>
            <a:rect l="l" t="t" r="r" b="b"/>
            <a:pathLst>
              <a:path w="191134" h="64135">
                <a:moveTo>
                  <a:pt x="191046" y="0"/>
                </a:moveTo>
                <a:lnTo>
                  <a:pt x="127368" y="0"/>
                </a:lnTo>
                <a:lnTo>
                  <a:pt x="63677" y="0"/>
                </a:lnTo>
                <a:lnTo>
                  <a:pt x="0" y="0"/>
                </a:lnTo>
                <a:lnTo>
                  <a:pt x="0" y="63690"/>
                </a:lnTo>
                <a:lnTo>
                  <a:pt x="63677" y="63690"/>
                </a:lnTo>
                <a:lnTo>
                  <a:pt x="127368" y="63690"/>
                </a:lnTo>
                <a:lnTo>
                  <a:pt x="191046" y="63690"/>
                </a:lnTo>
                <a:lnTo>
                  <a:pt x="1910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16150896" y="4704352"/>
            <a:ext cx="255270" cy="64135"/>
          </a:xfrm>
          <a:custGeom>
            <a:avLst/>
            <a:gdLst/>
            <a:ahLst/>
            <a:cxnLst/>
            <a:rect l="l" t="t" r="r" b="b"/>
            <a:pathLst>
              <a:path w="255269" h="64135">
                <a:moveTo>
                  <a:pt x="254749" y="0"/>
                </a:moveTo>
                <a:lnTo>
                  <a:pt x="191058" y="0"/>
                </a:lnTo>
                <a:lnTo>
                  <a:pt x="127381" y="0"/>
                </a:lnTo>
                <a:lnTo>
                  <a:pt x="63690" y="0"/>
                </a:lnTo>
                <a:lnTo>
                  <a:pt x="0" y="0"/>
                </a:lnTo>
                <a:lnTo>
                  <a:pt x="0" y="63690"/>
                </a:lnTo>
                <a:lnTo>
                  <a:pt x="63690" y="63690"/>
                </a:lnTo>
                <a:lnTo>
                  <a:pt x="127381" y="63690"/>
                </a:lnTo>
                <a:lnTo>
                  <a:pt x="191058" y="63690"/>
                </a:lnTo>
                <a:lnTo>
                  <a:pt x="254749" y="63690"/>
                </a:lnTo>
                <a:lnTo>
                  <a:pt x="2547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16469331" y="4704348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16596690" y="4704352"/>
            <a:ext cx="191135" cy="64135"/>
          </a:xfrm>
          <a:custGeom>
            <a:avLst/>
            <a:gdLst/>
            <a:ahLst/>
            <a:cxnLst/>
            <a:rect l="l" t="t" r="r" b="b"/>
            <a:pathLst>
              <a:path w="191134" h="64135">
                <a:moveTo>
                  <a:pt x="191058" y="0"/>
                </a:moveTo>
                <a:lnTo>
                  <a:pt x="127368" y="0"/>
                </a:lnTo>
                <a:lnTo>
                  <a:pt x="63690" y="0"/>
                </a:lnTo>
                <a:lnTo>
                  <a:pt x="0" y="0"/>
                </a:lnTo>
                <a:lnTo>
                  <a:pt x="0" y="63690"/>
                </a:lnTo>
                <a:lnTo>
                  <a:pt x="63690" y="63690"/>
                </a:lnTo>
                <a:lnTo>
                  <a:pt x="127368" y="63690"/>
                </a:lnTo>
                <a:lnTo>
                  <a:pt x="191058" y="63690"/>
                </a:lnTo>
                <a:lnTo>
                  <a:pt x="1910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16851439" y="4704352"/>
            <a:ext cx="127635" cy="64135"/>
          </a:xfrm>
          <a:custGeom>
            <a:avLst/>
            <a:gdLst/>
            <a:ahLst/>
            <a:cxnLst/>
            <a:rect l="l" t="t" r="r" b="b"/>
            <a:pathLst>
              <a:path w="127634" h="64135">
                <a:moveTo>
                  <a:pt x="127368" y="0"/>
                </a:moveTo>
                <a:lnTo>
                  <a:pt x="63677" y="0"/>
                </a:lnTo>
                <a:lnTo>
                  <a:pt x="0" y="0"/>
                </a:lnTo>
                <a:lnTo>
                  <a:pt x="0" y="63690"/>
                </a:lnTo>
                <a:lnTo>
                  <a:pt x="63677" y="63690"/>
                </a:lnTo>
                <a:lnTo>
                  <a:pt x="127368" y="63690"/>
                </a:lnTo>
                <a:lnTo>
                  <a:pt x="127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17042486" y="4704352"/>
            <a:ext cx="127635" cy="64135"/>
          </a:xfrm>
          <a:custGeom>
            <a:avLst/>
            <a:gdLst/>
            <a:ahLst/>
            <a:cxnLst/>
            <a:rect l="l" t="t" r="r" b="b"/>
            <a:pathLst>
              <a:path w="127634" h="64135">
                <a:moveTo>
                  <a:pt x="127381" y="0"/>
                </a:moveTo>
                <a:lnTo>
                  <a:pt x="63690" y="0"/>
                </a:lnTo>
                <a:lnTo>
                  <a:pt x="0" y="0"/>
                </a:lnTo>
                <a:lnTo>
                  <a:pt x="0" y="63690"/>
                </a:lnTo>
                <a:lnTo>
                  <a:pt x="63690" y="63690"/>
                </a:lnTo>
                <a:lnTo>
                  <a:pt x="127381" y="63690"/>
                </a:lnTo>
                <a:lnTo>
                  <a:pt x="1273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17233548" y="4704348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17488293" y="4704352"/>
            <a:ext cx="127635" cy="64135"/>
          </a:xfrm>
          <a:custGeom>
            <a:avLst/>
            <a:gdLst/>
            <a:ahLst/>
            <a:cxnLst/>
            <a:rect l="l" t="t" r="r" b="b"/>
            <a:pathLst>
              <a:path w="127634" h="64135">
                <a:moveTo>
                  <a:pt x="127368" y="0"/>
                </a:moveTo>
                <a:lnTo>
                  <a:pt x="63677" y="0"/>
                </a:lnTo>
                <a:lnTo>
                  <a:pt x="0" y="0"/>
                </a:lnTo>
                <a:lnTo>
                  <a:pt x="0" y="63690"/>
                </a:lnTo>
                <a:lnTo>
                  <a:pt x="63677" y="63690"/>
                </a:lnTo>
                <a:lnTo>
                  <a:pt x="127368" y="63690"/>
                </a:lnTo>
                <a:lnTo>
                  <a:pt x="127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17679347" y="4704348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94" y="0"/>
                </a:moveTo>
                <a:lnTo>
                  <a:pt x="0" y="0"/>
                </a:lnTo>
                <a:lnTo>
                  <a:pt x="0" y="63683"/>
                </a:lnTo>
                <a:lnTo>
                  <a:pt x="63694" y="63683"/>
                </a:lnTo>
                <a:lnTo>
                  <a:pt x="636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15959849" y="4768043"/>
            <a:ext cx="127635" cy="64135"/>
          </a:xfrm>
          <a:custGeom>
            <a:avLst/>
            <a:gdLst/>
            <a:ahLst/>
            <a:cxnLst/>
            <a:rect l="l" t="t" r="r" b="b"/>
            <a:pathLst>
              <a:path w="127634" h="64135">
                <a:moveTo>
                  <a:pt x="127368" y="0"/>
                </a:moveTo>
                <a:lnTo>
                  <a:pt x="63677" y="0"/>
                </a:lnTo>
                <a:lnTo>
                  <a:pt x="0" y="0"/>
                </a:lnTo>
                <a:lnTo>
                  <a:pt x="0" y="63677"/>
                </a:lnTo>
                <a:lnTo>
                  <a:pt x="63677" y="63677"/>
                </a:lnTo>
                <a:lnTo>
                  <a:pt x="127368" y="63677"/>
                </a:lnTo>
                <a:lnTo>
                  <a:pt x="127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16660381" y="4768043"/>
            <a:ext cx="509905" cy="64135"/>
          </a:xfrm>
          <a:custGeom>
            <a:avLst/>
            <a:gdLst/>
            <a:ahLst/>
            <a:cxnLst/>
            <a:rect l="l" t="t" r="r" b="b"/>
            <a:pathLst>
              <a:path w="509905" h="64135">
                <a:moveTo>
                  <a:pt x="509485" y="0"/>
                </a:moveTo>
                <a:lnTo>
                  <a:pt x="509485" y="0"/>
                </a:lnTo>
                <a:lnTo>
                  <a:pt x="0" y="0"/>
                </a:lnTo>
                <a:lnTo>
                  <a:pt x="0" y="63677"/>
                </a:lnTo>
                <a:lnTo>
                  <a:pt x="509485" y="63677"/>
                </a:lnTo>
                <a:lnTo>
                  <a:pt x="5094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17297243" y="4768032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17424604" y="4768043"/>
            <a:ext cx="127635" cy="64135"/>
          </a:xfrm>
          <a:custGeom>
            <a:avLst/>
            <a:gdLst/>
            <a:ahLst/>
            <a:cxnLst/>
            <a:rect l="l" t="t" r="r" b="b"/>
            <a:pathLst>
              <a:path w="127634" h="64135">
                <a:moveTo>
                  <a:pt x="127368" y="0"/>
                </a:moveTo>
                <a:lnTo>
                  <a:pt x="63690" y="0"/>
                </a:lnTo>
                <a:lnTo>
                  <a:pt x="0" y="0"/>
                </a:lnTo>
                <a:lnTo>
                  <a:pt x="0" y="63677"/>
                </a:lnTo>
                <a:lnTo>
                  <a:pt x="63690" y="63677"/>
                </a:lnTo>
                <a:lnTo>
                  <a:pt x="127368" y="63677"/>
                </a:lnTo>
                <a:lnTo>
                  <a:pt x="127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17743030" y="4768032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17870397" y="4768032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15832481" y="4831720"/>
            <a:ext cx="255270" cy="64135"/>
          </a:xfrm>
          <a:custGeom>
            <a:avLst/>
            <a:gdLst/>
            <a:ahLst/>
            <a:cxnLst/>
            <a:rect l="l" t="t" r="r" b="b"/>
            <a:pathLst>
              <a:path w="255269" h="64135">
                <a:moveTo>
                  <a:pt x="254736" y="0"/>
                </a:moveTo>
                <a:lnTo>
                  <a:pt x="191046" y="0"/>
                </a:lnTo>
                <a:lnTo>
                  <a:pt x="127368" y="0"/>
                </a:lnTo>
                <a:lnTo>
                  <a:pt x="63677" y="0"/>
                </a:lnTo>
                <a:lnTo>
                  <a:pt x="0" y="0"/>
                </a:lnTo>
                <a:lnTo>
                  <a:pt x="0" y="63690"/>
                </a:lnTo>
                <a:lnTo>
                  <a:pt x="63677" y="63690"/>
                </a:lnTo>
                <a:lnTo>
                  <a:pt x="127368" y="63690"/>
                </a:lnTo>
                <a:lnTo>
                  <a:pt x="191046" y="63690"/>
                </a:lnTo>
                <a:lnTo>
                  <a:pt x="254736" y="63690"/>
                </a:lnTo>
                <a:lnTo>
                  <a:pt x="2547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16150896" y="4831720"/>
            <a:ext cx="191135" cy="64135"/>
          </a:xfrm>
          <a:custGeom>
            <a:avLst/>
            <a:gdLst/>
            <a:ahLst/>
            <a:cxnLst/>
            <a:rect l="l" t="t" r="r" b="b"/>
            <a:pathLst>
              <a:path w="191134" h="64135">
                <a:moveTo>
                  <a:pt x="191058" y="0"/>
                </a:moveTo>
                <a:lnTo>
                  <a:pt x="127381" y="0"/>
                </a:lnTo>
                <a:lnTo>
                  <a:pt x="63690" y="0"/>
                </a:lnTo>
                <a:lnTo>
                  <a:pt x="0" y="0"/>
                </a:lnTo>
                <a:lnTo>
                  <a:pt x="0" y="63690"/>
                </a:lnTo>
                <a:lnTo>
                  <a:pt x="63690" y="63690"/>
                </a:lnTo>
                <a:lnTo>
                  <a:pt x="127381" y="63690"/>
                </a:lnTo>
                <a:lnTo>
                  <a:pt x="191058" y="63690"/>
                </a:lnTo>
                <a:lnTo>
                  <a:pt x="1910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16596698" y="4831716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16724059" y="4831720"/>
            <a:ext cx="127635" cy="64135"/>
          </a:xfrm>
          <a:custGeom>
            <a:avLst/>
            <a:gdLst/>
            <a:ahLst/>
            <a:cxnLst/>
            <a:rect l="l" t="t" r="r" b="b"/>
            <a:pathLst>
              <a:path w="127634" h="64135">
                <a:moveTo>
                  <a:pt x="127381" y="0"/>
                </a:moveTo>
                <a:lnTo>
                  <a:pt x="63690" y="0"/>
                </a:lnTo>
                <a:lnTo>
                  <a:pt x="0" y="0"/>
                </a:lnTo>
                <a:lnTo>
                  <a:pt x="0" y="63690"/>
                </a:lnTo>
                <a:lnTo>
                  <a:pt x="63690" y="63690"/>
                </a:lnTo>
                <a:lnTo>
                  <a:pt x="127381" y="63690"/>
                </a:lnTo>
                <a:lnTo>
                  <a:pt x="1273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16915128" y="4831716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17042496" y="4831716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17169865" y="4831716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17297243" y="4831716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17424604" y="4831720"/>
            <a:ext cx="127635" cy="64135"/>
          </a:xfrm>
          <a:custGeom>
            <a:avLst/>
            <a:gdLst/>
            <a:ahLst/>
            <a:cxnLst/>
            <a:rect l="l" t="t" r="r" b="b"/>
            <a:pathLst>
              <a:path w="127634" h="64135">
                <a:moveTo>
                  <a:pt x="127368" y="0"/>
                </a:moveTo>
                <a:lnTo>
                  <a:pt x="63690" y="0"/>
                </a:lnTo>
                <a:lnTo>
                  <a:pt x="0" y="0"/>
                </a:lnTo>
                <a:lnTo>
                  <a:pt x="0" y="63690"/>
                </a:lnTo>
                <a:lnTo>
                  <a:pt x="63690" y="63690"/>
                </a:lnTo>
                <a:lnTo>
                  <a:pt x="127368" y="63690"/>
                </a:lnTo>
                <a:lnTo>
                  <a:pt x="127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17615662" y="4831720"/>
            <a:ext cx="191135" cy="64135"/>
          </a:xfrm>
          <a:custGeom>
            <a:avLst/>
            <a:gdLst/>
            <a:ahLst/>
            <a:cxnLst/>
            <a:rect l="l" t="t" r="r" b="b"/>
            <a:pathLst>
              <a:path w="191134" h="64135">
                <a:moveTo>
                  <a:pt x="191046" y="0"/>
                </a:moveTo>
                <a:lnTo>
                  <a:pt x="127368" y="0"/>
                </a:lnTo>
                <a:lnTo>
                  <a:pt x="63677" y="0"/>
                </a:lnTo>
                <a:lnTo>
                  <a:pt x="0" y="0"/>
                </a:lnTo>
                <a:lnTo>
                  <a:pt x="0" y="63690"/>
                </a:lnTo>
                <a:lnTo>
                  <a:pt x="63677" y="63690"/>
                </a:lnTo>
                <a:lnTo>
                  <a:pt x="127368" y="63690"/>
                </a:lnTo>
                <a:lnTo>
                  <a:pt x="191046" y="63690"/>
                </a:lnTo>
                <a:lnTo>
                  <a:pt x="1910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17870397" y="4831716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15832481" y="4895400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15959849" y="4895411"/>
            <a:ext cx="191135" cy="64135"/>
          </a:xfrm>
          <a:custGeom>
            <a:avLst/>
            <a:gdLst/>
            <a:ahLst/>
            <a:cxnLst/>
            <a:rect l="l" t="t" r="r" b="b"/>
            <a:pathLst>
              <a:path w="191134" h="64135">
                <a:moveTo>
                  <a:pt x="191046" y="0"/>
                </a:moveTo>
                <a:lnTo>
                  <a:pt x="127368" y="0"/>
                </a:lnTo>
                <a:lnTo>
                  <a:pt x="63677" y="0"/>
                </a:lnTo>
                <a:lnTo>
                  <a:pt x="0" y="0"/>
                </a:lnTo>
                <a:lnTo>
                  <a:pt x="0" y="63677"/>
                </a:lnTo>
                <a:lnTo>
                  <a:pt x="63677" y="63677"/>
                </a:lnTo>
                <a:lnTo>
                  <a:pt x="127368" y="63677"/>
                </a:lnTo>
                <a:lnTo>
                  <a:pt x="191046" y="63677"/>
                </a:lnTo>
                <a:lnTo>
                  <a:pt x="1910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16405645" y="4895411"/>
            <a:ext cx="191135" cy="64135"/>
          </a:xfrm>
          <a:custGeom>
            <a:avLst/>
            <a:gdLst/>
            <a:ahLst/>
            <a:cxnLst/>
            <a:rect l="l" t="t" r="r" b="b"/>
            <a:pathLst>
              <a:path w="191134" h="64135">
                <a:moveTo>
                  <a:pt x="191046" y="0"/>
                </a:moveTo>
                <a:lnTo>
                  <a:pt x="127368" y="0"/>
                </a:lnTo>
                <a:lnTo>
                  <a:pt x="63677" y="0"/>
                </a:lnTo>
                <a:lnTo>
                  <a:pt x="0" y="0"/>
                </a:lnTo>
                <a:lnTo>
                  <a:pt x="0" y="63677"/>
                </a:lnTo>
                <a:lnTo>
                  <a:pt x="63677" y="63677"/>
                </a:lnTo>
                <a:lnTo>
                  <a:pt x="127368" y="63677"/>
                </a:lnTo>
                <a:lnTo>
                  <a:pt x="191046" y="63677"/>
                </a:lnTo>
                <a:lnTo>
                  <a:pt x="1910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16724066" y="4895400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94" y="0"/>
                </a:moveTo>
                <a:lnTo>
                  <a:pt x="0" y="0"/>
                </a:lnTo>
                <a:lnTo>
                  <a:pt x="0" y="63683"/>
                </a:lnTo>
                <a:lnTo>
                  <a:pt x="63694" y="63683"/>
                </a:lnTo>
                <a:lnTo>
                  <a:pt x="636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16978808" y="4895411"/>
            <a:ext cx="127635" cy="64135"/>
          </a:xfrm>
          <a:custGeom>
            <a:avLst/>
            <a:gdLst/>
            <a:ahLst/>
            <a:cxnLst/>
            <a:rect l="l" t="t" r="r" b="b"/>
            <a:pathLst>
              <a:path w="127634" h="64135">
                <a:moveTo>
                  <a:pt x="127368" y="0"/>
                </a:moveTo>
                <a:lnTo>
                  <a:pt x="63677" y="0"/>
                </a:lnTo>
                <a:lnTo>
                  <a:pt x="0" y="0"/>
                </a:lnTo>
                <a:lnTo>
                  <a:pt x="0" y="63677"/>
                </a:lnTo>
                <a:lnTo>
                  <a:pt x="63677" y="63677"/>
                </a:lnTo>
                <a:lnTo>
                  <a:pt x="127368" y="63677"/>
                </a:lnTo>
                <a:lnTo>
                  <a:pt x="127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17233544" y="4895411"/>
            <a:ext cx="127635" cy="64135"/>
          </a:xfrm>
          <a:custGeom>
            <a:avLst/>
            <a:gdLst/>
            <a:ahLst/>
            <a:cxnLst/>
            <a:rect l="l" t="t" r="r" b="b"/>
            <a:pathLst>
              <a:path w="127634" h="64135">
                <a:moveTo>
                  <a:pt x="63677" y="0"/>
                </a:moveTo>
                <a:lnTo>
                  <a:pt x="0" y="0"/>
                </a:lnTo>
                <a:lnTo>
                  <a:pt x="0" y="63677"/>
                </a:lnTo>
                <a:lnTo>
                  <a:pt x="63677" y="63677"/>
                </a:lnTo>
                <a:lnTo>
                  <a:pt x="63677" y="0"/>
                </a:lnTo>
                <a:close/>
              </a:path>
              <a:path w="127634" h="64135">
                <a:moveTo>
                  <a:pt x="127381" y="0"/>
                </a:moveTo>
                <a:lnTo>
                  <a:pt x="63690" y="0"/>
                </a:lnTo>
                <a:lnTo>
                  <a:pt x="63690" y="63677"/>
                </a:lnTo>
                <a:lnTo>
                  <a:pt x="127381" y="63677"/>
                </a:lnTo>
                <a:lnTo>
                  <a:pt x="1273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17424604" y="4895411"/>
            <a:ext cx="127635" cy="64135"/>
          </a:xfrm>
          <a:custGeom>
            <a:avLst/>
            <a:gdLst/>
            <a:ahLst/>
            <a:cxnLst/>
            <a:rect l="l" t="t" r="r" b="b"/>
            <a:pathLst>
              <a:path w="127634" h="64135">
                <a:moveTo>
                  <a:pt x="127368" y="0"/>
                </a:moveTo>
                <a:lnTo>
                  <a:pt x="63690" y="0"/>
                </a:lnTo>
                <a:lnTo>
                  <a:pt x="0" y="0"/>
                </a:lnTo>
                <a:lnTo>
                  <a:pt x="0" y="63677"/>
                </a:lnTo>
                <a:lnTo>
                  <a:pt x="63690" y="63677"/>
                </a:lnTo>
                <a:lnTo>
                  <a:pt x="127368" y="63677"/>
                </a:lnTo>
                <a:lnTo>
                  <a:pt x="127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17615662" y="4895411"/>
            <a:ext cx="127635" cy="64135"/>
          </a:xfrm>
          <a:custGeom>
            <a:avLst/>
            <a:gdLst/>
            <a:ahLst/>
            <a:cxnLst/>
            <a:rect l="l" t="t" r="r" b="b"/>
            <a:pathLst>
              <a:path w="127634" h="64135">
                <a:moveTo>
                  <a:pt x="127368" y="0"/>
                </a:moveTo>
                <a:lnTo>
                  <a:pt x="63677" y="0"/>
                </a:lnTo>
                <a:lnTo>
                  <a:pt x="0" y="0"/>
                </a:lnTo>
                <a:lnTo>
                  <a:pt x="0" y="63677"/>
                </a:lnTo>
                <a:lnTo>
                  <a:pt x="63677" y="63677"/>
                </a:lnTo>
                <a:lnTo>
                  <a:pt x="127368" y="63677"/>
                </a:lnTo>
                <a:lnTo>
                  <a:pt x="127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17870397" y="4895400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16150896" y="4959089"/>
            <a:ext cx="318770" cy="64135"/>
          </a:xfrm>
          <a:custGeom>
            <a:avLst/>
            <a:gdLst/>
            <a:ahLst/>
            <a:cxnLst/>
            <a:rect l="l" t="t" r="r" b="b"/>
            <a:pathLst>
              <a:path w="318769" h="64135">
                <a:moveTo>
                  <a:pt x="318427" y="0"/>
                </a:moveTo>
                <a:lnTo>
                  <a:pt x="318427" y="0"/>
                </a:lnTo>
                <a:lnTo>
                  <a:pt x="0" y="0"/>
                </a:lnTo>
                <a:lnTo>
                  <a:pt x="0" y="63690"/>
                </a:lnTo>
                <a:lnTo>
                  <a:pt x="318427" y="63690"/>
                </a:lnTo>
                <a:lnTo>
                  <a:pt x="3184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16533015" y="4959084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16660381" y="4959089"/>
            <a:ext cx="191135" cy="64135"/>
          </a:xfrm>
          <a:custGeom>
            <a:avLst/>
            <a:gdLst/>
            <a:ahLst/>
            <a:cxnLst/>
            <a:rect l="l" t="t" r="r" b="b"/>
            <a:pathLst>
              <a:path w="191134" h="64135">
                <a:moveTo>
                  <a:pt x="191058" y="0"/>
                </a:moveTo>
                <a:lnTo>
                  <a:pt x="127368" y="0"/>
                </a:lnTo>
                <a:lnTo>
                  <a:pt x="63677" y="0"/>
                </a:lnTo>
                <a:lnTo>
                  <a:pt x="0" y="0"/>
                </a:lnTo>
                <a:lnTo>
                  <a:pt x="0" y="63690"/>
                </a:lnTo>
                <a:lnTo>
                  <a:pt x="63677" y="63690"/>
                </a:lnTo>
                <a:lnTo>
                  <a:pt x="127368" y="63690"/>
                </a:lnTo>
                <a:lnTo>
                  <a:pt x="191058" y="63690"/>
                </a:lnTo>
                <a:lnTo>
                  <a:pt x="1910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16915117" y="4959089"/>
            <a:ext cx="127635" cy="64135"/>
          </a:xfrm>
          <a:custGeom>
            <a:avLst/>
            <a:gdLst/>
            <a:ahLst/>
            <a:cxnLst/>
            <a:rect l="l" t="t" r="r" b="b"/>
            <a:pathLst>
              <a:path w="127634" h="64135">
                <a:moveTo>
                  <a:pt x="127368" y="0"/>
                </a:moveTo>
                <a:lnTo>
                  <a:pt x="63690" y="0"/>
                </a:lnTo>
                <a:lnTo>
                  <a:pt x="0" y="0"/>
                </a:lnTo>
                <a:lnTo>
                  <a:pt x="0" y="63690"/>
                </a:lnTo>
                <a:lnTo>
                  <a:pt x="63690" y="63690"/>
                </a:lnTo>
                <a:lnTo>
                  <a:pt x="127368" y="63690"/>
                </a:lnTo>
                <a:lnTo>
                  <a:pt x="127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17297235" y="4959089"/>
            <a:ext cx="255270" cy="64135"/>
          </a:xfrm>
          <a:custGeom>
            <a:avLst/>
            <a:gdLst/>
            <a:ahLst/>
            <a:cxnLst/>
            <a:rect l="l" t="t" r="r" b="b"/>
            <a:pathLst>
              <a:path w="255269" h="64135">
                <a:moveTo>
                  <a:pt x="254736" y="0"/>
                </a:moveTo>
                <a:lnTo>
                  <a:pt x="191058" y="0"/>
                </a:lnTo>
                <a:lnTo>
                  <a:pt x="127368" y="0"/>
                </a:lnTo>
                <a:lnTo>
                  <a:pt x="63690" y="0"/>
                </a:lnTo>
                <a:lnTo>
                  <a:pt x="0" y="0"/>
                </a:lnTo>
                <a:lnTo>
                  <a:pt x="0" y="63690"/>
                </a:lnTo>
                <a:lnTo>
                  <a:pt x="63690" y="63690"/>
                </a:lnTo>
                <a:lnTo>
                  <a:pt x="127368" y="63690"/>
                </a:lnTo>
                <a:lnTo>
                  <a:pt x="191058" y="63690"/>
                </a:lnTo>
                <a:lnTo>
                  <a:pt x="254736" y="63690"/>
                </a:lnTo>
                <a:lnTo>
                  <a:pt x="2547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17870397" y="4959084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15959849" y="5022768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16278276" y="5022779"/>
            <a:ext cx="127635" cy="64135"/>
          </a:xfrm>
          <a:custGeom>
            <a:avLst/>
            <a:gdLst/>
            <a:ahLst/>
            <a:cxnLst/>
            <a:rect l="l" t="t" r="r" b="b"/>
            <a:pathLst>
              <a:path w="127634" h="64135">
                <a:moveTo>
                  <a:pt x="127368" y="0"/>
                </a:moveTo>
                <a:lnTo>
                  <a:pt x="63677" y="0"/>
                </a:lnTo>
                <a:lnTo>
                  <a:pt x="0" y="0"/>
                </a:lnTo>
                <a:lnTo>
                  <a:pt x="0" y="63677"/>
                </a:lnTo>
                <a:lnTo>
                  <a:pt x="63677" y="63677"/>
                </a:lnTo>
                <a:lnTo>
                  <a:pt x="127368" y="63677"/>
                </a:lnTo>
                <a:lnTo>
                  <a:pt x="127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16469323" y="5022779"/>
            <a:ext cx="318770" cy="64135"/>
          </a:xfrm>
          <a:custGeom>
            <a:avLst/>
            <a:gdLst/>
            <a:ahLst/>
            <a:cxnLst/>
            <a:rect l="l" t="t" r="r" b="b"/>
            <a:pathLst>
              <a:path w="318769" h="64135">
                <a:moveTo>
                  <a:pt x="318427" y="0"/>
                </a:moveTo>
                <a:lnTo>
                  <a:pt x="318427" y="0"/>
                </a:lnTo>
                <a:lnTo>
                  <a:pt x="0" y="0"/>
                </a:lnTo>
                <a:lnTo>
                  <a:pt x="0" y="63677"/>
                </a:lnTo>
                <a:lnTo>
                  <a:pt x="318427" y="63677"/>
                </a:lnTo>
                <a:lnTo>
                  <a:pt x="3184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16915117" y="5022779"/>
            <a:ext cx="191135" cy="64135"/>
          </a:xfrm>
          <a:custGeom>
            <a:avLst/>
            <a:gdLst/>
            <a:ahLst/>
            <a:cxnLst/>
            <a:rect l="l" t="t" r="r" b="b"/>
            <a:pathLst>
              <a:path w="191134" h="64135">
                <a:moveTo>
                  <a:pt x="191058" y="0"/>
                </a:moveTo>
                <a:lnTo>
                  <a:pt x="127368" y="0"/>
                </a:lnTo>
                <a:lnTo>
                  <a:pt x="63690" y="0"/>
                </a:lnTo>
                <a:lnTo>
                  <a:pt x="0" y="0"/>
                </a:lnTo>
                <a:lnTo>
                  <a:pt x="0" y="63677"/>
                </a:lnTo>
                <a:lnTo>
                  <a:pt x="63690" y="63677"/>
                </a:lnTo>
                <a:lnTo>
                  <a:pt x="127368" y="63677"/>
                </a:lnTo>
                <a:lnTo>
                  <a:pt x="191058" y="63677"/>
                </a:lnTo>
                <a:lnTo>
                  <a:pt x="1910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17233548" y="5022768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17488293" y="5022779"/>
            <a:ext cx="127635" cy="64135"/>
          </a:xfrm>
          <a:custGeom>
            <a:avLst/>
            <a:gdLst/>
            <a:ahLst/>
            <a:cxnLst/>
            <a:rect l="l" t="t" r="r" b="b"/>
            <a:pathLst>
              <a:path w="127634" h="64135">
                <a:moveTo>
                  <a:pt x="127368" y="0"/>
                </a:moveTo>
                <a:lnTo>
                  <a:pt x="63677" y="0"/>
                </a:lnTo>
                <a:lnTo>
                  <a:pt x="0" y="0"/>
                </a:lnTo>
                <a:lnTo>
                  <a:pt x="0" y="63677"/>
                </a:lnTo>
                <a:lnTo>
                  <a:pt x="63677" y="63677"/>
                </a:lnTo>
                <a:lnTo>
                  <a:pt x="127368" y="63677"/>
                </a:lnTo>
                <a:lnTo>
                  <a:pt x="127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17743031" y="5022779"/>
            <a:ext cx="191135" cy="64135"/>
          </a:xfrm>
          <a:custGeom>
            <a:avLst/>
            <a:gdLst/>
            <a:ahLst/>
            <a:cxnLst/>
            <a:rect l="l" t="t" r="r" b="b"/>
            <a:pathLst>
              <a:path w="191134" h="64135">
                <a:moveTo>
                  <a:pt x="191046" y="0"/>
                </a:moveTo>
                <a:lnTo>
                  <a:pt x="127368" y="0"/>
                </a:lnTo>
                <a:lnTo>
                  <a:pt x="63677" y="0"/>
                </a:lnTo>
                <a:lnTo>
                  <a:pt x="0" y="0"/>
                </a:lnTo>
                <a:lnTo>
                  <a:pt x="0" y="63677"/>
                </a:lnTo>
                <a:lnTo>
                  <a:pt x="63677" y="63677"/>
                </a:lnTo>
                <a:lnTo>
                  <a:pt x="127368" y="63677"/>
                </a:lnTo>
                <a:lnTo>
                  <a:pt x="191046" y="63677"/>
                </a:lnTo>
                <a:lnTo>
                  <a:pt x="1910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15832481" y="5086457"/>
            <a:ext cx="191135" cy="64135"/>
          </a:xfrm>
          <a:custGeom>
            <a:avLst/>
            <a:gdLst/>
            <a:ahLst/>
            <a:cxnLst/>
            <a:rect l="l" t="t" r="r" b="b"/>
            <a:pathLst>
              <a:path w="191134" h="64135">
                <a:moveTo>
                  <a:pt x="191046" y="0"/>
                </a:moveTo>
                <a:lnTo>
                  <a:pt x="127368" y="0"/>
                </a:lnTo>
                <a:lnTo>
                  <a:pt x="63677" y="0"/>
                </a:lnTo>
                <a:lnTo>
                  <a:pt x="0" y="0"/>
                </a:lnTo>
                <a:lnTo>
                  <a:pt x="0" y="63690"/>
                </a:lnTo>
                <a:lnTo>
                  <a:pt x="63677" y="63690"/>
                </a:lnTo>
                <a:lnTo>
                  <a:pt x="127368" y="63690"/>
                </a:lnTo>
                <a:lnTo>
                  <a:pt x="191046" y="63690"/>
                </a:lnTo>
                <a:lnTo>
                  <a:pt x="1910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16087216" y="5086452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94"/>
                </a:lnTo>
                <a:lnTo>
                  <a:pt x="63683" y="63694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16214594" y="5086452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94"/>
                </a:lnTo>
                <a:lnTo>
                  <a:pt x="63683" y="63694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16469323" y="5086457"/>
            <a:ext cx="191135" cy="64135"/>
          </a:xfrm>
          <a:custGeom>
            <a:avLst/>
            <a:gdLst/>
            <a:ahLst/>
            <a:cxnLst/>
            <a:rect l="l" t="t" r="r" b="b"/>
            <a:pathLst>
              <a:path w="191134" h="64135">
                <a:moveTo>
                  <a:pt x="191058" y="0"/>
                </a:moveTo>
                <a:lnTo>
                  <a:pt x="127368" y="0"/>
                </a:lnTo>
                <a:lnTo>
                  <a:pt x="63690" y="0"/>
                </a:lnTo>
                <a:lnTo>
                  <a:pt x="0" y="0"/>
                </a:lnTo>
                <a:lnTo>
                  <a:pt x="0" y="63690"/>
                </a:lnTo>
                <a:lnTo>
                  <a:pt x="63690" y="63690"/>
                </a:lnTo>
                <a:lnTo>
                  <a:pt x="127368" y="63690"/>
                </a:lnTo>
                <a:lnTo>
                  <a:pt x="191058" y="63690"/>
                </a:lnTo>
                <a:lnTo>
                  <a:pt x="1910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16724066" y="5086452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94" y="0"/>
                </a:moveTo>
                <a:lnTo>
                  <a:pt x="0" y="0"/>
                </a:lnTo>
                <a:lnTo>
                  <a:pt x="0" y="63694"/>
                </a:lnTo>
                <a:lnTo>
                  <a:pt x="63694" y="63694"/>
                </a:lnTo>
                <a:lnTo>
                  <a:pt x="636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16915117" y="5086457"/>
            <a:ext cx="127635" cy="64135"/>
          </a:xfrm>
          <a:custGeom>
            <a:avLst/>
            <a:gdLst/>
            <a:ahLst/>
            <a:cxnLst/>
            <a:rect l="l" t="t" r="r" b="b"/>
            <a:pathLst>
              <a:path w="127634" h="64135">
                <a:moveTo>
                  <a:pt x="127368" y="0"/>
                </a:moveTo>
                <a:lnTo>
                  <a:pt x="63690" y="0"/>
                </a:lnTo>
                <a:lnTo>
                  <a:pt x="0" y="0"/>
                </a:lnTo>
                <a:lnTo>
                  <a:pt x="0" y="63690"/>
                </a:lnTo>
                <a:lnTo>
                  <a:pt x="63690" y="63690"/>
                </a:lnTo>
                <a:lnTo>
                  <a:pt x="127368" y="63690"/>
                </a:lnTo>
                <a:lnTo>
                  <a:pt x="127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17169865" y="5086452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94"/>
                </a:lnTo>
                <a:lnTo>
                  <a:pt x="63683" y="63694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17297243" y="5086452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94"/>
                </a:lnTo>
                <a:lnTo>
                  <a:pt x="63683" y="63694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17424604" y="5086457"/>
            <a:ext cx="191135" cy="64135"/>
          </a:xfrm>
          <a:custGeom>
            <a:avLst/>
            <a:gdLst/>
            <a:ahLst/>
            <a:cxnLst/>
            <a:rect l="l" t="t" r="r" b="b"/>
            <a:pathLst>
              <a:path w="191134" h="64135">
                <a:moveTo>
                  <a:pt x="191058" y="0"/>
                </a:moveTo>
                <a:lnTo>
                  <a:pt x="127368" y="0"/>
                </a:lnTo>
                <a:lnTo>
                  <a:pt x="63690" y="0"/>
                </a:lnTo>
                <a:lnTo>
                  <a:pt x="0" y="0"/>
                </a:lnTo>
                <a:lnTo>
                  <a:pt x="0" y="63690"/>
                </a:lnTo>
                <a:lnTo>
                  <a:pt x="63690" y="63690"/>
                </a:lnTo>
                <a:lnTo>
                  <a:pt x="127368" y="63690"/>
                </a:lnTo>
                <a:lnTo>
                  <a:pt x="191058" y="63690"/>
                </a:lnTo>
                <a:lnTo>
                  <a:pt x="1910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17743030" y="5086452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94"/>
                </a:lnTo>
                <a:lnTo>
                  <a:pt x="63683" y="63694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17870397" y="5086452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94"/>
                </a:lnTo>
                <a:lnTo>
                  <a:pt x="63683" y="63694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15959849" y="5150146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73"/>
                </a:lnTo>
                <a:lnTo>
                  <a:pt x="63683" y="6367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16087218" y="5150148"/>
            <a:ext cx="127635" cy="64135"/>
          </a:xfrm>
          <a:custGeom>
            <a:avLst/>
            <a:gdLst/>
            <a:ahLst/>
            <a:cxnLst/>
            <a:rect l="l" t="t" r="r" b="b"/>
            <a:pathLst>
              <a:path w="127634" h="64135">
                <a:moveTo>
                  <a:pt x="127368" y="0"/>
                </a:moveTo>
                <a:lnTo>
                  <a:pt x="63677" y="0"/>
                </a:lnTo>
                <a:lnTo>
                  <a:pt x="0" y="0"/>
                </a:lnTo>
                <a:lnTo>
                  <a:pt x="0" y="63677"/>
                </a:lnTo>
                <a:lnTo>
                  <a:pt x="63677" y="63677"/>
                </a:lnTo>
                <a:lnTo>
                  <a:pt x="127368" y="63677"/>
                </a:lnTo>
                <a:lnTo>
                  <a:pt x="127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16278279" y="5150146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73"/>
                </a:lnTo>
                <a:lnTo>
                  <a:pt x="63683" y="6367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16405646" y="5150146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73"/>
                </a:lnTo>
                <a:lnTo>
                  <a:pt x="63683" y="6367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16596698" y="5150146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73"/>
                </a:lnTo>
                <a:lnTo>
                  <a:pt x="63683" y="6367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16787761" y="5150146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73"/>
                </a:lnTo>
                <a:lnTo>
                  <a:pt x="63683" y="6367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16915128" y="5150146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73"/>
                </a:lnTo>
                <a:lnTo>
                  <a:pt x="63683" y="6367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17106180" y="5150146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94" y="0"/>
                </a:moveTo>
                <a:lnTo>
                  <a:pt x="0" y="0"/>
                </a:lnTo>
                <a:lnTo>
                  <a:pt x="0" y="63673"/>
                </a:lnTo>
                <a:lnTo>
                  <a:pt x="63694" y="63673"/>
                </a:lnTo>
                <a:lnTo>
                  <a:pt x="636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17233544" y="5150148"/>
            <a:ext cx="191135" cy="64135"/>
          </a:xfrm>
          <a:custGeom>
            <a:avLst/>
            <a:gdLst/>
            <a:ahLst/>
            <a:cxnLst/>
            <a:rect l="l" t="t" r="r" b="b"/>
            <a:pathLst>
              <a:path w="191134" h="64135">
                <a:moveTo>
                  <a:pt x="63677" y="0"/>
                </a:moveTo>
                <a:lnTo>
                  <a:pt x="0" y="0"/>
                </a:lnTo>
                <a:lnTo>
                  <a:pt x="0" y="63677"/>
                </a:lnTo>
                <a:lnTo>
                  <a:pt x="63677" y="63677"/>
                </a:lnTo>
                <a:lnTo>
                  <a:pt x="63677" y="0"/>
                </a:lnTo>
                <a:close/>
              </a:path>
              <a:path w="191134" h="64135">
                <a:moveTo>
                  <a:pt x="191058" y="0"/>
                </a:moveTo>
                <a:lnTo>
                  <a:pt x="127381" y="0"/>
                </a:lnTo>
                <a:lnTo>
                  <a:pt x="63690" y="0"/>
                </a:lnTo>
                <a:lnTo>
                  <a:pt x="63690" y="63677"/>
                </a:lnTo>
                <a:lnTo>
                  <a:pt x="127381" y="63677"/>
                </a:lnTo>
                <a:lnTo>
                  <a:pt x="191058" y="63677"/>
                </a:lnTo>
                <a:lnTo>
                  <a:pt x="1910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17679347" y="5150146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94" y="0"/>
                </a:moveTo>
                <a:lnTo>
                  <a:pt x="0" y="0"/>
                </a:lnTo>
                <a:lnTo>
                  <a:pt x="0" y="63673"/>
                </a:lnTo>
                <a:lnTo>
                  <a:pt x="63694" y="63673"/>
                </a:lnTo>
                <a:lnTo>
                  <a:pt x="636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17806708" y="5150148"/>
            <a:ext cx="127635" cy="64135"/>
          </a:xfrm>
          <a:custGeom>
            <a:avLst/>
            <a:gdLst/>
            <a:ahLst/>
            <a:cxnLst/>
            <a:rect l="l" t="t" r="r" b="b"/>
            <a:pathLst>
              <a:path w="127634" h="64135">
                <a:moveTo>
                  <a:pt x="127368" y="0"/>
                </a:moveTo>
                <a:lnTo>
                  <a:pt x="63690" y="0"/>
                </a:lnTo>
                <a:lnTo>
                  <a:pt x="0" y="0"/>
                </a:lnTo>
                <a:lnTo>
                  <a:pt x="0" y="63677"/>
                </a:lnTo>
                <a:lnTo>
                  <a:pt x="63690" y="63677"/>
                </a:lnTo>
                <a:lnTo>
                  <a:pt x="127368" y="63677"/>
                </a:lnTo>
                <a:lnTo>
                  <a:pt x="127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15832481" y="5213838"/>
            <a:ext cx="191135" cy="64135"/>
          </a:xfrm>
          <a:custGeom>
            <a:avLst/>
            <a:gdLst/>
            <a:ahLst/>
            <a:cxnLst/>
            <a:rect l="l" t="t" r="r" b="b"/>
            <a:pathLst>
              <a:path w="191134" h="64135">
                <a:moveTo>
                  <a:pt x="191046" y="0"/>
                </a:moveTo>
                <a:lnTo>
                  <a:pt x="127368" y="0"/>
                </a:lnTo>
                <a:lnTo>
                  <a:pt x="63677" y="0"/>
                </a:lnTo>
                <a:lnTo>
                  <a:pt x="0" y="0"/>
                </a:lnTo>
                <a:lnTo>
                  <a:pt x="0" y="63677"/>
                </a:lnTo>
                <a:lnTo>
                  <a:pt x="63677" y="63677"/>
                </a:lnTo>
                <a:lnTo>
                  <a:pt x="127368" y="63677"/>
                </a:lnTo>
                <a:lnTo>
                  <a:pt x="191046" y="63677"/>
                </a:lnTo>
                <a:lnTo>
                  <a:pt x="1910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16087218" y="5213838"/>
            <a:ext cx="382270" cy="64135"/>
          </a:xfrm>
          <a:custGeom>
            <a:avLst/>
            <a:gdLst/>
            <a:ahLst/>
            <a:cxnLst/>
            <a:rect l="l" t="t" r="r" b="b"/>
            <a:pathLst>
              <a:path w="382269" h="64135">
                <a:moveTo>
                  <a:pt x="382104" y="0"/>
                </a:moveTo>
                <a:lnTo>
                  <a:pt x="382104" y="0"/>
                </a:lnTo>
                <a:lnTo>
                  <a:pt x="0" y="0"/>
                </a:lnTo>
                <a:lnTo>
                  <a:pt x="0" y="63677"/>
                </a:lnTo>
                <a:lnTo>
                  <a:pt x="382104" y="63677"/>
                </a:lnTo>
                <a:lnTo>
                  <a:pt x="3821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16724059" y="5213838"/>
            <a:ext cx="191135" cy="64135"/>
          </a:xfrm>
          <a:custGeom>
            <a:avLst/>
            <a:gdLst/>
            <a:ahLst/>
            <a:cxnLst/>
            <a:rect l="l" t="t" r="r" b="b"/>
            <a:pathLst>
              <a:path w="191134" h="64135">
                <a:moveTo>
                  <a:pt x="191058" y="0"/>
                </a:moveTo>
                <a:lnTo>
                  <a:pt x="127381" y="0"/>
                </a:lnTo>
                <a:lnTo>
                  <a:pt x="63690" y="0"/>
                </a:lnTo>
                <a:lnTo>
                  <a:pt x="0" y="0"/>
                </a:lnTo>
                <a:lnTo>
                  <a:pt x="0" y="63677"/>
                </a:lnTo>
                <a:lnTo>
                  <a:pt x="63690" y="63677"/>
                </a:lnTo>
                <a:lnTo>
                  <a:pt x="127381" y="63677"/>
                </a:lnTo>
                <a:lnTo>
                  <a:pt x="191058" y="63677"/>
                </a:lnTo>
                <a:lnTo>
                  <a:pt x="1910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17106180" y="5213830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94" y="0"/>
                </a:moveTo>
                <a:lnTo>
                  <a:pt x="0" y="0"/>
                </a:lnTo>
                <a:lnTo>
                  <a:pt x="0" y="63683"/>
                </a:lnTo>
                <a:lnTo>
                  <a:pt x="63694" y="63683"/>
                </a:lnTo>
                <a:lnTo>
                  <a:pt x="636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17360926" y="5213838"/>
            <a:ext cx="382270" cy="64135"/>
          </a:xfrm>
          <a:custGeom>
            <a:avLst/>
            <a:gdLst/>
            <a:ahLst/>
            <a:cxnLst/>
            <a:rect l="l" t="t" r="r" b="b"/>
            <a:pathLst>
              <a:path w="382269" h="64135">
                <a:moveTo>
                  <a:pt x="382104" y="0"/>
                </a:moveTo>
                <a:lnTo>
                  <a:pt x="382104" y="0"/>
                </a:lnTo>
                <a:lnTo>
                  <a:pt x="0" y="0"/>
                </a:lnTo>
                <a:lnTo>
                  <a:pt x="0" y="63677"/>
                </a:lnTo>
                <a:lnTo>
                  <a:pt x="382104" y="63677"/>
                </a:lnTo>
                <a:lnTo>
                  <a:pt x="3821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17806708" y="5213838"/>
            <a:ext cx="127635" cy="64135"/>
          </a:xfrm>
          <a:custGeom>
            <a:avLst/>
            <a:gdLst/>
            <a:ahLst/>
            <a:cxnLst/>
            <a:rect l="l" t="t" r="r" b="b"/>
            <a:pathLst>
              <a:path w="127634" h="64135">
                <a:moveTo>
                  <a:pt x="127368" y="0"/>
                </a:moveTo>
                <a:lnTo>
                  <a:pt x="63690" y="0"/>
                </a:lnTo>
                <a:lnTo>
                  <a:pt x="0" y="0"/>
                </a:lnTo>
                <a:lnTo>
                  <a:pt x="0" y="63677"/>
                </a:lnTo>
                <a:lnTo>
                  <a:pt x="63690" y="63677"/>
                </a:lnTo>
                <a:lnTo>
                  <a:pt x="127368" y="63677"/>
                </a:lnTo>
                <a:lnTo>
                  <a:pt x="127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16341954" y="5277516"/>
            <a:ext cx="127635" cy="64135"/>
          </a:xfrm>
          <a:custGeom>
            <a:avLst/>
            <a:gdLst/>
            <a:ahLst/>
            <a:cxnLst/>
            <a:rect l="l" t="t" r="r" b="b"/>
            <a:pathLst>
              <a:path w="127634" h="64135">
                <a:moveTo>
                  <a:pt x="127368" y="0"/>
                </a:moveTo>
                <a:lnTo>
                  <a:pt x="63690" y="0"/>
                </a:lnTo>
                <a:lnTo>
                  <a:pt x="0" y="0"/>
                </a:lnTo>
                <a:lnTo>
                  <a:pt x="0" y="63703"/>
                </a:lnTo>
                <a:lnTo>
                  <a:pt x="63690" y="63703"/>
                </a:lnTo>
                <a:lnTo>
                  <a:pt x="127368" y="63703"/>
                </a:lnTo>
                <a:lnTo>
                  <a:pt x="127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16596690" y="5277516"/>
            <a:ext cx="127635" cy="64135"/>
          </a:xfrm>
          <a:custGeom>
            <a:avLst/>
            <a:gdLst/>
            <a:ahLst/>
            <a:cxnLst/>
            <a:rect l="l" t="t" r="r" b="b"/>
            <a:pathLst>
              <a:path w="127634" h="64135">
                <a:moveTo>
                  <a:pt x="127368" y="0"/>
                </a:moveTo>
                <a:lnTo>
                  <a:pt x="63690" y="0"/>
                </a:lnTo>
                <a:lnTo>
                  <a:pt x="0" y="0"/>
                </a:lnTo>
                <a:lnTo>
                  <a:pt x="0" y="63703"/>
                </a:lnTo>
                <a:lnTo>
                  <a:pt x="63690" y="63703"/>
                </a:lnTo>
                <a:lnTo>
                  <a:pt x="127368" y="63703"/>
                </a:lnTo>
                <a:lnTo>
                  <a:pt x="127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16978808" y="5277516"/>
            <a:ext cx="446405" cy="64135"/>
          </a:xfrm>
          <a:custGeom>
            <a:avLst/>
            <a:gdLst/>
            <a:ahLst/>
            <a:cxnLst/>
            <a:rect l="l" t="t" r="r" b="b"/>
            <a:pathLst>
              <a:path w="446405" h="64135">
                <a:moveTo>
                  <a:pt x="318414" y="0"/>
                </a:moveTo>
                <a:lnTo>
                  <a:pt x="318414" y="0"/>
                </a:lnTo>
                <a:lnTo>
                  <a:pt x="0" y="0"/>
                </a:lnTo>
                <a:lnTo>
                  <a:pt x="0" y="63703"/>
                </a:lnTo>
                <a:lnTo>
                  <a:pt x="318414" y="63703"/>
                </a:lnTo>
                <a:lnTo>
                  <a:pt x="318414" y="0"/>
                </a:lnTo>
                <a:close/>
              </a:path>
              <a:path w="446405" h="64135">
                <a:moveTo>
                  <a:pt x="445795" y="0"/>
                </a:moveTo>
                <a:lnTo>
                  <a:pt x="382117" y="0"/>
                </a:lnTo>
                <a:lnTo>
                  <a:pt x="318427" y="0"/>
                </a:lnTo>
                <a:lnTo>
                  <a:pt x="318427" y="63703"/>
                </a:lnTo>
                <a:lnTo>
                  <a:pt x="382117" y="63703"/>
                </a:lnTo>
                <a:lnTo>
                  <a:pt x="445795" y="63703"/>
                </a:lnTo>
                <a:lnTo>
                  <a:pt x="4457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17615662" y="5277516"/>
            <a:ext cx="127635" cy="64135"/>
          </a:xfrm>
          <a:custGeom>
            <a:avLst/>
            <a:gdLst/>
            <a:ahLst/>
            <a:cxnLst/>
            <a:rect l="l" t="t" r="r" b="b"/>
            <a:pathLst>
              <a:path w="127634" h="64135">
                <a:moveTo>
                  <a:pt x="127368" y="0"/>
                </a:moveTo>
                <a:lnTo>
                  <a:pt x="63677" y="0"/>
                </a:lnTo>
                <a:lnTo>
                  <a:pt x="0" y="0"/>
                </a:lnTo>
                <a:lnTo>
                  <a:pt x="0" y="63703"/>
                </a:lnTo>
                <a:lnTo>
                  <a:pt x="63677" y="63703"/>
                </a:lnTo>
                <a:lnTo>
                  <a:pt x="127368" y="63703"/>
                </a:lnTo>
                <a:lnTo>
                  <a:pt x="127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17870397" y="5277514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94"/>
                </a:lnTo>
                <a:lnTo>
                  <a:pt x="63683" y="63694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16341963" y="5341209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16533015" y="5341209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16660383" y="5341209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16787750" y="5341219"/>
            <a:ext cx="127635" cy="64135"/>
          </a:xfrm>
          <a:custGeom>
            <a:avLst/>
            <a:gdLst/>
            <a:ahLst/>
            <a:cxnLst/>
            <a:rect l="l" t="t" r="r" b="b"/>
            <a:pathLst>
              <a:path w="127634" h="64135">
                <a:moveTo>
                  <a:pt x="127368" y="0"/>
                </a:moveTo>
                <a:lnTo>
                  <a:pt x="63690" y="0"/>
                </a:lnTo>
                <a:lnTo>
                  <a:pt x="0" y="0"/>
                </a:lnTo>
                <a:lnTo>
                  <a:pt x="0" y="63677"/>
                </a:lnTo>
                <a:lnTo>
                  <a:pt x="63690" y="63677"/>
                </a:lnTo>
                <a:lnTo>
                  <a:pt x="127368" y="63677"/>
                </a:lnTo>
                <a:lnTo>
                  <a:pt x="127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17360926" y="5341209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17488295" y="5341209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17615662" y="5341219"/>
            <a:ext cx="127635" cy="64135"/>
          </a:xfrm>
          <a:custGeom>
            <a:avLst/>
            <a:gdLst/>
            <a:ahLst/>
            <a:cxnLst/>
            <a:rect l="l" t="t" r="r" b="b"/>
            <a:pathLst>
              <a:path w="127634" h="64135">
                <a:moveTo>
                  <a:pt x="127368" y="0"/>
                </a:moveTo>
                <a:lnTo>
                  <a:pt x="63677" y="0"/>
                </a:lnTo>
                <a:lnTo>
                  <a:pt x="0" y="0"/>
                </a:lnTo>
                <a:lnTo>
                  <a:pt x="0" y="63677"/>
                </a:lnTo>
                <a:lnTo>
                  <a:pt x="63677" y="63677"/>
                </a:lnTo>
                <a:lnTo>
                  <a:pt x="127368" y="63677"/>
                </a:lnTo>
                <a:lnTo>
                  <a:pt x="127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17870397" y="5341209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16341963" y="5404892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16469323" y="5404897"/>
            <a:ext cx="127635" cy="64135"/>
          </a:xfrm>
          <a:custGeom>
            <a:avLst/>
            <a:gdLst/>
            <a:ahLst/>
            <a:cxnLst/>
            <a:rect l="l" t="t" r="r" b="b"/>
            <a:pathLst>
              <a:path w="127634" h="64135">
                <a:moveTo>
                  <a:pt x="127368" y="0"/>
                </a:moveTo>
                <a:lnTo>
                  <a:pt x="63690" y="0"/>
                </a:lnTo>
                <a:lnTo>
                  <a:pt x="0" y="0"/>
                </a:lnTo>
                <a:lnTo>
                  <a:pt x="0" y="63690"/>
                </a:lnTo>
                <a:lnTo>
                  <a:pt x="63690" y="63690"/>
                </a:lnTo>
                <a:lnTo>
                  <a:pt x="127368" y="63690"/>
                </a:lnTo>
                <a:lnTo>
                  <a:pt x="127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16660381" y="5404897"/>
            <a:ext cx="127635" cy="64135"/>
          </a:xfrm>
          <a:custGeom>
            <a:avLst/>
            <a:gdLst/>
            <a:ahLst/>
            <a:cxnLst/>
            <a:rect l="l" t="t" r="r" b="b"/>
            <a:pathLst>
              <a:path w="127634" h="64135">
                <a:moveTo>
                  <a:pt x="127368" y="0"/>
                </a:moveTo>
                <a:lnTo>
                  <a:pt x="63677" y="0"/>
                </a:lnTo>
                <a:lnTo>
                  <a:pt x="0" y="0"/>
                </a:lnTo>
                <a:lnTo>
                  <a:pt x="0" y="63690"/>
                </a:lnTo>
                <a:lnTo>
                  <a:pt x="63677" y="63690"/>
                </a:lnTo>
                <a:lnTo>
                  <a:pt x="127368" y="63690"/>
                </a:lnTo>
                <a:lnTo>
                  <a:pt x="127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16851439" y="5404897"/>
            <a:ext cx="127635" cy="64135"/>
          </a:xfrm>
          <a:custGeom>
            <a:avLst/>
            <a:gdLst/>
            <a:ahLst/>
            <a:cxnLst/>
            <a:rect l="l" t="t" r="r" b="b"/>
            <a:pathLst>
              <a:path w="127634" h="64135">
                <a:moveTo>
                  <a:pt x="127368" y="0"/>
                </a:moveTo>
                <a:lnTo>
                  <a:pt x="63677" y="0"/>
                </a:lnTo>
                <a:lnTo>
                  <a:pt x="0" y="0"/>
                </a:lnTo>
                <a:lnTo>
                  <a:pt x="0" y="63690"/>
                </a:lnTo>
                <a:lnTo>
                  <a:pt x="63677" y="63690"/>
                </a:lnTo>
                <a:lnTo>
                  <a:pt x="127368" y="63690"/>
                </a:lnTo>
                <a:lnTo>
                  <a:pt x="127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17106177" y="5404897"/>
            <a:ext cx="127635" cy="64135"/>
          </a:xfrm>
          <a:custGeom>
            <a:avLst/>
            <a:gdLst/>
            <a:ahLst/>
            <a:cxnLst/>
            <a:rect l="l" t="t" r="r" b="b"/>
            <a:pathLst>
              <a:path w="127634" h="64135">
                <a:moveTo>
                  <a:pt x="127368" y="0"/>
                </a:moveTo>
                <a:lnTo>
                  <a:pt x="63690" y="0"/>
                </a:lnTo>
                <a:lnTo>
                  <a:pt x="0" y="0"/>
                </a:lnTo>
                <a:lnTo>
                  <a:pt x="0" y="63690"/>
                </a:lnTo>
                <a:lnTo>
                  <a:pt x="63677" y="63690"/>
                </a:lnTo>
                <a:lnTo>
                  <a:pt x="127368" y="63690"/>
                </a:lnTo>
                <a:lnTo>
                  <a:pt x="127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17297235" y="5404897"/>
            <a:ext cx="127635" cy="64135"/>
          </a:xfrm>
          <a:custGeom>
            <a:avLst/>
            <a:gdLst/>
            <a:ahLst/>
            <a:cxnLst/>
            <a:rect l="l" t="t" r="r" b="b"/>
            <a:pathLst>
              <a:path w="127634" h="64135">
                <a:moveTo>
                  <a:pt x="127368" y="0"/>
                </a:moveTo>
                <a:lnTo>
                  <a:pt x="63690" y="0"/>
                </a:lnTo>
                <a:lnTo>
                  <a:pt x="0" y="0"/>
                </a:lnTo>
                <a:lnTo>
                  <a:pt x="0" y="63690"/>
                </a:lnTo>
                <a:lnTo>
                  <a:pt x="63690" y="63690"/>
                </a:lnTo>
                <a:lnTo>
                  <a:pt x="127368" y="63690"/>
                </a:lnTo>
                <a:lnTo>
                  <a:pt x="127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17615662" y="5404892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17806708" y="5404897"/>
            <a:ext cx="127635" cy="64135"/>
          </a:xfrm>
          <a:custGeom>
            <a:avLst/>
            <a:gdLst/>
            <a:ahLst/>
            <a:cxnLst/>
            <a:rect l="l" t="t" r="r" b="b"/>
            <a:pathLst>
              <a:path w="127634" h="64135">
                <a:moveTo>
                  <a:pt x="127368" y="0"/>
                </a:moveTo>
                <a:lnTo>
                  <a:pt x="63690" y="0"/>
                </a:lnTo>
                <a:lnTo>
                  <a:pt x="0" y="0"/>
                </a:lnTo>
                <a:lnTo>
                  <a:pt x="0" y="63690"/>
                </a:lnTo>
                <a:lnTo>
                  <a:pt x="63690" y="63690"/>
                </a:lnTo>
                <a:lnTo>
                  <a:pt x="127368" y="63690"/>
                </a:lnTo>
                <a:lnTo>
                  <a:pt x="127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16405645" y="5468587"/>
            <a:ext cx="127635" cy="64135"/>
          </a:xfrm>
          <a:custGeom>
            <a:avLst/>
            <a:gdLst/>
            <a:ahLst/>
            <a:cxnLst/>
            <a:rect l="l" t="t" r="r" b="b"/>
            <a:pathLst>
              <a:path w="127634" h="64135">
                <a:moveTo>
                  <a:pt x="127368" y="0"/>
                </a:moveTo>
                <a:lnTo>
                  <a:pt x="63677" y="0"/>
                </a:lnTo>
                <a:lnTo>
                  <a:pt x="0" y="0"/>
                </a:lnTo>
                <a:lnTo>
                  <a:pt x="0" y="63677"/>
                </a:lnTo>
                <a:lnTo>
                  <a:pt x="63677" y="63677"/>
                </a:lnTo>
                <a:lnTo>
                  <a:pt x="127368" y="63677"/>
                </a:lnTo>
                <a:lnTo>
                  <a:pt x="127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16596690" y="5468587"/>
            <a:ext cx="191135" cy="64135"/>
          </a:xfrm>
          <a:custGeom>
            <a:avLst/>
            <a:gdLst/>
            <a:ahLst/>
            <a:cxnLst/>
            <a:rect l="l" t="t" r="r" b="b"/>
            <a:pathLst>
              <a:path w="191134" h="64135">
                <a:moveTo>
                  <a:pt x="191058" y="0"/>
                </a:moveTo>
                <a:lnTo>
                  <a:pt x="127368" y="0"/>
                </a:lnTo>
                <a:lnTo>
                  <a:pt x="63690" y="0"/>
                </a:lnTo>
                <a:lnTo>
                  <a:pt x="0" y="0"/>
                </a:lnTo>
                <a:lnTo>
                  <a:pt x="0" y="63677"/>
                </a:lnTo>
                <a:lnTo>
                  <a:pt x="63690" y="63677"/>
                </a:lnTo>
                <a:lnTo>
                  <a:pt x="127368" y="63677"/>
                </a:lnTo>
                <a:lnTo>
                  <a:pt x="191058" y="63677"/>
                </a:lnTo>
                <a:lnTo>
                  <a:pt x="1910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16915117" y="5468587"/>
            <a:ext cx="191135" cy="64135"/>
          </a:xfrm>
          <a:custGeom>
            <a:avLst/>
            <a:gdLst/>
            <a:ahLst/>
            <a:cxnLst/>
            <a:rect l="l" t="t" r="r" b="b"/>
            <a:pathLst>
              <a:path w="191134" h="64135">
                <a:moveTo>
                  <a:pt x="191058" y="0"/>
                </a:moveTo>
                <a:lnTo>
                  <a:pt x="127368" y="0"/>
                </a:lnTo>
                <a:lnTo>
                  <a:pt x="63690" y="0"/>
                </a:lnTo>
                <a:lnTo>
                  <a:pt x="0" y="0"/>
                </a:lnTo>
                <a:lnTo>
                  <a:pt x="0" y="63677"/>
                </a:lnTo>
                <a:lnTo>
                  <a:pt x="63690" y="63677"/>
                </a:lnTo>
                <a:lnTo>
                  <a:pt x="127368" y="63677"/>
                </a:lnTo>
                <a:lnTo>
                  <a:pt x="191058" y="63677"/>
                </a:lnTo>
                <a:lnTo>
                  <a:pt x="1910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17169865" y="5468577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17297235" y="5468587"/>
            <a:ext cx="382270" cy="64135"/>
          </a:xfrm>
          <a:custGeom>
            <a:avLst/>
            <a:gdLst/>
            <a:ahLst/>
            <a:cxnLst/>
            <a:rect l="l" t="t" r="r" b="b"/>
            <a:pathLst>
              <a:path w="382269" h="64135">
                <a:moveTo>
                  <a:pt x="382104" y="0"/>
                </a:moveTo>
                <a:lnTo>
                  <a:pt x="382104" y="0"/>
                </a:lnTo>
                <a:lnTo>
                  <a:pt x="0" y="0"/>
                </a:lnTo>
                <a:lnTo>
                  <a:pt x="0" y="63677"/>
                </a:lnTo>
                <a:lnTo>
                  <a:pt x="382104" y="63677"/>
                </a:lnTo>
                <a:lnTo>
                  <a:pt x="3821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16405646" y="5532260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16596690" y="5532265"/>
            <a:ext cx="191135" cy="64135"/>
          </a:xfrm>
          <a:custGeom>
            <a:avLst/>
            <a:gdLst/>
            <a:ahLst/>
            <a:cxnLst/>
            <a:rect l="l" t="t" r="r" b="b"/>
            <a:pathLst>
              <a:path w="191134" h="64135">
                <a:moveTo>
                  <a:pt x="191058" y="0"/>
                </a:moveTo>
                <a:lnTo>
                  <a:pt x="127368" y="0"/>
                </a:lnTo>
                <a:lnTo>
                  <a:pt x="63690" y="0"/>
                </a:lnTo>
                <a:lnTo>
                  <a:pt x="0" y="0"/>
                </a:lnTo>
                <a:lnTo>
                  <a:pt x="0" y="63690"/>
                </a:lnTo>
                <a:lnTo>
                  <a:pt x="63690" y="63690"/>
                </a:lnTo>
                <a:lnTo>
                  <a:pt x="127368" y="63690"/>
                </a:lnTo>
                <a:lnTo>
                  <a:pt x="191058" y="63690"/>
                </a:lnTo>
                <a:lnTo>
                  <a:pt x="1910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16978813" y="5532260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17106177" y="5532265"/>
            <a:ext cx="127635" cy="64135"/>
          </a:xfrm>
          <a:custGeom>
            <a:avLst/>
            <a:gdLst/>
            <a:ahLst/>
            <a:cxnLst/>
            <a:rect l="l" t="t" r="r" b="b"/>
            <a:pathLst>
              <a:path w="127634" h="64135">
                <a:moveTo>
                  <a:pt x="127368" y="0"/>
                </a:moveTo>
                <a:lnTo>
                  <a:pt x="63690" y="0"/>
                </a:lnTo>
                <a:lnTo>
                  <a:pt x="0" y="0"/>
                </a:lnTo>
                <a:lnTo>
                  <a:pt x="0" y="63690"/>
                </a:lnTo>
                <a:lnTo>
                  <a:pt x="63677" y="63690"/>
                </a:lnTo>
                <a:lnTo>
                  <a:pt x="127368" y="63690"/>
                </a:lnTo>
                <a:lnTo>
                  <a:pt x="127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17360926" y="5532265"/>
            <a:ext cx="127635" cy="64135"/>
          </a:xfrm>
          <a:custGeom>
            <a:avLst/>
            <a:gdLst/>
            <a:ahLst/>
            <a:cxnLst/>
            <a:rect l="l" t="t" r="r" b="b"/>
            <a:pathLst>
              <a:path w="127634" h="64135">
                <a:moveTo>
                  <a:pt x="127368" y="0"/>
                </a:moveTo>
                <a:lnTo>
                  <a:pt x="63677" y="0"/>
                </a:lnTo>
                <a:lnTo>
                  <a:pt x="0" y="0"/>
                </a:lnTo>
                <a:lnTo>
                  <a:pt x="0" y="63690"/>
                </a:lnTo>
                <a:lnTo>
                  <a:pt x="63677" y="63690"/>
                </a:lnTo>
                <a:lnTo>
                  <a:pt x="127368" y="63690"/>
                </a:lnTo>
                <a:lnTo>
                  <a:pt x="127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17551972" y="5532265"/>
            <a:ext cx="318770" cy="64135"/>
          </a:xfrm>
          <a:custGeom>
            <a:avLst/>
            <a:gdLst/>
            <a:ahLst/>
            <a:cxnLst/>
            <a:rect l="l" t="t" r="r" b="b"/>
            <a:pathLst>
              <a:path w="318769" h="64135">
                <a:moveTo>
                  <a:pt x="318427" y="0"/>
                </a:moveTo>
                <a:lnTo>
                  <a:pt x="318427" y="0"/>
                </a:lnTo>
                <a:lnTo>
                  <a:pt x="0" y="0"/>
                </a:lnTo>
                <a:lnTo>
                  <a:pt x="0" y="63690"/>
                </a:lnTo>
                <a:lnTo>
                  <a:pt x="318427" y="63690"/>
                </a:lnTo>
                <a:lnTo>
                  <a:pt x="3184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16341963" y="5595944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16596690" y="5595956"/>
            <a:ext cx="127635" cy="64135"/>
          </a:xfrm>
          <a:custGeom>
            <a:avLst/>
            <a:gdLst/>
            <a:ahLst/>
            <a:cxnLst/>
            <a:rect l="l" t="t" r="r" b="b"/>
            <a:pathLst>
              <a:path w="127634" h="64135">
                <a:moveTo>
                  <a:pt x="127368" y="0"/>
                </a:moveTo>
                <a:lnTo>
                  <a:pt x="63690" y="0"/>
                </a:lnTo>
                <a:lnTo>
                  <a:pt x="0" y="0"/>
                </a:lnTo>
                <a:lnTo>
                  <a:pt x="0" y="63677"/>
                </a:lnTo>
                <a:lnTo>
                  <a:pt x="63690" y="63677"/>
                </a:lnTo>
                <a:lnTo>
                  <a:pt x="127368" y="63677"/>
                </a:lnTo>
                <a:lnTo>
                  <a:pt x="127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16787750" y="5595956"/>
            <a:ext cx="127635" cy="64135"/>
          </a:xfrm>
          <a:custGeom>
            <a:avLst/>
            <a:gdLst/>
            <a:ahLst/>
            <a:cxnLst/>
            <a:rect l="l" t="t" r="r" b="b"/>
            <a:pathLst>
              <a:path w="127634" h="64135">
                <a:moveTo>
                  <a:pt x="127368" y="0"/>
                </a:moveTo>
                <a:lnTo>
                  <a:pt x="63690" y="0"/>
                </a:lnTo>
                <a:lnTo>
                  <a:pt x="0" y="0"/>
                </a:lnTo>
                <a:lnTo>
                  <a:pt x="0" y="63677"/>
                </a:lnTo>
                <a:lnTo>
                  <a:pt x="63690" y="63677"/>
                </a:lnTo>
                <a:lnTo>
                  <a:pt x="127368" y="63677"/>
                </a:lnTo>
                <a:lnTo>
                  <a:pt x="127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16978808" y="5595956"/>
            <a:ext cx="446405" cy="64135"/>
          </a:xfrm>
          <a:custGeom>
            <a:avLst/>
            <a:gdLst/>
            <a:ahLst/>
            <a:cxnLst/>
            <a:rect l="l" t="t" r="r" b="b"/>
            <a:pathLst>
              <a:path w="446405" h="64135">
                <a:moveTo>
                  <a:pt x="318414" y="0"/>
                </a:moveTo>
                <a:lnTo>
                  <a:pt x="318414" y="0"/>
                </a:lnTo>
                <a:lnTo>
                  <a:pt x="0" y="0"/>
                </a:lnTo>
                <a:lnTo>
                  <a:pt x="0" y="63677"/>
                </a:lnTo>
                <a:lnTo>
                  <a:pt x="318414" y="63677"/>
                </a:lnTo>
                <a:lnTo>
                  <a:pt x="318414" y="0"/>
                </a:lnTo>
                <a:close/>
              </a:path>
              <a:path w="446405" h="64135">
                <a:moveTo>
                  <a:pt x="445795" y="0"/>
                </a:moveTo>
                <a:lnTo>
                  <a:pt x="382117" y="0"/>
                </a:lnTo>
                <a:lnTo>
                  <a:pt x="318427" y="0"/>
                </a:lnTo>
                <a:lnTo>
                  <a:pt x="318427" y="63677"/>
                </a:lnTo>
                <a:lnTo>
                  <a:pt x="382117" y="63677"/>
                </a:lnTo>
                <a:lnTo>
                  <a:pt x="445795" y="63677"/>
                </a:lnTo>
                <a:lnTo>
                  <a:pt x="4457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17615662" y="5595956"/>
            <a:ext cx="127635" cy="64135"/>
          </a:xfrm>
          <a:custGeom>
            <a:avLst/>
            <a:gdLst/>
            <a:ahLst/>
            <a:cxnLst/>
            <a:rect l="l" t="t" r="r" b="b"/>
            <a:pathLst>
              <a:path w="127634" h="64135">
                <a:moveTo>
                  <a:pt x="127368" y="0"/>
                </a:moveTo>
                <a:lnTo>
                  <a:pt x="63677" y="0"/>
                </a:lnTo>
                <a:lnTo>
                  <a:pt x="0" y="0"/>
                </a:lnTo>
                <a:lnTo>
                  <a:pt x="0" y="63677"/>
                </a:lnTo>
                <a:lnTo>
                  <a:pt x="63677" y="63677"/>
                </a:lnTo>
                <a:lnTo>
                  <a:pt x="127368" y="63677"/>
                </a:lnTo>
                <a:lnTo>
                  <a:pt x="127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17806708" y="5595956"/>
            <a:ext cx="127635" cy="64135"/>
          </a:xfrm>
          <a:custGeom>
            <a:avLst/>
            <a:gdLst/>
            <a:ahLst/>
            <a:cxnLst/>
            <a:rect l="l" t="t" r="r" b="b"/>
            <a:pathLst>
              <a:path w="127634" h="64135">
                <a:moveTo>
                  <a:pt x="127368" y="0"/>
                </a:moveTo>
                <a:lnTo>
                  <a:pt x="63690" y="0"/>
                </a:lnTo>
                <a:lnTo>
                  <a:pt x="0" y="0"/>
                </a:lnTo>
                <a:lnTo>
                  <a:pt x="0" y="63677"/>
                </a:lnTo>
                <a:lnTo>
                  <a:pt x="63690" y="63677"/>
                </a:lnTo>
                <a:lnTo>
                  <a:pt x="127368" y="63677"/>
                </a:lnTo>
                <a:lnTo>
                  <a:pt x="127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16533012" y="5659633"/>
            <a:ext cx="318770" cy="64135"/>
          </a:xfrm>
          <a:custGeom>
            <a:avLst/>
            <a:gdLst/>
            <a:ahLst/>
            <a:cxnLst/>
            <a:rect l="l" t="t" r="r" b="b"/>
            <a:pathLst>
              <a:path w="318769" h="64135">
                <a:moveTo>
                  <a:pt x="318427" y="0"/>
                </a:moveTo>
                <a:lnTo>
                  <a:pt x="318427" y="0"/>
                </a:lnTo>
                <a:lnTo>
                  <a:pt x="0" y="0"/>
                </a:lnTo>
                <a:lnTo>
                  <a:pt x="0" y="63690"/>
                </a:lnTo>
                <a:lnTo>
                  <a:pt x="318427" y="63690"/>
                </a:lnTo>
                <a:lnTo>
                  <a:pt x="3184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16915128" y="5659628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17169854" y="5659633"/>
            <a:ext cx="127635" cy="64135"/>
          </a:xfrm>
          <a:custGeom>
            <a:avLst/>
            <a:gdLst/>
            <a:ahLst/>
            <a:cxnLst/>
            <a:rect l="l" t="t" r="r" b="b"/>
            <a:pathLst>
              <a:path w="127634" h="64135">
                <a:moveTo>
                  <a:pt x="127368" y="0"/>
                </a:moveTo>
                <a:lnTo>
                  <a:pt x="63690" y="0"/>
                </a:lnTo>
                <a:lnTo>
                  <a:pt x="0" y="0"/>
                </a:lnTo>
                <a:lnTo>
                  <a:pt x="0" y="63690"/>
                </a:lnTo>
                <a:lnTo>
                  <a:pt x="63690" y="63690"/>
                </a:lnTo>
                <a:lnTo>
                  <a:pt x="127368" y="63690"/>
                </a:lnTo>
                <a:lnTo>
                  <a:pt x="127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17360926" y="5659628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17679347" y="5659628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94" y="0"/>
                </a:moveTo>
                <a:lnTo>
                  <a:pt x="0" y="0"/>
                </a:lnTo>
                <a:lnTo>
                  <a:pt x="0" y="63683"/>
                </a:lnTo>
                <a:lnTo>
                  <a:pt x="63694" y="63683"/>
                </a:lnTo>
                <a:lnTo>
                  <a:pt x="636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16533012" y="5723324"/>
            <a:ext cx="191135" cy="64135"/>
          </a:xfrm>
          <a:custGeom>
            <a:avLst/>
            <a:gdLst/>
            <a:ahLst/>
            <a:cxnLst/>
            <a:rect l="l" t="t" r="r" b="b"/>
            <a:pathLst>
              <a:path w="191134" h="64135">
                <a:moveTo>
                  <a:pt x="191046" y="0"/>
                </a:moveTo>
                <a:lnTo>
                  <a:pt x="127368" y="0"/>
                </a:lnTo>
                <a:lnTo>
                  <a:pt x="63677" y="0"/>
                </a:lnTo>
                <a:lnTo>
                  <a:pt x="0" y="0"/>
                </a:lnTo>
                <a:lnTo>
                  <a:pt x="0" y="63677"/>
                </a:lnTo>
                <a:lnTo>
                  <a:pt x="63677" y="63677"/>
                </a:lnTo>
                <a:lnTo>
                  <a:pt x="127368" y="63677"/>
                </a:lnTo>
                <a:lnTo>
                  <a:pt x="191046" y="63677"/>
                </a:lnTo>
                <a:lnTo>
                  <a:pt x="1910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16851444" y="5723312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17042496" y="5723312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17233548" y="5723312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17360926" y="5723312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17615662" y="5723312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17870397" y="5723312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3683" y="0"/>
                </a:moveTo>
                <a:lnTo>
                  <a:pt x="0" y="0"/>
                </a:lnTo>
                <a:lnTo>
                  <a:pt x="0" y="63683"/>
                </a:lnTo>
                <a:lnTo>
                  <a:pt x="63683" y="63683"/>
                </a:lnTo>
                <a:lnTo>
                  <a:pt x="6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15832481" y="3686015"/>
            <a:ext cx="446405" cy="445770"/>
          </a:xfrm>
          <a:custGeom>
            <a:avLst/>
            <a:gdLst/>
            <a:ahLst/>
            <a:cxnLst/>
            <a:rect l="l" t="t" r="r" b="b"/>
            <a:pathLst>
              <a:path w="446405" h="445770">
                <a:moveTo>
                  <a:pt x="445795" y="66255"/>
                </a:moveTo>
                <a:lnTo>
                  <a:pt x="378917" y="66255"/>
                </a:lnTo>
                <a:lnTo>
                  <a:pt x="378917" y="378307"/>
                </a:lnTo>
                <a:lnTo>
                  <a:pt x="445795" y="378307"/>
                </a:lnTo>
                <a:lnTo>
                  <a:pt x="445795" y="66255"/>
                </a:lnTo>
                <a:close/>
              </a:path>
              <a:path w="446405" h="445770">
                <a:moveTo>
                  <a:pt x="445795" y="0"/>
                </a:moveTo>
                <a:lnTo>
                  <a:pt x="0" y="0"/>
                </a:lnTo>
                <a:lnTo>
                  <a:pt x="0" y="66040"/>
                </a:lnTo>
                <a:lnTo>
                  <a:pt x="0" y="378460"/>
                </a:lnTo>
                <a:lnTo>
                  <a:pt x="0" y="445770"/>
                </a:lnTo>
                <a:lnTo>
                  <a:pt x="445795" y="445770"/>
                </a:lnTo>
                <a:lnTo>
                  <a:pt x="445795" y="378460"/>
                </a:lnTo>
                <a:lnTo>
                  <a:pt x="66865" y="378460"/>
                </a:lnTo>
                <a:lnTo>
                  <a:pt x="66865" y="66040"/>
                </a:lnTo>
                <a:lnTo>
                  <a:pt x="445795" y="66040"/>
                </a:lnTo>
                <a:lnTo>
                  <a:pt x="4457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17488293" y="3686015"/>
            <a:ext cx="446405" cy="445770"/>
          </a:xfrm>
          <a:custGeom>
            <a:avLst/>
            <a:gdLst/>
            <a:ahLst/>
            <a:cxnLst/>
            <a:rect l="l" t="t" r="r" b="b"/>
            <a:pathLst>
              <a:path w="446405" h="445770">
                <a:moveTo>
                  <a:pt x="445782" y="66255"/>
                </a:moveTo>
                <a:lnTo>
                  <a:pt x="378917" y="66255"/>
                </a:lnTo>
                <a:lnTo>
                  <a:pt x="378917" y="378307"/>
                </a:lnTo>
                <a:lnTo>
                  <a:pt x="445782" y="378307"/>
                </a:lnTo>
                <a:lnTo>
                  <a:pt x="445782" y="66255"/>
                </a:lnTo>
                <a:close/>
              </a:path>
              <a:path w="446405" h="445770">
                <a:moveTo>
                  <a:pt x="445782" y="0"/>
                </a:moveTo>
                <a:lnTo>
                  <a:pt x="0" y="0"/>
                </a:lnTo>
                <a:lnTo>
                  <a:pt x="0" y="66040"/>
                </a:lnTo>
                <a:lnTo>
                  <a:pt x="0" y="378460"/>
                </a:lnTo>
                <a:lnTo>
                  <a:pt x="0" y="445770"/>
                </a:lnTo>
                <a:lnTo>
                  <a:pt x="445782" y="445770"/>
                </a:lnTo>
                <a:lnTo>
                  <a:pt x="445782" y="378460"/>
                </a:lnTo>
                <a:lnTo>
                  <a:pt x="66865" y="378460"/>
                </a:lnTo>
                <a:lnTo>
                  <a:pt x="66865" y="66040"/>
                </a:lnTo>
                <a:lnTo>
                  <a:pt x="445782" y="66040"/>
                </a:lnTo>
                <a:lnTo>
                  <a:pt x="4457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15832481" y="5340825"/>
            <a:ext cx="446405" cy="445770"/>
          </a:xfrm>
          <a:custGeom>
            <a:avLst/>
            <a:gdLst/>
            <a:ahLst/>
            <a:cxnLst/>
            <a:rect l="l" t="t" r="r" b="b"/>
            <a:pathLst>
              <a:path w="446405" h="445770">
                <a:moveTo>
                  <a:pt x="445795" y="0"/>
                </a:moveTo>
                <a:lnTo>
                  <a:pt x="0" y="0"/>
                </a:lnTo>
                <a:lnTo>
                  <a:pt x="0" y="67310"/>
                </a:lnTo>
                <a:lnTo>
                  <a:pt x="0" y="379730"/>
                </a:lnTo>
                <a:lnTo>
                  <a:pt x="0" y="445770"/>
                </a:lnTo>
                <a:lnTo>
                  <a:pt x="445795" y="445770"/>
                </a:lnTo>
                <a:lnTo>
                  <a:pt x="445795" y="379730"/>
                </a:lnTo>
                <a:lnTo>
                  <a:pt x="66865" y="379730"/>
                </a:lnTo>
                <a:lnTo>
                  <a:pt x="66865" y="67310"/>
                </a:lnTo>
                <a:lnTo>
                  <a:pt x="378917" y="67310"/>
                </a:lnTo>
                <a:lnTo>
                  <a:pt x="378917" y="379298"/>
                </a:lnTo>
                <a:lnTo>
                  <a:pt x="445795" y="379298"/>
                </a:lnTo>
                <a:lnTo>
                  <a:pt x="445795" y="67310"/>
                </a:lnTo>
                <a:lnTo>
                  <a:pt x="4457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15959849" y="3812763"/>
            <a:ext cx="191135" cy="191135"/>
          </a:xfrm>
          <a:custGeom>
            <a:avLst/>
            <a:gdLst/>
            <a:ahLst/>
            <a:cxnLst/>
            <a:rect l="l" t="t" r="r" b="b"/>
            <a:pathLst>
              <a:path w="191134" h="191135">
                <a:moveTo>
                  <a:pt x="191051" y="0"/>
                </a:moveTo>
                <a:lnTo>
                  <a:pt x="0" y="0"/>
                </a:lnTo>
                <a:lnTo>
                  <a:pt x="0" y="191051"/>
                </a:lnTo>
                <a:lnTo>
                  <a:pt x="191051" y="191051"/>
                </a:lnTo>
                <a:lnTo>
                  <a:pt x="1910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17615662" y="3812763"/>
            <a:ext cx="191135" cy="191135"/>
          </a:xfrm>
          <a:custGeom>
            <a:avLst/>
            <a:gdLst/>
            <a:ahLst/>
            <a:cxnLst/>
            <a:rect l="l" t="t" r="r" b="b"/>
            <a:pathLst>
              <a:path w="191134" h="191135">
                <a:moveTo>
                  <a:pt x="191062" y="0"/>
                </a:moveTo>
                <a:lnTo>
                  <a:pt x="0" y="0"/>
                </a:lnTo>
                <a:lnTo>
                  <a:pt x="0" y="191051"/>
                </a:lnTo>
                <a:lnTo>
                  <a:pt x="191062" y="191051"/>
                </a:lnTo>
                <a:lnTo>
                  <a:pt x="1910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15959849" y="5468577"/>
            <a:ext cx="191135" cy="191135"/>
          </a:xfrm>
          <a:custGeom>
            <a:avLst/>
            <a:gdLst/>
            <a:ahLst/>
            <a:cxnLst/>
            <a:rect l="l" t="t" r="r" b="b"/>
            <a:pathLst>
              <a:path w="191134" h="191135">
                <a:moveTo>
                  <a:pt x="191051" y="0"/>
                </a:moveTo>
                <a:lnTo>
                  <a:pt x="0" y="0"/>
                </a:lnTo>
                <a:lnTo>
                  <a:pt x="0" y="191051"/>
                </a:lnTo>
                <a:lnTo>
                  <a:pt x="191051" y="191051"/>
                </a:lnTo>
                <a:lnTo>
                  <a:pt x="1910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94" name="object 794"/>
          <p:cNvGrpSpPr/>
          <p:nvPr/>
        </p:nvGrpSpPr>
        <p:grpSpPr>
          <a:xfrm>
            <a:off x="16533012" y="4385930"/>
            <a:ext cx="701040" cy="701040"/>
            <a:chOff x="16533012" y="4385930"/>
            <a:chExt cx="701040" cy="701040"/>
          </a:xfrm>
        </p:grpSpPr>
        <p:sp>
          <p:nvSpPr>
            <p:cNvPr id="795" name="object 795"/>
            <p:cNvSpPr/>
            <p:nvPr/>
          </p:nvSpPr>
          <p:spPr>
            <a:xfrm>
              <a:off x="16533012" y="4385930"/>
              <a:ext cx="701040" cy="701040"/>
            </a:xfrm>
            <a:custGeom>
              <a:avLst/>
              <a:gdLst/>
              <a:ahLst/>
              <a:cxnLst/>
              <a:rect l="l" t="t" r="r" b="b"/>
              <a:pathLst>
                <a:path w="701040" h="701039">
                  <a:moveTo>
                    <a:pt x="350272" y="0"/>
                  </a:moveTo>
                  <a:lnTo>
                    <a:pt x="302742" y="3197"/>
                  </a:lnTo>
                  <a:lnTo>
                    <a:pt x="257155" y="12512"/>
                  </a:lnTo>
                  <a:lnTo>
                    <a:pt x="213930" y="27525"/>
                  </a:lnTo>
                  <a:lnTo>
                    <a:pt x="173483" y="47822"/>
                  </a:lnTo>
                  <a:lnTo>
                    <a:pt x="136231" y="72982"/>
                  </a:lnTo>
                  <a:lnTo>
                    <a:pt x="102592" y="102591"/>
                  </a:lnTo>
                  <a:lnTo>
                    <a:pt x="72983" y="136229"/>
                  </a:lnTo>
                  <a:lnTo>
                    <a:pt x="47822" y="173480"/>
                  </a:lnTo>
                  <a:lnTo>
                    <a:pt x="27526" y="213926"/>
                  </a:lnTo>
                  <a:lnTo>
                    <a:pt x="12512" y="257149"/>
                  </a:lnTo>
                  <a:lnTo>
                    <a:pt x="3197" y="302734"/>
                  </a:lnTo>
                  <a:lnTo>
                    <a:pt x="0" y="350261"/>
                  </a:lnTo>
                  <a:lnTo>
                    <a:pt x="3197" y="397791"/>
                  </a:lnTo>
                  <a:lnTo>
                    <a:pt x="12512" y="443376"/>
                  </a:lnTo>
                  <a:lnTo>
                    <a:pt x="27526" y="486601"/>
                  </a:lnTo>
                  <a:lnTo>
                    <a:pt x="47822" y="527047"/>
                  </a:lnTo>
                  <a:lnTo>
                    <a:pt x="72983" y="564298"/>
                  </a:lnTo>
                  <a:lnTo>
                    <a:pt x="102592" y="597935"/>
                  </a:lnTo>
                  <a:lnTo>
                    <a:pt x="136231" y="627543"/>
                  </a:lnTo>
                  <a:lnTo>
                    <a:pt x="173483" y="652703"/>
                  </a:lnTo>
                  <a:lnTo>
                    <a:pt x="213930" y="672998"/>
                  </a:lnTo>
                  <a:lnTo>
                    <a:pt x="257155" y="688011"/>
                  </a:lnTo>
                  <a:lnTo>
                    <a:pt x="302742" y="697325"/>
                  </a:lnTo>
                  <a:lnTo>
                    <a:pt x="350272" y="700523"/>
                  </a:lnTo>
                  <a:lnTo>
                    <a:pt x="397801" y="697325"/>
                  </a:lnTo>
                  <a:lnTo>
                    <a:pt x="443388" y="688011"/>
                  </a:lnTo>
                  <a:lnTo>
                    <a:pt x="486613" y="672998"/>
                  </a:lnTo>
                  <a:lnTo>
                    <a:pt x="527060" y="652703"/>
                  </a:lnTo>
                  <a:lnTo>
                    <a:pt x="564312" y="627543"/>
                  </a:lnTo>
                  <a:lnTo>
                    <a:pt x="597951" y="597935"/>
                  </a:lnTo>
                  <a:lnTo>
                    <a:pt x="627560" y="564298"/>
                  </a:lnTo>
                  <a:lnTo>
                    <a:pt x="652721" y="527047"/>
                  </a:lnTo>
                  <a:lnTo>
                    <a:pt x="673017" y="486601"/>
                  </a:lnTo>
                  <a:lnTo>
                    <a:pt x="688032" y="443376"/>
                  </a:lnTo>
                  <a:lnTo>
                    <a:pt x="697346" y="397791"/>
                  </a:lnTo>
                  <a:lnTo>
                    <a:pt x="700544" y="350261"/>
                  </a:lnTo>
                  <a:lnTo>
                    <a:pt x="697346" y="302734"/>
                  </a:lnTo>
                  <a:lnTo>
                    <a:pt x="688032" y="257149"/>
                  </a:lnTo>
                  <a:lnTo>
                    <a:pt x="673017" y="213926"/>
                  </a:lnTo>
                  <a:lnTo>
                    <a:pt x="652721" y="173480"/>
                  </a:lnTo>
                  <a:lnTo>
                    <a:pt x="627560" y="136229"/>
                  </a:lnTo>
                  <a:lnTo>
                    <a:pt x="597951" y="102591"/>
                  </a:lnTo>
                  <a:lnTo>
                    <a:pt x="564312" y="72982"/>
                  </a:lnTo>
                  <a:lnTo>
                    <a:pt x="527060" y="47822"/>
                  </a:lnTo>
                  <a:lnTo>
                    <a:pt x="486613" y="27525"/>
                  </a:lnTo>
                  <a:lnTo>
                    <a:pt x="443388" y="12512"/>
                  </a:lnTo>
                  <a:lnTo>
                    <a:pt x="397801" y="3197"/>
                  </a:lnTo>
                  <a:lnTo>
                    <a:pt x="350272" y="0"/>
                  </a:lnTo>
                  <a:close/>
                </a:path>
              </a:pathLst>
            </a:custGeom>
            <a:solidFill>
              <a:srgbClr val="FE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6" name="object 796"/>
            <p:cNvSpPr/>
            <p:nvPr/>
          </p:nvSpPr>
          <p:spPr>
            <a:xfrm>
              <a:off x="16727856" y="4431213"/>
              <a:ext cx="328930" cy="610870"/>
            </a:xfrm>
            <a:custGeom>
              <a:avLst/>
              <a:gdLst/>
              <a:ahLst/>
              <a:cxnLst/>
              <a:rect l="l" t="t" r="r" b="b"/>
              <a:pathLst>
                <a:path w="328930" h="610870">
                  <a:moveTo>
                    <a:pt x="187439" y="512622"/>
                  </a:moveTo>
                  <a:lnTo>
                    <a:pt x="140322" y="465569"/>
                  </a:lnTo>
                  <a:lnTo>
                    <a:pt x="93205" y="512622"/>
                  </a:lnTo>
                  <a:lnTo>
                    <a:pt x="140004" y="610374"/>
                  </a:lnTo>
                  <a:lnTo>
                    <a:pt x="140614" y="610374"/>
                  </a:lnTo>
                  <a:lnTo>
                    <a:pt x="187439" y="512622"/>
                  </a:lnTo>
                  <a:close/>
                </a:path>
                <a:path w="328930" h="610870">
                  <a:moveTo>
                    <a:pt x="280657" y="232016"/>
                  </a:moveTo>
                  <a:lnTo>
                    <a:pt x="267017" y="171094"/>
                  </a:lnTo>
                  <a:lnTo>
                    <a:pt x="235508" y="123240"/>
                  </a:lnTo>
                  <a:lnTo>
                    <a:pt x="234137" y="121145"/>
                  </a:lnTo>
                  <a:lnTo>
                    <a:pt x="212598" y="100799"/>
                  </a:lnTo>
                  <a:lnTo>
                    <a:pt x="212598" y="230568"/>
                  </a:lnTo>
                  <a:lnTo>
                    <a:pt x="208165" y="271272"/>
                  </a:lnTo>
                  <a:lnTo>
                    <a:pt x="198259" y="312839"/>
                  </a:lnTo>
                  <a:lnTo>
                    <a:pt x="187947" y="346176"/>
                  </a:lnTo>
                  <a:lnTo>
                    <a:pt x="182321" y="362229"/>
                  </a:lnTo>
                  <a:lnTo>
                    <a:pt x="140335" y="320154"/>
                  </a:lnTo>
                  <a:lnTo>
                    <a:pt x="98336" y="362229"/>
                  </a:lnTo>
                  <a:lnTo>
                    <a:pt x="92697" y="346176"/>
                  </a:lnTo>
                  <a:lnTo>
                    <a:pt x="82384" y="312839"/>
                  </a:lnTo>
                  <a:lnTo>
                    <a:pt x="72478" y="271272"/>
                  </a:lnTo>
                  <a:lnTo>
                    <a:pt x="68046" y="230568"/>
                  </a:lnTo>
                  <a:lnTo>
                    <a:pt x="78638" y="185902"/>
                  </a:lnTo>
                  <a:lnTo>
                    <a:pt x="102298" y="152793"/>
                  </a:lnTo>
                  <a:lnTo>
                    <a:pt x="126898" y="131737"/>
                  </a:lnTo>
                  <a:lnTo>
                    <a:pt x="140335" y="123240"/>
                  </a:lnTo>
                  <a:lnTo>
                    <a:pt x="153758" y="131737"/>
                  </a:lnTo>
                  <a:lnTo>
                    <a:pt x="178358" y="152793"/>
                  </a:lnTo>
                  <a:lnTo>
                    <a:pt x="202006" y="185902"/>
                  </a:lnTo>
                  <a:lnTo>
                    <a:pt x="212598" y="230568"/>
                  </a:lnTo>
                  <a:lnTo>
                    <a:pt x="212598" y="100799"/>
                  </a:lnTo>
                  <a:lnTo>
                    <a:pt x="194030" y="83261"/>
                  </a:lnTo>
                  <a:lnTo>
                    <a:pt x="158750" y="58496"/>
                  </a:lnTo>
                  <a:lnTo>
                    <a:pt x="140335" y="47955"/>
                  </a:lnTo>
                  <a:lnTo>
                    <a:pt x="121907" y="58496"/>
                  </a:lnTo>
                  <a:lnTo>
                    <a:pt x="86626" y="83261"/>
                  </a:lnTo>
                  <a:lnTo>
                    <a:pt x="46520" y="121145"/>
                  </a:lnTo>
                  <a:lnTo>
                    <a:pt x="13639" y="171094"/>
                  </a:lnTo>
                  <a:lnTo>
                    <a:pt x="0" y="232016"/>
                  </a:lnTo>
                  <a:lnTo>
                    <a:pt x="11988" y="308749"/>
                  </a:lnTo>
                  <a:lnTo>
                    <a:pt x="38366" y="385775"/>
                  </a:lnTo>
                  <a:lnTo>
                    <a:pt x="64731" y="445147"/>
                  </a:lnTo>
                  <a:lnTo>
                    <a:pt x="76720" y="468922"/>
                  </a:lnTo>
                  <a:lnTo>
                    <a:pt x="140335" y="405206"/>
                  </a:lnTo>
                  <a:lnTo>
                    <a:pt x="203936" y="468922"/>
                  </a:lnTo>
                  <a:lnTo>
                    <a:pt x="237566" y="405206"/>
                  </a:lnTo>
                  <a:lnTo>
                    <a:pt x="248285" y="384911"/>
                  </a:lnTo>
                  <a:lnTo>
                    <a:pt x="258102" y="362229"/>
                  </a:lnTo>
                  <a:lnTo>
                    <a:pt x="271068" y="332232"/>
                  </a:lnTo>
                  <a:lnTo>
                    <a:pt x="279450" y="288671"/>
                  </a:lnTo>
                  <a:lnTo>
                    <a:pt x="280657" y="232016"/>
                  </a:lnTo>
                  <a:close/>
                </a:path>
                <a:path w="328930" h="610870">
                  <a:moveTo>
                    <a:pt x="328599" y="47955"/>
                  </a:moveTo>
                  <a:lnTo>
                    <a:pt x="280644" y="0"/>
                  </a:lnTo>
                  <a:lnTo>
                    <a:pt x="232689" y="47955"/>
                  </a:lnTo>
                  <a:lnTo>
                    <a:pt x="280644" y="95910"/>
                  </a:lnTo>
                  <a:lnTo>
                    <a:pt x="328599" y="479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7" name="object 797"/>
            <p:cNvSpPr/>
            <p:nvPr/>
          </p:nvSpPr>
          <p:spPr>
            <a:xfrm>
              <a:off x="16836108" y="4626103"/>
              <a:ext cx="65725" cy="65736"/>
            </a:xfrm>
            <a:prstGeom prst="rect">
              <a:avLst/>
            </a:prstGeom>
            <a:blipFill>
              <a:blip r:embed="rId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8" name="object 798"/>
          <p:cNvGrpSpPr/>
          <p:nvPr/>
        </p:nvGrpSpPr>
        <p:grpSpPr>
          <a:xfrm>
            <a:off x="1922187" y="3588157"/>
            <a:ext cx="574675" cy="166370"/>
            <a:chOff x="1922187" y="3588157"/>
            <a:chExt cx="574675" cy="166370"/>
          </a:xfrm>
        </p:grpSpPr>
        <p:sp>
          <p:nvSpPr>
            <p:cNvPr id="799" name="object 799"/>
            <p:cNvSpPr/>
            <p:nvPr/>
          </p:nvSpPr>
          <p:spPr>
            <a:xfrm>
              <a:off x="1922187" y="3588157"/>
              <a:ext cx="250991" cy="165858"/>
            </a:xfrm>
            <a:prstGeom prst="rect">
              <a:avLst/>
            </a:prstGeom>
            <a:blipFill>
              <a:blip r:embed="rId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0" name="object 800"/>
            <p:cNvSpPr/>
            <p:nvPr/>
          </p:nvSpPr>
          <p:spPr>
            <a:xfrm>
              <a:off x="2201076" y="3648043"/>
              <a:ext cx="110802" cy="103661"/>
            </a:xfrm>
            <a:prstGeom prst="rect">
              <a:avLst/>
            </a:prstGeom>
            <a:blipFill>
              <a:blip r:embed="rId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1" name="object 801"/>
            <p:cNvSpPr/>
            <p:nvPr/>
          </p:nvSpPr>
          <p:spPr>
            <a:xfrm>
              <a:off x="2346695" y="3648042"/>
              <a:ext cx="96750" cy="103661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2" name="object 802"/>
            <p:cNvSpPr/>
            <p:nvPr/>
          </p:nvSpPr>
          <p:spPr>
            <a:xfrm>
              <a:off x="2478123" y="3708525"/>
              <a:ext cx="19050" cy="43180"/>
            </a:xfrm>
            <a:custGeom>
              <a:avLst/>
              <a:gdLst/>
              <a:ahLst/>
              <a:cxnLst/>
              <a:rect l="l" t="t" r="r" b="b"/>
              <a:pathLst>
                <a:path w="19050" h="43179">
                  <a:moveTo>
                    <a:pt x="0" y="43179"/>
                  </a:moveTo>
                  <a:lnTo>
                    <a:pt x="18428" y="43179"/>
                  </a:lnTo>
                  <a:lnTo>
                    <a:pt x="18428" y="0"/>
                  </a:lnTo>
                  <a:lnTo>
                    <a:pt x="0" y="0"/>
                  </a:lnTo>
                  <a:lnTo>
                    <a:pt x="0" y="431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03" name="object 803"/>
          <p:cNvGrpSpPr/>
          <p:nvPr/>
        </p:nvGrpSpPr>
        <p:grpSpPr>
          <a:xfrm>
            <a:off x="2478123" y="3645753"/>
            <a:ext cx="542290" cy="152400"/>
            <a:chOff x="2478123" y="3645753"/>
            <a:chExt cx="542290" cy="152400"/>
          </a:xfrm>
        </p:grpSpPr>
        <p:sp>
          <p:nvSpPr>
            <p:cNvPr id="804" name="object 804"/>
            <p:cNvSpPr/>
            <p:nvPr/>
          </p:nvSpPr>
          <p:spPr>
            <a:xfrm>
              <a:off x="2478113" y="3647572"/>
              <a:ext cx="94615" cy="104139"/>
            </a:xfrm>
            <a:custGeom>
              <a:avLst/>
              <a:gdLst/>
              <a:ahLst/>
              <a:cxnLst/>
              <a:rect l="l" t="t" r="r" b="b"/>
              <a:pathLst>
                <a:path w="94614" h="104139">
                  <a:moveTo>
                    <a:pt x="94449" y="0"/>
                  </a:moveTo>
                  <a:lnTo>
                    <a:pt x="76022" y="0"/>
                  </a:lnTo>
                  <a:lnTo>
                    <a:pt x="76022" y="43180"/>
                  </a:lnTo>
                  <a:lnTo>
                    <a:pt x="18427" y="43180"/>
                  </a:lnTo>
                  <a:lnTo>
                    <a:pt x="18427" y="0"/>
                  </a:lnTo>
                  <a:lnTo>
                    <a:pt x="0" y="0"/>
                  </a:lnTo>
                  <a:lnTo>
                    <a:pt x="0" y="43180"/>
                  </a:lnTo>
                  <a:lnTo>
                    <a:pt x="0" y="60960"/>
                  </a:lnTo>
                  <a:lnTo>
                    <a:pt x="76022" y="60960"/>
                  </a:lnTo>
                  <a:lnTo>
                    <a:pt x="76022" y="104140"/>
                  </a:lnTo>
                  <a:lnTo>
                    <a:pt x="94449" y="104140"/>
                  </a:lnTo>
                  <a:lnTo>
                    <a:pt x="94449" y="60960"/>
                  </a:lnTo>
                  <a:lnTo>
                    <a:pt x="94449" y="43180"/>
                  </a:lnTo>
                  <a:lnTo>
                    <a:pt x="944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5" name="object 805"/>
            <p:cNvSpPr/>
            <p:nvPr/>
          </p:nvSpPr>
          <p:spPr>
            <a:xfrm>
              <a:off x="2600387" y="3645753"/>
              <a:ext cx="82458" cy="107567"/>
            </a:xfrm>
            <a:prstGeom prst="rect">
              <a:avLst/>
            </a:prstGeom>
            <a:blipFill>
              <a:blip r:embed="rId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6" name="object 806"/>
            <p:cNvSpPr/>
            <p:nvPr/>
          </p:nvSpPr>
          <p:spPr>
            <a:xfrm>
              <a:off x="2716076" y="3645753"/>
              <a:ext cx="101578" cy="152026"/>
            </a:xfrm>
            <a:prstGeom prst="rect">
              <a:avLst/>
            </a:prstGeom>
            <a:blipFill>
              <a:blip r:embed="rId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7" name="object 807"/>
            <p:cNvSpPr/>
            <p:nvPr/>
          </p:nvSpPr>
          <p:spPr>
            <a:xfrm>
              <a:off x="2846290" y="3648035"/>
              <a:ext cx="114708" cy="103672"/>
            </a:xfrm>
            <a:prstGeom prst="rect">
              <a:avLst/>
            </a:prstGeom>
            <a:blipFill>
              <a:blip r:embed="rId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8" name="object 808"/>
            <p:cNvSpPr/>
            <p:nvPr/>
          </p:nvSpPr>
          <p:spPr>
            <a:xfrm>
              <a:off x="2989590" y="3728903"/>
              <a:ext cx="30480" cy="56515"/>
            </a:xfrm>
            <a:custGeom>
              <a:avLst/>
              <a:gdLst/>
              <a:ahLst/>
              <a:cxnLst/>
              <a:rect l="l" t="t" r="r" b="b"/>
              <a:pathLst>
                <a:path w="30480" h="56514">
                  <a:moveTo>
                    <a:pt x="18753" y="0"/>
                  </a:moveTo>
                  <a:lnTo>
                    <a:pt x="9685" y="0"/>
                  </a:lnTo>
                  <a:lnTo>
                    <a:pt x="6460" y="1099"/>
                  </a:lnTo>
                  <a:lnTo>
                    <a:pt x="1853" y="5560"/>
                  </a:lnTo>
                  <a:lnTo>
                    <a:pt x="691" y="8523"/>
                  </a:lnTo>
                  <a:lnTo>
                    <a:pt x="691" y="15130"/>
                  </a:lnTo>
                  <a:lnTo>
                    <a:pt x="1570" y="17632"/>
                  </a:lnTo>
                  <a:lnTo>
                    <a:pt x="5109" y="21758"/>
                  </a:lnTo>
                  <a:lnTo>
                    <a:pt x="7151" y="22805"/>
                  </a:lnTo>
                  <a:lnTo>
                    <a:pt x="11894" y="22805"/>
                  </a:lnTo>
                  <a:lnTo>
                    <a:pt x="13591" y="22104"/>
                  </a:lnTo>
                  <a:lnTo>
                    <a:pt x="14512" y="20732"/>
                  </a:lnTo>
                  <a:lnTo>
                    <a:pt x="15737" y="23193"/>
                  </a:lnTo>
                  <a:lnTo>
                    <a:pt x="15821" y="27014"/>
                  </a:lnTo>
                  <a:lnTo>
                    <a:pt x="12900" y="40082"/>
                  </a:lnTo>
                  <a:lnTo>
                    <a:pt x="7989" y="45213"/>
                  </a:lnTo>
                  <a:lnTo>
                    <a:pt x="0" y="47694"/>
                  </a:lnTo>
                  <a:lnTo>
                    <a:pt x="5067" y="56448"/>
                  </a:lnTo>
                  <a:lnTo>
                    <a:pt x="12900" y="54134"/>
                  </a:lnTo>
                  <a:lnTo>
                    <a:pt x="19077" y="49946"/>
                  </a:lnTo>
                  <a:lnTo>
                    <a:pt x="28135" y="37810"/>
                  </a:lnTo>
                  <a:lnTo>
                    <a:pt x="30407" y="30637"/>
                  </a:lnTo>
                  <a:lnTo>
                    <a:pt x="30407" y="15580"/>
                  </a:lnTo>
                  <a:lnTo>
                    <a:pt x="28868" y="10167"/>
                  </a:lnTo>
                  <a:lnTo>
                    <a:pt x="22732" y="20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09" name="object 809"/>
          <p:cNvGrpSpPr/>
          <p:nvPr/>
        </p:nvGrpSpPr>
        <p:grpSpPr>
          <a:xfrm>
            <a:off x="3084497" y="3645753"/>
            <a:ext cx="388620" cy="152400"/>
            <a:chOff x="3084497" y="3645753"/>
            <a:chExt cx="388620" cy="152400"/>
          </a:xfrm>
        </p:grpSpPr>
        <p:sp>
          <p:nvSpPr>
            <p:cNvPr id="810" name="object 810"/>
            <p:cNvSpPr/>
            <p:nvPr/>
          </p:nvSpPr>
          <p:spPr>
            <a:xfrm>
              <a:off x="3084487" y="3647420"/>
              <a:ext cx="94615" cy="104139"/>
            </a:xfrm>
            <a:custGeom>
              <a:avLst/>
              <a:gdLst/>
              <a:ahLst/>
              <a:cxnLst/>
              <a:rect l="l" t="t" r="r" b="b"/>
              <a:pathLst>
                <a:path w="94614" h="104139">
                  <a:moveTo>
                    <a:pt x="9444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38023" y="19050"/>
                  </a:lnTo>
                  <a:lnTo>
                    <a:pt x="38023" y="104140"/>
                  </a:lnTo>
                  <a:lnTo>
                    <a:pt x="56451" y="104140"/>
                  </a:lnTo>
                  <a:lnTo>
                    <a:pt x="56451" y="19050"/>
                  </a:lnTo>
                  <a:lnTo>
                    <a:pt x="94449" y="19050"/>
                  </a:lnTo>
                  <a:lnTo>
                    <a:pt x="944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1" name="object 811"/>
            <p:cNvSpPr/>
            <p:nvPr/>
          </p:nvSpPr>
          <p:spPr>
            <a:xfrm>
              <a:off x="3201377" y="3645753"/>
              <a:ext cx="101578" cy="152026"/>
            </a:xfrm>
            <a:prstGeom prst="rect">
              <a:avLst/>
            </a:prstGeom>
            <a:blipFill>
              <a:blip r:embed="rId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2" name="object 812"/>
            <p:cNvSpPr/>
            <p:nvPr/>
          </p:nvSpPr>
          <p:spPr>
            <a:xfrm>
              <a:off x="3325141" y="3645753"/>
              <a:ext cx="101599" cy="108258"/>
            </a:xfrm>
            <a:prstGeom prst="rect">
              <a:avLst/>
            </a:prstGeom>
            <a:blipFill>
              <a:blip r:embed="rId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3" name="object 813"/>
            <p:cNvSpPr/>
            <p:nvPr/>
          </p:nvSpPr>
          <p:spPr>
            <a:xfrm>
              <a:off x="3454656" y="3708525"/>
              <a:ext cx="19050" cy="43180"/>
            </a:xfrm>
            <a:custGeom>
              <a:avLst/>
              <a:gdLst/>
              <a:ahLst/>
              <a:cxnLst/>
              <a:rect l="l" t="t" r="r" b="b"/>
              <a:pathLst>
                <a:path w="19050" h="43179">
                  <a:moveTo>
                    <a:pt x="0" y="43179"/>
                  </a:moveTo>
                  <a:lnTo>
                    <a:pt x="18428" y="43179"/>
                  </a:lnTo>
                  <a:lnTo>
                    <a:pt x="18428" y="0"/>
                  </a:lnTo>
                  <a:lnTo>
                    <a:pt x="0" y="0"/>
                  </a:lnTo>
                  <a:lnTo>
                    <a:pt x="0" y="431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14" name="object 814"/>
          <p:cNvGrpSpPr/>
          <p:nvPr/>
        </p:nvGrpSpPr>
        <p:grpSpPr>
          <a:xfrm>
            <a:off x="3454656" y="3647565"/>
            <a:ext cx="279400" cy="104139"/>
            <a:chOff x="3454656" y="3647565"/>
            <a:chExt cx="279400" cy="104139"/>
          </a:xfrm>
        </p:grpSpPr>
        <p:sp>
          <p:nvSpPr>
            <p:cNvPr id="815" name="object 815"/>
            <p:cNvSpPr/>
            <p:nvPr/>
          </p:nvSpPr>
          <p:spPr>
            <a:xfrm>
              <a:off x="3454654" y="3647573"/>
              <a:ext cx="94615" cy="104139"/>
            </a:xfrm>
            <a:custGeom>
              <a:avLst/>
              <a:gdLst/>
              <a:ahLst/>
              <a:cxnLst/>
              <a:rect l="l" t="t" r="r" b="b"/>
              <a:pathLst>
                <a:path w="94614" h="104139">
                  <a:moveTo>
                    <a:pt x="94437" y="0"/>
                  </a:moveTo>
                  <a:lnTo>
                    <a:pt x="76009" y="0"/>
                  </a:lnTo>
                  <a:lnTo>
                    <a:pt x="76009" y="43180"/>
                  </a:lnTo>
                  <a:lnTo>
                    <a:pt x="18427" y="43180"/>
                  </a:lnTo>
                  <a:lnTo>
                    <a:pt x="18427" y="0"/>
                  </a:lnTo>
                  <a:lnTo>
                    <a:pt x="0" y="0"/>
                  </a:lnTo>
                  <a:lnTo>
                    <a:pt x="0" y="43180"/>
                  </a:lnTo>
                  <a:lnTo>
                    <a:pt x="0" y="60960"/>
                  </a:lnTo>
                  <a:lnTo>
                    <a:pt x="76009" y="60960"/>
                  </a:lnTo>
                  <a:lnTo>
                    <a:pt x="76009" y="104140"/>
                  </a:lnTo>
                  <a:lnTo>
                    <a:pt x="94437" y="104140"/>
                  </a:lnTo>
                  <a:lnTo>
                    <a:pt x="94437" y="60960"/>
                  </a:lnTo>
                  <a:lnTo>
                    <a:pt x="94437" y="43180"/>
                  </a:lnTo>
                  <a:lnTo>
                    <a:pt x="944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6" name="object 816"/>
            <p:cNvSpPr/>
            <p:nvPr/>
          </p:nvSpPr>
          <p:spPr>
            <a:xfrm>
              <a:off x="3583895" y="3648042"/>
              <a:ext cx="96750" cy="103661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7" name="object 817"/>
            <p:cNvSpPr/>
            <p:nvPr/>
          </p:nvSpPr>
          <p:spPr>
            <a:xfrm>
              <a:off x="3715323" y="3708525"/>
              <a:ext cx="19050" cy="43180"/>
            </a:xfrm>
            <a:custGeom>
              <a:avLst/>
              <a:gdLst/>
              <a:ahLst/>
              <a:cxnLst/>
              <a:rect l="l" t="t" r="r" b="b"/>
              <a:pathLst>
                <a:path w="19050" h="43179">
                  <a:moveTo>
                    <a:pt x="0" y="43179"/>
                  </a:moveTo>
                  <a:lnTo>
                    <a:pt x="18428" y="43179"/>
                  </a:lnTo>
                  <a:lnTo>
                    <a:pt x="18428" y="0"/>
                  </a:lnTo>
                  <a:lnTo>
                    <a:pt x="0" y="0"/>
                  </a:lnTo>
                  <a:lnTo>
                    <a:pt x="0" y="431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18" name="object 818"/>
          <p:cNvGrpSpPr/>
          <p:nvPr/>
        </p:nvGrpSpPr>
        <p:grpSpPr>
          <a:xfrm>
            <a:off x="3715323" y="3647565"/>
            <a:ext cx="372110" cy="137795"/>
            <a:chOff x="3715323" y="3647565"/>
            <a:chExt cx="372110" cy="137795"/>
          </a:xfrm>
        </p:grpSpPr>
        <p:sp>
          <p:nvSpPr>
            <p:cNvPr id="819" name="object 819"/>
            <p:cNvSpPr/>
            <p:nvPr/>
          </p:nvSpPr>
          <p:spPr>
            <a:xfrm>
              <a:off x="3715321" y="3647573"/>
              <a:ext cx="194945" cy="104139"/>
            </a:xfrm>
            <a:custGeom>
              <a:avLst/>
              <a:gdLst/>
              <a:ahLst/>
              <a:cxnLst/>
              <a:rect l="l" t="t" r="r" b="b"/>
              <a:pathLst>
                <a:path w="194945" h="104139">
                  <a:moveTo>
                    <a:pt x="94437" y="0"/>
                  </a:moveTo>
                  <a:lnTo>
                    <a:pt x="76009" y="0"/>
                  </a:lnTo>
                  <a:lnTo>
                    <a:pt x="76009" y="43180"/>
                  </a:lnTo>
                  <a:lnTo>
                    <a:pt x="18427" y="43180"/>
                  </a:lnTo>
                  <a:lnTo>
                    <a:pt x="18427" y="0"/>
                  </a:lnTo>
                  <a:lnTo>
                    <a:pt x="0" y="0"/>
                  </a:lnTo>
                  <a:lnTo>
                    <a:pt x="0" y="43180"/>
                  </a:lnTo>
                  <a:lnTo>
                    <a:pt x="0" y="60960"/>
                  </a:lnTo>
                  <a:lnTo>
                    <a:pt x="76009" y="60960"/>
                  </a:lnTo>
                  <a:lnTo>
                    <a:pt x="76009" y="104140"/>
                  </a:lnTo>
                  <a:lnTo>
                    <a:pt x="94437" y="104140"/>
                  </a:lnTo>
                  <a:lnTo>
                    <a:pt x="94437" y="60960"/>
                  </a:lnTo>
                  <a:lnTo>
                    <a:pt x="94437" y="43180"/>
                  </a:lnTo>
                  <a:lnTo>
                    <a:pt x="94437" y="0"/>
                  </a:lnTo>
                  <a:close/>
                </a:path>
                <a:path w="194945" h="104139">
                  <a:moveTo>
                    <a:pt x="194906" y="0"/>
                  </a:moveTo>
                  <a:lnTo>
                    <a:pt x="129247" y="0"/>
                  </a:lnTo>
                  <a:lnTo>
                    <a:pt x="129247" y="17780"/>
                  </a:lnTo>
                  <a:lnTo>
                    <a:pt x="129247" y="104140"/>
                  </a:lnTo>
                  <a:lnTo>
                    <a:pt x="147675" y="104140"/>
                  </a:lnTo>
                  <a:lnTo>
                    <a:pt x="147675" y="17780"/>
                  </a:lnTo>
                  <a:lnTo>
                    <a:pt x="194906" y="17780"/>
                  </a:lnTo>
                  <a:lnTo>
                    <a:pt x="1949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0" name="object 820"/>
            <p:cNvSpPr/>
            <p:nvPr/>
          </p:nvSpPr>
          <p:spPr>
            <a:xfrm>
              <a:off x="3931622" y="3648042"/>
              <a:ext cx="96750" cy="103661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1" name="object 821"/>
            <p:cNvSpPr/>
            <p:nvPr/>
          </p:nvSpPr>
          <p:spPr>
            <a:xfrm>
              <a:off x="4056925" y="3728903"/>
              <a:ext cx="30480" cy="56515"/>
            </a:xfrm>
            <a:custGeom>
              <a:avLst/>
              <a:gdLst/>
              <a:ahLst/>
              <a:cxnLst/>
              <a:rect l="l" t="t" r="r" b="b"/>
              <a:pathLst>
                <a:path w="30479" h="56514">
                  <a:moveTo>
                    <a:pt x="18753" y="0"/>
                  </a:moveTo>
                  <a:lnTo>
                    <a:pt x="9685" y="0"/>
                  </a:lnTo>
                  <a:lnTo>
                    <a:pt x="6460" y="1099"/>
                  </a:lnTo>
                  <a:lnTo>
                    <a:pt x="1853" y="5560"/>
                  </a:lnTo>
                  <a:lnTo>
                    <a:pt x="691" y="8523"/>
                  </a:lnTo>
                  <a:lnTo>
                    <a:pt x="691" y="15130"/>
                  </a:lnTo>
                  <a:lnTo>
                    <a:pt x="1570" y="17632"/>
                  </a:lnTo>
                  <a:lnTo>
                    <a:pt x="5109" y="21758"/>
                  </a:lnTo>
                  <a:lnTo>
                    <a:pt x="7151" y="22805"/>
                  </a:lnTo>
                  <a:lnTo>
                    <a:pt x="11894" y="22805"/>
                  </a:lnTo>
                  <a:lnTo>
                    <a:pt x="13591" y="22104"/>
                  </a:lnTo>
                  <a:lnTo>
                    <a:pt x="14512" y="20732"/>
                  </a:lnTo>
                  <a:lnTo>
                    <a:pt x="15737" y="23193"/>
                  </a:lnTo>
                  <a:lnTo>
                    <a:pt x="15821" y="27014"/>
                  </a:lnTo>
                  <a:lnTo>
                    <a:pt x="12900" y="40082"/>
                  </a:lnTo>
                  <a:lnTo>
                    <a:pt x="7989" y="45213"/>
                  </a:lnTo>
                  <a:lnTo>
                    <a:pt x="0" y="47694"/>
                  </a:lnTo>
                  <a:lnTo>
                    <a:pt x="5067" y="56448"/>
                  </a:lnTo>
                  <a:lnTo>
                    <a:pt x="12900" y="54134"/>
                  </a:lnTo>
                  <a:lnTo>
                    <a:pt x="19077" y="49946"/>
                  </a:lnTo>
                  <a:lnTo>
                    <a:pt x="28135" y="37810"/>
                  </a:lnTo>
                  <a:lnTo>
                    <a:pt x="30407" y="30637"/>
                  </a:lnTo>
                  <a:lnTo>
                    <a:pt x="30407" y="15580"/>
                  </a:lnTo>
                  <a:lnTo>
                    <a:pt x="28868" y="10167"/>
                  </a:lnTo>
                  <a:lnTo>
                    <a:pt x="22732" y="20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22" name="object 822"/>
          <p:cNvGrpSpPr/>
          <p:nvPr/>
        </p:nvGrpSpPr>
        <p:grpSpPr>
          <a:xfrm>
            <a:off x="1927258" y="3922185"/>
            <a:ext cx="1508125" cy="152400"/>
            <a:chOff x="1927258" y="3922185"/>
            <a:chExt cx="1508125" cy="152400"/>
          </a:xfrm>
        </p:grpSpPr>
        <p:sp>
          <p:nvSpPr>
            <p:cNvPr id="823" name="object 823"/>
            <p:cNvSpPr/>
            <p:nvPr/>
          </p:nvSpPr>
          <p:spPr>
            <a:xfrm>
              <a:off x="1927258" y="3924479"/>
              <a:ext cx="110802" cy="103661"/>
            </a:xfrm>
            <a:prstGeom prst="rect">
              <a:avLst/>
            </a:prstGeom>
            <a:blipFill>
              <a:blip r:embed="rId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4" name="object 824"/>
            <p:cNvSpPr/>
            <p:nvPr/>
          </p:nvSpPr>
          <p:spPr>
            <a:xfrm>
              <a:off x="2065882" y="3922189"/>
              <a:ext cx="82458" cy="107567"/>
            </a:xfrm>
            <a:prstGeom prst="rect">
              <a:avLst/>
            </a:prstGeom>
            <a:blipFill>
              <a:blip r:embed="rId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5" name="object 825"/>
            <p:cNvSpPr/>
            <p:nvPr/>
          </p:nvSpPr>
          <p:spPr>
            <a:xfrm>
              <a:off x="2175070" y="3922185"/>
              <a:ext cx="323748" cy="108268"/>
            </a:xfrm>
            <a:prstGeom prst="rect">
              <a:avLst/>
            </a:prstGeom>
            <a:blipFill>
              <a:blip r:embed="rId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6" name="object 826"/>
            <p:cNvSpPr/>
            <p:nvPr/>
          </p:nvSpPr>
          <p:spPr>
            <a:xfrm>
              <a:off x="2526291" y="3922189"/>
              <a:ext cx="101578" cy="152026"/>
            </a:xfrm>
            <a:prstGeom prst="rect">
              <a:avLst/>
            </a:prstGeom>
            <a:blipFill>
              <a:blip r:embed="rId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7" name="object 827"/>
            <p:cNvSpPr/>
            <p:nvPr/>
          </p:nvSpPr>
          <p:spPr>
            <a:xfrm>
              <a:off x="2654306" y="3956727"/>
              <a:ext cx="55244" cy="17780"/>
            </a:xfrm>
            <a:custGeom>
              <a:avLst/>
              <a:gdLst/>
              <a:ahLst/>
              <a:cxnLst/>
              <a:rect l="l" t="t" r="r" b="b"/>
              <a:pathLst>
                <a:path w="55244" h="17779">
                  <a:moveTo>
                    <a:pt x="55055" y="0"/>
                  </a:moveTo>
                  <a:lnTo>
                    <a:pt x="0" y="0"/>
                  </a:lnTo>
                  <a:lnTo>
                    <a:pt x="0" y="17276"/>
                  </a:lnTo>
                  <a:lnTo>
                    <a:pt x="55055" y="17276"/>
                  </a:lnTo>
                  <a:lnTo>
                    <a:pt x="550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8" name="object 828"/>
            <p:cNvSpPr/>
            <p:nvPr/>
          </p:nvSpPr>
          <p:spPr>
            <a:xfrm>
              <a:off x="2740527" y="3924475"/>
              <a:ext cx="211121" cy="105058"/>
            </a:xfrm>
            <a:prstGeom prst="rect">
              <a:avLst/>
            </a:prstGeom>
            <a:blipFill>
              <a:blip r:embed="rId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9" name="object 829"/>
            <p:cNvSpPr/>
            <p:nvPr/>
          </p:nvSpPr>
          <p:spPr>
            <a:xfrm>
              <a:off x="2979221" y="3922189"/>
              <a:ext cx="82458" cy="107567"/>
            </a:xfrm>
            <a:prstGeom prst="rect">
              <a:avLst/>
            </a:prstGeom>
            <a:blipFill>
              <a:blip r:embed="rId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0" name="object 830"/>
            <p:cNvSpPr/>
            <p:nvPr/>
          </p:nvSpPr>
          <p:spPr>
            <a:xfrm>
              <a:off x="3088430" y="3922185"/>
              <a:ext cx="207204" cy="108268"/>
            </a:xfrm>
            <a:prstGeom prst="rect">
              <a:avLst/>
            </a:prstGeom>
            <a:blipFill>
              <a:blip r:embed="rId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1" name="object 831"/>
            <p:cNvSpPr/>
            <p:nvPr/>
          </p:nvSpPr>
          <p:spPr>
            <a:xfrm>
              <a:off x="3320171" y="3924477"/>
              <a:ext cx="114719" cy="103661"/>
            </a:xfrm>
            <a:prstGeom prst="rect">
              <a:avLst/>
            </a:prstGeom>
            <a:blipFill>
              <a:blip r:embed="rId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2" name="object 832"/>
          <p:cNvSpPr/>
          <p:nvPr/>
        </p:nvSpPr>
        <p:spPr>
          <a:xfrm>
            <a:off x="3519884" y="3924478"/>
            <a:ext cx="96750" cy="103661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33" name="object 833"/>
          <p:cNvGrpSpPr/>
          <p:nvPr/>
        </p:nvGrpSpPr>
        <p:grpSpPr>
          <a:xfrm>
            <a:off x="3692178" y="3922189"/>
            <a:ext cx="352425" cy="108585"/>
            <a:chOff x="3692178" y="3922189"/>
            <a:chExt cx="352425" cy="108585"/>
          </a:xfrm>
        </p:grpSpPr>
        <p:sp>
          <p:nvSpPr>
            <p:cNvPr id="834" name="object 834"/>
            <p:cNvSpPr/>
            <p:nvPr/>
          </p:nvSpPr>
          <p:spPr>
            <a:xfrm>
              <a:off x="3692178" y="3924479"/>
              <a:ext cx="99044" cy="105054"/>
            </a:xfrm>
            <a:prstGeom prst="rect">
              <a:avLst/>
            </a:prstGeom>
            <a:blipFill>
              <a:blip r:embed="rId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5" name="object 835"/>
            <p:cNvSpPr/>
            <p:nvPr/>
          </p:nvSpPr>
          <p:spPr>
            <a:xfrm>
              <a:off x="3819726" y="3922189"/>
              <a:ext cx="101599" cy="108258"/>
            </a:xfrm>
            <a:prstGeom prst="rect">
              <a:avLst/>
            </a:prstGeom>
            <a:blipFill>
              <a:blip r:embed="rId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6" name="object 836"/>
            <p:cNvSpPr/>
            <p:nvPr/>
          </p:nvSpPr>
          <p:spPr>
            <a:xfrm>
              <a:off x="3949219" y="3924475"/>
              <a:ext cx="95148" cy="103661"/>
            </a:xfrm>
            <a:prstGeom prst="rect">
              <a:avLst/>
            </a:prstGeom>
            <a:blipFill>
              <a:blip r:embed="rId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7" name="object 837"/>
          <p:cNvGrpSpPr/>
          <p:nvPr/>
        </p:nvGrpSpPr>
        <p:grpSpPr>
          <a:xfrm>
            <a:off x="4066551" y="3924001"/>
            <a:ext cx="361315" cy="129539"/>
            <a:chOff x="4066551" y="3924001"/>
            <a:chExt cx="361315" cy="129539"/>
          </a:xfrm>
        </p:grpSpPr>
        <p:sp>
          <p:nvSpPr>
            <p:cNvPr id="838" name="object 838"/>
            <p:cNvSpPr/>
            <p:nvPr/>
          </p:nvSpPr>
          <p:spPr>
            <a:xfrm>
              <a:off x="4066540" y="3924001"/>
              <a:ext cx="109855" cy="129539"/>
            </a:xfrm>
            <a:custGeom>
              <a:avLst/>
              <a:gdLst/>
              <a:ahLst/>
              <a:cxnLst/>
              <a:rect l="l" t="t" r="r" b="b"/>
              <a:pathLst>
                <a:path w="109854" h="129539">
                  <a:moveTo>
                    <a:pt x="109410" y="86360"/>
                  </a:moveTo>
                  <a:lnTo>
                    <a:pt x="92163" y="86360"/>
                  </a:lnTo>
                  <a:lnTo>
                    <a:pt x="92163" y="0"/>
                  </a:lnTo>
                  <a:lnTo>
                    <a:pt x="73710" y="0"/>
                  </a:lnTo>
                  <a:lnTo>
                    <a:pt x="73710" y="86360"/>
                  </a:lnTo>
                  <a:lnTo>
                    <a:pt x="18427" y="86360"/>
                  </a:lnTo>
                  <a:lnTo>
                    <a:pt x="18427" y="0"/>
                  </a:lnTo>
                  <a:lnTo>
                    <a:pt x="0" y="0"/>
                  </a:lnTo>
                  <a:lnTo>
                    <a:pt x="0" y="86360"/>
                  </a:lnTo>
                  <a:lnTo>
                    <a:pt x="0" y="104140"/>
                  </a:lnTo>
                  <a:lnTo>
                    <a:pt x="92163" y="104140"/>
                  </a:lnTo>
                  <a:lnTo>
                    <a:pt x="92163" y="129540"/>
                  </a:lnTo>
                  <a:lnTo>
                    <a:pt x="109410" y="129540"/>
                  </a:lnTo>
                  <a:lnTo>
                    <a:pt x="109410" y="104140"/>
                  </a:lnTo>
                  <a:lnTo>
                    <a:pt x="109410" y="863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9" name="object 839"/>
            <p:cNvSpPr/>
            <p:nvPr/>
          </p:nvSpPr>
          <p:spPr>
            <a:xfrm>
              <a:off x="4199469" y="3924478"/>
              <a:ext cx="96750" cy="103661"/>
            </a:xfrm>
            <a:prstGeom prst="rect">
              <a:avLst/>
            </a:prstGeom>
            <a:blipFill>
              <a:blip r:embed="rId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0" name="object 840"/>
            <p:cNvSpPr/>
            <p:nvPr/>
          </p:nvSpPr>
          <p:spPr>
            <a:xfrm>
              <a:off x="4330907" y="3924478"/>
              <a:ext cx="96750" cy="103661"/>
            </a:xfrm>
            <a:prstGeom prst="rect">
              <a:avLst/>
            </a:prstGeom>
            <a:blipFill>
              <a:blip r:embed="rId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41" name="object 841"/>
          <p:cNvGrpSpPr/>
          <p:nvPr/>
        </p:nvGrpSpPr>
        <p:grpSpPr>
          <a:xfrm>
            <a:off x="1934854" y="5352307"/>
            <a:ext cx="537210" cy="166370"/>
            <a:chOff x="1934854" y="5352307"/>
            <a:chExt cx="537210" cy="166370"/>
          </a:xfrm>
        </p:grpSpPr>
        <p:sp>
          <p:nvSpPr>
            <p:cNvPr id="842" name="object 842"/>
            <p:cNvSpPr/>
            <p:nvPr/>
          </p:nvSpPr>
          <p:spPr>
            <a:xfrm>
              <a:off x="2062131" y="5409904"/>
              <a:ext cx="101599" cy="108258"/>
            </a:xfrm>
            <a:prstGeom prst="rect">
              <a:avLst/>
            </a:prstGeom>
            <a:blipFill>
              <a:blip r:embed="rId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3" name="object 843"/>
            <p:cNvSpPr/>
            <p:nvPr/>
          </p:nvSpPr>
          <p:spPr>
            <a:xfrm>
              <a:off x="1934854" y="5353906"/>
              <a:ext cx="101797" cy="162644"/>
            </a:xfrm>
            <a:prstGeom prst="rect">
              <a:avLst/>
            </a:prstGeom>
            <a:blipFill>
              <a:blip r:embed="rId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4" name="object 844"/>
            <p:cNvSpPr/>
            <p:nvPr/>
          </p:nvSpPr>
          <p:spPr>
            <a:xfrm>
              <a:off x="2185476" y="5352307"/>
              <a:ext cx="108017" cy="165858"/>
            </a:xfrm>
            <a:prstGeom prst="rect">
              <a:avLst/>
            </a:prstGeom>
            <a:blipFill>
              <a:blip r:embed="rId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5" name="object 845"/>
            <p:cNvSpPr/>
            <p:nvPr/>
          </p:nvSpPr>
          <p:spPr>
            <a:xfrm>
              <a:off x="2321805" y="5412192"/>
              <a:ext cx="96750" cy="103661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6" name="object 846"/>
            <p:cNvSpPr/>
            <p:nvPr/>
          </p:nvSpPr>
          <p:spPr>
            <a:xfrm>
              <a:off x="2453234" y="5472675"/>
              <a:ext cx="19050" cy="43180"/>
            </a:xfrm>
            <a:custGeom>
              <a:avLst/>
              <a:gdLst/>
              <a:ahLst/>
              <a:cxnLst/>
              <a:rect l="l" t="t" r="r" b="b"/>
              <a:pathLst>
                <a:path w="19050" h="43179">
                  <a:moveTo>
                    <a:pt x="0" y="43179"/>
                  </a:moveTo>
                  <a:lnTo>
                    <a:pt x="18428" y="43179"/>
                  </a:lnTo>
                  <a:lnTo>
                    <a:pt x="18428" y="0"/>
                  </a:lnTo>
                  <a:lnTo>
                    <a:pt x="0" y="0"/>
                  </a:lnTo>
                  <a:lnTo>
                    <a:pt x="0" y="431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47" name="object 847"/>
          <p:cNvGrpSpPr/>
          <p:nvPr/>
        </p:nvGrpSpPr>
        <p:grpSpPr>
          <a:xfrm>
            <a:off x="2453234" y="5409904"/>
            <a:ext cx="483234" cy="152400"/>
            <a:chOff x="2453234" y="5409904"/>
            <a:chExt cx="483234" cy="152400"/>
          </a:xfrm>
        </p:grpSpPr>
        <p:sp>
          <p:nvSpPr>
            <p:cNvPr id="848" name="object 848"/>
            <p:cNvSpPr/>
            <p:nvPr/>
          </p:nvSpPr>
          <p:spPr>
            <a:xfrm>
              <a:off x="2453233" y="5411717"/>
              <a:ext cx="94615" cy="104139"/>
            </a:xfrm>
            <a:custGeom>
              <a:avLst/>
              <a:gdLst/>
              <a:ahLst/>
              <a:cxnLst/>
              <a:rect l="l" t="t" r="r" b="b"/>
              <a:pathLst>
                <a:path w="94614" h="104139">
                  <a:moveTo>
                    <a:pt x="94437" y="0"/>
                  </a:moveTo>
                  <a:lnTo>
                    <a:pt x="76009" y="0"/>
                  </a:lnTo>
                  <a:lnTo>
                    <a:pt x="76009" y="43180"/>
                  </a:lnTo>
                  <a:lnTo>
                    <a:pt x="18427" y="43180"/>
                  </a:lnTo>
                  <a:lnTo>
                    <a:pt x="18427" y="0"/>
                  </a:lnTo>
                  <a:lnTo>
                    <a:pt x="0" y="0"/>
                  </a:lnTo>
                  <a:lnTo>
                    <a:pt x="0" y="43180"/>
                  </a:lnTo>
                  <a:lnTo>
                    <a:pt x="0" y="60960"/>
                  </a:lnTo>
                  <a:lnTo>
                    <a:pt x="76009" y="60960"/>
                  </a:lnTo>
                  <a:lnTo>
                    <a:pt x="76009" y="104140"/>
                  </a:lnTo>
                  <a:lnTo>
                    <a:pt x="94437" y="104140"/>
                  </a:lnTo>
                  <a:lnTo>
                    <a:pt x="94437" y="60960"/>
                  </a:lnTo>
                  <a:lnTo>
                    <a:pt x="94437" y="43180"/>
                  </a:lnTo>
                  <a:lnTo>
                    <a:pt x="944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9" name="object 849"/>
            <p:cNvSpPr/>
            <p:nvPr/>
          </p:nvSpPr>
          <p:spPr>
            <a:xfrm>
              <a:off x="2575499" y="5409904"/>
              <a:ext cx="82458" cy="107567"/>
            </a:xfrm>
            <a:prstGeom prst="rect">
              <a:avLst/>
            </a:prstGeom>
            <a:blipFill>
              <a:blip r:embed="rId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0" name="object 850"/>
            <p:cNvSpPr/>
            <p:nvPr/>
          </p:nvSpPr>
          <p:spPr>
            <a:xfrm>
              <a:off x="2691188" y="5409904"/>
              <a:ext cx="101578" cy="152026"/>
            </a:xfrm>
            <a:prstGeom prst="rect">
              <a:avLst/>
            </a:prstGeom>
            <a:blipFill>
              <a:blip r:embed="rId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1" name="object 851"/>
            <p:cNvSpPr/>
            <p:nvPr/>
          </p:nvSpPr>
          <p:spPr>
            <a:xfrm>
              <a:off x="2821421" y="5412191"/>
              <a:ext cx="114708" cy="103661"/>
            </a:xfrm>
            <a:prstGeom prst="rect">
              <a:avLst/>
            </a:prstGeom>
            <a:blipFill>
              <a:blip r:embed="rId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2" name="object 852"/>
          <p:cNvSpPr/>
          <p:nvPr/>
        </p:nvSpPr>
        <p:spPr>
          <a:xfrm>
            <a:off x="3021125" y="5412192"/>
            <a:ext cx="96750" cy="103661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53" name="object 853"/>
          <p:cNvGrpSpPr/>
          <p:nvPr/>
        </p:nvGrpSpPr>
        <p:grpSpPr>
          <a:xfrm>
            <a:off x="3203095" y="5409899"/>
            <a:ext cx="682625" cy="131445"/>
            <a:chOff x="3203095" y="5409899"/>
            <a:chExt cx="682625" cy="131445"/>
          </a:xfrm>
        </p:grpSpPr>
        <p:sp>
          <p:nvSpPr>
            <p:cNvPr id="854" name="object 854"/>
            <p:cNvSpPr/>
            <p:nvPr/>
          </p:nvSpPr>
          <p:spPr>
            <a:xfrm>
              <a:off x="3203095" y="5411268"/>
              <a:ext cx="85683" cy="105504"/>
            </a:xfrm>
            <a:prstGeom prst="rect">
              <a:avLst/>
            </a:prstGeom>
            <a:blipFill>
              <a:blip r:embed="rId1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5" name="object 855"/>
            <p:cNvSpPr/>
            <p:nvPr/>
          </p:nvSpPr>
          <p:spPr>
            <a:xfrm>
              <a:off x="3318339" y="5412192"/>
              <a:ext cx="96750" cy="103661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6" name="object 856"/>
            <p:cNvSpPr/>
            <p:nvPr/>
          </p:nvSpPr>
          <p:spPr>
            <a:xfrm>
              <a:off x="3437029" y="5409904"/>
              <a:ext cx="234958" cy="131291"/>
            </a:xfrm>
            <a:prstGeom prst="rect">
              <a:avLst/>
            </a:prstGeom>
            <a:blipFill>
              <a:blip r:embed="rId1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7" name="object 857"/>
            <p:cNvSpPr/>
            <p:nvPr/>
          </p:nvSpPr>
          <p:spPr>
            <a:xfrm>
              <a:off x="3693467" y="5409899"/>
              <a:ext cx="110572" cy="108268"/>
            </a:xfrm>
            <a:prstGeom prst="rect">
              <a:avLst/>
            </a:prstGeom>
            <a:blipFill>
              <a:blip r:embed="rId1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8" name="object 858"/>
            <p:cNvSpPr/>
            <p:nvPr/>
          </p:nvSpPr>
          <p:spPr>
            <a:xfrm>
              <a:off x="3830092" y="5444441"/>
              <a:ext cx="55244" cy="17780"/>
            </a:xfrm>
            <a:custGeom>
              <a:avLst/>
              <a:gdLst/>
              <a:ahLst/>
              <a:cxnLst/>
              <a:rect l="l" t="t" r="r" b="b"/>
              <a:pathLst>
                <a:path w="55245" h="17779">
                  <a:moveTo>
                    <a:pt x="55055" y="0"/>
                  </a:moveTo>
                  <a:lnTo>
                    <a:pt x="0" y="0"/>
                  </a:lnTo>
                  <a:lnTo>
                    <a:pt x="0" y="17276"/>
                  </a:lnTo>
                  <a:lnTo>
                    <a:pt x="55055" y="17276"/>
                  </a:lnTo>
                  <a:lnTo>
                    <a:pt x="550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59" name="object 859"/>
          <p:cNvGrpSpPr/>
          <p:nvPr/>
        </p:nvGrpSpPr>
        <p:grpSpPr>
          <a:xfrm>
            <a:off x="1918711" y="5686333"/>
            <a:ext cx="244475" cy="108585"/>
            <a:chOff x="1918711" y="5686333"/>
            <a:chExt cx="244475" cy="108585"/>
          </a:xfrm>
        </p:grpSpPr>
        <p:sp>
          <p:nvSpPr>
            <p:cNvPr id="860" name="object 860"/>
            <p:cNvSpPr/>
            <p:nvPr/>
          </p:nvSpPr>
          <p:spPr>
            <a:xfrm>
              <a:off x="1918711" y="5686333"/>
              <a:ext cx="86855" cy="108268"/>
            </a:xfrm>
            <a:prstGeom prst="rect">
              <a:avLst/>
            </a:prstGeom>
            <a:blipFill>
              <a:blip r:embed="rId1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1" name="object 861"/>
            <p:cNvSpPr/>
            <p:nvPr/>
          </p:nvSpPr>
          <p:spPr>
            <a:xfrm>
              <a:off x="2028477" y="5686339"/>
              <a:ext cx="82458" cy="107567"/>
            </a:xfrm>
            <a:prstGeom prst="rect">
              <a:avLst/>
            </a:prstGeom>
            <a:blipFill>
              <a:blip r:embed="rId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2" name="object 862"/>
            <p:cNvSpPr/>
            <p:nvPr/>
          </p:nvSpPr>
          <p:spPr>
            <a:xfrm>
              <a:off x="2144247" y="5705931"/>
              <a:ext cx="19050" cy="86360"/>
            </a:xfrm>
            <a:custGeom>
              <a:avLst/>
              <a:gdLst/>
              <a:ahLst/>
              <a:cxnLst/>
              <a:rect l="l" t="t" r="r" b="b"/>
              <a:pathLst>
                <a:path w="19050" h="86360">
                  <a:moveTo>
                    <a:pt x="0" y="86360"/>
                  </a:moveTo>
                  <a:lnTo>
                    <a:pt x="18428" y="86360"/>
                  </a:lnTo>
                  <a:lnTo>
                    <a:pt x="18428" y="0"/>
                  </a:lnTo>
                  <a:lnTo>
                    <a:pt x="0" y="0"/>
                  </a:lnTo>
                  <a:lnTo>
                    <a:pt x="0" y="863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63" name="object 863"/>
          <p:cNvGrpSpPr/>
          <p:nvPr/>
        </p:nvGrpSpPr>
        <p:grpSpPr>
          <a:xfrm>
            <a:off x="2144247" y="5686335"/>
            <a:ext cx="469900" cy="108585"/>
            <a:chOff x="2144247" y="5686335"/>
            <a:chExt cx="469900" cy="108585"/>
          </a:xfrm>
        </p:grpSpPr>
        <p:sp>
          <p:nvSpPr>
            <p:cNvPr id="864" name="object 864"/>
            <p:cNvSpPr/>
            <p:nvPr/>
          </p:nvSpPr>
          <p:spPr>
            <a:xfrm>
              <a:off x="2144242" y="5688158"/>
              <a:ext cx="93345" cy="104139"/>
            </a:xfrm>
            <a:custGeom>
              <a:avLst/>
              <a:gdLst/>
              <a:ahLst/>
              <a:cxnLst/>
              <a:rect l="l" t="t" r="r" b="b"/>
              <a:pathLst>
                <a:path w="93344" h="104139">
                  <a:moveTo>
                    <a:pt x="93294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74866" y="17780"/>
                  </a:lnTo>
                  <a:lnTo>
                    <a:pt x="74866" y="104140"/>
                  </a:lnTo>
                  <a:lnTo>
                    <a:pt x="93294" y="104140"/>
                  </a:lnTo>
                  <a:lnTo>
                    <a:pt x="93294" y="17780"/>
                  </a:lnTo>
                  <a:lnTo>
                    <a:pt x="932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5" name="object 865"/>
            <p:cNvSpPr/>
            <p:nvPr/>
          </p:nvSpPr>
          <p:spPr>
            <a:xfrm>
              <a:off x="2272355" y="5688627"/>
              <a:ext cx="96750" cy="103661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6" name="object 866"/>
            <p:cNvSpPr/>
            <p:nvPr/>
          </p:nvSpPr>
          <p:spPr>
            <a:xfrm>
              <a:off x="2397392" y="5686335"/>
              <a:ext cx="95358" cy="108268"/>
            </a:xfrm>
            <a:prstGeom prst="rect">
              <a:avLst/>
            </a:prstGeom>
            <a:blipFill>
              <a:blip r:embed="rId1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7" name="object 867"/>
            <p:cNvSpPr/>
            <p:nvPr/>
          </p:nvSpPr>
          <p:spPr>
            <a:xfrm>
              <a:off x="2517297" y="5688627"/>
              <a:ext cx="96750" cy="103661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68" name="object 868"/>
          <p:cNvGrpSpPr/>
          <p:nvPr/>
        </p:nvGrpSpPr>
        <p:grpSpPr>
          <a:xfrm>
            <a:off x="2689591" y="5686340"/>
            <a:ext cx="352425" cy="108585"/>
            <a:chOff x="2689591" y="5686340"/>
            <a:chExt cx="352425" cy="108585"/>
          </a:xfrm>
        </p:grpSpPr>
        <p:sp>
          <p:nvSpPr>
            <p:cNvPr id="869" name="object 869"/>
            <p:cNvSpPr/>
            <p:nvPr/>
          </p:nvSpPr>
          <p:spPr>
            <a:xfrm>
              <a:off x="2689591" y="5688630"/>
              <a:ext cx="99044" cy="105054"/>
            </a:xfrm>
            <a:prstGeom prst="rect">
              <a:avLst/>
            </a:prstGeom>
            <a:blipFill>
              <a:blip r:embed="rId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0" name="object 870"/>
            <p:cNvSpPr/>
            <p:nvPr/>
          </p:nvSpPr>
          <p:spPr>
            <a:xfrm>
              <a:off x="2817160" y="5686340"/>
              <a:ext cx="101599" cy="108258"/>
            </a:xfrm>
            <a:prstGeom prst="rect">
              <a:avLst/>
            </a:prstGeom>
            <a:blipFill>
              <a:blip r:embed="rId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1" name="object 871"/>
            <p:cNvSpPr/>
            <p:nvPr/>
          </p:nvSpPr>
          <p:spPr>
            <a:xfrm>
              <a:off x="2946653" y="5688625"/>
              <a:ext cx="95148" cy="103661"/>
            </a:xfrm>
            <a:prstGeom prst="rect">
              <a:avLst/>
            </a:prstGeom>
            <a:blipFill>
              <a:blip r:embed="rId1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72" name="object 872"/>
          <p:cNvGrpSpPr/>
          <p:nvPr/>
        </p:nvGrpSpPr>
        <p:grpSpPr>
          <a:xfrm>
            <a:off x="3063964" y="5635636"/>
            <a:ext cx="361315" cy="182245"/>
            <a:chOff x="3063964" y="5635636"/>
            <a:chExt cx="361315" cy="182245"/>
          </a:xfrm>
        </p:grpSpPr>
        <p:sp>
          <p:nvSpPr>
            <p:cNvPr id="873" name="object 873"/>
            <p:cNvSpPr/>
            <p:nvPr/>
          </p:nvSpPr>
          <p:spPr>
            <a:xfrm>
              <a:off x="3063964" y="5688158"/>
              <a:ext cx="109855" cy="129539"/>
            </a:xfrm>
            <a:custGeom>
              <a:avLst/>
              <a:gdLst/>
              <a:ahLst/>
              <a:cxnLst/>
              <a:rect l="l" t="t" r="r" b="b"/>
              <a:pathLst>
                <a:path w="109855" h="129539">
                  <a:moveTo>
                    <a:pt x="109410" y="86360"/>
                  </a:moveTo>
                  <a:lnTo>
                    <a:pt x="92151" y="86360"/>
                  </a:lnTo>
                  <a:lnTo>
                    <a:pt x="92151" y="0"/>
                  </a:lnTo>
                  <a:lnTo>
                    <a:pt x="73698" y="0"/>
                  </a:lnTo>
                  <a:lnTo>
                    <a:pt x="73698" y="86360"/>
                  </a:lnTo>
                  <a:lnTo>
                    <a:pt x="18427" y="86360"/>
                  </a:lnTo>
                  <a:lnTo>
                    <a:pt x="18427" y="0"/>
                  </a:lnTo>
                  <a:lnTo>
                    <a:pt x="0" y="0"/>
                  </a:lnTo>
                  <a:lnTo>
                    <a:pt x="0" y="86360"/>
                  </a:lnTo>
                  <a:lnTo>
                    <a:pt x="0" y="104140"/>
                  </a:lnTo>
                  <a:lnTo>
                    <a:pt x="92151" y="104140"/>
                  </a:lnTo>
                  <a:lnTo>
                    <a:pt x="92151" y="129540"/>
                  </a:lnTo>
                  <a:lnTo>
                    <a:pt x="109410" y="129540"/>
                  </a:lnTo>
                  <a:lnTo>
                    <a:pt x="109410" y="104140"/>
                  </a:lnTo>
                  <a:lnTo>
                    <a:pt x="109410" y="863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4" name="object 874"/>
            <p:cNvSpPr/>
            <p:nvPr/>
          </p:nvSpPr>
          <p:spPr>
            <a:xfrm>
              <a:off x="3196881" y="5688627"/>
              <a:ext cx="96750" cy="103661"/>
            </a:xfrm>
            <a:prstGeom prst="rect">
              <a:avLst/>
            </a:prstGeom>
            <a:blipFill>
              <a:blip r:embed="rId1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5" name="object 875"/>
            <p:cNvSpPr/>
            <p:nvPr/>
          </p:nvSpPr>
          <p:spPr>
            <a:xfrm>
              <a:off x="3328317" y="5635636"/>
              <a:ext cx="96750" cy="156654"/>
            </a:xfrm>
            <a:prstGeom prst="rect">
              <a:avLst/>
            </a:prstGeom>
            <a:blipFill>
              <a:blip r:embed="rId1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76" name="object 876"/>
          <p:cNvGrpSpPr/>
          <p:nvPr/>
        </p:nvGrpSpPr>
        <p:grpSpPr>
          <a:xfrm>
            <a:off x="1934869" y="7286539"/>
            <a:ext cx="836294" cy="207645"/>
            <a:chOff x="1934869" y="7286539"/>
            <a:chExt cx="836294" cy="207645"/>
          </a:xfrm>
        </p:grpSpPr>
        <p:sp>
          <p:nvSpPr>
            <p:cNvPr id="877" name="object 877"/>
            <p:cNvSpPr/>
            <p:nvPr/>
          </p:nvSpPr>
          <p:spPr>
            <a:xfrm>
              <a:off x="1934869" y="7286539"/>
              <a:ext cx="121619" cy="161251"/>
            </a:xfrm>
            <a:prstGeom prst="rect">
              <a:avLst/>
            </a:prstGeom>
            <a:blipFill>
              <a:blip r:embed="rId1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8" name="object 878"/>
            <p:cNvSpPr/>
            <p:nvPr/>
          </p:nvSpPr>
          <p:spPr>
            <a:xfrm>
              <a:off x="2079500" y="7341843"/>
              <a:ext cx="221400" cy="152029"/>
            </a:xfrm>
            <a:prstGeom prst="rect">
              <a:avLst/>
            </a:prstGeom>
            <a:blipFill>
              <a:blip r:embed="rId1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9" name="object 879"/>
            <p:cNvSpPr/>
            <p:nvPr/>
          </p:nvSpPr>
          <p:spPr>
            <a:xfrm>
              <a:off x="2322862" y="7343655"/>
              <a:ext cx="168579" cy="105532"/>
            </a:xfrm>
            <a:prstGeom prst="rect">
              <a:avLst/>
            </a:prstGeom>
            <a:blipFill>
              <a:blip r:embed="rId1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0" name="object 880"/>
            <p:cNvSpPr/>
            <p:nvPr/>
          </p:nvSpPr>
          <p:spPr>
            <a:xfrm>
              <a:off x="2526027" y="7344132"/>
              <a:ext cx="114708" cy="103661"/>
            </a:xfrm>
            <a:prstGeom prst="rect">
              <a:avLst/>
            </a:prstGeom>
            <a:blipFill>
              <a:blip r:embed="rId1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1" name="object 881"/>
            <p:cNvSpPr/>
            <p:nvPr/>
          </p:nvSpPr>
          <p:spPr>
            <a:xfrm>
              <a:off x="2669361" y="7341843"/>
              <a:ext cx="101599" cy="108258"/>
            </a:xfrm>
            <a:prstGeom prst="rect">
              <a:avLst/>
            </a:prstGeom>
            <a:blipFill>
              <a:blip r:embed="rId1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82" name="object 882"/>
          <p:cNvGrpSpPr/>
          <p:nvPr/>
        </p:nvGrpSpPr>
        <p:grpSpPr>
          <a:xfrm>
            <a:off x="2840974" y="7341837"/>
            <a:ext cx="597535" cy="108585"/>
            <a:chOff x="2840974" y="7341837"/>
            <a:chExt cx="597535" cy="108585"/>
          </a:xfrm>
        </p:grpSpPr>
        <p:sp>
          <p:nvSpPr>
            <p:cNvPr id="883" name="object 883"/>
            <p:cNvSpPr/>
            <p:nvPr/>
          </p:nvSpPr>
          <p:spPr>
            <a:xfrm>
              <a:off x="2840974" y="7341837"/>
              <a:ext cx="448034" cy="108271"/>
            </a:xfrm>
            <a:prstGeom prst="rect">
              <a:avLst/>
            </a:prstGeom>
            <a:blipFill>
              <a:blip r:embed="rId1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4" name="object 884"/>
            <p:cNvSpPr/>
            <p:nvPr/>
          </p:nvSpPr>
          <p:spPr>
            <a:xfrm>
              <a:off x="3323574" y="7344132"/>
              <a:ext cx="114708" cy="103661"/>
            </a:xfrm>
            <a:prstGeom prst="rect">
              <a:avLst/>
            </a:prstGeom>
            <a:blipFill>
              <a:blip r:embed="rId1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85" name="object 885"/>
          <p:cNvGrpSpPr/>
          <p:nvPr/>
        </p:nvGrpSpPr>
        <p:grpSpPr>
          <a:xfrm>
            <a:off x="7044171" y="3590454"/>
            <a:ext cx="214629" cy="161290"/>
            <a:chOff x="7044171" y="3590454"/>
            <a:chExt cx="214629" cy="161290"/>
          </a:xfrm>
        </p:grpSpPr>
        <p:sp>
          <p:nvSpPr>
            <p:cNvPr id="886" name="object 886"/>
            <p:cNvSpPr/>
            <p:nvPr/>
          </p:nvSpPr>
          <p:spPr>
            <a:xfrm>
              <a:off x="7044171" y="3590454"/>
              <a:ext cx="157105" cy="161251"/>
            </a:xfrm>
            <a:prstGeom prst="rect">
              <a:avLst/>
            </a:prstGeom>
            <a:blipFill>
              <a:blip r:embed="rId1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7" name="object 887"/>
            <p:cNvSpPr/>
            <p:nvPr/>
          </p:nvSpPr>
          <p:spPr>
            <a:xfrm>
              <a:off x="7239819" y="3708525"/>
              <a:ext cx="19050" cy="43180"/>
            </a:xfrm>
            <a:custGeom>
              <a:avLst/>
              <a:gdLst/>
              <a:ahLst/>
              <a:cxnLst/>
              <a:rect l="l" t="t" r="r" b="b"/>
              <a:pathLst>
                <a:path w="19050" h="43179">
                  <a:moveTo>
                    <a:pt x="0" y="43179"/>
                  </a:moveTo>
                  <a:lnTo>
                    <a:pt x="18428" y="43179"/>
                  </a:lnTo>
                  <a:lnTo>
                    <a:pt x="18428" y="0"/>
                  </a:lnTo>
                  <a:lnTo>
                    <a:pt x="0" y="0"/>
                  </a:lnTo>
                  <a:lnTo>
                    <a:pt x="0" y="431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88" name="object 888"/>
          <p:cNvGrpSpPr/>
          <p:nvPr/>
        </p:nvGrpSpPr>
        <p:grpSpPr>
          <a:xfrm>
            <a:off x="7239819" y="3645748"/>
            <a:ext cx="626110" cy="131445"/>
            <a:chOff x="7239819" y="3645748"/>
            <a:chExt cx="626110" cy="131445"/>
          </a:xfrm>
        </p:grpSpPr>
        <p:sp>
          <p:nvSpPr>
            <p:cNvPr id="889" name="object 889"/>
            <p:cNvSpPr/>
            <p:nvPr/>
          </p:nvSpPr>
          <p:spPr>
            <a:xfrm>
              <a:off x="7239813" y="3647573"/>
              <a:ext cx="94615" cy="104139"/>
            </a:xfrm>
            <a:custGeom>
              <a:avLst/>
              <a:gdLst/>
              <a:ahLst/>
              <a:cxnLst/>
              <a:rect l="l" t="t" r="r" b="b"/>
              <a:pathLst>
                <a:path w="94615" h="104139">
                  <a:moveTo>
                    <a:pt x="94449" y="0"/>
                  </a:moveTo>
                  <a:lnTo>
                    <a:pt x="76022" y="0"/>
                  </a:lnTo>
                  <a:lnTo>
                    <a:pt x="76022" y="43180"/>
                  </a:lnTo>
                  <a:lnTo>
                    <a:pt x="18427" y="43180"/>
                  </a:lnTo>
                  <a:lnTo>
                    <a:pt x="18427" y="0"/>
                  </a:lnTo>
                  <a:lnTo>
                    <a:pt x="0" y="0"/>
                  </a:lnTo>
                  <a:lnTo>
                    <a:pt x="0" y="43180"/>
                  </a:lnTo>
                  <a:lnTo>
                    <a:pt x="0" y="60960"/>
                  </a:lnTo>
                  <a:lnTo>
                    <a:pt x="76022" y="60960"/>
                  </a:lnTo>
                  <a:lnTo>
                    <a:pt x="76022" y="104140"/>
                  </a:lnTo>
                  <a:lnTo>
                    <a:pt x="94449" y="104140"/>
                  </a:lnTo>
                  <a:lnTo>
                    <a:pt x="94449" y="60960"/>
                  </a:lnTo>
                  <a:lnTo>
                    <a:pt x="94449" y="43180"/>
                  </a:lnTo>
                  <a:lnTo>
                    <a:pt x="944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0" name="object 890"/>
            <p:cNvSpPr/>
            <p:nvPr/>
          </p:nvSpPr>
          <p:spPr>
            <a:xfrm>
              <a:off x="7362654" y="3645748"/>
              <a:ext cx="110572" cy="108268"/>
            </a:xfrm>
            <a:prstGeom prst="rect">
              <a:avLst/>
            </a:prstGeom>
            <a:blipFill>
              <a:blip r:embed="rId1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1" name="object 891"/>
            <p:cNvSpPr/>
            <p:nvPr/>
          </p:nvSpPr>
          <p:spPr>
            <a:xfrm>
              <a:off x="7501512" y="3645748"/>
              <a:ext cx="322330" cy="131296"/>
            </a:xfrm>
            <a:prstGeom prst="rect">
              <a:avLst/>
            </a:prstGeom>
            <a:blipFill>
              <a:blip r:embed="rId1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2" name="object 892"/>
            <p:cNvSpPr/>
            <p:nvPr/>
          </p:nvSpPr>
          <p:spPr>
            <a:xfrm>
              <a:off x="7847335" y="3708525"/>
              <a:ext cx="19050" cy="43180"/>
            </a:xfrm>
            <a:custGeom>
              <a:avLst/>
              <a:gdLst/>
              <a:ahLst/>
              <a:cxnLst/>
              <a:rect l="l" t="t" r="r" b="b"/>
              <a:pathLst>
                <a:path w="19050" h="43179">
                  <a:moveTo>
                    <a:pt x="0" y="43179"/>
                  </a:moveTo>
                  <a:lnTo>
                    <a:pt x="18428" y="43179"/>
                  </a:lnTo>
                  <a:lnTo>
                    <a:pt x="18428" y="0"/>
                  </a:lnTo>
                  <a:lnTo>
                    <a:pt x="0" y="0"/>
                  </a:lnTo>
                  <a:lnTo>
                    <a:pt x="0" y="431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93" name="object 893"/>
          <p:cNvGrpSpPr/>
          <p:nvPr/>
        </p:nvGrpSpPr>
        <p:grpSpPr>
          <a:xfrm>
            <a:off x="7847335" y="3645753"/>
            <a:ext cx="386080" cy="108585"/>
            <a:chOff x="7847335" y="3645753"/>
            <a:chExt cx="386080" cy="108585"/>
          </a:xfrm>
        </p:grpSpPr>
        <p:sp>
          <p:nvSpPr>
            <p:cNvPr id="894" name="object 894"/>
            <p:cNvSpPr/>
            <p:nvPr/>
          </p:nvSpPr>
          <p:spPr>
            <a:xfrm>
              <a:off x="7847330" y="3647572"/>
              <a:ext cx="94615" cy="104139"/>
            </a:xfrm>
            <a:custGeom>
              <a:avLst/>
              <a:gdLst/>
              <a:ahLst/>
              <a:cxnLst/>
              <a:rect l="l" t="t" r="r" b="b"/>
              <a:pathLst>
                <a:path w="94615" h="104139">
                  <a:moveTo>
                    <a:pt x="94449" y="0"/>
                  </a:moveTo>
                  <a:lnTo>
                    <a:pt x="76022" y="0"/>
                  </a:lnTo>
                  <a:lnTo>
                    <a:pt x="76022" y="43180"/>
                  </a:lnTo>
                  <a:lnTo>
                    <a:pt x="18427" y="43180"/>
                  </a:lnTo>
                  <a:lnTo>
                    <a:pt x="18427" y="0"/>
                  </a:lnTo>
                  <a:lnTo>
                    <a:pt x="0" y="0"/>
                  </a:lnTo>
                  <a:lnTo>
                    <a:pt x="0" y="43180"/>
                  </a:lnTo>
                  <a:lnTo>
                    <a:pt x="0" y="60960"/>
                  </a:lnTo>
                  <a:lnTo>
                    <a:pt x="76022" y="60960"/>
                  </a:lnTo>
                  <a:lnTo>
                    <a:pt x="76022" y="104140"/>
                  </a:lnTo>
                  <a:lnTo>
                    <a:pt x="94449" y="104140"/>
                  </a:lnTo>
                  <a:lnTo>
                    <a:pt x="94449" y="60960"/>
                  </a:lnTo>
                  <a:lnTo>
                    <a:pt x="94449" y="43180"/>
                  </a:lnTo>
                  <a:lnTo>
                    <a:pt x="944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5" name="object 895"/>
            <p:cNvSpPr/>
            <p:nvPr/>
          </p:nvSpPr>
          <p:spPr>
            <a:xfrm>
              <a:off x="7970512" y="3645753"/>
              <a:ext cx="101599" cy="108258"/>
            </a:xfrm>
            <a:prstGeom prst="rect">
              <a:avLst/>
            </a:prstGeom>
            <a:blipFill>
              <a:blip r:embed="rId1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6" name="object 896"/>
            <p:cNvSpPr/>
            <p:nvPr/>
          </p:nvSpPr>
          <p:spPr>
            <a:xfrm>
              <a:off x="8099686" y="3647119"/>
              <a:ext cx="85683" cy="105504"/>
            </a:xfrm>
            <a:prstGeom prst="rect">
              <a:avLst/>
            </a:prstGeom>
            <a:blipFill>
              <a:blip r:embed="rId1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7" name="object 897"/>
            <p:cNvSpPr/>
            <p:nvPr/>
          </p:nvSpPr>
          <p:spPr>
            <a:xfrm>
              <a:off x="8214920" y="3708525"/>
              <a:ext cx="19050" cy="43180"/>
            </a:xfrm>
            <a:custGeom>
              <a:avLst/>
              <a:gdLst/>
              <a:ahLst/>
              <a:cxnLst/>
              <a:rect l="l" t="t" r="r" b="b"/>
              <a:pathLst>
                <a:path w="19050" h="43179">
                  <a:moveTo>
                    <a:pt x="0" y="43179"/>
                  </a:moveTo>
                  <a:lnTo>
                    <a:pt x="18428" y="43179"/>
                  </a:lnTo>
                  <a:lnTo>
                    <a:pt x="18428" y="0"/>
                  </a:lnTo>
                  <a:lnTo>
                    <a:pt x="0" y="0"/>
                  </a:lnTo>
                  <a:lnTo>
                    <a:pt x="0" y="431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98" name="object 898"/>
          <p:cNvGrpSpPr/>
          <p:nvPr/>
        </p:nvGrpSpPr>
        <p:grpSpPr>
          <a:xfrm>
            <a:off x="8214920" y="3645753"/>
            <a:ext cx="374650" cy="108585"/>
            <a:chOff x="8214920" y="3645753"/>
            <a:chExt cx="374650" cy="108585"/>
          </a:xfrm>
        </p:grpSpPr>
        <p:sp>
          <p:nvSpPr>
            <p:cNvPr id="899" name="object 899"/>
            <p:cNvSpPr/>
            <p:nvPr/>
          </p:nvSpPr>
          <p:spPr>
            <a:xfrm>
              <a:off x="8214918" y="3647572"/>
              <a:ext cx="94615" cy="104139"/>
            </a:xfrm>
            <a:custGeom>
              <a:avLst/>
              <a:gdLst/>
              <a:ahLst/>
              <a:cxnLst/>
              <a:rect l="l" t="t" r="r" b="b"/>
              <a:pathLst>
                <a:path w="94615" h="104139">
                  <a:moveTo>
                    <a:pt x="94437" y="0"/>
                  </a:moveTo>
                  <a:lnTo>
                    <a:pt x="76009" y="0"/>
                  </a:lnTo>
                  <a:lnTo>
                    <a:pt x="76009" y="43180"/>
                  </a:lnTo>
                  <a:lnTo>
                    <a:pt x="18427" y="43180"/>
                  </a:lnTo>
                  <a:lnTo>
                    <a:pt x="18427" y="0"/>
                  </a:lnTo>
                  <a:lnTo>
                    <a:pt x="0" y="0"/>
                  </a:lnTo>
                  <a:lnTo>
                    <a:pt x="0" y="43180"/>
                  </a:lnTo>
                  <a:lnTo>
                    <a:pt x="0" y="60960"/>
                  </a:lnTo>
                  <a:lnTo>
                    <a:pt x="76009" y="60960"/>
                  </a:lnTo>
                  <a:lnTo>
                    <a:pt x="76009" y="104140"/>
                  </a:lnTo>
                  <a:lnTo>
                    <a:pt x="94437" y="104140"/>
                  </a:lnTo>
                  <a:lnTo>
                    <a:pt x="94437" y="60960"/>
                  </a:lnTo>
                  <a:lnTo>
                    <a:pt x="94437" y="43180"/>
                  </a:lnTo>
                  <a:lnTo>
                    <a:pt x="944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0" name="object 900"/>
            <p:cNvSpPr/>
            <p:nvPr/>
          </p:nvSpPr>
          <p:spPr>
            <a:xfrm>
              <a:off x="8344216" y="3648035"/>
              <a:ext cx="114708" cy="103672"/>
            </a:xfrm>
            <a:prstGeom prst="rect">
              <a:avLst/>
            </a:prstGeom>
            <a:blipFill>
              <a:blip r:embed="rId1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1" name="object 901"/>
            <p:cNvSpPr/>
            <p:nvPr/>
          </p:nvSpPr>
          <p:spPr>
            <a:xfrm>
              <a:off x="8487553" y="3645753"/>
              <a:ext cx="101599" cy="108258"/>
            </a:xfrm>
            <a:prstGeom prst="rect">
              <a:avLst/>
            </a:prstGeom>
            <a:blipFill>
              <a:blip r:embed="rId1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02" name="object 902"/>
          <p:cNvGrpSpPr/>
          <p:nvPr/>
        </p:nvGrpSpPr>
        <p:grpSpPr>
          <a:xfrm>
            <a:off x="7029650" y="3864592"/>
            <a:ext cx="1442085" cy="210185"/>
            <a:chOff x="7029650" y="3864592"/>
            <a:chExt cx="1442085" cy="210185"/>
          </a:xfrm>
        </p:grpSpPr>
        <p:sp>
          <p:nvSpPr>
            <p:cNvPr id="903" name="object 903"/>
            <p:cNvSpPr/>
            <p:nvPr/>
          </p:nvSpPr>
          <p:spPr>
            <a:xfrm>
              <a:off x="7029650" y="3864592"/>
              <a:ext cx="936861" cy="209623"/>
            </a:xfrm>
            <a:prstGeom prst="rect">
              <a:avLst/>
            </a:prstGeom>
            <a:blipFill>
              <a:blip r:embed="rId1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4" name="object 904"/>
            <p:cNvSpPr/>
            <p:nvPr/>
          </p:nvSpPr>
          <p:spPr>
            <a:xfrm>
              <a:off x="7986855" y="3922189"/>
              <a:ext cx="327258" cy="108258"/>
            </a:xfrm>
            <a:prstGeom prst="rect">
              <a:avLst/>
            </a:prstGeom>
            <a:blipFill>
              <a:blip r:embed="rId1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5" name="object 905"/>
            <p:cNvSpPr/>
            <p:nvPr/>
          </p:nvSpPr>
          <p:spPr>
            <a:xfrm>
              <a:off x="8348699" y="3924476"/>
              <a:ext cx="78322" cy="103661"/>
            </a:xfrm>
            <a:prstGeom prst="rect">
              <a:avLst/>
            </a:prstGeom>
            <a:blipFill>
              <a:blip r:embed="rId1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6" name="object 906"/>
            <p:cNvSpPr/>
            <p:nvPr/>
          </p:nvSpPr>
          <p:spPr>
            <a:xfrm>
              <a:off x="8452827" y="3984961"/>
              <a:ext cx="19050" cy="43180"/>
            </a:xfrm>
            <a:custGeom>
              <a:avLst/>
              <a:gdLst/>
              <a:ahLst/>
              <a:cxnLst/>
              <a:rect l="l" t="t" r="r" b="b"/>
              <a:pathLst>
                <a:path w="19050" h="43179">
                  <a:moveTo>
                    <a:pt x="0" y="43179"/>
                  </a:moveTo>
                  <a:lnTo>
                    <a:pt x="18428" y="43179"/>
                  </a:lnTo>
                  <a:lnTo>
                    <a:pt x="18428" y="0"/>
                  </a:lnTo>
                  <a:lnTo>
                    <a:pt x="0" y="0"/>
                  </a:lnTo>
                  <a:lnTo>
                    <a:pt x="0" y="431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07" name="object 907"/>
          <p:cNvGrpSpPr/>
          <p:nvPr/>
        </p:nvGrpSpPr>
        <p:grpSpPr>
          <a:xfrm>
            <a:off x="8452827" y="3922189"/>
            <a:ext cx="374650" cy="108585"/>
            <a:chOff x="8452827" y="3922189"/>
            <a:chExt cx="374650" cy="108585"/>
          </a:xfrm>
        </p:grpSpPr>
        <p:sp>
          <p:nvSpPr>
            <p:cNvPr id="908" name="object 908"/>
            <p:cNvSpPr/>
            <p:nvPr/>
          </p:nvSpPr>
          <p:spPr>
            <a:xfrm>
              <a:off x="8452815" y="3924001"/>
              <a:ext cx="94615" cy="104139"/>
            </a:xfrm>
            <a:custGeom>
              <a:avLst/>
              <a:gdLst/>
              <a:ahLst/>
              <a:cxnLst/>
              <a:rect l="l" t="t" r="r" b="b"/>
              <a:pathLst>
                <a:path w="94615" h="104139">
                  <a:moveTo>
                    <a:pt x="94449" y="0"/>
                  </a:moveTo>
                  <a:lnTo>
                    <a:pt x="76022" y="0"/>
                  </a:lnTo>
                  <a:lnTo>
                    <a:pt x="76022" y="43180"/>
                  </a:lnTo>
                  <a:lnTo>
                    <a:pt x="18440" y="43180"/>
                  </a:lnTo>
                  <a:lnTo>
                    <a:pt x="18440" y="0"/>
                  </a:lnTo>
                  <a:lnTo>
                    <a:pt x="0" y="0"/>
                  </a:lnTo>
                  <a:lnTo>
                    <a:pt x="0" y="43180"/>
                  </a:lnTo>
                  <a:lnTo>
                    <a:pt x="0" y="60960"/>
                  </a:lnTo>
                  <a:lnTo>
                    <a:pt x="76022" y="60960"/>
                  </a:lnTo>
                  <a:lnTo>
                    <a:pt x="76022" y="104140"/>
                  </a:lnTo>
                  <a:lnTo>
                    <a:pt x="94449" y="104140"/>
                  </a:lnTo>
                  <a:lnTo>
                    <a:pt x="94449" y="60960"/>
                  </a:lnTo>
                  <a:lnTo>
                    <a:pt x="94449" y="43180"/>
                  </a:lnTo>
                  <a:lnTo>
                    <a:pt x="944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9" name="object 909"/>
            <p:cNvSpPr/>
            <p:nvPr/>
          </p:nvSpPr>
          <p:spPr>
            <a:xfrm>
              <a:off x="8582084" y="3924477"/>
              <a:ext cx="114708" cy="103661"/>
            </a:xfrm>
            <a:prstGeom prst="rect">
              <a:avLst/>
            </a:prstGeom>
            <a:blipFill>
              <a:blip r:embed="rId1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0" name="object 910"/>
            <p:cNvSpPr/>
            <p:nvPr/>
          </p:nvSpPr>
          <p:spPr>
            <a:xfrm>
              <a:off x="8725418" y="3922189"/>
              <a:ext cx="101599" cy="108258"/>
            </a:xfrm>
            <a:prstGeom prst="rect">
              <a:avLst/>
            </a:prstGeom>
            <a:blipFill>
              <a:blip r:embed="rId1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1" name="object 911"/>
          <p:cNvSpPr/>
          <p:nvPr/>
        </p:nvSpPr>
        <p:spPr>
          <a:xfrm>
            <a:off x="8903933" y="3924475"/>
            <a:ext cx="216520" cy="149744"/>
          </a:xfrm>
          <a:prstGeom prst="rect">
            <a:avLst/>
          </a:prstGeom>
          <a:blipFill>
            <a:blip r:embed="rId1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12" name="object 912"/>
          <p:cNvGrpSpPr/>
          <p:nvPr/>
        </p:nvGrpSpPr>
        <p:grpSpPr>
          <a:xfrm>
            <a:off x="9142418" y="3922185"/>
            <a:ext cx="358775" cy="152400"/>
            <a:chOff x="9142418" y="3922185"/>
            <a:chExt cx="358775" cy="152400"/>
          </a:xfrm>
        </p:grpSpPr>
        <p:sp>
          <p:nvSpPr>
            <p:cNvPr id="913" name="object 913"/>
            <p:cNvSpPr/>
            <p:nvPr/>
          </p:nvSpPr>
          <p:spPr>
            <a:xfrm>
              <a:off x="9266190" y="3922185"/>
              <a:ext cx="95358" cy="108268"/>
            </a:xfrm>
            <a:prstGeom prst="rect">
              <a:avLst/>
            </a:prstGeom>
            <a:blipFill>
              <a:blip r:embed="rId1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4" name="object 914"/>
            <p:cNvSpPr/>
            <p:nvPr/>
          </p:nvSpPr>
          <p:spPr>
            <a:xfrm>
              <a:off x="9142418" y="3922189"/>
              <a:ext cx="101578" cy="152026"/>
            </a:xfrm>
            <a:prstGeom prst="rect">
              <a:avLst/>
            </a:prstGeom>
            <a:blipFill>
              <a:blip r:embed="rId1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5" name="object 915"/>
            <p:cNvSpPr/>
            <p:nvPr/>
          </p:nvSpPr>
          <p:spPr>
            <a:xfrm>
              <a:off x="9386090" y="3924477"/>
              <a:ext cx="114708" cy="103661"/>
            </a:xfrm>
            <a:prstGeom prst="rect">
              <a:avLst/>
            </a:prstGeom>
            <a:blipFill>
              <a:blip r:embed="rId1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16" name="object 916"/>
          <p:cNvGrpSpPr/>
          <p:nvPr/>
        </p:nvGrpSpPr>
        <p:grpSpPr>
          <a:xfrm>
            <a:off x="7029177" y="5352741"/>
            <a:ext cx="836930" cy="209550"/>
            <a:chOff x="7029177" y="5352741"/>
            <a:chExt cx="836930" cy="209550"/>
          </a:xfrm>
        </p:grpSpPr>
        <p:sp>
          <p:nvSpPr>
            <p:cNvPr id="917" name="object 917"/>
            <p:cNvSpPr/>
            <p:nvPr/>
          </p:nvSpPr>
          <p:spPr>
            <a:xfrm>
              <a:off x="7029177" y="5352741"/>
              <a:ext cx="173691" cy="164937"/>
            </a:xfrm>
            <a:prstGeom prst="rect">
              <a:avLst/>
            </a:prstGeom>
            <a:blipFill>
              <a:blip r:embed="rId1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8" name="object 918"/>
            <p:cNvSpPr/>
            <p:nvPr/>
          </p:nvSpPr>
          <p:spPr>
            <a:xfrm>
              <a:off x="7223567" y="5409878"/>
              <a:ext cx="110572" cy="108268"/>
            </a:xfrm>
            <a:prstGeom prst="rect">
              <a:avLst/>
            </a:prstGeom>
            <a:blipFill>
              <a:blip r:embed="rId1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9" name="object 919"/>
            <p:cNvSpPr/>
            <p:nvPr/>
          </p:nvSpPr>
          <p:spPr>
            <a:xfrm>
              <a:off x="7362062" y="5409883"/>
              <a:ext cx="221400" cy="152029"/>
            </a:xfrm>
            <a:prstGeom prst="rect">
              <a:avLst/>
            </a:prstGeom>
            <a:blipFill>
              <a:blip r:embed="rId1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0" name="object 920"/>
            <p:cNvSpPr/>
            <p:nvPr/>
          </p:nvSpPr>
          <p:spPr>
            <a:xfrm>
              <a:off x="7605424" y="5412173"/>
              <a:ext cx="110802" cy="103661"/>
            </a:xfrm>
            <a:prstGeom prst="rect">
              <a:avLst/>
            </a:prstGeom>
            <a:blipFill>
              <a:blip r:embed="rId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1" name="object 921"/>
            <p:cNvSpPr/>
            <p:nvPr/>
          </p:nvSpPr>
          <p:spPr>
            <a:xfrm>
              <a:off x="7751020" y="5412170"/>
              <a:ext cx="114708" cy="103661"/>
            </a:xfrm>
            <a:prstGeom prst="rect">
              <a:avLst/>
            </a:prstGeom>
            <a:blipFill>
              <a:blip r:embed="rId1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2" name="object 922"/>
          <p:cNvSpPr/>
          <p:nvPr/>
        </p:nvSpPr>
        <p:spPr>
          <a:xfrm>
            <a:off x="1054746" y="3623802"/>
            <a:ext cx="329565" cy="15240"/>
          </a:xfrm>
          <a:custGeom>
            <a:avLst/>
            <a:gdLst/>
            <a:ahLst/>
            <a:cxnLst/>
            <a:rect l="l" t="t" r="r" b="b"/>
            <a:pathLst>
              <a:path w="329565" h="15239">
                <a:moveTo>
                  <a:pt x="0" y="15240"/>
                </a:moveTo>
                <a:lnTo>
                  <a:pt x="329236" y="15240"/>
                </a:lnTo>
                <a:lnTo>
                  <a:pt x="329236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1591023" y="3623802"/>
            <a:ext cx="54610" cy="15240"/>
          </a:xfrm>
          <a:custGeom>
            <a:avLst/>
            <a:gdLst/>
            <a:ahLst/>
            <a:cxnLst/>
            <a:rect l="l" t="t" r="r" b="b"/>
            <a:pathLst>
              <a:path w="54610" h="15239">
                <a:moveTo>
                  <a:pt x="0" y="15240"/>
                </a:moveTo>
                <a:lnTo>
                  <a:pt x="54260" y="15240"/>
                </a:lnTo>
                <a:lnTo>
                  <a:pt x="5426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1054746" y="3252961"/>
            <a:ext cx="15875" cy="370840"/>
          </a:xfrm>
          <a:custGeom>
            <a:avLst/>
            <a:gdLst/>
            <a:ahLst/>
            <a:cxnLst/>
            <a:rect l="l" t="t" r="r" b="b"/>
            <a:pathLst>
              <a:path w="15875" h="370839">
                <a:moveTo>
                  <a:pt x="0" y="370839"/>
                </a:moveTo>
                <a:lnTo>
                  <a:pt x="15706" y="370839"/>
                </a:lnTo>
                <a:lnTo>
                  <a:pt x="15706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25" name="object 925"/>
          <p:cNvGrpSpPr/>
          <p:nvPr/>
        </p:nvGrpSpPr>
        <p:grpSpPr>
          <a:xfrm>
            <a:off x="1054746" y="3236452"/>
            <a:ext cx="590550" cy="506730"/>
            <a:chOff x="1054746" y="3236452"/>
            <a:chExt cx="590550" cy="506730"/>
          </a:xfrm>
        </p:grpSpPr>
        <p:sp>
          <p:nvSpPr>
            <p:cNvPr id="926" name="object 926"/>
            <p:cNvSpPr/>
            <p:nvPr/>
          </p:nvSpPr>
          <p:spPr>
            <a:xfrm>
              <a:off x="1054735" y="3236461"/>
              <a:ext cx="590550" cy="387350"/>
            </a:xfrm>
            <a:custGeom>
              <a:avLst/>
              <a:gdLst/>
              <a:ahLst/>
              <a:cxnLst/>
              <a:rect l="l" t="t" r="r" b="b"/>
              <a:pathLst>
                <a:path w="590550" h="387350">
                  <a:moveTo>
                    <a:pt x="590537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74840" y="16510"/>
                  </a:lnTo>
                  <a:lnTo>
                    <a:pt x="574840" y="387350"/>
                  </a:lnTo>
                  <a:lnTo>
                    <a:pt x="590537" y="387350"/>
                  </a:lnTo>
                  <a:lnTo>
                    <a:pt x="590537" y="16510"/>
                  </a:lnTo>
                  <a:lnTo>
                    <a:pt x="5905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7" name="object 927"/>
            <p:cNvSpPr/>
            <p:nvPr/>
          </p:nvSpPr>
          <p:spPr>
            <a:xfrm>
              <a:off x="1447748" y="3294872"/>
              <a:ext cx="94237" cy="114593"/>
            </a:xfrm>
            <a:prstGeom prst="rect">
              <a:avLst/>
            </a:prstGeom>
            <a:blipFill>
              <a:blip r:embed="rId1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8" name="object 928"/>
            <p:cNvSpPr/>
            <p:nvPr/>
          </p:nvSpPr>
          <p:spPr>
            <a:xfrm>
              <a:off x="1306423" y="3421398"/>
              <a:ext cx="283210" cy="321945"/>
            </a:xfrm>
            <a:custGeom>
              <a:avLst/>
              <a:gdLst/>
              <a:ahLst/>
              <a:cxnLst/>
              <a:rect l="l" t="t" r="r" b="b"/>
              <a:pathLst>
                <a:path w="283209" h="321945">
                  <a:moveTo>
                    <a:pt x="196291" y="164795"/>
                  </a:moveTo>
                  <a:lnTo>
                    <a:pt x="180581" y="164795"/>
                  </a:lnTo>
                  <a:lnTo>
                    <a:pt x="180581" y="321729"/>
                  </a:lnTo>
                  <a:lnTo>
                    <a:pt x="196291" y="321729"/>
                  </a:lnTo>
                  <a:lnTo>
                    <a:pt x="196291" y="164795"/>
                  </a:lnTo>
                  <a:close/>
                </a:path>
                <a:path w="283209" h="321945">
                  <a:moveTo>
                    <a:pt x="282981" y="0"/>
                  </a:moveTo>
                  <a:lnTo>
                    <a:pt x="133756" y="0"/>
                  </a:lnTo>
                  <a:lnTo>
                    <a:pt x="79248" y="46621"/>
                  </a:lnTo>
                  <a:lnTo>
                    <a:pt x="32613" y="28778"/>
                  </a:lnTo>
                  <a:lnTo>
                    <a:pt x="24942" y="27241"/>
                  </a:lnTo>
                  <a:lnTo>
                    <a:pt x="17360" y="28282"/>
                  </a:lnTo>
                  <a:lnTo>
                    <a:pt x="10477" y="31724"/>
                  </a:lnTo>
                  <a:lnTo>
                    <a:pt x="4953" y="37388"/>
                  </a:lnTo>
                  <a:lnTo>
                    <a:pt x="1282" y="42722"/>
                  </a:lnTo>
                  <a:lnTo>
                    <a:pt x="0" y="49428"/>
                  </a:lnTo>
                  <a:lnTo>
                    <a:pt x="2832" y="62077"/>
                  </a:lnTo>
                  <a:lnTo>
                    <a:pt x="6832" y="67589"/>
                  </a:lnTo>
                  <a:lnTo>
                    <a:pt x="97599" y="120738"/>
                  </a:lnTo>
                  <a:lnTo>
                    <a:pt x="128803" y="99885"/>
                  </a:lnTo>
                  <a:lnTo>
                    <a:pt x="128803" y="321729"/>
                  </a:lnTo>
                  <a:lnTo>
                    <a:pt x="144513" y="321729"/>
                  </a:lnTo>
                  <a:lnTo>
                    <a:pt x="144513" y="70497"/>
                  </a:lnTo>
                  <a:lnTo>
                    <a:pt x="97066" y="102196"/>
                  </a:lnTo>
                  <a:lnTo>
                    <a:pt x="18491" y="56210"/>
                  </a:lnTo>
                  <a:lnTo>
                    <a:pt x="17208" y="54444"/>
                  </a:lnTo>
                  <a:lnTo>
                    <a:pt x="16256" y="50215"/>
                  </a:lnTo>
                  <a:lnTo>
                    <a:pt x="16687" y="48069"/>
                  </a:lnTo>
                  <a:lnTo>
                    <a:pt x="19951" y="43307"/>
                  </a:lnTo>
                  <a:lnTo>
                    <a:pt x="23685" y="42176"/>
                  </a:lnTo>
                  <a:lnTo>
                    <a:pt x="82346" y="64604"/>
                  </a:lnTo>
                  <a:lnTo>
                    <a:pt x="139560" y="15697"/>
                  </a:lnTo>
                  <a:lnTo>
                    <a:pt x="267284" y="15697"/>
                  </a:lnTo>
                  <a:lnTo>
                    <a:pt x="267284" y="156946"/>
                  </a:lnTo>
                  <a:lnTo>
                    <a:pt x="250850" y="156946"/>
                  </a:lnTo>
                  <a:lnTo>
                    <a:pt x="250850" y="81902"/>
                  </a:lnTo>
                  <a:lnTo>
                    <a:pt x="235140" y="81902"/>
                  </a:lnTo>
                  <a:lnTo>
                    <a:pt x="235140" y="321729"/>
                  </a:lnTo>
                  <a:lnTo>
                    <a:pt x="250850" y="321729"/>
                  </a:lnTo>
                  <a:lnTo>
                    <a:pt x="250850" y="172643"/>
                  </a:lnTo>
                  <a:lnTo>
                    <a:pt x="282981" y="172643"/>
                  </a:lnTo>
                  <a:lnTo>
                    <a:pt x="2829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29" name="object 929"/>
          <p:cNvGrpSpPr/>
          <p:nvPr/>
        </p:nvGrpSpPr>
        <p:grpSpPr>
          <a:xfrm>
            <a:off x="6120054" y="3232194"/>
            <a:ext cx="661670" cy="480695"/>
            <a:chOff x="6120054" y="3232194"/>
            <a:chExt cx="661670" cy="480695"/>
          </a:xfrm>
        </p:grpSpPr>
        <p:sp>
          <p:nvSpPr>
            <p:cNvPr id="930" name="object 930"/>
            <p:cNvSpPr/>
            <p:nvPr/>
          </p:nvSpPr>
          <p:spPr>
            <a:xfrm>
              <a:off x="6120053" y="3415378"/>
              <a:ext cx="516255" cy="297815"/>
            </a:xfrm>
            <a:custGeom>
              <a:avLst/>
              <a:gdLst/>
              <a:ahLst/>
              <a:cxnLst/>
              <a:rect l="l" t="t" r="r" b="b"/>
              <a:pathLst>
                <a:path w="516254" h="297814">
                  <a:moveTo>
                    <a:pt x="266611" y="40817"/>
                  </a:moveTo>
                  <a:lnTo>
                    <a:pt x="248005" y="22212"/>
                  </a:lnTo>
                  <a:lnTo>
                    <a:pt x="244411" y="18618"/>
                  </a:lnTo>
                  <a:lnTo>
                    <a:pt x="244411" y="40817"/>
                  </a:lnTo>
                  <a:lnTo>
                    <a:pt x="40805" y="244386"/>
                  </a:lnTo>
                  <a:lnTo>
                    <a:pt x="22199" y="225780"/>
                  </a:lnTo>
                  <a:lnTo>
                    <a:pt x="225793" y="22212"/>
                  </a:lnTo>
                  <a:lnTo>
                    <a:pt x="244411" y="40817"/>
                  </a:lnTo>
                  <a:lnTo>
                    <a:pt x="244411" y="18618"/>
                  </a:lnTo>
                  <a:lnTo>
                    <a:pt x="225793" y="0"/>
                  </a:lnTo>
                  <a:lnTo>
                    <a:pt x="0" y="225780"/>
                  </a:lnTo>
                  <a:lnTo>
                    <a:pt x="40805" y="266598"/>
                  </a:lnTo>
                  <a:lnTo>
                    <a:pt x="63017" y="244386"/>
                  </a:lnTo>
                  <a:lnTo>
                    <a:pt x="266611" y="40817"/>
                  </a:lnTo>
                  <a:close/>
                </a:path>
                <a:path w="516254" h="297814">
                  <a:moveTo>
                    <a:pt x="516153" y="237617"/>
                  </a:moveTo>
                  <a:lnTo>
                    <a:pt x="500456" y="237617"/>
                  </a:lnTo>
                  <a:lnTo>
                    <a:pt x="500456" y="254127"/>
                  </a:lnTo>
                  <a:lnTo>
                    <a:pt x="500456" y="280797"/>
                  </a:lnTo>
                  <a:lnTo>
                    <a:pt x="242011" y="280797"/>
                  </a:lnTo>
                  <a:lnTo>
                    <a:pt x="242011" y="254127"/>
                  </a:lnTo>
                  <a:lnTo>
                    <a:pt x="500456" y="254127"/>
                  </a:lnTo>
                  <a:lnTo>
                    <a:pt x="500456" y="237617"/>
                  </a:lnTo>
                  <a:lnTo>
                    <a:pt x="226301" y="237617"/>
                  </a:lnTo>
                  <a:lnTo>
                    <a:pt x="226301" y="254127"/>
                  </a:lnTo>
                  <a:lnTo>
                    <a:pt x="226301" y="280797"/>
                  </a:lnTo>
                  <a:lnTo>
                    <a:pt x="226301" y="297307"/>
                  </a:lnTo>
                  <a:lnTo>
                    <a:pt x="516153" y="297307"/>
                  </a:lnTo>
                  <a:lnTo>
                    <a:pt x="516153" y="281432"/>
                  </a:lnTo>
                  <a:lnTo>
                    <a:pt x="516153" y="280797"/>
                  </a:lnTo>
                  <a:lnTo>
                    <a:pt x="516153" y="254127"/>
                  </a:lnTo>
                  <a:lnTo>
                    <a:pt x="516153" y="253733"/>
                  </a:lnTo>
                  <a:lnTo>
                    <a:pt x="516153" y="2376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1" name="object 931"/>
            <p:cNvSpPr/>
            <p:nvPr/>
          </p:nvSpPr>
          <p:spPr>
            <a:xfrm>
              <a:off x="6230468" y="3232194"/>
              <a:ext cx="335973" cy="335961"/>
            </a:xfrm>
            <a:prstGeom prst="rect">
              <a:avLst/>
            </a:prstGeom>
            <a:blipFill>
              <a:blip r:embed="rId1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2" name="object 932"/>
            <p:cNvSpPr/>
            <p:nvPr/>
          </p:nvSpPr>
          <p:spPr>
            <a:xfrm>
              <a:off x="6615704" y="3480050"/>
              <a:ext cx="165812" cy="152017"/>
            </a:xfrm>
            <a:prstGeom prst="rect">
              <a:avLst/>
            </a:prstGeom>
            <a:blipFill>
              <a:blip r:embed="rId1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3" name="object 933"/>
          <p:cNvSpPr/>
          <p:nvPr/>
        </p:nvSpPr>
        <p:spPr>
          <a:xfrm>
            <a:off x="1195712" y="7220115"/>
            <a:ext cx="367030" cy="15875"/>
          </a:xfrm>
          <a:custGeom>
            <a:avLst/>
            <a:gdLst/>
            <a:ahLst/>
            <a:cxnLst/>
            <a:rect l="l" t="t" r="r" b="b"/>
            <a:pathLst>
              <a:path w="367030" h="15875">
                <a:moveTo>
                  <a:pt x="366763" y="0"/>
                </a:moveTo>
                <a:lnTo>
                  <a:pt x="0" y="0"/>
                </a:lnTo>
                <a:lnTo>
                  <a:pt x="0" y="15706"/>
                </a:lnTo>
                <a:lnTo>
                  <a:pt x="366763" y="15706"/>
                </a:lnTo>
                <a:lnTo>
                  <a:pt x="366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34" name="object 934"/>
          <p:cNvGrpSpPr/>
          <p:nvPr/>
        </p:nvGrpSpPr>
        <p:grpSpPr>
          <a:xfrm>
            <a:off x="1442432" y="6987026"/>
            <a:ext cx="254635" cy="447675"/>
            <a:chOff x="1442432" y="6987026"/>
            <a:chExt cx="254635" cy="447675"/>
          </a:xfrm>
        </p:grpSpPr>
        <p:sp>
          <p:nvSpPr>
            <p:cNvPr id="935" name="object 935"/>
            <p:cNvSpPr/>
            <p:nvPr/>
          </p:nvSpPr>
          <p:spPr>
            <a:xfrm>
              <a:off x="1595238" y="6987026"/>
              <a:ext cx="90656" cy="110090"/>
            </a:xfrm>
            <a:prstGeom prst="rect">
              <a:avLst/>
            </a:prstGeom>
            <a:blipFill>
              <a:blip r:embed="rId1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6" name="object 936"/>
            <p:cNvSpPr/>
            <p:nvPr/>
          </p:nvSpPr>
          <p:spPr>
            <a:xfrm>
              <a:off x="1442432" y="7109240"/>
              <a:ext cx="254635" cy="325120"/>
            </a:xfrm>
            <a:custGeom>
              <a:avLst/>
              <a:gdLst/>
              <a:ahLst/>
              <a:cxnLst/>
              <a:rect l="l" t="t" r="r" b="b"/>
              <a:pathLst>
                <a:path w="254635" h="325120">
                  <a:moveTo>
                    <a:pt x="254494" y="0"/>
                  </a:moveTo>
                  <a:lnTo>
                    <a:pt x="167596" y="0"/>
                  </a:lnTo>
                  <a:lnTo>
                    <a:pt x="127388" y="52448"/>
                  </a:lnTo>
                  <a:lnTo>
                    <a:pt x="32082" y="52448"/>
                  </a:lnTo>
                  <a:lnTo>
                    <a:pt x="0" y="82552"/>
                  </a:lnTo>
                  <a:lnTo>
                    <a:pt x="10753" y="94007"/>
                  </a:lnTo>
                  <a:lnTo>
                    <a:pt x="38302" y="68154"/>
                  </a:lnTo>
                  <a:lnTo>
                    <a:pt x="135116" y="68154"/>
                  </a:lnTo>
                  <a:lnTo>
                    <a:pt x="175324" y="15706"/>
                  </a:lnTo>
                  <a:lnTo>
                    <a:pt x="238788" y="15706"/>
                  </a:lnTo>
                  <a:lnTo>
                    <a:pt x="238788" y="216778"/>
                  </a:lnTo>
                  <a:lnTo>
                    <a:pt x="135870" y="216778"/>
                  </a:lnTo>
                  <a:lnTo>
                    <a:pt x="101085" y="320032"/>
                  </a:lnTo>
                  <a:lnTo>
                    <a:pt x="115975" y="325047"/>
                  </a:lnTo>
                  <a:lnTo>
                    <a:pt x="147168" y="232485"/>
                  </a:lnTo>
                  <a:lnTo>
                    <a:pt x="254494" y="232485"/>
                  </a:lnTo>
                  <a:lnTo>
                    <a:pt x="2544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7" name="object 937"/>
            <p:cNvSpPr/>
            <p:nvPr/>
          </p:nvSpPr>
          <p:spPr>
            <a:xfrm>
              <a:off x="1492617" y="7195767"/>
              <a:ext cx="118331" cy="237804"/>
            </a:xfrm>
            <a:prstGeom prst="rect">
              <a:avLst/>
            </a:prstGeom>
            <a:blipFill>
              <a:blip r:embed="rId1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8" name="object 938"/>
          <p:cNvSpPr/>
          <p:nvPr/>
        </p:nvSpPr>
        <p:spPr>
          <a:xfrm>
            <a:off x="1056786" y="6987026"/>
            <a:ext cx="90635" cy="110090"/>
          </a:xfrm>
          <a:prstGeom prst="rect">
            <a:avLst/>
          </a:prstGeom>
          <a:blipFill>
            <a:blip r:embed="rId1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1333774" y="6929333"/>
            <a:ext cx="90635" cy="110080"/>
          </a:xfrm>
          <a:prstGeom prst="rect">
            <a:avLst/>
          </a:prstGeom>
          <a:blipFill>
            <a:blip r:embed="rId1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40" name="object 940"/>
          <p:cNvGrpSpPr/>
          <p:nvPr/>
        </p:nvGrpSpPr>
        <p:grpSpPr>
          <a:xfrm>
            <a:off x="1045759" y="7075474"/>
            <a:ext cx="254635" cy="359410"/>
            <a:chOff x="1045759" y="7075474"/>
            <a:chExt cx="254635" cy="359410"/>
          </a:xfrm>
        </p:grpSpPr>
        <p:sp>
          <p:nvSpPr>
            <p:cNvPr id="941" name="object 941"/>
            <p:cNvSpPr/>
            <p:nvPr/>
          </p:nvSpPr>
          <p:spPr>
            <a:xfrm>
              <a:off x="1045759" y="7109240"/>
              <a:ext cx="254635" cy="325120"/>
            </a:xfrm>
            <a:custGeom>
              <a:avLst/>
              <a:gdLst/>
              <a:ahLst/>
              <a:cxnLst/>
              <a:rect l="l" t="t" r="r" b="b"/>
              <a:pathLst>
                <a:path w="254634" h="325120">
                  <a:moveTo>
                    <a:pt x="86876" y="0"/>
                  </a:moveTo>
                  <a:lnTo>
                    <a:pt x="0" y="0"/>
                  </a:lnTo>
                  <a:lnTo>
                    <a:pt x="0" y="232485"/>
                  </a:lnTo>
                  <a:lnTo>
                    <a:pt x="107326" y="232485"/>
                  </a:lnTo>
                  <a:lnTo>
                    <a:pt x="138519" y="325047"/>
                  </a:lnTo>
                  <a:lnTo>
                    <a:pt x="153408" y="320032"/>
                  </a:lnTo>
                  <a:lnTo>
                    <a:pt x="118624" y="216778"/>
                  </a:lnTo>
                  <a:lnTo>
                    <a:pt x="15706" y="216778"/>
                  </a:lnTo>
                  <a:lnTo>
                    <a:pt x="15706" y="15706"/>
                  </a:lnTo>
                  <a:lnTo>
                    <a:pt x="79149" y="15706"/>
                  </a:lnTo>
                  <a:lnTo>
                    <a:pt x="119378" y="68154"/>
                  </a:lnTo>
                  <a:lnTo>
                    <a:pt x="216192" y="68154"/>
                  </a:lnTo>
                  <a:lnTo>
                    <a:pt x="243720" y="94007"/>
                  </a:lnTo>
                  <a:lnTo>
                    <a:pt x="254473" y="82552"/>
                  </a:lnTo>
                  <a:lnTo>
                    <a:pt x="222412" y="52448"/>
                  </a:lnTo>
                  <a:lnTo>
                    <a:pt x="127106" y="52448"/>
                  </a:lnTo>
                  <a:lnTo>
                    <a:pt x="868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2" name="object 942"/>
            <p:cNvSpPr/>
            <p:nvPr/>
          </p:nvSpPr>
          <p:spPr>
            <a:xfrm>
              <a:off x="1131717" y="7195767"/>
              <a:ext cx="118352" cy="237804"/>
            </a:xfrm>
            <a:prstGeom prst="rect">
              <a:avLst/>
            </a:prstGeom>
            <a:blipFill>
              <a:blip r:embed="rId1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3" name="object 943"/>
            <p:cNvSpPr/>
            <p:nvPr/>
          </p:nvSpPr>
          <p:spPr>
            <a:xfrm>
              <a:off x="1283794" y="7075474"/>
              <a:ext cx="15875" cy="39370"/>
            </a:xfrm>
            <a:custGeom>
              <a:avLst/>
              <a:gdLst/>
              <a:ahLst/>
              <a:cxnLst/>
              <a:rect l="l" t="t" r="r" b="b"/>
              <a:pathLst>
                <a:path w="15875" h="39370">
                  <a:moveTo>
                    <a:pt x="0" y="39370"/>
                  </a:moveTo>
                  <a:lnTo>
                    <a:pt x="15706" y="39370"/>
                  </a:lnTo>
                  <a:lnTo>
                    <a:pt x="15706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4" name="object 944"/>
          <p:cNvSpPr/>
          <p:nvPr/>
        </p:nvSpPr>
        <p:spPr>
          <a:xfrm>
            <a:off x="1283792" y="7058970"/>
            <a:ext cx="191135" cy="88900"/>
          </a:xfrm>
          <a:custGeom>
            <a:avLst/>
            <a:gdLst/>
            <a:ahLst/>
            <a:cxnLst/>
            <a:rect l="l" t="t" r="r" b="b"/>
            <a:pathLst>
              <a:path w="191134" h="88900">
                <a:moveTo>
                  <a:pt x="49606" y="52133"/>
                </a:moveTo>
                <a:lnTo>
                  <a:pt x="33896" y="52133"/>
                </a:lnTo>
                <a:lnTo>
                  <a:pt x="33896" y="88353"/>
                </a:lnTo>
                <a:lnTo>
                  <a:pt x="49606" y="88353"/>
                </a:lnTo>
                <a:lnTo>
                  <a:pt x="49606" y="52133"/>
                </a:lnTo>
                <a:close/>
              </a:path>
              <a:path w="191134" h="88900">
                <a:moveTo>
                  <a:pt x="151028" y="52133"/>
                </a:moveTo>
                <a:lnTo>
                  <a:pt x="135318" y="52133"/>
                </a:lnTo>
                <a:lnTo>
                  <a:pt x="135318" y="88353"/>
                </a:lnTo>
                <a:lnTo>
                  <a:pt x="151028" y="88353"/>
                </a:lnTo>
                <a:lnTo>
                  <a:pt x="151028" y="52133"/>
                </a:lnTo>
                <a:close/>
              </a:path>
              <a:path w="191134" h="88900">
                <a:moveTo>
                  <a:pt x="190601" y="0"/>
                </a:moveTo>
                <a:lnTo>
                  <a:pt x="0" y="0"/>
                </a:lnTo>
                <a:lnTo>
                  <a:pt x="0" y="16510"/>
                </a:lnTo>
                <a:lnTo>
                  <a:pt x="174891" y="16510"/>
                </a:lnTo>
                <a:lnTo>
                  <a:pt x="174891" y="55880"/>
                </a:lnTo>
                <a:lnTo>
                  <a:pt x="190601" y="55880"/>
                </a:lnTo>
                <a:lnTo>
                  <a:pt x="190601" y="16510"/>
                </a:lnTo>
                <a:lnTo>
                  <a:pt x="1906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1334577" y="7233748"/>
            <a:ext cx="15875" cy="191770"/>
          </a:xfrm>
          <a:custGeom>
            <a:avLst/>
            <a:gdLst/>
            <a:ahLst/>
            <a:cxnLst/>
            <a:rect l="l" t="t" r="r" b="b"/>
            <a:pathLst>
              <a:path w="15875" h="191770">
                <a:moveTo>
                  <a:pt x="15706" y="0"/>
                </a:moveTo>
                <a:lnTo>
                  <a:pt x="0" y="0"/>
                </a:lnTo>
                <a:lnTo>
                  <a:pt x="0" y="191376"/>
                </a:lnTo>
                <a:lnTo>
                  <a:pt x="15706" y="191376"/>
                </a:lnTo>
                <a:lnTo>
                  <a:pt x="157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1402261" y="7233748"/>
            <a:ext cx="15875" cy="191770"/>
          </a:xfrm>
          <a:custGeom>
            <a:avLst/>
            <a:gdLst/>
            <a:ahLst/>
            <a:cxnLst/>
            <a:rect l="l" t="t" r="r" b="b"/>
            <a:pathLst>
              <a:path w="15875" h="191770">
                <a:moveTo>
                  <a:pt x="15706" y="0"/>
                </a:moveTo>
                <a:lnTo>
                  <a:pt x="0" y="0"/>
                </a:lnTo>
                <a:lnTo>
                  <a:pt x="0" y="191376"/>
                </a:lnTo>
                <a:lnTo>
                  <a:pt x="15706" y="191376"/>
                </a:lnTo>
                <a:lnTo>
                  <a:pt x="157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47" name="object 947"/>
          <p:cNvGrpSpPr/>
          <p:nvPr/>
        </p:nvGrpSpPr>
        <p:grpSpPr>
          <a:xfrm>
            <a:off x="1056786" y="5113841"/>
            <a:ext cx="586105" cy="358775"/>
            <a:chOff x="1056786" y="5113841"/>
            <a:chExt cx="586105" cy="358775"/>
          </a:xfrm>
        </p:grpSpPr>
        <p:sp>
          <p:nvSpPr>
            <p:cNvPr id="948" name="object 948"/>
            <p:cNvSpPr/>
            <p:nvPr/>
          </p:nvSpPr>
          <p:spPr>
            <a:xfrm>
              <a:off x="1056786" y="5113841"/>
              <a:ext cx="586105" cy="358775"/>
            </a:xfrm>
            <a:custGeom>
              <a:avLst/>
              <a:gdLst/>
              <a:ahLst/>
              <a:cxnLst/>
              <a:rect l="l" t="t" r="r" b="b"/>
              <a:pathLst>
                <a:path w="586105" h="358775">
                  <a:moveTo>
                    <a:pt x="567124" y="0"/>
                  </a:moveTo>
                  <a:lnTo>
                    <a:pt x="18795" y="0"/>
                  </a:lnTo>
                  <a:lnTo>
                    <a:pt x="11485" y="1480"/>
                  </a:lnTo>
                  <a:lnTo>
                    <a:pt x="5510" y="5515"/>
                  </a:lnTo>
                  <a:lnTo>
                    <a:pt x="1479" y="11494"/>
                  </a:lnTo>
                  <a:lnTo>
                    <a:pt x="0" y="18805"/>
                  </a:lnTo>
                  <a:lnTo>
                    <a:pt x="0" y="339706"/>
                  </a:lnTo>
                  <a:lnTo>
                    <a:pt x="1479" y="347029"/>
                  </a:lnTo>
                  <a:lnTo>
                    <a:pt x="5510" y="353010"/>
                  </a:lnTo>
                  <a:lnTo>
                    <a:pt x="11485" y="357043"/>
                  </a:lnTo>
                  <a:lnTo>
                    <a:pt x="18795" y="358523"/>
                  </a:lnTo>
                  <a:lnTo>
                    <a:pt x="567124" y="358523"/>
                  </a:lnTo>
                  <a:lnTo>
                    <a:pt x="574437" y="357043"/>
                  </a:lnTo>
                  <a:lnTo>
                    <a:pt x="580419" y="353010"/>
                  </a:lnTo>
                  <a:lnTo>
                    <a:pt x="584457" y="347029"/>
                  </a:lnTo>
                  <a:lnTo>
                    <a:pt x="585310" y="342816"/>
                  </a:lnTo>
                  <a:lnTo>
                    <a:pt x="17098" y="342816"/>
                  </a:lnTo>
                  <a:lnTo>
                    <a:pt x="15706" y="341424"/>
                  </a:lnTo>
                  <a:lnTo>
                    <a:pt x="15706" y="17098"/>
                  </a:lnTo>
                  <a:lnTo>
                    <a:pt x="17098" y="15706"/>
                  </a:lnTo>
                  <a:lnTo>
                    <a:pt x="585311" y="15706"/>
                  </a:lnTo>
                  <a:lnTo>
                    <a:pt x="584457" y="11494"/>
                  </a:lnTo>
                  <a:lnTo>
                    <a:pt x="580419" y="5515"/>
                  </a:lnTo>
                  <a:lnTo>
                    <a:pt x="574437" y="1480"/>
                  </a:lnTo>
                  <a:lnTo>
                    <a:pt x="567124" y="0"/>
                  </a:lnTo>
                  <a:close/>
                </a:path>
                <a:path w="586105" h="358775">
                  <a:moveTo>
                    <a:pt x="585311" y="15706"/>
                  </a:moveTo>
                  <a:lnTo>
                    <a:pt x="568841" y="15706"/>
                  </a:lnTo>
                  <a:lnTo>
                    <a:pt x="570233" y="17098"/>
                  </a:lnTo>
                  <a:lnTo>
                    <a:pt x="570233" y="341424"/>
                  </a:lnTo>
                  <a:lnTo>
                    <a:pt x="568841" y="342816"/>
                  </a:lnTo>
                  <a:lnTo>
                    <a:pt x="585310" y="342816"/>
                  </a:lnTo>
                  <a:lnTo>
                    <a:pt x="585940" y="339706"/>
                  </a:lnTo>
                  <a:lnTo>
                    <a:pt x="585940" y="18805"/>
                  </a:lnTo>
                  <a:lnTo>
                    <a:pt x="585311" y="157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9" name="object 949"/>
            <p:cNvSpPr/>
            <p:nvPr/>
          </p:nvSpPr>
          <p:spPr>
            <a:xfrm>
              <a:off x="1277002" y="5224434"/>
              <a:ext cx="187722" cy="137336"/>
            </a:xfrm>
            <a:prstGeom prst="rect">
              <a:avLst/>
            </a:prstGeom>
            <a:blipFill>
              <a:blip r:embed="rId1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0" name="object 950"/>
          <p:cNvSpPr/>
          <p:nvPr/>
        </p:nvSpPr>
        <p:spPr>
          <a:xfrm>
            <a:off x="6098959" y="5107793"/>
            <a:ext cx="596265" cy="640080"/>
          </a:xfrm>
          <a:custGeom>
            <a:avLst/>
            <a:gdLst/>
            <a:ahLst/>
            <a:cxnLst/>
            <a:rect l="l" t="t" r="r" b="b"/>
            <a:pathLst>
              <a:path w="596265" h="640079">
                <a:moveTo>
                  <a:pt x="314540" y="369112"/>
                </a:moveTo>
                <a:lnTo>
                  <a:pt x="298831" y="369112"/>
                </a:lnTo>
                <a:lnTo>
                  <a:pt x="298831" y="384822"/>
                </a:lnTo>
                <a:lnTo>
                  <a:pt x="298831" y="548754"/>
                </a:lnTo>
                <a:lnTo>
                  <a:pt x="96862" y="548754"/>
                </a:lnTo>
                <a:lnTo>
                  <a:pt x="96862" y="601764"/>
                </a:lnTo>
                <a:lnTo>
                  <a:pt x="43853" y="548754"/>
                </a:lnTo>
                <a:lnTo>
                  <a:pt x="15709" y="548754"/>
                </a:lnTo>
                <a:lnTo>
                  <a:pt x="15709" y="384822"/>
                </a:lnTo>
                <a:lnTo>
                  <a:pt x="298831" y="384822"/>
                </a:lnTo>
                <a:lnTo>
                  <a:pt x="298831" y="369112"/>
                </a:lnTo>
                <a:lnTo>
                  <a:pt x="0" y="369112"/>
                </a:lnTo>
                <a:lnTo>
                  <a:pt x="0" y="564464"/>
                </a:lnTo>
                <a:lnTo>
                  <a:pt x="37338" y="564464"/>
                </a:lnTo>
                <a:lnTo>
                  <a:pt x="112560" y="639673"/>
                </a:lnTo>
                <a:lnTo>
                  <a:pt x="112560" y="601764"/>
                </a:lnTo>
                <a:lnTo>
                  <a:pt x="112560" y="564464"/>
                </a:lnTo>
                <a:lnTo>
                  <a:pt x="314540" y="564464"/>
                </a:lnTo>
                <a:lnTo>
                  <a:pt x="314540" y="384822"/>
                </a:lnTo>
                <a:lnTo>
                  <a:pt x="314540" y="369112"/>
                </a:lnTo>
                <a:close/>
              </a:path>
              <a:path w="596265" h="640079">
                <a:moveTo>
                  <a:pt x="349872" y="181102"/>
                </a:moveTo>
                <a:lnTo>
                  <a:pt x="142608" y="181102"/>
                </a:lnTo>
                <a:lnTo>
                  <a:pt x="142608" y="196799"/>
                </a:lnTo>
                <a:lnTo>
                  <a:pt x="349872" y="196799"/>
                </a:lnTo>
                <a:lnTo>
                  <a:pt x="349872" y="181102"/>
                </a:lnTo>
                <a:close/>
              </a:path>
              <a:path w="596265" h="640079">
                <a:moveTo>
                  <a:pt x="470738" y="108165"/>
                </a:moveTo>
                <a:lnTo>
                  <a:pt x="142608" y="108165"/>
                </a:lnTo>
                <a:lnTo>
                  <a:pt x="142608" y="123875"/>
                </a:lnTo>
                <a:lnTo>
                  <a:pt x="470738" y="123875"/>
                </a:lnTo>
                <a:lnTo>
                  <a:pt x="470738" y="108165"/>
                </a:lnTo>
                <a:close/>
              </a:path>
              <a:path w="596265" h="640079">
                <a:moveTo>
                  <a:pt x="596011" y="0"/>
                </a:moveTo>
                <a:lnTo>
                  <a:pt x="580301" y="12"/>
                </a:lnTo>
                <a:lnTo>
                  <a:pt x="580301" y="15709"/>
                </a:lnTo>
                <a:lnTo>
                  <a:pt x="580301" y="286042"/>
                </a:lnTo>
                <a:lnTo>
                  <a:pt x="516699" y="286042"/>
                </a:lnTo>
                <a:lnTo>
                  <a:pt x="516699" y="399415"/>
                </a:lnTo>
                <a:lnTo>
                  <a:pt x="403339" y="286042"/>
                </a:lnTo>
                <a:lnTo>
                  <a:pt x="15709" y="286042"/>
                </a:lnTo>
                <a:lnTo>
                  <a:pt x="15709" y="15709"/>
                </a:lnTo>
                <a:lnTo>
                  <a:pt x="580301" y="15709"/>
                </a:lnTo>
                <a:lnTo>
                  <a:pt x="580301" y="12"/>
                </a:lnTo>
                <a:lnTo>
                  <a:pt x="0" y="12"/>
                </a:lnTo>
                <a:lnTo>
                  <a:pt x="0" y="301752"/>
                </a:lnTo>
                <a:lnTo>
                  <a:pt x="396824" y="301752"/>
                </a:lnTo>
                <a:lnTo>
                  <a:pt x="532409" y="437337"/>
                </a:lnTo>
                <a:lnTo>
                  <a:pt x="532409" y="399415"/>
                </a:lnTo>
                <a:lnTo>
                  <a:pt x="532409" y="301752"/>
                </a:lnTo>
                <a:lnTo>
                  <a:pt x="596011" y="301739"/>
                </a:lnTo>
                <a:lnTo>
                  <a:pt x="596011" y="15709"/>
                </a:lnTo>
                <a:lnTo>
                  <a:pt x="5960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1034617" y="4836585"/>
            <a:ext cx="4144645" cy="15875"/>
          </a:xfrm>
          <a:custGeom>
            <a:avLst/>
            <a:gdLst/>
            <a:ahLst/>
            <a:cxnLst/>
            <a:rect l="l" t="t" r="r" b="b"/>
            <a:pathLst>
              <a:path w="4144645" h="15875">
                <a:moveTo>
                  <a:pt x="4144156" y="0"/>
                </a:moveTo>
                <a:lnTo>
                  <a:pt x="0" y="0"/>
                </a:lnTo>
                <a:lnTo>
                  <a:pt x="0" y="15706"/>
                </a:lnTo>
                <a:lnTo>
                  <a:pt x="4144156" y="15706"/>
                </a:lnTo>
                <a:lnTo>
                  <a:pt x="4144156" y="0"/>
                </a:lnTo>
                <a:close/>
              </a:path>
            </a:pathLst>
          </a:custGeom>
          <a:solidFill>
            <a:srgbClr val="D0D0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1034617" y="2937764"/>
            <a:ext cx="4144645" cy="15875"/>
          </a:xfrm>
          <a:custGeom>
            <a:avLst/>
            <a:gdLst/>
            <a:ahLst/>
            <a:cxnLst/>
            <a:rect l="l" t="t" r="r" b="b"/>
            <a:pathLst>
              <a:path w="4144645" h="15875">
                <a:moveTo>
                  <a:pt x="4144156" y="0"/>
                </a:moveTo>
                <a:lnTo>
                  <a:pt x="0" y="0"/>
                </a:lnTo>
                <a:lnTo>
                  <a:pt x="0" y="15706"/>
                </a:lnTo>
                <a:lnTo>
                  <a:pt x="4144156" y="15706"/>
                </a:lnTo>
                <a:lnTo>
                  <a:pt x="4144156" y="0"/>
                </a:lnTo>
                <a:close/>
              </a:path>
            </a:pathLst>
          </a:custGeom>
          <a:solidFill>
            <a:srgbClr val="D0D0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6091489" y="4836585"/>
            <a:ext cx="4144645" cy="15875"/>
          </a:xfrm>
          <a:custGeom>
            <a:avLst/>
            <a:gdLst/>
            <a:ahLst/>
            <a:cxnLst/>
            <a:rect l="l" t="t" r="r" b="b"/>
            <a:pathLst>
              <a:path w="4144645" h="15875">
                <a:moveTo>
                  <a:pt x="4144156" y="0"/>
                </a:moveTo>
                <a:lnTo>
                  <a:pt x="0" y="0"/>
                </a:lnTo>
                <a:lnTo>
                  <a:pt x="0" y="15706"/>
                </a:lnTo>
                <a:lnTo>
                  <a:pt x="4144156" y="15706"/>
                </a:lnTo>
                <a:lnTo>
                  <a:pt x="4144156" y="0"/>
                </a:lnTo>
                <a:close/>
              </a:path>
            </a:pathLst>
          </a:custGeom>
          <a:solidFill>
            <a:srgbClr val="D0D0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6091489" y="2937764"/>
            <a:ext cx="4144645" cy="15875"/>
          </a:xfrm>
          <a:custGeom>
            <a:avLst/>
            <a:gdLst/>
            <a:ahLst/>
            <a:cxnLst/>
            <a:rect l="l" t="t" r="r" b="b"/>
            <a:pathLst>
              <a:path w="4144645" h="15875">
                <a:moveTo>
                  <a:pt x="4144156" y="0"/>
                </a:moveTo>
                <a:lnTo>
                  <a:pt x="0" y="0"/>
                </a:lnTo>
                <a:lnTo>
                  <a:pt x="0" y="15706"/>
                </a:lnTo>
                <a:lnTo>
                  <a:pt x="4144156" y="15706"/>
                </a:lnTo>
                <a:lnTo>
                  <a:pt x="4144156" y="0"/>
                </a:lnTo>
                <a:close/>
              </a:path>
            </a:pathLst>
          </a:custGeom>
          <a:solidFill>
            <a:srgbClr val="D0D0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1034617" y="6640017"/>
            <a:ext cx="4144645" cy="15875"/>
          </a:xfrm>
          <a:custGeom>
            <a:avLst/>
            <a:gdLst/>
            <a:ahLst/>
            <a:cxnLst/>
            <a:rect l="l" t="t" r="r" b="b"/>
            <a:pathLst>
              <a:path w="4144645" h="15875">
                <a:moveTo>
                  <a:pt x="4144156" y="0"/>
                </a:moveTo>
                <a:lnTo>
                  <a:pt x="0" y="0"/>
                </a:lnTo>
                <a:lnTo>
                  <a:pt x="0" y="15706"/>
                </a:lnTo>
                <a:lnTo>
                  <a:pt x="4144156" y="15706"/>
                </a:lnTo>
                <a:lnTo>
                  <a:pt x="4144156" y="0"/>
                </a:lnTo>
                <a:close/>
              </a:path>
            </a:pathLst>
          </a:custGeom>
          <a:solidFill>
            <a:srgbClr val="D0D0C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56" name="object 956"/>
          <p:cNvGrpSpPr/>
          <p:nvPr/>
        </p:nvGrpSpPr>
        <p:grpSpPr>
          <a:xfrm>
            <a:off x="1109186" y="1340877"/>
            <a:ext cx="2830830" cy="306070"/>
            <a:chOff x="1109186" y="1340877"/>
            <a:chExt cx="2830830" cy="306070"/>
          </a:xfrm>
        </p:grpSpPr>
        <p:sp>
          <p:nvSpPr>
            <p:cNvPr id="957" name="object 957"/>
            <p:cNvSpPr/>
            <p:nvPr/>
          </p:nvSpPr>
          <p:spPr>
            <a:xfrm>
              <a:off x="1109186" y="1340877"/>
              <a:ext cx="251070" cy="243353"/>
            </a:xfrm>
            <a:prstGeom prst="rect">
              <a:avLst/>
            </a:prstGeom>
            <a:blipFill>
              <a:blip r:embed="rId1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8" name="object 958"/>
            <p:cNvSpPr/>
            <p:nvPr/>
          </p:nvSpPr>
          <p:spPr>
            <a:xfrm>
              <a:off x="1383055" y="1342230"/>
              <a:ext cx="1753235" cy="304800"/>
            </a:xfrm>
            <a:custGeom>
              <a:avLst/>
              <a:gdLst/>
              <a:ahLst/>
              <a:cxnLst/>
              <a:rect l="l" t="t" r="r" b="b"/>
              <a:pathLst>
                <a:path w="1753235" h="304800">
                  <a:moveTo>
                    <a:pt x="167271" y="163576"/>
                  </a:moveTo>
                  <a:lnTo>
                    <a:pt x="153073" y="117640"/>
                  </a:lnTo>
                  <a:lnTo>
                    <a:pt x="121335" y="93446"/>
                  </a:lnTo>
                  <a:lnTo>
                    <a:pt x="121335" y="165239"/>
                  </a:lnTo>
                  <a:lnTo>
                    <a:pt x="118770" y="184111"/>
                  </a:lnTo>
                  <a:lnTo>
                    <a:pt x="111404" y="199809"/>
                  </a:lnTo>
                  <a:lnTo>
                    <a:pt x="99707" y="210540"/>
                  </a:lnTo>
                  <a:lnTo>
                    <a:pt x="84137" y="214515"/>
                  </a:lnTo>
                  <a:lnTo>
                    <a:pt x="68275" y="210591"/>
                  </a:lnTo>
                  <a:lnTo>
                    <a:pt x="56603" y="199440"/>
                  </a:lnTo>
                  <a:lnTo>
                    <a:pt x="49390" y="181991"/>
                  </a:lnTo>
                  <a:lnTo>
                    <a:pt x="46913" y="159219"/>
                  </a:lnTo>
                  <a:lnTo>
                    <a:pt x="50876" y="143954"/>
                  </a:lnTo>
                  <a:lnTo>
                    <a:pt x="58699" y="130632"/>
                  </a:lnTo>
                  <a:lnTo>
                    <a:pt x="68973" y="122339"/>
                  </a:lnTo>
                  <a:lnTo>
                    <a:pt x="70358" y="121221"/>
                  </a:lnTo>
                  <a:lnTo>
                    <a:pt x="112115" y="131635"/>
                  </a:lnTo>
                  <a:lnTo>
                    <a:pt x="121335" y="165239"/>
                  </a:lnTo>
                  <a:lnTo>
                    <a:pt x="121335" y="93446"/>
                  </a:lnTo>
                  <a:lnTo>
                    <a:pt x="94513" y="88823"/>
                  </a:lnTo>
                  <a:lnTo>
                    <a:pt x="74358" y="91084"/>
                  </a:lnTo>
                  <a:lnTo>
                    <a:pt x="56642" y="97663"/>
                  </a:lnTo>
                  <a:lnTo>
                    <a:pt x="42202" y="108191"/>
                  </a:lnTo>
                  <a:lnTo>
                    <a:pt x="31838" y="122339"/>
                  </a:lnTo>
                  <a:lnTo>
                    <a:pt x="30835" y="121996"/>
                  </a:lnTo>
                  <a:lnTo>
                    <a:pt x="44005" y="83769"/>
                  </a:lnTo>
                  <a:lnTo>
                    <a:pt x="72644" y="64731"/>
                  </a:lnTo>
                  <a:lnTo>
                    <a:pt x="109461" y="56057"/>
                  </a:lnTo>
                  <a:lnTo>
                    <a:pt x="147142" y="48933"/>
                  </a:lnTo>
                  <a:lnTo>
                    <a:pt x="147142" y="0"/>
                  </a:lnTo>
                  <a:lnTo>
                    <a:pt x="121335" y="0"/>
                  </a:lnTo>
                  <a:lnTo>
                    <a:pt x="121335" y="13068"/>
                  </a:lnTo>
                  <a:lnTo>
                    <a:pt x="67449" y="25933"/>
                  </a:lnTo>
                  <a:lnTo>
                    <a:pt x="29629" y="50406"/>
                  </a:lnTo>
                  <a:lnTo>
                    <a:pt x="7315" y="89382"/>
                  </a:lnTo>
                  <a:lnTo>
                    <a:pt x="0" y="145808"/>
                  </a:lnTo>
                  <a:lnTo>
                    <a:pt x="5905" y="185724"/>
                  </a:lnTo>
                  <a:lnTo>
                    <a:pt x="22834" y="216027"/>
                  </a:lnTo>
                  <a:lnTo>
                    <a:pt x="49631" y="235267"/>
                  </a:lnTo>
                  <a:lnTo>
                    <a:pt x="85140" y="242011"/>
                  </a:lnTo>
                  <a:lnTo>
                    <a:pt x="118897" y="235788"/>
                  </a:lnTo>
                  <a:lnTo>
                    <a:pt x="144805" y="218884"/>
                  </a:lnTo>
                  <a:lnTo>
                    <a:pt x="147713" y="214515"/>
                  </a:lnTo>
                  <a:lnTo>
                    <a:pt x="161417" y="193929"/>
                  </a:lnTo>
                  <a:lnTo>
                    <a:pt x="167271" y="163576"/>
                  </a:lnTo>
                  <a:close/>
                </a:path>
                <a:path w="1753235" h="304800">
                  <a:moveTo>
                    <a:pt x="358940" y="159880"/>
                  </a:moveTo>
                  <a:lnTo>
                    <a:pt x="354330" y="129082"/>
                  </a:lnTo>
                  <a:lnTo>
                    <a:pt x="346570" y="114960"/>
                  </a:lnTo>
                  <a:lnTo>
                    <a:pt x="341769" y="106248"/>
                  </a:lnTo>
                  <a:lnTo>
                    <a:pt x="340969" y="104787"/>
                  </a:lnTo>
                  <a:lnTo>
                    <a:pt x="319481" y="88849"/>
                  </a:lnTo>
                  <a:lnTo>
                    <a:pt x="313029" y="87579"/>
                  </a:lnTo>
                  <a:lnTo>
                    <a:pt x="313029" y="160896"/>
                  </a:lnTo>
                  <a:lnTo>
                    <a:pt x="310692" y="181724"/>
                  </a:lnTo>
                  <a:lnTo>
                    <a:pt x="303428" y="197802"/>
                  </a:lnTo>
                  <a:lnTo>
                    <a:pt x="290817" y="208165"/>
                  </a:lnTo>
                  <a:lnTo>
                    <a:pt x="272453" y="211836"/>
                  </a:lnTo>
                  <a:lnTo>
                    <a:pt x="264541" y="211416"/>
                  </a:lnTo>
                  <a:lnTo>
                    <a:pt x="257124" y="209994"/>
                  </a:lnTo>
                  <a:lnTo>
                    <a:pt x="249821" y="207314"/>
                  </a:lnTo>
                  <a:lnTo>
                    <a:pt x="242277" y="203123"/>
                  </a:lnTo>
                  <a:lnTo>
                    <a:pt x="242277" y="130390"/>
                  </a:lnTo>
                  <a:lnTo>
                    <a:pt x="248793" y="123875"/>
                  </a:lnTo>
                  <a:lnTo>
                    <a:pt x="256616" y="119024"/>
                  </a:lnTo>
                  <a:lnTo>
                    <a:pt x="265569" y="116001"/>
                  </a:lnTo>
                  <a:lnTo>
                    <a:pt x="275475" y="114960"/>
                  </a:lnTo>
                  <a:lnTo>
                    <a:pt x="292100" y="118046"/>
                  </a:lnTo>
                  <a:lnTo>
                    <a:pt x="303809" y="126987"/>
                  </a:lnTo>
                  <a:lnTo>
                    <a:pt x="310743" y="141414"/>
                  </a:lnTo>
                  <a:lnTo>
                    <a:pt x="313029" y="160896"/>
                  </a:lnTo>
                  <a:lnTo>
                    <a:pt x="313029" y="87579"/>
                  </a:lnTo>
                  <a:lnTo>
                    <a:pt x="290563" y="83121"/>
                  </a:lnTo>
                  <a:lnTo>
                    <a:pt x="275183" y="84709"/>
                  </a:lnTo>
                  <a:lnTo>
                    <a:pt x="261569" y="89281"/>
                  </a:lnTo>
                  <a:lnTo>
                    <a:pt x="250215" y="96558"/>
                  </a:lnTo>
                  <a:lnTo>
                    <a:pt x="241630" y="106248"/>
                  </a:lnTo>
                  <a:lnTo>
                    <a:pt x="241630" y="86804"/>
                  </a:lnTo>
                  <a:lnTo>
                    <a:pt x="181279" y="86804"/>
                  </a:lnTo>
                  <a:lnTo>
                    <a:pt x="181279" y="113626"/>
                  </a:lnTo>
                  <a:lnTo>
                    <a:pt x="199377" y="113626"/>
                  </a:lnTo>
                  <a:lnTo>
                    <a:pt x="199377" y="277876"/>
                  </a:lnTo>
                  <a:lnTo>
                    <a:pt x="181279" y="277876"/>
                  </a:lnTo>
                  <a:lnTo>
                    <a:pt x="181279" y="304685"/>
                  </a:lnTo>
                  <a:lnTo>
                    <a:pt x="266077" y="304685"/>
                  </a:lnTo>
                  <a:lnTo>
                    <a:pt x="266077" y="277876"/>
                  </a:lnTo>
                  <a:lnTo>
                    <a:pt x="242277" y="277876"/>
                  </a:lnTo>
                  <a:lnTo>
                    <a:pt x="242277" y="233629"/>
                  </a:lnTo>
                  <a:lnTo>
                    <a:pt x="249770" y="237096"/>
                  </a:lnTo>
                  <a:lnTo>
                    <a:pt x="258368" y="239496"/>
                  </a:lnTo>
                  <a:lnTo>
                    <a:pt x="267741" y="240893"/>
                  </a:lnTo>
                  <a:lnTo>
                    <a:pt x="277469" y="241338"/>
                  </a:lnTo>
                  <a:lnTo>
                    <a:pt x="311975" y="235305"/>
                  </a:lnTo>
                  <a:lnTo>
                    <a:pt x="314528" y="233629"/>
                  </a:lnTo>
                  <a:lnTo>
                    <a:pt x="337566" y="218465"/>
                  </a:lnTo>
                  <a:lnTo>
                    <a:pt x="341655" y="211836"/>
                  </a:lnTo>
                  <a:lnTo>
                    <a:pt x="353466" y="192697"/>
                  </a:lnTo>
                  <a:lnTo>
                    <a:pt x="358940" y="159880"/>
                  </a:lnTo>
                  <a:close/>
                </a:path>
                <a:path w="1753235" h="304800">
                  <a:moveTo>
                    <a:pt x="533463" y="233629"/>
                  </a:moveTo>
                  <a:lnTo>
                    <a:pt x="529996" y="217208"/>
                  </a:lnTo>
                  <a:lnTo>
                    <a:pt x="528853" y="211848"/>
                  </a:lnTo>
                  <a:lnTo>
                    <a:pt x="528434" y="209829"/>
                  </a:lnTo>
                  <a:lnTo>
                    <a:pt x="525754" y="210832"/>
                  </a:lnTo>
                  <a:lnTo>
                    <a:pt x="524078" y="211505"/>
                  </a:lnTo>
                  <a:lnTo>
                    <a:pt x="522071" y="211848"/>
                  </a:lnTo>
                  <a:lnTo>
                    <a:pt x="513016" y="211848"/>
                  </a:lnTo>
                  <a:lnTo>
                    <a:pt x="513219" y="206768"/>
                  </a:lnTo>
                  <a:lnTo>
                    <a:pt x="513651" y="185953"/>
                  </a:lnTo>
                  <a:lnTo>
                    <a:pt x="514032" y="169608"/>
                  </a:lnTo>
                  <a:lnTo>
                    <a:pt x="514235" y="159715"/>
                  </a:lnTo>
                  <a:lnTo>
                    <a:pt x="514286" y="153860"/>
                  </a:lnTo>
                  <a:lnTo>
                    <a:pt x="514362" y="145135"/>
                  </a:lnTo>
                  <a:lnTo>
                    <a:pt x="503986" y="107594"/>
                  </a:lnTo>
                  <a:lnTo>
                    <a:pt x="449326" y="83121"/>
                  </a:lnTo>
                  <a:lnTo>
                    <a:pt x="426415" y="85648"/>
                  </a:lnTo>
                  <a:lnTo>
                    <a:pt x="407047" y="93014"/>
                  </a:lnTo>
                  <a:lnTo>
                    <a:pt x="393649" y="104902"/>
                  </a:lnTo>
                  <a:lnTo>
                    <a:pt x="388645" y="120992"/>
                  </a:lnTo>
                  <a:lnTo>
                    <a:pt x="389788" y="127939"/>
                  </a:lnTo>
                  <a:lnTo>
                    <a:pt x="422160" y="112623"/>
                  </a:lnTo>
                  <a:lnTo>
                    <a:pt x="427520" y="109601"/>
                  </a:lnTo>
                  <a:lnTo>
                    <a:pt x="434238" y="107594"/>
                  </a:lnTo>
                  <a:lnTo>
                    <a:pt x="443293" y="107594"/>
                  </a:lnTo>
                  <a:lnTo>
                    <a:pt x="457428" y="110159"/>
                  </a:lnTo>
                  <a:lnTo>
                    <a:pt x="466636" y="117360"/>
                  </a:lnTo>
                  <a:lnTo>
                    <a:pt x="471627" y="128384"/>
                  </a:lnTo>
                  <a:lnTo>
                    <a:pt x="473138" y="142455"/>
                  </a:lnTo>
                  <a:lnTo>
                    <a:pt x="473049" y="150812"/>
                  </a:lnTo>
                  <a:lnTo>
                    <a:pt x="472782" y="153860"/>
                  </a:lnTo>
                  <a:lnTo>
                    <a:pt x="472452" y="153746"/>
                  </a:lnTo>
                  <a:lnTo>
                    <a:pt x="472452" y="175971"/>
                  </a:lnTo>
                  <a:lnTo>
                    <a:pt x="472452" y="196418"/>
                  </a:lnTo>
                  <a:lnTo>
                    <a:pt x="467893" y="201803"/>
                  </a:lnTo>
                  <a:lnTo>
                    <a:pt x="461645" y="206768"/>
                  </a:lnTo>
                  <a:lnTo>
                    <a:pt x="453504" y="210426"/>
                  </a:lnTo>
                  <a:lnTo>
                    <a:pt x="443293" y="211848"/>
                  </a:lnTo>
                  <a:lnTo>
                    <a:pt x="433705" y="210197"/>
                  </a:lnTo>
                  <a:lnTo>
                    <a:pt x="426656" y="205689"/>
                  </a:lnTo>
                  <a:lnTo>
                    <a:pt x="422313" y="198970"/>
                  </a:lnTo>
                  <a:lnTo>
                    <a:pt x="420839" y="190728"/>
                  </a:lnTo>
                  <a:lnTo>
                    <a:pt x="422567" y="181902"/>
                  </a:lnTo>
                  <a:lnTo>
                    <a:pt x="427659" y="175260"/>
                  </a:lnTo>
                  <a:lnTo>
                    <a:pt x="435965" y="171069"/>
                  </a:lnTo>
                  <a:lnTo>
                    <a:pt x="447306" y="169608"/>
                  </a:lnTo>
                  <a:lnTo>
                    <a:pt x="454355" y="169989"/>
                  </a:lnTo>
                  <a:lnTo>
                    <a:pt x="460895" y="171157"/>
                  </a:lnTo>
                  <a:lnTo>
                    <a:pt x="466928" y="173139"/>
                  </a:lnTo>
                  <a:lnTo>
                    <a:pt x="472452" y="175971"/>
                  </a:lnTo>
                  <a:lnTo>
                    <a:pt x="472452" y="153746"/>
                  </a:lnTo>
                  <a:lnTo>
                    <a:pt x="465975" y="151358"/>
                  </a:lnTo>
                  <a:lnTo>
                    <a:pt x="457530" y="149453"/>
                  </a:lnTo>
                  <a:lnTo>
                    <a:pt x="448094" y="148247"/>
                  </a:lnTo>
                  <a:lnTo>
                    <a:pt x="438264" y="147828"/>
                  </a:lnTo>
                  <a:lnTo>
                    <a:pt x="412648" y="150812"/>
                  </a:lnTo>
                  <a:lnTo>
                    <a:pt x="393217" y="159715"/>
                  </a:lnTo>
                  <a:lnTo>
                    <a:pt x="380898" y="174409"/>
                  </a:lnTo>
                  <a:lnTo>
                    <a:pt x="376580" y="194741"/>
                  </a:lnTo>
                  <a:lnTo>
                    <a:pt x="380174" y="214172"/>
                  </a:lnTo>
                  <a:lnTo>
                    <a:pt x="390499" y="228473"/>
                  </a:lnTo>
                  <a:lnTo>
                    <a:pt x="406857" y="237312"/>
                  </a:lnTo>
                  <a:lnTo>
                    <a:pt x="428548" y="240334"/>
                  </a:lnTo>
                  <a:lnTo>
                    <a:pt x="444766" y="238417"/>
                  </a:lnTo>
                  <a:lnTo>
                    <a:pt x="457746" y="233286"/>
                  </a:lnTo>
                  <a:lnTo>
                    <a:pt x="467525" y="225907"/>
                  </a:lnTo>
                  <a:lnTo>
                    <a:pt x="474129" y="217208"/>
                  </a:lnTo>
                  <a:lnTo>
                    <a:pt x="477697" y="227520"/>
                  </a:lnTo>
                  <a:lnTo>
                    <a:pt x="483882" y="234848"/>
                  </a:lnTo>
                  <a:lnTo>
                    <a:pt x="492645" y="239217"/>
                  </a:lnTo>
                  <a:lnTo>
                    <a:pt x="503948" y="240665"/>
                  </a:lnTo>
                  <a:lnTo>
                    <a:pt x="510222" y="240322"/>
                  </a:lnTo>
                  <a:lnTo>
                    <a:pt x="517829" y="239166"/>
                  </a:lnTo>
                  <a:lnTo>
                    <a:pt x="525881" y="236994"/>
                  </a:lnTo>
                  <a:lnTo>
                    <a:pt x="533463" y="233629"/>
                  </a:lnTo>
                  <a:close/>
                </a:path>
                <a:path w="1753235" h="304800">
                  <a:moveTo>
                    <a:pt x="682891" y="195745"/>
                  </a:moveTo>
                  <a:lnTo>
                    <a:pt x="680758" y="183362"/>
                  </a:lnTo>
                  <a:lnTo>
                    <a:pt x="674306" y="172834"/>
                  </a:lnTo>
                  <a:lnTo>
                    <a:pt x="663524" y="164884"/>
                  </a:lnTo>
                  <a:lnTo>
                    <a:pt x="648373" y="160223"/>
                  </a:lnTo>
                  <a:lnTo>
                    <a:pt x="648373" y="159550"/>
                  </a:lnTo>
                  <a:lnTo>
                    <a:pt x="661568" y="154266"/>
                  </a:lnTo>
                  <a:lnTo>
                    <a:pt x="670991" y="146481"/>
                  </a:lnTo>
                  <a:lnTo>
                    <a:pt x="676656" y="136169"/>
                  </a:lnTo>
                  <a:lnTo>
                    <a:pt x="678535" y="123355"/>
                  </a:lnTo>
                  <a:lnTo>
                    <a:pt x="674649" y="105892"/>
                  </a:lnTo>
                  <a:lnTo>
                    <a:pt x="663498" y="93306"/>
                  </a:lnTo>
                  <a:lnTo>
                    <a:pt x="645871" y="85686"/>
                  </a:lnTo>
                  <a:lnTo>
                    <a:pt x="622566" y="83121"/>
                  </a:lnTo>
                  <a:lnTo>
                    <a:pt x="610120" y="84201"/>
                  </a:lnTo>
                  <a:lnTo>
                    <a:pt x="598970" y="87185"/>
                  </a:lnTo>
                  <a:lnTo>
                    <a:pt x="589140" y="91744"/>
                  </a:lnTo>
                  <a:lnTo>
                    <a:pt x="580669" y="97536"/>
                  </a:lnTo>
                  <a:lnTo>
                    <a:pt x="580669" y="86804"/>
                  </a:lnTo>
                  <a:lnTo>
                    <a:pt x="553186" y="86804"/>
                  </a:lnTo>
                  <a:lnTo>
                    <a:pt x="553186" y="137096"/>
                  </a:lnTo>
                  <a:lnTo>
                    <a:pt x="580669" y="137096"/>
                  </a:lnTo>
                  <a:lnTo>
                    <a:pt x="580669" y="123355"/>
                  </a:lnTo>
                  <a:lnTo>
                    <a:pt x="585381" y="117170"/>
                  </a:lnTo>
                  <a:lnTo>
                    <a:pt x="591731" y="112407"/>
                  </a:lnTo>
                  <a:lnTo>
                    <a:pt x="599338" y="109334"/>
                  </a:lnTo>
                  <a:lnTo>
                    <a:pt x="607822" y="108254"/>
                  </a:lnTo>
                  <a:lnTo>
                    <a:pt x="618578" y="109715"/>
                  </a:lnTo>
                  <a:lnTo>
                    <a:pt x="626579" y="113919"/>
                  </a:lnTo>
                  <a:lnTo>
                    <a:pt x="631571" y="120561"/>
                  </a:lnTo>
                  <a:lnTo>
                    <a:pt x="633285" y="129387"/>
                  </a:lnTo>
                  <a:lnTo>
                    <a:pt x="631761" y="137058"/>
                  </a:lnTo>
                  <a:lnTo>
                    <a:pt x="627418" y="143459"/>
                  </a:lnTo>
                  <a:lnTo>
                    <a:pt x="620560" y="147866"/>
                  </a:lnTo>
                  <a:lnTo>
                    <a:pt x="611505" y="149504"/>
                  </a:lnTo>
                  <a:lnTo>
                    <a:pt x="590054" y="149504"/>
                  </a:lnTo>
                  <a:lnTo>
                    <a:pt x="590054" y="172961"/>
                  </a:lnTo>
                  <a:lnTo>
                    <a:pt x="613181" y="172961"/>
                  </a:lnTo>
                  <a:lnTo>
                    <a:pt x="623646" y="174294"/>
                  </a:lnTo>
                  <a:lnTo>
                    <a:pt x="631317" y="178104"/>
                  </a:lnTo>
                  <a:lnTo>
                    <a:pt x="636028" y="184124"/>
                  </a:lnTo>
                  <a:lnTo>
                    <a:pt x="637641" y="192062"/>
                  </a:lnTo>
                  <a:lnTo>
                    <a:pt x="636092" y="201447"/>
                  </a:lnTo>
                  <a:lnTo>
                    <a:pt x="631063" y="209372"/>
                  </a:lnTo>
                  <a:lnTo>
                    <a:pt x="621944" y="214833"/>
                  </a:lnTo>
                  <a:lnTo>
                    <a:pt x="608152" y="216865"/>
                  </a:lnTo>
                  <a:lnTo>
                    <a:pt x="600646" y="216496"/>
                  </a:lnTo>
                  <a:lnTo>
                    <a:pt x="593864" y="215366"/>
                  </a:lnTo>
                  <a:lnTo>
                    <a:pt x="588010" y="213474"/>
                  </a:lnTo>
                  <a:lnTo>
                    <a:pt x="583336" y="210832"/>
                  </a:lnTo>
                  <a:lnTo>
                    <a:pt x="586359" y="204470"/>
                  </a:lnTo>
                  <a:lnTo>
                    <a:pt x="586359" y="200444"/>
                  </a:lnTo>
                  <a:lnTo>
                    <a:pt x="585012" y="193713"/>
                  </a:lnTo>
                  <a:lnTo>
                    <a:pt x="581126" y="188048"/>
                  </a:lnTo>
                  <a:lnTo>
                    <a:pt x="574903" y="184137"/>
                  </a:lnTo>
                  <a:lnTo>
                    <a:pt x="566572" y="182676"/>
                  </a:lnTo>
                  <a:lnTo>
                    <a:pt x="558774" y="184264"/>
                  </a:lnTo>
                  <a:lnTo>
                    <a:pt x="552386" y="188595"/>
                  </a:lnTo>
                  <a:lnTo>
                    <a:pt x="548055" y="194983"/>
                  </a:lnTo>
                  <a:lnTo>
                    <a:pt x="546468" y="202793"/>
                  </a:lnTo>
                  <a:lnTo>
                    <a:pt x="551776" y="219417"/>
                  </a:lnTo>
                  <a:lnTo>
                    <a:pt x="566077" y="231495"/>
                  </a:lnTo>
                  <a:lnTo>
                    <a:pt x="586917" y="238848"/>
                  </a:lnTo>
                  <a:lnTo>
                    <a:pt x="611835" y="241338"/>
                  </a:lnTo>
                  <a:lnTo>
                    <a:pt x="641743" y="238175"/>
                  </a:lnTo>
                  <a:lnTo>
                    <a:pt x="664083" y="229108"/>
                  </a:lnTo>
                  <a:lnTo>
                    <a:pt x="678065" y="214757"/>
                  </a:lnTo>
                  <a:lnTo>
                    <a:pt x="682891" y="195745"/>
                  </a:lnTo>
                  <a:close/>
                </a:path>
                <a:path w="1753235" h="304800">
                  <a:moveTo>
                    <a:pt x="872515" y="162229"/>
                  </a:moveTo>
                  <a:lnTo>
                    <a:pt x="867041" y="130530"/>
                  </a:lnTo>
                  <a:lnTo>
                    <a:pt x="854456" y="110947"/>
                  </a:lnTo>
                  <a:lnTo>
                    <a:pt x="850785" y="105244"/>
                  </a:lnTo>
                  <a:lnTo>
                    <a:pt x="826262" y="89916"/>
                  </a:lnTo>
                  <a:lnTo>
                    <a:pt x="826262" y="162229"/>
                  </a:lnTo>
                  <a:lnTo>
                    <a:pt x="823569" y="183769"/>
                  </a:lnTo>
                  <a:lnTo>
                    <a:pt x="815835" y="199771"/>
                  </a:lnTo>
                  <a:lnTo>
                    <a:pt x="803503" y="209740"/>
                  </a:lnTo>
                  <a:lnTo>
                    <a:pt x="787057" y="213182"/>
                  </a:lnTo>
                  <a:lnTo>
                    <a:pt x="770547" y="209600"/>
                  </a:lnTo>
                  <a:lnTo>
                    <a:pt x="758101" y="199402"/>
                  </a:lnTo>
                  <a:lnTo>
                    <a:pt x="750239" y="183349"/>
                  </a:lnTo>
                  <a:lnTo>
                    <a:pt x="747509" y="162229"/>
                  </a:lnTo>
                  <a:lnTo>
                    <a:pt x="750290" y="140639"/>
                  </a:lnTo>
                  <a:lnTo>
                    <a:pt x="758228" y="124523"/>
                  </a:lnTo>
                  <a:lnTo>
                    <a:pt x="770686" y="114439"/>
                  </a:lnTo>
                  <a:lnTo>
                    <a:pt x="787057" y="110947"/>
                  </a:lnTo>
                  <a:lnTo>
                    <a:pt x="803363" y="114490"/>
                  </a:lnTo>
                  <a:lnTo>
                    <a:pt x="815708" y="124650"/>
                  </a:lnTo>
                  <a:lnTo>
                    <a:pt x="823531" y="140779"/>
                  </a:lnTo>
                  <a:lnTo>
                    <a:pt x="826262" y="162229"/>
                  </a:lnTo>
                  <a:lnTo>
                    <a:pt x="826262" y="89916"/>
                  </a:lnTo>
                  <a:lnTo>
                    <a:pt x="824026" y="88506"/>
                  </a:lnTo>
                  <a:lnTo>
                    <a:pt x="787057" y="82448"/>
                  </a:lnTo>
                  <a:lnTo>
                    <a:pt x="750506" y="88506"/>
                  </a:lnTo>
                  <a:lnTo>
                    <a:pt x="723696" y="105244"/>
                  </a:lnTo>
                  <a:lnTo>
                    <a:pt x="707199" y="130530"/>
                  </a:lnTo>
                  <a:lnTo>
                    <a:pt x="701573" y="162229"/>
                  </a:lnTo>
                  <a:lnTo>
                    <a:pt x="706628" y="193929"/>
                  </a:lnTo>
                  <a:lnTo>
                    <a:pt x="722185" y="219214"/>
                  </a:lnTo>
                  <a:lnTo>
                    <a:pt x="748804" y="235953"/>
                  </a:lnTo>
                  <a:lnTo>
                    <a:pt x="787057" y="242011"/>
                  </a:lnTo>
                  <a:lnTo>
                    <a:pt x="823607" y="235953"/>
                  </a:lnTo>
                  <a:lnTo>
                    <a:pt x="850404" y="219214"/>
                  </a:lnTo>
                  <a:lnTo>
                    <a:pt x="854341" y="213182"/>
                  </a:lnTo>
                  <a:lnTo>
                    <a:pt x="866902" y="193929"/>
                  </a:lnTo>
                  <a:lnTo>
                    <a:pt x="872515" y="162229"/>
                  </a:lnTo>
                  <a:close/>
                </a:path>
                <a:path w="1753235" h="304800">
                  <a:moveTo>
                    <a:pt x="1046797" y="193751"/>
                  </a:moveTo>
                  <a:lnTo>
                    <a:pt x="1009929" y="158877"/>
                  </a:lnTo>
                  <a:lnTo>
                    <a:pt x="1009929" y="158203"/>
                  </a:lnTo>
                  <a:lnTo>
                    <a:pt x="1022921" y="154571"/>
                  </a:lnTo>
                  <a:lnTo>
                    <a:pt x="1028344" y="150837"/>
                  </a:lnTo>
                  <a:lnTo>
                    <a:pt x="1033221" y="147485"/>
                  </a:lnTo>
                  <a:lnTo>
                    <a:pt x="1040003" y="137375"/>
                  </a:lnTo>
                  <a:lnTo>
                    <a:pt x="1042441" y="124688"/>
                  </a:lnTo>
                  <a:lnTo>
                    <a:pt x="1039139" y="110947"/>
                  </a:lnTo>
                  <a:lnTo>
                    <a:pt x="1038136" y="106781"/>
                  </a:lnTo>
                  <a:lnTo>
                    <a:pt x="1025067" y="94488"/>
                  </a:lnTo>
                  <a:lnTo>
                    <a:pt x="1002995" y="87414"/>
                  </a:lnTo>
                  <a:lnTo>
                    <a:pt x="1001547" y="87312"/>
                  </a:lnTo>
                  <a:lnTo>
                    <a:pt x="1001547" y="192735"/>
                  </a:lnTo>
                  <a:lnTo>
                    <a:pt x="999705" y="201015"/>
                  </a:lnTo>
                  <a:lnTo>
                    <a:pt x="994308" y="207479"/>
                  </a:lnTo>
                  <a:lnTo>
                    <a:pt x="985570" y="211683"/>
                  </a:lnTo>
                  <a:lnTo>
                    <a:pt x="973721" y="213182"/>
                  </a:lnTo>
                  <a:lnTo>
                    <a:pt x="964666" y="213182"/>
                  </a:lnTo>
                  <a:lnTo>
                    <a:pt x="949921" y="212178"/>
                  </a:lnTo>
                  <a:lnTo>
                    <a:pt x="949921" y="172618"/>
                  </a:lnTo>
                  <a:lnTo>
                    <a:pt x="973061" y="172618"/>
                  </a:lnTo>
                  <a:lnTo>
                    <a:pt x="985431" y="174015"/>
                  </a:lnTo>
                  <a:lnTo>
                    <a:pt x="994346" y="178028"/>
                  </a:lnTo>
                  <a:lnTo>
                    <a:pt x="999731" y="184353"/>
                  </a:lnTo>
                  <a:lnTo>
                    <a:pt x="1001547" y="192735"/>
                  </a:lnTo>
                  <a:lnTo>
                    <a:pt x="1001547" y="87312"/>
                  </a:lnTo>
                  <a:lnTo>
                    <a:pt x="997534" y="87020"/>
                  </a:lnTo>
                  <a:lnTo>
                    <a:pt x="997534" y="130721"/>
                  </a:lnTo>
                  <a:lnTo>
                    <a:pt x="995578" y="139382"/>
                  </a:lnTo>
                  <a:lnTo>
                    <a:pt x="990155" y="145681"/>
                  </a:lnTo>
                  <a:lnTo>
                    <a:pt x="981976" y="149529"/>
                  </a:lnTo>
                  <a:lnTo>
                    <a:pt x="971727" y="150837"/>
                  </a:lnTo>
                  <a:lnTo>
                    <a:pt x="949921" y="150837"/>
                  </a:lnTo>
                  <a:lnTo>
                    <a:pt x="949921" y="111950"/>
                  </a:lnTo>
                  <a:lnTo>
                    <a:pt x="954951" y="111620"/>
                  </a:lnTo>
                  <a:lnTo>
                    <a:pt x="962342" y="110947"/>
                  </a:lnTo>
                  <a:lnTo>
                    <a:pt x="971727" y="110947"/>
                  </a:lnTo>
                  <a:lnTo>
                    <a:pt x="982408" y="112191"/>
                  </a:lnTo>
                  <a:lnTo>
                    <a:pt x="990536" y="115925"/>
                  </a:lnTo>
                  <a:lnTo>
                    <a:pt x="995718" y="122110"/>
                  </a:lnTo>
                  <a:lnTo>
                    <a:pt x="997534" y="130721"/>
                  </a:lnTo>
                  <a:lnTo>
                    <a:pt x="997534" y="87020"/>
                  </a:lnTo>
                  <a:lnTo>
                    <a:pt x="971727" y="85140"/>
                  </a:lnTo>
                  <a:lnTo>
                    <a:pt x="953617" y="85407"/>
                  </a:lnTo>
                  <a:lnTo>
                    <a:pt x="919911" y="86550"/>
                  </a:lnTo>
                  <a:lnTo>
                    <a:pt x="908024" y="86804"/>
                  </a:lnTo>
                  <a:lnTo>
                    <a:pt x="889927" y="86804"/>
                  </a:lnTo>
                  <a:lnTo>
                    <a:pt x="889927" y="113626"/>
                  </a:lnTo>
                  <a:lnTo>
                    <a:pt x="908024" y="113626"/>
                  </a:lnTo>
                  <a:lnTo>
                    <a:pt x="908024" y="210832"/>
                  </a:lnTo>
                  <a:lnTo>
                    <a:pt x="889927" y="210832"/>
                  </a:lnTo>
                  <a:lnTo>
                    <a:pt x="889927" y="237655"/>
                  </a:lnTo>
                  <a:lnTo>
                    <a:pt x="908024" y="237655"/>
                  </a:lnTo>
                  <a:lnTo>
                    <a:pt x="921105" y="237909"/>
                  </a:lnTo>
                  <a:lnTo>
                    <a:pt x="956297" y="239064"/>
                  </a:lnTo>
                  <a:lnTo>
                    <a:pt x="972388" y="239331"/>
                  </a:lnTo>
                  <a:lnTo>
                    <a:pt x="1005649" y="236397"/>
                  </a:lnTo>
                  <a:lnTo>
                    <a:pt x="1028827" y="227723"/>
                  </a:lnTo>
                  <a:lnTo>
                    <a:pt x="1042390" y="213448"/>
                  </a:lnTo>
                  <a:lnTo>
                    <a:pt x="1042441" y="213182"/>
                  </a:lnTo>
                  <a:lnTo>
                    <a:pt x="1046797" y="193751"/>
                  </a:lnTo>
                  <a:close/>
                </a:path>
                <a:path w="1753235" h="304800">
                  <a:moveTo>
                    <a:pt x="1223352" y="233629"/>
                  </a:moveTo>
                  <a:lnTo>
                    <a:pt x="1219885" y="217208"/>
                  </a:lnTo>
                  <a:lnTo>
                    <a:pt x="1218755" y="211848"/>
                  </a:lnTo>
                  <a:lnTo>
                    <a:pt x="1218323" y="209829"/>
                  </a:lnTo>
                  <a:lnTo>
                    <a:pt x="1215644" y="210832"/>
                  </a:lnTo>
                  <a:lnTo>
                    <a:pt x="1213967" y="211505"/>
                  </a:lnTo>
                  <a:lnTo>
                    <a:pt x="1211961" y="211848"/>
                  </a:lnTo>
                  <a:lnTo>
                    <a:pt x="1202905" y="211848"/>
                  </a:lnTo>
                  <a:lnTo>
                    <a:pt x="1203109" y="206768"/>
                  </a:lnTo>
                  <a:lnTo>
                    <a:pt x="1203540" y="185953"/>
                  </a:lnTo>
                  <a:lnTo>
                    <a:pt x="1203921" y="169608"/>
                  </a:lnTo>
                  <a:lnTo>
                    <a:pt x="1204125" y="159715"/>
                  </a:lnTo>
                  <a:lnTo>
                    <a:pt x="1204188" y="153860"/>
                  </a:lnTo>
                  <a:lnTo>
                    <a:pt x="1204252" y="145135"/>
                  </a:lnTo>
                  <a:lnTo>
                    <a:pt x="1200454" y="118478"/>
                  </a:lnTo>
                  <a:lnTo>
                    <a:pt x="1193876" y="107594"/>
                  </a:lnTo>
                  <a:lnTo>
                    <a:pt x="1188707" y="99047"/>
                  </a:lnTo>
                  <a:lnTo>
                    <a:pt x="1168476" y="87160"/>
                  </a:lnTo>
                  <a:lnTo>
                    <a:pt x="1139215" y="83121"/>
                  </a:lnTo>
                  <a:lnTo>
                    <a:pt x="1116304" y="85648"/>
                  </a:lnTo>
                  <a:lnTo>
                    <a:pt x="1096937" y="93014"/>
                  </a:lnTo>
                  <a:lnTo>
                    <a:pt x="1083538" y="104902"/>
                  </a:lnTo>
                  <a:lnTo>
                    <a:pt x="1078534" y="120992"/>
                  </a:lnTo>
                  <a:lnTo>
                    <a:pt x="1079690" y="127939"/>
                  </a:lnTo>
                  <a:lnTo>
                    <a:pt x="1112062" y="112623"/>
                  </a:lnTo>
                  <a:lnTo>
                    <a:pt x="1117422" y="109601"/>
                  </a:lnTo>
                  <a:lnTo>
                    <a:pt x="1124127" y="107594"/>
                  </a:lnTo>
                  <a:lnTo>
                    <a:pt x="1133182" y="107594"/>
                  </a:lnTo>
                  <a:lnTo>
                    <a:pt x="1147330" y="110159"/>
                  </a:lnTo>
                  <a:lnTo>
                    <a:pt x="1156525" y="117360"/>
                  </a:lnTo>
                  <a:lnTo>
                    <a:pt x="1161529" y="128384"/>
                  </a:lnTo>
                  <a:lnTo>
                    <a:pt x="1163027" y="142455"/>
                  </a:lnTo>
                  <a:lnTo>
                    <a:pt x="1162939" y="150812"/>
                  </a:lnTo>
                  <a:lnTo>
                    <a:pt x="1162672" y="153860"/>
                  </a:lnTo>
                  <a:lnTo>
                    <a:pt x="1162354" y="153746"/>
                  </a:lnTo>
                  <a:lnTo>
                    <a:pt x="1162354" y="175971"/>
                  </a:lnTo>
                  <a:lnTo>
                    <a:pt x="1162354" y="196418"/>
                  </a:lnTo>
                  <a:lnTo>
                    <a:pt x="1157795" y="201803"/>
                  </a:lnTo>
                  <a:lnTo>
                    <a:pt x="1151534" y="206768"/>
                  </a:lnTo>
                  <a:lnTo>
                    <a:pt x="1143393" y="210426"/>
                  </a:lnTo>
                  <a:lnTo>
                    <a:pt x="1133182" y="211848"/>
                  </a:lnTo>
                  <a:lnTo>
                    <a:pt x="1123594" y="210197"/>
                  </a:lnTo>
                  <a:lnTo>
                    <a:pt x="1116545" y="205689"/>
                  </a:lnTo>
                  <a:lnTo>
                    <a:pt x="1112215" y="198970"/>
                  </a:lnTo>
                  <a:lnTo>
                    <a:pt x="1110729" y="190728"/>
                  </a:lnTo>
                  <a:lnTo>
                    <a:pt x="1112456" y="181902"/>
                  </a:lnTo>
                  <a:lnTo>
                    <a:pt x="1117561" y="175260"/>
                  </a:lnTo>
                  <a:lnTo>
                    <a:pt x="1125855" y="171069"/>
                  </a:lnTo>
                  <a:lnTo>
                    <a:pt x="1137196" y="169608"/>
                  </a:lnTo>
                  <a:lnTo>
                    <a:pt x="1144244" y="169989"/>
                  </a:lnTo>
                  <a:lnTo>
                    <a:pt x="1150785" y="171157"/>
                  </a:lnTo>
                  <a:lnTo>
                    <a:pt x="1156817" y="173139"/>
                  </a:lnTo>
                  <a:lnTo>
                    <a:pt x="1162354" y="175971"/>
                  </a:lnTo>
                  <a:lnTo>
                    <a:pt x="1162354" y="153746"/>
                  </a:lnTo>
                  <a:lnTo>
                    <a:pt x="1155865" y="151358"/>
                  </a:lnTo>
                  <a:lnTo>
                    <a:pt x="1147432" y="149453"/>
                  </a:lnTo>
                  <a:lnTo>
                    <a:pt x="1137983" y="148247"/>
                  </a:lnTo>
                  <a:lnTo>
                    <a:pt x="1128166" y="147828"/>
                  </a:lnTo>
                  <a:lnTo>
                    <a:pt x="1102537" y="150812"/>
                  </a:lnTo>
                  <a:lnTo>
                    <a:pt x="1083106" y="159715"/>
                  </a:lnTo>
                  <a:lnTo>
                    <a:pt x="1070787" y="174409"/>
                  </a:lnTo>
                  <a:lnTo>
                    <a:pt x="1066482" y="194741"/>
                  </a:lnTo>
                  <a:lnTo>
                    <a:pt x="1070076" y="214172"/>
                  </a:lnTo>
                  <a:lnTo>
                    <a:pt x="1080389" y="228473"/>
                  </a:lnTo>
                  <a:lnTo>
                    <a:pt x="1096746" y="237312"/>
                  </a:lnTo>
                  <a:lnTo>
                    <a:pt x="1118438" y="240334"/>
                  </a:lnTo>
                  <a:lnTo>
                    <a:pt x="1134656" y="238417"/>
                  </a:lnTo>
                  <a:lnTo>
                    <a:pt x="1147635" y="233286"/>
                  </a:lnTo>
                  <a:lnTo>
                    <a:pt x="1157414" y="225907"/>
                  </a:lnTo>
                  <a:lnTo>
                    <a:pt x="1164018" y="217208"/>
                  </a:lnTo>
                  <a:lnTo>
                    <a:pt x="1167599" y="227520"/>
                  </a:lnTo>
                  <a:lnTo>
                    <a:pt x="1173784" y="234848"/>
                  </a:lnTo>
                  <a:lnTo>
                    <a:pt x="1182535" y="239217"/>
                  </a:lnTo>
                  <a:lnTo>
                    <a:pt x="1193850" y="240665"/>
                  </a:lnTo>
                  <a:lnTo>
                    <a:pt x="1200111" y="240322"/>
                  </a:lnTo>
                  <a:lnTo>
                    <a:pt x="1207731" y="239166"/>
                  </a:lnTo>
                  <a:lnTo>
                    <a:pt x="1215771" y="236994"/>
                  </a:lnTo>
                  <a:lnTo>
                    <a:pt x="1223352" y="233629"/>
                  </a:lnTo>
                  <a:close/>
                </a:path>
                <a:path w="1753235" h="304800">
                  <a:moveTo>
                    <a:pt x="1382445" y="86385"/>
                  </a:moveTo>
                  <a:lnTo>
                    <a:pt x="1228915" y="86385"/>
                  </a:lnTo>
                  <a:lnTo>
                    <a:pt x="1228915" y="114325"/>
                  </a:lnTo>
                  <a:lnTo>
                    <a:pt x="1228915" y="146075"/>
                  </a:lnTo>
                  <a:lnTo>
                    <a:pt x="1256728" y="146075"/>
                  </a:lnTo>
                  <a:lnTo>
                    <a:pt x="1256728" y="114325"/>
                  </a:lnTo>
                  <a:lnTo>
                    <a:pt x="1284211" y="114325"/>
                  </a:lnTo>
                  <a:lnTo>
                    <a:pt x="1284211" y="146075"/>
                  </a:lnTo>
                  <a:lnTo>
                    <a:pt x="1284211" y="210845"/>
                  </a:lnTo>
                  <a:lnTo>
                    <a:pt x="1263764" y="210845"/>
                  </a:lnTo>
                  <a:lnTo>
                    <a:pt x="1263764" y="237515"/>
                  </a:lnTo>
                  <a:lnTo>
                    <a:pt x="1346898" y="237515"/>
                  </a:lnTo>
                  <a:lnTo>
                    <a:pt x="1346898" y="210845"/>
                  </a:lnTo>
                  <a:lnTo>
                    <a:pt x="1327124" y="210845"/>
                  </a:lnTo>
                  <a:lnTo>
                    <a:pt x="1327124" y="146075"/>
                  </a:lnTo>
                  <a:lnTo>
                    <a:pt x="1327124" y="114325"/>
                  </a:lnTo>
                  <a:lnTo>
                    <a:pt x="1354607" y="114325"/>
                  </a:lnTo>
                  <a:lnTo>
                    <a:pt x="1354607" y="146075"/>
                  </a:lnTo>
                  <a:lnTo>
                    <a:pt x="1382445" y="146075"/>
                  </a:lnTo>
                  <a:lnTo>
                    <a:pt x="1382445" y="114325"/>
                  </a:lnTo>
                  <a:lnTo>
                    <a:pt x="1382445" y="86385"/>
                  </a:lnTo>
                  <a:close/>
                </a:path>
                <a:path w="1753235" h="304800">
                  <a:moveTo>
                    <a:pt x="1560995" y="153187"/>
                  </a:moveTo>
                  <a:lnTo>
                    <a:pt x="1546313" y="111620"/>
                  </a:lnTo>
                  <a:lnTo>
                    <a:pt x="1517091" y="88900"/>
                  </a:lnTo>
                  <a:lnTo>
                    <a:pt x="1517091" y="149504"/>
                  </a:lnTo>
                  <a:lnTo>
                    <a:pt x="1446695" y="149504"/>
                  </a:lnTo>
                  <a:lnTo>
                    <a:pt x="1449070" y="135661"/>
                  </a:lnTo>
                  <a:lnTo>
                    <a:pt x="1456080" y="123520"/>
                  </a:lnTo>
                  <a:lnTo>
                    <a:pt x="1467624" y="114896"/>
                  </a:lnTo>
                  <a:lnTo>
                    <a:pt x="1483575" y="111620"/>
                  </a:lnTo>
                  <a:lnTo>
                    <a:pt x="1498993" y="114757"/>
                  </a:lnTo>
                  <a:lnTo>
                    <a:pt x="1509382" y="123139"/>
                  </a:lnTo>
                  <a:lnTo>
                    <a:pt x="1515249" y="135229"/>
                  </a:lnTo>
                  <a:lnTo>
                    <a:pt x="1517091" y="149504"/>
                  </a:lnTo>
                  <a:lnTo>
                    <a:pt x="1517091" y="88900"/>
                  </a:lnTo>
                  <a:lnTo>
                    <a:pt x="1515897" y="88176"/>
                  </a:lnTo>
                  <a:lnTo>
                    <a:pt x="1485252" y="83121"/>
                  </a:lnTo>
                  <a:lnTo>
                    <a:pt x="1448384" y="89306"/>
                  </a:lnTo>
                  <a:lnTo>
                    <a:pt x="1421853" y="106210"/>
                  </a:lnTo>
                  <a:lnTo>
                    <a:pt x="1405813" y="131343"/>
                  </a:lnTo>
                  <a:lnTo>
                    <a:pt x="1400441" y="162229"/>
                  </a:lnTo>
                  <a:lnTo>
                    <a:pt x="1406004" y="194525"/>
                  </a:lnTo>
                  <a:lnTo>
                    <a:pt x="1422565" y="219506"/>
                  </a:lnTo>
                  <a:lnTo>
                    <a:pt x="1449933" y="235623"/>
                  </a:lnTo>
                  <a:lnTo>
                    <a:pt x="1487932" y="241338"/>
                  </a:lnTo>
                  <a:lnTo>
                    <a:pt x="1506448" y="239788"/>
                  </a:lnTo>
                  <a:lnTo>
                    <a:pt x="1523504" y="235178"/>
                  </a:lnTo>
                  <a:lnTo>
                    <a:pt x="1538605" y="227622"/>
                  </a:lnTo>
                  <a:lnTo>
                    <a:pt x="1551292" y="217208"/>
                  </a:lnTo>
                  <a:lnTo>
                    <a:pt x="1547241" y="211175"/>
                  </a:lnTo>
                  <a:lnTo>
                    <a:pt x="1536865" y="195745"/>
                  </a:lnTo>
                  <a:lnTo>
                    <a:pt x="1529143" y="201549"/>
                  </a:lnTo>
                  <a:lnTo>
                    <a:pt x="1519389" y="206476"/>
                  </a:lnTo>
                  <a:lnTo>
                    <a:pt x="1507299" y="209892"/>
                  </a:lnTo>
                  <a:lnTo>
                    <a:pt x="1492605" y="211175"/>
                  </a:lnTo>
                  <a:lnTo>
                    <a:pt x="1475130" y="208851"/>
                  </a:lnTo>
                  <a:lnTo>
                    <a:pt x="1461312" y="201955"/>
                  </a:lnTo>
                  <a:lnTo>
                    <a:pt x="1451838" y="190525"/>
                  </a:lnTo>
                  <a:lnTo>
                    <a:pt x="1447380" y="174625"/>
                  </a:lnTo>
                  <a:lnTo>
                    <a:pt x="1558645" y="174625"/>
                  </a:lnTo>
                  <a:lnTo>
                    <a:pt x="1560004" y="168935"/>
                  </a:lnTo>
                  <a:lnTo>
                    <a:pt x="1560995" y="162560"/>
                  </a:lnTo>
                  <a:lnTo>
                    <a:pt x="1560995" y="153187"/>
                  </a:lnTo>
                  <a:close/>
                </a:path>
                <a:path w="1753235" h="304800">
                  <a:moveTo>
                    <a:pt x="1752968" y="86804"/>
                  </a:moveTo>
                  <a:lnTo>
                    <a:pt x="1602130" y="86804"/>
                  </a:lnTo>
                  <a:lnTo>
                    <a:pt x="1602130" y="113626"/>
                  </a:lnTo>
                  <a:lnTo>
                    <a:pt x="1623580" y="113626"/>
                  </a:lnTo>
                  <a:lnTo>
                    <a:pt x="1623263" y="129717"/>
                  </a:lnTo>
                  <a:lnTo>
                    <a:pt x="1621307" y="157416"/>
                  </a:lnTo>
                  <a:lnTo>
                    <a:pt x="1617713" y="178155"/>
                  </a:lnTo>
                  <a:lnTo>
                    <a:pt x="1612874" y="192608"/>
                  </a:lnTo>
                  <a:lnTo>
                    <a:pt x="1607159" y="201460"/>
                  </a:lnTo>
                  <a:lnTo>
                    <a:pt x="1604810" y="196088"/>
                  </a:lnTo>
                  <a:lnTo>
                    <a:pt x="1600123" y="192405"/>
                  </a:lnTo>
                  <a:lnTo>
                    <a:pt x="1571955" y="214185"/>
                  </a:lnTo>
                  <a:lnTo>
                    <a:pt x="1573771" y="225158"/>
                  </a:lnTo>
                  <a:lnTo>
                    <a:pt x="1579130" y="233629"/>
                  </a:lnTo>
                  <a:lnTo>
                    <a:pt x="1587944" y="239077"/>
                  </a:lnTo>
                  <a:lnTo>
                    <a:pt x="1600123" y="241007"/>
                  </a:lnTo>
                  <a:lnTo>
                    <a:pt x="1619186" y="235178"/>
                  </a:lnTo>
                  <a:lnTo>
                    <a:pt x="1634972" y="216242"/>
                  </a:lnTo>
                  <a:lnTo>
                    <a:pt x="1646504" y="182029"/>
                  </a:lnTo>
                  <a:lnTo>
                    <a:pt x="1652739" y="130378"/>
                  </a:lnTo>
                  <a:lnTo>
                    <a:pt x="1653413" y="115303"/>
                  </a:lnTo>
                  <a:lnTo>
                    <a:pt x="1691970" y="115303"/>
                  </a:lnTo>
                  <a:lnTo>
                    <a:pt x="1691970" y="210845"/>
                  </a:lnTo>
                  <a:lnTo>
                    <a:pt x="1675879" y="210845"/>
                  </a:lnTo>
                  <a:lnTo>
                    <a:pt x="1675879" y="237655"/>
                  </a:lnTo>
                  <a:lnTo>
                    <a:pt x="1752968" y="237655"/>
                  </a:lnTo>
                  <a:lnTo>
                    <a:pt x="1752968" y="210845"/>
                  </a:lnTo>
                  <a:lnTo>
                    <a:pt x="1734870" y="210845"/>
                  </a:lnTo>
                  <a:lnTo>
                    <a:pt x="1734870" y="113626"/>
                  </a:lnTo>
                  <a:lnTo>
                    <a:pt x="1752968" y="113626"/>
                  </a:lnTo>
                  <a:lnTo>
                    <a:pt x="1752968" y="868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9" name="object 959"/>
            <p:cNvSpPr/>
            <p:nvPr/>
          </p:nvSpPr>
          <p:spPr>
            <a:xfrm>
              <a:off x="3159778" y="1428605"/>
              <a:ext cx="353373" cy="151269"/>
            </a:xfrm>
            <a:prstGeom prst="rect">
              <a:avLst/>
            </a:prstGeom>
            <a:blipFill>
              <a:blip r:embed="rId1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0" name="object 960"/>
            <p:cNvSpPr/>
            <p:nvPr/>
          </p:nvSpPr>
          <p:spPr>
            <a:xfrm>
              <a:off x="3536383" y="1425348"/>
              <a:ext cx="403390" cy="158215"/>
            </a:xfrm>
            <a:prstGeom prst="rect">
              <a:avLst/>
            </a:prstGeom>
            <a:blipFill>
              <a:blip r:embed="rId1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61" name="object 961"/>
          <p:cNvGrpSpPr/>
          <p:nvPr/>
        </p:nvGrpSpPr>
        <p:grpSpPr>
          <a:xfrm>
            <a:off x="4037205" y="1424676"/>
            <a:ext cx="1555750" cy="222250"/>
            <a:chOff x="4037205" y="1424676"/>
            <a:chExt cx="1555750" cy="222250"/>
          </a:xfrm>
        </p:grpSpPr>
        <p:sp>
          <p:nvSpPr>
            <p:cNvPr id="962" name="object 962"/>
            <p:cNvSpPr/>
            <p:nvPr/>
          </p:nvSpPr>
          <p:spPr>
            <a:xfrm>
              <a:off x="4037203" y="1425352"/>
              <a:ext cx="581660" cy="221615"/>
            </a:xfrm>
            <a:custGeom>
              <a:avLst/>
              <a:gdLst/>
              <a:ahLst/>
              <a:cxnLst/>
              <a:rect l="l" t="t" r="r" b="b"/>
              <a:pathLst>
                <a:path w="581660" h="221614">
                  <a:moveTo>
                    <a:pt x="210515" y="127723"/>
                  </a:moveTo>
                  <a:lnTo>
                    <a:pt x="192074" y="127723"/>
                  </a:lnTo>
                  <a:lnTo>
                    <a:pt x="192074" y="30505"/>
                  </a:lnTo>
                  <a:lnTo>
                    <a:pt x="210172" y="30505"/>
                  </a:lnTo>
                  <a:lnTo>
                    <a:pt x="210172" y="3683"/>
                  </a:lnTo>
                  <a:lnTo>
                    <a:pt x="155536" y="3683"/>
                  </a:lnTo>
                  <a:lnTo>
                    <a:pt x="107607" y="69049"/>
                  </a:lnTo>
                  <a:lnTo>
                    <a:pt x="59004" y="3683"/>
                  </a:lnTo>
                  <a:lnTo>
                    <a:pt x="0" y="3683"/>
                  </a:lnTo>
                  <a:lnTo>
                    <a:pt x="0" y="30505"/>
                  </a:lnTo>
                  <a:lnTo>
                    <a:pt x="18097" y="30505"/>
                  </a:lnTo>
                  <a:lnTo>
                    <a:pt x="18097" y="127723"/>
                  </a:lnTo>
                  <a:lnTo>
                    <a:pt x="0" y="127723"/>
                  </a:lnTo>
                  <a:lnTo>
                    <a:pt x="0" y="154533"/>
                  </a:lnTo>
                  <a:lnTo>
                    <a:pt x="65354" y="154533"/>
                  </a:lnTo>
                  <a:lnTo>
                    <a:pt x="65354" y="127723"/>
                  </a:lnTo>
                  <a:lnTo>
                    <a:pt x="47612" y="127723"/>
                  </a:lnTo>
                  <a:lnTo>
                    <a:pt x="47612" y="53975"/>
                  </a:lnTo>
                  <a:lnTo>
                    <a:pt x="97878" y="120015"/>
                  </a:lnTo>
                  <a:lnTo>
                    <a:pt x="102235" y="120015"/>
                  </a:lnTo>
                  <a:lnTo>
                    <a:pt x="150164" y="55651"/>
                  </a:lnTo>
                  <a:lnTo>
                    <a:pt x="150164" y="127723"/>
                  </a:lnTo>
                  <a:lnTo>
                    <a:pt x="135775" y="127723"/>
                  </a:lnTo>
                  <a:lnTo>
                    <a:pt x="135775" y="154533"/>
                  </a:lnTo>
                  <a:lnTo>
                    <a:pt x="210515" y="154533"/>
                  </a:lnTo>
                  <a:lnTo>
                    <a:pt x="210515" y="127723"/>
                  </a:lnTo>
                  <a:close/>
                </a:path>
                <a:path w="581660" h="221614">
                  <a:moveTo>
                    <a:pt x="388645" y="70065"/>
                  </a:moveTo>
                  <a:lnTo>
                    <a:pt x="387921" y="66382"/>
                  </a:lnTo>
                  <a:lnTo>
                    <a:pt x="383082" y="41440"/>
                  </a:lnTo>
                  <a:lnTo>
                    <a:pt x="373951" y="28498"/>
                  </a:lnTo>
                  <a:lnTo>
                    <a:pt x="367487" y="19316"/>
                  </a:lnTo>
                  <a:lnTo>
                    <a:pt x="344741" y="5778"/>
                  </a:lnTo>
                  <a:lnTo>
                    <a:pt x="344741" y="66382"/>
                  </a:lnTo>
                  <a:lnTo>
                    <a:pt x="274345" y="66382"/>
                  </a:lnTo>
                  <a:lnTo>
                    <a:pt x="276707" y="52539"/>
                  </a:lnTo>
                  <a:lnTo>
                    <a:pt x="283730" y="40398"/>
                  </a:lnTo>
                  <a:lnTo>
                    <a:pt x="295275" y="31775"/>
                  </a:lnTo>
                  <a:lnTo>
                    <a:pt x="311226" y="28498"/>
                  </a:lnTo>
                  <a:lnTo>
                    <a:pt x="326644" y="31635"/>
                  </a:lnTo>
                  <a:lnTo>
                    <a:pt x="337032" y="40017"/>
                  </a:lnTo>
                  <a:lnTo>
                    <a:pt x="342900" y="52108"/>
                  </a:lnTo>
                  <a:lnTo>
                    <a:pt x="344741" y="66382"/>
                  </a:lnTo>
                  <a:lnTo>
                    <a:pt x="344741" y="5778"/>
                  </a:lnTo>
                  <a:lnTo>
                    <a:pt x="343547" y="5054"/>
                  </a:lnTo>
                  <a:lnTo>
                    <a:pt x="312902" y="0"/>
                  </a:lnTo>
                  <a:lnTo>
                    <a:pt x="276034" y="6184"/>
                  </a:lnTo>
                  <a:lnTo>
                    <a:pt x="249504" y="23088"/>
                  </a:lnTo>
                  <a:lnTo>
                    <a:pt x="233464" y="48221"/>
                  </a:lnTo>
                  <a:lnTo>
                    <a:pt x="228079" y="79108"/>
                  </a:lnTo>
                  <a:lnTo>
                    <a:pt x="233641" y="111404"/>
                  </a:lnTo>
                  <a:lnTo>
                    <a:pt x="250215" y="136385"/>
                  </a:lnTo>
                  <a:lnTo>
                    <a:pt x="277583" y="152501"/>
                  </a:lnTo>
                  <a:lnTo>
                    <a:pt x="315582" y="158216"/>
                  </a:lnTo>
                  <a:lnTo>
                    <a:pt x="334098" y="156667"/>
                  </a:lnTo>
                  <a:lnTo>
                    <a:pt x="351142" y="152057"/>
                  </a:lnTo>
                  <a:lnTo>
                    <a:pt x="366255" y="144500"/>
                  </a:lnTo>
                  <a:lnTo>
                    <a:pt x="378942" y="134086"/>
                  </a:lnTo>
                  <a:lnTo>
                    <a:pt x="374878" y="128054"/>
                  </a:lnTo>
                  <a:lnTo>
                    <a:pt x="364515" y="112623"/>
                  </a:lnTo>
                  <a:lnTo>
                    <a:pt x="356793" y="118427"/>
                  </a:lnTo>
                  <a:lnTo>
                    <a:pt x="347027" y="123355"/>
                  </a:lnTo>
                  <a:lnTo>
                    <a:pt x="334949" y="126771"/>
                  </a:lnTo>
                  <a:lnTo>
                    <a:pt x="320255" y="128054"/>
                  </a:lnTo>
                  <a:lnTo>
                    <a:pt x="302768" y="125730"/>
                  </a:lnTo>
                  <a:lnTo>
                    <a:pt x="288963" y="118833"/>
                  </a:lnTo>
                  <a:lnTo>
                    <a:pt x="279488" y="107403"/>
                  </a:lnTo>
                  <a:lnTo>
                    <a:pt x="275018" y="91503"/>
                  </a:lnTo>
                  <a:lnTo>
                    <a:pt x="386295" y="91503"/>
                  </a:lnTo>
                  <a:lnTo>
                    <a:pt x="387654" y="85813"/>
                  </a:lnTo>
                  <a:lnTo>
                    <a:pt x="388645" y="79438"/>
                  </a:lnTo>
                  <a:lnTo>
                    <a:pt x="388645" y="70065"/>
                  </a:lnTo>
                  <a:close/>
                </a:path>
                <a:path w="581660" h="221614">
                  <a:moveTo>
                    <a:pt x="581075" y="76758"/>
                  </a:moveTo>
                  <a:lnTo>
                    <a:pt x="576465" y="45961"/>
                  </a:lnTo>
                  <a:lnTo>
                    <a:pt x="568706" y="31838"/>
                  </a:lnTo>
                  <a:lnTo>
                    <a:pt x="563905" y="23126"/>
                  </a:lnTo>
                  <a:lnTo>
                    <a:pt x="563105" y="21666"/>
                  </a:lnTo>
                  <a:lnTo>
                    <a:pt x="541616" y="5727"/>
                  </a:lnTo>
                  <a:lnTo>
                    <a:pt x="535165" y="4457"/>
                  </a:lnTo>
                  <a:lnTo>
                    <a:pt x="535165" y="77774"/>
                  </a:lnTo>
                  <a:lnTo>
                    <a:pt x="532828" y="98602"/>
                  </a:lnTo>
                  <a:lnTo>
                    <a:pt x="525564" y="114681"/>
                  </a:lnTo>
                  <a:lnTo>
                    <a:pt x="512953" y="125044"/>
                  </a:lnTo>
                  <a:lnTo>
                    <a:pt x="494588" y="128714"/>
                  </a:lnTo>
                  <a:lnTo>
                    <a:pt x="486676" y="128295"/>
                  </a:lnTo>
                  <a:lnTo>
                    <a:pt x="479259" y="126873"/>
                  </a:lnTo>
                  <a:lnTo>
                    <a:pt x="471957" y="124193"/>
                  </a:lnTo>
                  <a:lnTo>
                    <a:pt x="464413" y="120002"/>
                  </a:lnTo>
                  <a:lnTo>
                    <a:pt x="464413" y="47269"/>
                  </a:lnTo>
                  <a:lnTo>
                    <a:pt x="470916" y="40754"/>
                  </a:lnTo>
                  <a:lnTo>
                    <a:pt x="478751" y="35902"/>
                  </a:lnTo>
                  <a:lnTo>
                    <a:pt x="487705" y="32880"/>
                  </a:lnTo>
                  <a:lnTo>
                    <a:pt x="497611" y="31838"/>
                  </a:lnTo>
                  <a:lnTo>
                    <a:pt x="514235" y="34925"/>
                  </a:lnTo>
                  <a:lnTo>
                    <a:pt x="525945" y="43865"/>
                  </a:lnTo>
                  <a:lnTo>
                    <a:pt x="532879" y="58293"/>
                  </a:lnTo>
                  <a:lnTo>
                    <a:pt x="535165" y="77774"/>
                  </a:lnTo>
                  <a:lnTo>
                    <a:pt x="535165" y="4457"/>
                  </a:lnTo>
                  <a:lnTo>
                    <a:pt x="512699" y="0"/>
                  </a:lnTo>
                  <a:lnTo>
                    <a:pt x="497319" y="1587"/>
                  </a:lnTo>
                  <a:lnTo>
                    <a:pt x="483704" y="6159"/>
                  </a:lnTo>
                  <a:lnTo>
                    <a:pt x="472351" y="13436"/>
                  </a:lnTo>
                  <a:lnTo>
                    <a:pt x="463765" y="23126"/>
                  </a:lnTo>
                  <a:lnTo>
                    <a:pt x="463765" y="3683"/>
                  </a:lnTo>
                  <a:lnTo>
                    <a:pt x="403415" y="3683"/>
                  </a:lnTo>
                  <a:lnTo>
                    <a:pt x="403415" y="30505"/>
                  </a:lnTo>
                  <a:lnTo>
                    <a:pt x="421513" y="30505"/>
                  </a:lnTo>
                  <a:lnTo>
                    <a:pt x="421513" y="194754"/>
                  </a:lnTo>
                  <a:lnTo>
                    <a:pt x="403415" y="194754"/>
                  </a:lnTo>
                  <a:lnTo>
                    <a:pt x="403415" y="221564"/>
                  </a:lnTo>
                  <a:lnTo>
                    <a:pt x="488213" y="221564"/>
                  </a:lnTo>
                  <a:lnTo>
                    <a:pt x="488213" y="194754"/>
                  </a:lnTo>
                  <a:lnTo>
                    <a:pt x="464413" y="194754"/>
                  </a:lnTo>
                  <a:lnTo>
                    <a:pt x="464413" y="150507"/>
                  </a:lnTo>
                  <a:lnTo>
                    <a:pt x="471906" y="153974"/>
                  </a:lnTo>
                  <a:lnTo>
                    <a:pt x="480504" y="156375"/>
                  </a:lnTo>
                  <a:lnTo>
                    <a:pt x="489877" y="157772"/>
                  </a:lnTo>
                  <a:lnTo>
                    <a:pt x="499605" y="158216"/>
                  </a:lnTo>
                  <a:lnTo>
                    <a:pt x="534111" y="152184"/>
                  </a:lnTo>
                  <a:lnTo>
                    <a:pt x="536663" y="150507"/>
                  </a:lnTo>
                  <a:lnTo>
                    <a:pt x="559701" y="135343"/>
                  </a:lnTo>
                  <a:lnTo>
                    <a:pt x="563791" y="128714"/>
                  </a:lnTo>
                  <a:lnTo>
                    <a:pt x="575602" y="109575"/>
                  </a:lnTo>
                  <a:lnTo>
                    <a:pt x="581075" y="767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3" name="object 963"/>
            <p:cNvSpPr/>
            <p:nvPr/>
          </p:nvSpPr>
          <p:spPr>
            <a:xfrm>
              <a:off x="4637955" y="1424676"/>
              <a:ext cx="369361" cy="159555"/>
            </a:xfrm>
            <a:prstGeom prst="rect">
              <a:avLst/>
            </a:prstGeom>
            <a:blipFill>
              <a:blip r:embed="rId1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4" name="object 964"/>
            <p:cNvSpPr/>
            <p:nvPr/>
          </p:nvSpPr>
          <p:spPr>
            <a:xfrm>
              <a:off x="5027811" y="1425348"/>
              <a:ext cx="384353" cy="221563"/>
            </a:xfrm>
            <a:prstGeom prst="rect">
              <a:avLst/>
            </a:prstGeom>
            <a:blipFill>
              <a:blip r:embed="rId1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5" name="object 965"/>
            <p:cNvSpPr/>
            <p:nvPr/>
          </p:nvSpPr>
          <p:spPr>
            <a:xfrm>
              <a:off x="5432468" y="1429025"/>
              <a:ext cx="160235" cy="150854"/>
            </a:xfrm>
            <a:prstGeom prst="rect">
              <a:avLst/>
            </a:prstGeom>
            <a:blipFill>
              <a:blip r:embed="rId1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6" name="object 966"/>
          <p:cNvSpPr/>
          <p:nvPr/>
        </p:nvSpPr>
        <p:spPr>
          <a:xfrm>
            <a:off x="5611863" y="1428616"/>
            <a:ext cx="153670" cy="151130"/>
          </a:xfrm>
          <a:custGeom>
            <a:avLst/>
            <a:gdLst/>
            <a:ahLst/>
            <a:cxnLst/>
            <a:rect l="l" t="t" r="r" b="b"/>
            <a:pathLst>
              <a:path w="153670" h="151130">
                <a:moveTo>
                  <a:pt x="153517" y="0"/>
                </a:moveTo>
                <a:lnTo>
                  <a:pt x="0" y="0"/>
                </a:lnTo>
                <a:lnTo>
                  <a:pt x="0" y="27940"/>
                </a:lnTo>
                <a:lnTo>
                  <a:pt x="0" y="59690"/>
                </a:lnTo>
                <a:lnTo>
                  <a:pt x="27813" y="59690"/>
                </a:lnTo>
                <a:lnTo>
                  <a:pt x="27813" y="27940"/>
                </a:lnTo>
                <a:lnTo>
                  <a:pt x="55295" y="27940"/>
                </a:lnTo>
                <a:lnTo>
                  <a:pt x="55295" y="59690"/>
                </a:lnTo>
                <a:lnTo>
                  <a:pt x="55295" y="124460"/>
                </a:lnTo>
                <a:lnTo>
                  <a:pt x="34848" y="124460"/>
                </a:lnTo>
                <a:lnTo>
                  <a:pt x="34848" y="151130"/>
                </a:lnTo>
                <a:lnTo>
                  <a:pt x="117970" y="151130"/>
                </a:lnTo>
                <a:lnTo>
                  <a:pt x="117970" y="124460"/>
                </a:lnTo>
                <a:lnTo>
                  <a:pt x="98209" y="124460"/>
                </a:lnTo>
                <a:lnTo>
                  <a:pt x="98209" y="59690"/>
                </a:lnTo>
                <a:lnTo>
                  <a:pt x="98209" y="27940"/>
                </a:lnTo>
                <a:lnTo>
                  <a:pt x="125691" y="27940"/>
                </a:lnTo>
                <a:lnTo>
                  <a:pt x="125691" y="59690"/>
                </a:lnTo>
                <a:lnTo>
                  <a:pt x="153517" y="59690"/>
                </a:lnTo>
                <a:lnTo>
                  <a:pt x="153517" y="27940"/>
                </a:lnTo>
                <a:lnTo>
                  <a:pt x="1535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67" name="object 967"/>
          <p:cNvGrpSpPr/>
          <p:nvPr/>
        </p:nvGrpSpPr>
        <p:grpSpPr>
          <a:xfrm>
            <a:off x="5784721" y="1429025"/>
            <a:ext cx="369570" cy="151130"/>
            <a:chOff x="5784721" y="1429025"/>
            <a:chExt cx="369570" cy="151130"/>
          </a:xfrm>
        </p:grpSpPr>
        <p:sp>
          <p:nvSpPr>
            <p:cNvPr id="968" name="object 968"/>
            <p:cNvSpPr/>
            <p:nvPr/>
          </p:nvSpPr>
          <p:spPr>
            <a:xfrm>
              <a:off x="5993437" y="1429025"/>
              <a:ext cx="160235" cy="150854"/>
            </a:xfrm>
            <a:prstGeom prst="rect">
              <a:avLst/>
            </a:prstGeom>
            <a:blipFill>
              <a:blip r:embed="rId1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9" name="object 969"/>
            <p:cNvSpPr/>
            <p:nvPr/>
          </p:nvSpPr>
          <p:spPr>
            <a:xfrm>
              <a:off x="5784721" y="1429027"/>
              <a:ext cx="188392" cy="150854"/>
            </a:xfrm>
            <a:prstGeom prst="rect">
              <a:avLst/>
            </a:prstGeom>
            <a:blipFill>
              <a:blip r:embed="rId1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0" name="object 970"/>
          <p:cNvSpPr/>
          <p:nvPr/>
        </p:nvSpPr>
        <p:spPr>
          <a:xfrm>
            <a:off x="1047088" y="1047088"/>
            <a:ext cx="18010505" cy="83820"/>
          </a:xfrm>
          <a:custGeom>
            <a:avLst/>
            <a:gdLst/>
            <a:ahLst/>
            <a:cxnLst/>
            <a:rect l="l" t="t" r="r" b="b"/>
            <a:pathLst>
              <a:path w="18010505" h="83819">
                <a:moveTo>
                  <a:pt x="18009922" y="0"/>
                </a:moveTo>
                <a:lnTo>
                  <a:pt x="0" y="0"/>
                </a:lnTo>
                <a:lnTo>
                  <a:pt x="0" y="83767"/>
                </a:lnTo>
                <a:lnTo>
                  <a:pt x="18009922" y="83767"/>
                </a:lnTo>
                <a:lnTo>
                  <a:pt x="180099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63624" y="6394486"/>
            <a:ext cx="9293225" cy="41910"/>
          </a:xfrm>
          <a:custGeom>
            <a:avLst/>
            <a:gdLst/>
            <a:ahLst/>
            <a:cxnLst/>
            <a:rect l="l" t="t" r="r" b="b"/>
            <a:pathLst>
              <a:path w="9293225" h="41910">
                <a:moveTo>
                  <a:pt x="9292868" y="0"/>
                </a:moveTo>
                <a:lnTo>
                  <a:pt x="0" y="0"/>
                </a:lnTo>
                <a:lnTo>
                  <a:pt x="0" y="41883"/>
                </a:lnTo>
                <a:lnTo>
                  <a:pt x="9292868" y="41883"/>
                </a:lnTo>
                <a:lnTo>
                  <a:pt x="92928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60253" y="1294367"/>
            <a:ext cx="2437765" cy="302895"/>
            <a:chOff x="1060253" y="1294367"/>
            <a:chExt cx="2437765" cy="302895"/>
          </a:xfrm>
        </p:grpSpPr>
        <p:sp>
          <p:nvSpPr>
            <p:cNvPr id="4" name="object 4"/>
            <p:cNvSpPr/>
            <p:nvPr/>
          </p:nvSpPr>
          <p:spPr>
            <a:xfrm>
              <a:off x="1060253" y="1294367"/>
              <a:ext cx="442624" cy="30227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2543" y="1375079"/>
              <a:ext cx="313433" cy="15821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56308" y="1375085"/>
              <a:ext cx="763905" cy="189865"/>
            </a:xfrm>
            <a:custGeom>
              <a:avLst/>
              <a:gdLst/>
              <a:ahLst/>
              <a:cxnLst/>
              <a:rect l="l" t="t" r="r" b="b"/>
              <a:pathLst>
                <a:path w="763905" h="189865">
                  <a:moveTo>
                    <a:pt x="188391" y="127711"/>
                  </a:moveTo>
                  <a:lnTo>
                    <a:pt x="169938" y="127711"/>
                  </a:lnTo>
                  <a:lnTo>
                    <a:pt x="169938" y="30505"/>
                  </a:lnTo>
                  <a:lnTo>
                    <a:pt x="188036" y="30505"/>
                  </a:lnTo>
                  <a:lnTo>
                    <a:pt x="188036" y="3683"/>
                  </a:lnTo>
                  <a:lnTo>
                    <a:pt x="127381" y="3683"/>
                  </a:lnTo>
                  <a:lnTo>
                    <a:pt x="60998" y="106591"/>
                  </a:lnTo>
                  <a:lnTo>
                    <a:pt x="60998" y="30505"/>
                  </a:lnTo>
                  <a:lnTo>
                    <a:pt x="75095" y="30505"/>
                  </a:lnTo>
                  <a:lnTo>
                    <a:pt x="75095" y="3683"/>
                  </a:lnTo>
                  <a:lnTo>
                    <a:pt x="0" y="3683"/>
                  </a:lnTo>
                  <a:lnTo>
                    <a:pt x="0" y="30505"/>
                  </a:lnTo>
                  <a:lnTo>
                    <a:pt x="18440" y="30505"/>
                  </a:lnTo>
                  <a:lnTo>
                    <a:pt x="18440" y="127711"/>
                  </a:lnTo>
                  <a:lnTo>
                    <a:pt x="342" y="127711"/>
                  </a:lnTo>
                  <a:lnTo>
                    <a:pt x="342" y="154533"/>
                  </a:lnTo>
                  <a:lnTo>
                    <a:pt x="60998" y="154533"/>
                  </a:lnTo>
                  <a:lnTo>
                    <a:pt x="127381" y="51282"/>
                  </a:lnTo>
                  <a:lnTo>
                    <a:pt x="127381" y="127711"/>
                  </a:lnTo>
                  <a:lnTo>
                    <a:pt x="113284" y="127711"/>
                  </a:lnTo>
                  <a:lnTo>
                    <a:pt x="113284" y="154533"/>
                  </a:lnTo>
                  <a:lnTo>
                    <a:pt x="188391" y="154533"/>
                  </a:lnTo>
                  <a:lnTo>
                    <a:pt x="188391" y="127711"/>
                  </a:lnTo>
                  <a:close/>
                </a:path>
                <a:path w="763905" h="189865">
                  <a:moveTo>
                    <a:pt x="385762" y="126034"/>
                  </a:moveTo>
                  <a:lnTo>
                    <a:pt x="360603" y="126034"/>
                  </a:lnTo>
                  <a:lnTo>
                    <a:pt x="360603" y="32181"/>
                  </a:lnTo>
                  <a:lnTo>
                    <a:pt x="360603" y="30505"/>
                  </a:lnTo>
                  <a:lnTo>
                    <a:pt x="378726" y="30505"/>
                  </a:lnTo>
                  <a:lnTo>
                    <a:pt x="378726" y="3683"/>
                  </a:lnTo>
                  <a:lnTo>
                    <a:pt x="317703" y="3683"/>
                  </a:lnTo>
                  <a:lnTo>
                    <a:pt x="317703" y="32181"/>
                  </a:lnTo>
                  <a:lnTo>
                    <a:pt x="317703" y="126034"/>
                  </a:lnTo>
                  <a:lnTo>
                    <a:pt x="259372" y="126034"/>
                  </a:lnTo>
                  <a:lnTo>
                    <a:pt x="265404" y="115277"/>
                  </a:lnTo>
                  <a:lnTo>
                    <a:pt x="271360" y="98806"/>
                  </a:lnTo>
                  <a:lnTo>
                    <a:pt x="276440" y="76923"/>
                  </a:lnTo>
                  <a:lnTo>
                    <a:pt x="279819" y="49936"/>
                  </a:lnTo>
                  <a:lnTo>
                    <a:pt x="280835" y="32181"/>
                  </a:lnTo>
                  <a:lnTo>
                    <a:pt x="317703" y="32181"/>
                  </a:lnTo>
                  <a:lnTo>
                    <a:pt x="317703" y="3683"/>
                  </a:lnTo>
                  <a:lnTo>
                    <a:pt x="227876" y="3683"/>
                  </a:lnTo>
                  <a:lnTo>
                    <a:pt x="227876" y="30505"/>
                  </a:lnTo>
                  <a:lnTo>
                    <a:pt x="249656" y="30505"/>
                  </a:lnTo>
                  <a:lnTo>
                    <a:pt x="248246" y="54102"/>
                  </a:lnTo>
                  <a:lnTo>
                    <a:pt x="243928" y="80530"/>
                  </a:lnTo>
                  <a:lnTo>
                    <a:pt x="236512" y="105829"/>
                  </a:lnTo>
                  <a:lnTo>
                    <a:pt x="225856" y="126034"/>
                  </a:lnTo>
                  <a:lnTo>
                    <a:pt x="206743" y="126034"/>
                  </a:lnTo>
                  <a:lnTo>
                    <a:pt x="206743" y="189725"/>
                  </a:lnTo>
                  <a:lnTo>
                    <a:pt x="237591" y="189725"/>
                  </a:lnTo>
                  <a:lnTo>
                    <a:pt x="237591" y="154533"/>
                  </a:lnTo>
                  <a:lnTo>
                    <a:pt x="354926" y="154533"/>
                  </a:lnTo>
                  <a:lnTo>
                    <a:pt x="354926" y="189725"/>
                  </a:lnTo>
                  <a:lnTo>
                    <a:pt x="385762" y="189725"/>
                  </a:lnTo>
                  <a:lnTo>
                    <a:pt x="385762" y="154533"/>
                  </a:lnTo>
                  <a:lnTo>
                    <a:pt x="385762" y="126034"/>
                  </a:lnTo>
                  <a:close/>
                </a:path>
                <a:path w="763905" h="189865">
                  <a:moveTo>
                    <a:pt x="560057" y="70065"/>
                  </a:moveTo>
                  <a:lnTo>
                    <a:pt x="545376" y="28486"/>
                  </a:lnTo>
                  <a:lnTo>
                    <a:pt x="516153" y="5778"/>
                  </a:lnTo>
                  <a:lnTo>
                    <a:pt x="516153" y="66370"/>
                  </a:lnTo>
                  <a:lnTo>
                    <a:pt x="445757" y="66370"/>
                  </a:lnTo>
                  <a:lnTo>
                    <a:pt x="448132" y="52539"/>
                  </a:lnTo>
                  <a:lnTo>
                    <a:pt x="455142" y="40398"/>
                  </a:lnTo>
                  <a:lnTo>
                    <a:pt x="466686" y="31775"/>
                  </a:lnTo>
                  <a:lnTo>
                    <a:pt x="482638" y="28486"/>
                  </a:lnTo>
                  <a:lnTo>
                    <a:pt x="498055" y="31623"/>
                  </a:lnTo>
                  <a:lnTo>
                    <a:pt x="508444" y="40017"/>
                  </a:lnTo>
                  <a:lnTo>
                    <a:pt x="514311" y="52108"/>
                  </a:lnTo>
                  <a:lnTo>
                    <a:pt x="516153" y="66370"/>
                  </a:lnTo>
                  <a:lnTo>
                    <a:pt x="516153" y="5778"/>
                  </a:lnTo>
                  <a:lnTo>
                    <a:pt x="514959" y="5054"/>
                  </a:lnTo>
                  <a:lnTo>
                    <a:pt x="484314" y="0"/>
                  </a:lnTo>
                  <a:lnTo>
                    <a:pt x="447446" y="6184"/>
                  </a:lnTo>
                  <a:lnTo>
                    <a:pt x="420916" y="23088"/>
                  </a:lnTo>
                  <a:lnTo>
                    <a:pt x="404876" y="48221"/>
                  </a:lnTo>
                  <a:lnTo>
                    <a:pt x="399491" y="79108"/>
                  </a:lnTo>
                  <a:lnTo>
                    <a:pt x="405066" y="111404"/>
                  </a:lnTo>
                  <a:lnTo>
                    <a:pt x="421627" y="136385"/>
                  </a:lnTo>
                  <a:lnTo>
                    <a:pt x="448995" y="152501"/>
                  </a:lnTo>
                  <a:lnTo>
                    <a:pt x="486994" y="158216"/>
                  </a:lnTo>
                  <a:lnTo>
                    <a:pt x="505510" y="156654"/>
                  </a:lnTo>
                  <a:lnTo>
                    <a:pt x="522566" y="152057"/>
                  </a:lnTo>
                  <a:lnTo>
                    <a:pt x="537667" y="144500"/>
                  </a:lnTo>
                  <a:lnTo>
                    <a:pt x="550354" y="134073"/>
                  </a:lnTo>
                  <a:lnTo>
                    <a:pt x="546303" y="128054"/>
                  </a:lnTo>
                  <a:lnTo>
                    <a:pt x="535927" y="112623"/>
                  </a:lnTo>
                  <a:lnTo>
                    <a:pt x="528205" y="118427"/>
                  </a:lnTo>
                  <a:lnTo>
                    <a:pt x="518452" y="123355"/>
                  </a:lnTo>
                  <a:lnTo>
                    <a:pt x="506361" y="126771"/>
                  </a:lnTo>
                  <a:lnTo>
                    <a:pt x="491667" y="128054"/>
                  </a:lnTo>
                  <a:lnTo>
                    <a:pt x="474192" y="125730"/>
                  </a:lnTo>
                  <a:lnTo>
                    <a:pt x="460375" y="118821"/>
                  </a:lnTo>
                  <a:lnTo>
                    <a:pt x="450900" y="107391"/>
                  </a:lnTo>
                  <a:lnTo>
                    <a:pt x="446443" y="91503"/>
                  </a:lnTo>
                  <a:lnTo>
                    <a:pt x="557707" y="91503"/>
                  </a:lnTo>
                  <a:lnTo>
                    <a:pt x="559066" y="85813"/>
                  </a:lnTo>
                  <a:lnTo>
                    <a:pt x="560057" y="79438"/>
                  </a:lnTo>
                  <a:lnTo>
                    <a:pt x="560057" y="70065"/>
                  </a:lnTo>
                  <a:close/>
                </a:path>
                <a:path w="763905" h="189865">
                  <a:moveTo>
                    <a:pt x="763384" y="3251"/>
                  </a:moveTo>
                  <a:lnTo>
                    <a:pt x="686295" y="3251"/>
                  </a:lnTo>
                  <a:lnTo>
                    <a:pt x="686295" y="29921"/>
                  </a:lnTo>
                  <a:lnTo>
                    <a:pt x="702386" y="29921"/>
                  </a:lnTo>
                  <a:lnTo>
                    <a:pt x="702386" y="64211"/>
                  </a:lnTo>
                  <a:lnTo>
                    <a:pt x="639343" y="64211"/>
                  </a:lnTo>
                  <a:lnTo>
                    <a:pt x="639343" y="29921"/>
                  </a:lnTo>
                  <a:lnTo>
                    <a:pt x="653440" y="29921"/>
                  </a:lnTo>
                  <a:lnTo>
                    <a:pt x="653440" y="3251"/>
                  </a:lnTo>
                  <a:lnTo>
                    <a:pt x="578345" y="3251"/>
                  </a:lnTo>
                  <a:lnTo>
                    <a:pt x="578345" y="29921"/>
                  </a:lnTo>
                  <a:lnTo>
                    <a:pt x="596798" y="29921"/>
                  </a:lnTo>
                  <a:lnTo>
                    <a:pt x="596798" y="64211"/>
                  </a:lnTo>
                  <a:lnTo>
                    <a:pt x="596798" y="90881"/>
                  </a:lnTo>
                  <a:lnTo>
                    <a:pt x="596798" y="127711"/>
                  </a:lnTo>
                  <a:lnTo>
                    <a:pt x="578345" y="127711"/>
                  </a:lnTo>
                  <a:lnTo>
                    <a:pt x="578345" y="154381"/>
                  </a:lnTo>
                  <a:lnTo>
                    <a:pt x="655116" y="154381"/>
                  </a:lnTo>
                  <a:lnTo>
                    <a:pt x="655116" y="127711"/>
                  </a:lnTo>
                  <a:lnTo>
                    <a:pt x="639343" y="127711"/>
                  </a:lnTo>
                  <a:lnTo>
                    <a:pt x="639343" y="90881"/>
                  </a:lnTo>
                  <a:lnTo>
                    <a:pt x="702386" y="90881"/>
                  </a:lnTo>
                  <a:lnTo>
                    <a:pt x="702386" y="127711"/>
                  </a:lnTo>
                  <a:lnTo>
                    <a:pt x="687959" y="127711"/>
                  </a:lnTo>
                  <a:lnTo>
                    <a:pt x="687959" y="154381"/>
                  </a:lnTo>
                  <a:lnTo>
                    <a:pt x="763066" y="154381"/>
                  </a:lnTo>
                  <a:lnTo>
                    <a:pt x="763066" y="127711"/>
                  </a:lnTo>
                  <a:lnTo>
                    <a:pt x="744931" y="127711"/>
                  </a:lnTo>
                  <a:lnTo>
                    <a:pt x="744931" y="90881"/>
                  </a:lnTo>
                  <a:lnTo>
                    <a:pt x="744931" y="64211"/>
                  </a:lnTo>
                  <a:lnTo>
                    <a:pt x="744931" y="29921"/>
                  </a:lnTo>
                  <a:lnTo>
                    <a:pt x="763384" y="29921"/>
                  </a:lnTo>
                  <a:lnTo>
                    <a:pt x="763384" y="32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39211" y="1375080"/>
              <a:ext cx="319322" cy="1582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78035" y="1375085"/>
              <a:ext cx="520065" cy="158115"/>
            </a:xfrm>
            <a:custGeom>
              <a:avLst/>
              <a:gdLst/>
              <a:ahLst/>
              <a:cxnLst/>
              <a:rect l="l" t="t" r="r" b="b"/>
              <a:pathLst>
                <a:path w="520064" h="158115">
                  <a:moveTo>
                    <a:pt x="73748" y="3683"/>
                  </a:moveTo>
                  <a:lnTo>
                    <a:pt x="0" y="3683"/>
                  </a:lnTo>
                  <a:lnTo>
                    <a:pt x="0" y="30505"/>
                  </a:lnTo>
                  <a:lnTo>
                    <a:pt x="18453" y="30505"/>
                  </a:lnTo>
                  <a:lnTo>
                    <a:pt x="18453" y="127723"/>
                  </a:lnTo>
                  <a:lnTo>
                    <a:pt x="0" y="127723"/>
                  </a:lnTo>
                  <a:lnTo>
                    <a:pt x="0" y="154520"/>
                  </a:lnTo>
                  <a:lnTo>
                    <a:pt x="73748" y="154520"/>
                  </a:lnTo>
                  <a:lnTo>
                    <a:pt x="73748" y="127723"/>
                  </a:lnTo>
                  <a:lnTo>
                    <a:pt x="60998" y="127723"/>
                  </a:lnTo>
                  <a:lnTo>
                    <a:pt x="60998" y="30505"/>
                  </a:lnTo>
                  <a:lnTo>
                    <a:pt x="73748" y="30505"/>
                  </a:lnTo>
                  <a:lnTo>
                    <a:pt x="73748" y="3683"/>
                  </a:lnTo>
                  <a:close/>
                </a:path>
                <a:path w="520064" h="158115">
                  <a:moveTo>
                    <a:pt x="170624" y="127723"/>
                  </a:moveTo>
                  <a:lnTo>
                    <a:pt x="158559" y="127723"/>
                  </a:lnTo>
                  <a:lnTo>
                    <a:pt x="106616" y="70726"/>
                  </a:lnTo>
                  <a:lnTo>
                    <a:pt x="152857" y="30505"/>
                  </a:lnTo>
                  <a:lnTo>
                    <a:pt x="167271" y="30505"/>
                  </a:lnTo>
                  <a:lnTo>
                    <a:pt x="167271" y="3683"/>
                  </a:lnTo>
                  <a:lnTo>
                    <a:pt x="95199" y="3683"/>
                  </a:lnTo>
                  <a:lnTo>
                    <a:pt x="95199" y="30505"/>
                  </a:lnTo>
                  <a:lnTo>
                    <a:pt x="111620" y="30505"/>
                  </a:lnTo>
                  <a:lnTo>
                    <a:pt x="63360" y="77431"/>
                  </a:lnTo>
                  <a:lnTo>
                    <a:pt x="123355" y="154520"/>
                  </a:lnTo>
                  <a:lnTo>
                    <a:pt x="170624" y="154520"/>
                  </a:lnTo>
                  <a:lnTo>
                    <a:pt x="170624" y="127723"/>
                  </a:lnTo>
                  <a:close/>
                </a:path>
                <a:path w="520064" h="158115">
                  <a:moveTo>
                    <a:pt x="344017" y="150507"/>
                  </a:moveTo>
                  <a:lnTo>
                    <a:pt x="340550" y="134086"/>
                  </a:lnTo>
                  <a:lnTo>
                    <a:pt x="339420" y="128714"/>
                  </a:lnTo>
                  <a:lnTo>
                    <a:pt x="339001" y="126707"/>
                  </a:lnTo>
                  <a:lnTo>
                    <a:pt x="336321" y="127711"/>
                  </a:lnTo>
                  <a:lnTo>
                    <a:pt x="334645" y="128384"/>
                  </a:lnTo>
                  <a:lnTo>
                    <a:pt x="332625" y="128714"/>
                  </a:lnTo>
                  <a:lnTo>
                    <a:pt x="323570" y="128714"/>
                  </a:lnTo>
                  <a:lnTo>
                    <a:pt x="323773" y="123647"/>
                  </a:lnTo>
                  <a:lnTo>
                    <a:pt x="324205" y="102831"/>
                  </a:lnTo>
                  <a:lnTo>
                    <a:pt x="324599" y="86474"/>
                  </a:lnTo>
                  <a:lnTo>
                    <a:pt x="324789" y="76593"/>
                  </a:lnTo>
                  <a:lnTo>
                    <a:pt x="324853" y="70726"/>
                  </a:lnTo>
                  <a:lnTo>
                    <a:pt x="324929" y="62014"/>
                  </a:lnTo>
                  <a:lnTo>
                    <a:pt x="321119" y="35356"/>
                  </a:lnTo>
                  <a:lnTo>
                    <a:pt x="314540" y="24472"/>
                  </a:lnTo>
                  <a:lnTo>
                    <a:pt x="309372" y="15925"/>
                  </a:lnTo>
                  <a:lnTo>
                    <a:pt x="289140" y="4038"/>
                  </a:lnTo>
                  <a:lnTo>
                    <a:pt x="259892" y="0"/>
                  </a:lnTo>
                  <a:lnTo>
                    <a:pt x="236969" y="2527"/>
                  </a:lnTo>
                  <a:lnTo>
                    <a:pt x="217614" y="9893"/>
                  </a:lnTo>
                  <a:lnTo>
                    <a:pt x="204216" y="21780"/>
                  </a:lnTo>
                  <a:lnTo>
                    <a:pt x="199212" y="37871"/>
                  </a:lnTo>
                  <a:lnTo>
                    <a:pt x="200355" y="44818"/>
                  </a:lnTo>
                  <a:lnTo>
                    <a:pt x="232727" y="29502"/>
                  </a:lnTo>
                  <a:lnTo>
                    <a:pt x="238086" y="26479"/>
                  </a:lnTo>
                  <a:lnTo>
                    <a:pt x="244805" y="24472"/>
                  </a:lnTo>
                  <a:lnTo>
                    <a:pt x="253860" y="24472"/>
                  </a:lnTo>
                  <a:lnTo>
                    <a:pt x="267995" y="27038"/>
                  </a:lnTo>
                  <a:lnTo>
                    <a:pt x="277202" y="34226"/>
                  </a:lnTo>
                  <a:lnTo>
                    <a:pt x="282194" y="45250"/>
                  </a:lnTo>
                  <a:lnTo>
                    <a:pt x="283705" y="59334"/>
                  </a:lnTo>
                  <a:lnTo>
                    <a:pt x="283616" y="67691"/>
                  </a:lnTo>
                  <a:lnTo>
                    <a:pt x="283349" y="70726"/>
                  </a:lnTo>
                  <a:lnTo>
                    <a:pt x="283019" y="70612"/>
                  </a:lnTo>
                  <a:lnTo>
                    <a:pt x="283019" y="92849"/>
                  </a:lnTo>
                  <a:lnTo>
                    <a:pt x="283019" y="113296"/>
                  </a:lnTo>
                  <a:lnTo>
                    <a:pt x="278460" y="118668"/>
                  </a:lnTo>
                  <a:lnTo>
                    <a:pt x="272199" y="123647"/>
                  </a:lnTo>
                  <a:lnTo>
                    <a:pt x="264058" y="127304"/>
                  </a:lnTo>
                  <a:lnTo>
                    <a:pt x="253860" y="128714"/>
                  </a:lnTo>
                  <a:lnTo>
                    <a:pt x="244259" y="127076"/>
                  </a:lnTo>
                  <a:lnTo>
                    <a:pt x="237223" y="122555"/>
                  </a:lnTo>
                  <a:lnTo>
                    <a:pt x="232879" y="115849"/>
                  </a:lnTo>
                  <a:lnTo>
                    <a:pt x="231394" y="107594"/>
                  </a:lnTo>
                  <a:lnTo>
                    <a:pt x="233133" y="98780"/>
                  </a:lnTo>
                  <a:lnTo>
                    <a:pt x="238226" y="92138"/>
                  </a:lnTo>
                  <a:lnTo>
                    <a:pt x="246532" y="87934"/>
                  </a:lnTo>
                  <a:lnTo>
                    <a:pt x="257873" y="86474"/>
                  </a:lnTo>
                  <a:lnTo>
                    <a:pt x="264909" y="86868"/>
                  </a:lnTo>
                  <a:lnTo>
                    <a:pt x="271449" y="88023"/>
                  </a:lnTo>
                  <a:lnTo>
                    <a:pt x="277482" y="90017"/>
                  </a:lnTo>
                  <a:lnTo>
                    <a:pt x="283019" y="92849"/>
                  </a:lnTo>
                  <a:lnTo>
                    <a:pt x="283019" y="70612"/>
                  </a:lnTo>
                  <a:lnTo>
                    <a:pt x="276542" y="68224"/>
                  </a:lnTo>
                  <a:lnTo>
                    <a:pt x="268097" y="66332"/>
                  </a:lnTo>
                  <a:lnTo>
                    <a:pt x="258648" y="65125"/>
                  </a:lnTo>
                  <a:lnTo>
                    <a:pt x="248831" y="64706"/>
                  </a:lnTo>
                  <a:lnTo>
                    <a:pt x="223215" y="67691"/>
                  </a:lnTo>
                  <a:lnTo>
                    <a:pt x="203784" y="76593"/>
                  </a:lnTo>
                  <a:lnTo>
                    <a:pt x="191452" y="91274"/>
                  </a:lnTo>
                  <a:lnTo>
                    <a:pt x="187147" y="111620"/>
                  </a:lnTo>
                  <a:lnTo>
                    <a:pt x="190741" y="131051"/>
                  </a:lnTo>
                  <a:lnTo>
                    <a:pt x="201066" y="145351"/>
                  </a:lnTo>
                  <a:lnTo>
                    <a:pt x="217411" y="154190"/>
                  </a:lnTo>
                  <a:lnTo>
                    <a:pt x="239115" y="157213"/>
                  </a:lnTo>
                  <a:lnTo>
                    <a:pt x="255320" y="155295"/>
                  </a:lnTo>
                  <a:lnTo>
                    <a:pt x="268312" y="150164"/>
                  </a:lnTo>
                  <a:lnTo>
                    <a:pt x="278091" y="142786"/>
                  </a:lnTo>
                  <a:lnTo>
                    <a:pt x="284695" y="134086"/>
                  </a:lnTo>
                  <a:lnTo>
                    <a:pt x="288264" y="144399"/>
                  </a:lnTo>
                  <a:lnTo>
                    <a:pt x="294449" y="151726"/>
                  </a:lnTo>
                  <a:lnTo>
                    <a:pt x="303212" y="156095"/>
                  </a:lnTo>
                  <a:lnTo>
                    <a:pt x="314515" y="157543"/>
                  </a:lnTo>
                  <a:lnTo>
                    <a:pt x="320789" y="157200"/>
                  </a:lnTo>
                  <a:lnTo>
                    <a:pt x="328396" y="156032"/>
                  </a:lnTo>
                  <a:lnTo>
                    <a:pt x="336448" y="153873"/>
                  </a:lnTo>
                  <a:lnTo>
                    <a:pt x="344017" y="150507"/>
                  </a:lnTo>
                  <a:close/>
                </a:path>
                <a:path w="520064" h="158115">
                  <a:moveTo>
                    <a:pt x="519760" y="127711"/>
                  </a:moveTo>
                  <a:lnTo>
                    <a:pt x="501307" y="127711"/>
                  </a:lnTo>
                  <a:lnTo>
                    <a:pt x="501307" y="102577"/>
                  </a:lnTo>
                  <a:lnTo>
                    <a:pt x="501307" y="79781"/>
                  </a:lnTo>
                  <a:lnTo>
                    <a:pt x="501307" y="30505"/>
                  </a:lnTo>
                  <a:lnTo>
                    <a:pt x="519417" y="30505"/>
                  </a:lnTo>
                  <a:lnTo>
                    <a:pt x="519417" y="3683"/>
                  </a:lnTo>
                  <a:lnTo>
                    <a:pt x="458736" y="3683"/>
                  </a:lnTo>
                  <a:lnTo>
                    <a:pt x="458736" y="30505"/>
                  </a:lnTo>
                  <a:lnTo>
                    <a:pt x="458736" y="79781"/>
                  </a:lnTo>
                  <a:lnTo>
                    <a:pt x="436956" y="79781"/>
                  </a:lnTo>
                  <a:lnTo>
                    <a:pt x="428142" y="78130"/>
                  </a:lnTo>
                  <a:lnTo>
                    <a:pt x="420522" y="73418"/>
                  </a:lnTo>
                  <a:lnTo>
                    <a:pt x="415163" y="65925"/>
                  </a:lnTo>
                  <a:lnTo>
                    <a:pt x="413143" y="55981"/>
                  </a:lnTo>
                  <a:lnTo>
                    <a:pt x="414693" y="45923"/>
                  </a:lnTo>
                  <a:lnTo>
                    <a:pt x="419519" y="37833"/>
                  </a:lnTo>
                  <a:lnTo>
                    <a:pt x="427863" y="32461"/>
                  </a:lnTo>
                  <a:lnTo>
                    <a:pt x="439978" y="30505"/>
                  </a:lnTo>
                  <a:lnTo>
                    <a:pt x="458736" y="30505"/>
                  </a:lnTo>
                  <a:lnTo>
                    <a:pt x="458736" y="3683"/>
                  </a:lnTo>
                  <a:lnTo>
                    <a:pt x="437629" y="3683"/>
                  </a:lnTo>
                  <a:lnTo>
                    <a:pt x="404799" y="7835"/>
                  </a:lnTo>
                  <a:lnTo>
                    <a:pt x="382905" y="19062"/>
                  </a:lnTo>
                  <a:lnTo>
                    <a:pt x="370687" y="35509"/>
                  </a:lnTo>
                  <a:lnTo>
                    <a:pt x="366890" y="55308"/>
                  </a:lnTo>
                  <a:lnTo>
                    <a:pt x="369582" y="71755"/>
                  </a:lnTo>
                  <a:lnTo>
                    <a:pt x="376580" y="84099"/>
                  </a:lnTo>
                  <a:lnTo>
                    <a:pt x="386270" y="92595"/>
                  </a:lnTo>
                  <a:lnTo>
                    <a:pt x="397078" y="97536"/>
                  </a:lnTo>
                  <a:lnTo>
                    <a:pt x="372922" y="127711"/>
                  </a:lnTo>
                  <a:lnTo>
                    <a:pt x="359524" y="127711"/>
                  </a:lnTo>
                  <a:lnTo>
                    <a:pt x="359524" y="154533"/>
                  </a:lnTo>
                  <a:lnTo>
                    <a:pt x="406120" y="154533"/>
                  </a:lnTo>
                  <a:lnTo>
                    <a:pt x="436270" y="102577"/>
                  </a:lnTo>
                  <a:lnTo>
                    <a:pt x="458736" y="102577"/>
                  </a:lnTo>
                  <a:lnTo>
                    <a:pt x="458736" y="127711"/>
                  </a:lnTo>
                  <a:lnTo>
                    <a:pt x="444995" y="127711"/>
                  </a:lnTo>
                  <a:lnTo>
                    <a:pt x="444995" y="154533"/>
                  </a:lnTo>
                  <a:lnTo>
                    <a:pt x="519760" y="154533"/>
                  </a:lnTo>
                  <a:lnTo>
                    <a:pt x="519760" y="1277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055550" y="1776483"/>
            <a:ext cx="1315720" cy="222250"/>
            <a:chOff x="1055550" y="1776483"/>
            <a:chExt cx="1315720" cy="222250"/>
          </a:xfrm>
        </p:grpSpPr>
        <p:sp>
          <p:nvSpPr>
            <p:cNvPr id="10" name="object 10"/>
            <p:cNvSpPr/>
            <p:nvPr/>
          </p:nvSpPr>
          <p:spPr>
            <a:xfrm>
              <a:off x="1055547" y="1780406"/>
              <a:ext cx="181610" cy="151130"/>
            </a:xfrm>
            <a:custGeom>
              <a:avLst/>
              <a:gdLst/>
              <a:ahLst/>
              <a:cxnLst/>
              <a:rect l="l" t="t" r="r" b="b"/>
              <a:pathLst>
                <a:path w="181609" h="151130">
                  <a:moveTo>
                    <a:pt x="181000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8097" y="26670"/>
                  </a:lnTo>
                  <a:lnTo>
                    <a:pt x="18097" y="27940"/>
                  </a:lnTo>
                  <a:lnTo>
                    <a:pt x="18097" y="124460"/>
                  </a:lnTo>
                  <a:lnTo>
                    <a:pt x="0" y="124460"/>
                  </a:lnTo>
                  <a:lnTo>
                    <a:pt x="0" y="151130"/>
                  </a:lnTo>
                  <a:lnTo>
                    <a:pt x="75412" y="151130"/>
                  </a:lnTo>
                  <a:lnTo>
                    <a:pt x="75412" y="124460"/>
                  </a:lnTo>
                  <a:lnTo>
                    <a:pt x="60680" y="124460"/>
                  </a:lnTo>
                  <a:lnTo>
                    <a:pt x="60680" y="27940"/>
                  </a:lnTo>
                  <a:lnTo>
                    <a:pt x="120345" y="27940"/>
                  </a:lnTo>
                  <a:lnTo>
                    <a:pt x="120345" y="124460"/>
                  </a:lnTo>
                  <a:lnTo>
                    <a:pt x="105587" y="124460"/>
                  </a:lnTo>
                  <a:lnTo>
                    <a:pt x="105587" y="151130"/>
                  </a:lnTo>
                  <a:lnTo>
                    <a:pt x="181000" y="151130"/>
                  </a:lnTo>
                  <a:lnTo>
                    <a:pt x="181000" y="124460"/>
                  </a:lnTo>
                  <a:lnTo>
                    <a:pt x="162915" y="124460"/>
                  </a:lnTo>
                  <a:lnTo>
                    <a:pt x="162915" y="27940"/>
                  </a:lnTo>
                  <a:lnTo>
                    <a:pt x="162915" y="26670"/>
                  </a:lnTo>
                  <a:lnTo>
                    <a:pt x="181000" y="26670"/>
                  </a:lnTo>
                  <a:lnTo>
                    <a:pt x="181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57054" y="1777156"/>
              <a:ext cx="177659" cy="2215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54378" y="1776494"/>
              <a:ext cx="916940" cy="222250"/>
            </a:xfrm>
            <a:custGeom>
              <a:avLst/>
              <a:gdLst/>
              <a:ahLst/>
              <a:cxnLst/>
              <a:rect l="l" t="t" r="r" b="b"/>
              <a:pathLst>
                <a:path w="916939" h="222250">
                  <a:moveTo>
                    <a:pt x="170954" y="79768"/>
                  </a:moveTo>
                  <a:lnTo>
                    <a:pt x="165468" y="48069"/>
                  </a:lnTo>
                  <a:lnTo>
                    <a:pt x="152882" y="28498"/>
                  </a:lnTo>
                  <a:lnTo>
                    <a:pt x="149212" y="22783"/>
                  </a:lnTo>
                  <a:lnTo>
                    <a:pt x="124688" y="7454"/>
                  </a:lnTo>
                  <a:lnTo>
                    <a:pt x="124688" y="79768"/>
                  </a:lnTo>
                  <a:lnTo>
                    <a:pt x="122008" y="101307"/>
                  </a:lnTo>
                  <a:lnTo>
                    <a:pt x="114261" y="117309"/>
                  </a:lnTo>
                  <a:lnTo>
                    <a:pt x="101930" y="127292"/>
                  </a:lnTo>
                  <a:lnTo>
                    <a:pt x="85483" y="130721"/>
                  </a:lnTo>
                  <a:lnTo>
                    <a:pt x="68973" y="127152"/>
                  </a:lnTo>
                  <a:lnTo>
                    <a:pt x="56527" y="116941"/>
                  </a:lnTo>
                  <a:lnTo>
                    <a:pt x="48653" y="100888"/>
                  </a:lnTo>
                  <a:lnTo>
                    <a:pt x="45923" y="79768"/>
                  </a:lnTo>
                  <a:lnTo>
                    <a:pt x="48704" y="58191"/>
                  </a:lnTo>
                  <a:lnTo>
                    <a:pt x="56642" y="42062"/>
                  </a:lnTo>
                  <a:lnTo>
                    <a:pt x="69113" y="31978"/>
                  </a:lnTo>
                  <a:lnTo>
                    <a:pt x="85483" y="28498"/>
                  </a:lnTo>
                  <a:lnTo>
                    <a:pt x="101790" y="32029"/>
                  </a:lnTo>
                  <a:lnTo>
                    <a:pt x="114134" y="42189"/>
                  </a:lnTo>
                  <a:lnTo>
                    <a:pt x="121958" y="58331"/>
                  </a:lnTo>
                  <a:lnTo>
                    <a:pt x="124688" y="79768"/>
                  </a:lnTo>
                  <a:lnTo>
                    <a:pt x="124688" y="7454"/>
                  </a:lnTo>
                  <a:lnTo>
                    <a:pt x="122453" y="6045"/>
                  </a:lnTo>
                  <a:lnTo>
                    <a:pt x="85483" y="0"/>
                  </a:lnTo>
                  <a:lnTo>
                    <a:pt x="48933" y="6045"/>
                  </a:lnTo>
                  <a:lnTo>
                    <a:pt x="22136" y="22783"/>
                  </a:lnTo>
                  <a:lnTo>
                    <a:pt x="5626" y="48069"/>
                  </a:lnTo>
                  <a:lnTo>
                    <a:pt x="0" y="79768"/>
                  </a:lnTo>
                  <a:lnTo>
                    <a:pt x="5067" y="111467"/>
                  </a:lnTo>
                  <a:lnTo>
                    <a:pt x="20612" y="136753"/>
                  </a:lnTo>
                  <a:lnTo>
                    <a:pt x="47231" y="153492"/>
                  </a:lnTo>
                  <a:lnTo>
                    <a:pt x="85483" y="159550"/>
                  </a:lnTo>
                  <a:lnTo>
                    <a:pt x="122034" y="153492"/>
                  </a:lnTo>
                  <a:lnTo>
                    <a:pt x="148831" y="136753"/>
                  </a:lnTo>
                  <a:lnTo>
                    <a:pt x="152768" y="130721"/>
                  </a:lnTo>
                  <a:lnTo>
                    <a:pt x="165328" y="111467"/>
                  </a:lnTo>
                  <a:lnTo>
                    <a:pt x="170954" y="79768"/>
                  </a:lnTo>
                  <a:close/>
                </a:path>
                <a:path w="916939" h="222250">
                  <a:moveTo>
                    <a:pt x="319773" y="3911"/>
                  </a:moveTo>
                  <a:lnTo>
                    <a:pt x="188379" y="3911"/>
                  </a:lnTo>
                  <a:lnTo>
                    <a:pt x="188379" y="30581"/>
                  </a:lnTo>
                  <a:lnTo>
                    <a:pt x="206476" y="30581"/>
                  </a:lnTo>
                  <a:lnTo>
                    <a:pt x="206476" y="33121"/>
                  </a:lnTo>
                  <a:lnTo>
                    <a:pt x="206476" y="63601"/>
                  </a:lnTo>
                  <a:lnTo>
                    <a:pt x="206476" y="128371"/>
                  </a:lnTo>
                  <a:lnTo>
                    <a:pt x="188379" y="128371"/>
                  </a:lnTo>
                  <a:lnTo>
                    <a:pt x="188379" y="155041"/>
                  </a:lnTo>
                  <a:lnTo>
                    <a:pt x="277888" y="155041"/>
                  </a:lnTo>
                  <a:lnTo>
                    <a:pt x="277888" y="128371"/>
                  </a:lnTo>
                  <a:lnTo>
                    <a:pt x="249047" y="128371"/>
                  </a:lnTo>
                  <a:lnTo>
                    <a:pt x="249047" y="63601"/>
                  </a:lnTo>
                  <a:lnTo>
                    <a:pt x="249047" y="33121"/>
                  </a:lnTo>
                  <a:lnTo>
                    <a:pt x="292290" y="33121"/>
                  </a:lnTo>
                  <a:lnTo>
                    <a:pt x="292290" y="63601"/>
                  </a:lnTo>
                  <a:lnTo>
                    <a:pt x="319773" y="63601"/>
                  </a:lnTo>
                  <a:lnTo>
                    <a:pt x="319773" y="33121"/>
                  </a:lnTo>
                  <a:lnTo>
                    <a:pt x="319773" y="30581"/>
                  </a:lnTo>
                  <a:lnTo>
                    <a:pt x="319773" y="3911"/>
                  </a:lnTo>
                  <a:close/>
                </a:path>
                <a:path w="916939" h="222250">
                  <a:moveTo>
                    <a:pt x="514629" y="77431"/>
                  </a:moveTo>
                  <a:lnTo>
                    <a:pt x="510032" y="46621"/>
                  </a:lnTo>
                  <a:lnTo>
                    <a:pt x="502259" y="32512"/>
                  </a:lnTo>
                  <a:lnTo>
                    <a:pt x="497459" y="23799"/>
                  </a:lnTo>
                  <a:lnTo>
                    <a:pt x="496658" y="22326"/>
                  </a:lnTo>
                  <a:lnTo>
                    <a:pt x="475183" y="6388"/>
                  </a:lnTo>
                  <a:lnTo>
                    <a:pt x="468718" y="5118"/>
                  </a:lnTo>
                  <a:lnTo>
                    <a:pt x="468718" y="78435"/>
                  </a:lnTo>
                  <a:lnTo>
                    <a:pt x="466382" y="99263"/>
                  </a:lnTo>
                  <a:lnTo>
                    <a:pt x="459117" y="115354"/>
                  </a:lnTo>
                  <a:lnTo>
                    <a:pt x="446506" y="125717"/>
                  </a:lnTo>
                  <a:lnTo>
                    <a:pt x="428142" y="129387"/>
                  </a:lnTo>
                  <a:lnTo>
                    <a:pt x="420230" y="128968"/>
                  </a:lnTo>
                  <a:lnTo>
                    <a:pt x="412813" y="127546"/>
                  </a:lnTo>
                  <a:lnTo>
                    <a:pt x="405523" y="124866"/>
                  </a:lnTo>
                  <a:lnTo>
                    <a:pt x="397979" y="120675"/>
                  </a:lnTo>
                  <a:lnTo>
                    <a:pt x="397979" y="47929"/>
                  </a:lnTo>
                  <a:lnTo>
                    <a:pt x="404482" y="41414"/>
                  </a:lnTo>
                  <a:lnTo>
                    <a:pt x="412305" y="36576"/>
                  </a:lnTo>
                  <a:lnTo>
                    <a:pt x="421271" y="33553"/>
                  </a:lnTo>
                  <a:lnTo>
                    <a:pt x="431165" y="32512"/>
                  </a:lnTo>
                  <a:lnTo>
                    <a:pt x="447789" y="35585"/>
                  </a:lnTo>
                  <a:lnTo>
                    <a:pt x="459498" y="44538"/>
                  </a:lnTo>
                  <a:lnTo>
                    <a:pt x="466432" y="58953"/>
                  </a:lnTo>
                  <a:lnTo>
                    <a:pt x="468718" y="78435"/>
                  </a:lnTo>
                  <a:lnTo>
                    <a:pt x="468718" y="5118"/>
                  </a:lnTo>
                  <a:lnTo>
                    <a:pt x="446252" y="673"/>
                  </a:lnTo>
                  <a:lnTo>
                    <a:pt x="430885" y="2247"/>
                  </a:lnTo>
                  <a:lnTo>
                    <a:pt x="417258" y="6819"/>
                  </a:lnTo>
                  <a:lnTo>
                    <a:pt x="405904" y="14097"/>
                  </a:lnTo>
                  <a:lnTo>
                    <a:pt x="397332" y="23799"/>
                  </a:lnTo>
                  <a:lnTo>
                    <a:pt x="397332" y="4356"/>
                  </a:lnTo>
                  <a:lnTo>
                    <a:pt x="336969" y="4356"/>
                  </a:lnTo>
                  <a:lnTo>
                    <a:pt x="336969" y="31165"/>
                  </a:lnTo>
                  <a:lnTo>
                    <a:pt x="355066" y="31165"/>
                  </a:lnTo>
                  <a:lnTo>
                    <a:pt x="355066" y="195427"/>
                  </a:lnTo>
                  <a:lnTo>
                    <a:pt x="336969" y="195427"/>
                  </a:lnTo>
                  <a:lnTo>
                    <a:pt x="336969" y="222237"/>
                  </a:lnTo>
                  <a:lnTo>
                    <a:pt x="421779" y="222237"/>
                  </a:lnTo>
                  <a:lnTo>
                    <a:pt x="421779" y="195427"/>
                  </a:lnTo>
                  <a:lnTo>
                    <a:pt x="397979" y="195427"/>
                  </a:lnTo>
                  <a:lnTo>
                    <a:pt x="397979" y="151180"/>
                  </a:lnTo>
                  <a:lnTo>
                    <a:pt x="405460" y="154647"/>
                  </a:lnTo>
                  <a:lnTo>
                    <a:pt x="414070" y="157035"/>
                  </a:lnTo>
                  <a:lnTo>
                    <a:pt x="423430" y="158432"/>
                  </a:lnTo>
                  <a:lnTo>
                    <a:pt x="433171" y="158877"/>
                  </a:lnTo>
                  <a:lnTo>
                    <a:pt x="467677" y="152844"/>
                  </a:lnTo>
                  <a:lnTo>
                    <a:pt x="470217" y="151180"/>
                  </a:lnTo>
                  <a:lnTo>
                    <a:pt x="493255" y="136004"/>
                  </a:lnTo>
                  <a:lnTo>
                    <a:pt x="497344" y="129387"/>
                  </a:lnTo>
                  <a:lnTo>
                    <a:pt x="509168" y="110236"/>
                  </a:lnTo>
                  <a:lnTo>
                    <a:pt x="514629" y="77431"/>
                  </a:lnTo>
                  <a:close/>
                </a:path>
                <a:path w="916939" h="222250">
                  <a:moveTo>
                    <a:pt x="689178" y="151180"/>
                  </a:moveTo>
                  <a:lnTo>
                    <a:pt x="685698" y="134747"/>
                  </a:lnTo>
                  <a:lnTo>
                    <a:pt x="684568" y="129387"/>
                  </a:lnTo>
                  <a:lnTo>
                    <a:pt x="684149" y="127381"/>
                  </a:lnTo>
                  <a:lnTo>
                    <a:pt x="681469" y="128371"/>
                  </a:lnTo>
                  <a:lnTo>
                    <a:pt x="679792" y="129057"/>
                  </a:lnTo>
                  <a:lnTo>
                    <a:pt x="677786" y="129387"/>
                  </a:lnTo>
                  <a:lnTo>
                    <a:pt x="668718" y="129387"/>
                  </a:lnTo>
                  <a:lnTo>
                    <a:pt x="668921" y="124307"/>
                  </a:lnTo>
                  <a:lnTo>
                    <a:pt x="669353" y="103492"/>
                  </a:lnTo>
                  <a:lnTo>
                    <a:pt x="669747" y="87147"/>
                  </a:lnTo>
                  <a:lnTo>
                    <a:pt x="669950" y="77266"/>
                  </a:lnTo>
                  <a:lnTo>
                    <a:pt x="670001" y="71399"/>
                  </a:lnTo>
                  <a:lnTo>
                    <a:pt x="670077" y="62674"/>
                  </a:lnTo>
                  <a:lnTo>
                    <a:pt x="659701" y="25133"/>
                  </a:lnTo>
                  <a:lnTo>
                    <a:pt x="605040" y="673"/>
                  </a:lnTo>
                  <a:lnTo>
                    <a:pt x="582129" y="3187"/>
                  </a:lnTo>
                  <a:lnTo>
                    <a:pt x="562762" y="10553"/>
                  </a:lnTo>
                  <a:lnTo>
                    <a:pt x="549363" y="22440"/>
                  </a:lnTo>
                  <a:lnTo>
                    <a:pt x="544360" y="38544"/>
                  </a:lnTo>
                  <a:lnTo>
                    <a:pt x="545503" y="45491"/>
                  </a:lnTo>
                  <a:lnTo>
                    <a:pt x="577875" y="30162"/>
                  </a:lnTo>
                  <a:lnTo>
                    <a:pt x="583234" y="27152"/>
                  </a:lnTo>
                  <a:lnTo>
                    <a:pt x="589953" y="25133"/>
                  </a:lnTo>
                  <a:lnTo>
                    <a:pt x="599008" y="25133"/>
                  </a:lnTo>
                  <a:lnTo>
                    <a:pt x="613143" y="27711"/>
                  </a:lnTo>
                  <a:lnTo>
                    <a:pt x="622350" y="34899"/>
                  </a:lnTo>
                  <a:lnTo>
                    <a:pt x="627341" y="45923"/>
                  </a:lnTo>
                  <a:lnTo>
                    <a:pt x="628853" y="59994"/>
                  </a:lnTo>
                  <a:lnTo>
                    <a:pt x="628764" y="68364"/>
                  </a:lnTo>
                  <a:lnTo>
                    <a:pt x="628497" y="71399"/>
                  </a:lnTo>
                  <a:lnTo>
                    <a:pt x="628167" y="71285"/>
                  </a:lnTo>
                  <a:lnTo>
                    <a:pt x="628167" y="93510"/>
                  </a:lnTo>
                  <a:lnTo>
                    <a:pt x="628167" y="113957"/>
                  </a:lnTo>
                  <a:lnTo>
                    <a:pt x="623608" y="119341"/>
                  </a:lnTo>
                  <a:lnTo>
                    <a:pt x="617359" y="124307"/>
                  </a:lnTo>
                  <a:lnTo>
                    <a:pt x="609219" y="127965"/>
                  </a:lnTo>
                  <a:lnTo>
                    <a:pt x="599008" y="129387"/>
                  </a:lnTo>
                  <a:lnTo>
                    <a:pt x="589419" y="127736"/>
                  </a:lnTo>
                  <a:lnTo>
                    <a:pt x="582371" y="123228"/>
                  </a:lnTo>
                  <a:lnTo>
                    <a:pt x="578027" y="116522"/>
                  </a:lnTo>
                  <a:lnTo>
                    <a:pt x="576541" y="108267"/>
                  </a:lnTo>
                  <a:lnTo>
                    <a:pt x="578281" y="99453"/>
                  </a:lnTo>
                  <a:lnTo>
                    <a:pt x="583374" y="92798"/>
                  </a:lnTo>
                  <a:lnTo>
                    <a:pt x="591680" y="88607"/>
                  </a:lnTo>
                  <a:lnTo>
                    <a:pt x="603021" y="87147"/>
                  </a:lnTo>
                  <a:lnTo>
                    <a:pt x="610057" y="87528"/>
                  </a:lnTo>
                  <a:lnTo>
                    <a:pt x="616597" y="88696"/>
                  </a:lnTo>
                  <a:lnTo>
                    <a:pt x="622642" y="90678"/>
                  </a:lnTo>
                  <a:lnTo>
                    <a:pt x="628167" y="93510"/>
                  </a:lnTo>
                  <a:lnTo>
                    <a:pt x="628167" y="71285"/>
                  </a:lnTo>
                  <a:lnTo>
                    <a:pt x="621690" y="68897"/>
                  </a:lnTo>
                  <a:lnTo>
                    <a:pt x="613244" y="66992"/>
                  </a:lnTo>
                  <a:lnTo>
                    <a:pt x="603808" y="65786"/>
                  </a:lnTo>
                  <a:lnTo>
                    <a:pt x="593979" y="65366"/>
                  </a:lnTo>
                  <a:lnTo>
                    <a:pt x="568363" y="68364"/>
                  </a:lnTo>
                  <a:lnTo>
                    <a:pt x="548932" y="77266"/>
                  </a:lnTo>
                  <a:lnTo>
                    <a:pt x="536613" y="91948"/>
                  </a:lnTo>
                  <a:lnTo>
                    <a:pt x="532295" y="112293"/>
                  </a:lnTo>
                  <a:lnTo>
                    <a:pt x="535889" y="131711"/>
                  </a:lnTo>
                  <a:lnTo>
                    <a:pt x="546214" y="146011"/>
                  </a:lnTo>
                  <a:lnTo>
                    <a:pt x="562571" y="154851"/>
                  </a:lnTo>
                  <a:lnTo>
                    <a:pt x="584263" y="157873"/>
                  </a:lnTo>
                  <a:lnTo>
                    <a:pt x="600481" y="155956"/>
                  </a:lnTo>
                  <a:lnTo>
                    <a:pt x="613460" y="150837"/>
                  </a:lnTo>
                  <a:lnTo>
                    <a:pt x="623239" y="143446"/>
                  </a:lnTo>
                  <a:lnTo>
                    <a:pt x="629843" y="134747"/>
                  </a:lnTo>
                  <a:lnTo>
                    <a:pt x="633412" y="145059"/>
                  </a:lnTo>
                  <a:lnTo>
                    <a:pt x="639597" y="152387"/>
                  </a:lnTo>
                  <a:lnTo>
                    <a:pt x="648360" y="156756"/>
                  </a:lnTo>
                  <a:lnTo>
                    <a:pt x="659663" y="158216"/>
                  </a:lnTo>
                  <a:lnTo>
                    <a:pt x="665937" y="157861"/>
                  </a:lnTo>
                  <a:lnTo>
                    <a:pt x="673544" y="156705"/>
                  </a:lnTo>
                  <a:lnTo>
                    <a:pt x="681596" y="154533"/>
                  </a:lnTo>
                  <a:lnTo>
                    <a:pt x="689178" y="151180"/>
                  </a:lnTo>
                  <a:close/>
                </a:path>
                <a:path w="916939" h="222250">
                  <a:moveTo>
                    <a:pt x="916686" y="128371"/>
                  </a:moveTo>
                  <a:lnTo>
                    <a:pt x="898245" y="128371"/>
                  </a:lnTo>
                  <a:lnTo>
                    <a:pt x="898245" y="31178"/>
                  </a:lnTo>
                  <a:lnTo>
                    <a:pt x="916343" y="31178"/>
                  </a:lnTo>
                  <a:lnTo>
                    <a:pt x="916343" y="4343"/>
                  </a:lnTo>
                  <a:lnTo>
                    <a:pt x="861720" y="4343"/>
                  </a:lnTo>
                  <a:lnTo>
                    <a:pt x="813777" y="69710"/>
                  </a:lnTo>
                  <a:lnTo>
                    <a:pt x="765175" y="4343"/>
                  </a:lnTo>
                  <a:lnTo>
                    <a:pt x="706170" y="4343"/>
                  </a:lnTo>
                  <a:lnTo>
                    <a:pt x="706170" y="31178"/>
                  </a:lnTo>
                  <a:lnTo>
                    <a:pt x="724281" y="31178"/>
                  </a:lnTo>
                  <a:lnTo>
                    <a:pt x="724281" y="128371"/>
                  </a:lnTo>
                  <a:lnTo>
                    <a:pt x="706170" y="128371"/>
                  </a:lnTo>
                  <a:lnTo>
                    <a:pt x="706170" y="155194"/>
                  </a:lnTo>
                  <a:lnTo>
                    <a:pt x="771550" y="155194"/>
                  </a:lnTo>
                  <a:lnTo>
                    <a:pt x="771550" y="128371"/>
                  </a:lnTo>
                  <a:lnTo>
                    <a:pt x="753783" y="128371"/>
                  </a:lnTo>
                  <a:lnTo>
                    <a:pt x="753783" y="54635"/>
                  </a:lnTo>
                  <a:lnTo>
                    <a:pt x="804049" y="120675"/>
                  </a:lnTo>
                  <a:lnTo>
                    <a:pt x="808405" y="120675"/>
                  </a:lnTo>
                  <a:lnTo>
                    <a:pt x="856348" y="56311"/>
                  </a:lnTo>
                  <a:lnTo>
                    <a:pt x="856348" y="128371"/>
                  </a:lnTo>
                  <a:lnTo>
                    <a:pt x="841946" y="128371"/>
                  </a:lnTo>
                  <a:lnTo>
                    <a:pt x="841946" y="155194"/>
                  </a:lnTo>
                  <a:lnTo>
                    <a:pt x="916686" y="155194"/>
                  </a:lnTo>
                  <a:lnTo>
                    <a:pt x="916686" y="1283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2394310" y="1777156"/>
            <a:ext cx="387350" cy="158115"/>
            <a:chOff x="2394310" y="1777156"/>
            <a:chExt cx="387350" cy="158115"/>
          </a:xfrm>
        </p:grpSpPr>
        <p:sp>
          <p:nvSpPr>
            <p:cNvPr id="14" name="object 14"/>
            <p:cNvSpPr/>
            <p:nvPr/>
          </p:nvSpPr>
          <p:spPr>
            <a:xfrm>
              <a:off x="2624364" y="1777156"/>
              <a:ext cx="156874" cy="1575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94310" y="1780834"/>
              <a:ext cx="210517" cy="15085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2871279" y="1776494"/>
            <a:ext cx="899794" cy="190500"/>
          </a:xfrm>
          <a:custGeom>
            <a:avLst/>
            <a:gdLst/>
            <a:ahLst/>
            <a:cxnLst/>
            <a:rect l="l" t="t" r="r" b="b"/>
            <a:pathLst>
              <a:path w="899795" h="190500">
                <a:moveTo>
                  <a:pt x="181013" y="3911"/>
                </a:moveTo>
                <a:lnTo>
                  <a:pt x="0" y="3911"/>
                </a:lnTo>
                <a:lnTo>
                  <a:pt x="0" y="30581"/>
                </a:lnTo>
                <a:lnTo>
                  <a:pt x="18110" y="30581"/>
                </a:lnTo>
                <a:lnTo>
                  <a:pt x="18110" y="31851"/>
                </a:lnTo>
                <a:lnTo>
                  <a:pt x="18110" y="128371"/>
                </a:lnTo>
                <a:lnTo>
                  <a:pt x="0" y="128371"/>
                </a:lnTo>
                <a:lnTo>
                  <a:pt x="0" y="155041"/>
                </a:lnTo>
                <a:lnTo>
                  <a:pt x="75425" y="155041"/>
                </a:lnTo>
                <a:lnTo>
                  <a:pt x="75425" y="128371"/>
                </a:lnTo>
                <a:lnTo>
                  <a:pt x="60680" y="128371"/>
                </a:lnTo>
                <a:lnTo>
                  <a:pt x="60680" y="31851"/>
                </a:lnTo>
                <a:lnTo>
                  <a:pt x="120357" y="31851"/>
                </a:lnTo>
                <a:lnTo>
                  <a:pt x="120357" y="128371"/>
                </a:lnTo>
                <a:lnTo>
                  <a:pt x="105587" y="128371"/>
                </a:lnTo>
                <a:lnTo>
                  <a:pt x="105587" y="155041"/>
                </a:lnTo>
                <a:lnTo>
                  <a:pt x="181013" y="155041"/>
                </a:lnTo>
                <a:lnTo>
                  <a:pt x="181013" y="128371"/>
                </a:lnTo>
                <a:lnTo>
                  <a:pt x="162915" y="128371"/>
                </a:lnTo>
                <a:lnTo>
                  <a:pt x="162915" y="31851"/>
                </a:lnTo>
                <a:lnTo>
                  <a:pt x="162915" y="30581"/>
                </a:lnTo>
                <a:lnTo>
                  <a:pt x="181013" y="30581"/>
                </a:lnTo>
                <a:lnTo>
                  <a:pt x="181013" y="3911"/>
                </a:lnTo>
                <a:close/>
              </a:path>
              <a:path w="899795" h="190500">
                <a:moveTo>
                  <a:pt x="369544" y="79768"/>
                </a:moveTo>
                <a:lnTo>
                  <a:pt x="364070" y="48069"/>
                </a:lnTo>
                <a:lnTo>
                  <a:pt x="351485" y="28498"/>
                </a:lnTo>
                <a:lnTo>
                  <a:pt x="347814" y="22783"/>
                </a:lnTo>
                <a:lnTo>
                  <a:pt x="323291" y="7454"/>
                </a:lnTo>
                <a:lnTo>
                  <a:pt x="323291" y="79768"/>
                </a:lnTo>
                <a:lnTo>
                  <a:pt x="320598" y="101307"/>
                </a:lnTo>
                <a:lnTo>
                  <a:pt x="312864" y="117309"/>
                </a:lnTo>
                <a:lnTo>
                  <a:pt x="300532" y="127292"/>
                </a:lnTo>
                <a:lnTo>
                  <a:pt x="284086" y="130721"/>
                </a:lnTo>
                <a:lnTo>
                  <a:pt x="267576" y="127152"/>
                </a:lnTo>
                <a:lnTo>
                  <a:pt x="255117" y="116941"/>
                </a:lnTo>
                <a:lnTo>
                  <a:pt x="247256" y="100888"/>
                </a:lnTo>
                <a:lnTo>
                  <a:pt x="244513" y="79768"/>
                </a:lnTo>
                <a:lnTo>
                  <a:pt x="247307" y="58191"/>
                </a:lnTo>
                <a:lnTo>
                  <a:pt x="255244" y="42062"/>
                </a:lnTo>
                <a:lnTo>
                  <a:pt x="267716" y="31978"/>
                </a:lnTo>
                <a:lnTo>
                  <a:pt x="284086" y="28498"/>
                </a:lnTo>
                <a:lnTo>
                  <a:pt x="300393" y="32029"/>
                </a:lnTo>
                <a:lnTo>
                  <a:pt x="312737" y="42189"/>
                </a:lnTo>
                <a:lnTo>
                  <a:pt x="320560" y="58331"/>
                </a:lnTo>
                <a:lnTo>
                  <a:pt x="323291" y="79768"/>
                </a:lnTo>
                <a:lnTo>
                  <a:pt x="323291" y="7454"/>
                </a:lnTo>
                <a:lnTo>
                  <a:pt x="321056" y="6045"/>
                </a:lnTo>
                <a:lnTo>
                  <a:pt x="284086" y="0"/>
                </a:lnTo>
                <a:lnTo>
                  <a:pt x="247535" y="6045"/>
                </a:lnTo>
                <a:lnTo>
                  <a:pt x="220726" y="22783"/>
                </a:lnTo>
                <a:lnTo>
                  <a:pt x="204228" y="48069"/>
                </a:lnTo>
                <a:lnTo>
                  <a:pt x="198602" y="79768"/>
                </a:lnTo>
                <a:lnTo>
                  <a:pt x="203657" y="111467"/>
                </a:lnTo>
                <a:lnTo>
                  <a:pt x="219214" y="136753"/>
                </a:lnTo>
                <a:lnTo>
                  <a:pt x="245833" y="153492"/>
                </a:lnTo>
                <a:lnTo>
                  <a:pt x="284086" y="159550"/>
                </a:lnTo>
                <a:lnTo>
                  <a:pt x="320636" y="153492"/>
                </a:lnTo>
                <a:lnTo>
                  <a:pt x="347433" y="136753"/>
                </a:lnTo>
                <a:lnTo>
                  <a:pt x="351370" y="130721"/>
                </a:lnTo>
                <a:lnTo>
                  <a:pt x="363931" y="111467"/>
                </a:lnTo>
                <a:lnTo>
                  <a:pt x="369544" y="79768"/>
                </a:lnTo>
                <a:close/>
              </a:path>
              <a:path w="899795" h="190500">
                <a:moveTo>
                  <a:pt x="560336" y="126707"/>
                </a:moveTo>
                <a:lnTo>
                  <a:pt x="535190" y="126707"/>
                </a:lnTo>
                <a:lnTo>
                  <a:pt x="535190" y="32842"/>
                </a:lnTo>
                <a:lnTo>
                  <a:pt x="535190" y="31165"/>
                </a:lnTo>
                <a:lnTo>
                  <a:pt x="553300" y="31165"/>
                </a:lnTo>
                <a:lnTo>
                  <a:pt x="553300" y="4343"/>
                </a:lnTo>
                <a:lnTo>
                  <a:pt x="492277" y="4343"/>
                </a:lnTo>
                <a:lnTo>
                  <a:pt x="492277" y="32842"/>
                </a:lnTo>
                <a:lnTo>
                  <a:pt x="492277" y="126707"/>
                </a:lnTo>
                <a:lnTo>
                  <a:pt x="433959" y="126707"/>
                </a:lnTo>
                <a:lnTo>
                  <a:pt x="439978" y="115951"/>
                </a:lnTo>
                <a:lnTo>
                  <a:pt x="445947" y="99466"/>
                </a:lnTo>
                <a:lnTo>
                  <a:pt x="451027" y="77584"/>
                </a:lnTo>
                <a:lnTo>
                  <a:pt x="454406" y="50609"/>
                </a:lnTo>
                <a:lnTo>
                  <a:pt x="455409" y="32842"/>
                </a:lnTo>
                <a:lnTo>
                  <a:pt x="492277" y="32842"/>
                </a:lnTo>
                <a:lnTo>
                  <a:pt x="492277" y="4343"/>
                </a:lnTo>
                <a:lnTo>
                  <a:pt x="402463" y="4343"/>
                </a:lnTo>
                <a:lnTo>
                  <a:pt x="402463" y="31165"/>
                </a:lnTo>
                <a:lnTo>
                  <a:pt x="424230" y="31165"/>
                </a:lnTo>
                <a:lnTo>
                  <a:pt x="422833" y="54775"/>
                </a:lnTo>
                <a:lnTo>
                  <a:pt x="418503" y="81203"/>
                </a:lnTo>
                <a:lnTo>
                  <a:pt x="411086" y="106502"/>
                </a:lnTo>
                <a:lnTo>
                  <a:pt x="400431" y="126707"/>
                </a:lnTo>
                <a:lnTo>
                  <a:pt x="381330" y="126707"/>
                </a:lnTo>
                <a:lnTo>
                  <a:pt x="381330" y="190385"/>
                </a:lnTo>
                <a:lnTo>
                  <a:pt x="412178" y="190385"/>
                </a:lnTo>
                <a:lnTo>
                  <a:pt x="412178" y="155194"/>
                </a:lnTo>
                <a:lnTo>
                  <a:pt x="529501" y="155194"/>
                </a:lnTo>
                <a:lnTo>
                  <a:pt x="529501" y="190385"/>
                </a:lnTo>
                <a:lnTo>
                  <a:pt x="560336" y="190385"/>
                </a:lnTo>
                <a:lnTo>
                  <a:pt x="560336" y="155194"/>
                </a:lnTo>
                <a:lnTo>
                  <a:pt x="560336" y="126707"/>
                </a:lnTo>
                <a:close/>
              </a:path>
              <a:path w="899795" h="190500">
                <a:moveTo>
                  <a:pt x="711555" y="3911"/>
                </a:moveTo>
                <a:lnTo>
                  <a:pt x="580148" y="3911"/>
                </a:lnTo>
                <a:lnTo>
                  <a:pt x="580148" y="30581"/>
                </a:lnTo>
                <a:lnTo>
                  <a:pt x="598258" y="30581"/>
                </a:lnTo>
                <a:lnTo>
                  <a:pt x="598258" y="33121"/>
                </a:lnTo>
                <a:lnTo>
                  <a:pt x="598258" y="63601"/>
                </a:lnTo>
                <a:lnTo>
                  <a:pt x="598258" y="128371"/>
                </a:lnTo>
                <a:lnTo>
                  <a:pt x="580148" y="128371"/>
                </a:lnTo>
                <a:lnTo>
                  <a:pt x="580148" y="155041"/>
                </a:lnTo>
                <a:lnTo>
                  <a:pt x="669671" y="155041"/>
                </a:lnTo>
                <a:lnTo>
                  <a:pt x="669671" y="128371"/>
                </a:lnTo>
                <a:lnTo>
                  <a:pt x="640829" y="128371"/>
                </a:lnTo>
                <a:lnTo>
                  <a:pt x="640829" y="63601"/>
                </a:lnTo>
                <a:lnTo>
                  <a:pt x="640829" y="33121"/>
                </a:lnTo>
                <a:lnTo>
                  <a:pt x="684072" y="33121"/>
                </a:lnTo>
                <a:lnTo>
                  <a:pt x="684072" y="63601"/>
                </a:lnTo>
                <a:lnTo>
                  <a:pt x="711555" y="63601"/>
                </a:lnTo>
                <a:lnTo>
                  <a:pt x="711555" y="33121"/>
                </a:lnTo>
                <a:lnTo>
                  <a:pt x="711555" y="30581"/>
                </a:lnTo>
                <a:lnTo>
                  <a:pt x="711555" y="3911"/>
                </a:lnTo>
                <a:close/>
              </a:path>
              <a:path w="899795" h="190500">
                <a:moveTo>
                  <a:pt x="899718" y="79768"/>
                </a:moveTo>
                <a:lnTo>
                  <a:pt x="894245" y="48069"/>
                </a:lnTo>
                <a:lnTo>
                  <a:pt x="881646" y="28498"/>
                </a:lnTo>
                <a:lnTo>
                  <a:pt x="877976" y="22783"/>
                </a:lnTo>
                <a:lnTo>
                  <a:pt x="853465" y="7454"/>
                </a:lnTo>
                <a:lnTo>
                  <a:pt x="853465" y="79768"/>
                </a:lnTo>
                <a:lnTo>
                  <a:pt x="850773" y="101307"/>
                </a:lnTo>
                <a:lnTo>
                  <a:pt x="843026" y="117309"/>
                </a:lnTo>
                <a:lnTo>
                  <a:pt x="830707" y="127292"/>
                </a:lnTo>
                <a:lnTo>
                  <a:pt x="814260" y="130721"/>
                </a:lnTo>
                <a:lnTo>
                  <a:pt x="797750" y="127152"/>
                </a:lnTo>
                <a:lnTo>
                  <a:pt x="785291" y="116941"/>
                </a:lnTo>
                <a:lnTo>
                  <a:pt x="777430" y="100888"/>
                </a:lnTo>
                <a:lnTo>
                  <a:pt x="774687" y="79768"/>
                </a:lnTo>
                <a:lnTo>
                  <a:pt x="777468" y="58191"/>
                </a:lnTo>
                <a:lnTo>
                  <a:pt x="785418" y="42062"/>
                </a:lnTo>
                <a:lnTo>
                  <a:pt x="797877" y="31978"/>
                </a:lnTo>
                <a:lnTo>
                  <a:pt x="814260" y="28498"/>
                </a:lnTo>
                <a:lnTo>
                  <a:pt x="830567" y="32029"/>
                </a:lnTo>
                <a:lnTo>
                  <a:pt x="842911" y="42189"/>
                </a:lnTo>
                <a:lnTo>
                  <a:pt x="850734" y="58331"/>
                </a:lnTo>
                <a:lnTo>
                  <a:pt x="853465" y="79768"/>
                </a:lnTo>
                <a:lnTo>
                  <a:pt x="853465" y="7454"/>
                </a:lnTo>
                <a:lnTo>
                  <a:pt x="851230" y="6045"/>
                </a:lnTo>
                <a:lnTo>
                  <a:pt x="814260" y="0"/>
                </a:lnTo>
                <a:lnTo>
                  <a:pt x="777709" y="6045"/>
                </a:lnTo>
                <a:lnTo>
                  <a:pt x="750900" y="22783"/>
                </a:lnTo>
                <a:lnTo>
                  <a:pt x="734402" y="48069"/>
                </a:lnTo>
                <a:lnTo>
                  <a:pt x="728776" y="79768"/>
                </a:lnTo>
                <a:lnTo>
                  <a:pt x="733831" y="111467"/>
                </a:lnTo>
                <a:lnTo>
                  <a:pt x="749388" y="136753"/>
                </a:lnTo>
                <a:lnTo>
                  <a:pt x="776008" y="153492"/>
                </a:lnTo>
                <a:lnTo>
                  <a:pt x="814260" y="159550"/>
                </a:lnTo>
                <a:lnTo>
                  <a:pt x="850798" y="153492"/>
                </a:lnTo>
                <a:lnTo>
                  <a:pt x="877608" y="136753"/>
                </a:lnTo>
                <a:lnTo>
                  <a:pt x="881545" y="130721"/>
                </a:lnTo>
                <a:lnTo>
                  <a:pt x="894092" y="111467"/>
                </a:lnTo>
                <a:lnTo>
                  <a:pt x="899718" y="797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3789005" y="1776483"/>
            <a:ext cx="915669" cy="160020"/>
            <a:chOff x="3789005" y="1776483"/>
            <a:chExt cx="915669" cy="160020"/>
          </a:xfrm>
        </p:grpSpPr>
        <p:sp>
          <p:nvSpPr>
            <p:cNvPr id="18" name="object 18"/>
            <p:cNvSpPr/>
            <p:nvPr/>
          </p:nvSpPr>
          <p:spPr>
            <a:xfrm>
              <a:off x="3788994" y="1776494"/>
              <a:ext cx="516890" cy="160020"/>
            </a:xfrm>
            <a:custGeom>
              <a:avLst/>
              <a:gdLst/>
              <a:ahLst/>
              <a:cxnLst/>
              <a:rect l="l" t="t" r="r" b="b"/>
              <a:pathLst>
                <a:path w="516889" h="160019">
                  <a:moveTo>
                    <a:pt x="153530" y="3911"/>
                  </a:moveTo>
                  <a:lnTo>
                    <a:pt x="0" y="3911"/>
                  </a:lnTo>
                  <a:lnTo>
                    <a:pt x="0" y="31851"/>
                  </a:lnTo>
                  <a:lnTo>
                    <a:pt x="0" y="63601"/>
                  </a:lnTo>
                  <a:lnTo>
                    <a:pt x="27813" y="63601"/>
                  </a:lnTo>
                  <a:lnTo>
                    <a:pt x="27813" y="31851"/>
                  </a:lnTo>
                  <a:lnTo>
                    <a:pt x="55295" y="31851"/>
                  </a:lnTo>
                  <a:lnTo>
                    <a:pt x="55295" y="63601"/>
                  </a:lnTo>
                  <a:lnTo>
                    <a:pt x="55295" y="128371"/>
                  </a:lnTo>
                  <a:lnTo>
                    <a:pt x="34848" y="128371"/>
                  </a:lnTo>
                  <a:lnTo>
                    <a:pt x="34848" y="155041"/>
                  </a:lnTo>
                  <a:lnTo>
                    <a:pt x="117983" y="155041"/>
                  </a:lnTo>
                  <a:lnTo>
                    <a:pt x="117983" y="128371"/>
                  </a:lnTo>
                  <a:lnTo>
                    <a:pt x="98209" y="128371"/>
                  </a:lnTo>
                  <a:lnTo>
                    <a:pt x="98209" y="63601"/>
                  </a:lnTo>
                  <a:lnTo>
                    <a:pt x="98209" y="31851"/>
                  </a:lnTo>
                  <a:lnTo>
                    <a:pt x="125691" y="31851"/>
                  </a:lnTo>
                  <a:lnTo>
                    <a:pt x="125691" y="63601"/>
                  </a:lnTo>
                  <a:lnTo>
                    <a:pt x="153530" y="63601"/>
                  </a:lnTo>
                  <a:lnTo>
                    <a:pt x="153530" y="31851"/>
                  </a:lnTo>
                  <a:lnTo>
                    <a:pt x="153530" y="3911"/>
                  </a:lnTo>
                  <a:close/>
                </a:path>
                <a:path w="516889" h="160019">
                  <a:moveTo>
                    <a:pt x="342480" y="79768"/>
                  </a:moveTo>
                  <a:lnTo>
                    <a:pt x="336994" y="48069"/>
                  </a:lnTo>
                  <a:lnTo>
                    <a:pt x="324408" y="28498"/>
                  </a:lnTo>
                  <a:lnTo>
                    <a:pt x="320738" y="22783"/>
                  </a:lnTo>
                  <a:lnTo>
                    <a:pt x="296214" y="7454"/>
                  </a:lnTo>
                  <a:lnTo>
                    <a:pt x="296214" y="79768"/>
                  </a:lnTo>
                  <a:lnTo>
                    <a:pt x="293522" y="101307"/>
                  </a:lnTo>
                  <a:lnTo>
                    <a:pt x="285788" y="117309"/>
                  </a:lnTo>
                  <a:lnTo>
                    <a:pt x="273456" y="127292"/>
                  </a:lnTo>
                  <a:lnTo>
                    <a:pt x="257009" y="130721"/>
                  </a:lnTo>
                  <a:lnTo>
                    <a:pt x="240499" y="127152"/>
                  </a:lnTo>
                  <a:lnTo>
                    <a:pt x="228041" y="116941"/>
                  </a:lnTo>
                  <a:lnTo>
                    <a:pt x="220179" y="100888"/>
                  </a:lnTo>
                  <a:lnTo>
                    <a:pt x="217436" y="79768"/>
                  </a:lnTo>
                  <a:lnTo>
                    <a:pt x="220230" y="58191"/>
                  </a:lnTo>
                  <a:lnTo>
                    <a:pt x="228168" y="42062"/>
                  </a:lnTo>
                  <a:lnTo>
                    <a:pt x="240639" y="31978"/>
                  </a:lnTo>
                  <a:lnTo>
                    <a:pt x="257009" y="28498"/>
                  </a:lnTo>
                  <a:lnTo>
                    <a:pt x="273316" y="32029"/>
                  </a:lnTo>
                  <a:lnTo>
                    <a:pt x="285661" y="42189"/>
                  </a:lnTo>
                  <a:lnTo>
                    <a:pt x="293484" y="58331"/>
                  </a:lnTo>
                  <a:lnTo>
                    <a:pt x="296214" y="79768"/>
                  </a:lnTo>
                  <a:lnTo>
                    <a:pt x="296214" y="7454"/>
                  </a:lnTo>
                  <a:lnTo>
                    <a:pt x="293979" y="6045"/>
                  </a:lnTo>
                  <a:lnTo>
                    <a:pt x="257009" y="0"/>
                  </a:lnTo>
                  <a:lnTo>
                    <a:pt x="220459" y="6045"/>
                  </a:lnTo>
                  <a:lnTo>
                    <a:pt x="193649" y="22783"/>
                  </a:lnTo>
                  <a:lnTo>
                    <a:pt x="177152" y="48069"/>
                  </a:lnTo>
                  <a:lnTo>
                    <a:pt x="171526" y="79768"/>
                  </a:lnTo>
                  <a:lnTo>
                    <a:pt x="176580" y="111467"/>
                  </a:lnTo>
                  <a:lnTo>
                    <a:pt x="192138" y="136753"/>
                  </a:lnTo>
                  <a:lnTo>
                    <a:pt x="218757" y="153492"/>
                  </a:lnTo>
                  <a:lnTo>
                    <a:pt x="257009" y="159550"/>
                  </a:lnTo>
                  <a:lnTo>
                    <a:pt x="293560" y="153492"/>
                  </a:lnTo>
                  <a:lnTo>
                    <a:pt x="320357" y="136753"/>
                  </a:lnTo>
                  <a:lnTo>
                    <a:pt x="324294" y="130721"/>
                  </a:lnTo>
                  <a:lnTo>
                    <a:pt x="336854" y="111467"/>
                  </a:lnTo>
                  <a:lnTo>
                    <a:pt x="342480" y="79768"/>
                  </a:lnTo>
                  <a:close/>
                </a:path>
                <a:path w="516889" h="160019">
                  <a:moveTo>
                    <a:pt x="516775" y="111290"/>
                  </a:moveTo>
                  <a:lnTo>
                    <a:pt x="514781" y="99009"/>
                  </a:lnTo>
                  <a:lnTo>
                    <a:pt x="509295" y="90157"/>
                  </a:lnTo>
                  <a:lnTo>
                    <a:pt x="508393" y="88696"/>
                  </a:lnTo>
                  <a:lnTo>
                    <a:pt x="496976" y="80975"/>
                  </a:lnTo>
                  <a:lnTo>
                    <a:pt x="479894" y="76428"/>
                  </a:lnTo>
                  <a:lnTo>
                    <a:pt x="479894" y="75755"/>
                  </a:lnTo>
                  <a:lnTo>
                    <a:pt x="492899" y="72110"/>
                  </a:lnTo>
                  <a:lnTo>
                    <a:pt x="498322" y="68376"/>
                  </a:lnTo>
                  <a:lnTo>
                    <a:pt x="503199" y="65024"/>
                  </a:lnTo>
                  <a:lnTo>
                    <a:pt x="509981" y="54914"/>
                  </a:lnTo>
                  <a:lnTo>
                    <a:pt x="512419" y="42240"/>
                  </a:lnTo>
                  <a:lnTo>
                    <a:pt x="509117" y="28486"/>
                  </a:lnTo>
                  <a:lnTo>
                    <a:pt x="508114" y="24320"/>
                  </a:lnTo>
                  <a:lnTo>
                    <a:pt x="495033" y="12026"/>
                  </a:lnTo>
                  <a:lnTo>
                    <a:pt x="472973" y="4953"/>
                  </a:lnTo>
                  <a:lnTo>
                    <a:pt x="471525" y="4851"/>
                  </a:lnTo>
                  <a:lnTo>
                    <a:pt x="471525" y="110274"/>
                  </a:lnTo>
                  <a:lnTo>
                    <a:pt x="469671" y="118554"/>
                  </a:lnTo>
                  <a:lnTo>
                    <a:pt x="464273" y="125018"/>
                  </a:lnTo>
                  <a:lnTo>
                    <a:pt x="455549" y="129222"/>
                  </a:lnTo>
                  <a:lnTo>
                    <a:pt x="443699" y="130721"/>
                  </a:lnTo>
                  <a:lnTo>
                    <a:pt x="434644" y="130721"/>
                  </a:lnTo>
                  <a:lnTo>
                    <a:pt x="419900" y="129717"/>
                  </a:lnTo>
                  <a:lnTo>
                    <a:pt x="419900" y="90157"/>
                  </a:lnTo>
                  <a:lnTo>
                    <a:pt x="443026" y="90157"/>
                  </a:lnTo>
                  <a:lnTo>
                    <a:pt x="455409" y="91554"/>
                  </a:lnTo>
                  <a:lnTo>
                    <a:pt x="464312" y="95567"/>
                  </a:lnTo>
                  <a:lnTo>
                    <a:pt x="469709" y="101892"/>
                  </a:lnTo>
                  <a:lnTo>
                    <a:pt x="471525" y="110274"/>
                  </a:lnTo>
                  <a:lnTo>
                    <a:pt x="471525" y="4851"/>
                  </a:lnTo>
                  <a:lnTo>
                    <a:pt x="467512" y="4559"/>
                  </a:lnTo>
                  <a:lnTo>
                    <a:pt x="467512" y="48272"/>
                  </a:lnTo>
                  <a:lnTo>
                    <a:pt x="465556" y="56921"/>
                  </a:lnTo>
                  <a:lnTo>
                    <a:pt x="460133" y="63220"/>
                  </a:lnTo>
                  <a:lnTo>
                    <a:pt x="451954" y="67081"/>
                  </a:lnTo>
                  <a:lnTo>
                    <a:pt x="441706" y="68376"/>
                  </a:lnTo>
                  <a:lnTo>
                    <a:pt x="419900" y="68376"/>
                  </a:lnTo>
                  <a:lnTo>
                    <a:pt x="419900" y="29489"/>
                  </a:lnTo>
                  <a:lnTo>
                    <a:pt x="424929" y="29159"/>
                  </a:lnTo>
                  <a:lnTo>
                    <a:pt x="432320" y="28486"/>
                  </a:lnTo>
                  <a:lnTo>
                    <a:pt x="441706" y="28486"/>
                  </a:lnTo>
                  <a:lnTo>
                    <a:pt x="452374" y="29743"/>
                  </a:lnTo>
                  <a:lnTo>
                    <a:pt x="460514" y="33477"/>
                  </a:lnTo>
                  <a:lnTo>
                    <a:pt x="465696" y="39662"/>
                  </a:lnTo>
                  <a:lnTo>
                    <a:pt x="467512" y="48272"/>
                  </a:lnTo>
                  <a:lnTo>
                    <a:pt x="467512" y="4559"/>
                  </a:lnTo>
                  <a:lnTo>
                    <a:pt x="441706" y="2692"/>
                  </a:lnTo>
                  <a:lnTo>
                    <a:pt x="423595" y="2946"/>
                  </a:lnTo>
                  <a:lnTo>
                    <a:pt x="389890" y="4089"/>
                  </a:lnTo>
                  <a:lnTo>
                    <a:pt x="378002" y="4356"/>
                  </a:lnTo>
                  <a:lnTo>
                    <a:pt x="359905" y="4356"/>
                  </a:lnTo>
                  <a:lnTo>
                    <a:pt x="359905" y="31165"/>
                  </a:lnTo>
                  <a:lnTo>
                    <a:pt x="378002" y="31165"/>
                  </a:lnTo>
                  <a:lnTo>
                    <a:pt x="378002" y="128371"/>
                  </a:lnTo>
                  <a:lnTo>
                    <a:pt x="359905" y="128371"/>
                  </a:lnTo>
                  <a:lnTo>
                    <a:pt x="359905" y="155194"/>
                  </a:lnTo>
                  <a:lnTo>
                    <a:pt x="378002" y="155194"/>
                  </a:lnTo>
                  <a:lnTo>
                    <a:pt x="391071" y="155460"/>
                  </a:lnTo>
                  <a:lnTo>
                    <a:pt x="426275" y="156603"/>
                  </a:lnTo>
                  <a:lnTo>
                    <a:pt x="442366" y="156870"/>
                  </a:lnTo>
                  <a:lnTo>
                    <a:pt x="475627" y="153936"/>
                  </a:lnTo>
                  <a:lnTo>
                    <a:pt x="498805" y="145262"/>
                  </a:lnTo>
                  <a:lnTo>
                    <a:pt x="512368" y="130987"/>
                  </a:lnTo>
                  <a:lnTo>
                    <a:pt x="512419" y="130721"/>
                  </a:lnTo>
                  <a:lnTo>
                    <a:pt x="516775" y="1112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326779" y="1780834"/>
              <a:ext cx="377485" cy="15085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047841" y="2179241"/>
            <a:ext cx="2607310" cy="221615"/>
            <a:chOff x="1047841" y="2179241"/>
            <a:chExt cx="2607310" cy="221615"/>
          </a:xfrm>
        </p:grpSpPr>
        <p:sp>
          <p:nvSpPr>
            <p:cNvPr id="21" name="object 21"/>
            <p:cNvSpPr/>
            <p:nvPr/>
          </p:nvSpPr>
          <p:spPr>
            <a:xfrm>
              <a:off x="1047841" y="2182488"/>
              <a:ext cx="370323" cy="21831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38656" y="2179249"/>
              <a:ext cx="1471930" cy="221615"/>
            </a:xfrm>
            <a:custGeom>
              <a:avLst/>
              <a:gdLst/>
              <a:ahLst/>
              <a:cxnLst/>
              <a:rect l="l" t="t" r="r" b="b"/>
              <a:pathLst>
                <a:path w="1471930" h="221614">
                  <a:moveTo>
                    <a:pt x="177660" y="76758"/>
                  </a:moveTo>
                  <a:lnTo>
                    <a:pt x="165290" y="31838"/>
                  </a:lnTo>
                  <a:lnTo>
                    <a:pt x="131737" y="4457"/>
                  </a:lnTo>
                  <a:lnTo>
                    <a:pt x="131737" y="77762"/>
                  </a:lnTo>
                  <a:lnTo>
                    <a:pt x="129413" y="98590"/>
                  </a:lnTo>
                  <a:lnTo>
                    <a:pt x="122148" y="114681"/>
                  </a:lnTo>
                  <a:lnTo>
                    <a:pt x="109537" y="125044"/>
                  </a:lnTo>
                  <a:lnTo>
                    <a:pt x="91173" y="128714"/>
                  </a:lnTo>
                  <a:lnTo>
                    <a:pt x="83248" y="128295"/>
                  </a:lnTo>
                  <a:lnTo>
                    <a:pt x="75831" y="126873"/>
                  </a:lnTo>
                  <a:lnTo>
                    <a:pt x="68541" y="124193"/>
                  </a:lnTo>
                  <a:lnTo>
                    <a:pt x="60998" y="120002"/>
                  </a:lnTo>
                  <a:lnTo>
                    <a:pt x="60998" y="47269"/>
                  </a:lnTo>
                  <a:lnTo>
                    <a:pt x="67500" y="40754"/>
                  </a:lnTo>
                  <a:lnTo>
                    <a:pt x="75336" y="35902"/>
                  </a:lnTo>
                  <a:lnTo>
                    <a:pt x="84289" y="32880"/>
                  </a:lnTo>
                  <a:lnTo>
                    <a:pt x="94195" y="31838"/>
                  </a:lnTo>
                  <a:lnTo>
                    <a:pt x="110807" y="34912"/>
                  </a:lnTo>
                  <a:lnTo>
                    <a:pt x="122529" y="43865"/>
                  </a:lnTo>
                  <a:lnTo>
                    <a:pt x="129463" y="58293"/>
                  </a:lnTo>
                  <a:lnTo>
                    <a:pt x="131737" y="77762"/>
                  </a:lnTo>
                  <a:lnTo>
                    <a:pt x="131737" y="4457"/>
                  </a:lnTo>
                  <a:lnTo>
                    <a:pt x="109283" y="0"/>
                  </a:lnTo>
                  <a:lnTo>
                    <a:pt x="93903" y="1587"/>
                  </a:lnTo>
                  <a:lnTo>
                    <a:pt x="80289" y="6159"/>
                  </a:lnTo>
                  <a:lnTo>
                    <a:pt x="68935" y="13436"/>
                  </a:lnTo>
                  <a:lnTo>
                    <a:pt x="60350" y="23126"/>
                  </a:lnTo>
                  <a:lnTo>
                    <a:pt x="60350" y="3683"/>
                  </a:lnTo>
                  <a:lnTo>
                    <a:pt x="0" y="3683"/>
                  </a:lnTo>
                  <a:lnTo>
                    <a:pt x="0" y="30505"/>
                  </a:lnTo>
                  <a:lnTo>
                    <a:pt x="18097" y="30505"/>
                  </a:lnTo>
                  <a:lnTo>
                    <a:pt x="18097" y="194754"/>
                  </a:lnTo>
                  <a:lnTo>
                    <a:pt x="0" y="194754"/>
                  </a:lnTo>
                  <a:lnTo>
                    <a:pt x="0" y="221564"/>
                  </a:lnTo>
                  <a:lnTo>
                    <a:pt x="84797" y="221564"/>
                  </a:lnTo>
                  <a:lnTo>
                    <a:pt x="84797" y="194754"/>
                  </a:lnTo>
                  <a:lnTo>
                    <a:pt x="60998" y="194754"/>
                  </a:lnTo>
                  <a:lnTo>
                    <a:pt x="60998" y="150507"/>
                  </a:lnTo>
                  <a:lnTo>
                    <a:pt x="68478" y="153974"/>
                  </a:lnTo>
                  <a:lnTo>
                    <a:pt x="77089" y="156375"/>
                  </a:lnTo>
                  <a:lnTo>
                    <a:pt x="86461" y="157759"/>
                  </a:lnTo>
                  <a:lnTo>
                    <a:pt x="96189" y="158216"/>
                  </a:lnTo>
                  <a:lnTo>
                    <a:pt x="130695" y="152184"/>
                  </a:lnTo>
                  <a:lnTo>
                    <a:pt x="133235" y="150507"/>
                  </a:lnTo>
                  <a:lnTo>
                    <a:pt x="156286" y="135343"/>
                  </a:lnTo>
                  <a:lnTo>
                    <a:pt x="160375" y="128714"/>
                  </a:lnTo>
                  <a:lnTo>
                    <a:pt x="172186" y="109575"/>
                  </a:lnTo>
                  <a:lnTo>
                    <a:pt x="177660" y="76758"/>
                  </a:lnTo>
                  <a:close/>
                </a:path>
                <a:path w="1471930" h="221614">
                  <a:moveTo>
                    <a:pt x="352196" y="150507"/>
                  </a:moveTo>
                  <a:lnTo>
                    <a:pt x="348729" y="134073"/>
                  </a:lnTo>
                  <a:lnTo>
                    <a:pt x="347599" y="128714"/>
                  </a:lnTo>
                  <a:lnTo>
                    <a:pt x="347167" y="126707"/>
                  </a:lnTo>
                  <a:lnTo>
                    <a:pt x="344487" y="127698"/>
                  </a:lnTo>
                  <a:lnTo>
                    <a:pt x="342811" y="128384"/>
                  </a:lnTo>
                  <a:lnTo>
                    <a:pt x="340804" y="128714"/>
                  </a:lnTo>
                  <a:lnTo>
                    <a:pt x="331749" y="128714"/>
                  </a:lnTo>
                  <a:lnTo>
                    <a:pt x="331952" y="123647"/>
                  </a:lnTo>
                  <a:lnTo>
                    <a:pt x="332384" y="102831"/>
                  </a:lnTo>
                  <a:lnTo>
                    <a:pt x="332778" y="86474"/>
                  </a:lnTo>
                  <a:lnTo>
                    <a:pt x="332968" y="76593"/>
                  </a:lnTo>
                  <a:lnTo>
                    <a:pt x="333032" y="70726"/>
                  </a:lnTo>
                  <a:lnTo>
                    <a:pt x="333095" y="62001"/>
                  </a:lnTo>
                  <a:lnTo>
                    <a:pt x="329298" y="35356"/>
                  </a:lnTo>
                  <a:lnTo>
                    <a:pt x="322719" y="24472"/>
                  </a:lnTo>
                  <a:lnTo>
                    <a:pt x="317550" y="15925"/>
                  </a:lnTo>
                  <a:lnTo>
                    <a:pt x="297319" y="4025"/>
                  </a:lnTo>
                  <a:lnTo>
                    <a:pt x="268058" y="0"/>
                  </a:lnTo>
                  <a:lnTo>
                    <a:pt x="245148" y="2527"/>
                  </a:lnTo>
                  <a:lnTo>
                    <a:pt x="225780" y="9893"/>
                  </a:lnTo>
                  <a:lnTo>
                    <a:pt x="212394" y="21780"/>
                  </a:lnTo>
                  <a:lnTo>
                    <a:pt x="207391" y="37871"/>
                  </a:lnTo>
                  <a:lnTo>
                    <a:pt x="208534" y="44818"/>
                  </a:lnTo>
                  <a:lnTo>
                    <a:pt x="240906" y="29489"/>
                  </a:lnTo>
                  <a:lnTo>
                    <a:pt x="246265" y="26479"/>
                  </a:lnTo>
                  <a:lnTo>
                    <a:pt x="252971" y="24472"/>
                  </a:lnTo>
                  <a:lnTo>
                    <a:pt x="262039" y="24472"/>
                  </a:lnTo>
                  <a:lnTo>
                    <a:pt x="276174" y="27038"/>
                  </a:lnTo>
                  <a:lnTo>
                    <a:pt x="285381" y="34226"/>
                  </a:lnTo>
                  <a:lnTo>
                    <a:pt x="290372" y="45250"/>
                  </a:lnTo>
                  <a:lnTo>
                    <a:pt x="291871" y="59321"/>
                  </a:lnTo>
                  <a:lnTo>
                    <a:pt x="291782" y="67691"/>
                  </a:lnTo>
                  <a:lnTo>
                    <a:pt x="291515" y="70726"/>
                  </a:lnTo>
                  <a:lnTo>
                    <a:pt x="291198" y="70612"/>
                  </a:lnTo>
                  <a:lnTo>
                    <a:pt x="291198" y="92849"/>
                  </a:lnTo>
                  <a:lnTo>
                    <a:pt x="291198" y="113296"/>
                  </a:lnTo>
                  <a:lnTo>
                    <a:pt x="286639" y="118668"/>
                  </a:lnTo>
                  <a:lnTo>
                    <a:pt x="280377" y="123647"/>
                  </a:lnTo>
                  <a:lnTo>
                    <a:pt x="272237" y="127292"/>
                  </a:lnTo>
                  <a:lnTo>
                    <a:pt x="262039" y="128714"/>
                  </a:lnTo>
                  <a:lnTo>
                    <a:pt x="252437" y="127063"/>
                  </a:lnTo>
                  <a:lnTo>
                    <a:pt x="245402" y="122555"/>
                  </a:lnTo>
                  <a:lnTo>
                    <a:pt x="241058" y="115849"/>
                  </a:lnTo>
                  <a:lnTo>
                    <a:pt x="239572" y="107594"/>
                  </a:lnTo>
                  <a:lnTo>
                    <a:pt x="241312" y="98780"/>
                  </a:lnTo>
                  <a:lnTo>
                    <a:pt x="246405" y="92138"/>
                  </a:lnTo>
                  <a:lnTo>
                    <a:pt x="254698" y="87934"/>
                  </a:lnTo>
                  <a:lnTo>
                    <a:pt x="266039" y="86474"/>
                  </a:lnTo>
                  <a:lnTo>
                    <a:pt x="273088" y="86855"/>
                  </a:lnTo>
                  <a:lnTo>
                    <a:pt x="279628" y="88023"/>
                  </a:lnTo>
                  <a:lnTo>
                    <a:pt x="285661" y="90017"/>
                  </a:lnTo>
                  <a:lnTo>
                    <a:pt x="291198" y="92849"/>
                  </a:lnTo>
                  <a:lnTo>
                    <a:pt x="291198" y="70612"/>
                  </a:lnTo>
                  <a:lnTo>
                    <a:pt x="284708" y="68224"/>
                  </a:lnTo>
                  <a:lnTo>
                    <a:pt x="276275" y="66332"/>
                  </a:lnTo>
                  <a:lnTo>
                    <a:pt x="266827" y="65125"/>
                  </a:lnTo>
                  <a:lnTo>
                    <a:pt x="257009" y="64693"/>
                  </a:lnTo>
                  <a:lnTo>
                    <a:pt x="231381" y="67691"/>
                  </a:lnTo>
                  <a:lnTo>
                    <a:pt x="211963" y="76593"/>
                  </a:lnTo>
                  <a:lnTo>
                    <a:pt x="199631" y="91274"/>
                  </a:lnTo>
                  <a:lnTo>
                    <a:pt x="195326" y="111620"/>
                  </a:lnTo>
                  <a:lnTo>
                    <a:pt x="198920" y="131038"/>
                  </a:lnTo>
                  <a:lnTo>
                    <a:pt x="209232" y="145351"/>
                  </a:lnTo>
                  <a:lnTo>
                    <a:pt x="225590" y="154190"/>
                  </a:lnTo>
                  <a:lnTo>
                    <a:pt x="247294" y="157213"/>
                  </a:lnTo>
                  <a:lnTo>
                    <a:pt x="263499" y="155295"/>
                  </a:lnTo>
                  <a:lnTo>
                    <a:pt x="276479" y="150164"/>
                  </a:lnTo>
                  <a:lnTo>
                    <a:pt x="286270" y="142786"/>
                  </a:lnTo>
                  <a:lnTo>
                    <a:pt x="292874" y="134073"/>
                  </a:lnTo>
                  <a:lnTo>
                    <a:pt x="296443" y="144399"/>
                  </a:lnTo>
                  <a:lnTo>
                    <a:pt x="302628" y="151726"/>
                  </a:lnTo>
                  <a:lnTo>
                    <a:pt x="311391" y="156095"/>
                  </a:lnTo>
                  <a:lnTo>
                    <a:pt x="322694" y="157543"/>
                  </a:lnTo>
                  <a:lnTo>
                    <a:pt x="328955" y="157200"/>
                  </a:lnTo>
                  <a:lnTo>
                    <a:pt x="336575" y="156032"/>
                  </a:lnTo>
                  <a:lnTo>
                    <a:pt x="344627" y="153873"/>
                  </a:lnTo>
                  <a:lnTo>
                    <a:pt x="352196" y="150507"/>
                  </a:lnTo>
                  <a:close/>
                </a:path>
                <a:path w="1471930" h="221614">
                  <a:moveTo>
                    <a:pt x="526097" y="110617"/>
                  </a:moveTo>
                  <a:lnTo>
                    <a:pt x="524103" y="98336"/>
                  </a:lnTo>
                  <a:lnTo>
                    <a:pt x="518617" y="89496"/>
                  </a:lnTo>
                  <a:lnTo>
                    <a:pt x="517715" y="88036"/>
                  </a:lnTo>
                  <a:lnTo>
                    <a:pt x="506298" y="80302"/>
                  </a:lnTo>
                  <a:lnTo>
                    <a:pt x="489216" y="75755"/>
                  </a:lnTo>
                  <a:lnTo>
                    <a:pt x="489216" y="75082"/>
                  </a:lnTo>
                  <a:lnTo>
                    <a:pt x="521741" y="41567"/>
                  </a:lnTo>
                  <a:lnTo>
                    <a:pt x="518439" y="27813"/>
                  </a:lnTo>
                  <a:lnTo>
                    <a:pt x="517436" y="23647"/>
                  </a:lnTo>
                  <a:lnTo>
                    <a:pt x="504355" y="11353"/>
                  </a:lnTo>
                  <a:lnTo>
                    <a:pt x="482295" y="4279"/>
                  </a:lnTo>
                  <a:lnTo>
                    <a:pt x="480847" y="4178"/>
                  </a:lnTo>
                  <a:lnTo>
                    <a:pt x="480847" y="109601"/>
                  </a:lnTo>
                  <a:lnTo>
                    <a:pt x="478993" y="117894"/>
                  </a:lnTo>
                  <a:lnTo>
                    <a:pt x="473595" y="124358"/>
                  </a:lnTo>
                  <a:lnTo>
                    <a:pt x="464870" y="128562"/>
                  </a:lnTo>
                  <a:lnTo>
                    <a:pt x="453021" y="130060"/>
                  </a:lnTo>
                  <a:lnTo>
                    <a:pt x="443966" y="130060"/>
                  </a:lnTo>
                  <a:lnTo>
                    <a:pt x="429221" y="129057"/>
                  </a:lnTo>
                  <a:lnTo>
                    <a:pt x="429221" y="89496"/>
                  </a:lnTo>
                  <a:lnTo>
                    <a:pt x="452348" y="89496"/>
                  </a:lnTo>
                  <a:lnTo>
                    <a:pt x="464718" y="90893"/>
                  </a:lnTo>
                  <a:lnTo>
                    <a:pt x="473633" y="94894"/>
                  </a:lnTo>
                  <a:lnTo>
                    <a:pt x="479031" y="101231"/>
                  </a:lnTo>
                  <a:lnTo>
                    <a:pt x="480847" y="109601"/>
                  </a:lnTo>
                  <a:lnTo>
                    <a:pt x="480847" y="4178"/>
                  </a:lnTo>
                  <a:lnTo>
                    <a:pt x="476834" y="3886"/>
                  </a:lnTo>
                  <a:lnTo>
                    <a:pt x="476834" y="47599"/>
                  </a:lnTo>
                  <a:lnTo>
                    <a:pt x="474865" y="56248"/>
                  </a:lnTo>
                  <a:lnTo>
                    <a:pt x="469455" y="62560"/>
                  </a:lnTo>
                  <a:lnTo>
                    <a:pt x="461276" y="66408"/>
                  </a:lnTo>
                  <a:lnTo>
                    <a:pt x="451015" y="67716"/>
                  </a:lnTo>
                  <a:lnTo>
                    <a:pt x="429221" y="67716"/>
                  </a:lnTo>
                  <a:lnTo>
                    <a:pt x="429221" y="28829"/>
                  </a:lnTo>
                  <a:lnTo>
                    <a:pt x="434251" y="28486"/>
                  </a:lnTo>
                  <a:lnTo>
                    <a:pt x="441642" y="27813"/>
                  </a:lnTo>
                  <a:lnTo>
                    <a:pt x="451015" y="27813"/>
                  </a:lnTo>
                  <a:lnTo>
                    <a:pt x="461695" y="29070"/>
                  </a:lnTo>
                  <a:lnTo>
                    <a:pt x="469836" y="32804"/>
                  </a:lnTo>
                  <a:lnTo>
                    <a:pt x="475018" y="38989"/>
                  </a:lnTo>
                  <a:lnTo>
                    <a:pt x="476834" y="47599"/>
                  </a:lnTo>
                  <a:lnTo>
                    <a:pt x="476834" y="3886"/>
                  </a:lnTo>
                  <a:lnTo>
                    <a:pt x="451015" y="2019"/>
                  </a:lnTo>
                  <a:lnTo>
                    <a:pt x="432904" y="2273"/>
                  </a:lnTo>
                  <a:lnTo>
                    <a:pt x="399211" y="3429"/>
                  </a:lnTo>
                  <a:lnTo>
                    <a:pt x="387311" y="3683"/>
                  </a:lnTo>
                  <a:lnTo>
                    <a:pt x="369227" y="3683"/>
                  </a:lnTo>
                  <a:lnTo>
                    <a:pt x="369227" y="30505"/>
                  </a:lnTo>
                  <a:lnTo>
                    <a:pt x="387311" y="30505"/>
                  </a:lnTo>
                  <a:lnTo>
                    <a:pt x="387311" y="127698"/>
                  </a:lnTo>
                  <a:lnTo>
                    <a:pt x="369227" y="127698"/>
                  </a:lnTo>
                  <a:lnTo>
                    <a:pt x="369227" y="154520"/>
                  </a:lnTo>
                  <a:lnTo>
                    <a:pt x="387311" y="154520"/>
                  </a:lnTo>
                  <a:lnTo>
                    <a:pt x="400392" y="154787"/>
                  </a:lnTo>
                  <a:lnTo>
                    <a:pt x="435597" y="155943"/>
                  </a:lnTo>
                  <a:lnTo>
                    <a:pt x="451675" y="156197"/>
                  </a:lnTo>
                  <a:lnTo>
                    <a:pt x="484949" y="153276"/>
                  </a:lnTo>
                  <a:lnTo>
                    <a:pt x="508127" y="144589"/>
                  </a:lnTo>
                  <a:lnTo>
                    <a:pt x="521677" y="130327"/>
                  </a:lnTo>
                  <a:lnTo>
                    <a:pt x="521741" y="130060"/>
                  </a:lnTo>
                  <a:lnTo>
                    <a:pt x="526097" y="110617"/>
                  </a:lnTo>
                  <a:close/>
                </a:path>
                <a:path w="1471930" h="221614">
                  <a:moveTo>
                    <a:pt x="723277" y="3683"/>
                  </a:moveTo>
                  <a:lnTo>
                    <a:pt x="572439" y="3683"/>
                  </a:lnTo>
                  <a:lnTo>
                    <a:pt x="572439" y="30505"/>
                  </a:lnTo>
                  <a:lnTo>
                    <a:pt x="593890" y="30505"/>
                  </a:lnTo>
                  <a:lnTo>
                    <a:pt x="593572" y="46583"/>
                  </a:lnTo>
                  <a:lnTo>
                    <a:pt x="591616" y="74295"/>
                  </a:lnTo>
                  <a:lnTo>
                    <a:pt x="588022" y="95034"/>
                  </a:lnTo>
                  <a:lnTo>
                    <a:pt x="583184" y="109474"/>
                  </a:lnTo>
                  <a:lnTo>
                    <a:pt x="577469" y="118325"/>
                  </a:lnTo>
                  <a:lnTo>
                    <a:pt x="575119" y="112966"/>
                  </a:lnTo>
                  <a:lnTo>
                    <a:pt x="570433" y="109270"/>
                  </a:lnTo>
                  <a:lnTo>
                    <a:pt x="542277" y="131051"/>
                  </a:lnTo>
                  <a:lnTo>
                    <a:pt x="544080" y="142036"/>
                  </a:lnTo>
                  <a:lnTo>
                    <a:pt x="549440" y="150507"/>
                  </a:lnTo>
                  <a:lnTo>
                    <a:pt x="558253" y="155956"/>
                  </a:lnTo>
                  <a:lnTo>
                    <a:pt x="570433" y="157886"/>
                  </a:lnTo>
                  <a:lnTo>
                    <a:pt x="589495" y="152057"/>
                  </a:lnTo>
                  <a:lnTo>
                    <a:pt x="605282" y="133121"/>
                  </a:lnTo>
                  <a:lnTo>
                    <a:pt x="616813" y="98907"/>
                  </a:lnTo>
                  <a:lnTo>
                    <a:pt x="623049" y="47256"/>
                  </a:lnTo>
                  <a:lnTo>
                    <a:pt x="623722" y="32181"/>
                  </a:lnTo>
                  <a:lnTo>
                    <a:pt x="662279" y="32181"/>
                  </a:lnTo>
                  <a:lnTo>
                    <a:pt x="662279" y="127698"/>
                  </a:lnTo>
                  <a:lnTo>
                    <a:pt x="646188" y="127698"/>
                  </a:lnTo>
                  <a:lnTo>
                    <a:pt x="646188" y="154533"/>
                  </a:lnTo>
                  <a:lnTo>
                    <a:pt x="723277" y="154533"/>
                  </a:lnTo>
                  <a:lnTo>
                    <a:pt x="723277" y="127698"/>
                  </a:lnTo>
                  <a:lnTo>
                    <a:pt x="705192" y="127698"/>
                  </a:lnTo>
                  <a:lnTo>
                    <a:pt x="705192" y="30505"/>
                  </a:lnTo>
                  <a:lnTo>
                    <a:pt x="723277" y="30505"/>
                  </a:lnTo>
                  <a:lnTo>
                    <a:pt x="723277" y="3683"/>
                  </a:lnTo>
                  <a:close/>
                </a:path>
                <a:path w="1471930" h="221614">
                  <a:moveTo>
                    <a:pt x="901268" y="70053"/>
                  </a:moveTo>
                  <a:lnTo>
                    <a:pt x="900544" y="66370"/>
                  </a:lnTo>
                  <a:lnTo>
                    <a:pt x="895705" y="41427"/>
                  </a:lnTo>
                  <a:lnTo>
                    <a:pt x="886574" y="28486"/>
                  </a:lnTo>
                  <a:lnTo>
                    <a:pt x="880110" y="19316"/>
                  </a:lnTo>
                  <a:lnTo>
                    <a:pt x="857364" y="5778"/>
                  </a:lnTo>
                  <a:lnTo>
                    <a:pt x="857364" y="66370"/>
                  </a:lnTo>
                  <a:lnTo>
                    <a:pt x="786968" y="66370"/>
                  </a:lnTo>
                  <a:lnTo>
                    <a:pt x="789330" y="52527"/>
                  </a:lnTo>
                  <a:lnTo>
                    <a:pt x="796353" y="40386"/>
                  </a:lnTo>
                  <a:lnTo>
                    <a:pt x="807897" y="31762"/>
                  </a:lnTo>
                  <a:lnTo>
                    <a:pt x="823849" y="28486"/>
                  </a:lnTo>
                  <a:lnTo>
                    <a:pt x="839266" y="31623"/>
                  </a:lnTo>
                  <a:lnTo>
                    <a:pt x="849655" y="40005"/>
                  </a:lnTo>
                  <a:lnTo>
                    <a:pt x="855522" y="52108"/>
                  </a:lnTo>
                  <a:lnTo>
                    <a:pt x="857364" y="66370"/>
                  </a:lnTo>
                  <a:lnTo>
                    <a:pt x="857364" y="5778"/>
                  </a:lnTo>
                  <a:lnTo>
                    <a:pt x="856157" y="5054"/>
                  </a:lnTo>
                  <a:lnTo>
                    <a:pt x="825512" y="0"/>
                  </a:lnTo>
                  <a:lnTo>
                    <a:pt x="788657" y="6184"/>
                  </a:lnTo>
                  <a:lnTo>
                    <a:pt x="762114" y="23088"/>
                  </a:lnTo>
                  <a:lnTo>
                    <a:pt x="746086" y="48221"/>
                  </a:lnTo>
                  <a:lnTo>
                    <a:pt x="740702" y="79108"/>
                  </a:lnTo>
                  <a:lnTo>
                    <a:pt x="746264" y="111404"/>
                  </a:lnTo>
                  <a:lnTo>
                    <a:pt x="762838" y="136385"/>
                  </a:lnTo>
                  <a:lnTo>
                    <a:pt x="790206" y="152501"/>
                  </a:lnTo>
                  <a:lnTo>
                    <a:pt x="828205" y="158216"/>
                  </a:lnTo>
                  <a:lnTo>
                    <a:pt x="846721" y="156654"/>
                  </a:lnTo>
                  <a:lnTo>
                    <a:pt x="863765" y="152057"/>
                  </a:lnTo>
                  <a:lnTo>
                    <a:pt x="878865" y="144500"/>
                  </a:lnTo>
                  <a:lnTo>
                    <a:pt x="891552" y="134073"/>
                  </a:lnTo>
                  <a:lnTo>
                    <a:pt x="887501" y="128041"/>
                  </a:lnTo>
                  <a:lnTo>
                    <a:pt x="877138" y="112623"/>
                  </a:lnTo>
                  <a:lnTo>
                    <a:pt x="869416" y="118427"/>
                  </a:lnTo>
                  <a:lnTo>
                    <a:pt x="859650" y="123355"/>
                  </a:lnTo>
                  <a:lnTo>
                    <a:pt x="847572" y="126771"/>
                  </a:lnTo>
                  <a:lnTo>
                    <a:pt x="832878" y="128041"/>
                  </a:lnTo>
                  <a:lnTo>
                    <a:pt x="815390" y="125730"/>
                  </a:lnTo>
                  <a:lnTo>
                    <a:pt x="801585" y="118821"/>
                  </a:lnTo>
                  <a:lnTo>
                    <a:pt x="792111" y="107391"/>
                  </a:lnTo>
                  <a:lnTo>
                    <a:pt x="787641" y="91503"/>
                  </a:lnTo>
                  <a:lnTo>
                    <a:pt x="898918" y="91503"/>
                  </a:lnTo>
                  <a:lnTo>
                    <a:pt x="900264" y="85801"/>
                  </a:lnTo>
                  <a:lnTo>
                    <a:pt x="901268" y="79438"/>
                  </a:lnTo>
                  <a:lnTo>
                    <a:pt x="901268" y="70053"/>
                  </a:lnTo>
                  <a:close/>
                </a:path>
                <a:path w="1471930" h="221614">
                  <a:moveTo>
                    <a:pt x="1104595" y="3238"/>
                  </a:moveTo>
                  <a:lnTo>
                    <a:pt x="1027493" y="3238"/>
                  </a:lnTo>
                  <a:lnTo>
                    <a:pt x="1027493" y="29908"/>
                  </a:lnTo>
                  <a:lnTo>
                    <a:pt x="1043584" y="29908"/>
                  </a:lnTo>
                  <a:lnTo>
                    <a:pt x="1043584" y="64198"/>
                  </a:lnTo>
                  <a:lnTo>
                    <a:pt x="980554" y="64198"/>
                  </a:lnTo>
                  <a:lnTo>
                    <a:pt x="980554" y="29908"/>
                  </a:lnTo>
                  <a:lnTo>
                    <a:pt x="994651" y="29908"/>
                  </a:lnTo>
                  <a:lnTo>
                    <a:pt x="994651" y="3238"/>
                  </a:lnTo>
                  <a:lnTo>
                    <a:pt x="919556" y="3238"/>
                  </a:lnTo>
                  <a:lnTo>
                    <a:pt x="919556" y="29908"/>
                  </a:lnTo>
                  <a:lnTo>
                    <a:pt x="937996" y="29908"/>
                  </a:lnTo>
                  <a:lnTo>
                    <a:pt x="937996" y="64198"/>
                  </a:lnTo>
                  <a:lnTo>
                    <a:pt x="937996" y="90868"/>
                  </a:lnTo>
                  <a:lnTo>
                    <a:pt x="937996" y="127698"/>
                  </a:lnTo>
                  <a:lnTo>
                    <a:pt x="919556" y="127698"/>
                  </a:lnTo>
                  <a:lnTo>
                    <a:pt x="919556" y="154368"/>
                  </a:lnTo>
                  <a:lnTo>
                    <a:pt x="996327" y="154368"/>
                  </a:lnTo>
                  <a:lnTo>
                    <a:pt x="996327" y="127698"/>
                  </a:lnTo>
                  <a:lnTo>
                    <a:pt x="980554" y="127698"/>
                  </a:lnTo>
                  <a:lnTo>
                    <a:pt x="980554" y="90868"/>
                  </a:lnTo>
                  <a:lnTo>
                    <a:pt x="1043584" y="90868"/>
                  </a:lnTo>
                  <a:lnTo>
                    <a:pt x="1043584" y="127698"/>
                  </a:lnTo>
                  <a:lnTo>
                    <a:pt x="1029169" y="127698"/>
                  </a:lnTo>
                  <a:lnTo>
                    <a:pt x="1029169" y="154368"/>
                  </a:lnTo>
                  <a:lnTo>
                    <a:pt x="1104265" y="154368"/>
                  </a:lnTo>
                  <a:lnTo>
                    <a:pt x="1104265" y="127698"/>
                  </a:lnTo>
                  <a:lnTo>
                    <a:pt x="1086142" y="127698"/>
                  </a:lnTo>
                  <a:lnTo>
                    <a:pt x="1086142" y="90868"/>
                  </a:lnTo>
                  <a:lnTo>
                    <a:pt x="1086142" y="64198"/>
                  </a:lnTo>
                  <a:lnTo>
                    <a:pt x="1086142" y="29908"/>
                  </a:lnTo>
                  <a:lnTo>
                    <a:pt x="1104595" y="29908"/>
                  </a:lnTo>
                  <a:lnTo>
                    <a:pt x="1104595" y="3238"/>
                  </a:lnTo>
                  <a:close/>
                </a:path>
                <a:path w="1471930" h="221614">
                  <a:moveTo>
                    <a:pt x="1293558" y="3683"/>
                  </a:moveTo>
                  <a:lnTo>
                    <a:pt x="1219136" y="3683"/>
                  </a:lnTo>
                  <a:lnTo>
                    <a:pt x="1219136" y="30505"/>
                  </a:lnTo>
                  <a:lnTo>
                    <a:pt x="1233233" y="30505"/>
                  </a:lnTo>
                  <a:lnTo>
                    <a:pt x="1233233" y="71056"/>
                  </a:lnTo>
                  <a:lnTo>
                    <a:pt x="1228407" y="73558"/>
                  </a:lnTo>
                  <a:lnTo>
                    <a:pt x="1222578" y="75463"/>
                  </a:lnTo>
                  <a:lnTo>
                    <a:pt x="1215872" y="76669"/>
                  </a:lnTo>
                  <a:lnTo>
                    <a:pt x="1208417" y="77101"/>
                  </a:lnTo>
                  <a:lnTo>
                    <a:pt x="1197051" y="75234"/>
                  </a:lnTo>
                  <a:lnTo>
                    <a:pt x="1189355" y="69723"/>
                  </a:lnTo>
                  <a:lnTo>
                    <a:pt x="1184998" y="60693"/>
                  </a:lnTo>
                  <a:lnTo>
                    <a:pt x="1183614" y="48260"/>
                  </a:lnTo>
                  <a:lnTo>
                    <a:pt x="1183614" y="30505"/>
                  </a:lnTo>
                  <a:lnTo>
                    <a:pt x="1197356" y="30505"/>
                  </a:lnTo>
                  <a:lnTo>
                    <a:pt x="1197356" y="3683"/>
                  </a:lnTo>
                  <a:lnTo>
                    <a:pt x="1122934" y="3683"/>
                  </a:lnTo>
                  <a:lnTo>
                    <a:pt x="1122934" y="30505"/>
                  </a:lnTo>
                  <a:lnTo>
                    <a:pt x="1138364" y="30505"/>
                  </a:lnTo>
                  <a:lnTo>
                    <a:pt x="1138364" y="49606"/>
                  </a:lnTo>
                  <a:lnTo>
                    <a:pt x="1141996" y="73609"/>
                  </a:lnTo>
                  <a:lnTo>
                    <a:pt x="1152906" y="90792"/>
                  </a:lnTo>
                  <a:lnTo>
                    <a:pt x="1171028" y="101130"/>
                  </a:lnTo>
                  <a:lnTo>
                    <a:pt x="1196365" y="104584"/>
                  </a:lnTo>
                  <a:lnTo>
                    <a:pt x="1207719" y="103974"/>
                  </a:lnTo>
                  <a:lnTo>
                    <a:pt x="1217676" y="102235"/>
                  </a:lnTo>
                  <a:lnTo>
                    <a:pt x="1226185" y="99491"/>
                  </a:lnTo>
                  <a:lnTo>
                    <a:pt x="1233233" y="95859"/>
                  </a:lnTo>
                  <a:lnTo>
                    <a:pt x="1233233" y="127698"/>
                  </a:lnTo>
                  <a:lnTo>
                    <a:pt x="1207071" y="127698"/>
                  </a:lnTo>
                  <a:lnTo>
                    <a:pt x="1207071" y="154533"/>
                  </a:lnTo>
                  <a:lnTo>
                    <a:pt x="1293558" y="154533"/>
                  </a:lnTo>
                  <a:lnTo>
                    <a:pt x="1293558" y="127698"/>
                  </a:lnTo>
                  <a:lnTo>
                    <a:pt x="1275778" y="127698"/>
                  </a:lnTo>
                  <a:lnTo>
                    <a:pt x="1275778" y="30505"/>
                  </a:lnTo>
                  <a:lnTo>
                    <a:pt x="1293558" y="30505"/>
                  </a:lnTo>
                  <a:lnTo>
                    <a:pt x="1293558" y="3683"/>
                  </a:lnTo>
                  <a:close/>
                </a:path>
                <a:path w="1471930" h="221614">
                  <a:moveTo>
                    <a:pt x="1471536" y="70053"/>
                  </a:moveTo>
                  <a:lnTo>
                    <a:pt x="1456855" y="28486"/>
                  </a:lnTo>
                  <a:lnTo>
                    <a:pt x="1427632" y="5765"/>
                  </a:lnTo>
                  <a:lnTo>
                    <a:pt x="1427632" y="66370"/>
                  </a:lnTo>
                  <a:lnTo>
                    <a:pt x="1357236" y="66370"/>
                  </a:lnTo>
                  <a:lnTo>
                    <a:pt x="1359611" y="52527"/>
                  </a:lnTo>
                  <a:lnTo>
                    <a:pt x="1366621" y="40386"/>
                  </a:lnTo>
                  <a:lnTo>
                    <a:pt x="1378178" y="31762"/>
                  </a:lnTo>
                  <a:lnTo>
                    <a:pt x="1394117" y="28486"/>
                  </a:lnTo>
                  <a:lnTo>
                    <a:pt x="1409534" y="31623"/>
                  </a:lnTo>
                  <a:lnTo>
                    <a:pt x="1419923" y="40005"/>
                  </a:lnTo>
                  <a:lnTo>
                    <a:pt x="1425790" y="52108"/>
                  </a:lnTo>
                  <a:lnTo>
                    <a:pt x="1427632" y="66370"/>
                  </a:lnTo>
                  <a:lnTo>
                    <a:pt x="1427632" y="5765"/>
                  </a:lnTo>
                  <a:lnTo>
                    <a:pt x="1426438" y="5054"/>
                  </a:lnTo>
                  <a:lnTo>
                    <a:pt x="1395793" y="0"/>
                  </a:lnTo>
                  <a:lnTo>
                    <a:pt x="1358925" y="6184"/>
                  </a:lnTo>
                  <a:lnTo>
                    <a:pt x="1332395" y="23088"/>
                  </a:lnTo>
                  <a:lnTo>
                    <a:pt x="1316355" y="48221"/>
                  </a:lnTo>
                  <a:lnTo>
                    <a:pt x="1310982" y="79108"/>
                  </a:lnTo>
                  <a:lnTo>
                    <a:pt x="1316545" y="111404"/>
                  </a:lnTo>
                  <a:lnTo>
                    <a:pt x="1333106" y="136385"/>
                  </a:lnTo>
                  <a:lnTo>
                    <a:pt x="1360474" y="152501"/>
                  </a:lnTo>
                  <a:lnTo>
                    <a:pt x="1398473" y="158216"/>
                  </a:lnTo>
                  <a:lnTo>
                    <a:pt x="1417002" y="156654"/>
                  </a:lnTo>
                  <a:lnTo>
                    <a:pt x="1434045" y="152057"/>
                  </a:lnTo>
                  <a:lnTo>
                    <a:pt x="1449146" y="144500"/>
                  </a:lnTo>
                  <a:lnTo>
                    <a:pt x="1461833" y="134073"/>
                  </a:lnTo>
                  <a:lnTo>
                    <a:pt x="1457782" y="128041"/>
                  </a:lnTo>
                  <a:lnTo>
                    <a:pt x="1447419" y="112623"/>
                  </a:lnTo>
                  <a:lnTo>
                    <a:pt x="1439684" y="118427"/>
                  </a:lnTo>
                  <a:lnTo>
                    <a:pt x="1429931" y="123355"/>
                  </a:lnTo>
                  <a:lnTo>
                    <a:pt x="1417840" y="126771"/>
                  </a:lnTo>
                  <a:lnTo>
                    <a:pt x="1403159" y="128041"/>
                  </a:lnTo>
                  <a:lnTo>
                    <a:pt x="1385671" y="125730"/>
                  </a:lnTo>
                  <a:lnTo>
                    <a:pt x="1371854" y="118821"/>
                  </a:lnTo>
                  <a:lnTo>
                    <a:pt x="1362392" y="107391"/>
                  </a:lnTo>
                  <a:lnTo>
                    <a:pt x="1357922" y="91503"/>
                  </a:lnTo>
                  <a:lnTo>
                    <a:pt x="1469199" y="91503"/>
                  </a:lnTo>
                  <a:lnTo>
                    <a:pt x="1470545" y="85801"/>
                  </a:lnTo>
                  <a:lnTo>
                    <a:pt x="1471536" y="79438"/>
                  </a:lnTo>
                  <a:lnTo>
                    <a:pt x="1471536" y="700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929884" y="2179242"/>
              <a:ext cx="147817" cy="15821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097207" y="2182921"/>
              <a:ext cx="377505" cy="15085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494201" y="2182926"/>
              <a:ext cx="160885" cy="15084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3750185" y="2178569"/>
            <a:ext cx="1094105" cy="222250"/>
            <a:chOff x="3750185" y="2178569"/>
            <a:chExt cx="1094105" cy="222250"/>
          </a:xfrm>
        </p:grpSpPr>
        <p:sp>
          <p:nvSpPr>
            <p:cNvPr id="27" name="object 27"/>
            <p:cNvSpPr/>
            <p:nvPr/>
          </p:nvSpPr>
          <p:spPr>
            <a:xfrm>
              <a:off x="3750183" y="2179249"/>
              <a:ext cx="729615" cy="221615"/>
            </a:xfrm>
            <a:custGeom>
              <a:avLst/>
              <a:gdLst/>
              <a:ahLst/>
              <a:cxnLst/>
              <a:rect l="l" t="t" r="r" b="b"/>
              <a:pathLst>
                <a:path w="729614" h="221614">
                  <a:moveTo>
                    <a:pt x="73736" y="3683"/>
                  </a:moveTo>
                  <a:lnTo>
                    <a:pt x="0" y="3683"/>
                  </a:lnTo>
                  <a:lnTo>
                    <a:pt x="0" y="30505"/>
                  </a:lnTo>
                  <a:lnTo>
                    <a:pt x="18440" y="30505"/>
                  </a:lnTo>
                  <a:lnTo>
                    <a:pt x="18440" y="127711"/>
                  </a:lnTo>
                  <a:lnTo>
                    <a:pt x="0" y="127711"/>
                  </a:lnTo>
                  <a:lnTo>
                    <a:pt x="0" y="154520"/>
                  </a:lnTo>
                  <a:lnTo>
                    <a:pt x="73736" y="154520"/>
                  </a:lnTo>
                  <a:lnTo>
                    <a:pt x="73736" y="127711"/>
                  </a:lnTo>
                  <a:lnTo>
                    <a:pt x="60998" y="127711"/>
                  </a:lnTo>
                  <a:lnTo>
                    <a:pt x="60998" y="30505"/>
                  </a:lnTo>
                  <a:lnTo>
                    <a:pt x="73736" y="30505"/>
                  </a:lnTo>
                  <a:lnTo>
                    <a:pt x="73736" y="3683"/>
                  </a:lnTo>
                  <a:close/>
                </a:path>
                <a:path w="729614" h="221614">
                  <a:moveTo>
                    <a:pt x="170624" y="127711"/>
                  </a:moveTo>
                  <a:lnTo>
                    <a:pt x="158559" y="127711"/>
                  </a:lnTo>
                  <a:lnTo>
                    <a:pt x="106616" y="70726"/>
                  </a:lnTo>
                  <a:lnTo>
                    <a:pt x="152844" y="30505"/>
                  </a:lnTo>
                  <a:lnTo>
                    <a:pt x="167271" y="30505"/>
                  </a:lnTo>
                  <a:lnTo>
                    <a:pt x="167271" y="3683"/>
                  </a:lnTo>
                  <a:lnTo>
                    <a:pt x="95199" y="3683"/>
                  </a:lnTo>
                  <a:lnTo>
                    <a:pt x="95199" y="30505"/>
                  </a:lnTo>
                  <a:lnTo>
                    <a:pt x="111620" y="30505"/>
                  </a:lnTo>
                  <a:lnTo>
                    <a:pt x="63360" y="77431"/>
                  </a:lnTo>
                  <a:lnTo>
                    <a:pt x="123355" y="154520"/>
                  </a:lnTo>
                  <a:lnTo>
                    <a:pt x="170624" y="154520"/>
                  </a:lnTo>
                  <a:lnTo>
                    <a:pt x="170624" y="127711"/>
                  </a:lnTo>
                  <a:close/>
                </a:path>
                <a:path w="729614" h="221614">
                  <a:moveTo>
                    <a:pt x="344004" y="150507"/>
                  </a:moveTo>
                  <a:lnTo>
                    <a:pt x="340525" y="134073"/>
                  </a:lnTo>
                  <a:lnTo>
                    <a:pt x="339394" y="128714"/>
                  </a:lnTo>
                  <a:lnTo>
                    <a:pt x="338975" y="126707"/>
                  </a:lnTo>
                  <a:lnTo>
                    <a:pt x="336296" y="127698"/>
                  </a:lnTo>
                  <a:lnTo>
                    <a:pt x="334619" y="128384"/>
                  </a:lnTo>
                  <a:lnTo>
                    <a:pt x="332613" y="128714"/>
                  </a:lnTo>
                  <a:lnTo>
                    <a:pt x="323545" y="128714"/>
                  </a:lnTo>
                  <a:lnTo>
                    <a:pt x="323761" y="123647"/>
                  </a:lnTo>
                  <a:lnTo>
                    <a:pt x="324180" y="102831"/>
                  </a:lnTo>
                  <a:lnTo>
                    <a:pt x="324573" y="86474"/>
                  </a:lnTo>
                  <a:lnTo>
                    <a:pt x="324777" y="76593"/>
                  </a:lnTo>
                  <a:lnTo>
                    <a:pt x="324827" y="70726"/>
                  </a:lnTo>
                  <a:lnTo>
                    <a:pt x="324904" y="62001"/>
                  </a:lnTo>
                  <a:lnTo>
                    <a:pt x="314528" y="24472"/>
                  </a:lnTo>
                  <a:lnTo>
                    <a:pt x="259867" y="0"/>
                  </a:lnTo>
                  <a:lnTo>
                    <a:pt x="236956" y="2527"/>
                  </a:lnTo>
                  <a:lnTo>
                    <a:pt x="217589" y="9893"/>
                  </a:lnTo>
                  <a:lnTo>
                    <a:pt x="204190" y="21780"/>
                  </a:lnTo>
                  <a:lnTo>
                    <a:pt x="199186" y="37871"/>
                  </a:lnTo>
                  <a:lnTo>
                    <a:pt x="200329" y="44818"/>
                  </a:lnTo>
                  <a:lnTo>
                    <a:pt x="232702" y="29489"/>
                  </a:lnTo>
                  <a:lnTo>
                    <a:pt x="238061" y="26479"/>
                  </a:lnTo>
                  <a:lnTo>
                    <a:pt x="244779" y="24472"/>
                  </a:lnTo>
                  <a:lnTo>
                    <a:pt x="253834" y="24472"/>
                  </a:lnTo>
                  <a:lnTo>
                    <a:pt x="267970" y="27038"/>
                  </a:lnTo>
                  <a:lnTo>
                    <a:pt x="277177" y="34226"/>
                  </a:lnTo>
                  <a:lnTo>
                    <a:pt x="282168" y="45250"/>
                  </a:lnTo>
                  <a:lnTo>
                    <a:pt x="283679" y="59321"/>
                  </a:lnTo>
                  <a:lnTo>
                    <a:pt x="283591" y="67691"/>
                  </a:lnTo>
                  <a:lnTo>
                    <a:pt x="283324" y="70726"/>
                  </a:lnTo>
                  <a:lnTo>
                    <a:pt x="282994" y="70612"/>
                  </a:lnTo>
                  <a:lnTo>
                    <a:pt x="282994" y="92849"/>
                  </a:lnTo>
                  <a:lnTo>
                    <a:pt x="282994" y="113296"/>
                  </a:lnTo>
                  <a:lnTo>
                    <a:pt x="278434" y="118668"/>
                  </a:lnTo>
                  <a:lnTo>
                    <a:pt x="272186" y="123647"/>
                  </a:lnTo>
                  <a:lnTo>
                    <a:pt x="264045" y="127292"/>
                  </a:lnTo>
                  <a:lnTo>
                    <a:pt x="253834" y="128714"/>
                  </a:lnTo>
                  <a:lnTo>
                    <a:pt x="244246" y="127063"/>
                  </a:lnTo>
                  <a:lnTo>
                    <a:pt x="237197" y="122555"/>
                  </a:lnTo>
                  <a:lnTo>
                    <a:pt x="232854" y="115849"/>
                  </a:lnTo>
                  <a:lnTo>
                    <a:pt x="231381" y="107594"/>
                  </a:lnTo>
                  <a:lnTo>
                    <a:pt x="233108" y="98780"/>
                  </a:lnTo>
                  <a:lnTo>
                    <a:pt x="238201" y="92138"/>
                  </a:lnTo>
                  <a:lnTo>
                    <a:pt x="246507" y="87934"/>
                  </a:lnTo>
                  <a:lnTo>
                    <a:pt x="257848" y="86474"/>
                  </a:lnTo>
                  <a:lnTo>
                    <a:pt x="264883" y="86855"/>
                  </a:lnTo>
                  <a:lnTo>
                    <a:pt x="271424" y="88023"/>
                  </a:lnTo>
                  <a:lnTo>
                    <a:pt x="277469" y="90017"/>
                  </a:lnTo>
                  <a:lnTo>
                    <a:pt x="282994" y="92849"/>
                  </a:lnTo>
                  <a:lnTo>
                    <a:pt x="282994" y="70612"/>
                  </a:lnTo>
                  <a:lnTo>
                    <a:pt x="276517" y="68224"/>
                  </a:lnTo>
                  <a:lnTo>
                    <a:pt x="268071" y="66332"/>
                  </a:lnTo>
                  <a:lnTo>
                    <a:pt x="258635" y="65125"/>
                  </a:lnTo>
                  <a:lnTo>
                    <a:pt x="248805" y="64693"/>
                  </a:lnTo>
                  <a:lnTo>
                    <a:pt x="223189" y="67691"/>
                  </a:lnTo>
                  <a:lnTo>
                    <a:pt x="203758" y="76593"/>
                  </a:lnTo>
                  <a:lnTo>
                    <a:pt x="191439" y="91274"/>
                  </a:lnTo>
                  <a:lnTo>
                    <a:pt x="187121" y="111620"/>
                  </a:lnTo>
                  <a:lnTo>
                    <a:pt x="190715" y="131038"/>
                  </a:lnTo>
                  <a:lnTo>
                    <a:pt x="201041" y="145351"/>
                  </a:lnTo>
                  <a:lnTo>
                    <a:pt x="217398" y="154190"/>
                  </a:lnTo>
                  <a:lnTo>
                    <a:pt x="239090" y="157213"/>
                  </a:lnTo>
                  <a:lnTo>
                    <a:pt x="255308" y="155295"/>
                  </a:lnTo>
                  <a:lnTo>
                    <a:pt x="268287" y="150164"/>
                  </a:lnTo>
                  <a:lnTo>
                    <a:pt x="278066" y="142786"/>
                  </a:lnTo>
                  <a:lnTo>
                    <a:pt x="284670" y="134073"/>
                  </a:lnTo>
                  <a:lnTo>
                    <a:pt x="288239" y="144399"/>
                  </a:lnTo>
                  <a:lnTo>
                    <a:pt x="294424" y="151726"/>
                  </a:lnTo>
                  <a:lnTo>
                    <a:pt x="303187" y="156095"/>
                  </a:lnTo>
                  <a:lnTo>
                    <a:pt x="314490" y="157543"/>
                  </a:lnTo>
                  <a:lnTo>
                    <a:pt x="320763" y="157200"/>
                  </a:lnTo>
                  <a:lnTo>
                    <a:pt x="328371" y="156032"/>
                  </a:lnTo>
                  <a:lnTo>
                    <a:pt x="336423" y="153873"/>
                  </a:lnTo>
                  <a:lnTo>
                    <a:pt x="344004" y="150507"/>
                  </a:lnTo>
                  <a:close/>
                </a:path>
                <a:path w="729614" h="221614">
                  <a:moveTo>
                    <a:pt x="536511" y="126034"/>
                  </a:moveTo>
                  <a:lnTo>
                    <a:pt x="511352" y="126034"/>
                  </a:lnTo>
                  <a:lnTo>
                    <a:pt x="511352" y="32181"/>
                  </a:lnTo>
                  <a:lnTo>
                    <a:pt x="511352" y="30505"/>
                  </a:lnTo>
                  <a:lnTo>
                    <a:pt x="529475" y="30505"/>
                  </a:lnTo>
                  <a:lnTo>
                    <a:pt x="529475" y="3670"/>
                  </a:lnTo>
                  <a:lnTo>
                    <a:pt x="468452" y="3670"/>
                  </a:lnTo>
                  <a:lnTo>
                    <a:pt x="468452" y="32181"/>
                  </a:lnTo>
                  <a:lnTo>
                    <a:pt x="468452" y="126034"/>
                  </a:lnTo>
                  <a:lnTo>
                    <a:pt x="410121" y="126034"/>
                  </a:lnTo>
                  <a:lnTo>
                    <a:pt x="416153" y="115277"/>
                  </a:lnTo>
                  <a:lnTo>
                    <a:pt x="422109" y="98806"/>
                  </a:lnTo>
                  <a:lnTo>
                    <a:pt x="427189" y="76911"/>
                  </a:lnTo>
                  <a:lnTo>
                    <a:pt x="430580" y="49936"/>
                  </a:lnTo>
                  <a:lnTo>
                    <a:pt x="431584" y="32181"/>
                  </a:lnTo>
                  <a:lnTo>
                    <a:pt x="468452" y="32181"/>
                  </a:lnTo>
                  <a:lnTo>
                    <a:pt x="468452" y="3670"/>
                  </a:lnTo>
                  <a:lnTo>
                    <a:pt x="378625" y="3670"/>
                  </a:lnTo>
                  <a:lnTo>
                    <a:pt x="378625" y="30505"/>
                  </a:lnTo>
                  <a:lnTo>
                    <a:pt x="400405" y="30505"/>
                  </a:lnTo>
                  <a:lnTo>
                    <a:pt x="398995" y="54102"/>
                  </a:lnTo>
                  <a:lnTo>
                    <a:pt x="394677" y="80530"/>
                  </a:lnTo>
                  <a:lnTo>
                    <a:pt x="387261" y="105829"/>
                  </a:lnTo>
                  <a:lnTo>
                    <a:pt x="376605" y="126034"/>
                  </a:lnTo>
                  <a:lnTo>
                    <a:pt x="357492" y="126034"/>
                  </a:lnTo>
                  <a:lnTo>
                    <a:pt x="357492" y="189725"/>
                  </a:lnTo>
                  <a:lnTo>
                    <a:pt x="388340" y="189725"/>
                  </a:lnTo>
                  <a:lnTo>
                    <a:pt x="388340" y="154533"/>
                  </a:lnTo>
                  <a:lnTo>
                    <a:pt x="505675" y="154533"/>
                  </a:lnTo>
                  <a:lnTo>
                    <a:pt x="505675" y="189725"/>
                  </a:lnTo>
                  <a:lnTo>
                    <a:pt x="536511" y="189725"/>
                  </a:lnTo>
                  <a:lnTo>
                    <a:pt x="536511" y="154533"/>
                  </a:lnTo>
                  <a:lnTo>
                    <a:pt x="536511" y="126034"/>
                  </a:lnTo>
                  <a:close/>
                </a:path>
                <a:path w="729614" h="221614">
                  <a:moveTo>
                    <a:pt x="729081" y="76758"/>
                  </a:moveTo>
                  <a:lnTo>
                    <a:pt x="716711" y="31838"/>
                  </a:lnTo>
                  <a:lnTo>
                    <a:pt x="683158" y="4457"/>
                  </a:lnTo>
                  <a:lnTo>
                    <a:pt x="683158" y="77762"/>
                  </a:lnTo>
                  <a:lnTo>
                    <a:pt x="680834" y="98590"/>
                  </a:lnTo>
                  <a:lnTo>
                    <a:pt x="673569" y="114681"/>
                  </a:lnTo>
                  <a:lnTo>
                    <a:pt x="660958" y="125044"/>
                  </a:lnTo>
                  <a:lnTo>
                    <a:pt x="642594" y="128714"/>
                  </a:lnTo>
                  <a:lnTo>
                    <a:pt x="634669" y="128295"/>
                  </a:lnTo>
                  <a:lnTo>
                    <a:pt x="627253" y="126873"/>
                  </a:lnTo>
                  <a:lnTo>
                    <a:pt x="619963" y="124193"/>
                  </a:lnTo>
                  <a:lnTo>
                    <a:pt x="612419" y="120002"/>
                  </a:lnTo>
                  <a:lnTo>
                    <a:pt x="612419" y="47269"/>
                  </a:lnTo>
                  <a:lnTo>
                    <a:pt x="618921" y="40754"/>
                  </a:lnTo>
                  <a:lnTo>
                    <a:pt x="626757" y="35902"/>
                  </a:lnTo>
                  <a:lnTo>
                    <a:pt x="635711" y="32880"/>
                  </a:lnTo>
                  <a:lnTo>
                    <a:pt x="645617" y="31838"/>
                  </a:lnTo>
                  <a:lnTo>
                    <a:pt x="662228" y="34912"/>
                  </a:lnTo>
                  <a:lnTo>
                    <a:pt x="673950" y="43865"/>
                  </a:lnTo>
                  <a:lnTo>
                    <a:pt x="680885" y="58293"/>
                  </a:lnTo>
                  <a:lnTo>
                    <a:pt x="683158" y="77762"/>
                  </a:lnTo>
                  <a:lnTo>
                    <a:pt x="683158" y="4457"/>
                  </a:lnTo>
                  <a:lnTo>
                    <a:pt x="660704" y="0"/>
                  </a:lnTo>
                  <a:lnTo>
                    <a:pt x="645325" y="1587"/>
                  </a:lnTo>
                  <a:lnTo>
                    <a:pt x="631710" y="6159"/>
                  </a:lnTo>
                  <a:lnTo>
                    <a:pt x="620356" y="13436"/>
                  </a:lnTo>
                  <a:lnTo>
                    <a:pt x="611771" y="23126"/>
                  </a:lnTo>
                  <a:lnTo>
                    <a:pt x="611771" y="3683"/>
                  </a:lnTo>
                  <a:lnTo>
                    <a:pt x="551421" y="3683"/>
                  </a:lnTo>
                  <a:lnTo>
                    <a:pt x="551421" y="30505"/>
                  </a:lnTo>
                  <a:lnTo>
                    <a:pt x="569518" y="30505"/>
                  </a:lnTo>
                  <a:lnTo>
                    <a:pt x="569518" y="194754"/>
                  </a:lnTo>
                  <a:lnTo>
                    <a:pt x="551421" y="194754"/>
                  </a:lnTo>
                  <a:lnTo>
                    <a:pt x="551421" y="221564"/>
                  </a:lnTo>
                  <a:lnTo>
                    <a:pt x="636219" y="221564"/>
                  </a:lnTo>
                  <a:lnTo>
                    <a:pt x="636219" y="194754"/>
                  </a:lnTo>
                  <a:lnTo>
                    <a:pt x="612419" y="194754"/>
                  </a:lnTo>
                  <a:lnTo>
                    <a:pt x="612419" y="150507"/>
                  </a:lnTo>
                  <a:lnTo>
                    <a:pt x="619899" y="153974"/>
                  </a:lnTo>
                  <a:lnTo>
                    <a:pt x="628510" y="156375"/>
                  </a:lnTo>
                  <a:lnTo>
                    <a:pt x="637882" y="157759"/>
                  </a:lnTo>
                  <a:lnTo>
                    <a:pt x="647611" y="158216"/>
                  </a:lnTo>
                  <a:lnTo>
                    <a:pt x="682117" y="152184"/>
                  </a:lnTo>
                  <a:lnTo>
                    <a:pt x="684657" y="150507"/>
                  </a:lnTo>
                  <a:lnTo>
                    <a:pt x="707707" y="135343"/>
                  </a:lnTo>
                  <a:lnTo>
                    <a:pt x="711796" y="128714"/>
                  </a:lnTo>
                  <a:lnTo>
                    <a:pt x="723607" y="109575"/>
                  </a:lnTo>
                  <a:lnTo>
                    <a:pt x="729081" y="767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498939" y="2178569"/>
              <a:ext cx="345231" cy="15955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/>
          <p:nvPr/>
        </p:nvSpPr>
        <p:spPr>
          <a:xfrm>
            <a:off x="1045831" y="1047088"/>
            <a:ext cx="4155440" cy="83820"/>
          </a:xfrm>
          <a:custGeom>
            <a:avLst/>
            <a:gdLst/>
            <a:ahLst/>
            <a:cxnLst/>
            <a:rect l="l" t="t" r="r" b="b"/>
            <a:pathLst>
              <a:path w="4155440" h="83819">
                <a:moveTo>
                  <a:pt x="4155391" y="0"/>
                </a:moveTo>
                <a:lnTo>
                  <a:pt x="0" y="0"/>
                </a:lnTo>
                <a:lnTo>
                  <a:pt x="0" y="83767"/>
                </a:lnTo>
                <a:lnTo>
                  <a:pt x="4155391" y="83767"/>
                </a:lnTo>
                <a:lnTo>
                  <a:pt x="41553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759519" y="6736429"/>
            <a:ext cx="769620" cy="563245"/>
          </a:xfrm>
          <a:custGeom>
            <a:avLst/>
            <a:gdLst/>
            <a:ahLst/>
            <a:cxnLst/>
            <a:rect l="l" t="t" r="r" b="b"/>
            <a:pathLst>
              <a:path w="769620" h="563245">
                <a:moveTo>
                  <a:pt x="367969" y="0"/>
                </a:moveTo>
                <a:lnTo>
                  <a:pt x="303466" y="0"/>
                </a:lnTo>
                <a:lnTo>
                  <a:pt x="296151" y="41795"/>
                </a:lnTo>
                <a:lnTo>
                  <a:pt x="77698" y="41795"/>
                </a:lnTo>
                <a:lnTo>
                  <a:pt x="43967" y="313740"/>
                </a:lnTo>
                <a:lnTo>
                  <a:pt x="58864" y="306743"/>
                </a:lnTo>
                <a:lnTo>
                  <a:pt x="77889" y="300647"/>
                </a:lnTo>
                <a:lnTo>
                  <a:pt x="100469" y="296329"/>
                </a:lnTo>
                <a:lnTo>
                  <a:pt x="126085" y="294690"/>
                </a:lnTo>
                <a:lnTo>
                  <a:pt x="174066" y="302755"/>
                </a:lnTo>
                <a:lnTo>
                  <a:pt x="210286" y="325120"/>
                </a:lnTo>
                <a:lnTo>
                  <a:pt x="233172" y="359029"/>
                </a:lnTo>
                <a:lnTo>
                  <a:pt x="241160" y="401726"/>
                </a:lnTo>
                <a:lnTo>
                  <a:pt x="234607" y="441223"/>
                </a:lnTo>
                <a:lnTo>
                  <a:pt x="216230" y="473100"/>
                </a:lnTo>
                <a:lnTo>
                  <a:pt x="187972" y="494385"/>
                </a:lnTo>
                <a:lnTo>
                  <a:pt x="151726" y="502132"/>
                </a:lnTo>
                <a:lnTo>
                  <a:pt x="134531" y="501167"/>
                </a:lnTo>
                <a:lnTo>
                  <a:pt x="119113" y="498195"/>
                </a:lnTo>
                <a:lnTo>
                  <a:pt x="105346" y="493166"/>
                </a:lnTo>
                <a:lnTo>
                  <a:pt x="93091" y="486016"/>
                </a:lnTo>
                <a:lnTo>
                  <a:pt x="102743" y="477596"/>
                </a:lnTo>
                <a:lnTo>
                  <a:pt x="110413" y="467055"/>
                </a:lnTo>
                <a:lnTo>
                  <a:pt x="113068" y="419265"/>
                </a:lnTo>
                <a:lnTo>
                  <a:pt x="82651" y="388035"/>
                </a:lnTo>
                <a:lnTo>
                  <a:pt x="35864" y="387946"/>
                </a:lnTo>
                <a:lnTo>
                  <a:pt x="4622" y="419582"/>
                </a:lnTo>
                <a:lnTo>
                  <a:pt x="0" y="443509"/>
                </a:lnTo>
                <a:lnTo>
                  <a:pt x="9296" y="486054"/>
                </a:lnTo>
                <a:lnTo>
                  <a:pt x="34594" y="519442"/>
                </a:lnTo>
                <a:lnTo>
                  <a:pt x="72034" y="543509"/>
                </a:lnTo>
                <a:lnTo>
                  <a:pt x="117754" y="558088"/>
                </a:lnTo>
                <a:lnTo>
                  <a:pt x="167855" y="562978"/>
                </a:lnTo>
                <a:lnTo>
                  <a:pt x="219544" y="557542"/>
                </a:lnTo>
                <a:lnTo>
                  <a:pt x="265112" y="541705"/>
                </a:lnTo>
                <a:lnTo>
                  <a:pt x="303110" y="516166"/>
                </a:lnTo>
                <a:lnTo>
                  <a:pt x="332066" y="481647"/>
                </a:lnTo>
                <a:lnTo>
                  <a:pt x="350520" y="438861"/>
                </a:lnTo>
                <a:lnTo>
                  <a:pt x="356997" y="388518"/>
                </a:lnTo>
                <a:lnTo>
                  <a:pt x="350774" y="341134"/>
                </a:lnTo>
                <a:lnTo>
                  <a:pt x="333159" y="301231"/>
                </a:lnTo>
                <a:lnTo>
                  <a:pt x="305676" y="269303"/>
                </a:lnTo>
                <a:lnTo>
                  <a:pt x="269887" y="245872"/>
                </a:lnTo>
                <a:lnTo>
                  <a:pt x="227342" y="231444"/>
                </a:lnTo>
                <a:lnTo>
                  <a:pt x="179578" y="226517"/>
                </a:lnTo>
                <a:lnTo>
                  <a:pt x="159753" y="227177"/>
                </a:lnTo>
                <a:lnTo>
                  <a:pt x="142938" y="228993"/>
                </a:lnTo>
                <a:lnTo>
                  <a:pt x="128879" y="231775"/>
                </a:lnTo>
                <a:lnTo>
                  <a:pt x="117284" y="235318"/>
                </a:lnTo>
                <a:lnTo>
                  <a:pt x="129730" y="140754"/>
                </a:lnTo>
                <a:lnTo>
                  <a:pt x="349643" y="140754"/>
                </a:lnTo>
                <a:lnTo>
                  <a:pt x="367969" y="0"/>
                </a:lnTo>
                <a:close/>
              </a:path>
              <a:path w="769620" h="563245">
                <a:moveTo>
                  <a:pt x="769035" y="0"/>
                </a:moveTo>
                <a:lnTo>
                  <a:pt x="704532" y="0"/>
                </a:lnTo>
                <a:lnTo>
                  <a:pt x="697217" y="41795"/>
                </a:lnTo>
                <a:lnTo>
                  <a:pt x="478764" y="41795"/>
                </a:lnTo>
                <a:lnTo>
                  <a:pt x="445033" y="313740"/>
                </a:lnTo>
                <a:lnTo>
                  <a:pt x="459930" y="306743"/>
                </a:lnTo>
                <a:lnTo>
                  <a:pt x="478942" y="300647"/>
                </a:lnTo>
                <a:lnTo>
                  <a:pt x="501523" y="296329"/>
                </a:lnTo>
                <a:lnTo>
                  <a:pt x="527151" y="294690"/>
                </a:lnTo>
                <a:lnTo>
                  <a:pt x="575119" y="302755"/>
                </a:lnTo>
                <a:lnTo>
                  <a:pt x="611352" y="325120"/>
                </a:lnTo>
                <a:lnTo>
                  <a:pt x="634238" y="359029"/>
                </a:lnTo>
                <a:lnTo>
                  <a:pt x="642226" y="401726"/>
                </a:lnTo>
                <a:lnTo>
                  <a:pt x="635673" y="441223"/>
                </a:lnTo>
                <a:lnTo>
                  <a:pt x="617296" y="473100"/>
                </a:lnTo>
                <a:lnTo>
                  <a:pt x="589026" y="494385"/>
                </a:lnTo>
                <a:lnTo>
                  <a:pt x="552792" y="502132"/>
                </a:lnTo>
                <a:lnTo>
                  <a:pt x="535597" y="501167"/>
                </a:lnTo>
                <a:lnTo>
                  <a:pt x="520179" y="498195"/>
                </a:lnTo>
                <a:lnTo>
                  <a:pt x="506412" y="493166"/>
                </a:lnTo>
                <a:lnTo>
                  <a:pt x="494157" y="486016"/>
                </a:lnTo>
                <a:lnTo>
                  <a:pt x="503809" y="477596"/>
                </a:lnTo>
                <a:lnTo>
                  <a:pt x="511479" y="467055"/>
                </a:lnTo>
                <a:lnTo>
                  <a:pt x="514134" y="419265"/>
                </a:lnTo>
                <a:lnTo>
                  <a:pt x="483704" y="388035"/>
                </a:lnTo>
                <a:lnTo>
                  <a:pt x="436930" y="387946"/>
                </a:lnTo>
                <a:lnTo>
                  <a:pt x="405688" y="419582"/>
                </a:lnTo>
                <a:lnTo>
                  <a:pt x="401066" y="443509"/>
                </a:lnTo>
                <a:lnTo>
                  <a:pt x="410362" y="486054"/>
                </a:lnTo>
                <a:lnTo>
                  <a:pt x="435660" y="519442"/>
                </a:lnTo>
                <a:lnTo>
                  <a:pt x="473100" y="543509"/>
                </a:lnTo>
                <a:lnTo>
                  <a:pt x="518807" y="558088"/>
                </a:lnTo>
                <a:lnTo>
                  <a:pt x="568921" y="562978"/>
                </a:lnTo>
                <a:lnTo>
                  <a:pt x="620598" y="557542"/>
                </a:lnTo>
                <a:lnTo>
                  <a:pt x="666178" y="541705"/>
                </a:lnTo>
                <a:lnTo>
                  <a:pt x="704176" y="516166"/>
                </a:lnTo>
                <a:lnTo>
                  <a:pt x="733132" y="481647"/>
                </a:lnTo>
                <a:lnTo>
                  <a:pt x="751586" y="438861"/>
                </a:lnTo>
                <a:lnTo>
                  <a:pt x="758063" y="388518"/>
                </a:lnTo>
                <a:lnTo>
                  <a:pt x="751840" y="341134"/>
                </a:lnTo>
                <a:lnTo>
                  <a:pt x="734225" y="301231"/>
                </a:lnTo>
                <a:lnTo>
                  <a:pt x="706742" y="269303"/>
                </a:lnTo>
                <a:lnTo>
                  <a:pt x="670953" y="245872"/>
                </a:lnTo>
                <a:lnTo>
                  <a:pt x="628408" y="231444"/>
                </a:lnTo>
                <a:lnTo>
                  <a:pt x="580644" y="226517"/>
                </a:lnTo>
                <a:lnTo>
                  <a:pt x="560819" y="227177"/>
                </a:lnTo>
                <a:lnTo>
                  <a:pt x="544004" y="228993"/>
                </a:lnTo>
                <a:lnTo>
                  <a:pt x="529945" y="231775"/>
                </a:lnTo>
                <a:lnTo>
                  <a:pt x="518350" y="235318"/>
                </a:lnTo>
                <a:lnTo>
                  <a:pt x="530796" y="140754"/>
                </a:lnTo>
                <a:lnTo>
                  <a:pt x="750709" y="140754"/>
                </a:lnTo>
                <a:lnTo>
                  <a:pt x="7690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576319" y="6772368"/>
            <a:ext cx="381000" cy="525145"/>
          </a:xfrm>
          <a:custGeom>
            <a:avLst/>
            <a:gdLst/>
            <a:ahLst/>
            <a:cxnLst/>
            <a:rect l="l" t="t" r="r" b="b"/>
            <a:pathLst>
              <a:path w="381000" h="525145">
                <a:moveTo>
                  <a:pt x="189858" y="0"/>
                </a:moveTo>
                <a:lnTo>
                  <a:pt x="145714" y="4871"/>
                </a:lnTo>
                <a:lnTo>
                  <a:pt x="107316" y="19045"/>
                </a:lnTo>
                <a:lnTo>
                  <a:pt x="74706" y="41861"/>
                </a:lnTo>
                <a:lnTo>
                  <a:pt x="47927" y="72657"/>
                </a:lnTo>
                <a:lnTo>
                  <a:pt x="27024" y="110772"/>
                </a:lnTo>
                <a:lnTo>
                  <a:pt x="12039" y="155545"/>
                </a:lnTo>
                <a:lnTo>
                  <a:pt x="3017" y="206315"/>
                </a:lnTo>
                <a:lnTo>
                  <a:pt x="0" y="262421"/>
                </a:lnTo>
                <a:lnTo>
                  <a:pt x="3109" y="318521"/>
                </a:lnTo>
                <a:lnTo>
                  <a:pt x="12370" y="369288"/>
                </a:lnTo>
                <a:lnTo>
                  <a:pt x="27679" y="414060"/>
                </a:lnTo>
                <a:lnTo>
                  <a:pt x="48933" y="452177"/>
                </a:lnTo>
                <a:lnTo>
                  <a:pt x="76028" y="482975"/>
                </a:lnTo>
                <a:lnTo>
                  <a:pt x="108862" y="505793"/>
                </a:lnTo>
                <a:lnTo>
                  <a:pt x="147332" y="519970"/>
                </a:lnTo>
                <a:lnTo>
                  <a:pt x="191334" y="524842"/>
                </a:lnTo>
                <a:lnTo>
                  <a:pt x="235024" y="519970"/>
                </a:lnTo>
                <a:lnTo>
                  <a:pt x="273141" y="505793"/>
                </a:lnTo>
                <a:lnTo>
                  <a:pt x="305606" y="482975"/>
                </a:lnTo>
                <a:lnTo>
                  <a:pt x="322073" y="464006"/>
                </a:lnTo>
                <a:lnTo>
                  <a:pt x="191334" y="464006"/>
                </a:lnTo>
                <a:lnTo>
                  <a:pt x="162014" y="456762"/>
                </a:lnTo>
                <a:lnTo>
                  <a:pt x="140433" y="434211"/>
                </a:lnTo>
                <a:lnTo>
                  <a:pt x="125888" y="395124"/>
                </a:lnTo>
                <a:lnTo>
                  <a:pt x="117677" y="338270"/>
                </a:lnTo>
                <a:lnTo>
                  <a:pt x="115095" y="262421"/>
                </a:lnTo>
                <a:lnTo>
                  <a:pt x="117523" y="187050"/>
                </a:lnTo>
                <a:lnTo>
                  <a:pt x="125369" y="130084"/>
                </a:lnTo>
                <a:lnTo>
                  <a:pt x="139477" y="90571"/>
                </a:lnTo>
                <a:lnTo>
                  <a:pt x="160692" y="67561"/>
                </a:lnTo>
                <a:lnTo>
                  <a:pt x="189858" y="60102"/>
                </a:lnTo>
                <a:lnTo>
                  <a:pt x="322657" y="60102"/>
                </a:lnTo>
                <a:lnTo>
                  <a:pt x="306856" y="41861"/>
                </a:lnTo>
                <a:lnTo>
                  <a:pt x="274064" y="19045"/>
                </a:lnTo>
                <a:lnTo>
                  <a:pt x="235088" y="4871"/>
                </a:lnTo>
                <a:lnTo>
                  <a:pt x="189858" y="0"/>
                </a:lnTo>
                <a:close/>
              </a:path>
              <a:path w="381000" h="525145">
                <a:moveTo>
                  <a:pt x="322657" y="60102"/>
                </a:moveTo>
                <a:lnTo>
                  <a:pt x="189858" y="60102"/>
                </a:lnTo>
                <a:lnTo>
                  <a:pt x="219877" y="67703"/>
                </a:lnTo>
                <a:lnTo>
                  <a:pt x="241201" y="90997"/>
                </a:lnTo>
                <a:lnTo>
                  <a:pt x="254993" y="130722"/>
                </a:lnTo>
                <a:lnTo>
                  <a:pt x="262415" y="187617"/>
                </a:lnTo>
                <a:lnTo>
                  <a:pt x="264630" y="262421"/>
                </a:lnTo>
                <a:lnTo>
                  <a:pt x="262355" y="338270"/>
                </a:lnTo>
                <a:lnTo>
                  <a:pt x="254873" y="395124"/>
                </a:lnTo>
                <a:lnTo>
                  <a:pt x="241199" y="434211"/>
                </a:lnTo>
                <a:lnTo>
                  <a:pt x="220348" y="456762"/>
                </a:lnTo>
                <a:lnTo>
                  <a:pt x="191334" y="464006"/>
                </a:lnTo>
                <a:lnTo>
                  <a:pt x="322073" y="464006"/>
                </a:lnTo>
                <a:lnTo>
                  <a:pt x="353273" y="414060"/>
                </a:lnTo>
                <a:lnTo>
                  <a:pt x="368319" y="369288"/>
                </a:lnTo>
                <a:lnTo>
                  <a:pt x="377403" y="318521"/>
                </a:lnTo>
                <a:lnTo>
                  <a:pt x="380449" y="262421"/>
                </a:lnTo>
                <a:lnTo>
                  <a:pt x="377551" y="206315"/>
                </a:lnTo>
                <a:lnTo>
                  <a:pt x="368811" y="155545"/>
                </a:lnTo>
                <a:lnTo>
                  <a:pt x="354161" y="110772"/>
                </a:lnTo>
                <a:lnTo>
                  <a:pt x="333533" y="72657"/>
                </a:lnTo>
                <a:lnTo>
                  <a:pt x="322657" y="601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9764694" y="7439355"/>
            <a:ext cx="474980" cy="191135"/>
            <a:chOff x="9764694" y="7439355"/>
            <a:chExt cx="474980" cy="191135"/>
          </a:xfrm>
        </p:grpSpPr>
        <p:sp>
          <p:nvSpPr>
            <p:cNvPr id="33" name="object 33"/>
            <p:cNvSpPr/>
            <p:nvPr/>
          </p:nvSpPr>
          <p:spPr>
            <a:xfrm>
              <a:off x="9764694" y="7493800"/>
              <a:ext cx="193045" cy="13612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984705" y="7491714"/>
              <a:ext cx="92363" cy="9840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097765" y="7439355"/>
              <a:ext cx="98206" cy="15077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222638" y="7548668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5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10222638" y="7493799"/>
            <a:ext cx="341630" cy="94615"/>
            <a:chOff x="10222638" y="7493799"/>
            <a:chExt cx="341630" cy="94615"/>
          </a:xfrm>
        </p:grpSpPr>
        <p:sp>
          <p:nvSpPr>
            <p:cNvPr id="38" name="object 38"/>
            <p:cNvSpPr/>
            <p:nvPr/>
          </p:nvSpPr>
          <p:spPr>
            <a:xfrm>
              <a:off x="10222637" y="7494060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64" y="0"/>
                  </a:moveTo>
                  <a:lnTo>
                    <a:pt x="69088" y="0"/>
                  </a:lnTo>
                  <a:lnTo>
                    <a:pt x="69088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088" y="54610"/>
                  </a:lnTo>
                  <a:lnTo>
                    <a:pt x="69088" y="93980"/>
                  </a:lnTo>
                  <a:lnTo>
                    <a:pt x="85864" y="93980"/>
                  </a:lnTo>
                  <a:lnTo>
                    <a:pt x="85864" y="54610"/>
                  </a:lnTo>
                  <a:lnTo>
                    <a:pt x="85864" y="38100"/>
                  </a:lnTo>
                  <a:lnTo>
                    <a:pt x="858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341088" y="7493803"/>
              <a:ext cx="104300" cy="9423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0467946" y="7493799"/>
              <a:ext cx="95714" cy="9423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10625419" y="7491716"/>
            <a:ext cx="510540" cy="98425"/>
            <a:chOff x="10625419" y="7491716"/>
            <a:chExt cx="510540" cy="98425"/>
          </a:xfrm>
        </p:grpSpPr>
        <p:sp>
          <p:nvSpPr>
            <p:cNvPr id="42" name="object 42"/>
            <p:cNvSpPr/>
            <p:nvPr/>
          </p:nvSpPr>
          <p:spPr>
            <a:xfrm>
              <a:off x="10727983" y="7491718"/>
              <a:ext cx="74971" cy="9778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0625419" y="7493800"/>
              <a:ext cx="76426" cy="9423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828163" y="7491716"/>
              <a:ext cx="202996" cy="9840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1057816" y="7492961"/>
              <a:ext cx="77913" cy="95913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13198295" y="6727719"/>
            <a:ext cx="822325" cy="164465"/>
            <a:chOff x="13198295" y="6727719"/>
            <a:chExt cx="822325" cy="164465"/>
          </a:xfrm>
        </p:grpSpPr>
        <p:sp>
          <p:nvSpPr>
            <p:cNvPr id="47" name="object 47"/>
            <p:cNvSpPr/>
            <p:nvPr/>
          </p:nvSpPr>
          <p:spPr>
            <a:xfrm>
              <a:off x="13198295" y="6727719"/>
              <a:ext cx="101797" cy="162633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3325577" y="6783689"/>
              <a:ext cx="213383" cy="10827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3568511" y="6785996"/>
              <a:ext cx="110802" cy="103661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3707723" y="6783690"/>
              <a:ext cx="271460" cy="108268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4001741" y="6846478"/>
              <a:ext cx="19050" cy="43180"/>
            </a:xfrm>
            <a:custGeom>
              <a:avLst/>
              <a:gdLst/>
              <a:ahLst/>
              <a:cxnLst/>
              <a:rect l="l" t="t" r="r" b="b"/>
              <a:pathLst>
                <a:path w="19050" h="43179">
                  <a:moveTo>
                    <a:pt x="0" y="43179"/>
                  </a:moveTo>
                  <a:lnTo>
                    <a:pt x="18428" y="43179"/>
                  </a:lnTo>
                  <a:lnTo>
                    <a:pt x="18428" y="0"/>
                  </a:lnTo>
                  <a:lnTo>
                    <a:pt x="0" y="0"/>
                  </a:lnTo>
                  <a:lnTo>
                    <a:pt x="0" y="431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14001742" y="6783690"/>
            <a:ext cx="563245" cy="108585"/>
            <a:chOff x="14001742" y="6783690"/>
            <a:chExt cx="563245" cy="108585"/>
          </a:xfrm>
        </p:grpSpPr>
        <p:sp>
          <p:nvSpPr>
            <p:cNvPr id="53" name="object 53"/>
            <p:cNvSpPr/>
            <p:nvPr/>
          </p:nvSpPr>
          <p:spPr>
            <a:xfrm>
              <a:off x="14001737" y="6785526"/>
              <a:ext cx="94615" cy="104139"/>
            </a:xfrm>
            <a:custGeom>
              <a:avLst/>
              <a:gdLst/>
              <a:ahLst/>
              <a:cxnLst/>
              <a:rect l="l" t="t" r="r" b="b"/>
              <a:pathLst>
                <a:path w="94615" h="104140">
                  <a:moveTo>
                    <a:pt x="94449" y="0"/>
                  </a:moveTo>
                  <a:lnTo>
                    <a:pt x="76022" y="0"/>
                  </a:lnTo>
                  <a:lnTo>
                    <a:pt x="76022" y="43180"/>
                  </a:lnTo>
                  <a:lnTo>
                    <a:pt x="18427" y="43180"/>
                  </a:lnTo>
                  <a:lnTo>
                    <a:pt x="18427" y="0"/>
                  </a:lnTo>
                  <a:lnTo>
                    <a:pt x="0" y="0"/>
                  </a:lnTo>
                  <a:lnTo>
                    <a:pt x="0" y="43180"/>
                  </a:lnTo>
                  <a:lnTo>
                    <a:pt x="0" y="60960"/>
                  </a:lnTo>
                  <a:lnTo>
                    <a:pt x="76022" y="60960"/>
                  </a:lnTo>
                  <a:lnTo>
                    <a:pt x="76022" y="104140"/>
                  </a:lnTo>
                  <a:lnTo>
                    <a:pt x="94449" y="104140"/>
                  </a:lnTo>
                  <a:lnTo>
                    <a:pt x="94449" y="60960"/>
                  </a:lnTo>
                  <a:lnTo>
                    <a:pt x="94449" y="43180"/>
                  </a:lnTo>
                  <a:lnTo>
                    <a:pt x="944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4124576" y="6783690"/>
              <a:ext cx="110572" cy="108268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4257327" y="6783692"/>
              <a:ext cx="206655" cy="108268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4486438" y="6785993"/>
              <a:ext cx="78322" cy="103661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/>
          <p:nvPr/>
        </p:nvSpPr>
        <p:spPr>
          <a:xfrm>
            <a:off x="13190684" y="7079723"/>
            <a:ext cx="19050" cy="86360"/>
          </a:xfrm>
          <a:custGeom>
            <a:avLst/>
            <a:gdLst/>
            <a:ahLst/>
            <a:cxnLst/>
            <a:rect l="l" t="t" r="r" b="b"/>
            <a:pathLst>
              <a:path w="19050" h="86359">
                <a:moveTo>
                  <a:pt x="0" y="86360"/>
                </a:moveTo>
                <a:lnTo>
                  <a:pt x="18428" y="86360"/>
                </a:lnTo>
                <a:lnTo>
                  <a:pt x="18428" y="0"/>
                </a:lnTo>
                <a:lnTo>
                  <a:pt x="0" y="0"/>
                </a:lnTo>
                <a:lnTo>
                  <a:pt x="0" y="863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8" name="object 58"/>
          <p:cNvGrpSpPr/>
          <p:nvPr/>
        </p:nvGrpSpPr>
        <p:grpSpPr>
          <a:xfrm>
            <a:off x="13190684" y="7060115"/>
            <a:ext cx="1061085" cy="152400"/>
            <a:chOff x="13190684" y="7060115"/>
            <a:chExt cx="1061085" cy="152400"/>
          </a:xfrm>
        </p:grpSpPr>
        <p:sp>
          <p:nvSpPr>
            <p:cNvPr id="59" name="object 59"/>
            <p:cNvSpPr/>
            <p:nvPr/>
          </p:nvSpPr>
          <p:spPr>
            <a:xfrm>
              <a:off x="13190678" y="7061955"/>
              <a:ext cx="93345" cy="104139"/>
            </a:xfrm>
            <a:custGeom>
              <a:avLst/>
              <a:gdLst/>
              <a:ahLst/>
              <a:cxnLst/>
              <a:rect l="l" t="t" r="r" b="b"/>
              <a:pathLst>
                <a:path w="93344" h="104140">
                  <a:moveTo>
                    <a:pt x="93294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74866" y="17780"/>
                  </a:lnTo>
                  <a:lnTo>
                    <a:pt x="74866" y="104140"/>
                  </a:lnTo>
                  <a:lnTo>
                    <a:pt x="93294" y="104140"/>
                  </a:lnTo>
                  <a:lnTo>
                    <a:pt x="93294" y="17780"/>
                  </a:lnTo>
                  <a:lnTo>
                    <a:pt x="932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3318789" y="7060120"/>
              <a:ext cx="101578" cy="152037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3442557" y="7060126"/>
              <a:ext cx="809625" cy="131445"/>
            </a:xfrm>
            <a:custGeom>
              <a:avLst/>
              <a:gdLst/>
              <a:ahLst/>
              <a:cxnLst/>
              <a:rect l="l" t="t" r="r" b="b"/>
              <a:pathLst>
                <a:path w="809625" h="131445">
                  <a:moveTo>
                    <a:pt x="110566" y="54127"/>
                  </a:moveTo>
                  <a:lnTo>
                    <a:pt x="109601" y="42900"/>
                  </a:lnTo>
                  <a:lnTo>
                    <a:pt x="106705" y="32702"/>
                  </a:lnTo>
                  <a:lnTo>
                    <a:pt x="101879" y="23545"/>
                  </a:lnTo>
                  <a:lnTo>
                    <a:pt x="96659" y="17272"/>
                  </a:lnTo>
                  <a:lnTo>
                    <a:pt x="95135" y="15430"/>
                  </a:lnTo>
                  <a:lnTo>
                    <a:pt x="90970" y="12001"/>
                  </a:lnTo>
                  <a:lnTo>
                    <a:pt x="90970" y="54127"/>
                  </a:lnTo>
                  <a:lnTo>
                    <a:pt x="90347" y="61925"/>
                  </a:lnTo>
                  <a:lnTo>
                    <a:pt x="62750" y="90360"/>
                  </a:lnTo>
                  <a:lnTo>
                    <a:pt x="55270" y="90995"/>
                  </a:lnTo>
                  <a:lnTo>
                    <a:pt x="47790" y="90347"/>
                  </a:lnTo>
                  <a:lnTo>
                    <a:pt x="20205" y="61925"/>
                  </a:lnTo>
                  <a:lnTo>
                    <a:pt x="19583" y="54127"/>
                  </a:lnTo>
                  <a:lnTo>
                    <a:pt x="20218" y="46342"/>
                  </a:lnTo>
                  <a:lnTo>
                    <a:pt x="47802" y="17919"/>
                  </a:lnTo>
                  <a:lnTo>
                    <a:pt x="55270" y="17272"/>
                  </a:lnTo>
                  <a:lnTo>
                    <a:pt x="62750" y="17919"/>
                  </a:lnTo>
                  <a:lnTo>
                    <a:pt x="90347" y="46520"/>
                  </a:lnTo>
                  <a:lnTo>
                    <a:pt x="90970" y="54127"/>
                  </a:lnTo>
                  <a:lnTo>
                    <a:pt x="90970" y="12001"/>
                  </a:lnTo>
                  <a:lnTo>
                    <a:pt x="86944" y="8674"/>
                  </a:lnTo>
                  <a:lnTo>
                    <a:pt x="77571" y="3848"/>
                  </a:lnTo>
                  <a:lnTo>
                    <a:pt x="67017" y="965"/>
                  </a:lnTo>
                  <a:lnTo>
                    <a:pt x="55270" y="0"/>
                  </a:lnTo>
                  <a:lnTo>
                    <a:pt x="43535" y="965"/>
                  </a:lnTo>
                  <a:lnTo>
                    <a:pt x="8547" y="23545"/>
                  </a:lnTo>
                  <a:lnTo>
                    <a:pt x="0" y="54127"/>
                  </a:lnTo>
                  <a:lnTo>
                    <a:pt x="939" y="65290"/>
                  </a:lnTo>
                  <a:lnTo>
                    <a:pt x="23583" y="99720"/>
                  </a:lnTo>
                  <a:lnTo>
                    <a:pt x="55270" y="108267"/>
                  </a:lnTo>
                  <a:lnTo>
                    <a:pt x="67017" y="107315"/>
                  </a:lnTo>
                  <a:lnTo>
                    <a:pt x="77571" y="104470"/>
                  </a:lnTo>
                  <a:lnTo>
                    <a:pt x="86944" y="99720"/>
                  </a:lnTo>
                  <a:lnTo>
                    <a:pt x="95135" y="93065"/>
                  </a:lnTo>
                  <a:lnTo>
                    <a:pt x="96824" y="90995"/>
                  </a:lnTo>
                  <a:lnTo>
                    <a:pt x="101879" y="84836"/>
                  </a:lnTo>
                  <a:lnTo>
                    <a:pt x="106705" y="75615"/>
                  </a:lnTo>
                  <a:lnTo>
                    <a:pt x="109601" y="65379"/>
                  </a:lnTo>
                  <a:lnTo>
                    <a:pt x="110566" y="54127"/>
                  </a:lnTo>
                  <a:close/>
                </a:path>
                <a:path w="809625" h="131445">
                  <a:moveTo>
                    <a:pt x="228409" y="105956"/>
                  </a:moveTo>
                  <a:lnTo>
                    <a:pt x="189026" y="52285"/>
                  </a:lnTo>
                  <a:lnTo>
                    <a:pt x="226123" y="2298"/>
                  </a:lnTo>
                  <a:lnTo>
                    <a:pt x="204685" y="2298"/>
                  </a:lnTo>
                  <a:lnTo>
                    <a:pt x="176110" y="41452"/>
                  </a:lnTo>
                  <a:lnTo>
                    <a:pt x="148018" y="2298"/>
                  </a:lnTo>
                  <a:lnTo>
                    <a:pt x="125437" y="2298"/>
                  </a:lnTo>
                  <a:lnTo>
                    <a:pt x="162293" y="53200"/>
                  </a:lnTo>
                  <a:lnTo>
                    <a:pt x="123151" y="105956"/>
                  </a:lnTo>
                  <a:lnTo>
                    <a:pt x="144564" y="105956"/>
                  </a:lnTo>
                  <a:lnTo>
                    <a:pt x="175437" y="64033"/>
                  </a:lnTo>
                  <a:lnTo>
                    <a:pt x="205828" y="105956"/>
                  </a:lnTo>
                  <a:lnTo>
                    <a:pt x="228409" y="105956"/>
                  </a:lnTo>
                  <a:close/>
                </a:path>
                <a:path w="809625" h="131445">
                  <a:moveTo>
                    <a:pt x="351561" y="54127"/>
                  </a:moveTo>
                  <a:lnTo>
                    <a:pt x="350596" y="42900"/>
                  </a:lnTo>
                  <a:lnTo>
                    <a:pt x="347700" y="32702"/>
                  </a:lnTo>
                  <a:lnTo>
                    <a:pt x="342874" y="23545"/>
                  </a:lnTo>
                  <a:lnTo>
                    <a:pt x="337654" y="17272"/>
                  </a:lnTo>
                  <a:lnTo>
                    <a:pt x="336130" y="15430"/>
                  </a:lnTo>
                  <a:lnTo>
                    <a:pt x="331965" y="12001"/>
                  </a:lnTo>
                  <a:lnTo>
                    <a:pt x="331965" y="54127"/>
                  </a:lnTo>
                  <a:lnTo>
                    <a:pt x="331343" y="61925"/>
                  </a:lnTo>
                  <a:lnTo>
                    <a:pt x="303745" y="90360"/>
                  </a:lnTo>
                  <a:lnTo>
                    <a:pt x="296265" y="90995"/>
                  </a:lnTo>
                  <a:lnTo>
                    <a:pt x="288785" y="90347"/>
                  </a:lnTo>
                  <a:lnTo>
                    <a:pt x="261200" y="61925"/>
                  </a:lnTo>
                  <a:lnTo>
                    <a:pt x="260578" y="54127"/>
                  </a:lnTo>
                  <a:lnTo>
                    <a:pt x="261213" y="46342"/>
                  </a:lnTo>
                  <a:lnTo>
                    <a:pt x="288798" y="17919"/>
                  </a:lnTo>
                  <a:lnTo>
                    <a:pt x="296265" y="17272"/>
                  </a:lnTo>
                  <a:lnTo>
                    <a:pt x="303745" y="17919"/>
                  </a:lnTo>
                  <a:lnTo>
                    <a:pt x="331343" y="46520"/>
                  </a:lnTo>
                  <a:lnTo>
                    <a:pt x="331965" y="54127"/>
                  </a:lnTo>
                  <a:lnTo>
                    <a:pt x="331965" y="12001"/>
                  </a:lnTo>
                  <a:lnTo>
                    <a:pt x="327939" y="8674"/>
                  </a:lnTo>
                  <a:lnTo>
                    <a:pt x="318566" y="3848"/>
                  </a:lnTo>
                  <a:lnTo>
                    <a:pt x="308000" y="965"/>
                  </a:lnTo>
                  <a:lnTo>
                    <a:pt x="296265" y="0"/>
                  </a:lnTo>
                  <a:lnTo>
                    <a:pt x="284518" y="965"/>
                  </a:lnTo>
                  <a:lnTo>
                    <a:pt x="249542" y="23545"/>
                  </a:lnTo>
                  <a:lnTo>
                    <a:pt x="240982" y="54127"/>
                  </a:lnTo>
                  <a:lnTo>
                    <a:pt x="241935" y="65290"/>
                  </a:lnTo>
                  <a:lnTo>
                    <a:pt x="264566" y="99720"/>
                  </a:lnTo>
                  <a:lnTo>
                    <a:pt x="296265" y="108267"/>
                  </a:lnTo>
                  <a:lnTo>
                    <a:pt x="308000" y="107315"/>
                  </a:lnTo>
                  <a:lnTo>
                    <a:pt x="318566" y="104470"/>
                  </a:lnTo>
                  <a:lnTo>
                    <a:pt x="327939" y="99720"/>
                  </a:lnTo>
                  <a:lnTo>
                    <a:pt x="336130" y="93065"/>
                  </a:lnTo>
                  <a:lnTo>
                    <a:pt x="337820" y="90995"/>
                  </a:lnTo>
                  <a:lnTo>
                    <a:pt x="342874" y="84836"/>
                  </a:lnTo>
                  <a:lnTo>
                    <a:pt x="347700" y="75615"/>
                  </a:lnTo>
                  <a:lnTo>
                    <a:pt x="350596" y="65379"/>
                  </a:lnTo>
                  <a:lnTo>
                    <a:pt x="351561" y="54127"/>
                  </a:lnTo>
                  <a:close/>
                </a:path>
                <a:path w="809625" h="131445">
                  <a:moveTo>
                    <a:pt x="423545" y="52285"/>
                  </a:moveTo>
                  <a:lnTo>
                    <a:pt x="388086" y="2298"/>
                  </a:lnTo>
                  <a:lnTo>
                    <a:pt x="365036" y="2298"/>
                  </a:lnTo>
                  <a:lnTo>
                    <a:pt x="402590" y="52285"/>
                  </a:lnTo>
                  <a:lnTo>
                    <a:pt x="362978" y="105956"/>
                  </a:lnTo>
                  <a:lnTo>
                    <a:pt x="385546" y="105956"/>
                  </a:lnTo>
                  <a:lnTo>
                    <a:pt x="423545" y="52285"/>
                  </a:lnTo>
                  <a:close/>
                </a:path>
                <a:path w="809625" h="131445">
                  <a:moveTo>
                    <a:pt x="446595" y="2298"/>
                  </a:moveTo>
                  <a:lnTo>
                    <a:pt x="428167" y="2298"/>
                  </a:lnTo>
                  <a:lnTo>
                    <a:pt x="428167" y="105956"/>
                  </a:lnTo>
                  <a:lnTo>
                    <a:pt x="446595" y="105956"/>
                  </a:lnTo>
                  <a:lnTo>
                    <a:pt x="446595" y="2298"/>
                  </a:lnTo>
                  <a:close/>
                </a:path>
                <a:path w="809625" h="131445">
                  <a:moveTo>
                    <a:pt x="512470" y="105956"/>
                  </a:moveTo>
                  <a:lnTo>
                    <a:pt x="472173" y="52285"/>
                  </a:lnTo>
                  <a:lnTo>
                    <a:pt x="509714" y="2298"/>
                  </a:lnTo>
                  <a:lnTo>
                    <a:pt x="486905" y="2298"/>
                  </a:lnTo>
                  <a:lnTo>
                    <a:pt x="451205" y="52285"/>
                  </a:lnTo>
                  <a:lnTo>
                    <a:pt x="489673" y="105956"/>
                  </a:lnTo>
                  <a:lnTo>
                    <a:pt x="512470" y="105956"/>
                  </a:lnTo>
                  <a:close/>
                </a:path>
                <a:path w="809625" h="131445">
                  <a:moveTo>
                    <a:pt x="646137" y="88684"/>
                  </a:moveTo>
                  <a:lnTo>
                    <a:pt x="628878" y="88684"/>
                  </a:lnTo>
                  <a:lnTo>
                    <a:pt x="628878" y="19583"/>
                  </a:lnTo>
                  <a:lnTo>
                    <a:pt x="628878" y="2298"/>
                  </a:lnTo>
                  <a:lnTo>
                    <a:pt x="610438" y="2298"/>
                  </a:lnTo>
                  <a:lnTo>
                    <a:pt x="610438" y="19583"/>
                  </a:lnTo>
                  <a:lnTo>
                    <a:pt x="610438" y="88684"/>
                  </a:lnTo>
                  <a:lnTo>
                    <a:pt x="560235" y="88684"/>
                  </a:lnTo>
                  <a:lnTo>
                    <a:pt x="563130" y="84696"/>
                  </a:lnTo>
                  <a:lnTo>
                    <a:pt x="565975" y="77927"/>
                  </a:lnTo>
                  <a:lnTo>
                    <a:pt x="574281" y="36855"/>
                  </a:lnTo>
                  <a:lnTo>
                    <a:pt x="575424" y="19583"/>
                  </a:lnTo>
                  <a:lnTo>
                    <a:pt x="610438" y="19583"/>
                  </a:lnTo>
                  <a:lnTo>
                    <a:pt x="610438" y="2298"/>
                  </a:lnTo>
                  <a:lnTo>
                    <a:pt x="558139" y="2298"/>
                  </a:lnTo>
                  <a:lnTo>
                    <a:pt x="556539" y="29718"/>
                  </a:lnTo>
                  <a:lnTo>
                    <a:pt x="555663" y="39382"/>
                  </a:lnTo>
                  <a:lnTo>
                    <a:pt x="544474" y="83934"/>
                  </a:lnTo>
                  <a:lnTo>
                    <a:pt x="540639" y="88684"/>
                  </a:lnTo>
                  <a:lnTo>
                    <a:pt x="527748" y="88684"/>
                  </a:lnTo>
                  <a:lnTo>
                    <a:pt x="527748" y="131305"/>
                  </a:lnTo>
                  <a:lnTo>
                    <a:pt x="545020" y="131305"/>
                  </a:lnTo>
                  <a:lnTo>
                    <a:pt x="545020" y="105968"/>
                  </a:lnTo>
                  <a:lnTo>
                    <a:pt x="628878" y="105968"/>
                  </a:lnTo>
                  <a:lnTo>
                    <a:pt x="628878" y="131305"/>
                  </a:lnTo>
                  <a:lnTo>
                    <a:pt x="646137" y="131305"/>
                  </a:lnTo>
                  <a:lnTo>
                    <a:pt x="646137" y="105968"/>
                  </a:lnTo>
                  <a:lnTo>
                    <a:pt x="646137" y="88684"/>
                  </a:lnTo>
                  <a:close/>
                </a:path>
                <a:path w="809625" h="131445">
                  <a:moveTo>
                    <a:pt x="762711" y="47459"/>
                  </a:moveTo>
                  <a:lnTo>
                    <a:pt x="762482" y="44919"/>
                  </a:lnTo>
                  <a:lnTo>
                    <a:pt x="761834" y="37465"/>
                  </a:lnTo>
                  <a:lnTo>
                    <a:pt x="759244" y="28448"/>
                  </a:lnTo>
                  <a:lnTo>
                    <a:pt x="754926" y="20421"/>
                  </a:lnTo>
                  <a:lnTo>
                    <a:pt x="752233" y="17272"/>
                  </a:lnTo>
                  <a:lnTo>
                    <a:pt x="748880" y="13360"/>
                  </a:lnTo>
                  <a:lnTo>
                    <a:pt x="743585" y="9093"/>
                  </a:lnTo>
                  <a:lnTo>
                    <a:pt x="743585" y="44919"/>
                  </a:lnTo>
                  <a:lnTo>
                    <a:pt x="680694" y="44919"/>
                  </a:lnTo>
                  <a:lnTo>
                    <a:pt x="681761" y="36626"/>
                  </a:lnTo>
                  <a:lnTo>
                    <a:pt x="685266" y="29946"/>
                  </a:lnTo>
                  <a:lnTo>
                    <a:pt x="697090" y="19812"/>
                  </a:lnTo>
                  <a:lnTo>
                    <a:pt x="704570" y="17272"/>
                  </a:lnTo>
                  <a:lnTo>
                    <a:pt x="722553" y="17272"/>
                  </a:lnTo>
                  <a:lnTo>
                    <a:pt x="729640" y="19723"/>
                  </a:lnTo>
                  <a:lnTo>
                    <a:pt x="740232" y="29565"/>
                  </a:lnTo>
                  <a:lnTo>
                    <a:pt x="743115" y="36309"/>
                  </a:lnTo>
                  <a:lnTo>
                    <a:pt x="743585" y="44919"/>
                  </a:lnTo>
                  <a:lnTo>
                    <a:pt x="743585" y="9093"/>
                  </a:lnTo>
                  <a:lnTo>
                    <a:pt x="741641" y="7518"/>
                  </a:lnTo>
                  <a:lnTo>
                    <a:pt x="733501" y="3340"/>
                  </a:lnTo>
                  <a:lnTo>
                    <a:pt x="724471" y="838"/>
                  </a:lnTo>
                  <a:lnTo>
                    <a:pt x="714552" y="0"/>
                  </a:lnTo>
                  <a:lnTo>
                    <a:pt x="702691" y="965"/>
                  </a:lnTo>
                  <a:lnTo>
                    <a:pt x="669137" y="23634"/>
                  </a:lnTo>
                  <a:lnTo>
                    <a:pt x="661111" y="54140"/>
                  </a:lnTo>
                  <a:lnTo>
                    <a:pt x="662063" y="65836"/>
                  </a:lnTo>
                  <a:lnTo>
                    <a:pt x="684453" y="99974"/>
                  </a:lnTo>
                  <a:lnTo>
                    <a:pt x="716635" y="108254"/>
                  </a:lnTo>
                  <a:lnTo>
                    <a:pt x="728052" y="107416"/>
                  </a:lnTo>
                  <a:lnTo>
                    <a:pt x="738339" y="104863"/>
                  </a:lnTo>
                  <a:lnTo>
                    <a:pt x="747509" y="100622"/>
                  </a:lnTo>
                  <a:lnTo>
                    <a:pt x="755561" y="94678"/>
                  </a:lnTo>
                  <a:lnTo>
                    <a:pt x="754100" y="90995"/>
                  </a:lnTo>
                  <a:lnTo>
                    <a:pt x="749808" y="80162"/>
                  </a:lnTo>
                  <a:lnTo>
                    <a:pt x="743496" y="84899"/>
                  </a:lnTo>
                  <a:lnTo>
                    <a:pt x="736092" y="88290"/>
                  </a:lnTo>
                  <a:lnTo>
                    <a:pt x="727595" y="90309"/>
                  </a:lnTo>
                  <a:lnTo>
                    <a:pt x="718007" y="90995"/>
                  </a:lnTo>
                  <a:lnTo>
                    <a:pt x="710641" y="90474"/>
                  </a:lnTo>
                  <a:lnTo>
                    <a:pt x="681850" y="59880"/>
                  </a:lnTo>
                  <a:lnTo>
                    <a:pt x="761542" y="59880"/>
                  </a:lnTo>
                  <a:lnTo>
                    <a:pt x="762317" y="56045"/>
                  </a:lnTo>
                  <a:lnTo>
                    <a:pt x="762711" y="51917"/>
                  </a:lnTo>
                  <a:lnTo>
                    <a:pt x="762711" y="47459"/>
                  </a:lnTo>
                  <a:close/>
                </a:path>
                <a:path w="809625" h="131445">
                  <a:moveTo>
                    <a:pt x="809028" y="62788"/>
                  </a:moveTo>
                  <a:lnTo>
                    <a:pt x="790600" y="62788"/>
                  </a:lnTo>
                  <a:lnTo>
                    <a:pt x="790600" y="105968"/>
                  </a:lnTo>
                  <a:lnTo>
                    <a:pt x="809028" y="105968"/>
                  </a:lnTo>
                  <a:lnTo>
                    <a:pt x="809028" y="627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14233165" y="7061943"/>
            <a:ext cx="337185" cy="104139"/>
            <a:chOff x="14233165" y="7061943"/>
            <a:chExt cx="337185" cy="104139"/>
          </a:xfrm>
        </p:grpSpPr>
        <p:sp>
          <p:nvSpPr>
            <p:cNvPr id="63" name="object 63"/>
            <p:cNvSpPr/>
            <p:nvPr/>
          </p:nvSpPr>
          <p:spPr>
            <a:xfrm>
              <a:off x="14233158" y="7061955"/>
              <a:ext cx="94615" cy="104139"/>
            </a:xfrm>
            <a:custGeom>
              <a:avLst/>
              <a:gdLst/>
              <a:ahLst/>
              <a:cxnLst/>
              <a:rect l="l" t="t" r="r" b="b"/>
              <a:pathLst>
                <a:path w="94615" h="104140">
                  <a:moveTo>
                    <a:pt x="94449" y="0"/>
                  </a:moveTo>
                  <a:lnTo>
                    <a:pt x="76022" y="0"/>
                  </a:lnTo>
                  <a:lnTo>
                    <a:pt x="76022" y="43180"/>
                  </a:lnTo>
                  <a:lnTo>
                    <a:pt x="18427" y="43180"/>
                  </a:lnTo>
                  <a:lnTo>
                    <a:pt x="18427" y="0"/>
                  </a:lnTo>
                  <a:lnTo>
                    <a:pt x="0" y="0"/>
                  </a:lnTo>
                  <a:lnTo>
                    <a:pt x="0" y="43180"/>
                  </a:lnTo>
                  <a:lnTo>
                    <a:pt x="0" y="60960"/>
                  </a:lnTo>
                  <a:lnTo>
                    <a:pt x="76022" y="60960"/>
                  </a:lnTo>
                  <a:lnTo>
                    <a:pt x="76022" y="104140"/>
                  </a:lnTo>
                  <a:lnTo>
                    <a:pt x="94449" y="104140"/>
                  </a:lnTo>
                  <a:lnTo>
                    <a:pt x="94449" y="60960"/>
                  </a:lnTo>
                  <a:lnTo>
                    <a:pt x="94449" y="43180"/>
                  </a:lnTo>
                  <a:lnTo>
                    <a:pt x="944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4362425" y="7062420"/>
              <a:ext cx="96750" cy="103661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4484039" y="7062415"/>
              <a:ext cx="86164" cy="103672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13183322" y="7278960"/>
            <a:ext cx="391795" cy="166370"/>
            <a:chOff x="13183322" y="7278960"/>
            <a:chExt cx="391795" cy="166370"/>
          </a:xfrm>
        </p:grpSpPr>
        <p:sp>
          <p:nvSpPr>
            <p:cNvPr id="67" name="object 67"/>
            <p:cNvSpPr/>
            <p:nvPr/>
          </p:nvSpPr>
          <p:spPr>
            <a:xfrm>
              <a:off x="13183322" y="7278960"/>
              <a:ext cx="108017" cy="165858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3313527" y="7336556"/>
              <a:ext cx="101599" cy="108258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3436610" y="7336553"/>
              <a:ext cx="95358" cy="108268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3556530" y="7356158"/>
              <a:ext cx="19050" cy="86360"/>
            </a:xfrm>
            <a:custGeom>
              <a:avLst/>
              <a:gdLst/>
              <a:ahLst/>
              <a:cxnLst/>
              <a:rect l="l" t="t" r="r" b="b"/>
              <a:pathLst>
                <a:path w="19050" h="86359">
                  <a:moveTo>
                    <a:pt x="0" y="86359"/>
                  </a:moveTo>
                  <a:lnTo>
                    <a:pt x="18428" y="86359"/>
                  </a:lnTo>
                  <a:lnTo>
                    <a:pt x="18428" y="0"/>
                  </a:lnTo>
                  <a:lnTo>
                    <a:pt x="0" y="0"/>
                  </a:lnTo>
                  <a:lnTo>
                    <a:pt x="0" y="863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13556530" y="7336556"/>
            <a:ext cx="327025" cy="107950"/>
            <a:chOff x="13556530" y="7336556"/>
            <a:chExt cx="327025" cy="107950"/>
          </a:xfrm>
        </p:grpSpPr>
        <p:sp>
          <p:nvSpPr>
            <p:cNvPr id="72" name="object 72"/>
            <p:cNvSpPr/>
            <p:nvPr/>
          </p:nvSpPr>
          <p:spPr>
            <a:xfrm>
              <a:off x="13556526" y="7338383"/>
              <a:ext cx="93345" cy="104139"/>
            </a:xfrm>
            <a:custGeom>
              <a:avLst/>
              <a:gdLst/>
              <a:ahLst/>
              <a:cxnLst/>
              <a:rect l="l" t="t" r="r" b="b"/>
              <a:pathLst>
                <a:path w="93344" h="104140">
                  <a:moveTo>
                    <a:pt x="93294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74866" y="17780"/>
                  </a:lnTo>
                  <a:lnTo>
                    <a:pt x="74866" y="104140"/>
                  </a:lnTo>
                  <a:lnTo>
                    <a:pt x="93294" y="104140"/>
                  </a:lnTo>
                  <a:lnTo>
                    <a:pt x="93294" y="17780"/>
                  </a:lnTo>
                  <a:lnTo>
                    <a:pt x="932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3674224" y="7338857"/>
              <a:ext cx="99044" cy="105043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3800861" y="7336556"/>
              <a:ext cx="82458" cy="107577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/>
          <p:nvPr/>
        </p:nvSpPr>
        <p:spPr>
          <a:xfrm>
            <a:off x="13903655" y="7338244"/>
            <a:ext cx="135890" cy="104775"/>
          </a:xfrm>
          <a:custGeom>
            <a:avLst/>
            <a:gdLst/>
            <a:ahLst/>
            <a:cxnLst/>
            <a:rect l="l" t="t" r="r" b="b"/>
            <a:pathLst>
              <a:path w="135890" h="104775">
                <a:moveTo>
                  <a:pt x="94449" y="0"/>
                </a:moveTo>
                <a:lnTo>
                  <a:pt x="0" y="0"/>
                </a:lnTo>
                <a:lnTo>
                  <a:pt x="0" y="19050"/>
                </a:lnTo>
                <a:lnTo>
                  <a:pt x="38023" y="19050"/>
                </a:lnTo>
                <a:lnTo>
                  <a:pt x="38023" y="104140"/>
                </a:lnTo>
                <a:lnTo>
                  <a:pt x="56451" y="104140"/>
                </a:lnTo>
                <a:lnTo>
                  <a:pt x="56451" y="19050"/>
                </a:lnTo>
                <a:lnTo>
                  <a:pt x="94449" y="19050"/>
                </a:lnTo>
                <a:lnTo>
                  <a:pt x="94449" y="0"/>
                </a:lnTo>
                <a:close/>
              </a:path>
              <a:path w="135890" h="104775">
                <a:moveTo>
                  <a:pt x="135318" y="61099"/>
                </a:moveTo>
                <a:lnTo>
                  <a:pt x="116890" y="61099"/>
                </a:lnTo>
                <a:lnTo>
                  <a:pt x="116890" y="104279"/>
                </a:lnTo>
                <a:lnTo>
                  <a:pt x="135318" y="104279"/>
                </a:lnTo>
                <a:lnTo>
                  <a:pt x="135318" y="61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6" name="object 76"/>
          <p:cNvGrpSpPr/>
          <p:nvPr/>
        </p:nvGrpSpPr>
        <p:grpSpPr>
          <a:xfrm>
            <a:off x="14020556" y="7285875"/>
            <a:ext cx="358775" cy="159385"/>
            <a:chOff x="14020556" y="7285875"/>
            <a:chExt cx="358775" cy="159385"/>
          </a:xfrm>
        </p:grpSpPr>
        <p:sp>
          <p:nvSpPr>
            <p:cNvPr id="77" name="object 77"/>
            <p:cNvSpPr/>
            <p:nvPr/>
          </p:nvSpPr>
          <p:spPr>
            <a:xfrm>
              <a:off x="14020546" y="7338383"/>
              <a:ext cx="94615" cy="104139"/>
            </a:xfrm>
            <a:custGeom>
              <a:avLst/>
              <a:gdLst/>
              <a:ahLst/>
              <a:cxnLst/>
              <a:rect l="l" t="t" r="r" b="b"/>
              <a:pathLst>
                <a:path w="94615" h="104140">
                  <a:moveTo>
                    <a:pt x="94449" y="0"/>
                  </a:moveTo>
                  <a:lnTo>
                    <a:pt x="76022" y="0"/>
                  </a:lnTo>
                  <a:lnTo>
                    <a:pt x="76022" y="43180"/>
                  </a:lnTo>
                  <a:lnTo>
                    <a:pt x="18427" y="43180"/>
                  </a:lnTo>
                  <a:lnTo>
                    <a:pt x="18427" y="0"/>
                  </a:lnTo>
                  <a:lnTo>
                    <a:pt x="0" y="0"/>
                  </a:lnTo>
                  <a:lnTo>
                    <a:pt x="0" y="43180"/>
                  </a:lnTo>
                  <a:lnTo>
                    <a:pt x="0" y="60960"/>
                  </a:lnTo>
                  <a:lnTo>
                    <a:pt x="76022" y="60960"/>
                  </a:lnTo>
                  <a:lnTo>
                    <a:pt x="76022" y="104140"/>
                  </a:lnTo>
                  <a:lnTo>
                    <a:pt x="94449" y="104140"/>
                  </a:lnTo>
                  <a:lnTo>
                    <a:pt x="94449" y="60960"/>
                  </a:lnTo>
                  <a:lnTo>
                    <a:pt x="94449" y="43180"/>
                  </a:lnTo>
                  <a:lnTo>
                    <a:pt x="944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4143391" y="7336551"/>
              <a:ext cx="110572" cy="108268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4282254" y="7285875"/>
              <a:ext cx="96750" cy="156644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0" name="object 80"/>
          <p:cNvGrpSpPr/>
          <p:nvPr/>
        </p:nvGrpSpPr>
        <p:grpSpPr>
          <a:xfrm>
            <a:off x="13182151" y="7555385"/>
            <a:ext cx="898525" cy="210185"/>
            <a:chOff x="13182151" y="7555385"/>
            <a:chExt cx="898525" cy="210185"/>
          </a:xfrm>
        </p:grpSpPr>
        <p:sp>
          <p:nvSpPr>
            <p:cNvPr id="81" name="object 81"/>
            <p:cNvSpPr/>
            <p:nvPr/>
          </p:nvSpPr>
          <p:spPr>
            <a:xfrm>
              <a:off x="13182151" y="7612976"/>
              <a:ext cx="86855" cy="108268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3291918" y="7612982"/>
              <a:ext cx="82458" cy="107577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3407606" y="7555385"/>
              <a:ext cx="345820" cy="209637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3775615" y="7612981"/>
              <a:ext cx="263510" cy="108258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4061683" y="7675763"/>
              <a:ext cx="19050" cy="43180"/>
            </a:xfrm>
            <a:custGeom>
              <a:avLst/>
              <a:gdLst/>
              <a:ahLst/>
              <a:cxnLst/>
              <a:rect l="l" t="t" r="r" b="b"/>
              <a:pathLst>
                <a:path w="19050" h="43179">
                  <a:moveTo>
                    <a:pt x="0" y="43179"/>
                  </a:moveTo>
                  <a:lnTo>
                    <a:pt x="18428" y="43179"/>
                  </a:lnTo>
                  <a:lnTo>
                    <a:pt x="18428" y="0"/>
                  </a:lnTo>
                  <a:lnTo>
                    <a:pt x="0" y="0"/>
                  </a:lnTo>
                  <a:lnTo>
                    <a:pt x="0" y="431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6" name="object 86"/>
          <p:cNvGrpSpPr/>
          <p:nvPr/>
        </p:nvGrpSpPr>
        <p:grpSpPr>
          <a:xfrm>
            <a:off x="14061684" y="7562300"/>
            <a:ext cx="358775" cy="159385"/>
            <a:chOff x="14061684" y="7562300"/>
            <a:chExt cx="358775" cy="159385"/>
          </a:xfrm>
        </p:grpSpPr>
        <p:sp>
          <p:nvSpPr>
            <p:cNvPr id="87" name="object 87"/>
            <p:cNvSpPr/>
            <p:nvPr/>
          </p:nvSpPr>
          <p:spPr>
            <a:xfrm>
              <a:off x="14061682" y="7614811"/>
              <a:ext cx="94615" cy="104139"/>
            </a:xfrm>
            <a:custGeom>
              <a:avLst/>
              <a:gdLst/>
              <a:ahLst/>
              <a:cxnLst/>
              <a:rect l="l" t="t" r="r" b="b"/>
              <a:pathLst>
                <a:path w="94615" h="104140">
                  <a:moveTo>
                    <a:pt x="94449" y="0"/>
                  </a:moveTo>
                  <a:lnTo>
                    <a:pt x="76009" y="0"/>
                  </a:lnTo>
                  <a:lnTo>
                    <a:pt x="76009" y="43180"/>
                  </a:lnTo>
                  <a:lnTo>
                    <a:pt x="18427" y="43180"/>
                  </a:lnTo>
                  <a:lnTo>
                    <a:pt x="18427" y="0"/>
                  </a:lnTo>
                  <a:lnTo>
                    <a:pt x="0" y="0"/>
                  </a:lnTo>
                  <a:lnTo>
                    <a:pt x="0" y="43180"/>
                  </a:lnTo>
                  <a:lnTo>
                    <a:pt x="0" y="60960"/>
                  </a:lnTo>
                  <a:lnTo>
                    <a:pt x="76009" y="60960"/>
                  </a:lnTo>
                  <a:lnTo>
                    <a:pt x="76009" y="104140"/>
                  </a:lnTo>
                  <a:lnTo>
                    <a:pt x="94449" y="104140"/>
                  </a:lnTo>
                  <a:lnTo>
                    <a:pt x="94449" y="60960"/>
                  </a:lnTo>
                  <a:lnTo>
                    <a:pt x="94449" y="43180"/>
                  </a:lnTo>
                  <a:lnTo>
                    <a:pt x="944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4184538" y="7612976"/>
              <a:ext cx="110572" cy="108268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4323402" y="7562300"/>
              <a:ext cx="96750" cy="156644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0" name="object 90"/>
          <p:cNvGrpSpPr/>
          <p:nvPr/>
        </p:nvGrpSpPr>
        <p:grpSpPr>
          <a:xfrm>
            <a:off x="13183775" y="7889412"/>
            <a:ext cx="1221105" cy="152400"/>
            <a:chOff x="13183775" y="7889412"/>
            <a:chExt cx="1221105" cy="152400"/>
          </a:xfrm>
        </p:grpSpPr>
        <p:sp>
          <p:nvSpPr>
            <p:cNvPr id="91" name="object 91"/>
            <p:cNvSpPr/>
            <p:nvPr/>
          </p:nvSpPr>
          <p:spPr>
            <a:xfrm>
              <a:off x="13183775" y="7889414"/>
              <a:ext cx="303837" cy="108268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3508979" y="7891713"/>
              <a:ext cx="149492" cy="103661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3681039" y="7891716"/>
              <a:ext cx="96750" cy="103661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3812474" y="7889417"/>
              <a:ext cx="101578" cy="152037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3936243" y="7889412"/>
              <a:ext cx="110572" cy="108268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4075105" y="7890793"/>
              <a:ext cx="85683" cy="105504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4190339" y="7891713"/>
              <a:ext cx="95148" cy="103661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4307656" y="7891716"/>
              <a:ext cx="96750" cy="103661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/>
          <p:nvPr/>
        </p:nvSpPr>
        <p:spPr>
          <a:xfrm>
            <a:off x="15478487" y="7332395"/>
            <a:ext cx="208279" cy="408940"/>
          </a:xfrm>
          <a:custGeom>
            <a:avLst/>
            <a:gdLst/>
            <a:ahLst/>
            <a:cxnLst/>
            <a:rect l="l" t="t" r="r" b="b"/>
            <a:pathLst>
              <a:path w="208280" h="408940">
                <a:moveTo>
                  <a:pt x="158476" y="0"/>
                </a:moveTo>
                <a:lnTo>
                  <a:pt x="131294" y="0"/>
                </a:lnTo>
                <a:lnTo>
                  <a:pt x="105001" y="25809"/>
                </a:lnTo>
                <a:lnTo>
                  <a:pt x="73233" y="47715"/>
                </a:lnTo>
                <a:lnTo>
                  <a:pt x="37671" y="65719"/>
                </a:lnTo>
                <a:lnTo>
                  <a:pt x="0" y="79819"/>
                </a:lnTo>
                <a:lnTo>
                  <a:pt x="10983" y="119137"/>
                </a:lnTo>
                <a:lnTo>
                  <a:pt x="43878" y="110831"/>
                </a:lnTo>
                <a:lnTo>
                  <a:pt x="60676" y="106053"/>
                </a:lnTo>
                <a:lnTo>
                  <a:pt x="74605" y="101222"/>
                </a:lnTo>
                <a:lnTo>
                  <a:pt x="74605" y="359748"/>
                </a:lnTo>
                <a:lnTo>
                  <a:pt x="12722" y="359748"/>
                </a:lnTo>
                <a:lnTo>
                  <a:pt x="12722" y="408909"/>
                </a:lnTo>
                <a:lnTo>
                  <a:pt x="208213" y="408909"/>
                </a:lnTo>
                <a:lnTo>
                  <a:pt x="208213" y="359748"/>
                </a:lnTo>
                <a:lnTo>
                  <a:pt x="158476" y="359748"/>
                </a:lnTo>
                <a:lnTo>
                  <a:pt x="1584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5679421" y="7232998"/>
            <a:ext cx="516890" cy="803275"/>
          </a:xfrm>
          <a:custGeom>
            <a:avLst/>
            <a:gdLst/>
            <a:ahLst/>
            <a:cxnLst/>
            <a:rect l="l" t="t" r="r" b="b"/>
            <a:pathLst>
              <a:path w="516890" h="803275">
                <a:moveTo>
                  <a:pt x="276682" y="12001"/>
                </a:moveTo>
                <a:lnTo>
                  <a:pt x="236550" y="0"/>
                </a:lnTo>
                <a:lnTo>
                  <a:pt x="0" y="791222"/>
                </a:lnTo>
                <a:lnTo>
                  <a:pt x="40119" y="803211"/>
                </a:lnTo>
                <a:lnTo>
                  <a:pt x="276682" y="12001"/>
                </a:lnTo>
                <a:close/>
              </a:path>
              <a:path w="516890" h="803275">
                <a:moveTo>
                  <a:pt x="516445" y="627126"/>
                </a:moveTo>
                <a:lnTo>
                  <a:pt x="510362" y="592442"/>
                </a:lnTo>
                <a:lnTo>
                  <a:pt x="492150" y="562571"/>
                </a:lnTo>
                <a:lnTo>
                  <a:pt x="461772" y="540842"/>
                </a:lnTo>
                <a:lnTo>
                  <a:pt x="419265" y="530542"/>
                </a:lnTo>
                <a:lnTo>
                  <a:pt x="419265" y="528815"/>
                </a:lnTo>
                <a:lnTo>
                  <a:pt x="453478" y="514705"/>
                </a:lnTo>
                <a:lnTo>
                  <a:pt x="479120" y="493179"/>
                </a:lnTo>
                <a:lnTo>
                  <a:pt x="495223" y="465455"/>
                </a:lnTo>
                <a:lnTo>
                  <a:pt x="500811" y="432803"/>
                </a:lnTo>
                <a:lnTo>
                  <a:pt x="491197" y="389140"/>
                </a:lnTo>
                <a:lnTo>
                  <a:pt x="464299" y="356819"/>
                </a:lnTo>
                <a:lnTo>
                  <a:pt x="422986" y="336753"/>
                </a:lnTo>
                <a:lnTo>
                  <a:pt x="370116" y="329857"/>
                </a:lnTo>
                <a:lnTo>
                  <a:pt x="319392" y="336321"/>
                </a:lnTo>
                <a:lnTo>
                  <a:pt x="277202" y="354723"/>
                </a:lnTo>
                <a:lnTo>
                  <a:pt x="248348" y="383527"/>
                </a:lnTo>
                <a:lnTo>
                  <a:pt x="237655" y="421233"/>
                </a:lnTo>
                <a:lnTo>
                  <a:pt x="241007" y="437921"/>
                </a:lnTo>
                <a:lnTo>
                  <a:pt x="280454" y="464032"/>
                </a:lnTo>
                <a:lnTo>
                  <a:pt x="321030" y="437921"/>
                </a:lnTo>
                <a:lnTo>
                  <a:pt x="314642" y="394474"/>
                </a:lnTo>
                <a:lnTo>
                  <a:pt x="308203" y="388264"/>
                </a:lnTo>
                <a:lnTo>
                  <a:pt x="315988" y="383374"/>
                </a:lnTo>
                <a:lnTo>
                  <a:pt x="325716" y="379958"/>
                </a:lnTo>
                <a:lnTo>
                  <a:pt x="336524" y="377939"/>
                </a:lnTo>
                <a:lnTo>
                  <a:pt x="347560" y="377278"/>
                </a:lnTo>
                <a:lnTo>
                  <a:pt x="372935" y="382117"/>
                </a:lnTo>
                <a:lnTo>
                  <a:pt x="392671" y="395566"/>
                </a:lnTo>
                <a:lnTo>
                  <a:pt x="405460" y="416077"/>
                </a:lnTo>
                <a:lnTo>
                  <a:pt x="410019" y="442048"/>
                </a:lnTo>
                <a:lnTo>
                  <a:pt x="404888" y="470344"/>
                </a:lnTo>
                <a:lnTo>
                  <a:pt x="390715" y="491439"/>
                </a:lnTo>
                <a:lnTo>
                  <a:pt x="369265" y="504596"/>
                </a:lnTo>
                <a:lnTo>
                  <a:pt x="342341" y="509143"/>
                </a:lnTo>
                <a:lnTo>
                  <a:pt x="320954" y="509143"/>
                </a:lnTo>
                <a:lnTo>
                  <a:pt x="320954" y="558304"/>
                </a:lnTo>
                <a:lnTo>
                  <a:pt x="344081" y="558304"/>
                </a:lnTo>
                <a:lnTo>
                  <a:pt x="379018" y="563499"/>
                </a:lnTo>
                <a:lnTo>
                  <a:pt x="404596" y="578192"/>
                </a:lnTo>
                <a:lnTo>
                  <a:pt x="420293" y="601014"/>
                </a:lnTo>
                <a:lnTo>
                  <a:pt x="425640" y="630605"/>
                </a:lnTo>
                <a:lnTo>
                  <a:pt x="420471" y="656247"/>
                </a:lnTo>
                <a:lnTo>
                  <a:pt x="405612" y="678256"/>
                </a:lnTo>
                <a:lnTo>
                  <a:pt x="381952" y="693648"/>
                </a:lnTo>
                <a:lnTo>
                  <a:pt x="350431" y="699439"/>
                </a:lnTo>
                <a:lnTo>
                  <a:pt x="337451" y="698804"/>
                </a:lnTo>
                <a:lnTo>
                  <a:pt x="324192" y="696480"/>
                </a:lnTo>
                <a:lnTo>
                  <a:pt x="311480" y="691870"/>
                </a:lnTo>
                <a:lnTo>
                  <a:pt x="300139" y="684403"/>
                </a:lnTo>
                <a:lnTo>
                  <a:pt x="306984" y="677760"/>
                </a:lnTo>
                <a:lnTo>
                  <a:pt x="312483" y="669505"/>
                </a:lnTo>
                <a:lnTo>
                  <a:pt x="304025" y="618172"/>
                </a:lnTo>
                <a:lnTo>
                  <a:pt x="272351" y="605167"/>
                </a:lnTo>
                <a:lnTo>
                  <a:pt x="254901" y="608711"/>
                </a:lnTo>
                <a:lnTo>
                  <a:pt x="240753" y="618388"/>
                </a:lnTo>
                <a:lnTo>
                  <a:pt x="231279" y="632739"/>
                </a:lnTo>
                <a:lnTo>
                  <a:pt x="227812" y="650278"/>
                </a:lnTo>
                <a:lnTo>
                  <a:pt x="239141" y="690829"/>
                </a:lnTo>
                <a:lnTo>
                  <a:pt x="269824" y="721410"/>
                </a:lnTo>
                <a:lnTo>
                  <a:pt x="314934" y="740714"/>
                </a:lnTo>
                <a:lnTo>
                  <a:pt x="369519" y="747433"/>
                </a:lnTo>
                <a:lnTo>
                  <a:pt x="416344" y="742200"/>
                </a:lnTo>
                <a:lnTo>
                  <a:pt x="456717" y="726909"/>
                </a:lnTo>
                <a:lnTo>
                  <a:pt x="488378" y="702208"/>
                </a:lnTo>
                <a:lnTo>
                  <a:pt x="509041" y="668743"/>
                </a:lnTo>
                <a:lnTo>
                  <a:pt x="516445" y="6271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5432450" y="8345112"/>
            <a:ext cx="278765" cy="415290"/>
          </a:xfrm>
          <a:custGeom>
            <a:avLst/>
            <a:gdLst/>
            <a:ahLst/>
            <a:cxnLst/>
            <a:rect l="l" t="t" r="r" b="b"/>
            <a:pathLst>
              <a:path w="278765" h="415290">
                <a:moveTo>
                  <a:pt x="137336" y="0"/>
                </a:moveTo>
                <a:lnTo>
                  <a:pt x="80370" y="9589"/>
                </a:lnTo>
                <a:lnTo>
                  <a:pt x="37106" y="35069"/>
                </a:lnTo>
                <a:lnTo>
                  <a:pt x="9623" y="71508"/>
                </a:lnTo>
                <a:lnTo>
                  <a:pt x="0" y="113975"/>
                </a:lnTo>
                <a:lnTo>
                  <a:pt x="3687" y="134400"/>
                </a:lnTo>
                <a:lnTo>
                  <a:pt x="13728" y="150280"/>
                </a:lnTo>
                <a:lnTo>
                  <a:pt x="28593" y="160573"/>
                </a:lnTo>
                <a:lnTo>
                  <a:pt x="46752" y="164235"/>
                </a:lnTo>
                <a:lnTo>
                  <a:pt x="66722" y="160646"/>
                </a:lnTo>
                <a:lnTo>
                  <a:pt x="94101" y="118645"/>
                </a:lnTo>
                <a:lnTo>
                  <a:pt x="75102" y="84618"/>
                </a:lnTo>
                <a:lnTo>
                  <a:pt x="62521" y="79484"/>
                </a:lnTo>
                <a:lnTo>
                  <a:pt x="71976" y="68900"/>
                </a:lnTo>
                <a:lnTo>
                  <a:pt x="84664" y="61002"/>
                </a:lnTo>
                <a:lnTo>
                  <a:pt x="99430" y="56061"/>
                </a:lnTo>
                <a:lnTo>
                  <a:pt x="115116" y="54354"/>
                </a:lnTo>
                <a:lnTo>
                  <a:pt x="142670" y="59440"/>
                </a:lnTo>
                <a:lnTo>
                  <a:pt x="162828" y="73568"/>
                </a:lnTo>
                <a:lnTo>
                  <a:pt x="175206" y="95038"/>
                </a:lnTo>
                <a:lnTo>
                  <a:pt x="179418" y="122153"/>
                </a:lnTo>
                <a:lnTo>
                  <a:pt x="171048" y="165989"/>
                </a:lnTo>
                <a:lnTo>
                  <a:pt x="148700" y="210230"/>
                </a:lnTo>
                <a:lnTo>
                  <a:pt x="116513" y="253725"/>
                </a:lnTo>
                <a:lnTo>
                  <a:pt x="78629" y="295320"/>
                </a:lnTo>
                <a:lnTo>
                  <a:pt x="39189" y="333865"/>
                </a:lnTo>
                <a:lnTo>
                  <a:pt x="2335" y="368208"/>
                </a:lnTo>
                <a:lnTo>
                  <a:pt x="2335" y="414961"/>
                </a:lnTo>
                <a:lnTo>
                  <a:pt x="278200" y="414961"/>
                </a:lnTo>
                <a:lnTo>
                  <a:pt x="278200" y="299236"/>
                </a:lnTo>
                <a:lnTo>
                  <a:pt x="226767" y="299236"/>
                </a:lnTo>
                <a:lnTo>
                  <a:pt x="226767" y="340146"/>
                </a:lnTo>
                <a:lnTo>
                  <a:pt x="86489" y="340146"/>
                </a:lnTo>
                <a:lnTo>
                  <a:pt x="157232" y="296834"/>
                </a:lnTo>
                <a:lnTo>
                  <a:pt x="198124" y="260810"/>
                </a:lnTo>
                <a:lnTo>
                  <a:pt x="234730" y="217285"/>
                </a:lnTo>
                <a:lnTo>
                  <a:pt x="261076" y="167821"/>
                </a:lnTo>
                <a:lnTo>
                  <a:pt x="271185" y="113975"/>
                </a:lnTo>
                <a:lnTo>
                  <a:pt x="262763" y="70766"/>
                </a:lnTo>
                <a:lnTo>
                  <a:pt x="237573" y="34409"/>
                </a:lnTo>
                <a:lnTo>
                  <a:pt x="195727" y="9341"/>
                </a:lnTo>
                <a:lnTo>
                  <a:pt x="1373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5674137" y="8390299"/>
            <a:ext cx="553720" cy="812165"/>
          </a:xfrm>
          <a:custGeom>
            <a:avLst/>
            <a:gdLst/>
            <a:ahLst/>
            <a:cxnLst/>
            <a:rect l="l" t="t" r="r" b="b"/>
            <a:pathLst>
              <a:path w="553719" h="812165">
                <a:moveTo>
                  <a:pt x="279171" y="12014"/>
                </a:moveTo>
                <a:lnTo>
                  <a:pt x="239052" y="0"/>
                </a:lnTo>
                <a:lnTo>
                  <a:pt x="0" y="799642"/>
                </a:lnTo>
                <a:lnTo>
                  <a:pt x="40119" y="811644"/>
                </a:lnTo>
                <a:lnTo>
                  <a:pt x="279171" y="12014"/>
                </a:lnTo>
                <a:close/>
              </a:path>
              <a:path w="553719" h="812165">
                <a:moveTo>
                  <a:pt x="553631" y="575373"/>
                </a:moveTo>
                <a:lnTo>
                  <a:pt x="547484" y="540321"/>
                </a:lnTo>
                <a:lnTo>
                  <a:pt x="529082" y="510133"/>
                </a:lnTo>
                <a:lnTo>
                  <a:pt x="498398" y="488175"/>
                </a:lnTo>
                <a:lnTo>
                  <a:pt x="455434" y="477761"/>
                </a:lnTo>
                <a:lnTo>
                  <a:pt x="455434" y="476021"/>
                </a:lnTo>
                <a:lnTo>
                  <a:pt x="490016" y="461759"/>
                </a:lnTo>
                <a:lnTo>
                  <a:pt x="515937" y="440004"/>
                </a:lnTo>
                <a:lnTo>
                  <a:pt x="532206" y="412000"/>
                </a:lnTo>
                <a:lnTo>
                  <a:pt x="537857" y="379006"/>
                </a:lnTo>
                <a:lnTo>
                  <a:pt x="528154" y="334886"/>
                </a:lnTo>
                <a:lnTo>
                  <a:pt x="500964" y="302221"/>
                </a:lnTo>
                <a:lnTo>
                  <a:pt x="459193" y="281940"/>
                </a:lnTo>
                <a:lnTo>
                  <a:pt x="405765" y="274967"/>
                </a:lnTo>
                <a:lnTo>
                  <a:pt x="354533" y="281508"/>
                </a:lnTo>
                <a:lnTo>
                  <a:pt x="311899" y="300101"/>
                </a:lnTo>
                <a:lnTo>
                  <a:pt x="282740" y="329209"/>
                </a:lnTo>
                <a:lnTo>
                  <a:pt x="271932" y="367309"/>
                </a:lnTo>
                <a:lnTo>
                  <a:pt x="275323" y="384175"/>
                </a:lnTo>
                <a:lnTo>
                  <a:pt x="315188" y="410552"/>
                </a:lnTo>
                <a:lnTo>
                  <a:pt x="356196" y="384175"/>
                </a:lnTo>
                <a:lnTo>
                  <a:pt x="349732" y="340271"/>
                </a:lnTo>
                <a:lnTo>
                  <a:pt x="343217" y="333997"/>
                </a:lnTo>
                <a:lnTo>
                  <a:pt x="351078" y="329057"/>
                </a:lnTo>
                <a:lnTo>
                  <a:pt x="360908" y="325589"/>
                </a:lnTo>
                <a:lnTo>
                  <a:pt x="371830" y="323557"/>
                </a:lnTo>
                <a:lnTo>
                  <a:pt x="382981" y="322897"/>
                </a:lnTo>
                <a:lnTo>
                  <a:pt x="408622" y="327774"/>
                </a:lnTo>
                <a:lnTo>
                  <a:pt x="428574" y="341376"/>
                </a:lnTo>
                <a:lnTo>
                  <a:pt x="441502" y="362089"/>
                </a:lnTo>
                <a:lnTo>
                  <a:pt x="446100" y="388340"/>
                </a:lnTo>
                <a:lnTo>
                  <a:pt x="440918" y="416941"/>
                </a:lnTo>
                <a:lnTo>
                  <a:pt x="426593" y="438251"/>
                </a:lnTo>
                <a:lnTo>
                  <a:pt x="404914" y="451548"/>
                </a:lnTo>
                <a:lnTo>
                  <a:pt x="377698" y="456145"/>
                </a:lnTo>
                <a:lnTo>
                  <a:pt x="356095" y="456145"/>
                </a:lnTo>
                <a:lnTo>
                  <a:pt x="356095" y="505828"/>
                </a:lnTo>
                <a:lnTo>
                  <a:pt x="379463" y="505828"/>
                </a:lnTo>
                <a:lnTo>
                  <a:pt x="414782" y="511073"/>
                </a:lnTo>
                <a:lnTo>
                  <a:pt x="440626" y="525919"/>
                </a:lnTo>
                <a:lnTo>
                  <a:pt x="456488" y="548970"/>
                </a:lnTo>
                <a:lnTo>
                  <a:pt x="461886" y="578878"/>
                </a:lnTo>
                <a:lnTo>
                  <a:pt x="456666" y="604786"/>
                </a:lnTo>
                <a:lnTo>
                  <a:pt x="441642" y="627024"/>
                </a:lnTo>
                <a:lnTo>
                  <a:pt x="417741" y="642581"/>
                </a:lnTo>
                <a:lnTo>
                  <a:pt x="385914" y="648436"/>
                </a:lnTo>
                <a:lnTo>
                  <a:pt x="372783" y="647788"/>
                </a:lnTo>
                <a:lnTo>
                  <a:pt x="359384" y="645439"/>
                </a:lnTo>
                <a:lnTo>
                  <a:pt x="346532" y="640791"/>
                </a:lnTo>
                <a:lnTo>
                  <a:pt x="335051" y="633234"/>
                </a:lnTo>
                <a:lnTo>
                  <a:pt x="341985" y="626529"/>
                </a:lnTo>
                <a:lnTo>
                  <a:pt x="347548" y="618185"/>
                </a:lnTo>
                <a:lnTo>
                  <a:pt x="339001" y="566318"/>
                </a:lnTo>
                <a:lnTo>
                  <a:pt x="307009" y="553173"/>
                </a:lnTo>
                <a:lnTo>
                  <a:pt x="289369" y="556755"/>
                </a:lnTo>
                <a:lnTo>
                  <a:pt x="275082" y="566534"/>
                </a:lnTo>
                <a:lnTo>
                  <a:pt x="265493" y="581025"/>
                </a:lnTo>
                <a:lnTo>
                  <a:pt x="262001" y="598741"/>
                </a:lnTo>
                <a:lnTo>
                  <a:pt x="273443" y="639737"/>
                </a:lnTo>
                <a:lnTo>
                  <a:pt x="304444" y="670648"/>
                </a:lnTo>
                <a:lnTo>
                  <a:pt x="350024" y="690143"/>
                </a:lnTo>
                <a:lnTo>
                  <a:pt x="405193" y="696937"/>
                </a:lnTo>
                <a:lnTo>
                  <a:pt x="452501" y="691654"/>
                </a:lnTo>
                <a:lnTo>
                  <a:pt x="493293" y="676198"/>
                </a:lnTo>
                <a:lnTo>
                  <a:pt x="525272" y="651243"/>
                </a:lnTo>
                <a:lnTo>
                  <a:pt x="546150" y="617423"/>
                </a:lnTo>
                <a:lnTo>
                  <a:pt x="553631" y="5753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6586748" y="7335818"/>
            <a:ext cx="201313" cy="98426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4" name="object 104"/>
          <p:cNvGrpSpPr/>
          <p:nvPr/>
        </p:nvGrpSpPr>
        <p:grpSpPr>
          <a:xfrm>
            <a:off x="16853386" y="7335816"/>
            <a:ext cx="718185" cy="138430"/>
            <a:chOff x="16853386" y="7335816"/>
            <a:chExt cx="718185" cy="138430"/>
          </a:xfrm>
        </p:grpSpPr>
        <p:sp>
          <p:nvSpPr>
            <p:cNvPr id="105" name="object 105"/>
            <p:cNvSpPr/>
            <p:nvPr/>
          </p:nvSpPr>
          <p:spPr>
            <a:xfrm>
              <a:off x="16966841" y="7335816"/>
              <a:ext cx="92363" cy="98426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6853386" y="7335816"/>
              <a:ext cx="92353" cy="138215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7085515" y="7335818"/>
              <a:ext cx="195903" cy="98426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7308067" y="7337912"/>
              <a:ext cx="100740" cy="94237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7435864" y="7335816"/>
              <a:ext cx="92363" cy="98426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7554537" y="7392780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70"/>
                  </a:moveTo>
                  <a:lnTo>
                    <a:pt x="16753" y="39370"/>
                  </a:lnTo>
                  <a:lnTo>
                    <a:pt x="16753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1" name="object 111"/>
          <p:cNvGrpSpPr/>
          <p:nvPr/>
        </p:nvGrpSpPr>
        <p:grpSpPr>
          <a:xfrm>
            <a:off x="17554537" y="7335816"/>
            <a:ext cx="747395" cy="138430"/>
            <a:chOff x="17554537" y="7335816"/>
            <a:chExt cx="747395" cy="138430"/>
          </a:xfrm>
        </p:grpSpPr>
        <p:sp>
          <p:nvSpPr>
            <p:cNvPr id="112" name="object 112"/>
            <p:cNvSpPr/>
            <p:nvPr/>
          </p:nvSpPr>
          <p:spPr>
            <a:xfrm>
              <a:off x="17554537" y="7338180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77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51" y="38100"/>
                  </a:lnTo>
                  <a:lnTo>
                    <a:pt x="16751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77" y="93980"/>
                  </a:lnTo>
                  <a:lnTo>
                    <a:pt x="85877" y="54610"/>
                  </a:lnTo>
                  <a:lnTo>
                    <a:pt x="85877" y="38100"/>
                  </a:lnTo>
                  <a:lnTo>
                    <a:pt x="858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7661419" y="7337912"/>
              <a:ext cx="215307" cy="136121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7897715" y="7335816"/>
              <a:ext cx="135074" cy="98426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8059443" y="7335816"/>
              <a:ext cx="241953" cy="119194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6" name="object 116"/>
          <p:cNvSpPr/>
          <p:nvPr/>
        </p:nvSpPr>
        <p:spPr>
          <a:xfrm>
            <a:off x="16586748" y="7587119"/>
            <a:ext cx="100510" cy="98426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8327411" y="7289751"/>
            <a:ext cx="87955" cy="142404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8" name="object 118"/>
          <p:cNvGrpSpPr/>
          <p:nvPr/>
        </p:nvGrpSpPr>
        <p:grpSpPr>
          <a:xfrm>
            <a:off x="16713586" y="7587117"/>
            <a:ext cx="315595" cy="138430"/>
            <a:chOff x="16713586" y="7587117"/>
            <a:chExt cx="315595" cy="138430"/>
          </a:xfrm>
        </p:grpSpPr>
        <p:sp>
          <p:nvSpPr>
            <p:cNvPr id="119" name="object 119"/>
            <p:cNvSpPr/>
            <p:nvPr/>
          </p:nvSpPr>
          <p:spPr>
            <a:xfrm>
              <a:off x="16713586" y="7587117"/>
              <a:ext cx="92353" cy="138215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6832890" y="7587121"/>
              <a:ext cx="148025" cy="97787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7012148" y="7644081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2" name="object 122"/>
          <p:cNvGrpSpPr/>
          <p:nvPr/>
        </p:nvGrpSpPr>
        <p:grpSpPr>
          <a:xfrm>
            <a:off x="17012147" y="7587122"/>
            <a:ext cx="405765" cy="98425"/>
            <a:chOff x="17012147" y="7587122"/>
            <a:chExt cx="405765" cy="98425"/>
          </a:xfrm>
        </p:grpSpPr>
        <p:sp>
          <p:nvSpPr>
            <p:cNvPr id="123" name="object 123"/>
            <p:cNvSpPr/>
            <p:nvPr/>
          </p:nvSpPr>
          <p:spPr>
            <a:xfrm>
              <a:off x="17012145" y="7589475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64" y="0"/>
                  </a:moveTo>
                  <a:lnTo>
                    <a:pt x="69088" y="0"/>
                  </a:lnTo>
                  <a:lnTo>
                    <a:pt x="69088" y="38100"/>
                  </a:ln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088" y="54610"/>
                  </a:lnTo>
                  <a:lnTo>
                    <a:pt x="69088" y="93980"/>
                  </a:lnTo>
                  <a:lnTo>
                    <a:pt x="85864" y="93980"/>
                  </a:lnTo>
                  <a:lnTo>
                    <a:pt x="85864" y="54610"/>
                  </a:lnTo>
                  <a:lnTo>
                    <a:pt x="85864" y="38100"/>
                  </a:lnTo>
                  <a:lnTo>
                    <a:pt x="858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7130616" y="7589212"/>
              <a:ext cx="87965" cy="94237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7242155" y="7587122"/>
              <a:ext cx="78960" cy="98426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7342883" y="7587122"/>
              <a:ext cx="74971" cy="97787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7" name="object 127"/>
          <p:cNvGrpSpPr/>
          <p:nvPr/>
        </p:nvGrpSpPr>
        <p:grpSpPr>
          <a:xfrm>
            <a:off x="17449080" y="7589211"/>
            <a:ext cx="330200" cy="117475"/>
            <a:chOff x="17449080" y="7589211"/>
            <a:chExt cx="330200" cy="117475"/>
          </a:xfrm>
        </p:grpSpPr>
        <p:sp>
          <p:nvSpPr>
            <p:cNvPr id="128" name="object 128"/>
            <p:cNvSpPr/>
            <p:nvPr/>
          </p:nvSpPr>
          <p:spPr>
            <a:xfrm>
              <a:off x="17449076" y="7589475"/>
              <a:ext cx="99695" cy="116839"/>
            </a:xfrm>
            <a:custGeom>
              <a:avLst/>
              <a:gdLst/>
              <a:ahLst/>
              <a:cxnLst/>
              <a:rect l="l" t="t" r="r" b="b"/>
              <a:pathLst>
                <a:path w="99694" h="116840">
                  <a:moveTo>
                    <a:pt x="99466" y="78740"/>
                  </a:moveTo>
                  <a:lnTo>
                    <a:pt x="83769" y="78740"/>
                  </a:lnTo>
                  <a:lnTo>
                    <a:pt x="83769" y="0"/>
                  </a:lnTo>
                  <a:lnTo>
                    <a:pt x="67017" y="0"/>
                  </a:lnTo>
                  <a:lnTo>
                    <a:pt x="67017" y="78740"/>
                  </a:lnTo>
                  <a:lnTo>
                    <a:pt x="16751" y="78740"/>
                  </a:lnTo>
                  <a:lnTo>
                    <a:pt x="16751" y="0"/>
                  </a:lnTo>
                  <a:lnTo>
                    <a:pt x="0" y="0"/>
                  </a:lnTo>
                  <a:lnTo>
                    <a:pt x="0" y="78740"/>
                  </a:lnTo>
                  <a:lnTo>
                    <a:pt x="0" y="93980"/>
                  </a:lnTo>
                  <a:lnTo>
                    <a:pt x="83769" y="93980"/>
                  </a:lnTo>
                  <a:lnTo>
                    <a:pt x="83769" y="116840"/>
                  </a:lnTo>
                  <a:lnTo>
                    <a:pt x="99466" y="116840"/>
                  </a:lnTo>
                  <a:lnTo>
                    <a:pt x="99466" y="93980"/>
                  </a:lnTo>
                  <a:lnTo>
                    <a:pt x="99466" y="78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7570843" y="7589211"/>
              <a:ext cx="87965" cy="94237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7691299" y="7589211"/>
              <a:ext cx="87965" cy="94237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1" name="object 131"/>
          <p:cNvGrpSpPr/>
          <p:nvPr/>
        </p:nvGrpSpPr>
        <p:grpSpPr>
          <a:xfrm>
            <a:off x="17856727" y="7589211"/>
            <a:ext cx="321945" cy="95885"/>
            <a:chOff x="17856727" y="7589211"/>
            <a:chExt cx="321945" cy="95885"/>
          </a:xfrm>
        </p:grpSpPr>
        <p:sp>
          <p:nvSpPr>
            <p:cNvPr id="132" name="object 132"/>
            <p:cNvSpPr/>
            <p:nvPr/>
          </p:nvSpPr>
          <p:spPr>
            <a:xfrm>
              <a:off x="17856727" y="7589211"/>
              <a:ext cx="87965" cy="94237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7967733" y="7589214"/>
              <a:ext cx="90049" cy="95494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8090174" y="7589211"/>
              <a:ext cx="87965" cy="94237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5" name="object 135"/>
          <p:cNvGrpSpPr/>
          <p:nvPr/>
        </p:nvGrpSpPr>
        <p:grpSpPr>
          <a:xfrm>
            <a:off x="16586742" y="7838420"/>
            <a:ext cx="640715" cy="98425"/>
            <a:chOff x="16586742" y="7838420"/>
            <a:chExt cx="640715" cy="98425"/>
          </a:xfrm>
        </p:grpSpPr>
        <p:sp>
          <p:nvSpPr>
            <p:cNvPr id="136" name="object 136"/>
            <p:cNvSpPr/>
            <p:nvPr/>
          </p:nvSpPr>
          <p:spPr>
            <a:xfrm>
              <a:off x="16586742" y="7838420"/>
              <a:ext cx="86698" cy="98426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6692563" y="7838422"/>
              <a:ext cx="74971" cy="97787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6798737" y="7840514"/>
              <a:ext cx="100740" cy="94237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6926234" y="7838420"/>
              <a:ext cx="100510" cy="98426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7053392" y="7838420"/>
              <a:ext cx="173464" cy="98426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1" name="object 141"/>
          <p:cNvGrpSpPr/>
          <p:nvPr/>
        </p:nvGrpSpPr>
        <p:grpSpPr>
          <a:xfrm>
            <a:off x="17291767" y="7838420"/>
            <a:ext cx="127000" cy="98425"/>
            <a:chOff x="17291767" y="7838420"/>
            <a:chExt cx="127000" cy="98425"/>
          </a:xfrm>
        </p:grpSpPr>
        <p:sp>
          <p:nvSpPr>
            <p:cNvPr id="142" name="object 142"/>
            <p:cNvSpPr/>
            <p:nvPr/>
          </p:nvSpPr>
          <p:spPr>
            <a:xfrm>
              <a:off x="17291767" y="7838420"/>
              <a:ext cx="86698" cy="98426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7401733" y="7856012"/>
              <a:ext cx="17145" cy="78740"/>
            </a:xfrm>
            <a:custGeom>
              <a:avLst/>
              <a:gdLst/>
              <a:ahLst/>
              <a:cxnLst/>
              <a:rect l="l" t="t" r="r" b="b"/>
              <a:pathLst>
                <a:path w="17144" h="78740">
                  <a:moveTo>
                    <a:pt x="0" y="78739"/>
                  </a:moveTo>
                  <a:lnTo>
                    <a:pt x="16753" y="78739"/>
                  </a:lnTo>
                  <a:lnTo>
                    <a:pt x="16753" y="0"/>
                  </a:lnTo>
                  <a:lnTo>
                    <a:pt x="0" y="0"/>
                  </a:lnTo>
                  <a:lnTo>
                    <a:pt x="0" y="787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4" name="object 144"/>
          <p:cNvGrpSpPr/>
          <p:nvPr/>
        </p:nvGrpSpPr>
        <p:grpSpPr>
          <a:xfrm>
            <a:off x="17401733" y="7838419"/>
            <a:ext cx="204470" cy="98425"/>
            <a:chOff x="17401733" y="7838419"/>
            <a:chExt cx="204470" cy="98425"/>
          </a:xfrm>
        </p:grpSpPr>
        <p:sp>
          <p:nvSpPr>
            <p:cNvPr id="145" name="object 145"/>
            <p:cNvSpPr/>
            <p:nvPr/>
          </p:nvSpPr>
          <p:spPr>
            <a:xfrm>
              <a:off x="17401731" y="7840783"/>
              <a:ext cx="85090" cy="93980"/>
            </a:xfrm>
            <a:custGeom>
              <a:avLst/>
              <a:gdLst/>
              <a:ahLst/>
              <a:cxnLst/>
              <a:rect l="l" t="t" r="r" b="b"/>
              <a:pathLst>
                <a:path w="85090" h="93979">
                  <a:moveTo>
                    <a:pt x="8481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8059" y="15240"/>
                  </a:lnTo>
                  <a:lnTo>
                    <a:pt x="68059" y="93980"/>
                  </a:lnTo>
                  <a:lnTo>
                    <a:pt x="84810" y="93980"/>
                  </a:lnTo>
                  <a:lnTo>
                    <a:pt x="84810" y="15240"/>
                  </a:lnTo>
                  <a:lnTo>
                    <a:pt x="848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7513619" y="7838419"/>
              <a:ext cx="92363" cy="98426"/>
            </a:xfrm>
            <a:prstGeom prst="rect">
              <a:avLst/>
            </a:prstGeom>
            <a:blipFill>
              <a:blip r:embed="rId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7" name="object 147"/>
          <p:cNvGrpSpPr/>
          <p:nvPr/>
        </p:nvGrpSpPr>
        <p:grpSpPr>
          <a:xfrm>
            <a:off x="17631993" y="7838420"/>
            <a:ext cx="848360" cy="119380"/>
            <a:chOff x="17631993" y="7838420"/>
            <a:chExt cx="848360" cy="119380"/>
          </a:xfrm>
        </p:grpSpPr>
        <p:sp>
          <p:nvSpPr>
            <p:cNvPr id="148" name="object 148"/>
            <p:cNvSpPr/>
            <p:nvPr/>
          </p:nvSpPr>
          <p:spPr>
            <a:xfrm>
              <a:off x="17631981" y="7840782"/>
              <a:ext cx="99695" cy="116839"/>
            </a:xfrm>
            <a:custGeom>
              <a:avLst/>
              <a:gdLst/>
              <a:ahLst/>
              <a:cxnLst/>
              <a:rect l="l" t="t" r="r" b="b"/>
              <a:pathLst>
                <a:path w="99694" h="116840">
                  <a:moveTo>
                    <a:pt x="99479" y="78740"/>
                  </a:moveTo>
                  <a:lnTo>
                    <a:pt x="83769" y="78740"/>
                  </a:lnTo>
                  <a:lnTo>
                    <a:pt x="83769" y="0"/>
                  </a:lnTo>
                  <a:lnTo>
                    <a:pt x="67017" y="0"/>
                  </a:lnTo>
                  <a:lnTo>
                    <a:pt x="67017" y="78740"/>
                  </a:lnTo>
                  <a:lnTo>
                    <a:pt x="16764" y="78740"/>
                  </a:lnTo>
                  <a:lnTo>
                    <a:pt x="16764" y="0"/>
                  </a:lnTo>
                  <a:lnTo>
                    <a:pt x="0" y="0"/>
                  </a:lnTo>
                  <a:lnTo>
                    <a:pt x="0" y="78740"/>
                  </a:lnTo>
                  <a:lnTo>
                    <a:pt x="0" y="93980"/>
                  </a:lnTo>
                  <a:lnTo>
                    <a:pt x="83769" y="93980"/>
                  </a:lnTo>
                  <a:lnTo>
                    <a:pt x="83769" y="116840"/>
                  </a:lnTo>
                  <a:lnTo>
                    <a:pt x="99479" y="116840"/>
                  </a:lnTo>
                  <a:lnTo>
                    <a:pt x="99479" y="93980"/>
                  </a:lnTo>
                  <a:lnTo>
                    <a:pt x="99479" y="78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7753777" y="7840512"/>
              <a:ext cx="87965" cy="94237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7867837" y="7838422"/>
              <a:ext cx="74971" cy="97787"/>
            </a:xfrm>
            <a:prstGeom prst="rect">
              <a:avLst/>
            </a:prstGeom>
            <a:blipFill>
              <a:blip r:embed="rId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7964767" y="7840514"/>
              <a:ext cx="90049" cy="95494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8087209" y="7840512"/>
              <a:ext cx="87965" cy="94237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8201813" y="7838420"/>
              <a:ext cx="278058" cy="98426"/>
            </a:xfrm>
            <a:prstGeom prst="rect">
              <a:avLst/>
            </a:prstGeom>
            <a:blipFill>
              <a:blip r:embed="rId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4" name="object 154"/>
          <p:cNvGrpSpPr/>
          <p:nvPr/>
        </p:nvGrpSpPr>
        <p:grpSpPr>
          <a:xfrm>
            <a:off x="16585483" y="6726101"/>
            <a:ext cx="211454" cy="166370"/>
            <a:chOff x="16585483" y="6726101"/>
            <a:chExt cx="211454" cy="166370"/>
          </a:xfrm>
        </p:grpSpPr>
        <p:sp>
          <p:nvSpPr>
            <p:cNvPr id="155" name="object 155"/>
            <p:cNvSpPr/>
            <p:nvPr/>
          </p:nvSpPr>
          <p:spPr>
            <a:xfrm>
              <a:off x="16585483" y="6726101"/>
              <a:ext cx="164487" cy="165858"/>
            </a:xfrm>
            <a:prstGeom prst="rect">
              <a:avLst/>
            </a:prstGeom>
            <a:blipFill>
              <a:blip r:embed="rId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6778415" y="6803298"/>
              <a:ext cx="19050" cy="86360"/>
            </a:xfrm>
            <a:custGeom>
              <a:avLst/>
              <a:gdLst/>
              <a:ahLst/>
              <a:cxnLst/>
              <a:rect l="l" t="t" r="r" b="b"/>
              <a:pathLst>
                <a:path w="19050" h="86359">
                  <a:moveTo>
                    <a:pt x="0" y="86360"/>
                  </a:moveTo>
                  <a:lnTo>
                    <a:pt x="18428" y="86360"/>
                  </a:lnTo>
                  <a:lnTo>
                    <a:pt x="18428" y="0"/>
                  </a:lnTo>
                  <a:lnTo>
                    <a:pt x="0" y="0"/>
                  </a:lnTo>
                  <a:lnTo>
                    <a:pt x="0" y="863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7" name="object 157"/>
          <p:cNvGrpSpPr/>
          <p:nvPr/>
        </p:nvGrpSpPr>
        <p:grpSpPr>
          <a:xfrm>
            <a:off x="16778414" y="6783696"/>
            <a:ext cx="596265" cy="107950"/>
            <a:chOff x="16778414" y="6783696"/>
            <a:chExt cx="596265" cy="107950"/>
          </a:xfrm>
        </p:grpSpPr>
        <p:sp>
          <p:nvSpPr>
            <p:cNvPr id="158" name="object 158"/>
            <p:cNvSpPr/>
            <p:nvPr/>
          </p:nvSpPr>
          <p:spPr>
            <a:xfrm>
              <a:off x="16778415" y="6785527"/>
              <a:ext cx="93345" cy="104139"/>
            </a:xfrm>
            <a:custGeom>
              <a:avLst/>
              <a:gdLst/>
              <a:ahLst/>
              <a:cxnLst/>
              <a:rect l="l" t="t" r="r" b="b"/>
              <a:pathLst>
                <a:path w="93344" h="104140">
                  <a:moveTo>
                    <a:pt x="93294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74866" y="17780"/>
                  </a:lnTo>
                  <a:lnTo>
                    <a:pt x="74866" y="104140"/>
                  </a:lnTo>
                  <a:lnTo>
                    <a:pt x="93294" y="104140"/>
                  </a:lnTo>
                  <a:lnTo>
                    <a:pt x="93294" y="17780"/>
                  </a:lnTo>
                  <a:lnTo>
                    <a:pt x="932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6896128" y="6785996"/>
              <a:ext cx="99044" cy="105043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7022744" y="6783696"/>
              <a:ext cx="82458" cy="107577"/>
            </a:xfrm>
            <a:prstGeom prst="rect">
              <a:avLst/>
            </a:prstGeom>
            <a:blipFill>
              <a:blip r:embed="rId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7125566" y="6783696"/>
              <a:ext cx="191630" cy="107577"/>
            </a:xfrm>
            <a:prstGeom prst="rect">
              <a:avLst/>
            </a:prstGeom>
            <a:blipFill>
              <a:blip r:embed="rId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7349096" y="6783928"/>
              <a:ext cx="25400" cy="106680"/>
            </a:xfrm>
            <a:custGeom>
              <a:avLst/>
              <a:gdLst/>
              <a:ahLst/>
              <a:cxnLst/>
              <a:rect l="l" t="t" r="r" b="b"/>
              <a:pathLst>
                <a:path w="25400" h="106679">
                  <a:moveTo>
                    <a:pt x="16345" y="81086"/>
                  </a:moveTo>
                  <a:lnTo>
                    <a:pt x="9444" y="81086"/>
                  </a:lnTo>
                  <a:lnTo>
                    <a:pt x="6324" y="82311"/>
                  </a:lnTo>
                  <a:lnTo>
                    <a:pt x="1266" y="87222"/>
                  </a:lnTo>
                  <a:lnTo>
                    <a:pt x="0" y="90060"/>
                  </a:lnTo>
                  <a:lnTo>
                    <a:pt x="0" y="96981"/>
                  </a:lnTo>
                  <a:lnTo>
                    <a:pt x="1266" y="100080"/>
                  </a:lnTo>
                  <a:lnTo>
                    <a:pt x="6324" y="105159"/>
                  </a:lnTo>
                  <a:lnTo>
                    <a:pt x="9444" y="106426"/>
                  </a:lnTo>
                  <a:lnTo>
                    <a:pt x="16648" y="106426"/>
                  </a:lnTo>
                  <a:lnTo>
                    <a:pt x="19570" y="105159"/>
                  </a:lnTo>
                  <a:lnTo>
                    <a:pt x="24177" y="100080"/>
                  </a:lnTo>
                  <a:lnTo>
                    <a:pt x="25339" y="96981"/>
                  </a:lnTo>
                  <a:lnTo>
                    <a:pt x="25339" y="90060"/>
                  </a:lnTo>
                  <a:lnTo>
                    <a:pt x="24114" y="87222"/>
                  </a:lnTo>
                  <a:lnTo>
                    <a:pt x="19182" y="82311"/>
                  </a:lnTo>
                  <a:lnTo>
                    <a:pt x="16345" y="81086"/>
                  </a:lnTo>
                  <a:close/>
                </a:path>
                <a:path w="25400" h="106679">
                  <a:moveTo>
                    <a:pt x="16345" y="0"/>
                  </a:moveTo>
                  <a:lnTo>
                    <a:pt x="9444" y="0"/>
                  </a:lnTo>
                  <a:lnTo>
                    <a:pt x="6324" y="1225"/>
                  </a:lnTo>
                  <a:lnTo>
                    <a:pt x="1266" y="6146"/>
                  </a:lnTo>
                  <a:lnTo>
                    <a:pt x="0" y="8973"/>
                  </a:lnTo>
                  <a:lnTo>
                    <a:pt x="0" y="15884"/>
                  </a:lnTo>
                  <a:lnTo>
                    <a:pt x="1266" y="18994"/>
                  </a:lnTo>
                  <a:lnTo>
                    <a:pt x="6324" y="24072"/>
                  </a:lnTo>
                  <a:lnTo>
                    <a:pt x="9444" y="25339"/>
                  </a:lnTo>
                  <a:lnTo>
                    <a:pt x="16648" y="25339"/>
                  </a:lnTo>
                  <a:lnTo>
                    <a:pt x="19570" y="24072"/>
                  </a:lnTo>
                  <a:lnTo>
                    <a:pt x="24177" y="18994"/>
                  </a:lnTo>
                  <a:lnTo>
                    <a:pt x="25339" y="15884"/>
                  </a:lnTo>
                  <a:lnTo>
                    <a:pt x="25339" y="8973"/>
                  </a:lnTo>
                  <a:lnTo>
                    <a:pt x="24114" y="6146"/>
                  </a:lnTo>
                  <a:lnTo>
                    <a:pt x="19182" y="1225"/>
                  </a:lnTo>
                  <a:lnTo>
                    <a:pt x="1634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3" name="object 163"/>
          <p:cNvSpPr/>
          <p:nvPr/>
        </p:nvSpPr>
        <p:spPr>
          <a:xfrm>
            <a:off x="17505998" y="8566225"/>
            <a:ext cx="17145" cy="39370"/>
          </a:xfrm>
          <a:custGeom>
            <a:avLst/>
            <a:gdLst/>
            <a:ahLst/>
            <a:cxnLst/>
            <a:rect l="l" t="t" r="r" b="b"/>
            <a:pathLst>
              <a:path w="17144" h="39370">
                <a:moveTo>
                  <a:pt x="0" y="39370"/>
                </a:moveTo>
                <a:lnTo>
                  <a:pt x="16742" y="39370"/>
                </a:lnTo>
                <a:lnTo>
                  <a:pt x="16742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4" name="object 164"/>
          <p:cNvGrpSpPr/>
          <p:nvPr/>
        </p:nvGrpSpPr>
        <p:grpSpPr>
          <a:xfrm>
            <a:off x="16586751" y="8459001"/>
            <a:ext cx="1861820" cy="421005"/>
            <a:chOff x="16586751" y="8459001"/>
            <a:chExt cx="1861820" cy="421005"/>
          </a:xfrm>
        </p:grpSpPr>
        <p:sp>
          <p:nvSpPr>
            <p:cNvPr id="165" name="object 165"/>
            <p:cNvSpPr/>
            <p:nvPr/>
          </p:nvSpPr>
          <p:spPr>
            <a:xfrm>
              <a:off x="17505998" y="8511622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64" y="38100"/>
                  </a:moveTo>
                  <a:lnTo>
                    <a:pt x="16738" y="38100"/>
                  </a:lnTo>
                  <a:lnTo>
                    <a:pt x="1673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088" y="54610"/>
                  </a:lnTo>
                  <a:lnTo>
                    <a:pt x="69088" y="93980"/>
                  </a:lnTo>
                  <a:lnTo>
                    <a:pt x="85864" y="93980"/>
                  </a:lnTo>
                  <a:lnTo>
                    <a:pt x="85864" y="54610"/>
                  </a:lnTo>
                  <a:lnTo>
                    <a:pt x="85864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6586751" y="8459001"/>
              <a:ext cx="1155083" cy="399994"/>
            </a:xfrm>
            <a:prstGeom prst="rect">
              <a:avLst/>
            </a:prstGeom>
            <a:blipFill>
              <a:blip r:embed="rId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7575095" y="8511615"/>
              <a:ext cx="17145" cy="38100"/>
            </a:xfrm>
            <a:custGeom>
              <a:avLst/>
              <a:gdLst/>
              <a:ahLst/>
              <a:cxnLst/>
              <a:rect l="l" t="t" r="r" b="b"/>
              <a:pathLst>
                <a:path w="17144" h="38100">
                  <a:moveTo>
                    <a:pt x="0" y="38100"/>
                  </a:moveTo>
                  <a:lnTo>
                    <a:pt x="16774" y="38100"/>
                  </a:lnTo>
                  <a:lnTo>
                    <a:pt x="16774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7624447" y="8511353"/>
              <a:ext cx="104300" cy="94237"/>
            </a:xfrm>
            <a:prstGeom prst="rect">
              <a:avLst/>
            </a:prstGeom>
            <a:blipFill>
              <a:blip r:embed="rId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7761247" y="8463196"/>
              <a:ext cx="87955" cy="142404"/>
            </a:xfrm>
            <a:prstGeom prst="rect">
              <a:avLst/>
            </a:prstGeom>
            <a:blipFill>
              <a:blip r:embed="rId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6593022" y="8762657"/>
              <a:ext cx="87965" cy="94237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7812620" y="8708204"/>
              <a:ext cx="98206" cy="150791"/>
            </a:xfrm>
            <a:prstGeom prst="rect">
              <a:avLst/>
            </a:prstGeom>
            <a:blipFill>
              <a:blip r:embed="rId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7937112" y="8760568"/>
              <a:ext cx="511809" cy="119380"/>
            </a:xfrm>
            <a:custGeom>
              <a:avLst/>
              <a:gdLst/>
              <a:ahLst/>
              <a:cxnLst/>
              <a:rect l="l" t="t" r="r" b="b"/>
              <a:pathLst>
                <a:path w="511809" h="119379">
                  <a:moveTo>
                    <a:pt x="135077" y="49212"/>
                  </a:moveTo>
                  <a:lnTo>
                    <a:pt x="116217" y="9601"/>
                  </a:lnTo>
                  <a:lnTo>
                    <a:pt x="116217" y="39585"/>
                  </a:lnTo>
                  <a:lnTo>
                    <a:pt x="116217" y="58991"/>
                  </a:lnTo>
                  <a:lnTo>
                    <a:pt x="113474" y="66840"/>
                  </a:lnTo>
                  <a:lnTo>
                    <a:pt x="102438" y="78714"/>
                  </a:lnTo>
                  <a:lnTo>
                    <a:pt x="95275" y="81673"/>
                  </a:lnTo>
                  <a:lnTo>
                    <a:pt x="77698" y="81673"/>
                  </a:lnTo>
                  <a:lnTo>
                    <a:pt x="70523" y="78676"/>
                  </a:lnTo>
                  <a:lnTo>
                    <a:pt x="59359" y="66662"/>
                  </a:lnTo>
                  <a:lnTo>
                    <a:pt x="56603" y="58991"/>
                  </a:lnTo>
                  <a:lnTo>
                    <a:pt x="56553" y="56540"/>
                  </a:lnTo>
                  <a:lnTo>
                    <a:pt x="56553" y="39789"/>
                  </a:lnTo>
                  <a:lnTo>
                    <a:pt x="56553" y="39585"/>
                  </a:lnTo>
                  <a:lnTo>
                    <a:pt x="59359" y="31762"/>
                  </a:lnTo>
                  <a:lnTo>
                    <a:pt x="70523" y="19761"/>
                  </a:lnTo>
                  <a:lnTo>
                    <a:pt x="77698" y="16764"/>
                  </a:lnTo>
                  <a:lnTo>
                    <a:pt x="95427" y="16764"/>
                  </a:lnTo>
                  <a:lnTo>
                    <a:pt x="102628" y="19761"/>
                  </a:lnTo>
                  <a:lnTo>
                    <a:pt x="113512" y="31762"/>
                  </a:lnTo>
                  <a:lnTo>
                    <a:pt x="116217" y="39585"/>
                  </a:lnTo>
                  <a:lnTo>
                    <a:pt x="116217" y="9601"/>
                  </a:lnTo>
                  <a:lnTo>
                    <a:pt x="114223" y="7899"/>
                  </a:lnTo>
                  <a:lnTo>
                    <a:pt x="105867" y="3505"/>
                  </a:lnTo>
                  <a:lnTo>
                    <a:pt x="96418" y="876"/>
                  </a:lnTo>
                  <a:lnTo>
                    <a:pt x="85877" y="0"/>
                  </a:lnTo>
                  <a:lnTo>
                    <a:pt x="76822" y="685"/>
                  </a:lnTo>
                  <a:lnTo>
                    <a:pt x="43751" y="23558"/>
                  </a:lnTo>
                  <a:lnTo>
                    <a:pt x="38328" y="39789"/>
                  </a:lnTo>
                  <a:lnTo>
                    <a:pt x="17818" y="39789"/>
                  </a:lnTo>
                  <a:lnTo>
                    <a:pt x="17818" y="2095"/>
                  </a:lnTo>
                  <a:lnTo>
                    <a:pt x="0" y="2095"/>
                  </a:lnTo>
                  <a:lnTo>
                    <a:pt x="0" y="96329"/>
                  </a:lnTo>
                  <a:lnTo>
                    <a:pt x="17818" y="96329"/>
                  </a:lnTo>
                  <a:lnTo>
                    <a:pt x="17818" y="56540"/>
                  </a:lnTo>
                  <a:lnTo>
                    <a:pt x="38125" y="56540"/>
                  </a:lnTo>
                  <a:lnTo>
                    <a:pt x="60032" y="91948"/>
                  </a:lnTo>
                  <a:lnTo>
                    <a:pt x="85877" y="98425"/>
                  </a:lnTo>
                  <a:lnTo>
                    <a:pt x="96253" y="97561"/>
                  </a:lnTo>
                  <a:lnTo>
                    <a:pt x="131622" y="68643"/>
                  </a:lnTo>
                  <a:lnTo>
                    <a:pt x="134213" y="59359"/>
                  </a:lnTo>
                  <a:lnTo>
                    <a:pt x="135077" y="49212"/>
                  </a:lnTo>
                  <a:close/>
                </a:path>
                <a:path w="511809" h="119379">
                  <a:moveTo>
                    <a:pt x="256527" y="80632"/>
                  </a:moveTo>
                  <a:lnTo>
                    <a:pt x="240817" y="80632"/>
                  </a:lnTo>
                  <a:lnTo>
                    <a:pt x="240817" y="17805"/>
                  </a:lnTo>
                  <a:lnTo>
                    <a:pt x="240817" y="2095"/>
                  </a:lnTo>
                  <a:lnTo>
                    <a:pt x="224066" y="2095"/>
                  </a:lnTo>
                  <a:lnTo>
                    <a:pt x="224066" y="17805"/>
                  </a:lnTo>
                  <a:lnTo>
                    <a:pt x="224066" y="80632"/>
                  </a:lnTo>
                  <a:lnTo>
                    <a:pt x="178396" y="80632"/>
                  </a:lnTo>
                  <a:lnTo>
                    <a:pt x="181063" y="77000"/>
                  </a:lnTo>
                  <a:lnTo>
                    <a:pt x="183642" y="70853"/>
                  </a:lnTo>
                  <a:lnTo>
                    <a:pt x="192227" y="17805"/>
                  </a:lnTo>
                  <a:lnTo>
                    <a:pt x="224066" y="17805"/>
                  </a:lnTo>
                  <a:lnTo>
                    <a:pt x="224066" y="2095"/>
                  </a:lnTo>
                  <a:lnTo>
                    <a:pt x="176517" y="2095"/>
                  </a:lnTo>
                  <a:lnTo>
                    <a:pt x="175044" y="27012"/>
                  </a:lnTo>
                  <a:lnTo>
                    <a:pt x="174244" y="35814"/>
                  </a:lnTo>
                  <a:lnTo>
                    <a:pt x="164071" y="76301"/>
                  </a:lnTo>
                  <a:lnTo>
                    <a:pt x="160604" y="80632"/>
                  </a:lnTo>
                  <a:lnTo>
                    <a:pt x="148869" y="80632"/>
                  </a:lnTo>
                  <a:lnTo>
                    <a:pt x="148869" y="119367"/>
                  </a:lnTo>
                  <a:lnTo>
                    <a:pt x="164566" y="119367"/>
                  </a:lnTo>
                  <a:lnTo>
                    <a:pt x="164566" y="96329"/>
                  </a:lnTo>
                  <a:lnTo>
                    <a:pt x="240817" y="96329"/>
                  </a:lnTo>
                  <a:lnTo>
                    <a:pt x="240817" y="119367"/>
                  </a:lnTo>
                  <a:lnTo>
                    <a:pt x="256527" y="119367"/>
                  </a:lnTo>
                  <a:lnTo>
                    <a:pt x="256527" y="96329"/>
                  </a:lnTo>
                  <a:lnTo>
                    <a:pt x="256527" y="80632"/>
                  </a:lnTo>
                  <a:close/>
                </a:path>
                <a:path w="511809" h="119379">
                  <a:moveTo>
                    <a:pt x="326872" y="47536"/>
                  </a:moveTo>
                  <a:lnTo>
                    <a:pt x="294627" y="2095"/>
                  </a:lnTo>
                  <a:lnTo>
                    <a:pt x="273685" y="2095"/>
                  </a:lnTo>
                  <a:lnTo>
                    <a:pt x="307809" y="47536"/>
                  </a:lnTo>
                  <a:lnTo>
                    <a:pt x="271792" y="96329"/>
                  </a:lnTo>
                  <a:lnTo>
                    <a:pt x="292303" y="96329"/>
                  </a:lnTo>
                  <a:lnTo>
                    <a:pt x="326872" y="47536"/>
                  </a:lnTo>
                  <a:close/>
                </a:path>
                <a:path w="511809" h="119379">
                  <a:moveTo>
                    <a:pt x="347814" y="2095"/>
                  </a:moveTo>
                  <a:lnTo>
                    <a:pt x="331063" y="2095"/>
                  </a:lnTo>
                  <a:lnTo>
                    <a:pt x="331063" y="96329"/>
                  </a:lnTo>
                  <a:lnTo>
                    <a:pt x="347814" y="96329"/>
                  </a:lnTo>
                  <a:lnTo>
                    <a:pt x="347814" y="2095"/>
                  </a:lnTo>
                  <a:close/>
                </a:path>
                <a:path w="511809" h="119379">
                  <a:moveTo>
                    <a:pt x="407695" y="96329"/>
                  </a:moveTo>
                  <a:lnTo>
                    <a:pt x="371043" y="47536"/>
                  </a:lnTo>
                  <a:lnTo>
                    <a:pt x="405180" y="2095"/>
                  </a:lnTo>
                  <a:lnTo>
                    <a:pt x="384467" y="2095"/>
                  </a:lnTo>
                  <a:lnTo>
                    <a:pt x="352005" y="47536"/>
                  </a:lnTo>
                  <a:lnTo>
                    <a:pt x="386981" y="96329"/>
                  </a:lnTo>
                  <a:lnTo>
                    <a:pt x="407695" y="96329"/>
                  </a:lnTo>
                  <a:close/>
                </a:path>
                <a:path w="511809" h="119379">
                  <a:moveTo>
                    <a:pt x="511441" y="43141"/>
                  </a:moveTo>
                  <a:lnTo>
                    <a:pt x="511238" y="40843"/>
                  </a:lnTo>
                  <a:lnTo>
                    <a:pt x="510654" y="34061"/>
                  </a:lnTo>
                  <a:lnTo>
                    <a:pt x="508304" y="25869"/>
                  </a:lnTo>
                  <a:lnTo>
                    <a:pt x="504380" y="18567"/>
                  </a:lnTo>
                  <a:lnTo>
                    <a:pt x="501929" y="15709"/>
                  </a:lnTo>
                  <a:lnTo>
                    <a:pt x="498894" y="12141"/>
                  </a:lnTo>
                  <a:lnTo>
                    <a:pt x="494068" y="8255"/>
                  </a:lnTo>
                  <a:lnTo>
                    <a:pt x="494068" y="40843"/>
                  </a:lnTo>
                  <a:lnTo>
                    <a:pt x="436880" y="40843"/>
                  </a:lnTo>
                  <a:lnTo>
                    <a:pt x="437857" y="33312"/>
                  </a:lnTo>
                  <a:lnTo>
                    <a:pt x="441045" y="27241"/>
                  </a:lnTo>
                  <a:lnTo>
                    <a:pt x="451789" y="18008"/>
                  </a:lnTo>
                  <a:lnTo>
                    <a:pt x="458597" y="15709"/>
                  </a:lnTo>
                  <a:lnTo>
                    <a:pt x="474929" y="15709"/>
                  </a:lnTo>
                  <a:lnTo>
                    <a:pt x="481380" y="17945"/>
                  </a:lnTo>
                  <a:lnTo>
                    <a:pt x="491032" y="26885"/>
                  </a:lnTo>
                  <a:lnTo>
                    <a:pt x="493649" y="33020"/>
                  </a:lnTo>
                  <a:lnTo>
                    <a:pt x="494068" y="40843"/>
                  </a:lnTo>
                  <a:lnTo>
                    <a:pt x="494068" y="8255"/>
                  </a:lnTo>
                  <a:lnTo>
                    <a:pt x="492302" y="6832"/>
                  </a:lnTo>
                  <a:lnTo>
                    <a:pt x="484898" y="3035"/>
                  </a:lnTo>
                  <a:lnTo>
                    <a:pt x="476694" y="762"/>
                  </a:lnTo>
                  <a:lnTo>
                    <a:pt x="467677" y="0"/>
                  </a:lnTo>
                  <a:lnTo>
                    <a:pt x="456895" y="876"/>
                  </a:lnTo>
                  <a:lnTo>
                    <a:pt x="422338" y="29845"/>
                  </a:lnTo>
                  <a:lnTo>
                    <a:pt x="419074" y="49212"/>
                  </a:lnTo>
                  <a:lnTo>
                    <a:pt x="419938" y="59855"/>
                  </a:lnTo>
                  <a:lnTo>
                    <a:pt x="448881" y="95084"/>
                  </a:lnTo>
                  <a:lnTo>
                    <a:pt x="469557" y="98425"/>
                  </a:lnTo>
                  <a:lnTo>
                    <a:pt x="479933" y="97650"/>
                  </a:lnTo>
                  <a:lnTo>
                    <a:pt x="489292" y="95338"/>
                  </a:lnTo>
                  <a:lnTo>
                    <a:pt x="497624" y="91478"/>
                  </a:lnTo>
                  <a:lnTo>
                    <a:pt x="504939" y="86067"/>
                  </a:lnTo>
                  <a:lnTo>
                    <a:pt x="503605" y="82715"/>
                  </a:lnTo>
                  <a:lnTo>
                    <a:pt x="499706" y="72872"/>
                  </a:lnTo>
                  <a:lnTo>
                    <a:pt x="493979" y="77190"/>
                  </a:lnTo>
                  <a:lnTo>
                    <a:pt x="487248" y="80264"/>
                  </a:lnTo>
                  <a:lnTo>
                    <a:pt x="479526" y="82105"/>
                  </a:lnTo>
                  <a:lnTo>
                    <a:pt x="470801" y="82715"/>
                  </a:lnTo>
                  <a:lnTo>
                    <a:pt x="461454" y="82715"/>
                  </a:lnTo>
                  <a:lnTo>
                    <a:pt x="453809" y="80213"/>
                  </a:lnTo>
                  <a:lnTo>
                    <a:pt x="441947" y="70154"/>
                  </a:lnTo>
                  <a:lnTo>
                    <a:pt x="438645" y="63246"/>
                  </a:lnTo>
                  <a:lnTo>
                    <a:pt x="437934" y="54444"/>
                  </a:lnTo>
                  <a:lnTo>
                    <a:pt x="510400" y="54444"/>
                  </a:lnTo>
                  <a:lnTo>
                    <a:pt x="511098" y="50965"/>
                  </a:lnTo>
                  <a:lnTo>
                    <a:pt x="511441" y="47193"/>
                  </a:lnTo>
                  <a:lnTo>
                    <a:pt x="511441" y="431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3" name="object 173"/>
          <p:cNvSpPr/>
          <p:nvPr/>
        </p:nvSpPr>
        <p:spPr>
          <a:xfrm>
            <a:off x="18463972" y="8762904"/>
            <a:ext cx="86360" cy="93980"/>
          </a:xfrm>
          <a:custGeom>
            <a:avLst/>
            <a:gdLst/>
            <a:ahLst/>
            <a:cxnLst/>
            <a:rect l="l" t="t" r="r" b="b"/>
            <a:pathLst>
              <a:path w="86359" h="93979">
                <a:moveTo>
                  <a:pt x="85852" y="0"/>
                </a:moveTo>
                <a:lnTo>
                  <a:pt x="0" y="0"/>
                </a:lnTo>
                <a:lnTo>
                  <a:pt x="0" y="16510"/>
                </a:lnTo>
                <a:lnTo>
                  <a:pt x="34544" y="16510"/>
                </a:lnTo>
                <a:lnTo>
                  <a:pt x="34544" y="93980"/>
                </a:lnTo>
                <a:lnTo>
                  <a:pt x="51295" y="93980"/>
                </a:lnTo>
                <a:lnTo>
                  <a:pt x="51295" y="16510"/>
                </a:lnTo>
                <a:lnTo>
                  <a:pt x="85852" y="16510"/>
                </a:lnTo>
                <a:lnTo>
                  <a:pt x="858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4" name="object 174"/>
          <p:cNvGrpSpPr/>
          <p:nvPr/>
        </p:nvGrpSpPr>
        <p:grpSpPr>
          <a:xfrm>
            <a:off x="12502019" y="10005295"/>
            <a:ext cx="678815" cy="151130"/>
            <a:chOff x="12502019" y="10005295"/>
            <a:chExt cx="678815" cy="151130"/>
          </a:xfrm>
        </p:grpSpPr>
        <p:sp>
          <p:nvSpPr>
            <p:cNvPr id="175" name="object 175"/>
            <p:cNvSpPr/>
            <p:nvPr/>
          </p:nvSpPr>
          <p:spPr>
            <a:xfrm>
              <a:off x="12502019" y="10057656"/>
              <a:ext cx="100510" cy="98426"/>
            </a:xfrm>
            <a:prstGeom prst="rect">
              <a:avLst/>
            </a:prstGeom>
            <a:blipFill>
              <a:blip r:embed="rId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2623415" y="10005295"/>
              <a:ext cx="204241" cy="150791"/>
            </a:xfrm>
            <a:prstGeom prst="rect">
              <a:avLst/>
            </a:prstGeom>
            <a:blipFill>
              <a:blip r:embed="rId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2853653" y="10057657"/>
              <a:ext cx="74971" cy="97787"/>
            </a:xfrm>
            <a:prstGeom prst="rect">
              <a:avLst/>
            </a:prstGeom>
            <a:blipFill>
              <a:blip r:embed="rId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2953855" y="10057656"/>
              <a:ext cx="188762" cy="98426"/>
            </a:xfrm>
            <a:prstGeom prst="rect">
              <a:avLst/>
            </a:prstGeom>
            <a:blipFill>
              <a:blip r:embed="rId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3163954" y="10114607"/>
              <a:ext cx="17145" cy="39370"/>
            </a:xfrm>
            <a:custGeom>
              <a:avLst/>
              <a:gdLst/>
              <a:ahLst/>
              <a:cxnLst/>
              <a:rect l="l" t="t" r="r" b="b"/>
              <a:pathLst>
                <a:path w="17144" h="39370">
                  <a:moveTo>
                    <a:pt x="0" y="39370"/>
                  </a:moveTo>
                  <a:lnTo>
                    <a:pt x="16742" y="39370"/>
                  </a:lnTo>
                  <a:lnTo>
                    <a:pt x="16742" y="0"/>
                  </a:lnTo>
                  <a:lnTo>
                    <a:pt x="0" y="0"/>
                  </a:lnTo>
                  <a:lnTo>
                    <a:pt x="0" y="3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0" name="object 180"/>
          <p:cNvSpPr/>
          <p:nvPr/>
        </p:nvSpPr>
        <p:spPr>
          <a:xfrm>
            <a:off x="11053724" y="10006548"/>
            <a:ext cx="1396676" cy="440613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1" name="object 181"/>
          <p:cNvGrpSpPr/>
          <p:nvPr/>
        </p:nvGrpSpPr>
        <p:grpSpPr>
          <a:xfrm>
            <a:off x="13163954" y="10011578"/>
            <a:ext cx="328295" cy="144780"/>
            <a:chOff x="13163954" y="10011578"/>
            <a:chExt cx="328295" cy="144780"/>
          </a:xfrm>
        </p:grpSpPr>
        <p:sp>
          <p:nvSpPr>
            <p:cNvPr id="182" name="object 182"/>
            <p:cNvSpPr/>
            <p:nvPr/>
          </p:nvSpPr>
          <p:spPr>
            <a:xfrm>
              <a:off x="13163943" y="10060006"/>
              <a:ext cx="86360" cy="93980"/>
            </a:xfrm>
            <a:custGeom>
              <a:avLst/>
              <a:gdLst/>
              <a:ahLst/>
              <a:cxnLst/>
              <a:rect l="l" t="t" r="r" b="b"/>
              <a:pathLst>
                <a:path w="86359" h="93979">
                  <a:moveTo>
                    <a:pt x="85852" y="0"/>
                  </a:moveTo>
                  <a:lnTo>
                    <a:pt x="69100" y="0"/>
                  </a:lnTo>
                  <a:lnTo>
                    <a:pt x="69100" y="38100"/>
                  </a:lnTo>
                  <a:lnTo>
                    <a:pt x="16751" y="38100"/>
                  </a:lnTo>
                  <a:lnTo>
                    <a:pt x="16751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54610"/>
                  </a:lnTo>
                  <a:lnTo>
                    <a:pt x="69100" y="54610"/>
                  </a:lnTo>
                  <a:lnTo>
                    <a:pt x="69100" y="93980"/>
                  </a:lnTo>
                  <a:lnTo>
                    <a:pt x="85852" y="93980"/>
                  </a:lnTo>
                  <a:lnTo>
                    <a:pt x="85852" y="54610"/>
                  </a:lnTo>
                  <a:lnTo>
                    <a:pt x="85852" y="38100"/>
                  </a:lnTo>
                  <a:lnTo>
                    <a:pt x="85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3276578" y="10057656"/>
              <a:ext cx="100510" cy="98426"/>
            </a:xfrm>
            <a:prstGeom prst="rect">
              <a:avLst/>
            </a:prstGeom>
            <a:blipFill>
              <a:blip r:embed="rId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3403742" y="10011578"/>
              <a:ext cx="87955" cy="142404"/>
            </a:xfrm>
            <a:prstGeom prst="rect">
              <a:avLst/>
            </a:prstGeom>
            <a:blipFill>
              <a:blip r:embed="rId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5" name="object 185"/>
          <p:cNvGrpSpPr/>
          <p:nvPr/>
        </p:nvGrpSpPr>
        <p:grpSpPr>
          <a:xfrm>
            <a:off x="12469846" y="10307280"/>
            <a:ext cx="429259" cy="140335"/>
            <a:chOff x="12469846" y="10307280"/>
            <a:chExt cx="429259" cy="140335"/>
          </a:xfrm>
        </p:grpSpPr>
        <p:sp>
          <p:nvSpPr>
            <p:cNvPr id="186" name="object 186"/>
            <p:cNvSpPr/>
            <p:nvPr/>
          </p:nvSpPr>
          <p:spPr>
            <a:xfrm>
              <a:off x="12469846" y="10308957"/>
              <a:ext cx="201234" cy="98426"/>
            </a:xfrm>
            <a:prstGeom prst="rect">
              <a:avLst/>
            </a:prstGeom>
            <a:blipFill>
              <a:blip r:embed="rId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2697408" y="10307280"/>
              <a:ext cx="201316" cy="139879"/>
            </a:xfrm>
            <a:prstGeom prst="rect">
              <a:avLst/>
            </a:prstGeom>
            <a:blipFill>
              <a:blip r:embed="rId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8" name="object 188"/>
          <p:cNvGrpSpPr/>
          <p:nvPr/>
        </p:nvGrpSpPr>
        <p:grpSpPr>
          <a:xfrm>
            <a:off x="13973827" y="10007385"/>
            <a:ext cx="969010" cy="149225"/>
            <a:chOff x="13973827" y="10007385"/>
            <a:chExt cx="969010" cy="149225"/>
          </a:xfrm>
        </p:grpSpPr>
        <p:sp>
          <p:nvSpPr>
            <p:cNvPr id="189" name="object 189"/>
            <p:cNvSpPr/>
            <p:nvPr/>
          </p:nvSpPr>
          <p:spPr>
            <a:xfrm>
              <a:off x="13973827" y="10007389"/>
              <a:ext cx="93829" cy="148895"/>
            </a:xfrm>
            <a:prstGeom prst="rect">
              <a:avLst/>
            </a:prstGeom>
            <a:blipFill>
              <a:blip r:embed="rId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4089257" y="10011778"/>
              <a:ext cx="29209" cy="142240"/>
            </a:xfrm>
            <a:custGeom>
              <a:avLst/>
              <a:gdLst/>
              <a:ahLst/>
              <a:cxnLst/>
              <a:rect l="l" t="t" r="r" b="b"/>
              <a:pathLst>
                <a:path w="29209" h="142240">
                  <a:moveTo>
                    <a:pt x="26585" y="47956"/>
                  </a:moveTo>
                  <a:lnTo>
                    <a:pt x="2492" y="47956"/>
                  </a:lnTo>
                  <a:lnTo>
                    <a:pt x="2492" y="142194"/>
                  </a:lnTo>
                  <a:lnTo>
                    <a:pt x="26585" y="142194"/>
                  </a:lnTo>
                  <a:lnTo>
                    <a:pt x="26585" y="47956"/>
                  </a:lnTo>
                  <a:close/>
                </a:path>
                <a:path w="29209" h="142240">
                  <a:moveTo>
                    <a:pt x="18690" y="0"/>
                  </a:moveTo>
                  <a:lnTo>
                    <a:pt x="10879" y="0"/>
                  </a:lnTo>
                  <a:lnTo>
                    <a:pt x="7319" y="1287"/>
                  </a:lnTo>
                  <a:lnTo>
                    <a:pt x="1455" y="6460"/>
                  </a:lnTo>
                  <a:lnTo>
                    <a:pt x="0" y="9863"/>
                  </a:lnTo>
                  <a:lnTo>
                    <a:pt x="0" y="18659"/>
                  </a:lnTo>
                  <a:lnTo>
                    <a:pt x="1434" y="22313"/>
                  </a:lnTo>
                  <a:lnTo>
                    <a:pt x="7162" y="27758"/>
                  </a:lnTo>
                  <a:lnTo>
                    <a:pt x="10732" y="29130"/>
                  </a:lnTo>
                  <a:lnTo>
                    <a:pt x="18690" y="29130"/>
                  </a:lnTo>
                  <a:lnTo>
                    <a:pt x="21905" y="27758"/>
                  </a:lnTo>
                  <a:lnTo>
                    <a:pt x="27486" y="22313"/>
                  </a:lnTo>
                  <a:lnTo>
                    <a:pt x="28878" y="18659"/>
                  </a:lnTo>
                  <a:lnTo>
                    <a:pt x="28878" y="9863"/>
                  </a:lnTo>
                  <a:lnTo>
                    <a:pt x="27486" y="6460"/>
                  </a:lnTo>
                  <a:lnTo>
                    <a:pt x="21905" y="1287"/>
                  </a:lnTo>
                  <a:lnTo>
                    <a:pt x="186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4145620" y="10058064"/>
              <a:ext cx="89861" cy="95913"/>
            </a:xfrm>
            <a:prstGeom prst="rect">
              <a:avLst/>
            </a:prstGeom>
            <a:blipFill>
              <a:blip r:embed="rId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4261868" y="10007385"/>
              <a:ext cx="377025" cy="148907"/>
            </a:xfrm>
            <a:prstGeom prst="rect">
              <a:avLst/>
            </a:prstGeom>
            <a:blipFill>
              <a:blip r:embed="rId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4660350" y="10058064"/>
              <a:ext cx="93649" cy="96960"/>
            </a:xfrm>
            <a:prstGeom prst="rect">
              <a:avLst/>
            </a:prstGeom>
            <a:blipFill>
              <a:blip r:embed="rId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14779456" y="10058064"/>
              <a:ext cx="162768" cy="98227"/>
            </a:xfrm>
            <a:prstGeom prst="rect">
              <a:avLst/>
            </a:prstGeom>
            <a:blipFill>
              <a:blip r:embed="rId1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5" name="object 195"/>
          <p:cNvSpPr/>
          <p:nvPr/>
        </p:nvSpPr>
        <p:spPr>
          <a:xfrm>
            <a:off x="13974040" y="10256602"/>
            <a:ext cx="97262" cy="150780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6" name="object 196"/>
          <p:cNvGrpSpPr/>
          <p:nvPr/>
        </p:nvGrpSpPr>
        <p:grpSpPr>
          <a:xfrm>
            <a:off x="14140522" y="10256602"/>
            <a:ext cx="567690" cy="192405"/>
            <a:chOff x="14140522" y="10256602"/>
            <a:chExt cx="567690" cy="192405"/>
          </a:xfrm>
        </p:grpSpPr>
        <p:sp>
          <p:nvSpPr>
            <p:cNvPr id="197" name="object 197"/>
            <p:cNvSpPr/>
            <p:nvPr/>
          </p:nvSpPr>
          <p:spPr>
            <a:xfrm>
              <a:off x="14140522" y="10258686"/>
              <a:ext cx="157942" cy="189745"/>
            </a:xfrm>
            <a:prstGeom prst="rect">
              <a:avLst/>
            </a:prstGeom>
            <a:blipFill>
              <a:blip r:embed="rId1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4320766" y="10256602"/>
              <a:ext cx="97242" cy="150780"/>
            </a:xfrm>
            <a:prstGeom prst="rect">
              <a:avLst/>
            </a:prstGeom>
            <a:blipFill>
              <a:blip r:embed="rId1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4439541" y="10257010"/>
              <a:ext cx="89410" cy="148267"/>
            </a:xfrm>
            <a:prstGeom prst="rect">
              <a:avLst/>
            </a:prstGeom>
            <a:blipFill>
              <a:blip r:embed="rId1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4551817" y="10257010"/>
              <a:ext cx="156202" cy="191419"/>
            </a:xfrm>
            <a:prstGeom prst="rect">
              <a:avLst/>
            </a:prstGeom>
            <a:blipFill>
              <a:blip r:embed="rId1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1" name="object 201"/>
          <p:cNvGrpSpPr/>
          <p:nvPr/>
        </p:nvGrpSpPr>
        <p:grpSpPr>
          <a:xfrm>
            <a:off x="14769802" y="10256597"/>
            <a:ext cx="814705" cy="151130"/>
            <a:chOff x="14769802" y="10256597"/>
            <a:chExt cx="814705" cy="151130"/>
          </a:xfrm>
        </p:grpSpPr>
        <p:sp>
          <p:nvSpPr>
            <p:cNvPr id="202" name="object 202"/>
            <p:cNvSpPr/>
            <p:nvPr/>
          </p:nvSpPr>
          <p:spPr>
            <a:xfrm>
              <a:off x="14769802" y="10256597"/>
              <a:ext cx="200658" cy="150791"/>
            </a:xfrm>
            <a:prstGeom prst="rect">
              <a:avLst/>
            </a:prstGeom>
            <a:blipFill>
              <a:blip r:embed="rId1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4996506" y="10340366"/>
              <a:ext cx="50165" cy="15875"/>
            </a:xfrm>
            <a:custGeom>
              <a:avLst/>
              <a:gdLst/>
              <a:ahLst/>
              <a:cxnLst/>
              <a:rect l="l" t="t" r="r" b="b"/>
              <a:pathLst>
                <a:path w="50165" h="15875">
                  <a:moveTo>
                    <a:pt x="50061" y="0"/>
                  </a:moveTo>
                  <a:lnTo>
                    <a:pt x="0" y="0"/>
                  </a:lnTo>
                  <a:lnTo>
                    <a:pt x="0" y="15706"/>
                  </a:lnTo>
                  <a:lnTo>
                    <a:pt x="50061" y="15706"/>
                  </a:lnTo>
                  <a:lnTo>
                    <a:pt x="500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5076485" y="10257012"/>
              <a:ext cx="95075" cy="149943"/>
            </a:xfrm>
            <a:prstGeom prst="rect">
              <a:avLst/>
            </a:prstGeom>
            <a:blipFill>
              <a:blip r:embed="rId1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5191803" y="10257021"/>
              <a:ext cx="155575" cy="148590"/>
            </a:xfrm>
            <a:custGeom>
              <a:avLst/>
              <a:gdLst/>
              <a:ahLst/>
              <a:cxnLst/>
              <a:rect l="l" t="t" r="r" b="b"/>
              <a:pathLst>
                <a:path w="155575" h="148590">
                  <a:moveTo>
                    <a:pt x="89408" y="132562"/>
                  </a:moveTo>
                  <a:lnTo>
                    <a:pt x="21780" y="132562"/>
                  </a:lnTo>
                  <a:lnTo>
                    <a:pt x="27647" y="127406"/>
                  </a:lnTo>
                  <a:lnTo>
                    <a:pt x="32651" y="122720"/>
                  </a:lnTo>
                  <a:lnTo>
                    <a:pt x="68148" y="81483"/>
                  </a:lnTo>
                  <a:lnTo>
                    <a:pt x="83362" y="37071"/>
                  </a:lnTo>
                  <a:lnTo>
                    <a:pt x="82702" y="29870"/>
                  </a:lnTo>
                  <a:lnTo>
                    <a:pt x="52209" y="685"/>
                  </a:lnTo>
                  <a:lnTo>
                    <a:pt x="43129" y="0"/>
                  </a:lnTo>
                  <a:lnTo>
                    <a:pt x="35356" y="584"/>
                  </a:lnTo>
                  <a:lnTo>
                    <a:pt x="3073" y="26898"/>
                  </a:lnTo>
                  <a:lnTo>
                    <a:pt x="1244" y="34353"/>
                  </a:lnTo>
                  <a:lnTo>
                    <a:pt x="15494" y="40208"/>
                  </a:lnTo>
                  <a:lnTo>
                    <a:pt x="16891" y="32816"/>
                  </a:lnTo>
                  <a:lnTo>
                    <a:pt x="20002" y="27051"/>
                  </a:lnTo>
                  <a:lnTo>
                    <a:pt x="29629" y="18808"/>
                  </a:lnTo>
                  <a:lnTo>
                    <a:pt x="35255" y="16764"/>
                  </a:lnTo>
                  <a:lnTo>
                    <a:pt x="49072" y="16764"/>
                  </a:lnTo>
                  <a:lnTo>
                    <a:pt x="54889" y="18948"/>
                  </a:lnTo>
                  <a:lnTo>
                    <a:pt x="63411" y="27749"/>
                  </a:lnTo>
                  <a:lnTo>
                    <a:pt x="65544" y="33426"/>
                  </a:lnTo>
                  <a:lnTo>
                    <a:pt x="65544" y="40424"/>
                  </a:lnTo>
                  <a:lnTo>
                    <a:pt x="41884" y="90271"/>
                  </a:lnTo>
                  <a:lnTo>
                    <a:pt x="13284" y="121437"/>
                  </a:lnTo>
                  <a:lnTo>
                    <a:pt x="0" y="134658"/>
                  </a:lnTo>
                  <a:lnTo>
                    <a:pt x="0" y="148259"/>
                  </a:lnTo>
                  <a:lnTo>
                    <a:pt x="89408" y="148259"/>
                  </a:lnTo>
                  <a:lnTo>
                    <a:pt x="89408" y="132562"/>
                  </a:lnTo>
                  <a:close/>
                </a:path>
                <a:path w="155575" h="148590">
                  <a:moveTo>
                    <a:pt x="155346" y="83350"/>
                  </a:moveTo>
                  <a:lnTo>
                    <a:pt x="105283" y="83350"/>
                  </a:lnTo>
                  <a:lnTo>
                    <a:pt x="105283" y="99060"/>
                  </a:lnTo>
                  <a:lnTo>
                    <a:pt x="155346" y="99060"/>
                  </a:lnTo>
                  <a:lnTo>
                    <a:pt x="155346" y="83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15375788" y="10256603"/>
              <a:ext cx="97262" cy="150780"/>
            </a:xfrm>
            <a:prstGeom prst="rect">
              <a:avLst/>
            </a:prstGeom>
            <a:blipFill>
              <a:blip r:embed="rId1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15494563" y="10257011"/>
              <a:ext cx="89431" cy="148267"/>
            </a:xfrm>
            <a:prstGeom prst="rect">
              <a:avLst/>
            </a:prstGeom>
            <a:blipFill>
              <a:blip r:embed="rId1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8" name="object 208"/>
          <p:cNvSpPr/>
          <p:nvPr/>
        </p:nvSpPr>
        <p:spPr>
          <a:xfrm>
            <a:off x="9637239" y="10042436"/>
            <a:ext cx="26034" cy="121920"/>
          </a:xfrm>
          <a:custGeom>
            <a:avLst/>
            <a:gdLst/>
            <a:ahLst/>
            <a:cxnLst/>
            <a:rect l="l" t="t" r="r" b="b"/>
            <a:pathLst>
              <a:path w="26034" h="121920">
                <a:moveTo>
                  <a:pt x="0" y="121920"/>
                </a:moveTo>
                <a:lnTo>
                  <a:pt x="25779" y="121920"/>
                </a:lnTo>
                <a:lnTo>
                  <a:pt x="25779" y="0"/>
                </a:lnTo>
                <a:lnTo>
                  <a:pt x="0" y="0"/>
                </a:lnTo>
                <a:lnTo>
                  <a:pt x="0" y="121920"/>
                </a:lnTo>
                <a:close/>
              </a:path>
            </a:pathLst>
          </a:custGeom>
          <a:solidFill>
            <a:srgbClr val="184A9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9" name="object 209"/>
          <p:cNvGrpSpPr/>
          <p:nvPr/>
        </p:nvGrpSpPr>
        <p:grpSpPr>
          <a:xfrm>
            <a:off x="9637239" y="10018306"/>
            <a:ext cx="1104900" cy="187960"/>
            <a:chOff x="9637239" y="10018306"/>
            <a:chExt cx="1104900" cy="187960"/>
          </a:xfrm>
        </p:grpSpPr>
        <p:sp>
          <p:nvSpPr>
            <p:cNvPr id="210" name="object 210"/>
            <p:cNvSpPr/>
            <p:nvPr/>
          </p:nvSpPr>
          <p:spPr>
            <a:xfrm>
              <a:off x="9637230" y="10018312"/>
              <a:ext cx="117475" cy="146050"/>
            </a:xfrm>
            <a:custGeom>
              <a:avLst/>
              <a:gdLst/>
              <a:ahLst/>
              <a:cxnLst/>
              <a:rect l="l" t="t" r="r" b="b"/>
              <a:pathLst>
                <a:path w="117475" h="146050">
                  <a:moveTo>
                    <a:pt x="116865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91122" y="24130"/>
                  </a:lnTo>
                  <a:lnTo>
                    <a:pt x="91122" y="146050"/>
                  </a:lnTo>
                  <a:lnTo>
                    <a:pt x="116865" y="146050"/>
                  </a:lnTo>
                  <a:lnTo>
                    <a:pt x="116865" y="24130"/>
                  </a:lnTo>
                  <a:lnTo>
                    <a:pt x="116865" y="0"/>
                  </a:lnTo>
                  <a:close/>
                </a:path>
              </a:pathLst>
            </a:custGeom>
            <a:solidFill>
              <a:srgbClr val="184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9781632" y="10067814"/>
              <a:ext cx="461594" cy="118531"/>
            </a:xfrm>
            <a:prstGeom prst="rect">
              <a:avLst/>
            </a:prstGeom>
            <a:blipFill>
              <a:blip r:embed="rId1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10266200" y="10067818"/>
              <a:ext cx="475869" cy="138425"/>
            </a:xfrm>
            <a:prstGeom prst="rect">
              <a:avLst/>
            </a:prstGeom>
            <a:blipFill>
              <a:blip r:embed="rId1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3" name="object 213"/>
          <p:cNvGrpSpPr/>
          <p:nvPr/>
        </p:nvGrpSpPr>
        <p:grpSpPr>
          <a:xfrm>
            <a:off x="9624486" y="10319115"/>
            <a:ext cx="1033780" cy="99060"/>
            <a:chOff x="9624486" y="10319115"/>
            <a:chExt cx="1033780" cy="99060"/>
          </a:xfrm>
        </p:grpSpPr>
        <p:sp>
          <p:nvSpPr>
            <p:cNvPr id="214" name="object 214"/>
            <p:cNvSpPr/>
            <p:nvPr/>
          </p:nvSpPr>
          <p:spPr>
            <a:xfrm>
              <a:off x="9624486" y="10319115"/>
              <a:ext cx="102604" cy="98845"/>
            </a:xfrm>
            <a:prstGeom prst="rect">
              <a:avLst/>
            </a:prstGeom>
            <a:blipFill>
              <a:blip r:embed="rId1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9751042" y="10319123"/>
              <a:ext cx="182331" cy="97787"/>
            </a:xfrm>
            <a:prstGeom prst="rect">
              <a:avLst/>
            </a:prstGeom>
            <a:blipFill>
              <a:blip r:embed="rId1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9952988" y="10319123"/>
              <a:ext cx="83767" cy="98834"/>
            </a:xfrm>
            <a:prstGeom prst="rect">
              <a:avLst/>
            </a:prstGeom>
            <a:blipFill>
              <a:blip r:embed="rId1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10062384" y="10321423"/>
              <a:ext cx="114771" cy="94237"/>
            </a:xfrm>
            <a:prstGeom prst="rect">
              <a:avLst/>
            </a:prstGeom>
            <a:blipFill>
              <a:blip r:embed="rId1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0206748" y="10320379"/>
              <a:ext cx="82311" cy="96321"/>
            </a:xfrm>
            <a:prstGeom prst="rect">
              <a:avLst/>
            </a:prstGeom>
            <a:blipFill>
              <a:blip r:embed="rId1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10308612" y="10319123"/>
              <a:ext cx="78322" cy="97787"/>
            </a:xfrm>
            <a:prstGeom prst="rect">
              <a:avLst/>
            </a:prstGeom>
            <a:blipFill>
              <a:blip r:embed="rId1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0409130" y="10319117"/>
              <a:ext cx="195200" cy="98845"/>
            </a:xfrm>
            <a:prstGeom prst="rect">
              <a:avLst/>
            </a:prstGeom>
            <a:blipFill>
              <a:blip r:embed="rId1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0626093" y="10319115"/>
              <a:ext cx="32384" cy="97790"/>
            </a:xfrm>
            <a:custGeom>
              <a:avLst/>
              <a:gdLst/>
              <a:ahLst/>
              <a:cxnLst/>
              <a:rect l="l" t="t" r="r" b="b"/>
              <a:pathLst>
                <a:path w="32384" h="97790">
                  <a:moveTo>
                    <a:pt x="21067" y="65338"/>
                  </a:moveTo>
                  <a:lnTo>
                    <a:pt x="11716" y="65338"/>
                  </a:lnTo>
                  <a:lnTo>
                    <a:pt x="7664" y="66950"/>
                  </a:lnTo>
                  <a:lnTo>
                    <a:pt x="1528" y="73369"/>
                  </a:lnTo>
                  <a:lnTo>
                    <a:pt x="0" y="76929"/>
                  </a:lnTo>
                  <a:lnTo>
                    <a:pt x="0" y="85306"/>
                  </a:lnTo>
                  <a:lnTo>
                    <a:pt x="1528" y="89211"/>
                  </a:lnTo>
                  <a:lnTo>
                    <a:pt x="7664" y="95913"/>
                  </a:lnTo>
                  <a:lnTo>
                    <a:pt x="11716" y="97588"/>
                  </a:lnTo>
                  <a:lnTo>
                    <a:pt x="21067" y="97588"/>
                  </a:lnTo>
                  <a:lnTo>
                    <a:pt x="24700" y="95913"/>
                  </a:lnTo>
                  <a:lnTo>
                    <a:pt x="30574" y="89211"/>
                  </a:lnTo>
                  <a:lnTo>
                    <a:pt x="32030" y="85306"/>
                  </a:lnTo>
                  <a:lnTo>
                    <a:pt x="32030" y="76929"/>
                  </a:lnTo>
                  <a:lnTo>
                    <a:pt x="30574" y="73369"/>
                  </a:lnTo>
                  <a:lnTo>
                    <a:pt x="24700" y="66950"/>
                  </a:lnTo>
                  <a:lnTo>
                    <a:pt x="21067" y="65338"/>
                  </a:lnTo>
                  <a:close/>
                </a:path>
                <a:path w="32384" h="97790">
                  <a:moveTo>
                    <a:pt x="21067" y="0"/>
                  </a:moveTo>
                  <a:lnTo>
                    <a:pt x="11716" y="0"/>
                  </a:lnTo>
                  <a:lnTo>
                    <a:pt x="7664" y="1612"/>
                  </a:lnTo>
                  <a:lnTo>
                    <a:pt x="1528" y="8031"/>
                  </a:lnTo>
                  <a:lnTo>
                    <a:pt x="0" y="11591"/>
                  </a:lnTo>
                  <a:lnTo>
                    <a:pt x="0" y="19967"/>
                  </a:lnTo>
                  <a:lnTo>
                    <a:pt x="1528" y="23873"/>
                  </a:lnTo>
                  <a:lnTo>
                    <a:pt x="7664" y="30574"/>
                  </a:lnTo>
                  <a:lnTo>
                    <a:pt x="11716" y="32250"/>
                  </a:lnTo>
                  <a:lnTo>
                    <a:pt x="21067" y="32250"/>
                  </a:lnTo>
                  <a:lnTo>
                    <a:pt x="24700" y="30574"/>
                  </a:lnTo>
                  <a:lnTo>
                    <a:pt x="30574" y="23873"/>
                  </a:lnTo>
                  <a:lnTo>
                    <a:pt x="32030" y="19967"/>
                  </a:lnTo>
                  <a:lnTo>
                    <a:pt x="32030" y="11591"/>
                  </a:lnTo>
                  <a:lnTo>
                    <a:pt x="30574" y="8031"/>
                  </a:lnTo>
                  <a:lnTo>
                    <a:pt x="24700" y="1612"/>
                  </a:lnTo>
                  <a:lnTo>
                    <a:pt x="21067" y="0"/>
                  </a:lnTo>
                  <a:close/>
                </a:path>
              </a:pathLst>
            </a:custGeom>
            <a:solidFill>
              <a:srgbClr val="184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2" name="object 222"/>
          <p:cNvGrpSpPr/>
          <p:nvPr/>
        </p:nvGrpSpPr>
        <p:grpSpPr>
          <a:xfrm>
            <a:off x="9504460" y="1721206"/>
            <a:ext cx="10593705" cy="8312150"/>
            <a:chOff x="9504460" y="1721206"/>
            <a:chExt cx="10593705" cy="8312150"/>
          </a:xfrm>
        </p:grpSpPr>
        <p:sp>
          <p:nvSpPr>
            <p:cNvPr id="223" name="object 223"/>
            <p:cNvSpPr/>
            <p:nvPr/>
          </p:nvSpPr>
          <p:spPr>
            <a:xfrm>
              <a:off x="9538593" y="1721206"/>
              <a:ext cx="10559415" cy="3792854"/>
            </a:xfrm>
            <a:custGeom>
              <a:avLst/>
              <a:gdLst/>
              <a:ahLst/>
              <a:cxnLst/>
              <a:rect l="l" t="t" r="r" b="b"/>
              <a:pathLst>
                <a:path w="10559415" h="3792854">
                  <a:moveTo>
                    <a:pt x="10559102" y="0"/>
                  </a:moveTo>
                  <a:lnTo>
                    <a:pt x="8201467" y="2570351"/>
                  </a:lnTo>
                  <a:lnTo>
                    <a:pt x="6816033" y="1670200"/>
                  </a:lnTo>
                  <a:lnTo>
                    <a:pt x="5699962" y="2675908"/>
                  </a:lnTo>
                  <a:lnTo>
                    <a:pt x="3401173" y="2764460"/>
                  </a:lnTo>
                  <a:lnTo>
                    <a:pt x="1781788" y="3776157"/>
                  </a:lnTo>
                  <a:lnTo>
                    <a:pt x="0" y="3493642"/>
                  </a:lnTo>
                  <a:lnTo>
                    <a:pt x="5151" y="3510374"/>
                  </a:lnTo>
                  <a:lnTo>
                    <a:pt x="1785139" y="3792596"/>
                  </a:lnTo>
                  <a:lnTo>
                    <a:pt x="3405959" y="2780009"/>
                  </a:lnTo>
                  <a:lnTo>
                    <a:pt x="5706266" y="2691384"/>
                  </a:lnTo>
                  <a:lnTo>
                    <a:pt x="6817593" y="1689938"/>
                  </a:lnTo>
                  <a:lnTo>
                    <a:pt x="8204085" y="2590779"/>
                  </a:lnTo>
                  <a:lnTo>
                    <a:pt x="10558045" y="27004"/>
                  </a:lnTo>
                  <a:lnTo>
                    <a:pt x="10559102" y="0"/>
                  </a:lnTo>
                  <a:close/>
                </a:path>
              </a:pathLst>
            </a:custGeom>
            <a:solidFill>
              <a:srgbClr val="184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9553740" y="3401281"/>
              <a:ext cx="6809740" cy="6631940"/>
            </a:xfrm>
            <a:custGeom>
              <a:avLst/>
              <a:gdLst/>
              <a:ahLst/>
              <a:cxnLst/>
              <a:rect l="l" t="t" r="r" b="b"/>
              <a:pathLst>
                <a:path w="6809740" h="6631940">
                  <a:moveTo>
                    <a:pt x="15709" y="1821929"/>
                  </a:moveTo>
                  <a:lnTo>
                    <a:pt x="0" y="1821929"/>
                  </a:lnTo>
                  <a:lnTo>
                    <a:pt x="0" y="6327889"/>
                  </a:lnTo>
                  <a:lnTo>
                    <a:pt x="15709" y="6327889"/>
                  </a:lnTo>
                  <a:lnTo>
                    <a:pt x="15709" y="1821929"/>
                  </a:lnTo>
                  <a:close/>
                </a:path>
                <a:path w="6809740" h="6631940">
                  <a:moveTo>
                    <a:pt x="3396272" y="1092174"/>
                  </a:moveTo>
                  <a:lnTo>
                    <a:pt x="3380562" y="1092174"/>
                  </a:lnTo>
                  <a:lnTo>
                    <a:pt x="3380562" y="6296482"/>
                  </a:lnTo>
                  <a:lnTo>
                    <a:pt x="3396272" y="6296482"/>
                  </a:lnTo>
                  <a:lnTo>
                    <a:pt x="3396272" y="1092174"/>
                  </a:lnTo>
                  <a:close/>
                </a:path>
                <a:path w="6809740" h="6631940">
                  <a:moveTo>
                    <a:pt x="6809511" y="0"/>
                  </a:moveTo>
                  <a:lnTo>
                    <a:pt x="6793814" y="0"/>
                  </a:lnTo>
                  <a:lnTo>
                    <a:pt x="6793814" y="6631572"/>
                  </a:lnTo>
                  <a:lnTo>
                    <a:pt x="6809511" y="6631572"/>
                  </a:lnTo>
                  <a:lnTo>
                    <a:pt x="6809511" y="0"/>
                  </a:lnTo>
                  <a:close/>
                </a:path>
              </a:pathLst>
            </a:custGeom>
            <a:solidFill>
              <a:srgbClr val="D0D0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9504460" y="5175889"/>
              <a:ext cx="114300" cy="118006"/>
            </a:xfrm>
            <a:prstGeom prst="rect">
              <a:avLst/>
            </a:prstGeom>
            <a:blipFill>
              <a:blip r:embed="rId1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9512314" y="6364281"/>
              <a:ext cx="98583" cy="102311"/>
            </a:xfrm>
            <a:prstGeom prst="rect">
              <a:avLst/>
            </a:prstGeom>
            <a:blipFill>
              <a:blip r:embed="rId1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2892865" y="6364281"/>
              <a:ext cx="98583" cy="102311"/>
            </a:xfrm>
            <a:prstGeom prst="rect">
              <a:avLst/>
            </a:prstGeom>
            <a:blipFill>
              <a:blip r:embed="rId1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16318572" y="6364281"/>
              <a:ext cx="98583" cy="102311"/>
            </a:xfrm>
            <a:prstGeom prst="rect">
              <a:avLst/>
            </a:prstGeom>
            <a:blipFill>
              <a:blip r:embed="rId1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12885023" y="4446107"/>
              <a:ext cx="114279" cy="118017"/>
            </a:xfrm>
            <a:prstGeom prst="rect">
              <a:avLst/>
            </a:prstGeom>
            <a:blipFill>
              <a:blip r:embed="rId1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16298265" y="3353955"/>
              <a:ext cx="114279" cy="118006"/>
            </a:xfrm>
            <a:prstGeom prst="rect">
              <a:avLst/>
            </a:prstGeom>
            <a:blipFill>
              <a:blip r:embed="rId1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10197499" y="2233495"/>
              <a:ext cx="1476944" cy="4169011"/>
            </a:xfrm>
            <a:prstGeom prst="rect">
              <a:avLst/>
            </a:prstGeom>
            <a:blipFill>
              <a:blip r:embed="rId1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2" name="object 232"/>
          <p:cNvSpPr/>
          <p:nvPr/>
        </p:nvSpPr>
        <p:spPr>
          <a:xfrm>
            <a:off x="6483998" y="8181363"/>
            <a:ext cx="15875" cy="2399030"/>
          </a:xfrm>
          <a:custGeom>
            <a:avLst/>
            <a:gdLst/>
            <a:ahLst/>
            <a:cxnLst/>
            <a:rect l="l" t="t" r="r" b="b"/>
            <a:pathLst>
              <a:path w="15875" h="2399029">
                <a:moveTo>
                  <a:pt x="15706" y="0"/>
                </a:moveTo>
                <a:lnTo>
                  <a:pt x="0" y="17486"/>
                </a:lnTo>
                <a:lnTo>
                  <a:pt x="0" y="2398586"/>
                </a:lnTo>
                <a:lnTo>
                  <a:pt x="15706" y="2398586"/>
                </a:lnTo>
                <a:lnTo>
                  <a:pt x="15706" y="0"/>
                </a:lnTo>
                <a:close/>
              </a:path>
            </a:pathLst>
          </a:custGeom>
          <a:solidFill>
            <a:srgbClr val="D0D0C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3" name="object 233"/>
          <p:cNvGrpSpPr/>
          <p:nvPr/>
        </p:nvGrpSpPr>
        <p:grpSpPr>
          <a:xfrm>
            <a:off x="1773565" y="5240088"/>
            <a:ext cx="7738745" cy="5552440"/>
            <a:chOff x="1773565" y="5240088"/>
            <a:chExt cx="7738745" cy="5552440"/>
          </a:xfrm>
        </p:grpSpPr>
        <p:sp>
          <p:nvSpPr>
            <p:cNvPr id="234" name="object 234"/>
            <p:cNvSpPr/>
            <p:nvPr/>
          </p:nvSpPr>
          <p:spPr>
            <a:xfrm>
              <a:off x="4740599" y="8554472"/>
              <a:ext cx="15875" cy="2025650"/>
            </a:xfrm>
            <a:custGeom>
              <a:avLst/>
              <a:gdLst/>
              <a:ahLst/>
              <a:cxnLst/>
              <a:rect l="l" t="t" r="r" b="b"/>
              <a:pathLst>
                <a:path w="15875" h="2025650">
                  <a:moveTo>
                    <a:pt x="15706" y="0"/>
                  </a:moveTo>
                  <a:lnTo>
                    <a:pt x="0" y="0"/>
                  </a:lnTo>
                  <a:lnTo>
                    <a:pt x="0" y="2025477"/>
                  </a:lnTo>
                  <a:lnTo>
                    <a:pt x="15706" y="2025477"/>
                  </a:lnTo>
                  <a:lnTo>
                    <a:pt x="15706" y="0"/>
                  </a:lnTo>
                  <a:close/>
                </a:path>
              </a:pathLst>
            </a:custGeom>
            <a:solidFill>
              <a:srgbClr val="D0D0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1773565" y="5240088"/>
              <a:ext cx="7738745" cy="5552440"/>
            </a:xfrm>
            <a:custGeom>
              <a:avLst/>
              <a:gdLst/>
              <a:ahLst/>
              <a:cxnLst/>
              <a:rect l="l" t="t" r="r" b="b"/>
              <a:pathLst>
                <a:path w="7738745" h="5552440">
                  <a:moveTo>
                    <a:pt x="7738748" y="0"/>
                  </a:moveTo>
                  <a:lnTo>
                    <a:pt x="4707804" y="2963721"/>
                  </a:lnTo>
                  <a:lnTo>
                    <a:pt x="2965710" y="3307145"/>
                  </a:lnTo>
                  <a:lnTo>
                    <a:pt x="1708324" y="4611828"/>
                  </a:lnTo>
                  <a:lnTo>
                    <a:pt x="0" y="5552019"/>
                  </a:lnTo>
                  <a:lnTo>
                    <a:pt x="32574" y="5552019"/>
                  </a:lnTo>
                  <a:lnTo>
                    <a:pt x="1717968" y="4624445"/>
                  </a:lnTo>
                  <a:lnTo>
                    <a:pt x="2973595" y="3321605"/>
                  </a:lnTo>
                  <a:lnTo>
                    <a:pt x="4715531" y="2978192"/>
                  </a:lnTo>
                  <a:lnTo>
                    <a:pt x="7738748" y="21465"/>
                  </a:lnTo>
                  <a:lnTo>
                    <a:pt x="7738748" y="0"/>
                  </a:lnTo>
                  <a:close/>
                </a:path>
              </a:pathLst>
            </a:custGeom>
            <a:solidFill>
              <a:srgbClr val="184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73951" y="3426630"/>
            <a:ext cx="10806430" cy="5680710"/>
            <a:chOff x="7573951" y="3426630"/>
            <a:chExt cx="10806430" cy="5680710"/>
          </a:xfrm>
        </p:grpSpPr>
        <p:sp>
          <p:nvSpPr>
            <p:cNvPr id="3" name="object 3"/>
            <p:cNvSpPr/>
            <p:nvPr/>
          </p:nvSpPr>
          <p:spPr>
            <a:xfrm>
              <a:off x="12004199" y="8189635"/>
              <a:ext cx="4685665" cy="47625"/>
            </a:xfrm>
            <a:custGeom>
              <a:avLst/>
              <a:gdLst/>
              <a:ahLst/>
              <a:cxnLst/>
              <a:rect l="l" t="t" r="r" b="b"/>
              <a:pathLst>
                <a:path w="4685665" h="47625">
                  <a:moveTo>
                    <a:pt x="4685501" y="0"/>
                  </a:moveTo>
                  <a:lnTo>
                    <a:pt x="0" y="0"/>
                  </a:lnTo>
                  <a:lnTo>
                    <a:pt x="0" y="47359"/>
                  </a:lnTo>
                  <a:lnTo>
                    <a:pt x="4685501" y="47359"/>
                  </a:lnTo>
                  <a:lnTo>
                    <a:pt x="46855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573951" y="3426630"/>
              <a:ext cx="10806385" cy="568045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763975" y="7980217"/>
            <a:ext cx="1398270" cy="1108710"/>
          </a:xfrm>
          <a:custGeom>
            <a:avLst/>
            <a:gdLst/>
            <a:ahLst/>
            <a:cxnLst/>
            <a:rect l="l" t="t" r="r" b="b"/>
            <a:pathLst>
              <a:path w="1398270" h="1108709">
                <a:moveTo>
                  <a:pt x="1397957" y="0"/>
                </a:moveTo>
                <a:lnTo>
                  <a:pt x="1060742" y="0"/>
                </a:lnTo>
                <a:lnTo>
                  <a:pt x="717182" y="489210"/>
                </a:lnTo>
                <a:lnTo>
                  <a:pt x="360962" y="0"/>
                </a:lnTo>
                <a:lnTo>
                  <a:pt x="0" y="0"/>
                </a:lnTo>
                <a:lnTo>
                  <a:pt x="0" y="137734"/>
                </a:lnTo>
                <a:lnTo>
                  <a:pt x="129818" y="137734"/>
                </a:lnTo>
                <a:lnTo>
                  <a:pt x="129818" y="968902"/>
                </a:lnTo>
                <a:lnTo>
                  <a:pt x="0" y="968902"/>
                </a:lnTo>
                <a:lnTo>
                  <a:pt x="0" y="1108238"/>
                </a:lnTo>
                <a:lnTo>
                  <a:pt x="422720" y="1108238"/>
                </a:lnTo>
                <a:lnTo>
                  <a:pt x="422720" y="968902"/>
                </a:lnTo>
                <a:lnTo>
                  <a:pt x="296053" y="968902"/>
                </a:lnTo>
                <a:lnTo>
                  <a:pt x="296053" y="283394"/>
                </a:lnTo>
                <a:lnTo>
                  <a:pt x="663362" y="786855"/>
                </a:lnTo>
                <a:lnTo>
                  <a:pt x="691853" y="786855"/>
                </a:lnTo>
                <a:lnTo>
                  <a:pt x="1043329" y="278651"/>
                </a:lnTo>
                <a:lnTo>
                  <a:pt x="1043329" y="968902"/>
                </a:lnTo>
                <a:lnTo>
                  <a:pt x="916663" y="968902"/>
                </a:lnTo>
                <a:lnTo>
                  <a:pt x="916663" y="1108238"/>
                </a:lnTo>
                <a:lnTo>
                  <a:pt x="1397957" y="1108238"/>
                </a:lnTo>
                <a:lnTo>
                  <a:pt x="1397957" y="968902"/>
                </a:lnTo>
                <a:lnTo>
                  <a:pt x="1276055" y="968902"/>
                </a:lnTo>
                <a:lnTo>
                  <a:pt x="1276055" y="137734"/>
                </a:lnTo>
                <a:lnTo>
                  <a:pt x="1397957" y="137734"/>
                </a:lnTo>
                <a:lnTo>
                  <a:pt x="1397957" y="0"/>
                </a:lnTo>
                <a:close/>
              </a:path>
            </a:pathLst>
          </a:custGeom>
          <a:solidFill>
            <a:srgbClr val="0069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52640" y="8376026"/>
            <a:ext cx="890269" cy="712470"/>
          </a:xfrm>
          <a:custGeom>
            <a:avLst/>
            <a:gdLst/>
            <a:ahLst/>
            <a:cxnLst/>
            <a:rect l="l" t="t" r="r" b="b"/>
            <a:pathLst>
              <a:path w="890270" h="712470">
                <a:moveTo>
                  <a:pt x="888161" y="0"/>
                </a:moveTo>
                <a:lnTo>
                  <a:pt x="601615" y="0"/>
                </a:lnTo>
                <a:lnTo>
                  <a:pt x="288148" y="486037"/>
                </a:lnTo>
                <a:lnTo>
                  <a:pt x="288148" y="126634"/>
                </a:lnTo>
                <a:lnTo>
                  <a:pt x="354638" y="126634"/>
                </a:lnTo>
                <a:lnTo>
                  <a:pt x="354638" y="0"/>
                </a:lnTo>
                <a:lnTo>
                  <a:pt x="0" y="0"/>
                </a:lnTo>
                <a:lnTo>
                  <a:pt x="0" y="126634"/>
                </a:lnTo>
                <a:lnTo>
                  <a:pt x="87086" y="126634"/>
                </a:lnTo>
                <a:lnTo>
                  <a:pt x="87086" y="585783"/>
                </a:lnTo>
                <a:lnTo>
                  <a:pt x="1581" y="585783"/>
                </a:lnTo>
                <a:lnTo>
                  <a:pt x="1581" y="712428"/>
                </a:lnTo>
                <a:lnTo>
                  <a:pt x="288148" y="712428"/>
                </a:lnTo>
                <a:lnTo>
                  <a:pt x="601615" y="224799"/>
                </a:lnTo>
                <a:lnTo>
                  <a:pt x="601615" y="585783"/>
                </a:lnTo>
                <a:lnTo>
                  <a:pt x="535114" y="585783"/>
                </a:lnTo>
                <a:lnTo>
                  <a:pt x="535114" y="712428"/>
                </a:lnTo>
                <a:lnTo>
                  <a:pt x="889753" y="712428"/>
                </a:lnTo>
                <a:lnTo>
                  <a:pt x="889753" y="585783"/>
                </a:lnTo>
                <a:lnTo>
                  <a:pt x="802677" y="585783"/>
                </a:lnTo>
                <a:lnTo>
                  <a:pt x="802677" y="126634"/>
                </a:lnTo>
                <a:lnTo>
                  <a:pt x="888161" y="126634"/>
                </a:lnTo>
                <a:lnTo>
                  <a:pt x="8881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29456" y="8376020"/>
            <a:ext cx="806450" cy="712470"/>
          </a:xfrm>
          <a:custGeom>
            <a:avLst/>
            <a:gdLst/>
            <a:ahLst/>
            <a:cxnLst/>
            <a:rect l="l" t="t" r="r" b="b"/>
            <a:pathLst>
              <a:path w="806450" h="712470">
                <a:moveTo>
                  <a:pt x="348303" y="585793"/>
                </a:moveTo>
                <a:lnTo>
                  <a:pt x="0" y="585793"/>
                </a:lnTo>
                <a:lnTo>
                  <a:pt x="0" y="712428"/>
                </a:lnTo>
                <a:lnTo>
                  <a:pt x="348303" y="712428"/>
                </a:lnTo>
                <a:lnTo>
                  <a:pt x="348303" y="585793"/>
                </a:lnTo>
                <a:close/>
              </a:path>
              <a:path w="806450" h="712470">
                <a:moveTo>
                  <a:pt x="721936" y="126645"/>
                </a:moveTo>
                <a:lnTo>
                  <a:pt x="527198" y="126645"/>
                </a:lnTo>
                <a:lnTo>
                  <a:pt x="299226" y="348293"/>
                </a:lnTo>
                <a:lnTo>
                  <a:pt x="582610" y="712428"/>
                </a:lnTo>
                <a:lnTo>
                  <a:pt x="805849" y="712428"/>
                </a:lnTo>
                <a:lnTo>
                  <a:pt x="805849" y="585793"/>
                </a:lnTo>
                <a:lnTo>
                  <a:pt x="748846" y="585793"/>
                </a:lnTo>
                <a:lnTo>
                  <a:pt x="503450" y="316639"/>
                </a:lnTo>
                <a:lnTo>
                  <a:pt x="721936" y="126645"/>
                </a:lnTo>
                <a:close/>
              </a:path>
              <a:path w="806450" h="712470">
                <a:moveTo>
                  <a:pt x="288148" y="126645"/>
                </a:moveTo>
                <a:lnTo>
                  <a:pt x="87075" y="126645"/>
                </a:lnTo>
                <a:lnTo>
                  <a:pt x="87075" y="585793"/>
                </a:lnTo>
                <a:lnTo>
                  <a:pt x="288148" y="585793"/>
                </a:lnTo>
                <a:lnTo>
                  <a:pt x="288148" y="126645"/>
                </a:lnTo>
                <a:close/>
              </a:path>
              <a:path w="806450" h="712470">
                <a:moveTo>
                  <a:pt x="348303" y="0"/>
                </a:moveTo>
                <a:lnTo>
                  <a:pt x="0" y="0"/>
                </a:lnTo>
                <a:lnTo>
                  <a:pt x="0" y="126645"/>
                </a:lnTo>
                <a:lnTo>
                  <a:pt x="348303" y="126645"/>
                </a:lnTo>
                <a:lnTo>
                  <a:pt x="348303" y="0"/>
                </a:lnTo>
                <a:close/>
              </a:path>
              <a:path w="806450" h="712470">
                <a:moveTo>
                  <a:pt x="790017" y="0"/>
                </a:moveTo>
                <a:lnTo>
                  <a:pt x="449630" y="0"/>
                </a:lnTo>
                <a:lnTo>
                  <a:pt x="449630" y="126645"/>
                </a:lnTo>
                <a:lnTo>
                  <a:pt x="790017" y="126645"/>
                </a:lnTo>
                <a:lnTo>
                  <a:pt x="7900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87067" y="8358608"/>
            <a:ext cx="839469" cy="1046480"/>
          </a:xfrm>
          <a:custGeom>
            <a:avLst/>
            <a:gdLst/>
            <a:ahLst/>
            <a:cxnLst/>
            <a:rect l="l" t="t" r="r" b="b"/>
            <a:pathLst>
              <a:path w="839470" h="1046479">
                <a:moveTo>
                  <a:pt x="400553" y="919835"/>
                </a:moveTo>
                <a:lnTo>
                  <a:pt x="0" y="919835"/>
                </a:lnTo>
                <a:lnTo>
                  <a:pt x="0" y="1046481"/>
                </a:lnTo>
                <a:lnTo>
                  <a:pt x="400553" y="1046481"/>
                </a:lnTo>
                <a:lnTo>
                  <a:pt x="400553" y="919835"/>
                </a:lnTo>
                <a:close/>
              </a:path>
              <a:path w="839470" h="1046479">
                <a:moveTo>
                  <a:pt x="284975" y="17413"/>
                </a:moveTo>
                <a:lnTo>
                  <a:pt x="0" y="17413"/>
                </a:lnTo>
                <a:lnTo>
                  <a:pt x="0" y="144058"/>
                </a:lnTo>
                <a:lnTo>
                  <a:pt x="85484" y="144058"/>
                </a:lnTo>
                <a:lnTo>
                  <a:pt x="85484" y="919835"/>
                </a:lnTo>
                <a:lnTo>
                  <a:pt x="288137" y="919835"/>
                </a:lnTo>
                <a:lnTo>
                  <a:pt x="288137" y="710857"/>
                </a:lnTo>
                <a:lnTo>
                  <a:pt x="634438" y="710857"/>
                </a:lnTo>
                <a:lnTo>
                  <a:pt x="687866" y="681696"/>
                </a:lnTo>
                <a:lnTo>
                  <a:pt x="722463" y="654407"/>
                </a:lnTo>
                <a:lnTo>
                  <a:pt x="752783" y="622998"/>
                </a:lnTo>
                <a:lnTo>
                  <a:pt x="763851" y="607950"/>
                </a:lnTo>
                <a:lnTo>
                  <a:pt x="430625" y="607950"/>
                </a:lnTo>
                <a:lnTo>
                  <a:pt x="393224" y="605966"/>
                </a:lnTo>
                <a:lnTo>
                  <a:pt x="358195" y="599229"/>
                </a:lnTo>
                <a:lnTo>
                  <a:pt x="323759" y="586556"/>
                </a:lnTo>
                <a:lnTo>
                  <a:pt x="288137" y="566768"/>
                </a:lnTo>
                <a:lnTo>
                  <a:pt x="288137" y="223218"/>
                </a:lnTo>
                <a:lnTo>
                  <a:pt x="318864" y="192469"/>
                </a:lnTo>
                <a:lnTo>
                  <a:pt x="355822" y="169587"/>
                </a:lnTo>
                <a:lnTo>
                  <a:pt x="398123" y="155315"/>
                </a:lnTo>
                <a:lnTo>
                  <a:pt x="444876" y="150393"/>
                </a:lnTo>
                <a:lnTo>
                  <a:pt x="787235" y="150393"/>
                </a:lnTo>
                <a:lnTo>
                  <a:pt x="779656" y="136607"/>
                </a:lnTo>
                <a:lnTo>
                  <a:pt x="759341" y="109242"/>
                </a:lnTo>
                <a:lnTo>
                  <a:pt x="284975" y="109242"/>
                </a:lnTo>
                <a:lnTo>
                  <a:pt x="284975" y="17413"/>
                </a:lnTo>
                <a:close/>
              </a:path>
              <a:path w="839470" h="1046479">
                <a:moveTo>
                  <a:pt x="634438" y="710857"/>
                </a:moveTo>
                <a:lnTo>
                  <a:pt x="288137" y="710857"/>
                </a:lnTo>
                <a:lnTo>
                  <a:pt x="323465" y="727230"/>
                </a:lnTo>
                <a:lnTo>
                  <a:pt x="364132" y="738554"/>
                </a:lnTo>
                <a:lnTo>
                  <a:pt x="408361" y="745129"/>
                </a:lnTo>
                <a:lnTo>
                  <a:pt x="454373" y="747254"/>
                </a:lnTo>
                <a:lnTo>
                  <a:pt x="508794" y="744459"/>
                </a:lnTo>
                <a:lnTo>
                  <a:pt x="559457" y="736246"/>
                </a:lnTo>
                <a:lnTo>
                  <a:pt x="606260" y="722875"/>
                </a:lnTo>
                <a:lnTo>
                  <a:pt x="634438" y="710857"/>
                </a:lnTo>
                <a:close/>
              </a:path>
              <a:path w="839470" h="1046479">
                <a:moveTo>
                  <a:pt x="787235" y="150393"/>
                </a:moveTo>
                <a:lnTo>
                  <a:pt x="444876" y="150393"/>
                </a:lnTo>
                <a:lnTo>
                  <a:pt x="492583" y="155180"/>
                </a:lnTo>
                <a:lnTo>
                  <a:pt x="532647" y="169301"/>
                </a:lnTo>
                <a:lnTo>
                  <a:pt x="565178" y="192394"/>
                </a:lnTo>
                <a:lnTo>
                  <a:pt x="590287" y="224101"/>
                </a:lnTo>
                <a:lnTo>
                  <a:pt x="608085" y="264058"/>
                </a:lnTo>
                <a:lnTo>
                  <a:pt x="618682" y="311907"/>
                </a:lnTo>
                <a:lnTo>
                  <a:pt x="622190" y="367287"/>
                </a:lnTo>
                <a:lnTo>
                  <a:pt x="619478" y="418994"/>
                </a:lnTo>
                <a:lnTo>
                  <a:pt x="611182" y="465674"/>
                </a:lnTo>
                <a:lnTo>
                  <a:pt x="597060" y="506750"/>
                </a:lnTo>
                <a:lnTo>
                  <a:pt x="576872" y="541648"/>
                </a:lnTo>
                <a:lnTo>
                  <a:pt x="550375" y="569792"/>
                </a:lnTo>
                <a:lnTo>
                  <a:pt x="517330" y="590607"/>
                </a:lnTo>
                <a:lnTo>
                  <a:pt x="477493" y="603518"/>
                </a:lnTo>
                <a:lnTo>
                  <a:pt x="430625" y="607950"/>
                </a:lnTo>
                <a:lnTo>
                  <a:pt x="763851" y="607950"/>
                </a:lnTo>
                <a:lnTo>
                  <a:pt x="800180" y="548854"/>
                </a:lnTo>
                <a:lnTo>
                  <a:pt x="817050" y="506639"/>
                </a:lnTo>
                <a:lnTo>
                  <a:pt x="829228" y="461341"/>
                </a:lnTo>
                <a:lnTo>
                  <a:pt x="836610" y="413219"/>
                </a:lnTo>
                <a:lnTo>
                  <a:pt x="839094" y="362533"/>
                </a:lnTo>
                <a:lnTo>
                  <a:pt x="836640" y="311170"/>
                </a:lnTo>
                <a:lnTo>
                  <a:pt x="829353" y="262571"/>
                </a:lnTo>
                <a:lnTo>
                  <a:pt x="817350" y="217062"/>
                </a:lnTo>
                <a:lnTo>
                  <a:pt x="800746" y="174966"/>
                </a:lnTo>
                <a:lnTo>
                  <a:pt x="787235" y="150393"/>
                </a:lnTo>
                <a:close/>
              </a:path>
              <a:path w="839470" h="1046479">
                <a:moveTo>
                  <a:pt x="516120" y="0"/>
                </a:moveTo>
                <a:lnTo>
                  <a:pt x="457426" y="4825"/>
                </a:lnTo>
                <a:lnTo>
                  <a:pt x="403749" y="18845"/>
                </a:lnTo>
                <a:lnTo>
                  <a:pt x="356304" y="41378"/>
                </a:lnTo>
                <a:lnTo>
                  <a:pt x="316307" y="71738"/>
                </a:lnTo>
                <a:lnTo>
                  <a:pt x="284975" y="109242"/>
                </a:lnTo>
                <a:lnTo>
                  <a:pt x="759341" y="109242"/>
                </a:lnTo>
                <a:lnTo>
                  <a:pt x="724480" y="72400"/>
                </a:lnTo>
                <a:lnTo>
                  <a:pt x="690625" y="47201"/>
                </a:lnTo>
                <a:lnTo>
                  <a:pt x="652746" y="27037"/>
                </a:lnTo>
                <a:lnTo>
                  <a:pt x="610959" y="12232"/>
                </a:lnTo>
                <a:lnTo>
                  <a:pt x="565378" y="3112"/>
                </a:lnTo>
                <a:lnTo>
                  <a:pt x="516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96608" y="8355442"/>
            <a:ext cx="807720" cy="753745"/>
          </a:xfrm>
          <a:custGeom>
            <a:avLst/>
            <a:gdLst/>
            <a:ahLst/>
            <a:cxnLst/>
            <a:rect l="l" t="t" r="r" b="b"/>
            <a:pathLst>
              <a:path w="807720" h="753745">
                <a:moveTo>
                  <a:pt x="403725" y="0"/>
                </a:moveTo>
                <a:lnTo>
                  <a:pt x="349866" y="2432"/>
                </a:lnTo>
                <a:lnTo>
                  <a:pt x="299607" y="9572"/>
                </a:lnTo>
                <a:lnTo>
                  <a:pt x="253010" y="21185"/>
                </a:lnTo>
                <a:lnTo>
                  <a:pt x="210138" y="37035"/>
                </a:lnTo>
                <a:lnTo>
                  <a:pt x="171054" y="56887"/>
                </a:lnTo>
                <a:lnTo>
                  <a:pt x="135818" y="80505"/>
                </a:lnTo>
                <a:lnTo>
                  <a:pt x="104495" y="107653"/>
                </a:lnTo>
                <a:lnTo>
                  <a:pt x="77146" y="138097"/>
                </a:lnTo>
                <a:lnTo>
                  <a:pt x="53833" y="171602"/>
                </a:lnTo>
                <a:lnTo>
                  <a:pt x="34619" y="207931"/>
                </a:lnTo>
                <a:lnTo>
                  <a:pt x="19567" y="246849"/>
                </a:lnTo>
                <a:lnTo>
                  <a:pt x="8738" y="288120"/>
                </a:lnTo>
                <a:lnTo>
                  <a:pt x="2194" y="331511"/>
                </a:lnTo>
                <a:lnTo>
                  <a:pt x="0" y="376784"/>
                </a:lnTo>
                <a:lnTo>
                  <a:pt x="1924" y="422059"/>
                </a:lnTo>
                <a:lnTo>
                  <a:pt x="7740" y="465452"/>
                </a:lnTo>
                <a:lnTo>
                  <a:pt x="17510" y="506726"/>
                </a:lnTo>
                <a:lnTo>
                  <a:pt x="31295" y="545646"/>
                </a:lnTo>
                <a:lnTo>
                  <a:pt x="49158" y="581977"/>
                </a:lnTo>
                <a:lnTo>
                  <a:pt x="71162" y="615483"/>
                </a:lnTo>
                <a:lnTo>
                  <a:pt x="97368" y="645929"/>
                </a:lnTo>
                <a:lnTo>
                  <a:pt x="127840" y="673079"/>
                </a:lnTo>
                <a:lnTo>
                  <a:pt x="162639" y="696698"/>
                </a:lnTo>
                <a:lnTo>
                  <a:pt x="201827" y="716551"/>
                </a:lnTo>
                <a:lnTo>
                  <a:pt x="245468" y="732402"/>
                </a:lnTo>
                <a:lnTo>
                  <a:pt x="293623" y="744016"/>
                </a:lnTo>
                <a:lnTo>
                  <a:pt x="346355" y="751157"/>
                </a:lnTo>
                <a:lnTo>
                  <a:pt x="403725" y="753589"/>
                </a:lnTo>
                <a:lnTo>
                  <a:pt x="457582" y="751157"/>
                </a:lnTo>
                <a:lnTo>
                  <a:pt x="507839" y="744016"/>
                </a:lnTo>
                <a:lnTo>
                  <a:pt x="554434" y="732402"/>
                </a:lnTo>
                <a:lnTo>
                  <a:pt x="597304" y="716551"/>
                </a:lnTo>
                <a:lnTo>
                  <a:pt x="636386" y="696698"/>
                </a:lnTo>
                <a:lnTo>
                  <a:pt x="671620" y="673079"/>
                </a:lnTo>
                <a:lnTo>
                  <a:pt x="702941" y="645929"/>
                </a:lnTo>
                <a:lnTo>
                  <a:pt x="728535" y="617436"/>
                </a:lnTo>
                <a:lnTo>
                  <a:pt x="403725" y="617436"/>
                </a:lnTo>
                <a:lnTo>
                  <a:pt x="356982" y="611833"/>
                </a:lnTo>
                <a:lnTo>
                  <a:pt x="316139" y="595485"/>
                </a:lnTo>
                <a:lnTo>
                  <a:pt x="281668" y="569084"/>
                </a:lnTo>
                <a:lnTo>
                  <a:pt x="254039" y="533321"/>
                </a:lnTo>
                <a:lnTo>
                  <a:pt x="233722" y="488889"/>
                </a:lnTo>
                <a:lnTo>
                  <a:pt x="221187" y="436480"/>
                </a:lnTo>
                <a:lnTo>
                  <a:pt x="216904" y="376784"/>
                </a:lnTo>
                <a:lnTo>
                  <a:pt x="220255" y="322743"/>
                </a:lnTo>
                <a:lnTo>
                  <a:pt x="230063" y="274822"/>
                </a:lnTo>
                <a:lnTo>
                  <a:pt x="245955" y="233357"/>
                </a:lnTo>
                <a:lnTo>
                  <a:pt x="267562" y="198682"/>
                </a:lnTo>
                <a:lnTo>
                  <a:pt x="294513" y="171130"/>
                </a:lnTo>
                <a:lnTo>
                  <a:pt x="362965" y="138736"/>
                </a:lnTo>
                <a:lnTo>
                  <a:pt x="403725" y="134561"/>
                </a:lnTo>
                <a:lnTo>
                  <a:pt x="728642" y="134561"/>
                </a:lnTo>
                <a:lnTo>
                  <a:pt x="704724" y="107653"/>
                </a:lnTo>
                <a:lnTo>
                  <a:pt x="673616" y="80505"/>
                </a:lnTo>
                <a:lnTo>
                  <a:pt x="638491" y="56887"/>
                </a:lnTo>
                <a:lnTo>
                  <a:pt x="599383" y="37035"/>
                </a:lnTo>
                <a:lnTo>
                  <a:pt x="556321" y="21185"/>
                </a:lnTo>
                <a:lnTo>
                  <a:pt x="509336" y="9572"/>
                </a:lnTo>
                <a:lnTo>
                  <a:pt x="458461" y="2432"/>
                </a:lnTo>
                <a:lnTo>
                  <a:pt x="403725" y="0"/>
                </a:lnTo>
                <a:close/>
              </a:path>
              <a:path w="807720" h="753745">
                <a:moveTo>
                  <a:pt x="728642" y="134561"/>
                </a:moveTo>
                <a:lnTo>
                  <a:pt x="403725" y="134561"/>
                </a:lnTo>
                <a:lnTo>
                  <a:pt x="449873" y="140086"/>
                </a:lnTo>
                <a:lnTo>
                  <a:pt x="490289" y="156274"/>
                </a:lnTo>
                <a:lnTo>
                  <a:pt x="524475" y="182542"/>
                </a:lnTo>
                <a:lnTo>
                  <a:pt x="551932" y="218309"/>
                </a:lnTo>
                <a:lnTo>
                  <a:pt x="572162" y="262993"/>
                </a:lnTo>
                <a:lnTo>
                  <a:pt x="584666" y="316012"/>
                </a:lnTo>
                <a:lnTo>
                  <a:pt x="588945" y="376784"/>
                </a:lnTo>
                <a:lnTo>
                  <a:pt x="584750" y="437976"/>
                </a:lnTo>
                <a:lnTo>
                  <a:pt x="572441" y="490968"/>
                </a:lnTo>
                <a:lnTo>
                  <a:pt x="552434" y="535317"/>
                </a:lnTo>
                <a:lnTo>
                  <a:pt x="525143" y="570581"/>
                </a:lnTo>
                <a:lnTo>
                  <a:pt x="490985" y="596317"/>
                </a:lnTo>
                <a:lnTo>
                  <a:pt x="450374" y="612083"/>
                </a:lnTo>
                <a:lnTo>
                  <a:pt x="403725" y="617436"/>
                </a:lnTo>
                <a:lnTo>
                  <a:pt x="728535" y="617436"/>
                </a:lnTo>
                <a:lnTo>
                  <a:pt x="753600" y="581977"/>
                </a:lnTo>
                <a:lnTo>
                  <a:pt x="772813" y="545646"/>
                </a:lnTo>
                <a:lnTo>
                  <a:pt x="787865" y="506726"/>
                </a:lnTo>
                <a:lnTo>
                  <a:pt x="798693" y="465452"/>
                </a:lnTo>
                <a:lnTo>
                  <a:pt x="805236" y="422059"/>
                </a:lnTo>
                <a:lnTo>
                  <a:pt x="807430" y="376784"/>
                </a:lnTo>
                <a:lnTo>
                  <a:pt x="805303" y="331511"/>
                </a:lnTo>
                <a:lnTo>
                  <a:pt x="798942" y="288120"/>
                </a:lnTo>
                <a:lnTo>
                  <a:pt x="788379" y="246849"/>
                </a:lnTo>
                <a:lnTo>
                  <a:pt x="773645" y="207931"/>
                </a:lnTo>
                <a:lnTo>
                  <a:pt x="754770" y="171602"/>
                </a:lnTo>
                <a:lnTo>
                  <a:pt x="731786" y="138097"/>
                </a:lnTo>
                <a:lnTo>
                  <a:pt x="728642" y="1345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61361" y="8362990"/>
            <a:ext cx="644525" cy="747395"/>
          </a:xfrm>
          <a:custGeom>
            <a:avLst/>
            <a:gdLst/>
            <a:ahLst/>
            <a:cxnLst/>
            <a:rect l="l" t="t" r="r" b="b"/>
            <a:pathLst>
              <a:path w="644525" h="747395">
                <a:moveTo>
                  <a:pt x="359392" y="0"/>
                </a:moveTo>
                <a:lnTo>
                  <a:pt x="300637" y="5070"/>
                </a:lnTo>
                <a:lnTo>
                  <a:pt x="247970" y="19194"/>
                </a:lnTo>
                <a:lnTo>
                  <a:pt x="201536" y="40741"/>
                </a:lnTo>
                <a:lnTo>
                  <a:pt x="161481" y="68081"/>
                </a:lnTo>
                <a:lnTo>
                  <a:pt x="161481" y="17413"/>
                </a:lnTo>
                <a:lnTo>
                  <a:pt x="31663" y="17413"/>
                </a:lnTo>
                <a:lnTo>
                  <a:pt x="31663" y="254903"/>
                </a:lnTo>
                <a:lnTo>
                  <a:pt x="161481" y="254903"/>
                </a:lnTo>
                <a:lnTo>
                  <a:pt x="161481" y="189962"/>
                </a:lnTo>
                <a:lnTo>
                  <a:pt x="183745" y="160805"/>
                </a:lnTo>
                <a:lnTo>
                  <a:pt x="213726" y="138321"/>
                </a:lnTo>
                <a:lnTo>
                  <a:pt x="249644" y="123850"/>
                </a:lnTo>
                <a:lnTo>
                  <a:pt x="289718" y="118729"/>
                </a:lnTo>
                <a:lnTo>
                  <a:pt x="340582" y="125630"/>
                </a:lnTo>
                <a:lnTo>
                  <a:pt x="378383" y="145443"/>
                </a:lnTo>
                <a:lnTo>
                  <a:pt x="401935" y="176835"/>
                </a:lnTo>
                <a:lnTo>
                  <a:pt x="410050" y="218475"/>
                </a:lnTo>
                <a:lnTo>
                  <a:pt x="402876" y="254697"/>
                </a:lnTo>
                <a:lnTo>
                  <a:pt x="382344" y="284975"/>
                </a:lnTo>
                <a:lnTo>
                  <a:pt x="349938" y="305751"/>
                </a:lnTo>
                <a:lnTo>
                  <a:pt x="307142" y="313466"/>
                </a:lnTo>
                <a:lnTo>
                  <a:pt x="205815" y="313466"/>
                </a:lnTo>
                <a:lnTo>
                  <a:pt x="205815" y="424290"/>
                </a:lnTo>
                <a:lnTo>
                  <a:pt x="315058" y="424290"/>
                </a:lnTo>
                <a:lnTo>
                  <a:pt x="364505" y="430599"/>
                </a:lnTo>
                <a:lnTo>
                  <a:pt x="400744" y="448634"/>
                </a:lnTo>
                <a:lnTo>
                  <a:pt x="423031" y="477056"/>
                </a:lnTo>
                <a:lnTo>
                  <a:pt x="430625" y="514528"/>
                </a:lnTo>
                <a:lnTo>
                  <a:pt x="426014" y="550424"/>
                </a:lnTo>
                <a:lnTo>
                  <a:pt x="411220" y="582443"/>
                </a:lnTo>
                <a:lnTo>
                  <a:pt x="384798" y="608230"/>
                </a:lnTo>
                <a:lnTo>
                  <a:pt x="345306" y="625430"/>
                </a:lnTo>
                <a:lnTo>
                  <a:pt x="291300" y="631687"/>
                </a:lnTo>
                <a:lnTo>
                  <a:pt x="255853" y="629906"/>
                </a:lnTo>
                <a:lnTo>
                  <a:pt x="223820" y="624564"/>
                </a:lnTo>
                <a:lnTo>
                  <a:pt x="196240" y="615661"/>
                </a:lnTo>
                <a:lnTo>
                  <a:pt x="174151" y="603196"/>
                </a:lnTo>
                <a:lnTo>
                  <a:pt x="178377" y="593514"/>
                </a:lnTo>
                <a:lnTo>
                  <a:pt x="183050" y="581611"/>
                </a:lnTo>
                <a:lnTo>
                  <a:pt x="182035" y="522297"/>
                </a:lnTo>
                <a:lnTo>
                  <a:pt x="134296" y="477091"/>
                </a:lnTo>
                <a:lnTo>
                  <a:pt x="94991" y="470216"/>
                </a:lnTo>
                <a:lnTo>
                  <a:pt x="27902" y="498115"/>
                </a:lnTo>
                <a:lnTo>
                  <a:pt x="0" y="565186"/>
                </a:lnTo>
                <a:lnTo>
                  <a:pt x="5166" y="602709"/>
                </a:lnTo>
                <a:lnTo>
                  <a:pt x="43449" y="665175"/>
                </a:lnTo>
                <a:lnTo>
                  <a:pt x="74533" y="689988"/>
                </a:lnTo>
                <a:lnTo>
                  <a:pt x="112223" y="710435"/>
                </a:lnTo>
                <a:lnTo>
                  <a:pt x="155504" y="726451"/>
                </a:lnTo>
                <a:lnTo>
                  <a:pt x="203358" y="737971"/>
                </a:lnTo>
                <a:lnTo>
                  <a:pt x="254770" y="744930"/>
                </a:lnTo>
                <a:lnTo>
                  <a:pt x="308723" y="747265"/>
                </a:lnTo>
                <a:lnTo>
                  <a:pt x="369287" y="744827"/>
                </a:lnTo>
                <a:lnTo>
                  <a:pt x="424484" y="737639"/>
                </a:lnTo>
                <a:lnTo>
                  <a:pt x="474077" y="725892"/>
                </a:lnTo>
                <a:lnTo>
                  <a:pt x="517828" y="709775"/>
                </a:lnTo>
                <a:lnTo>
                  <a:pt x="555500" y="689479"/>
                </a:lnTo>
                <a:lnTo>
                  <a:pt x="586855" y="665192"/>
                </a:lnTo>
                <a:lnTo>
                  <a:pt x="629665" y="605407"/>
                </a:lnTo>
                <a:lnTo>
                  <a:pt x="644357" y="531941"/>
                </a:lnTo>
                <a:lnTo>
                  <a:pt x="639864" y="492136"/>
                </a:lnTo>
                <a:lnTo>
                  <a:pt x="626355" y="455715"/>
                </a:lnTo>
                <a:lnTo>
                  <a:pt x="603786" y="423692"/>
                </a:lnTo>
                <a:lnTo>
                  <a:pt x="572114" y="397078"/>
                </a:lnTo>
                <a:lnTo>
                  <a:pt x="531294" y="376885"/>
                </a:lnTo>
                <a:lnTo>
                  <a:pt x="481283" y="364125"/>
                </a:lnTo>
                <a:lnTo>
                  <a:pt x="481283" y="360952"/>
                </a:lnTo>
                <a:lnTo>
                  <a:pt x="532580" y="341957"/>
                </a:lnTo>
                <a:lnTo>
                  <a:pt x="572479" y="315364"/>
                </a:lnTo>
                <a:lnTo>
                  <a:pt x="600980" y="281169"/>
                </a:lnTo>
                <a:lnTo>
                  <a:pt x="618081" y="239370"/>
                </a:lnTo>
                <a:lnTo>
                  <a:pt x="623782" y="189962"/>
                </a:lnTo>
                <a:lnTo>
                  <a:pt x="619109" y="145899"/>
                </a:lnTo>
                <a:lnTo>
                  <a:pt x="605401" y="107528"/>
                </a:lnTo>
                <a:lnTo>
                  <a:pt x="583122" y="74906"/>
                </a:lnTo>
                <a:lnTo>
                  <a:pt x="552735" y="48090"/>
                </a:lnTo>
                <a:lnTo>
                  <a:pt x="514705" y="27135"/>
                </a:lnTo>
                <a:lnTo>
                  <a:pt x="469495" y="12097"/>
                </a:lnTo>
                <a:lnTo>
                  <a:pt x="417569" y="3033"/>
                </a:lnTo>
                <a:lnTo>
                  <a:pt x="3593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13</Words>
  <Application>Microsoft Office PowerPoint</Application>
  <PresentationFormat>Произвольный</PresentationFormat>
  <Paragraphs>3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Bernard MT Condensed</vt:lpstr>
      <vt:lpstr>Calibri</vt:lpstr>
      <vt:lpstr>Segoe UI Light</vt:lpstr>
      <vt:lpstr>Trebuchet MS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Меры поддержки_презентация</dc:title>
  <dc:creator>V.Lenin</dc:creator>
  <cp:lastModifiedBy>New User</cp:lastModifiedBy>
  <cp:revision>4</cp:revision>
  <dcterms:created xsi:type="dcterms:W3CDTF">2020-12-29T09:45:05Z</dcterms:created>
  <dcterms:modified xsi:type="dcterms:W3CDTF">2021-07-08T06:26:18Z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2020-12-28T00:00:00Z</vt:filetime>
  </property>
  <property fmtid="{D5CDD505-2E9C-101B-9397-08002B2CF9AE}" pid="3" name="Creator">
    <vt:lpwstr>Adobe Illustrator 24.1 (Windows)</vt:lpwstr>
  </property>
  <property fmtid="{D5CDD505-2E9C-101B-9397-08002B2CF9AE}" pid="4" name="LastSaved">
    <vt:filetime>2020-12-29T00:00:00Z</vt:filetime>
  </property>
</Properties>
</file>